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wav" ContentType="audio/x-wav"/>
  <Default Extension="wdp" ContentType="image/vnd.ms-photo"/>
  <Default Extension="gif" ContentType="image/gif"/>
  <Default Extension="jpg" ContentType="image/jpe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theme/theme2.xml" ContentType="application/vnd.openxmlformats-officedocument.theme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theme/theme4.xml" ContentType="application/vnd.openxmlformats-officedocument.theme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ngesInfos/changesInfo1.xml" ContentType="application/vnd.ms-powerpoint.changesinfo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86" r:id="rId1"/>
    <p:sldMasterId id="2147483688" r:id="rId2"/>
    <p:sldMasterId id="2147483700" r:id="rId3"/>
    <p:sldMasterId id="2147483737" r:id="rId4"/>
    <p:sldMasterId id="2147483777" r:id="rId5"/>
  </p:sldMasterIdLst>
  <p:notesMasterIdLst>
    <p:notesMasterId r:id="rId27"/>
  </p:notesMasterIdLst>
  <p:sldIdLst>
    <p:sldId id="277" r:id="rId6"/>
    <p:sldId id="261" r:id="rId7"/>
    <p:sldId id="331" r:id="rId8"/>
    <p:sldId id="328" r:id="rId9"/>
    <p:sldId id="338" r:id="rId10"/>
    <p:sldId id="339" r:id="rId11"/>
    <p:sldId id="340" r:id="rId12"/>
    <p:sldId id="332" r:id="rId13"/>
    <p:sldId id="353" r:id="rId14"/>
    <p:sldId id="354" r:id="rId15"/>
    <p:sldId id="336" r:id="rId16"/>
    <p:sldId id="334" r:id="rId17"/>
    <p:sldId id="367" r:id="rId18"/>
    <p:sldId id="368" r:id="rId19"/>
    <p:sldId id="355" r:id="rId20"/>
    <p:sldId id="346" r:id="rId21"/>
    <p:sldId id="347" r:id="rId22"/>
    <p:sldId id="363" r:id="rId23"/>
    <p:sldId id="275" r:id="rId24"/>
    <p:sldId id="345" r:id="rId25"/>
    <p:sldId id="365" r:id="rId26"/>
  </p:sldIdLst>
  <p:sldSz cx="9144000" cy="5143500" type="screen16x9"/>
  <p:notesSz cx="6858000" cy="9144000"/>
  <p:embeddedFontLst>
    <p:embeddedFont>
      <p:font typeface="Arial-Rounded" panose="020B0500000000000000" charset="0"/>
      <p:regular r:id="rId28"/>
    </p:embeddedFont>
    <p:embeddedFont>
      <p:font typeface="Calibri" panose="020F0502020204030204" pitchFamily="34" charset="0"/>
      <p:regular r:id="rId29"/>
      <p:bold r:id="rId30"/>
      <p:italic r:id="rId31"/>
      <p:boldItalic r:id="rId32"/>
    </p:embeddedFont>
    <p:embeddedFont>
      <p:font typeface="Fredoka One" panose="020B0604020202020204" charset="0"/>
      <p:regular r:id="rId33"/>
    </p:embeddedFont>
    <p:embeddedFont>
      <p:font typeface="等线" panose="020B0604020202020204" charset="-122"/>
      <p:regular r:id="rId34"/>
      <p:bold r:id="rId35"/>
    </p:embeddedFont>
    <p:embeddedFont>
      <p:font typeface="Ranchers" panose="020B0604020202020204" charset="0"/>
      <p:regular r:id="rId36"/>
    </p:embeddedFont>
    <p:embeddedFont>
      <p:font typeface="#9Slide03 Arima Madurai Black" panose="020B0604020202020204" charset="0"/>
      <p:bold r:id="rId37"/>
    </p:embeddedFont>
    <p:embeddedFont>
      <p:font typeface="Nunito" panose="020B0604020202020204" charset="0"/>
      <p:regular r:id="rId38"/>
      <p:bold r:id="rId39"/>
      <p:italic r:id="rId40"/>
      <p:boldItalic r:id="rId41"/>
    </p:embeddedFont>
    <p:embeddedFont>
      <p:font typeface="HP001 4 hàng" panose="020B0603050302020204" pitchFamily="34" charset="0"/>
      <p:regular r:id="rId42"/>
      <p:bold r:id="rId43"/>
    </p:embeddedFont>
    <p:embeddedFont>
      <p:font typeface="Roboto" panose="020B0604020202020204" charset="0"/>
      <p:regular r:id="rId44"/>
      <p:bold r:id="rId45"/>
      <p:italic r:id="rId46"/>
      <p:boldItalic r:id="rId47"/>
    </p:embeddedFont>
    <p:embeddedFont>
      <p:font typeface="#9Slide07 HoneyCream" panose="020B0604020202020204" charset="0"/>
      <p:regular r:id="rId48"/>
    </p:embeddedFont>
    <p:embeddedFont>
      <p:font typeface="Calibri Light" panose="020F0302020204030204" pitchFamily="34" charset="0"/>
      <p:regular r:id="rId49"/>
      <p:italic r:id="rId50"/>
    </p:embeddedFont>
    <p:embeddedFont>
      <p:font typeface="Dosis" panose="020B0604020202020204" charset="0"/>
      <p:regular r:id="rId51"/>
      <p:bold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0234A653-6855-4779-B586-D07C6851F224}">
  <a:tblStyle styleId="{0234A653-6855-4779-B586-D07C6851F224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9091" autoAdjust="0"/>
    <p:restoredTop sz="84707" autoAdjust="0"/>
  </p:normalViewPr>
  <p:slideViewPr>
    <p:cSldViewPr snapToGrid="0">
      <p:cViewPr varScale="1">
        <p:scale>
          <a:sx n="92" d="100"/>
          <a:sy n="92" d="100"/>
        </p:scale>
        <p:origin x="9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font" Target="fonts/font12.fntdata"/><Relationship Id="rId21" Type="http://schemas.openxmlformats.org/officeDocument/2006/relationships/slide" Target="slides/slide16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55" Type="http://schemas.openxmlformats.org/officeDocument/2006/relationships/theme" Target="theme/theme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font" Target="fonts/font2.fntdata"/><Relationship Id="rId41" Type="http://schemas.openxmlformats.org/officeDocument/2006/relationships/font" Target="fonts/font14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57" Type="http://schemas.microsoft.com/office/2016/11/relationships/changesInfo" Target="changesInfos/changesInfo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font" Target="fonts/font25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56" Type="http://schemas.openxmlformats.org/officeDocument/2006/relationships/tableStyles" Target="tableStyles.xml"/><Relationship Id="rId8" Type="http://schemas.openxmlformats.org/officeDocument/2006/relationships/slide" Target="slides/slide3.xml"/><Relationship Id="rId51" Type="http://schemas.openxmlformats.org/officeDocument/2006/relationships/font" Target="fonts/font24.fntdata"/><Relationship Id="rId3" Type="http://schemas.openxmlformats.org/officeDocument/2006/relationships/slideMaster" Target="slideMasters/slideMaster3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TRAN HANH" userId="38d81d24ab11e2c4" providerId="LiveId" clId="{6D65752D-520C-41F0-90FD-0AF928E9BF6F}"/>
    <pc:docChg chg="undo custSel addSld delSld modSld sldOrd delMainMaster">
      <pc:chgData name="TRAN HANH" userId="38d81d24ab11e2c4" providerId="LiveId" clId="{6D65752D-520C-41F0-90FD-0AF928E9BF6F}" dt="2022-07-23T23:54:24.655" v="868"/>
      <pc:docMkLst>
        <pc:docMk/>
      </pc:docMkLst>
      <pc:sldChg chg="modTransition">
        <pc:chgData name="TRAN HANH" userId="38d81d24ab11e2c4" providerId="LiveId" clId="{6D65752D-520C-41F0-90FD-0AF928E9BF6F}" dt="2022-07-23T23:48:12.026" v="845"/>
        <pc:sldMkLst>
          <pc:docMk/>
          <pc:sldMk cId="0" sldId="2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6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6"/>
        </pc:sldMkLst>
      </pc:sldChg>
      <pc:sldChg chg="modTransition modAnim">
        <pc:chgData name="TRAN HANH" userId="38d81d24ab11e2c4" providerId="LiveId" clId="{6D65752D-520C-41F0-90FD-0AF928E9BF6F}" dt="2022-07-23T23:48:03.788" v="844"/>
        <pc:sldMkLst>
          <pc:docMk/>
          <pc:sldMk cId="0" sldId="27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7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8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29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2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3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4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5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08"/>
        </pc:sldMkLst>
      </pc:sldChg>
      <pc:sldChg chg="add">
        <pc:chgData name="TRAN HANH" userId="38d81d24ab11e2c4" providerId="LiveId" clId="{6D65752D-520C-41F0-90FD-0AF928E9BF6F}" dt="2022-07-23T17:14:35.465" v="449"/>
        <pc:sldMkLst>
          <pc:docMk/>
          <pc:sldMk cId="2675344459" sldId="313"/>
        </pc:sldMkLst>
      </pc:sldChg>
      <pc:sldChg chg="modSp modTransition modAnim modNotesTx">
        <pc:chgData name="TRAN HANH" userId="38d81d24ab11e2c4" providerId="LiveId" clId="{6D65752D-520C-41F0-90FD-0AF928E9BF6F}" dt="2022-07-23T23:48:26.632" v="847"/>
        <pc:sldMkLst>
          <pc:docMk/>
          <pc:sldMk cId="3883291233" sldId="328"/>
        </pc:sldMkLst>
        <pc:picChg chg="mod">
          <ac:chgData name="TRAN HANH" userId="38d81d24ab11e2c4" providerId="LiveId" clId="{6D65752D-520C-41F0-90FD-0AF928E9BF6F}" dt="2022-07-23T17:17:11.063" v="464"/>
          <ac:picMkLst>
            <pc:docMk/>
            <pc:sldMk cId="3883291233" sldId="328"/>
            <ac:picMk id="3074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18.862" v="465"/>
          <ac:picMkLst>
            <pc:docMk/>
            <pc:sldMk cId="3883291233" sldId="328"/>
            <ac:picMk id="3076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00.220" v="463"/>
          <ac:picMkLst>
            <pc:docMk/>
            <pc:sldMk cId="3883291233" sldId="328"/>
            <ac:picMk id="3080" creationId="{00000000-0000-0000-0000-000000000000}"/>
          </ac:picMkLst>
        </pc:picChg>
        <pc:picChg chg="mod">
          <ac:chgData name="TRAN HANH" userId="38d81d24ab11e2c4" providerId="LiveId" clId="{6D65752D-520C-41F0-90FD-0AF928E9BF6F}" dt="2022-07-23T17:17:24.937" v="466"/>
          <ac:picMkLst>
            <pc:docMk/>
            <pc:sldMk cId="3883291233" sldId="328"/>
            <ac:picMk id="3081" creationId="{00000000-0000-0000-0000-000000000000}"/>
          </ac:picMkLst>
        </pc:picChg>
      </pc:sldChg>
      <pc:sldChg chg="modSp mod modTransition modAnim">
        <pc:chgData name="TRAN HANH" userId="38d81d24ab11e2c4" providerId="LiveId" clId="{6D65752D-520C-41F0-90FD-0AF928E9BF6F}" dt="2022-07-23T23:48:21.161" v="846"/>
        <pc:sldMkLst>
          <pc:docMk/>
          <pc:sldMk cId="0" sldId="331"/>
        </pc:sldMkLst>
        <pc:spChg chg="mod">
          <ac:chgData name="TRAN HANH" userId="38d81d24ab11e2c4" providerId="LiveId" clId="{6D65752D-520C-41F0-90FD-0AF928E9BF6F}" dt="2022-07-23T17:16:02.922" v="457" actId="1076"/>
          <ac:spMkLst>
            <pc:docMk/>
            <pc:sldMk cId="0" sldId="331"/>
            <ac:spMk id="2" creationId="{6C6BB398-FC53-B590-6A28-429E58373A5D}"/>
          </ac:spMkLst>
        </pc:spChg>
        <pc:grpChg chg="mod">
          <ac:chgData name="TRAN HANH" userId="38d81d24ab11e2c4" providerId="LiveId" clId="{6D65752D-520C-41F0-90FD-0AF928E9BF6F}" dt="2022-07-23T17:16:00.947" v="456" actId="1076"/>
          <ac:grpSpMkLst>
            <pc:docMk/>
            <pc:sldMk cId="0" sldId="331"/>
            <ac:grpSpMk id="2820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5:55.627" v="454" actId="1076"/>
          <ac:grpSpMkLst>
            <pc:docMk/>
            <pc:sldMk cId="0" sldId="331"/>
            <ac:grpSpMk id="2958" creationId="{00000000-0000-0000-0000-000000000000}"/>
          </ac:grpSpMkLst>
        </pc:grpChg>
      </pc:sldChg>
      <pc:sldChg chg="modTransition modAnim">
        <pc:chgData name="TRAN HANH" userId="38d81d24ab11e2c4" providerId="LiveId" clId="{6D65752D-520C-41F0-90FD-0AF928E9BF6F}" dt="2022-07-23T23:48:53.682" v="851"/>
        <pc:sldMkLst>
          <pc:docMk/>
          <pc:sldMk cId="0" sldId="332"/>
        </pc:sldMkLst>
      </pc:sldChg>
      <pc:sldChg chg="addSp delSp modSp mod ord modTransition modAnim">
        <pc:chgData name="TRAN HANH" userId="38d81d24ab11e2c4" providerId="LiveId" clId="{6D65752D-520C-41F0-90FD-0AF928E9BF6F}" dt="2022-07-23T23:49:22.738" v="855"/>
        <pc:sldMkLst>
          <pc:docMk/>
          <pc:sldMk cId="0" sldId="334"/>
        </pc:sldMkLst>
        <pc:spChg chg="mod">
          <ac:chgData name="TRAN HANH" userId="38d81d24ab11e2c4" providerId="LiveId" clId="{6D65752D-520C-41F0-90FD-0AF928E9BF6F}" dt="2022-07-23T16:48:09.307" v="88" actId="1076"/>
          <ac:spMkLst>
            <pc:docMk/>
            <pc:sldMk cId="0" sldId="334"/>
            <ac:spMk id="133" creationId="{36CC3B8E-BF52-36E4-CC79-E60E7EA50E44}"/>
          </ac:spMkLst>
        </pc:spChg>
        <pc:grpChg chg="del">
          <ac:chgData name="TRAN HANH" userId="38d81d24ab11e2c4" providerId="LiveId" clId="{6D65752D-520C-41F0-90FD-0AF928E9BF6F}" dt="2022-07-23T16:44:57.620" v="25" actId="478"/>
          <ac:grpSpMkLst>
            <pc:docMk/>
            <pc:sldMk cId="0" sldId="334"/>
            <ac:grpSpMk id="2670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6:45:57.742" v="44" actId="1076"/>
          <ac:picMkLst>
            <pc:docMk/>
            <pc:sldMk cId="0" sldId="334"/>
            <ac:picMk id="3" creationId="{6E1DEDB9-7EC1-1F8F-6CC4-71A99A515272}"/>
          </ac:picMkLst>
        </pc:picChg>
      </pc:sldChg>
      <pc:sldChg chg="modTransition">
        <pc:chgData name="TRAN HANH" userId="38d81d24ab11e2c4" providerId="LiveId" clId="{6D65752D-520C-41F0-90FD-0AF928E9BF6F}" dt="2022-07-23T23:49:16.710" v="854"/>
        <pc:sldMkLst>
          <pc:docMk/>
          <pc:sldMk cId="0" sldId="336"/>
        </pc:sldMkLst>
      </pc:sldChg>
      <pc:sldChg chg="modSp del mod">
        <pc:chgData name="TRAN HANH" userId="38d81d24ab11e2c4" providerId="LiveId" clId="{6D65752D-520C-41F0-90FD-0AF928E9BF6F}" dt="2022-07-23T16:42:17.657" v="1" actId="47"/>
        <pc:sldMkLst>
          <pc:docMk/>
          <pc:sldMk cId="0" sldId="337"/>
        </pc:sldMkLst>
        <pc:picChg chg="mod">
          <ac:chgData name="TRAN HANH" userId="38d81d24ab11e2c4" providerId="LiveId" clId="{6D65752D-520C-41F0-90FD-0AF928E9BF6F}" dt="2022-07-23T16:41:54.384" v="0" actId="1076"/>
          <ac:picMkLst>
            <pc:docMk/>
            <pc:sldMk cId="0" sldId="337"/>
            <ac:picMk id="93" creationId="{1733E18F-7D9D-41C1-6278-BD17243D4CD0}"/>
          </ac:picMkLst>
        </pc:picChg>
      </pc:sldChg>
      <pc:sldChg chg="modSp modTransition modNotes modNotesTx">
        <pc:chgData name="TRAN HANH" userId="38d81d24ab11e2c4" providerId="LiveId" clId="{6D65752D-520C-41F0-90FD-0AF928E9BF6F}" dt="2022-07-23T23:48:31.787" v="848"/>
        <pc:sldMkLst>
          <pc:docMk/>
          <pc:sldMk cId="2300335362" sldId="338"/>
        </pc:sldMkLst>
        <pc:picChg chg="mod">
          <ac:chgData name="TRAN HANH" userId="38d81d24ab11e2c4" providerId="LiveId" clId="{6D65752D-520C-41F0-90FD-0AF928E9BF6F}" dt="2022-07-23T17:19:35.107" v="696"/>
          <ac:picMkLst>
            <pc:docMk/>
            <pc:sldMk cId="2300335362" sldId="338"/>
            <ac:picMk id="100" creationId="{BD259075-99BE-5080-630B-721585D0DFF1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52:16.957" v="865"/>
        <pc:sldMkLst>
          <pc:docMk/>
          <pc:sldMk cId="2700737995" sldId="339"/>
        </pc:sldMkLst>
        <pc:picChg chg="mod">
          <ac:chgData name="TRAN HANH" userId="38d81d24ab11e2c4" providerId="LiveId" clId="{6D65752D-520C-41F0-90FD-0AF928E9BF6F}" dt="2022-07-23T23:40:00.071" v="788"/>
          <ac:picMkLst>
            <pc:docMk/>
            <pc:sldMk cId="2700737995" sldId="339"/>
            <ac:picMk id="145" creationId="{19A3190E-B10A-400B-CB0B-20852AA6A9DC}"/>
          </ac:picMkLst>
        </pc:picChg>
      </pc:sldChg>
      <pc:sldChg chg="modSp modTransition modAnim modNotesTx">
        <pc:chgData name="TRAN HANH" userId="38d81d24ab11e2c4" providerId="LiveId" clId="{6D65752D-520C-41F0-90FD-0AF928E9BF6F}" dt="2022-07-23T23:48:48.168" v="850"/>
        <pc:sldMkLst>
          <pc:docMk/>
          <pc:sldMk cId="3671285495" sldId="340"/>
        </pc:sldMkLst>
        <pc:picChg chg="mod">
          <ac:chgData name="TRAN HANH" userId="38d81d24ab11e2c4" providerId="LiveId" clId="{6D65752D-520C-41F0-90FD-0AF928E9BF6F}" dt="2022-07-23T23:40:34.787" v="791"/>
          <ac:picMkLst>
            <pc:docMk/>
            <pc:sldMk cId="3671285495" sldId="340"/>
            <ac:picMk id="9" creationId="{ADA6AC88-655F-0FEF-1211-3312442EE1CB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2"/>
        </pc:sldMkLst>
      </pc:sldChg>
      <pc:sldChg chg="addSp delSp modSp del mod ord">
        <pc:chgData name="TRAN HANH" userId="38d81d24ab11e2c4" providerId="LiveId" clId="{6D65752D-520C-41F0-90FD-0AF928E9BF6F}" dt="2022-07-23T17:00:16.954" v="223" actId="47"/>
        <pc:sldMkLst>
          <pc:docMk/>
          <pc:sldMk cId="0" sldId="344"/>
        </pc:sldMkLst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3" creationId="{A333FFED-B2C1-97E4-01A8-585213B441E9}"/>
          </ac:spMkLst>
        </pc:spChg>
        <pc:spChg chg="add del mod">
          <ac:chgData name="TRAN HANH" userId="38d81d24ab11e2c4" providerId="LiveId" clId="{6D65752D-520C-41F0-90FD-0AF928E9BF6F}" dt="2022-07-23T16:48:58.518" v="92" actId="478"/>
          <ac:spMkLst>
            <pc:docMk/>
            <pc:sldMk cId="0" sldId="344"/>
            <ac:spMk id="5" creationId="{6F925185-8699-44A2-8067-5024721348AC}"/>
          </ac:spMkLst>
        </pc:spChg>
        <pc:spChg chg="add mod">
          <ac:chgData name="TRAN HANH" userId="38d81d24ab11e2c4" providerId="LiveId" clId="{6D65752D-520C-41F0-90FD-0AF928E9BF6F}" dt="2022-07-23T16:50:40.774" v="137" actId="1076"/>
          <ac:spMkLst>
            <pc:docMk/>
            <pc:sldMk cId="0" sldId="344"/>
            <ac:spMk id="105" creationId="{6B6984A9-0B90-8296-7782-5BEDA402FB16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59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8:56.104" v="91" actId="478"/>
          <ac:spMkLst>
            <pc:docMk/>
            <pc:sldMk cId="0" sldId="344"/>
            <ac:spMk id="3600" creationId="{00000000-0000-0000-0000-000000000000}"/>
          </ac:spMkLst>
        </pc:spChg>
        <pc:grpChg chg="mod">
          <ac:chgData name="TRAN HANH" userId="38d81d24ab11e2c4" providerId="LiveId" clId="{6D65752D-520C-41F0-90FD-0AF928E9BF6F}" dt="2022-07-23T16:49:06.954" v="95" actId="1076"/>
          <ac:grpSpMkLst>
            <pc:docMk/>
            <pc:sldMk cId="0" sldId="344"/>
            <ac:grpSpMk id="3601" creationId="{00000000-0000-0000-0000-000000000000}"/>
          </ac:grpSpMkLst>
        </pc:grpChg>
        <pc:picChg chg="add del mod">
          <ac:chgData name="TRAN HANH" userId="38d81d24ab11e2c4" providerId="LiveId" clId="{6D65752D-520C-41F0-90FD-0AF928E9BF6F}" dt="2022-07-23T16:49:55.221" v="100" actId="478"/>
          <ac:picMkLst>
            <pc:docMk/>
            <pc:sldMk cId="0" sldId="344"/>
            <ac:picMk id="6" creationId="{5C2824CB-E5D9-A87D-E8E5-F901B5B98C93}"/>
          </ac:picMkLst>
        </pc:picChg>
        <pc:picChg chg="add mod">
          <ac:chgData name="TRAN HANH" userId="38d81d24ab11e2c4" providerId="LiveId" clId="{6D65752D-520C-41F0-90FD-0AF928E9BF6F}" dt="2022-07-23T16:50:13.487" v="102" actId="1076"/>
          <ac:picMkLst>
            <pc:docMk/>
            <pc:sldMk cId="0" sldId="344"/>
            <ac:picMk id="7" creationId="{53C75B6A-9639-9809-E02A-047D5A2D5EE4}"/>
          </ac:picMkLst>
        </pc:picChg>
      </pc:sldChg>
      <pc:sldChg chg="addSp delSp modSp mod ord modTransition">
        <pc:chgData name="TRAN HANH" userId="38d81d24ab11e2c4" providerId="LiveId" clId="{6D65752D-520C-41F0-90FD-0AF928E9BF6F}" dt="2022-07-23T23:50:16.759" v="862"/>
        <pc:sldMkLst>
          <pc:docMk/>
          <pc:sldMk cId="0" sldId="345"/>
        </pc:sldMkLst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3" creationId="{DC2F5380-FAB9-BE28-2330-DBC6FDE508C8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5" creationId="{5CA6186B-06FA-C81C-71FA-F0A399ACF1E4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7" creationId="{441488E0-E5C1-E67F-E19E-15A02AC47C36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9" creationId="{9E93DEFE-F32D-826D-6FF3-348E7CFE8FE7}"/>
          </ac:spMkLst>
        </pc:spChg>
        <pc:spChg chg="add del mod">
          <ac:chgData name="TRAN HANH" userId="38d81d24ab11e2c4" providerId="LiveId" clId="{6D65752D-520C-41F0-90FD-0AF928E9BF6F}" dt="2022-07-23T17:10:55.624" v="333" actId="478"/>
          <ac:spMkLst>
            <pc:docMk/>
            <pc:sldMk cId="0" sldId="345"/>
            <ac:spMk id="11" creationId="{590CBDDD-2E27-2D74-3F28-9D206B0D3CD9}"/>
          </ac:spMkLst>
        </pc:spChg>
        <pc:spChg chg="add del">
          <ac:chgData name="TRAN HANH" userId="38d81d24ab11e2c4" providerId="LiveId" clId="{6D65752D-520C-41F0-90FD-0AF928E9BF6F}" dt="2022-07-23T17:11:38.775" v="342" actId="22"/>
          <ac:spMkLst>
            <pc:docMk/>
            <pc:sldMk cId="0" sldId="345"/>
            <ac:spMk id="25" creationId="{24778B2C-BFCA-D3B8-BD1A-9100868F9267}"/>
          </ac:spMkLst>
        </pc:spChg>
        <pc:spChg chg="add mod">
          <ac:chgData name="TRAN HANH" userId="38d81d24ab11e2c4" providerId="LiveId" clId="{6D65752D-520C-41F0-90FD-0AF928E9BF6F}" dt="2022-07-23T23:47:00.224" v="838" actId="1076"/>
          <ac:spMkLst>
            <pc:docMk/>
            <pc:sldMk cId="0" sldId="345"/>
            <ac:spMk id="27" creationId="{4662B57F-7575-5FE8-D92C-C15406BA8068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699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4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5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6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7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8" creationId="{00000000-0000-0000-0000-000000000000}"/>
          </ac:spMkLst>
        </pc:spChg>
        <pc:spChg chg="del">
          <ac:chgData name="TRAN HANH" userId="38d81d24ab11e2c4" providerId="LiveId" clId="{6D65752D-520C-41F0-90FD-0AF928E9BF6F}" dt="2022-07-23T17:10:53.659" v="332" actId="478"/>
          <ac:spMkLst>
            <pc:docMk/>
            <pc:sldMk cId="0" sldId="345"/>
            <ac:spMk id="3709" creationId="{00000000-0000-0000-0000-000000000000}"/>
          </ac:spMkLst>
        </pc:spChg>
        <pc:picChg chg="add mod">
          <ac:chgData name="TRAN HANH" userId="38d81d24ab11e2c4" providerId="LiveId" clId="{6D65752D-520C-41F0-90FD-0AF928E9BF6F}" dt="2022-07-23T17:11:18.470" v="339" actId="1076"/>
          <ac:picMkLst>
            <pc:docMk/>
            <pc:sldMk cId="0" sldId="345"/>
            <ac:picMk id="12" creationId="{22B2E4DD-F0F9-4297-BD67-EFBF5B482D7F}"/>
          </ac:picMkLst>
        </pc:picChg>
      </pc:sldChg>
      <pc:sldChg chg="addSp delSp modSp mod ord modTransition delAnim modAnim">
        <pc:chgData name="TRAN HANH" userId="38d81d24ab11e2c4" providerId="LiveId" clId="{6D65752D-520C-41F0-90FD-0AF928E9BF6F}" dt="2022-07-23T23:53:48.727" v="866" actId="14100"/>
        <pc:sldMkLst>
          <pc:docMk/>
          <pc:sldMk cId="0" sldId="346"/>
        </pc:sldMkLst>
        <pc:spChg chg="add del mod">
          <ac:chgData name="TRAN HANH" userId="38d81d24ab11e2c4" providerId="LiveId" clId="{6D65752D-520C-41F0-90FD-0AF928E9BF6F}" dt="2022-07-23T16:50:55.353" v="141" actId="478"/>
          <ac:spMkLst>
            <pc:docMk/>
            <pc:sldMk cId="0" sldId="346"/>
            <ac:spMk id="3" creationId="{00FCCECD-61FB-C33C-8E39-755E74656E46}"/>
          </ac:spMkLst>
        </pc:spChg>
        <pc:spChg chg="add mod">
          <ac:chgData name="TRAN HANH" userId="38d81d24ab11e2c4" providerId="LiveId" clId="{6D65752D-520C-41F0-90FD-0AF928E9BF6F}" dt="2022-07-23T23:44:39.371" v="814" actId="1076"/>
          <ac:spMkLst>
            <pc:docMk/>
            <pc:sldMk cId="0" sldId="346"/>
            <ac:spMk id="41" creationId="{D515E5A2-A7C2-75C7-B644-097208B663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3" creationId="{C8EF19A1-6C4F-E8D1-F511-B179D1121D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4" creationId="{E9E89B77-D057-83AD-30B0-C278B19A2C6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5" creationId="{99540E3F-EF24-92EC-1ECB-FFB81BDE758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6" creationId="{14EAB14D-AA76-00DB-F5D5-BB56E0AF73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7" creationId="{0DB86799-2EC1-ACBA-2491-3AB1030D055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8" creationId="{C19F9A69-126C-E2CD-8D5D-5FCA058C00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49" creationId="{442C2655-1488-1595-076B-2D5E9CF0E77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0" creationId="{64DAE0A2-6428-D9D1-3228-6A6BEEEF8E0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1" creationId="{6DDA7562-4EDE-A192-28FA-C0F8FD06FB1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2" creationId="{41F1CEDF-F6A0-4585-EF81-CDB46210542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3" creationId="{11A1A6D6-A5B7-5A2E-17C9-0F04DB40CD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4" creationId="{95882453-C867-BD5A-1268-37E4D3A1F2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5" creationId="{EBDF4485-B952-AA8D-B5B6-4A255998DA1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6" creationId="{F9271A15-DB09-0CCD-B5ED-4AC4F09EC1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7" creationId="{76DF7B9B-67B3-F277-7CA2-054CA76058D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8" creationId="{70F48EE1-6429-A762-1046-E93CDABFC05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59" creationId="{424184A4-88FC-17F0-3DF8-EF3B7E6E48C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0" creationId="{441DF57E-BA3A-3D5B-77F4-7792629645A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1" creationId="{93E345C1-E3B4-8C52-FDF7-2F284DBD7D1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2" creationId="{E9E7674B-6596-1284-B0C2-158FD2B4A91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3" creationId="{F5CB1284-8228-D8BD-761C-BA0987CB255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4" creationId="{80DBE9DF-B0E7-1E8D-E8D2-5FB66BF73C7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5" creationId="{892AE4B6-3D6C-831D-094A-01F59DF6A96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6" creationId="{0DD6BE52-92AD-B0D8-3CE8-112D360DF14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7" creationId="{D6B21819-FD5E-4A47-D090-C5DCAB8056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8" creationId="{2A61285F-97DA-AB71-B80E-A51CDA6882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69" creationId="{7A3A5648-5337-3B53-281C-09ADFAB2839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0" creationId="{DCD1186B-42BE-139B-1EC5-54341C89FE9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1" creationId="{50D0833B-936D-FDCD-D408-A5AF4710AC5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2" creationId="{A284F305-D7D9-8830-CA1A-50FC2FAE2B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3" creationId="{BD289FC7-C9E7-B61E-AE9F-CBDBCBC5E25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4" creationId="{461C18FC-E7FD-A0DD-8B03-CD825C95F9A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5" creationId="{951FBEF2-4882-D56F-7D76-B4DF9FF85E9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6" creationId="{8FA164C1-63BA-797A-739C-84349FE5A3F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7" creationId="{48F2B267-0751-89A4-445C-CA9594774AF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8" creationId="{2A3DEC76-E040-0648-20B6-7E62594F7B3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79" creationId="{A56C105A-E671-69E0-533D-5CB29810E0C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0" creationId="{3CA5CD16-2F81-5FA9-6164-C46B09AF92F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1" creationId="{7F70CA78-4573-037F-ABEC-82965140766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2" creationId="{31B77A8C-D582-8CAD-7714-D83BC3B234B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3" creationId="{D1AF7342-068A-98C8-0D61-1DBC6B7BD68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4" creationId="{C8D3F005-945B-1795-028A-08713609F0A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5" creationId="{ACE39DBE-84A7-C608-016B-FE05DDFE7E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6" creationId="{A625A287-9B93-7CD7-2ABF-F87A9A708B7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7" creationId="{3A9F0481-7581-48BA-EB64-095F742BFF4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8" creationId="{58B6361F-8D45-FDB5-406D-8B14965B60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89" creationId="{D2D57B3E-44C3-E994-C885-2F58DBF3DDC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0" creationId="{911DD794-E371-965E-2C8F-FCB1ACA9C03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1" creationId="{D522E900-50C1-4733-D463-F1BD95B4DB5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2" creationId="{5E1B8C5D-3C9D-37EB-1AD8-096337466D1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3" creationId="{7C92E0FB-9BC8-99CB-47AE-B5B43CE124D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4" creationId="{887D57EC-7484-B904-149C-C49E92C39F7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5" creationId="{05255D6C-7CE1-59D5-6D8D-B283F1CD3DC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6" creationId="{C9005539-39D6-5B95-8A94-E14077DED6A6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7" creationId="{EB9BA85B-1B23-C2B5-44A3-235A32534F3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8" creationId="{052E3DAD-9E9F-FE0D-F558-BDC738C558D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99" creationId="{47327290-ED7D-E7F2-4F88-D157CEB8832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0" creationId="{DC25CC29-04B8-8DE1-F688-8D58291ED8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1" creationId="{F8A1B52E-B0AE-E190-6FFA-2C4C92441F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2" creationId="{DF07E4A2-86C9-4235-7A26-56F7802C8A48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3" creationId="{2154A782-2B6E-CDEF-D859-97FDB9B10EA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4" creationId="{CF8FA1C5-A7EF-C749-EAA8-8CC2148A80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5" creationId="{0A45337B-252C-D542-99F9-A1202D3BFA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6" creationId="{4F71B9ED-E87C-23C9-46F3-44ECB5EF161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7" creationId="{121E66F6-1637-52C5-A0BD-D8A7D4A9417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8" creationId="{226E5B55-0AC5-8144-915D-ACBD89980BC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09" creationId="{7EF750E4-68EB-89C8-26E2-542FC22F4CA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0" creationId="{BED454B8-A209-B3A1-AF66-A886FE958A1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1" creationId="{19ECFEC7-32CE-4EB6-3371-21FD495E6EF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2" creationId="{78B51A0E-E7D8-0301-E0EF-E7F5E80F818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3" creationId="{3A92304C-82F4-BB92-D099-CC62561DFC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4" creationId="{469FEBE3-0EF5-620A-09F2-D7FF4CAE1C4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5" creationId="{FC7817EB-E584-CCA9-00F4-9EA6CC98FF1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6" creationId="{34556841-B38A-DB48-3546-84651E3EA001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7" creationId="{ED201126-9E98-781C-00D1-8250004C2897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8" creationId="{88C4F60F-88B5-68E0-4FBC-5801A5D820B2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19" creationId="{E27795FD-1DCB-8D14-F6C3-C4B374AED9C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0" creationId="{D48342CB-18F6-BFAD-89C3-EC8B4D8796FB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1" creationId="{C43A1946-58F4-2421-BEB1-9CA8EC043DB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2" creationId="{40A6BDF6-EBCE-7A7B-3E7F-22D786D00345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3" creationId="{91DC2B31-2137-1A62-E667-61F724A9256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4" creationId="{E735BF8A-B6BD-BB24-1BF1-AEE2A7A567E3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5" creationId="{9E8A5404-5024-48A7-9B11-63C30BE637AF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6" creationId="{59EC0ED8-6FB0-456B-E60E-CF9F518A798D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7" creationId="{19210EDD-2AF0-2FF6-3B90-E2E6378DB00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8" creationId="{B1D7AFF4-E57D-DD63-EA8B-DBC5D75BBB30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29" creationId="{09E213A5-66FF-E7AA-3BA7-3DF2B213FEBC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0" creationId="{A7074015-8E05-3F3E-FC25-EB81DDF3D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1" creationId="{771E04EC-1E81-E001-1FE4-26DBB3722D29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2" creationId="{0E2CA774-F68E-B4AC-CBD7-2658A4263324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3" creationId="{B5B38307-1501-D2CA-CCED-D53CCA83B43A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4" creationId="{05CB10A3-D303-7B0E-62C8-9D3DFC94EB0E}"/>
          </ac:spMkLst>
        </pc:spChg>
        <pc:spChg chg="mod">
          <ac:chgData name="TRAN HANH" userId="38d81d24ab11e2c4" providerId="LiveId" clId="{6D65752D-520C-41F0-90FD-0AF928E9BF6F}" dt="2022-07-23T16:51:08.049" v="143"/>
          <ac:spMkLst>
            <pc:docMk/>
            <pc:sldMk cId="0" sldId="346"/>
            <ac:spMk id="135" creationId="{32050BBD-02CC-822A-C412-4DC20083AF20}"/>
          </ac:spMkLst>
        </pc:spChg>
        <pc:spChg chg="add mod">
          <ac:chgData name="TRAN HANH" userId="38d81d24ab11e2c4" providerId="LiveId" clId="{6D65752D-520C-41F0-90FD-0AF928E9BF6F}" dt="2022-07-23T16:57:52.238" v="197" actId="1076"/>
          <ac:spMkLst>
            <pc:docMk/>
            <pc:sldMk cId="0" sldId="346"/>
            <ac:spMk id="136" creationId="{4247C2DC-C474-97BC-6912-6D07EE540219}"/>
          </ac:spMkLst>
        </pc:spChg>
        <pc:spChg chg="add del mod">
          <ac:chgData name="TRAN HANH" userId="38d81d24ab11e2c4" providerId="LiveId" clId="{6D65752D-520C-41F0-90FD-0AF928E9BF6F}" dt="2022-07-23T16:54:37.888" v="174" actId="478"/>
          <ac:spMkLst>
            <pc:docMk/>
            <pc:sldMk cId="0" sldId="346"/>
            <ac:spMk id="137" creationId="{05CAA9B6-2374-BEDE-868F-9F668A299CA4}"/>
          </ac:spMkLst>
        </pc:spChg>
        <pc:spChg chg="add mod">
          <ac:chgData name="TRAN HANH" userId="38d81d24ab11e2c4" providerId="LiveId" clId="{6D65752D-520C-41F0-90FD-0AF928E9BF6F}" dt="2022-07-23T16:58:12.180" v="202" actId="1076"/>
          <ac:spMkLst>
            <pc:docMk/>
            <pc:sldMk cId="0" sldId="346"/>
            <ac:spMk id="138" creationId="{EF051865-3435-D437-CE05-4F5933882D7E}"/>
          </ac:spMkLst>
        </pc:spChg>
        <pc:spChg chg="add del mod">
          <ac:chgData name="TRAN HANH" userId="38d81d24ab11e2c4" providerId="LiveId" clId="{6D65752D-520C-41F0-90FD-0AF928E9BF6F}" dt="2022-07-23T16:56:45.323" v="187" actId="478"/>
          <ac:spMkLst>
            <pc:docMk/>
            <pc:sldMk cId="0" sldId="346"/>
            <ac:spMk id="140" creationId="{C3BF1502-0525-4F8D-E43E-0DC16AF2ACBC}"/>
          </ac:spMkLst>
        </pc:spChg>
        <pc:spChg chg="add mod">
          <ac:chgData name="TRAN HANH" userId="38d81d24ab11e2c4" providerId="LiveId" clId="{6D65752D-520C-41F0-90FD-0AF928E9BF6F}" dt="2022-07-23T16:58:48.770" v="210" actId="1076"/>
          <ac:spMkLst>
            <pc:docMk/>
            <pc:sldMk cId="0" sldId="346"/>
            <ac:spMk id="141" creationId="{FE02A171-9ED4-6B9C-6673-212E0C8D435D}"/>
          </ac:spMkLst>
        </pc:spChg>
        <pc:spChg chg="add mod">
          <ac:chgData name="TRAN HANH" userId="38d81d24ab11e2c4" providerId="LiveId" clId="{6D65752D-520C-41F0-90FD-0AF928E9BF6F}" dt="2022-07-23T16:59:29.697" v="220" actId="1076"/>
          <ac:spMkLst>
            <pc:docMk/>
            <pc:sldMk cId="0" sldId="346"/>
            <ac:spMk id="142" creationId="{955F1B1D-6E7C-7C83-848B-FF2A6A999C9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6" creationId="{DDB8EAA3-0474-6DD3-18A0-224E6A23A1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7" creationId="{5C548D80-9A47-6079-5B45-AC6E72E6F74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8" creationId="{E2471132-4421-CD5E-FF93-2043C4D53F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49" creationId="{EFC28DD7-B78D-1C4F-5F41-E8003749D2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0" creationId="{FA58D6F8-02A1-9F6B-5536-34273B93D76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1" creationId="{BBA6C439-6A08-721B-4D4F-55ED9D38E9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2" creationId="{A60364D6-0A4F-827C-5361-71D8F35158B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3" creationId="{6F3F57B3-FDD7-D6D8-8C75-08D8D1DC1DD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4" creationId="{FEBC76ED-193F-6300-9D67-B483E7D9F99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5" creationId="{4AA2597D-33CA-F1DD-A0F8-C0D24F646BF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6" creationId="{496DD29F-C437-E6AA-8E73-362CB09856E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7" creationId="{D4940EE6-46E1-CECB-39AB-98F2EF52AF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8" creationId="{C6E950A8-BF19-9ACF-3CB2-8A118994157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59" creationId="{CCFBED1F-C12E-E68C-B781-37E97C6C024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0" creationId="{1CA29D2D-1951-8009-0475-91BA1577094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1" creationId="{D77FE0DF-A243-5868-457F-E724A7E093B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2" creationId="{1B6D6FD3-5343-7A3A-80A6-2DF42EDD682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4" creationId="{991E0C2D-8557-E5BC-D7B6-459FA46AEAB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5" creationId="{55F81CF1-D637-F3E8-C0ED-0AD08739381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6" creationId="{C827C05F-AAC4-0474-F621-9ECA05B76A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7" creationId="{40FF1100-D5D9-392F-6703-F7806F75427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8" creationId="{C930DCE2-AC6C-C528-E882-D79FE8D6549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69" creationId="{B510FC41-F3E7-FC38-20A7-A88421927D7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0" creationId="{F3F02724-75FE-CDBF-9822-D63F98C68E0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1" creationId="{15FFB558-7F90-4B02-20E5-5AE5C778F35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2" creationId="{776FF186-A414-7ADE-C353-BDE796B77AB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3" creationId="{B5859E2D-53C1-DE29-88CA-2553143975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4" creationId="{CE441AF2-4BC6-E088-E4BE-AAABDDF4BDA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5" creationId="{D559812A-A0CD-05AC-4D02-23E11BF9C9D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6" creationId="{3B3015CF-FE51-5E91-5FB8-845F91B5FB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7" creationId="{322DB7FC-7E07-151D-CAC6-55060B160DA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8" creationId="{0B3F28B2-8D31-03B2-A676-79FF2452C36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79" creationId="{01922256-D9BE-38BD-3533-BCC8C8E7E9C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0" creationId="{0B0D1323-698B-D271-BB57-33F9BB63E80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1" creationId="{F0F158F5-0BD8-B9C6-FA29-DC928DB26C4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2" creationId="{CC5C9017-E885-91A4-209D-3D18297FBA2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3" creationId="{F84C4D9D-437D-EDA8-2FBE-1F996DA3E35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4" creationId="{51AD8488-FBFE-EDB9-C872-8C005CA2E66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5" creationId="{01013122-688D-C97B-A208-9184CFDA5C0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6" creationId="{06CFFEBF-8C40-7FA2-7A72-670F25C0D5A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7" creationId="{D5A5815C-D3E2-9650-EB0E-32761290A54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8" creationId="{544CCA5D-A21E-E8D0-F9F8-35B2B69D96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89" creationId="{B687AF07-C50C-D1EA-2988-7990C17E787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0" creationId="{E497CC7C-2988-3D3F-8D2A-8D9496AA71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1" creationId="{D2F1CC15-8A59-7D29-63C9-A1ADBADF741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2" creationId="{B0351A33-62F2-1E7A-3807-369B8CF42CF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3" creationId="{C6EF9C1C-BE15-9B0C-80D9-2FDDFD009F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4" creationId="{03540803-CB97-75DF-D255-BC55CAF2301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5" creationId="{DA7D8057-3236-948B-A27D-6CA3AB99D5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6" creationId="{D89BA197-8833-F7AE-189A-70CF2A88E98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7" creationId="{F7DCB056-8FB6-F4E5-CF23-FA4FF0500F6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8" creationId="{8C432926-1E36-17E8-1E29-758E1BA3A32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199" creationId="{79CB2A16-E26E-266F-96DA-6B7064E667F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0" creationId="{24A4FBC2-AB7A-CC8F-89C3-BC9CC29A625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1" creationId="{8666263E-1A8E-E503-27CA-DCE1E65071F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2" creationId="{AC66B0A7-CFD0-1206-5CF7-CBEBD1FC49C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3" creationId="{62F19724-74BB-2B05-FA24-5FC9E2ACA5D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4" creationId="{6FC85B61-6748-8397-18E3-9A7B5F3DD092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5" creationId="{FB8395E6-9DD1-5AB9-C93C-EDB933CEC38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6" creationId="{1F8A18A5-0679-D84F-B642-B93CD2A5CC7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7" creationId="{2F6C0C64-114D-F1B2-0694-8E6D56E005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8" creationId="{2B58D429-1217-B0A6-EB7C-8746002C671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09" creationId="{A5B2AB91-9B29-E81E-54F7-6457FA129C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0" creationId="{7D68DF1D-A1D2-5FBC-9F62-9341D68277E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1" creationId="{3EC1F034-5643-FEB9-4B0E-3587ED0E51A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2" creationId="{882ED929-BCD0-3EB0-44D8-F7C654BAD2D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3" creationId="{161B638D-8E18-6B35-656D-3A6CDB62926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4" creationId="{C4E7A410-89FF-0B22-FB3D-5BC081577F0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5" creationId="{C55681AF-81DE-E4FC-A619-5118A246101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6" creationId="{CDF75084-8E3D-7288-9FE4-4E1241DD5C03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7" creationId="{9064C437-3F49-65D9-7EF3-B65F8AF8FCB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8" creationId="{2C766EC6-8F21-225D-ECD4-3924A5B6592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19" creationId="{AC807E23-EC2B-ADA5-4FEA-DDD0FF56F6D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0" creationId="{6F04F3F7-A811-5722-F40C-A39B5D020E5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1" creationId="{C28E2AEE-6076-7C30-9B5B-18174ACF213E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2" creationId="{04E5F570-C58F-3EF8-17A9-B3E903A18E0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3" creationId="{9659323D-6C3B-A4B2-872C-A0E6E73AABCB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4" creationId="{25131ED8-43AB-D2E5-F002-06F75D65863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5" creationId="{71D48E04-C5A4-227D-E4CD-ABB9A027A0A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6" creationId="{B8EA867B-05DB-8F7C-243D-09775978351F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7" creationId="{70ED0242-3174-F738-DCA6-375A3C7D6F6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8" creationId="{9D4CE3BD-B0F1-0130-7DD8-1FC486D651D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29" creationId="{DDA5523D-5FB1-85E4-0E34-D1909F19F70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0" creationId="{A3740763-53C7-A194-428E-C9B8E6CE810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1" creationId="{B57C0EFB-AEB0-72ED-2C5F-E7A83F28C23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2" creationId="{A679F71F-D1E9-F50C-50D8-B9F19C017D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3" creationId="{E3FDABA9-9D83-B2AB-43B9-9C7E6494384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4" creationId="{DD304F4A-0532-8301-6235-C41BD59A966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5" creationId="{56156195-EB9B-F600-5CB1-97541DC5004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6" creationId="{E2EE5C99-4D30-AECF-B93A-0FDDB1F85217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7" creationId="{0602BB18-F5E1-528A-966E-89324C76093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8" creationId="{D91B2DE2-61B1-BE02-0502-9795ABE33988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39" creationId="{94247B64-2CC5-D1A3-91CE-64651963057C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0" creationId="{9386B13B-AF5F-837F-804B-E9D0AEB4E385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1" creationId="{0E7DC0A9-C0C8-B7F1-D8C4-53E9963BBCCD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2" creationId="{FB43852E-F372-92AE-B677-B84974D7BA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3" creationId="{5E1AD939-3AED-293A-A17A-B922E39A1D4A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4" creationId="{D2F4FCB3-83BD-0DFE-4B7C-0402464526E0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5" creationId="{FD15F986-DF0D-9D28-DA28-880D62F69E31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6" creationId="{3C43EE9D-ED27-6C6D-DCD0-E4819BA160D4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7" creationId="{12B23CC0-7B73-D3B7-51EA-CE0A6FDEFDB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8" creationId="{1FD4F7A0-6FBB-78AA-7137-A67924076E26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49" creationId="{4C44BF3F-B0B0-12C6-F134-AA3468634D4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0" creationId="{26D8D4D9-958E-C43F-FB6B-524F269779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1" creationId="{A96F5C37-126B-989C-0CC9-C28F83AE28A9}"/>
          </ac:spMkLst>
        </pc:spChg>
        <pc:spChg chg="mod">
          <ac:chgData name="TRAN HANH" userId="38d81d24ab11e2c4" providerId="LiveId" clId="{6D65752D-520C-41F0-90FD-0AF928E9BF6F}" dt="2022-07-23T17:05:59.557" v="267"/>
          <ac:spMkLst>
            <pc:docMk/>
            <pc:sldMk cId="0" sldId="346"/>
            <ac:spMk id="252" creationId="{7BE37C94-5733-08CD-C377-28DB725B9F11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4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5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6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7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8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19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20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2" creationId="{00000000-0000-0000-0000-000000000000}"/>
          </ac:spMkLst>
        </pc:spChg>
        <pc:spChg chg="del">
          <ac:chgData name="TRAN HANH" userId="38d81d24ab11e2c4" providerId="LiveId" clId="{6D65752D-520C-41F0-90FD-0AF928E9BF6F}" dt="2022-07-23T16:50:52.571" v="140" actId="478"/>
          <ac:spMkLst>
            <pc:docMk/>
            <pc:sldMk cId="0" sldId="346"/>
            <ac:spMk id="3733" creationId="{00000000-0000-0000-0000-000000000000}"/>
          </ac:spMkLst>
        </pc:spChg>
        <pc:grpChg chg="add del mod">
          <ac:chgData name="TRAN HANH" userId="38d81d24ab11e2c4" providerId="LiveId" clId="{6D65752D-520C-41F0-90FD-0AF928E9BF6F}" dt="2022-07-23T17:05:52.191" v="264" actId="478"/>
          <ac:grpSpMkLst>
            <pc:docMk/>
            <pc:sldMk cId="0" sldId="346"/>
            <ac:grpSpMk id="42" creationId="{9FE18F66-F817-6353-D105-0A142833E0CE}"/>
          </ac:grpSpMkLst>
        </pc:grpChg>
        <pc:grpChg chg="add mod">
          <ac:chgData name="TRAN HANH" userId="38d81d24ab11e2c4" providerId="LiveId" clId="{6D65752D-520C-41F0-90FD-0AF928E9BF6F}" dt="2022-07-23T23:53:48.727" v="866" actId="14100"/>
          <ac:grpSpMkLst>
            <pc:docMk/>
            <pc:sldMk cId="0" sldId="346"/>
            <ac:grpSpMk id="144" creationId="{5610B00C-09AE-E8F0-8BD4-1BAC1FCABE27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45" creationId="{A47F5128-794C-4629-CB58-874AB6B6AAFF}"/>
          </ac:grpSpMkLst>
        </pc:grpChg>
        <pc:grpChg chg="mod">
          <ac:chgData name="TRAN HANH" userId="38d81d24ab11e2c4" providerId="LiveId" clId="{6D65752D-520C-41F0-90FD-0AF928E9BF6F}" dt="2022-07-23T17:05:59.557" v="267"/>
          <ac:grpSpMkLst>
            <pc:docMk/>
            <pc:sldMk cId="0" sldId="346"/>
            <ac:grpSpMk id="163" creationId="{4E7E5682-4ACC-90EC-8238-CC69A2A05597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1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26" creationId="{00000000-0000-0000-0000-000000000000}"/>
          </ac:grpSpMkLst>
        </pc:grpChg>
        <pc:grpChg chg="del">
          <ac:chgData name="TRAN HANH" userId="38d81d24ab11e2c4" providerId="LiveId" clId="{6D65752D-520C-41F0-90FD-0AF928E9BF6F}" dt="2022-07-23T16:50:52.571" v="140" actId="478"/>
          <ac:grpSpMkLst>
            <pc:docMk/>
            <pc:sldMk cId="0" sldId="346"/>
            <ac:grpSpMk id="3734" creationId="{00000000-0000-0000-0000-000000000000}"/>
          </ac:grpSpMkLst>
        </pc:grpChg>
        <pc:picChg chg="add del">
          <ac:chgData name="TRAN HANH" userId="38d81d24ab11e2c4" providerId="LiveId" clId="{6D65752D-520C-41F0-90FD-0AF928E9BF6F}" dt="2022-07-23T17:05:58.255" v="266"/>
          <ac:picMkLst>
            <pc:docMk/>
            <pc:sldMk cId="0" sldId="346"/>
            <ac:picMk id="5" creationId="{3A6FC199-B4BC-7863-BF37-792D23AEE565}"/>
          </ac:picMkLst>
        </pc:picChg>
        <pc:picChg chg="add mod modCrop">
          <ac:chgData name="TRAN HANH" userId="38d81d24ab11e2c4" providerId="LiveId" clId="{6D65752D-520C-41F0-90FD-0AF928E9BF6F}" dt="2022-07-23T16:53:48.511" v="162" actId="1076"/>
          <ac:picMkLst>
            <pc:docMk/>
            <pc:sldMk cId="0" sldId="346"/>
            <ac:picMk id="40" creationId="{530C9DAC-B931-BD1C-EC7C-3A2499C47BBA}"/>
          </ac:picMkLst>
        </pc:pic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7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8" creationId="{00000000-0000-0000-0000-000000000000}"/>
          </ac:cxnSpMkLst>
        </pc:cxnChg>
        <pc:cxnChg chg="del mod">
          <ac:chgData name="TRAN HANH" userId="38d81d24ab11e2c4" providerId="LiveId" clId="{6D65752D-520C-41F0-90FD-0AF928E9BF6F}" dt="2022-07-23T16:50:52.571" v="140" actId="478"/>
          <ac:cxnSpMkLst>
            <pc:docMk/>
            <pc:sldMk cId="0" sldId="346"/>
            <ac:cxnSpMk id="3749" creationId="{00000000-0000-0000-0000-000000000000}"/>
          </ac:cxnSpMkLst>
        </pc:cxnChg>
      </pc:sldChg>
      <pc:sldChg chg="addSp delSp modSp mod ord modTransition modAnim">
        <pc:chgData name="TRAN HANH" userId="38d81d24ab11e2c4" providerId="LiveId" clId="{6D65752D-520C-41F0-90FD-0AF928E9BF6F}" dt="2022-07-23T23:50:02.557" v="860"/>
        <pc:sldMkLst>
          <pc:docMk/>
          <pc:sldMk cId="0" sldId="347"/>
        </pc:sldMkLst>
        <pc:spChg chg="add del mod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" creationId="{7CB367F4-5BC3-F3B0-1E9D-2E7008D7DECE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5" creationId="{271AFA9F-45FD-2A2B-0AA3-E4C4FC8D1BA6}"/>
          </ac:spMkLst>
        </pc:spChg>
        <pc:spChg chg="add del mod">
          <ac:chgData name="TRAN HANH" userId="38d81d24ab11e2c4" providerId="LiveId" clId="{6D65752D-520C-41F0-90FD-0AF928E9BF6F}" dt="2022-07-23T17:00:51.533" v="232" actId="478"/>
          <ac:spMkLst>
            <pc:docMk/>
            <pc:sldMk cId="0" sldId="347"/>
            <ac:spMk id="7" creationId="{53F83A31-F6C2-584A-8AFA-7D0B2F0E608B}"/>
          </ac:spMkLst>
        </pc:spChg>
        <pc:spChg chg="add mod">
          <ac:chgData name="TRAN HANH" userId="38d81d24ab11e2c4" providerId="LiveId" clId="{6D65752D-520C-41F0-90FD-0AF928E9BF6F}" dt="2022-07-23T17:11:29.677" v="340" actId="1076"/>
          <ac:spMkLst>
            <pc:docMk/>
            <pc:sldMk cId="0" sldId="347"/>
            <ac:spMk id="57" creationId="{F067EB78-2872-B3C4-9230-D4034CFC6F9F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8" creationId="{BDCE8502-1DC3-13B7-039E-52E2EE68F393}"/>
          </ac:spMkLst>
        </pc:spChg>
        <pc:spChg chg="add mod">
          <ac:chgData name="TRAN HANH" userId="38d81d24ab11e2c4" providerId="LiveId" clId="{6D65752D-520C-41F0-90FD-0AF928E9BF6F}" dt="2022-07-23T17:02:27.972" v="250" actId="403"/>
          <ac:spMkLst>
            <pc:docMk/>
            <pc:sldMk cId="0" sldId="347"/>
            <ac:spMk id="59" creationId="{9BBDA33B-FD98-BDE8-A332-DCDEA416443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1" creationId="{2C6456DA-C0E6-F05B-3EEE-821F432670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2" creationId="{906469B0-1797-4991-72C4-24B97CA2956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3" creationId="{7FA1BB04-208D-972B-65DB-A8131A90255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4" creationId="{0F3BDB3A-36C1-B792-CECF-FE25060DAEB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5" creationId="{5F011334-1406-4B4F-BE1D-A1EB500CCEA5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6" creationId="{85A1488E-33B7-361F-CAEF-169CE45D5CD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7" creationId="{2E069E74-16C6-ABF8-1C80-0BD6B864DCF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8" creationId="{3E1D1541-762B-7BEE-F655-9092DB23C5F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69" creationId="{E709957B-A1F6-485F-897E-E73D9B94EDF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0" creationId="{1AA30013-DD83-E1AA-3101-1B46294FBB9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1" creationId="{88FB66E7-BC58-4777-3F1A-A1947B53EC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2" creationId="{61023CEB-A075-8C8F-0C75-7E91D56745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3" creationId="{6C1C1301-F269-E936-49DC-EA57567E445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4" creationId="{7727D543-9151-2746-B9C0-056D9850C2D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5" creationId="{E804B2FC-F3B2-FE13-8A63-3DE057E569B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6" creationId="{3AEAF9A2-D5DF-0884-6336-A39824C3F84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7" creationId="{AB3614B6-18AE-F7A5-72F6-921C4218BB3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8" creationId="{28684462-9BC7-364C-E077-D55C4C05F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79" creationId="{D49B69D4-9F15-F41E-8923-052CB266EA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0" creationId="{A159453A-58C0-4F7F-C47E-FCF7D4F79D5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1" creationId="{DCFFBFCA-37E4-FA02-348C-444C43033BE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2" creationId="{08F7A54C-92A8-97FC-C2A2-0557F3B2671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3" creationId="{B820B7C5-15C3-158F-65E8-050D1BA87B6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4" creationId="{C2FC000C-C61A-6E94-58B5-3BA892FFBC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5" creationId="{A9590CF4-C29A-1D3C-6DB1-08A3D89FAB8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6" creationId="{21F386EF-CACE-185F-1EB7-221A5DC61B5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7" creationId="{0663B075-A1B7-0F7E-1ED8-A1279735A19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8" creationId="{2B8BF8A9-EDF1-A175-5449-BC901901A8C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89" creationId="{0C4BA2B8-EE8D-4BEE-5546-38BE6F664EC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0" creationId="{4DC0402A-3B03-83BB-9AB8-59D2DB3BC03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1" creationId="{37CF6A21-E9C9-2440-1577-3E160F25797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2" creationId="{B03354EA-0AF2-1F9C-A75C-37768C04F35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3" creationId="{5ACBFB7B-D025-3A83-B820-46A024EF12D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4" creationId="{2D835736-B9C7-8D5C-9B5B-596BC48528D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5" creationId="{DBE60D46-C4DA-426E-615A-95A5567EA28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6" creationId="{319FB52D-B2F8-681D-5BC6-6759BB6988A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7" creationId="{38A2F81A-DACB-C9FA-7E69-37FAEFB60E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8" creationId="{6F5154C4-C36D-8AE0-36C2-4278F75A7A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99" creationId="{FD9DD447-21C7-89B8-B498-D18E11F5008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0" creationId="{6FD5B23A-429A-F021-83B1-D5F395285B3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1" creationId="{96C0E77C-C425-7EB9-232F-454A08B6836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2" creationId="{A649D8B6-3292-4220-DBB4-D1A37BB3ED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3" creationId="{7DB432CE-EDC6-D48D-DC0A-A4C57656153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4" creationId="{4768769C-EBB2-5B55-6710-8FA00E1F04B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5" creationId="{F7134850-1572-98AC-7129-2B9E755FD60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6" creationId="{0234E1E9-1A9D-4CB2-A985-EB00F70ABB9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7" creationId="{EC871036-CED0-E1A4-5971-4DE533F5F36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8" creationId="{7F459924-4F9E-49F1-76A9-199EE770DD4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09" creationId="{63EFCA01-A4FD-A75F-0D23-2A30E6B4F88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0" creationId="{A321AD31-D32A-1D01-61D0-A89DB104D00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1" creationId="{6BA81CEF-32CA-350B-FA55-3BDA947E30C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2" creationId="{19784A1F-2A57-F6A8-1DDE-E5E1F2539387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3" creationId="{762CF6CC-14D2-CA4D-1188-EEDFC6A4AF0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4" creationId="{FC6CB4FE-282E-D43D-383F-6562436227D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5" creationId="{DB2C28D9-A5DD-1B6B-D107-6EBF94A7F6C2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6" creationId="{60585DD8-213B-C3DB-6404-1427351FCD2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7" creationId="{8DC14B72-0078-983B-E017-E9E001876C1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8" creationId="{B5128C29-787F-D8EE-2BCA-53CF7A20FB6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19" creationId="{77673333-015D-1AB1-3D2E-AE21D2D28D6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0" creationId="{435AB181-7154-00CC-41D1-FB0F7942A40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1" creationId="{4C3C44EA-9610-826D-212C-F4146C78C99D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2" creationId="{A51AEAE9-5633-8717-04C2-076F8E5BC6F6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3" creationId="{3A8753B7-BC28-1BB7-AFEF-924184911FA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4" creationId="{0F911614-C323-2095-62A0-B77F308CE711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5" creationId="{D752C919-A618-15D6-BEE4-4E27B7EF53A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6" creationId="{34F5F320-06B2-6CF7-ECB4-98084367114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7" creationId="{7FCE611B-09FF-52AF-D1C2-84C91BF996D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8" creationId="{3A578DA2-9A37-CD3F-FC94-E61E9168383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29" creationId="{E10C921F-946D-D845-FDEB-0CD7F93E6DBF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0" creationId="{8521EE83-A035-0D64-0161-120E9DC05EBE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1" creationId="{3C744992-6123-6D03-2169-C7B01BF241E3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2" creationId="{E12C59FE-8A7E-D948-4EBA-42286D0188D0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3" creationId="{E3C51DE2-D1AD-4DEF-1A57-CCA8ADF9B10C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4" creationId="{F6099C73-F309-5032-1E98-3FCE57C9DEE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5" creationId="{483E8678-33C0-E2C6-70D7-9299DCCDF7B9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6" creationId="{E866F84F-4340-BA96-7052-70D742C8B354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7" creationId="{C4797EC0-B5B1-FF13-B912-0242CF23C9A8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8" creationId="{7769CEBE-F842-6C1B-8685-10E4E7860CBB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39" creationId="{C9BF1206-D8A4-16EE-C5C7-CD2F61753A3A}"/>
          </ac:spMkLst>
        </pc:spChg>
        <pc:spChg chg="mod">
          <ac:chgData name="TRAN HANH" userId="38d81d24ab11e2c4" providerId="LiveId" clId="{6D65752D-520C-41F0-90FD-0AF928E9BF6F}" dt="2022-07-23T17:03:05.154" v="252"/>
          <ac:spMkLst>
            <pc:docMk/>
            <pc:sldMk cId="0" sldId="347"/>
            <ac:spMk id="140" creationId="{7F1498DA-E517-C395-85BD-49506E04681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2" creationId="{353A6A27-EDEC-F324-656B-DB280F14418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3" creationId="{B7A2D90F-0871-FBC9-9EB6-404EB7613CD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4" creationId="{F1388EF8-E15F-0E07-82A3-599D3A96A34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5" creationId="{E76A87AE-251E-C95E-6E25-56FA14FEBE1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6" creationId="{AA1B4D2C-910F-0469-0861-4DEFFBDE350A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7" creationId="{7BF4ABC9-B897-63AB-3D25-3D3FA6E2E4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8" creationId="{836BCE54-BCCA-85E5-F47C-B4C03E41892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49" creationId="{46FEAB0E-4436-8985-F965-23EFF1BEBF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0" creationId="{FD21AF78-5E91-CDB5-B894-07468E759BC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1" creationId="{32136E19-4807-AB5B-F247-AC6210823BDF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2" creationId="{5DF800E7-78D2-CFD4-1B2A-6E3247F4471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3" creationId="{DC3E7F5D-EF7D-ABCF-F130-A2C6D451AA7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4" creationId="{5E9A8B73-D08A-7054-8B8D-C8C98050602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5" creationId="{F71743FA-DAB6-F793-C277-FEA88EF8C582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6" creationId="{75A52A03-AE75-6234-DFE7-BA99584B14B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7" creationId="{78F33374-DFB1-25F6-04E7-A7C5CBEEF48C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8" creationId="{8DC46A51-2EAC-BF5F-DD18-DBCEC6000956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59" creationId="{065CFCB0-894F-01C5-911D-E87B0D592C7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0" creationId="{FDBED942-421C-7FAE-6A5B-3F0548C9DFF8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1" creationId="{9F586652-089D-A723-61F1-8A705704B413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2" creationId="{0C5596B0-30B5-EA2F-9C46-162BA013B0C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3" creationId="{B0F0CE38-FC1E-1069-1B73-3896A13A6D6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4" creationId="{AAAA71A2-015C-B128-D347-6798C30BDAE0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5" creationId="{E0C5F9D8-BA18-B143-A525-21EB9A2E2D0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6" creationId="{432A8734-AB27-3F24-28AA-5BE4247EDFAD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7" creationId="{5BEB6D8E-D03F-C42B-7FC9-A1C8F1DCD4DE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8" creationId="{4176600C-C585-A064-2282-7A48FC3776B5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69" creationId="{24F41692-76CA-8A9A-1D78-85ADBCFFCAE9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0" creationId="{9B707FF6-3E6F-7AA9-9D0A-8B0F697E2CB1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1" creationId="{89BAA25A-CD6B-F5B2-B287-E5C3C6C55444}"/>
          </ac:spMkLst>
        </pc:spChg>
        <pc:spChg chg="mod">
          <ac:chgData name="TRAN HANH" userId="38d81d24ab11e2c4" providerId="LiveId" clId="{6D65752D-520C-41F0-90FD-0AF928E9BF6F}" dt="2022-07-23T17:03:59.805" v="256"/>
          <ac:spMkLst>
            <pc:docMk/>
            <pc:sldMk cId="0" sldId="347"/>
            <ac:spMk id="172" creationId="{4E99D947-5A90-D00A-87F5-67E04457CF93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754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6.384" v="231" actId="478"/>
          <ac:spMkLst>
            <pc:docMk/>
            <pc:sldMk cId="0" sldId="347"/>
            <ac:spMk id="38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0:41.710" v="230" actId="478"/>
          <ac:spMkLst>
            <pc:docMk/>
            <pc:sldMk cId="0" sldId="347"/>
            <ac:spMk id="3801" creationId="{00000000-0000-0000-0000-000000000000}"/>
          </ac:spMkLst>
        </pc:spChg>
        <pc:grpChg chg="add mod">
          <ac:chgData name="TRAN HANH" userId="38d81d24ab11e2c4" providerId="LiveId" clId="{6D65752D-520C-41F0-90FD-0AF928E9BF6F}" dt="2022-07-23T17:03:16.978" v="254" actId="1076"/>
          <ac:grpSpMkLst>
            <pc:docMk/>
            <pc:sldMk cId="0" sldId="347"/>
            <ac:grpSpMk id="60" creationId="{B3DDEAA2-5319-F8AF-BFC5-7056D9F827DC}"/>
          </ac:grpSpMkLst>
        </pc:grpChg>
        <pc:grpChg chg="add mod">
          <ac:chgData name="TRAN HANH" userId="38d81d24ab11e2c4" providerId="LiveId" clId="{6D65752D-520C-41F0-90FD-0AF928E9BF6F}" dt="2022-07-23T17:04:15.372" v="260" actId="1076"/>
          <ac:grpSpMkLst>
            <pc:docMk/>
            <pc:sldMk cId="0" sldId="347"/>
            <ac:grpSpMk id="141" creationId="{D7A675EE-3A32-EEED-F6AD-528421B62302}"/>
          </ac:grpSpMkLst>
        </pc:grpChg>
        <pc:grpChg chg="mod ord">
          <ac:chgData name="TRAN HANH" userId="38d81d24ab11e2c4" providerId="LiveId" clId="{6D65752D-520C-41F0-90FD-0AF928E9BF6F}" dt="2022-07-23T17:03:41.030" v="255" actId="1076"/>
          <ac:grpSpMkLst>
            <pc:docMk/>
            <pc:sldMk cId="0" sldId="347"/>
            <ac:grpSpMk id="3755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17:00:58.320" v="233"/>
          <ac:picMkLst>
            <pc:docMk/>
            <pc:sldMk cId="0" sldId="347"/>
            <ac:picMk id="56" creationId="{53C79C64-2CDF-752F-06E1-6A526335F054}"/>
          </ac:picMkLst>
        </pc:pic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4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2"/>
        </pc:sldMkLst>
      </pc:sldChg>
      <pc:sldChg chg="modSp mod modTransition modAnim">
        <pc:chgData name="TRAN HANH" userId="38d81d24ab11e2c4" providerId="LiveId" clId="{6D65752D-520C-41F0-90FD-0AF928E9BF6F}" dt="2022-07-23T23:49:00.577" v="852"/>
        <pc:sldMkLst>
          <pc:docMk/>
          <pc:sldMk cId="0" sldId="353"/>
        </pc:sldMkLst>
        <pc:picChg chg="mod">
          <ac:chgData name="TRAN HANH" userId="38d81d24ab11e2c4" providerId="LiveId" clId="{6D65752D-520C-41F0-90FD-0AF928E9BF6F}" dt="2022-07-23T23:41:55.863" v="798" actId="1076"/>
          <ac:picMkLst>
            <pc:docMk/>
            <pc:sldMk cId="0" sldId="353"/>
            <ac:picMk id="134" creationId="{F9B5C65D-7B17-65A6-E320-D0004A2033EA}"/>
          </ac:picMkLst>
        </pc:picChg>
      </pc:sldChg>
      <pc:sldChg chg="modTransition modAnim">
        <pc:chgData name="TRAN HANH" userId="38d81d24ab11e2c4" providerId="LiveId" clId="{6D65752D-520C-41F0-90FD-0AF928E9BF6F}" dt="2022-07-23T23:49:07.704" v="853"/>
        <pc:sldMkLst>
          <pc:docMk/>
          <pc:sldMk cId="0" sldId="354"/>
        </pc:sldMkLst>
      </pc:sldChg>
      <pc:sldChg chg="addSp delSp modSp mod ord modTransition modAnim">
        <pc:chgData name="TRAN HANH" userId="38d81d24ab11e2c4" providerId="LiveId" clId="{6D65752D-520C-41F0-90FD-0AF928E9BF6F}" dt="2022-07-23T23:49:47.478" v="858"/>
        <pc:sldMkLst>
          <pc:docMk/>
          <pc:sldMk cId="0" sldId="355"/>
        </pc:sldMkLst>
        <pc:spChg chg="add del mod">
          <ac:chgData name="TRAN HANH" userId="38d81d24ab11e2c4" providerId="LiveId" clId="{6D65752D-520C-41F0-90FD-0AF928E9BF6F}" dt="2022-07-23T16:46:41.187" v="47" actId="478"/>
          <ac:spMkLst>
            <pc:docMk/>
            <pc:sldMk cId="0" sldId="355"/>
            <ac:spMk id="3" creationId="{B9E62F3A-9850-270F-6ABF-9019EA7CBE17}"/>
          </ac:spMkLst>
        </pc:spChg>
        <pc:spChg chg="add del mod">
          <ac:chgData name="TRAN HANH" userId="38d81d24ab11e2c4" providerId="LiveId" clId="{6D65752D-520C-41F0-90FD-0AF928E9BF6F}" dt="2022-07-23T16:47:17.841" v="49" actId="478"/>
          <ac:spMkLst>
            <pc:docMk/>
            <pc:sldMk cId="0" sldId="355"/>
            <ac:spMk id="5" creationId="{D57C3CA3-EFB6-700C-F2D4-B677BEDC2F15}"/>
          </ac:spMkLst>
        </pc:spChg>
        <pc:spChg chg="add del mod">
          <ac:chgData name="TRAN HANH" userId="38d81d24ab11e2c4" providerId="LiveId" clId="{6D65752D-520C-41F0-90FD-0AF928E9BF6F}" dt="2022-07-23T16:47:22.070" v="51" actId="478"/>
          <ac:spMkLst>
            <pc:docMk/>
            <pc:sldMk cId="0" sldId="355"/>
            <ac:spMk id="7" creationId="{74CDB6F6-3CBA-ABE6-CD33-BDC02E34880D}"/>
          </ac:spMkLst>
        </pc:spChg>
        <pc:spChg chg="add mod">
          <ac:chgData name="TRAN HANH" userId="38d81d24ab11e2c4" providerId="LiveId" clId="{6D65752D-520C-41F0-90FD-0AF928E9BF6F}" dt="2022-07-23T16:47:50.438" v="84" actId="1076"/>
          <ac:spMkLst>
            <pc:docMk/>
            <pc:sldMk cId="0" sldId="355"/>
            <ac:spMk id="264" creationId="{C10B1809-29C5-2C70-9B47-6829DEB03F86}"/>
          </ac:spMkLst>
        </pc:spChg>
        <pc:spChg chg="del">
          <ac:chgData name="TRAN HANH" userId="38d81d24ab11e2c4" providerId="LiveId" clId="{6D65752D-520C-41F0-90FD-0AF928E9BF6F}" dt="2022-07-23T16:46:39.903" v="46" actId="478"/>
          <ac:spMkLst>
            <pc:docMk/>
            <pc:sldMk cId="0" sldId="355"/>
            <ac:spMk id="4849" creationId="{00000000-0000-0000-0000-000000000000}"/>
          </ac:spMkLst>
        </pc:spChg>
        <pc:spChg chg="del">
          <ac:chgData name="TRAN HANH" userId="38d81d24ab11e2c4" providerId="LiveId" clId="{6D65752D-520C-41F0-90FD-0AF928E9BF6F}" dt="2022-07-23T16:47:19.909" v="50" actId="478"/>
          <ac:spMkLst>
            <pc:docMk/>
            <pc:sldMk cId="0" sldId="355"/>
            <ac:spMk id="4850" creationId="{00000000-0000-0000-0000-000000000000}"/>
          </ac:spMkLst>
        </pc:spChg>
        <pc:spChg chg="del">
          <ac:chgData name="TRAN HANH" userId="38d81d24ab11e2c4" providerId="LiveId" clId="{6D65752D-520C-41F0-90FD-0AF928E9BF6F}" dt="2022-07-23T16:46:43.349" v="48" actId="478"/>
          <ac:spMkLst>
            <pc:docMk/>
            <pc:sldMk cId="0" sldId="355"/>
            <ac:spMk id="4851" creationId="{00000000-0000-0000-0000-000000000000}"/>
          </ac:spMkLst>
        </pc:s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6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7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8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59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0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1"/>
        </pc:sldMkLst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2"/>
        </pc:sldMkLst>
      </pc:sldChg>
      <pc:sldChg chg="addSp delSp modSp mod ord modTransition modAnim">
        <pc:chgData name="TRAN HANH" userId="38d81d24ab11e2c4" providerId="LiveId" clId="{6D65752D-520C-41F0-90FD-0AF928E9BF6F}" dt="2022-07-23T23:54:24.655" v="868"/>
        <pc:sldMkLst>
          <pc:docMk/>
          <pc:sldMk cId="0" sldId="363"/>
        </pc:sldMkLst>
        <pc:spChg chg="add del mod">
          <ac:chgData name="TRAN HANH" userId="38d81d24ab11e2c4" providerId="LiveId" clId="{6D65752D-520C-41F0-90FD-0AF928E9BF6F}" dt="2022-07-23T17:06:46.577" v="275" actId="478"/>
          <ac:spMkLst>
            <pc:docMk/>
            <pc:sldMk cId="0" sldId="363"/>
            <ac:spMk id="3" creationId="{C6ADE988-9012-882F-7D41-2A6FEB7FDED7}"/>
          </ac:spMkLst>
        </pc:spChg>
        <pc:spChg chg="add del mod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" creationId="{3DC96AFC-015D-F78F-1F92-1420BC44A5B2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7" creationId="{173760BD-7364-A777-AF7A-AB56B65B4124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9" creationId="{2E059AB8-6C69-34F5-3E39-C870F199C79A}"/>
          </ac:spMkLst>
        </pc:spChg>
        <pc:spChg chg="add del mod">
          <ac:chgData name="TRAN HANH" userId="38d81d24ab11e2c4" providerId="LiveId" clId="{6D65752D-520C-41F0-90FD-0AF928E9BF6F}" dt="2022-07-23T17:06:58.461" v="278" actId="478"/>
          <ac:spMkLst>
            <pc:docMk/>
            <pc:sldMk cId="0" sldId="363"/>
            <ac:spMk id="11" creationId="{F9046640-C70F-02C1-4E5F-92FDE45A5871}"/>
          </ac:spMkLst>
        </pc:spChg>
        <pc:spChg chg="add mod">
          <ac:chgData name="TRAN HANH" userId="38d81d24ab11e2c4" providerId="LiveId" clId="{6D65752D-520C-41F0-90FD-0AF928E9BF6F}" dt="2022-07-23T17:10:01.321" v="327" actId="1076"/>
          <ac:spMkLst>
            <pc:docMk/>
            <pc:sldMk cId="0" sldId="363"/>
            <ac:spMk id="152" creationId="{6A172F17-1B70-D1E3-14AC-AE66C1B463C6}"/>
          </ac:spMkLst>
        </pc:spChg>
        <pc:spChg chg="add mod">
          <ac:chgData name="TRAN HANH" userId="38d81d24ab11e2c4" providerId="LiveId" clId="{6D65752D-520C-41F0-90FD-0AF928E9BF6F}" dt="2022-07-23T17:10:14.214" v="331" actId="1076"/>
          <ac:spMkLst>
            <pc:docMk/>
            <pc:sldMk cId="0" sldId="363"/>
            <ac:spMk id="154" creationId="{7164FFE0-D031-EFA1-9EB9-B949904F4BC3}"/>
          </ac:spMkLst>
        </pc:spChg>
        <pc:spChg chg="del">
          <ac:chgData name="TRAN HANH" userId="38d81d24ab11e2c4" providerId="LiveId" clId="{6D65752D-520C-41F0-90FD-0AF928E9BF6F}" dt="2022-07-23T17:06:45.287" v="274" actId="478"/>
          <ac:spMkLst>
            <pc:docMk/>
            <pc:sldMk cId="0" sldId="363"/>
            <ac:spMk id="5500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1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2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48.836" v="276" actId="478"/>
          <ac:spMkLst>
            <pc:docMk/>
            <pc:sldMk cId="0" sldId="363"/>
            <ac:spMk id="5503" creationId="{00000000-0000-0000-0000-000000000000}"/>
          </ac:spMkLst>
        </pc:spChg>
        <pc:spChg chg="del">
          <ac:chgData name="TRAN HANH" userId="38d81d24ab11e2c4" providerId="LiveId" clId="{6D65752D-520C-41F0-90FD-0AF928E9BF6F}" dt="2022-07-23T17:06:54.324" v="277" actId="478"/>
          <ac:spMkLst>
            <pc:docMk/>
            <pc:sldMk cId="0" sldId="363"/>
            <ac:spMk id="550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07:52.150" v="317" actId="1076"/>
          <ac:grpSpMkLst>
            <pc:docMk/>
            <pc:sldMk cId="0" sldId="363"/>
            <ac:grpSpMk id="5506" creationId="{00000000-0000-0000-0000-000000000000}"/>
          </ac:grpSpMkLst>
        </pc:grpChg>
        <pc:picChg chg="add mod">
          <ac:chgData name="TRAN HANH" userId="38d81d24ab11e2c4" providerId="LiveId" clId="{6D65752D-520C-41F0-90FD-0AF928E9BF6F}" dt="2022-07-23T23:45:35.710" v="822" actId="1076"/>
          <ac:picMkLst>
            <pc:docMk/>
            <pc:sldMk cId="0" sldId="363"/>
            <ac:picMk id="153" creationId="{B1969CB4-4D62-9951-DA08-FDFCC30EBA78}"/>
          </ac:picMkLst>
        </pc:picChg>
        <pc:picChg chg="del">
          <ac:chgData name="TRAN HANH" userId="38d81d24ab11e2c4" providerId="LiveId" clId="{6D65752D-520C-41F0-90FD-0AF928E9BF6F}" dt="2022-07-23T17:06:43.671" v="273" actId="478"/>
          <ac:picMkLst>
            <pc:docMk/>
            <pc:sldMk cId="0" sldId="363"/>
            <ac:picMk id="5505" creationId="{00000000-0000-0000-0000-000000000000}"/>
          </ac:picMkLst>
        </pc:picChg>
        <pc:picChg chg="del">
          <ac:chgData name="TRAN HANH" userId="38d81d24ab11e2c4" providerId="LiveId" clId="{6D65752D-520C-41F0-90FD-0AF928E9BF6F}" dt="2022-07-23T17:06:35.894" v="272" actId="478"/>
          <ac:picMkLst>
            <pc:docMk/>
            <pc:sldMk cId="0" sldId="363"/>
            <ac:picMk id="5639" creationId="{00000000-0000-0000-0000-000000000000}"/>
          </ac:picMkLst>
        </pc:picChg>
      </pc:sldChg>
      <pc:sldChg chg="modSp del mod ord">
        <pc:chgData name="TRAN HANH" userId="38d81d24ab11e2c4" providerId="LiveId" clId="{6D65752D-520C-41F0-90FD-0AF928E9BF6F}" dt="2022-07-23T17:14:46.170" v="450" actId="47"/>
        <pc:sldMkLst>
          <pc:docMk/>
          <pc:sldMk cId="0" sldId="364"/>
        </pc:sldMkLst>
        <pc:grpChg chg="mod">
          <ac:chgData name="TRAN HANH" userId="38d81d24ab11e2c4" providerId="LiveId" clId="{6D65752D-520C-41F0-90FD-0AF928E9BF6F}" dt="2022-07-23T17:05:32.700" v="263" actId="1076"/>
          <ac:grpSpMkLst>
            <pc:docMk/>
            <pc:sldMk cId="0" sldId="364"/>
            <ac:grpSpMk id="5646" creationId="{00000000-0000-0000-0000-000000000000}"/>
          </ac:grpSpMkLst>
        </pc:grpChg>
      </pc:sldChg>
      <pc:sldChg chg="addSp delSp modSp mod ord modTransition modAnim">
        <pc:chgData name="TRAN HANH" userId="38d81d24ab11e2c4" providerId="LiveId" clId="{6D65752D-520C-41F0-90FD-0AF928E9BF6F}" dt="2022-07-23T23:50:24.795" v="863"/>
        <pc:sldMkLst>
          <pc:docMk/>
          <pc:sldMk cId="0" sldId="365"/>
        </pc:sldMkLst>
        <pc:spChg chg="add del mod">
          <ac:chgData name="TRAN HANH" userId="38d81d24ab11e2c4" providerId="LiveId" clId="{6D65752D-520C-41F0-90FD-0AF928E9BF6F}" dt="2022-07-23T17:12:43.373" v="378" actId="478"/>
          <ac:spMkLst>
            <pc:docMk/>
            <pc:sldMk cId="0" sldId="365"/>
            <ac:spMk id="3" creationId="{31A5824E-AB73-AA4C-78FB-BE49A0018F66}"/>
          </ac:spMkLst>
        </pc:spChg>
        <pc:spChg chg="add mod">
          <ac:chgData name="TRAN HANH" userId="38d81d24ab11e2c4" providerId="LiveId" clId="{6D65752D-520C-41F0-90FD-0AF928E9BF6F}" dt="2022-07-23T17:13:58.471" v="448" actId="1076"/>
          <ac:spMkLst>
            <pc:docMk/>
            <pc:sldMk cId="0" sldId="365"/>
            <ac:spMk id="302" creationId="{6A3D426D-5453-1ACF-A4EC-DEF1CC61A4E4}"/>
          </ac:spMkLst>
        </pc:spChg>
        <pc:spChg chg="del">
          <ac:chgData name="TRAN HANH" userId="38d81d24ab11e2c4" providerId="LiveId" clId="{6D65752D-520C-41F0-90FD-0AF928E9BF6F}" dt="2022-07-23T17:12:41.818" v="377" actId="478"/>
          <ac:spMkLst>
            <pc:docMk/>
            <pc:sldMk cId="0" sldId="365"/>
            <ac:spMk id="5773" creationId="{00000000-0000-0000-0000-000000000000}"/>
          </ac:spMkLst>
        </pc:spChg>
        <pc:spChg chg="del mod">
          <ac:chgData name="TRAN HANH" userId="38d81d24ab11e2c4" providerId="LiveId" clId="{6D65752D-520C-41F0-90FD-0AF928E9BF6F}" dt="2022-07-23T17:12:50.712" v="380" actId="478"/>
          <ac:spMkLst>
            <pc:docMk/>
            <pc:sldMk cId="0" sldId="365"/>
            <ac:spMk id="5774" creationId="{00000000-0000-0000-0000-000000000000}"/>
          </ac:spMkLst>
        </pc:s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775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852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5939" creationId="{00000000-0000-0000-0000-000000000000}"/>
          </ac:grpSpMkLst>
        </pc:grpChg>
        <pc:grpChg chg="mod">
          <ac:chgData name="TRAN HANH" userId="38d81d24ab11e2c4" providerId="LiveId" clId="{6D65752D-520C-41F0-90FD-0AF928E9BF6F}" dt="2022-07-23T17:13:55.226" v="447" actId="1076"/>
          <ac:grpSpMkLst>
            <pc:docMk/>
            <pc:sldMk cId="0" sldId="365"/>
            <ac:grpSpMk id="6012" creationId="{00000000-0000-0000-0000-000000000000}"/>
          </ac:grpSpMkLst>
        </pc:grpChg>
      </pc:sldChg>
      <pc:sldChg chg="del">
        <pc:chgData name="TRAN HANH" userId="38d81d24ab11e2c4" providerId="LiveId" clId="{6D65752D-520C-41F0-90FD-0AF928E9BF6F}" dt="2022-07-23T17:14:46.170" v="450" actId="47"/>
        <pc:sldMkLst>
          <pc:docMk/>
          <pc:sldMk cId="0" sldId="366"/>
        </pc:sldMkLst>
      </pc:sldChg>
      <pc:sldChg chg="modTransition modAnim">
        <pc:chgData name="TRAN HANH" userId="38d81d24ab11e2c4" providerId="LiveId" clId="{6D65752D-520C-41F0-90FD-0AF928E9BF6F}" dt="2022-07-23T23:49:28.646" v="856"/>
        <pc:sldMkLst>
          <pc:docMk/>
          <pc:sldMk cId="2633318358" sldId="367"/>
        </pc:sldMkLst>
      </pc:sldChg>
      <pc:sldChg chg="modSp add mod modTransition modAnim">
        <pc:chgData name="TRAN HANH" userId="38d81d24ab11e2c4" providerId="LiveId" clId="{6D65752D-520C-41F0-90FD-0AF928E9BF6F}" dt="2022-07-23T23:49:34.489" v="857"/>
        <pc:sldMkLst>
          <pc:docMk/>
          <pc:sldMk cId="1045817874" sldId="368"/>
        </pc:sldMkLst>
        <pc:spChg chg="mod">
          <ac:chgData name="TRAN HANH" userId="38d81d24ab11e2c4" providerId="LiveId" clId="{6D65752D-520C-41F0-90FD-0AF928E9BF6F}" dt="2022-07-23T16:47:59.582" v="86" actId="1076"/>
          <ac:spMkLst>
            <pc:docMk/>
            <pc:sldMk cId="1045817874" sldId="368"/>
            <ac:spMk id="133" creationId="{36CC3B8E-BF52-36E4-CC79-E60E7EA50E44}"/>
          </ac:spMkLst>
        </pc:spChg>
      </pc:sld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6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4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5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6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2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5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6"/>
            <pc:sldLayoutMk cId="0" sldId="2147483677"/>
          </pc:sldLayoutMkLst>
        </pc:sldLayoutChg>
      </pc:sldMasterChg>
      <pc:sldMasterChg chg="del delSldLayout">
        <pc:chgData name="TRAN HANH" userId="38d81d24ab11e2c4" providerId="LiveId" clId="{6D65752D-520C-41F0-90FD-0AF928E9BF6F}" dt="2022-07-23T17:14:46.170" v="450" actId="47"/>
        <pc:sldMasterMkLst>
          <pc:docMk/>
          <pc:sldMasterMk cId="0" sldId="2147483687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0" sldId="2147483687"/>
            <pc:sldLayoutMk cId="0" sldId="2147483685"/>
          </pc:sldLayoutMkLst>
        </pc:sldLayoutChg>
      </pc:sldMasterChg>
      <pc:sldMasterChg chg="delSldLayout">
        <pc:chgData name="TRAN HANH" userId="38d81d24ab11e2c4" providerId="LiveId" clId="{6D65752D-520C-41F0-90FD-0AF928E9BF6F}" dt="2022-07-23T17:14:46.170" v="450" actId="47"/>
        <pc:sldMasterMkLst>
          <pc:docMk/>
          <pc:sldMasterMk cId="2574265647" sldId="2147483700"/>
        </pc:sldMasterMkLst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636888909" sldId="214748370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28858295" sldId="2147483709"/>
          </pc:sldLayoutMkLst>
        </pc:sldLayoutChg>
        <pc:sldLayoutChg chg="del">
          <pc:chgData name="TRAN HANH" userId="38d81d24ab11e2c4" providerId="LiveId" clId="{6D65752D-520C-41F0-90FD-0AF928E9BF6F}" dt="2022-07-23T17:00:16.954" v="223" actId="47"/>
          <pc:sldLayoutMkLst>
            <pc:docMk/>
            <pc:sldMasterMk cId="2574265647" sldId="2147483700"/>
            <pc:sldLayoutMk cId="2353043864" sldId="214748371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807957016" sldId="214748371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173599580" sldId="214748371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412023352" sldId="214748371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974211072" sldId="2147483720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920948703" sldId="2147483722"/>
          </pc:sldLayoutMkLst>
        </pc:sldLayoutChg>
        <pc:sldLayoutChg chg="del">
          <pc:chgData name="TRAN HANH" userId="38d81d24ab11e2c4" providerId="LiveId" clId="{6D65752D-520C-41F0-90FD-0AF928E9BF6F}" dt="2022-07-23T16:42:17.657" v="1" actId="47"/>
          <pc:sldLayoutMkLst>
            <pc:docMk/>
            <pc:sldMasterMk cId="2574265647" sldId="2147483700"/>
            <pc:sldLayoutMk cId="2326921806" sldId="2147483723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3364839304" sldId="2147483724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4060030402" sldId="2147483726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1821449" sldId="2147483727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838258438" sldId="2147483728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1495288555" sldId="2147483729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2308498034" sldId="2147483731"/>
          </pc:sldLayoutMkLst>
        </pc:sldLayoutChg>
        <pc:sldLayoutChg chg="del">
          <pc:chgData name="TRAN HANH" userId="38d81d24ab11e2c4" providerId="LiveId" clId="{6D65752D-520C-41F0-90FD-0AF928E9BF6F}" dt="2022-07-23T17:14:46.170" v="450" actId="47"/>
          <pc:sldLayoutMkLst>
            <pc:docMk/>
            <pc:sldMasterMk cId="2574265647" sldId="2147483700"/>
            <pc:sldLayoutMk cId="509907445" sldId="2147483734"/>
          </pc:sldLayoutMkLst>
        </pc:sldLayoutChg>
      </pc:sldMaster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B2FEF4D9-783A-4520-859E-621DD5F9DEF1}" type="doc">
      <dgm:prSet loTypeId="urn:microsoft.com/office/officeart/2008/layout/VerticalCurvedList" loCatId="list" qsTypeId="urn:microsoft.com/office/officeart/2005/8/quickstyle/3d1" qsCatId="3D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B41FEA94-7CA4-469E-8E89-AD2A6A023484}">
      <dgm:prSet phldrT="[Text]" custT="1"/>
      <dgm:spPr/>
      <dgm:t>
        <a:bodyPr/>
        <a:lstStyle/>
        <a:p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err="1">
              <a:latin typeface="Times New Roman" panose="02020603050405020304" pitchFamily="18" charset="0"/>
              <a:cs typeface="Times New Roman" panose="02020603050405020304" pitchFamily="18" charset="0"/>
            </a:rPr>
            <a:t>hoa</a:t>
          </a:r>
          <a:r>
            <a:rPr lang="en-US" sz="32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b="1">
              <a:latin typeface="HP001 4 hàng" panose="020B0603050302020204" pitchFamily="34" charset="0"/>
              <a:cs typeface="Times New Roman" panose="02020603050405020304" pitchFamily="18" charset="0"/>
            </a:rPr>
            <a:t>B </a:t>
          </a:r>
          <a:r>
            <a:rPr lang="en-US" sz="3200">
              <a:latin typeface="Times New Roman" panose="02020603050405020304" pitchFamily="18" charset="0"/>
              <a:cs typeface="Times New Roman" panose="02020603050405020304" pitchFamily="18" charset="0"/>
            </a:rPr>
            <a:t>cỡ vừa, cỡ nhỏ</a:t>
          </a:r>
          <a:endParaRPr lang="en-US" sz="3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19632283-FF03-403E-918C-81D443F11289}" type="parTrans" cxnId="{02C0A2B9-3A97-49F5-8863-B07A184F2A9C}">
      <dgm:prSet/>
      <dgm:spPr/>
      <dgm:t>
        <a:bodyPr/>
        <a:lstStyle/>
        <a:p>
          <a:endParaRPr lang="en-US"/>
        </a:p>
      </dgm:t>
    </dgm:pt>
    <dgm:pt modelId="{41FDDDAF-182E-4703-ACAC-66914CF23881}" type="sibTrans" cxnId="{02C0A2B9-3A97-49F5-8863-B07A184F2A9C}">
      <dgm:prSet/>
      <dgm:spPr/>
      <dgm:t>
        <a:bodyPr/>
        <a:lstStyle/>
        <a:p>
          <a:endParaRPr lang="en-US"/>
        </a:p>
      </dgm:t>
    </dgm:pt>
    <dgm:pt modelId="{7A1D7DC1-6807-49B8-A354-87879D61C699}">
      <dgm:prSet phldrT="[Text]" custT="1"/>
      <dgm:spPr/>
      <dgm:t>
        <a:bodyPr/>
        <a:lstStyle/>
        <a:p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ứng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3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r>
            <a:rPr lang="en-US" sz="3200" b="1">
              <a:latin typeface="HP001 4 hàng" panose="020B0603050302020204" pitchFamily="34" charset="0"/>
              <a:cs typeface="Times New Roman" panose="02020603050405020304" pitchFamily="18" charset="0"/>
            </a:rPr>
            <a:t>Bạn bè chia sẻ ngọt bùi.</a:t>
          </a:r>
          <a:endParaRPr lang="en-US" sz="3200" b="1" dirty="0">
            <a:latin typeface="HP001 4 hàng" panose="020B0603050302020204" pitchFamily="34" charset="0"/>
            <a:cs typeface="Times New Roman" panose="02020603050405020304" pitchFamily="18" charset="0"/>
          </a:endParaRPr>
        </a:p>
      </dgm:t>
    </dgm:pt>
    <dgm:pt modelId="{A46C1AF4-F23C-4065-87B8-80A891809624}" type="parTrans" cxnId="{34157525-0967-4CAC-801A-A9C6749A71D5}">
      <dgm:prSet/>
      <dgm:spPr/>
      <dgm:t>
        <a:bodyPr/>
        <a:lstStyle/>
        <a:p>
          <a:endParaRPr lang="en-US"/>
        </a:p>
      </dgm:t>
    </dgm:pt>
    <dgm:pt modelId="{6FA3B4B7-017B-4302-9D1F-78269F4AE97F}" type="sibTrans" cxnId="{34157525-0967-4CAC-801A-A9C6749A71D5}">
      <dgm:prSet/>
      <dgm:spPr/>
      <dgm:t>
        <a:bodyPr/>
        <a:lstStyle/>
        <a:p>
          <a:endParaRPr lang="en-US"/>
        </a:p>
      </dgm:t>
    </dgm:pt>
    <dgm:pt modelId="{60AD2A3E-5072-4445-A19B-B48AA80124E1}" type="pres">
      <dgm:prSet presAssocID="{B2FEF4D9-783A-4520-859E-621DD5F9DEF1}" presName="Name0" presStyleCnt="0">
        <dgm:presLayoutVars>
          <dgm:chMax val="7"/>
          <dgm:chPref val="7"/>
          <dgm:dir/>
        </dgm:presLayoutVars>
      </dgm:prSet>
      <dgm:spPr/>
      <dgm:t>
        <a:bodyPr/>
        <a:lstStyle/>
        <a:p>
          <a:endParaRPr lang="en-US"/>
        </a:p>
      </dgm:t>
    </dgm:pt>
    <dgm:pt modelId="{DC59D729-AFC9-4FAE-B314-9E7681FBBBB4}" type="pres">
      <dgm:prSet presAssocID="{B2FEF4D9-783A-4520-859E-621DD5F9DEF1}" presName="Name1" presStyleCnt="0"/>
      <dgm:spPr/>
    </dgm:pt>
    <dgm:pt modelId="{9CD33248-AFFA-4736-96AB-767C2F1A2A2D}" type="pres">
      <dgm:prSet presAssocID="{B2FEF4D9-783A-4520-859E-621DD5F9DEF1}" presName="cycle" presStyleCnt="0"/>
      <dgm:spPr/>
    </dgm:pt>
    <dgm:pt modelId="{E1784E9A-3326-496F-B9D5-00E9D8C7F500}" type="pres">
      <dgm:prSet presAssocID="{B2FEF4D9-783A-4520-859E-621DD5F9DEF1}" presName="srcNode" presStyleLbl="node1" presStyleIdx="0" presStyleCnt="2"/>
      <dgm:spPr/>
    </dgm:pt>
    <dgm:pt modelId="{A7F12AA8-8E76-430F-B55C-583FA173E10D}" type="pres">
      <dgm:prSet presAssocID="{B2FEF4D9-783A-4520-859E-621DD5F9DEF1}" presName="conn" presStyleLbl="parChTrans1D2" presStyleIdx="0" presStyleCnt="1"/>
      <dgm:spPr/>
      <dgm:t>
        <a:bodyPr/>
        <a:lstStyle/>
        <a:p>
          <a:endParaRPr lang="en-US"/>
        </a:p>
      </dgm:t>
    </dgm:pt>
    <dgm:pt modelId="{F92955D8-BAD7-4D47-A7B7-017B3F48FF57}" type="pres">
      <dgm:prSet presAssocID="{B2FEF4D9-783A-4520-859E-621DD5F9DEF1}" presName="extraNode" presStyleLbl="node1" presStyleIdx="0" presStyleCnt="2"/>
      <dgm:spPr/>
    </dgm:pt>
    <dgm:pt modelId="{651A5FF1-5041-46B5-B14B-6D6E68B1D21D}" type="pres">
      <dgm:prSet presAssocID="{B2FEF4D9-783A-4520-859E-621DD5F9DEF1}" presName="dstNode" presStyleLbl="node1" presStyleIdx="0" presStyleCnt="2"/>
      <dgm:spPr/>
    </dgm:pt>
    <dgm:pt modelId="{6B63581D-F4EA-4B6A-9EAA-AE34A9DCBFB0}" type="pres">
      <dgm:prSet presAssocID="{B41FEA94-7CA4-469E-8E89-AD2A6A023484}" presName="text_1" presStyleLbl="node1" presStyleIdx="0" presStyleCnt="2" custScaleY="93039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B3D0A07-5018-4D32-8C1E-08CA3BBC3E32}" type="pres">
      <dgm:prSet presAssocID="{B41FEA94-7CA4-469E-8E89-AD2A6A023484}" presName="accent_1" presStyleCnt="0"/>
      <dgm:spPr/>
    </dgm:pt>
    <dgm:pt modelId="{D49E85FD-FB31-4D6F-851B-DE8AAF788F3C}" type="pres">
      <dgm:prSet presAssocID="{B41FEA94-7CA4-469E-8E89-AD2A6A023484}" presName="accentRepeatNode" presStyleLbl="solidFgAcc1" presStyleIdx="0" presStyleCnt="2"/>
      <dgm:spPr/>
    </dgm:pt>
    <dgm:pt modelId="{773C86BB-AAE2-49D5-8C8E-88C7FDBEB091}" type="pres">
      <dgm:prSet presAssocID="{7A1D7DC1-6807-49B8-A354-87879D61C699}" presName="text_2" presStyleLbl="node1" presStyleIdx="1" presStyleCnt="2" custScaleY="11708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BC92E0EF-BD1D-4B30-958A-267BEB581483}" type="pres">
      <dgm:prSet presAssocID="{7A1D7DC1-6807-49B8-A354-87879D61C699}" presName="accent_2" presStyleCnt="0"/>
      <dgm:spPr/>
    </dgm:pt>
    <dgm:pt modelId="{9AD7C55E-C632-412C-80CC-4AE6FCB6096C}" type="pres">
      <dgm:prSet presAssocID="{7A1D7DC1-6807-49B8-A354-87879D61C699}" presName="accentRepeatNode" presStyleLbl="solidFgAcc1" presStyleIdx="1" presStyleCnt="2"/>
      <dgm:spPr/>
    </dgm:pt>
  </dgm:ptLst>
  <dgm:cxnLst>
    <dgm:cxn modelId="{BE8FC9D6-8FC0-4E62-AB7C-6AC42B44D4D4}" type="presOf" srcId="{41FDDDAF-182E-4703-ACAC-66914CF23881}" destId="{A7F12AA8-8E76-430F-B55C-583FA173E10D}" srcOrd="0" destOrd="0" presId="urn:microsoft.com/office/officeart/2008/layout/VerticalCurvedList"/>
    <dgm:cxn modelId="{34157525-0967-4CAC-801A-A9C6749A71D5}" srcId="{B2FEF4D9-783A-4520-859E-621DD5F9DEF1}" destId="{7A1D7DC1-6807-49B8-A354-87879D61C699}" srcOrd="1" destOrd="0" parTransId="{A46C1AF4-F23C-4065-87B8-80A891809624}" sibTransId="{6FA3B4B7-017B-4302-9D1F-78269F4AE97F}"/>
    <dgm:cxn modelId="{BACBF6BA-AD10-4701-845F-D3BB06421562}" type="presOf" srcId="{B41FEA94-7CA4-469E-8E89-AD2A6A023484}" destId="{6B63581D-F4EA-4B6A-9EAA-AE34A9DCBFB0}" srcOrd="0" destOrd="0" presId="urn:microsoft.com/office/officeart/2008/layout/VerticalCurvedList"/>
    <dgm:cxn modelId="{02C0A2B9-3A97-49F5-8863-B07A184F2A9C}" srcId="{B2FEF4D9-783A-4520-859E-621DD5F9DEF1}" destId="{B41FEA94-7CA4-469E-8E89-AD2A6A023484}" srcOrd="0" destOrd="0" parTransId="{19632283-FF03-403E-918C-81D443F11289}" sibTransId="{41FDDDAF-182E-4703-ACAC-66914CF23881}"/>
    <dgm:cxn modelId="{DFBB47FE-EEFF-49D3-B4F0-FB46CC0EF2BD}" type="presOf" srcId="{B2FEF4D9-783A-4520-859E-621DD5F9DEF1}" destId="{60AD2A3E-5072-4445-A19B-B48AA80124E1}" srcOrd="0" destOrd="0" presId="urn:microsoft.com/office/officeart/2008/layout/VerticalCurvedList"/>
    <dgm:cxn modelId="{5D7CDB9A-AC25-4BF4-A75F-025FA03C797A}" type="presOf" srcId="{7A1D7DC1-6807-49B8-A354-87879D61C699}" destId="{773C86BB-AAE2-49D5-8C8E-88C7FDBEB091}" srcOrd="0" destOrd="0" presId="urn:microsoft.com/office/officeart/2008/layout/VerticalCurvedList"/>
    <dgm:cxn modelId="{ED6E5F08-E542-45DE-9188-372DE3DE3E12}" type="presParOf" srcId="{60AD2A3E-5072-4445-A19B-B48AA80124E1}" destId="{DC59D729-AFC9-4FAE-B314-9E7681FBBBB4}" srcOrd="0" destOrd="0" presId="urn:microsoft.com/office/officeart/2008/layout/VerticalCurvedList"/>
    <dgm:cxn modelId="{22C60A94-9937-4F58-AB84-F9F9867CCAEF}" type="presParOf" srcId="{DC59D729-AFC9-4FAE-B314-9E7681FBBBB4}" destId="{9CD33248-AFFA-4736-96AB-767C2F1A2A2D}" srcOrd="0" destOrd="0" presId="urn:microsoft.com/office/officeart/2008/layout/VerticalCurvedList"/>
    <dgm:cxn modelId="{A2C83043-8220-42FC-81AE-44DF395EE718}" type="presParOf" srcId="{9CD33248-AFFA-4736-96AB-767C2F1A2A2D}" destId="{E1784E9A-3326-496F-B9D5-00E9D8C7F500}" srcOrd="0" destOrd="0" presId="urn:microsoft.com/office/officeart/2008/layout/VerticalCurvedList"/>
    <dgm:cxn modelId="{A69CE0ED-6606-419C-A903-7EB400A0CE15}" type="presParOf" srcId="{9CD33248-AFFA-4736-96AB-767C2F1A2A2D}" destId="{A7F12AA8-8E76-430F-B55C-583FA173E10D}" srcOrd="1" destOrd="0" presId="urn:microsoft.com/office/officeart/2008/layout/VerticalCurvedList"/>
    <dgm:cxn modelId="{004FF147-6AF1-4E2E-A399-0B374F635A48}" type="presParOf" srcId="{9CD33248-AFFA-4736-96AB-767C2F1A2A2D}" destId="{F92955D8-BAD7-4D47-A7B7-017B3F48FF57}" srcOrd="2" destOrd="0" presId="urn:microsoft.com/office/officeart/2008/layout/VerticalCurvedList"/>
    <dgm:cxn modelId="{FEAC8013-5CB5-4F8B-9FC2-1E89097D4F9C}" type="presParOf" srcId="{9CD33248-AFFA-4736-96AB-767C2F1A2A2D}" destId="{651A5FF1-5041-46B5-B14B-6D6E68B1D21D}" srcOrd="3" destOrd="0" presId="urn:microsoft.com/office/officeart/2008/layout/VerticalCurvedList"/>
    <dgm:cxn modelId="{C77C9FA7-1F7A-4D1A-82F9-AB992EF9C4C9}" type="presParOf" srcId="{DC59D729-AFC9-4FAE-B314-9E7681FBBBB4}" destId="{6B63581D-F4EA-4B6A-9EAA-AE34A9DCBFB0}" srcOrd="1" destOrd="0" presId="urn:microsoft.com/office/officeart/2008/layout/VerticalCurvedList"/>
    <dgm:cxn modelId="{D9CC464A-A935-47E4-BE6E-E1D44E311547}" type="presParOf" srcId="{DC59D729-AFC9-4FAE-B314-9E7681FBBBB4}" destId="{5B3D0A07-5018-4D32-8C1E-08CA3BBC3E32}" srcOrd="2" destOrd="0" presId="urn:microsoft.com/office/officeart/2008/layout/VerticalCurvedList"/>
    <dgm:cxn modelId="{B5E934FF-3572-47E7-84D3-B2E6ECC94738}" type="presParOf" srcId="{5B3D0A07-5018-4D32-8C1E-08CA3BBC3E32}" destId="{D49E85FD-FB31-4D6F-851B-DE8AAF788F3C}" srcOrd="0" destOrd="0" presId="urn:microsoft.com/office/officeart/2008/layout/VerticalCurvedList"/>
    <dgm:cxn modelId="{9FCA55C3-A904-4A86-95FE-17C3BF211A65}" type="presParOf" srcId="{DC59D729-AFC9-4FAE-B314-9E7681FBBBB4}" destId="{773C86BB-AAE2-49D5-8C8E-88C7FDBEB091}" srcOrd="3" destOrd="0" presId="urn:microsoft.com/office/officeart/2008/layout/VerticalCurvedList"/>
    <dgm:cxn modelId="{C7243562-BBFE-452F-A3EA-E8EAB2F240AB}" type="presParOf" srcId="{DC59D729-AFC9-4FAE-B314-9E7681FBBBB4}" destId="{BC92E0EF-BD1D-4B30-958A-267BEB581483}" srcOrd="4" destOrd="0" presId="urn:microsoft.com/office/officeart/2008/layout/VerticalCurvedList"/>
    <dgm:cxn modelId="{3D425750-27F2-43E6-A217-57A048715F31}" type="presParOf" srcId="{BC92E0EF-BD1D-4B30-958A-267BEB581483}" destId="{9AD7C55E-C632-412C-80CC-4AE6FCB6096C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915DCEC-2BBF-4F62-9D2F-C6A85F7D5A9A}" type="doc">
      <dgm:prSet loTypeId="urn:microsoft.com/office/officeart/2005/8/layout/vProcess5" loCatId="process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B4C1B8B5-3267-47F8-8341-12F2F6A5FA5F}">
      <dgm:prSet phldrT="[Text]"/>
      <dgm:spPr/>
      <dgm:t>
        <a:bodyPr/>
        <a:lstStyle/>
        <a:p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Lưng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thẳng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không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tì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ngực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vào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bàn</a:t>
          </a:r>
          <a:endParaRPr lang="en-US" dirty="0">
            <a:latin typeface="#9Slide03 Arima Madurai Black" panose="00000A00000000000000" pitchFamily="2" charset="0"/>
            <a:cs typeface="#9Slide03 Arima Madurai Black" panose="00000A00000000000000" pitchFamily="2" charset="0"/>
          </a:endParaRPr>
        </a:p>
      </dgm:t>
    </dgm:pt>
    <dgm:pt modelId="{EDDF7052-855D-42C0-B6AA-6428470A4328}" type="parTrans" cxnId="{7B7AC7E8-4AC4-4B3D-8E1C-38EE03BAD4E9}">
      <dgm:prSet/>
      <dgm:spPr/>
      <dgm:t>
        <a:bodyPr/>
        <a:lstStyle/>
        <a:p>
          <a:endParaRPr lang="en-US"/>
        </a:p>
      </dgm:t>
    </dgm:pt>
    <dgm:pt modelId="{E1A22449-84FB-4680-B297-021C36F2D3C3}" type="sibTrans" cxnId="{7B7AC7E8-4AC4-4B3D-8E1C-38EE03BAD4E9}">
      <dgm:prSet/>
      <dgm:spPr/>
      <dgm:t>
        <a:bodyPr/>
        <a:lstStyle/>
        <a:p>
          <a:endParaRPr lang="en-US"/>
        </a:p>
      </dgm:t>
    </dgm:pt>
    <dgm:pt modelId="{9F72F8C8-E45E-4631-81BE-499B7EB13EF1}">
      <dgm:prSet phldrT="[Text]"/>
      <dgm:spPr/>
      <dgm:t>
        <a:bodyPr/>
        <a:lstStyle/>
        <a:p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Đầu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hơi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cúi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,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mắt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cách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vở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khoảng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25 cm</a:t>
          </a:r>
        </a:p>
      </dgm:t>
    </dgm:pt>
    <dgm:pt modelId="{70586F82-6ADE-4859-B257-535CE9A0FA70}" type="parTrans" cxnId="{DD7F0B3D-5B1C-469C-AD85-07A8921CD331}">
      <dgm:prSet/>
      <dgm:spPr/>
      <dgm:t>
        <a:bodyPr/>
        <a:lstStyle/>
        <a:p>
          <a:endParaRPr lang="en-US"/>
        </a:p>
      </dgm:t>
    </dgm:pt>
    <dgm:pt modelId="{73A4CAA0-1A52-47BA-8D96-9FBED61611CD}" type="sibTrans" cxnId="{DD7F0B3D-5B1C-469C-AD85-07A8921CD331}">
      <dgm:prSet/>
      <dgm:spPr/>
      <dgm:t>
        <a:bodyPr/>
        <a:lstStyle/>
        <a:p>
          <a:endParaRPr lang="en-US"/>
        </a:p>
      </dgm:t>
    </dgm:pt>
    <dgm:pt modelId="{990F3268-B24E-452B-90D8-1516684E44EE}">
      <dgm:prSet phldrT="[Text]"/>
      <dgm:spPr/>
      <dgm:t>
        <a:bodyPr/>
        <a:lstStyle/>
        <a:p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Tay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trái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tì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nhẹ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lên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mép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vở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để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giữ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vở</a:t>
          </a:r>
          <a:endParaRPr lang="en-US" dirty="0">
            <a:latin typeface="#9Slide03 Arima Madurai Black" panose="00000A00000000000000" pitchFamily="2" charset="0"/>
            <a:cs typeface="#9Slide03 Arima Madurai Black" panose="00000A00000000000000" pitchFamily="2" charset="0"/>
          </a:endParaRPr>
        </a:p>
      </dgm:t>
    </dgm:pt>
    <dgm:pt modelId="{47A0769B-053D-4425-BAB8-40E7400D9D01}" type="parTrans" cxnId="{62F5A231-7A17-4215-822A-0088541BB4CF}">
      <dgm:prSet/>
      <dgm:spPr/>
      <dgm:t>
        <a:bodyPr/>
        <a:lstStyle/>
        <a:p>
          <a:endParaRPr lang="en-US"/>
        </a:p>
      </dgm:t>
    </dgm:pt>
    <dgm:pt modelId="{5DD2F08D-ED68-4A7B-9D6C-9662F37710D5}" type="sibTrans" cxnId="{62F5A231-7A17-4215-822A-0088541BB4CF}">
      <dgm:prSet/>
      <dgm:spPr/>
      <dgm:t>
        <a:bodyPr/>
        <a:lstStyle/>
        <a:p>
          <a:endParaRPr lang="en-US"/>
        </a:p>
      </dgm:t>
    </dgm:pt>
    <dgm:pt modelId="{7DF578AC-0C8E-4D40-94D2-1FAC9EF5D9CB}">
      <dgm:prSet phldrT="[Text]"/>
      <dgm:spPr/>
      <dgm:t>
        <a:bodyPr/>
        <a:lstStyle/>
        <a:p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Hai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chân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để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song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song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,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thoải</a:t>
          </a:r>
          <a:r>
            <a:rPr lang="en-US" dirty="0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 </a:t>
          </a:r>
          <a:r>
            <a:rPr lang="en-US" dirty="0" err="1">
              <a:latin typeface="#9Slide03 Arima Madurai Black" panose="00000A00000000000000" pitchFamily="2" charset="0"/>
              <a:cs typeface="#9Slide03 Arima Madurai Black" panose="00000A00000000000000" pitchFamily="2" charset="0"/>
            </a:rPr>
            <a:t>mái</a:t>
          </a:r>
          <a:endParaRPr lang="en-US" dirty="0">
            <a:latin typeface="#9Slide03 Arima Madurai Black" panose="00000A00000000000000" pitchFamily="2" charset="0"/>
            <a:cs typeface="#9Slide03 Arima Madurai Black" panose="00000A00000000000000" pitchFamily="2" charset="0"/>
          </a:endParaRPr>
        </a:p>
      </dgm:t>
    </dgm:pt>
    <dgm:pt modelId="{47E346F7-5CBA-4DE6-BA75-BC4C7761F623}" type="parTrans" cxnId="{CDC35227-0DE4-4D83-B870-8BCB94D6CFCD}">
      <dgm:prSet/>
      <dgm:spPr/>
      <dgm:t>
        <a:bodyPr/>
        <a:lstStyle/>
        <a:p>
          <a:endParaRPr lang="en-US"/>
        </a:p>
      </dgm:t>
    </dgm:pt>
    <dgm:pt modelId="{23AE14E5-4217-4B41-A32A-3AF4B37B6A3F}" type="sibTrans" cxnId="{CDC35227-0DE4-4D83-B870-8BCB94D6CFCD}">
      <dgm:prSet/>
      <dgm:spPr/>
      <dgm:t>
        <a:bodyPr/>
        <a:lstStyle/>
        <a:p>
          <a:endParaRPr lang="en-US"/>
        </a:p>
      </dgm:t>
    </dgm:pt>
    <dgm:pt modelId="{3FDCAD3C-EB6B-402A-9B24-E5CE00D0537D}" type="pres">
      <dgm:prSet presAssocID="{1915DCEC-2BBF-4F62-9D2F-C6A85F7D5A9A}" presName="outerComposite" presStyleCnt="0">
        <dgm:presLayoutVars>
          <dgm:chMax val="5"/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1144D91D-FE56-4692-BDC5-B07E1160A9E7}" type="pres">
      <dgm:prSet presAssocID="{1915DCEC-2BBF-4F62-9D2F-C6A85F7D5A9A}" presName="dummyMaxCanvas" presStyleCnt="0">
        <dgm:presLayoutVars/>
      </dgm:prSet>
      <dgm:spPr/>
    </dgm:pt>
    <dgm:pt modelId="{0031728D-A735-4F41-BA41-3B5C5F12D6AC}" type="pres">
      <dgm:prSet presAssocID="{1915DCEC-2BBF-4F62-9D2F-C6A85F7D5A9A}" presName="FourNodes_1" presStyleLbl="node1" presStyleIdx="0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CA6E8229-2F69-4DC5-97D1-054D79D275A6}" type="pres">
      <dgm:prSet presAssocID="{1915DCEC-2BBF-4F62-9D2F-C6A85F7D5A9A}" presName="FourNodes_2" presStyleLbl="node1" presStyleIdx="1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7C097E9D-B3F7-4CFF-8168-9E7C8564E9EB}" type="pres">
      <dgm:prSet presAssocID="{1915DCEC-2BBF-4F62-9D2F-C6A85F7D5A9A}" presName="FourNodes_3" presStyleLbl="node1" presStyleIdx="2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344522A-71CF-4C4B-A471-E221539DC484}" type="pres">
      <dgm:prSet presAssocID="{1915DCEC-2BBF-4F62-9D2F-C6A85F7D5A9A}" presName="FourNodes_4" presStyleLbl="node1" presStyleIdx="3" presStyleCnt="4" custLinFactY="21790" custLinFactNeighborX="25199" custLinFactNeighborY="100000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896D3D7-ECA1-49B9-BAD2-8D5B7C71E871}" type="pres">
      <dgm:prSet presAssocID="{1915DCEC-2BBF-4F62-9D2F-C6A85F7D5A9A}" presName="FourConn_1-2" presStyleLbl="fgAccFollowNode1" presStyleIdx="0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F0E0D313-A8EA-470C-862F-7A84FC943317}" type="pres">
      <dgm:prSet presAssocID="{1915DCEC-2BBF-4F62-9D2F-C6A85F7D5A9A}" presName="FourConn_2-3" presStyleLbl="fgAccFollow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032C645-9A46-49ED-9943-9EBEC28F795E}" type="pres">
      <dgm:prSet presAssocID="{1915DCEC-2BBF-4F62-9D2F-C6A85F7D5A9A}" presName="FourConn_3-4" presStyleLbl="fgAccFollow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3F899F-C141-472F-9413-F8601BA9F865}" type="pres">
      <dgm:prSet presAssocID="{1915DCEC-2BBF-4F62-9D2F-C6A85F7D5A9A}" presName="FourNodes_1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3F08A91D-9AC6-4145-AA6C-5D97990255CD}" type="pres">
      <dgm:prSet presAssocID="{1915DCEC-2BBF-4F62-9D2F-C6A85F7D5A9A}" presName="FourNodes_2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2DB3B85-D356-4706-9B6B-B4AA7C5AC266}" type="pres">
      <dgm:prSet presAssocID="{1915DCEC-2BBF-4F62-9D2F-C6A85F7D5A9A}" presName="FourNodes_3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AD637E2A-DB3D-4FF2-A000-31383784FEA6}" type="pres">
      <dgm:prSet presAssocID="{1915DCEC-2BBF-4F62-9D2F-C6A85F7D5A9A}" presName="FourNodes_4_text" presStyleLbl="node1" presStyleIdx="3" presStyleCnt="4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C299F4B-C100-438D-94BF-AF5B1CE9C783}" type="presOf" srcId="{990F3268-B24E-452B-90D8-1516684E44EE}" destId="{42DB3B85-D356-4706-9B6B-B4AA7C5AC266}" srcOrd="1" destOrd="0" presId="urn:microsoft.com/office/officeart/2005/8/layout/vProcess5"/>
    <dgm:cxn modelId="{A97E40F5-F6EF-43DC-A71D-5C245B49CD6A}" type="presOf" srcId="{9F72F8C8-E45E-4631-81BE-499B7EB13EF1}" destId="{CA6E8229-2F69-4DC5-97D1-054D79D275A6}" srcOrd="0" destOrd="0" presId="urn:microsoft.com/office/officeart/2005/8/layout/vProcess5"/>
    <dgm:cxn modelId="{CE997747-A442-4A0A-92E7-B935582C9498}" type="presOf" srcId="{990F3268-B24E-452B-90D8-1516684E44EE}" destId="{7C097E9D-B3F7-4CFF-8168-9E7C8564E9EB}" srcOrd="0" destOrd="0" presId="urn:microsoft.com/office/officeart/2005/8/layout/vProcess5"/>
    <dgm:cxn modelId="{6A28D0CB-E499-41BE-9B77-F152257F9AA2}" type="presOf" srcId="{B4C1B8B5-3267-47F8-8341-12F2F6A5FA5F}" destId="{0031728D-A735-4F41-BA41-3B5C5F12D6AC}" srcOrd="0" destOrd="0" presId="urn:microsoft.com/office/officeart/2005/8/layout/vProcess5"/>
    <dgm:cxn modelId="{CDC35227-0DE4-4D83-B870-8BCB94D6CFCD}" srcId="{1915DCEC-2BBF-4F62-9D2F-C6A85F7D5A9A}" destId="{7DF578AC-0C8E-4D40-94D2-1FAC9EF5D9CB}" srcOrd="3" destOrd="0" parTransId="{47E346F7-5CBA-4DE6-BA75-BC4C7761F623}" sibTransId="{23AE14E5-4217-4B41-A32A-3AF4B37B6A3F}"/>
    <dgm:cxn modelId="{62F5A231-7A17-4215-822A-0088541BB4CF}" srcId="{1915DCEC-2BBF-4F62-9D2F-C6A85F7D5A9A}" destId="{990F3268-B24E-452B-90D8-1516684E44EE}" srcOrd="2" destOrd="0" parTransId="{47A0769B-053D-4425-BAB8-40E7400D9D01}" sibTransId="{5DD2F08D-ED68-4A7B-9D6C-9662F37710D5}"/>
    <dgm:cxn modelId="{ED49A8E9-A572-42B2-9836-8147A7367FFC}" type="presOf" srcId="{E1A22449-84FB-4680-B297-021C36F2D3C3}" destId="{F896D3D7-ECA1-49B9-BAD2-8D5B7C71E871}" srcOrd="0" destOrd="0" presId="urn:microsoft.com/office/officeart/2005/8/layout/vProcess5"/>
    <dgm:cxn modelId="{9C472FD7-096C-45B6-BFF2-460EDB5F7038}" type="presOf" srcId="{5DD2F08D-ED68-4A7B-9D6C-9662F37710D5}" destId="{5032C645-9A46-49ED-9943-9EBEC28F795E}" srcOrd="0" destOrd="0" presId="urn:microsoft.com/office/officeart/2005/8/layout/vProcess5"/>
    <dgm:cxn modelId="{2DBA6D6E-27DA-4A7D-BF2F-832A0EEAAEF4}" type="presOf" srcId="{7DF578AC-0C8E-4D40-94D2-1FAC9EF5D9CB}" destId="{AD637E2A-DB3D-4FF2-A000-31383784FEA6}" srcOrd="1" destOrd="0" presId="urn:microsoft.com/office/officeart/2005/8/layout/vProcess5"/>
    <dgm:cxn modelId="{E6F3A3B6-3D57-41CC-8689-7547A68E5EDC}" type="presOf" srcId="{B4C1B8B5-3267-47F8-8341-12F2F6A5FA5F}" destId="{033F899F-C141-472F-9413-F8601BA9F865}" srcOrd="1" destOrd="0" presId="urn:microsoft.com/office/officeart/2005/8/layout/vProcess5"/>
    <dgm:cxn modelId="{BFEBB3C2-2628-4A31-A779-36F00829E92F}" type="presOf" srcId="{73A4CAA0-1A52-47BA-8D96-9FBED61611CD}" destId="{F0E0D313-A8EA-470C-862F-7A84FC943317}" srcOrd="0" destOrd="0" presId="urn:microsoft.com/office/officeart/2005/8/layout/vProcess5"/>
    <dgm:cxn modelId="{7FCA41BE-8E8D-4AC7-8F84-32FC90AC5603}" type="presOf" srcId="{1915DCEC-2BBF-4F62-9D2F-C6A85F7D5A9A}" destId="{3FDCAD3C-EB6B-402A-9B24-E5CE00D0537D}" srcOrd="0" destOrd="0" presId="urn:microsoft.com/office/officeart/2005/8/layout/vProcess5"/>
    <dgm:cxn modelId="{DD7F0B3D-5B1C-469C-AD85-07A8921CD331}" srcId="{1915DCEC-2BBF-4F62-9D2F-C6A85F7D5A9A}" destId="{9F72F8C8-E45E-4631-81BE-499B7EB13EF1}" srcOrd="1" destOrd="0" parTransId="{70586F82-6ADE-4859-B257-535CE9A0FA70}" sibTransId="{73A4CAA0-1A52-47BA-8D96-9FBED61611CD}"/>
    <dgm:cxn modelId="{7B7AC7E8-4AC4-4B3D-8E1C-38EE03BAD4E9}" srcId="{1915DCEC-2BBF-4F62-9D2F-C6A85F7D5A9A}" destId="{B4C1B8B5-3267-47F8-8341-12F2F6A5FA5F}" srcOrd="0" destOrd="0" parTransId="{EDDF7052-855D-42C0-B6AA-6428470A4328}" sibTransId="{E1A22449-84FB-4680-B297-021C36F2D3C3}"/>
    <dgm:cxn modelId="{63ED9F73-8D99-40EF-86A1-3FEFED9997B6}" type="presOf" srcId="{7DF578AC-0C8E-4D40-94D2-1FAC9EF5D9CB}" destId="{E344522A-71CF-4C4B-A471-E221539DC484}" srcOrd="0" destOrd="0" presId="urn:microsoft.com/office/officeart/2005/8/layout/vProcess5"/>
    <dgm:cxn modelId="{7C4A62F4-A24E-4E89-A144-C14A936F0446}" type="presOf" srcId="{9F72F8C8-E45E-4631-81BE-499B7EB13EF1}" destId="{3F08A91D-9AC6-4145-AA6C-5D97990255CD}" srcOrd="1" destOrd="0" presId="urn:microsoft.com/office/officeart/2005/8/layout/vProcess5"/>
    <dgm:cxn modelId="{73F5DE59-A265-4683-ACE2-B98071DF1720}" type="presParOf" srcId="{3FDCAD3C-EB6B-402A-9B24-E5CE00D0537D}" destId="{1144D91D-FE56-4692-BDC5-B07E1160A9E7}" srcOrd="0" destOrd="0" presId="urn:microsoft.com/office/officeart/2005/8/layout/vProcess5"/>
    <dgm:cxn modelId="{BC8C2CF8-A470-49BB-B8F5-800BBCD17F4A}" type="presParOf" srcId="{3FDCAD3C-EB6B-402A-9B24-E5CE00D0537D}" destId="{0031728D-A735-4F41-BA41-3B5C5F12D6AC}" srcOrd="1" destOrd="0" presId="urn:microsoft.com/office/officeart/2005/8/layout/vProcess5"/>
    <dgm:cxn modelId="{4CCCF9EC-5B6C-48A8-9599-866C3D858232}" type="presParOf" srcId="{3FDCAD3C-EB6B-402A-9B24-E5CE00D0537D}" destId="{CA6E8229-2F69-4DC5-97D1-054D79D275A6}" srcOrd="2" destOrd="0" presId="urn:microsoft.com/office/officeart/2005/8/layout/vProcess5"/>
    <dgm:cxn modelId="{014CE2FE-0834-4786-A633-705C767DAE21}" type="presParOf" srcId="{3FDCAD3C-EB6B-402A-9B24-E5CE00D0537D}" destId="{7C097E9D-B3F7-4CFF-8168-9E7C8564E9EB}" srcOrd="3" destOrd="0" presId="urn:microsoft.com/office/officeart/2005/8/layout/vProcess5"/>
    <dgm:cxn modelId="{64566D02-477A-4C42-AFBD-CAB375496D9C}" type="presParOf" srcId="{3FDCAD3C-EB6B-402A-9B24-E5CE00D0537D}" destId="{E344522A-71CF-4C4B-A471-E221539DC484}" srcOrd="4" destOrd="0" presId="urn:microsoft.com/office/officeart/2005/8/layout/vProcess5"/>
    <dgm:cxn modelId="{F3BB6E6E-3F02-4B12-AC00-571F11E0ABD4}" type="presParOf" srcId="{3FDCAD3C-EB6B-402A-9B24-E5CE00D0537D}" destId="{F896D3D7-ECA1-49B9-BAD2-8D5B7C71E871}" srcOrd="5" destOrd="0" presId="urn:microsoft.com/office/officeart/2005/8/layout/vProcess5"/>
    <dgm:cxn modelId="{5DD38723-3C7C-4EAE-B7C0-0FCE6FA5B0D6}" type="presParOf" srcId="{3FDCAD3C-EB6B-402A-9B24-E5CE00D0537D}" destId="{F0E0D313-A8EA-470C-862F-7A84FC943317}" srcOrd="6" destOrd="0" presId="urn:microsoft.com/office/officeart/2005/8/layout/vProcess5"/>
    <dgm:cxn modelId="{892E944F-BC16-48CD-BD49-3AF105EB02C8}" type="presParOf" srcId="{3FDCAD3C-EB6B-402A-9B24-E5CE00D0537D}" destId="{5032C645-9A46-49ED-9943-9EBEC28F795E}" srcOrd="7" destOrd="0" presId="urn:microsoft.com/office/officeart/2005/8/layout/vProcess5"/>
    <dgm:cxn modelId="{1C58B1CD-DE84-4794-8477-32E48AFEECC2}" type="presParOf" srcId="{3FDCAD3C-EB6B-402A-9B24-E5CE00D0537D}" destId="{033F899F-C141-472F-9413-F8601BA9F865}" srcOrd="8" destOrd="0" presId="urn:microsoft.com/office/officeart/2005/8/layout/vProcess5"/>
    <dgm:cxn modelId="{5BFC3204-FCA8-4D2E-94EC-20D2C9B801F4}" type="presParOf" srcId="{3FDCAD3C-EB6B-402A-9B24-E5CE00D0537D}" destId="{3F08A91D-9AC6-4145-AA6C-5D97990255CD}" srcOrd="9" destOrd="0" presId="urn:microsoft.com/office/officeart/2005/8/layout/vProcess5"/>
    <dgm:cxn modelId="{414A4624-6894-40B4-B045-8F41A9F47F7B}" type="presParOf" srcId="{3FDCAD3C-EB6B-402A-9B24-E5CE00D0537D}" destId="{42DB3B85-D356-4706-9B6B-B4AA7C5AC266}" srcOrd="10" destOrd="0" presId="urn:microsoft.com/office/officeart/2005/8/layout/vProcess5"/>
    <dgm:cxn modelId="{60E27556-0069-4356-AC0D-F27BE02D3B4B}" type="presParOf" srcId="{3FDCAD3C-EB6B-402A-9B24-E5CE00D0537D}" destId="{AD637E2A-DB3D-4FF2-A000-31383784FEA6}" srcOrd="11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7F12AA8-8E76-430F-B55C-583FA173E10D}">
      <dsp:nvSpPr>
        <dsp:cNvPr id="0" name=""/>
        <dsp:cNvSpPr/>
      </dsp:nvSpPr>
      <dsp:spPr>
        <a:xfrm>
          <a:off x="-4199299" y="-648967"/>
          <a:ext cx="5039604" cy="5039604"/>
        </a:xfrm>
        <a:prstGeom prst="blockArc">
          <a:avLst>
            <a:gd name="adj1" fmla="val 18900000"/>
            <a:gd name="adj2" fmla="val 2700000"/>
            <a:gd name="adj3" fmla="val 429"/>
          </a:avLst>
        </a:prstGeom>
        <a:noFill/>
        <a:ln w="12700" cap="flat" cmpd="sng" algn="ctr">
          <a:solidFill>
            <a:schemeClr val="accent6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prstMaterial="matte"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6B63581D-F4EA-4B6A-9EAA-AE34A9DCBFB0}">
      <dsp:nvSpPr>
        <dsp:cNvPr id="0" name=""/>
        <dsp:cNvSpPr/>
      </dsp:nvSpPr>
      <dsp:spPr>
        <a:xfrm>
          <a:off x="687812" y="571738"/>
          <a:ext cx="7008970" cy="994512"/>
        </a:xfrm>
        <a:prstGeom prst="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48455" tIns="81280" rIns="81280" bIns="8128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chữ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err="1">
              <a:latin typeface="Times New Roman" panose="02020603050405020304" pitchFamily="18" charset="0"/>
              <a:cs typeface="Times New Roman" panose="02020603050405020304" pitchFamily="18" charset="0"/>
            </a:rPr>
            <a:t>hoa</a:t>
          </a:r>
          <a:r>
            <a:rPr lang="en-US" sz="3200" kern="120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b="1" kern="1200">
              <a:latin typeface="HP001 4 hàng" panose="020B0603050302020204" pitchFamily="34" charset="0"/>
              <a:cs typeface="Times New Roman" panose="02020603050405020304" pitchFamily="18" charset="0"/>
            </a:rPr>
            <a:t>B </a:t>
          </a:r>
          <a:r>
            <a:rPr lang="en-US" sz="3200" kern="1200">
              <a:latin typeface="Times New Roman" panose="02020603050405020304" pitchFamily="18" charset="0"/>
              <a:cs typeface="Times New Roman" panose="02020603050405020304" pitchFamily="18" charset="0"/>
            </a:rPr>
            <a:t>cỡ vừa, cỡ nhỏ</a:t>
          </a:r>
          <a:endParaRPr lang="en-US" sz="3200" kern="1200" dirty="0"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>
        <a:off x="687812" y="571738"/>
        <a:ext cx="7008970" cy="994512"/>
      </dsp:txXfrm>
    </dsp:sp>
    <dsp:sp modelId="{D49E85FD-FB31-4D6F-851B-DE8AAF788F3C}">
      <dsp:nvSpPr>
        <dsp:cNvPr id="0" name=""/>
        <dsp:cNvSpPr/>
      </dsp:nvSpPr>
      <dsp:spPr>
        <a:xfrm>
          <a:off x="19737" y="400919"/>
          <a:ext cx="1336150" cy="133615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  <dsp:sp modelId="{773C86BB-AAE2-49D5-8C8E-88C7FDBEB091}">
      <dsp:nvSpPr>
        <dsp:cNvPr id="0" name=""/>
        <dsp:cNvSpPr/>
      </dsp:nvSpPr>
      <dsp:spPr>
        <a:xfrm>
          <a:off x="687812" y="2046912"/>
          <a:ext cx="7008970" cy="1251523"/>
        </a:xfrm>
        <a:prstGeom prst="rect">
          <a:avLst/>
        </a:prstGeom>
        <a:gradFill rotWithShape="0">
          <a:gsLst>
            <a:gs pos="0">
              <a:schemeClr val="accent5">
                <a:hueOff val="-7353344"/>
                <a:satOff val="-10228"/>
                <a:lumOff val="-3922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7353344"/>
                <a:satOff val="-10228"/>
                <a:lumOff val="-3922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7353344"/>
                <a:satOff val="-10228"/>
                <a:lumOff val="-3922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  <a:scene3d>
          <a:camera prst="orthographicFront"/>
          <a:lightRig rig="flat" dir="t"/>
        </a:scene3d>
        <a:sp3d prstMaterial="plastic">
          <a:bevelT w="120900" h="88900"/>
          <a:bevelB w="88900" h="31750" prst="angle"/>
        </a:sp3d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848455" tIns="81280" rIns="81280" bIns="81280" numCol="1" spcCol="1270" anchor="ctr" anchorCtr="0">
          <a:noAutofit/>
        </a:bodyPr>
        <a:lstStyle/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câu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ứng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3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3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lvl="0" algn="l" defTabSz="1422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200" b="1" kern="1200">
              <a:latin typeface="HP001 4 hàng" panose="020B0603050302020204" pitchFamily="34" charset="0"/>
              <a:cs typeface="Times New Roman" panose="02020603050405020304" pitchFamily="18" charset="0"/>
            </a:rPr>
            <a:t>Bạn bè chia sẻ ngọt bùi.</a:t>
          </a:r>
          <a:endParaRPr lang="en-US" sz="3200" b="1" kern="1200" dirty="0">
            <a:latin typeface="HP001 4 hàng" panose="020B0603050302020204" pitchFamily="34" charset="0"/>
            <a:cs typeface="Times New Roman" panose="02020603050405020304" pitchFamily="18" charset="0"/>
          </a:endParaRPr>
        </a:p>
      </dsp:txBody>
      <dsp:txXfrm>
        <a:off x="687812" y="2046912"/>
        <a:ext cx="7008970" cy="1251523"/>
      </dsp:txXfrm>
    </dsp:sp>
    <dsp:sp modelId="{9AD7C55E-C632-412C-80CC-4AE6FCB6096C}">
      <dsp:nvSpPr>
        <dsp:cNvPr id="0" name=""/>
        <dsp:cNvSpPr/>
      </dsp:nvSpPr>
      <dsp:spPr>
        <a:xfrm>
          <a:off x="19737" y="2004599"/>
          <a:ext cx="1336150" cy="1336150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6350" cap="flat" cmpd="sng" algn="ctr">
          <a:solidFill>
            <a:schemeClr val="accent5">
              <a:hueOff val="-7353344"/>
              <a:satOff val="-10228"/>
              <a:lumOff val="-3922"/>
              <a:alphaOff val="0"/>
            </a:schemeClr>
          </a:solidFill>
          <a:prstDash val="solid"/>
          <a:miter lim="800000"/>
        </a:ln>
        <a:effectLst/>
        <a:scene3d>
          <a:camera prst="orthographicFront"/>
          <a:lightRig rig="flat" dir="t"/>
        </a:scene3d>
        <a:sp3d z="190500" extrusionH="12700" prstMaterial="plastic">
          <a:bevelT w="50800" h="50800"/>
        </a:sp3d>
      </dsp:spPr>
      <dsp:style>
        <a:lnRef idx="1">
          <a:scrgbClr r="0" g="0" b="0"/>
        </a:lnRef>
        <a:fillRef idx="1">
          <a:scrgbClr r="0" g="0" b="0"/>
        </a:fillRef>
        <a:effectRef idx="2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3d1">
  <dgm:title val=""/>
  <dgm:desc val=""/>
  <dgm:catLst>
    <dgm:cat type="3D" pri="11100"/>
  </dgm:catLst>
  <dgm:scene3d>
    <a:camera prst="orthographicFront"/>
    <a:lightRig rig="threePt" dir="t"/>
  </dgm:scene3d>
  <dgm:styleLbl name="node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1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flat" dir="t"/>
    </dgm:scene3d>
    <dgm:sp3d z="1270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flat" dir="t"/>
    </dgm:scene3d>
    <dgm:sp3d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flat" dir="t"/>
    </dgm:scene3d>
    <dgm:sp3d z="-190500" prstMaterial="plastic">
      <a:bevelT w="88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flat" dir="t"/>
    </dgm:scene3d>
    <dgm:sp3d z="-80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flat" dir="t"/>
    </dgm:scene3d>
    <dgm:sp3d z="1270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flat" dir="t"/>
    </dgm:scene3d>
    <dgm:sp3d z="-190500" prstMaterial="plastic">
      <a:bevelT w="50800" h="50800"/>
      <a:bevelB w="25400" h="25400" prst="angle"/>
    </dgm:sp3d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flat" dir="t"/>
    </dgm:scene3d>
    <dgm:sp3d z="-40000" prstMaterial="matte"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 z="127000" prstMaterial="matte"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flat" dir="t"/>
    </dgm:scene3d>
    <dgm:sp3d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flat" dir="t"/>
    </dgm:scene3d>
    <dgm:sp3d z="-10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flat" dir="t"/>
    </dgm:scene3d>
    <dgm:sp3d z="-60000" prstMaterial="plastic">
      <a:bevelT w="120900" h="88900"/>
      <a:bevelB w="88900" h="31750" prst="angle"/>
    </dgm:sp3d>
    <dgm:txPr/>
    <dgm:style>
      <a:lnRef idx="0">
        <a:scrgbClr r="0" g="0" b="0"/>
      </a:lnRef>
      <a:fillRef idx="3">
        <a:scrgbClr r="0" g="0" b="0"/>
      </a:fillRef>
      <a:effectRef idx="1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flat" dir="t"/>
    </dgm:scene3d>
    <dgm:sp3d prstMaterial="matte"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BgAcc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FollowNode1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flat" dir="t"/>
    </dgm:scene3d>
    <dgm:sp3d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flat" dir="t"/>
    </dgm:scene3d>
    <dgm:sp3d z="190500" extrusionH="12700" prstMaterial="plastic">
      <a:bevelT w="50800" h="50800"/>
    </dgm:sp3d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flat" dir="t"/>
    </dgm:scene3d>
    <dgm:sp3d z="-190500" extrusionH="12700" prstMaterial="plastic">
      <a:bevelT w="50800" h="50800"/>
    </dgm:sp3d>
    <dgm:txPr/>
    <dgm:style>
      <a:lnRef idx="0">
        <a:scrgbClr r="0" g="0" b="0"/>
      </a:lnRef>
      <a:fillRef idx="2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flat" dir="t"/>
    </dgm:scene3d>
    <dgm:sp3d z="-190500" extrusionH="12700" prstMaterial="matte"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flat" dir="t"/>
    </dgm:scene3d>
    <dgm:sp3d z="190500" prstMaterial="plastic">
      <a:bevelT w="120900" h="88900"/>
      <a:bevelB w="88900" h="31750" prst="angle"/>
    </dgm:sp3d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965695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93" name="Google Shape;8593;gcc9050bdf8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4" name="Google Shape;8594;gcc9050bdf8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03388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9031429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263629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343763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34589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796822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0755480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079175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278764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8598789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901755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7" name="Google Shape;2817;g10d8322dc67_0_4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18" name="Google Shape;2818;g10d8322dc67_0_4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4712974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đều</a:t>
            </a:r>
            <a:r>
              <a:rPr lang="en-US" baseline="0" dirty="0"/>
              <a:t> </a:t>
            </a:r>
            <a:r>
              <a:rPr lang="en-US" baseline="0" dirty="0" err="1"/>
              <a:t>cho</a:t>
            </a:r>
            <a:r>
              <a:rPr lang="en-US" baseline="0" dirty="0"/>
              <a:t> </a:t>
            </a:r>
            <a:r>
              <a:rPr lang="en-US" baseline="0" dirty="0" err="1"/>
              <a:t>rằng</a:t>
            </a:r>
            <a:r>
              <a:rPr lang="en-US" baseline="0" dirty="0"/>
              <a:t> </a:t>
            </a:r>
            <a:r>
              <a:rPr lang="en-US" baseline="0" dirty="0" err="1"/>
              <a:t>mình</a:t>
            </a:r>
            <a:r>
              <a:rPr lang="en-US" baseline="0" dirty="0"/>
              <a:t> </a:t>
            </a:r>
            <a:r>
              <a:rPr lang="en-US" baseline="0" dirty="0" err="1"/>
              <a:t>trả</a:t>
            </a:r>
            <a:r>
              <a:rPr lang="en-US" baseline="0" dirty="0"/>
              <a:t> </a:t>
            </a:r>
            <a:r>
              <a:rPr lang="en-US" baseline="0" dirty="0" err="1"/>
              <a:t>lời</a:t>
            </a:r>
            <a:r>
              <a:rPr lang="en-US" baseline="0" dirty="0"/>
              <a:t> </a:t>
            </a:r>
            <a:r>
              <a:rPr lang="en-US" baseline="0" dirty="0" err="1"/>
              <a:t>đúng</a:t>
            </a:r>
            <a:endParaRPr lang="en-US" baseline="0" dirty="0"/>
          </a:p>
          <a:p>
            <a:r>
              <a:rPr lang="en-US" baseline="0" dirty="0" err="1"/>
              <a:t>Vậy</a:t>
            </a:r>
            <a:r>
              <a:rPr lang="en-US" baseline="0" dirty="0"/>
              <a:t> </a:t>
            </a:r>
            <a:r>
              <a:rPr lang="en-US" baseline="0" dirty="0" err="1"/>
              <a:t>chúng</a:t>
            </a:r>
            <a:r>
              <a:rPr lang="en-US" baseline="0" dirty="0"/>
              <a:t> ta </a:t>
            </a:r>
            <a:r>
              <a:rPr lang="en-US" baseline="0" dirty="0" err="1"/>
              <a:t>hãy</a:t>
            </a:r>
            <a:r>
              <a:rPr lang="en-US" baseline="0" dirty="0"/>
              <a:t> </a:t>
            </a:r>
            <a:r>
              <a:rPr lang="en-US" baseline="0" dirty="0" err="1"/>
              <a:t>cũng</a:t>
            </a:r>
            <a:r>
              <a:rPr lang="en-US" baseline="0" dirty="0"/>
              <a:t> </a:t>
            </a:r>
            <a:r>
              <a:rPr lang="en-US" baseline="0" dirty="0" err="1"/>
              <a:t>phân</a:t>
            </a:r>
            <a:r>
              <a:rPr lang="en-US" baseline="0" dirty="0"/>
              <a:t> </a:t>
            </a:r>
            <a:r>
              <a:rPr lang="en-US" baseline="0" dirty="0" err="1"/>
              <a:t>giải</a:t>
            </a:r>
            <a:r>
              <a:rPr lang="en-US" baseline="0" dirty="0"/>
              <a:t> </a:t>
            </a:r>
            <a:r>
              <a:rPr lang="en-US" baseline="0" dirty="0" err="1"/>
              <a:t>giúp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nhé</a:t>
            </a:r>
            <a:r>
              <a:rPr lang="en-US" baseline="0" dirty="0"/>
              <a:t>!</a:t>
            </a:r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các</a:t>
            </a:r>
            <a:r>
              <a:rPr lang="en-US" baseline="0" dirty="0"/>
              <a:t> con </a:t>
            </a:r>
            <a:r>
              <a:rPr lang="en-US" baseline="0" dirty="0" err="1"/>
              <a:t>vật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qua </a:t>
            </a:r>
            <a:r>
              <a:rPr lang="en-US" baseline="0" dirty="0" err="1"/>
              <a:t>câu</a:t>
            </a:r>
            <a:r>
              <a:rPr lang="en-US" baseline="0" dirty="0"/>
              <a:t> </a:t>
            </a:r>
            <a:r>
              <a:rPr lang="en-US" baseline="0" dirty="0" err="1"/>
              <a:t>hỏi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bác</a:t>
            </a:r>
            <a:r>
              <a:rPr lang="en-US" baseline="0" dirty="0"/>
              <a:t> </a:t>
            </a:r>
            <a:r>
              <a:rPr lang="en-US" baseline="0" dirty="0" err="1"/>
              <a:t>gấu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kết</a:t>
            </a:r>
            <a:r>
              <a:rPr lang="en-US" baseline="0" dirty="0"/>
              <a:t> </a:t>
            </a:r>
            <a:r>
              <a:rPr lang="en-US" baseline="0" dirty="0" err="1"/>
              <a:t>thúc</a:t>
            </a:r>
            <a:r>
              <a:rPr lang="en-US" baseline="0" dirty="0"/>
              <a:t> </a:t>
            </a:r>
            <a:r>
              <a:rPr lang="en-US" baseline="0" dirty="0" err="1"/>
              <a:t>phần</a:t>
            </a:r>
            <a:r>
              <a:rPr lang="en-US" baseline="0" dirty="0"/>
              <a:t> </a:t>
            </a:r>
            <a:r>
              <a:rPr lang="en-US" baseline="0" dirty="0" err="1"/>
              <a:t>chơi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44AB91-A8C2-45A2-A8DC-9C24C78B8DE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02935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 1">
            <a:extLst>
              <a:ext uri="{FF2B5EF4-FFF2-40B4-BE49-F238E27FC236}">
                <a16:creationId xmlns:a16="http://schemas.microsoft.com/office/drawing/2014/main" xmlns="" id="{FC9DD85D-E854-35B5-A762-C770E10CA82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</a:t>
            </a:r>
          </a:p>
          <a:p>
            <a:pPr marL="457200" marR="0" lvl="0" indent="-298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416432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2" name="Google Shape;3122;g10d586cadf1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23" name="Google Shape;3123;g10d586cadf1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84948074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g10d586cadf1_2_4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37" name="Google Shape;3137;g10d586cadf1_2_4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bác</a:t>
            </a:r>
            <a:r>
              <a:rPr lang="en-US" dirty="0"/>
              <a:t> </a:t>
            </a:r>
            <a:r>
              <a:rPr lang="en-US" dirty="0" err="1"/>
              <a:t>gấu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quay </a:t>
            </a:r>
            <a:r>
              <a:rPr lang="en-US" dirty="0" err="1"/>
              <a:t>về</a:t>
            </a:r>
            <a:r>
              <a:rPr lang="en-US" dirty="0"/>
              <a:t> home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con </a:t>
            </a:r>
            <a:r>
              <a:rPr lang="en-US" dirty="0" err="1"/>
              <a:t>vật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biết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sai</a:t>
            </a:r>
            <a:endParaRPr lang="en-US" dirty="0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75718386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30" name="Google Shape;3930;g10e558aaf7f_0_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31" name="Google Shape;3931;g10e558aaf7f_0_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534372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59540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598637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161499" y="191125"/>
            <a:ext cx="9332210" cy="5537762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1995300" y="1318175"/>
            <a:ext cx="5153400" cy="1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7517484" y="3551213"/>
            <a:ext cx="373910" cy="372956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668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3305176"/>
            <a:ext cx="7772400" cy="1021556"/>
          </a:xfrm>
        </p:spPr>
        <p:txBody>
          <a:bodyPr anchor="t"/>
          <a:lstStyle>
            <a:lvl1pPr algn="l">
              <a:defRPr sz="3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180035"/>
            <a:ext cx="7772400" cy="1125140"/>
          </a:xfrm>
        </p:spPr>
        <p:txBody>
          <a:bodyPr anchor="b"/>
          <a:lstStyle>
            <a:lvl1pPr marL="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05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44020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8013" y="1200151"/>
            <a:ext cx="5395912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325" y="1200151"/>
            <a:ext cx="5397500" cy="3394472"/>
          </a:xfrm>
        </p:spPr>
        <p:txBody>
          <a:bodyPr/>
          <a:lstStyle>
            <a:lvl1pPr>
              <a:defRPr sz="2100"/>
            </a:lvl1pPr>
            <a:lvl2pPr>
              <a:defRPr sz="1800"/>
            </a:lvl2pPr>
            <a:lvl3pPr>
              <a:defRPr sz="1500"/>
            </a:lvl3pPr>
            <a:lvl4pPr>
              <a:defRPr sz="1350"/>
            </a:lvl4pPr>
            <a:lvl5pPr>
              <a:defRPr sz="1350"/>
            </a:lvl5pPr>
            <a:lvl6pPr>
              <a:defRPr sz="1350"/>
            </a:lvl6pPr>
            <a:lvl7pPr>
              <a:defRPr sz="1350"/>
            </a:lvl7pPr>
            <a:lvl8pPr>
              <a:defRPr sz="1350"/>
            </a:lvl8pPr>
            <a:lvl9pPr>
              <a:defRPr sz="13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678162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1" y="1151335"/>
            <a:ext cx="4040188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1" y="1631156"/>
            <a:ext cx="4040188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6" y="1151335"/>
            <a:ext cx="4041775" cy="47982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6" y="1631156"/>
            <a:ext cx="4041775" cy="2963466"/>
          </a:xfrm>
        </p:spPr>
        <p:txBody>
          <a:bodyPr/>
          <a:lstStyle>
            <a:lvl1pPr>
              <a:defRPr sz="1800"/>
            </a:lvl1pPr>
            <a:lvl2pPr>
              <a:defRPr sz="1500"/>
            </a:lvl2pPr>
            <a:lvl3pPr>
              <a:defRPr sz="1350"/>
            </a:lvl3pPr>
            <a:lvl4pPr>
              <a:defRPr sz="1200"/>
            </a:lvl4pPr>
            <a:lvl5pPr>
              <a:defRPr sz="1200"/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6136635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791722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05997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1" y="204787"/>
            <a:ext cx="3008313" cy="871538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04789"/>
            <a:ext cx="5111750" cy="438983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1076326"/>
            <a:ext cx="3008313" cy="351829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0026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3600450"/>
            <a:ext cx="5486400" cy="425054"/>
          </a:xfrm>
        </p:spPr>
        <p:txBody>
          <a:bodyPr anchor="b"/>
          <a:lstStyle>
            <a:lvl1pPr algn="l">
              <a:defRPr sz="15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459581"/>
            <a:ext cx="5486400" cy="3086100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4025503"/>
            <a:ext cx="5486400" cy="603647"/>
          </a:xfrm>
        </p:spPr>
        <p:txBody>
          <a:bodyPr/>
          <a:lstStyle>
            <a:lvl1pPr marL="0" indent="0">
              <a:buNone/>
              <a:defRPr sz="1050"/>
            </a:lvl1pPr>
            <a:lvl2pPr marL="342900" indent="0">
              <a:buNone/>
              <a:defRPr sz="900"/>
            </a:lvl2pPr>
            <a:lvl3pPr marL="685800" indent="0">
              <a:buNone/>
              <a:defRPr sz="750"/>
            </a:lvl3pPr>
            <a:lvl4pPr marL="1028700" indent="0">
              <a:buNone/>
              <a:defRPr sz="675"/>
            </a:lvl4pPr>
            <a:lvl5pPr marL="1371600" indent="0">
              <a:buNone/>
              <a:defRPr sz="675"/>
            </a:lvl5pPr>
            <a:lvl6pPr marL="1714500" indent="0">
              <a:buNone/>
              <a:defRPr sz="675"/>
            </a:lvl6pPr>
            <a:lvl7pPr marL="2057400" indent="0">
              <a:buNone/>
              <a:defRPr sz="675"/>
            </a:lvl7pPr>
            <a:lvl8pPr marL="2400300" indent="0">
              <a:buNone/>
              <a:defRPr sz="675"/>
            </a:lvl8pPr>
            <a:lvl9pPr marL="2743200" indent="0">
              <a:buNone/>
              <a:defRPr sz="67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785018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245313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18563" y="205980"/>
            <a:ext cx="2735262" cy="4388644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8013" y="205980"/>
            <a:ext cx="8058150" cy="4388644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3019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8421031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616114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061655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50741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013322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71715194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26683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320678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06853013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467689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0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172847" y="2867657"/>
            <a:ext cx="9343558" cy="2486681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5872129" y="468625"/>
            <a:ext cx="1138176" cy="561447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7" name="Google Shape;5327;p32"/>
          <p:cNvSpPr/>
          <p:nvPr/>
        </p:nvSpPr>
        <p:spPr>
          <a:xfrm>
            <a:off x="92175" y="1030086"/>
            <a:ext cx="762227" cy="372918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8" name="Google Shape;5328;p32"/>
          <p:cNvSpPr/>
          <p:nvPr/>
        </p:nvSpPr>
        <p:spPr>
          <a:xfrm>
            <a:off x="8161949" y="2538147"/>
            <a:ext cx="592207" cy="329511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367512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535443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12354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207506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713225" y="3957400"/>
            <a:ext cx="5137500" cy="48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713225" y="608125"/>
            <a:ext cx="5137500" cy="2712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Font typeface="Fredoka One"/>
              <a:buNone/>
              <a:defRPr sz="5200"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653472" y="-186508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6115978" y="3094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1375" y="3629325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-52150" y="4563725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5" name="Google Shape;15;p2"/>
          <p:cNvGrpSpPr/>
          <p:nvPr/>
        </p:nvGrpSpPr>
        <p:grpSpPr>
          <a:xfrm flipH="1">
            <a:off x="4997525" y="3406425"/>
            <a:ext cx="1333975" cy="1330850"/>
            <a:chOff x="6331425" y="3446150"/>
            <a:chExt cx="1333975" cy="1330850"/>
          </a:xfrm>
        </p:grpSpPr>
        <p:sp>
          <p:nvSpPr>
            <p:cNvPr id="16" name="Google Shape;16;p2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" name="Google Shape;196;p2"/>
          <p:cNvGrpSpPr/>
          <p:nvPr/>
        </p:nvGrpSpPr>
        <p:grpSpPr>
          <a:xfrm>
            <a:off x="8500175" y="3781463"/>
            <a:ext cx="325200" cy="625975"/>
            <a:chOff x="8749775" y="2970550"/>
            <a:chExt cx="325200" cy="625975"/>
          </a:xfrm>
        </p:grpSpPr>
        <p:sp>
          <p:nvSpPr>
            <p:cNvPr id="197" name="Google Shape;197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99618288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" name="Google Shape;254;p3"/>
          <p:cNvSpPr txBox="1">
            <a:spLocks noGrp="1"/>
          </p:cNvSpPr>
          <p:nvPr>
            <p:ph type="ctrTitle"/>
          </p:nvPr>
        </p:nvSpPr>
        <p:spPr>
          <a:xfrm>
            <a:off x="2696850" y="2218800"/>
            <a:ext cx="51219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255" name="Google Shape;255;p3"/>
          <p:cNvSpPr txBox="1">
            <a:spLocks noGrp="1"/>
          </p:cNvSpPr>
          <p:nvPr>
            <p:ph type="title" idx="2" hasCustomPrompt="1"/>
          </p:nvPr>
        </p:nvSpPr>
        <p:spPr>
          <a:xfrm>
            <a:off x="44848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56" name="Google Shape;256;p3"/>
          <p:cNvSpPr txBox="1">
            <a:spLocks noGrp="1"/>
          </p:cNvSpPr>
          <p:nvPr>
            <p:ph type="subTitle" idx="1"/>
          </p:nvPr>
        </p:nvSpPr>
        <p:spPr>
          <a:xfrm>
            <a:off x="26968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257" name="Google Shape;257;p3"/>
          <p:cNvGrpSpPr/>
          <p:nvPr/>
        </p:nvGrpSpPr>
        <p:grpSpPr>
          <a:xfrm>
            <a:off x="-153" y="4175588"/>
            <a:ext cx="9144308" cy="1323164"/>
            <a:chOff x="228475" y="5769875"/>
            <a:chExt cx="7102375" cy="1027700"/>
          </a:xfrm>
        </p:grpSpPr>
        <p:sp>
          <p:nvSpPr>
            <p:cNvPr id="258" name="Google Shape;258;p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" name="Google Shape;263;p3"/>
          <p:cNvGrpSpPr/>
          <p:nvPr/>
        </p:nvGrpSpPr>
        <p:grpSpPr>
          <a:xfrm>
            <a:off x="292791" y="463905"/>
            <a:ext cx="1493646" cy="3711705"/>
            <a:chOff x="-4111625" y="932600"/>
            <a:chExt cx="1320525" cy="3281500"/>
          </a:xfrm>
        </p:grpSpPr>
        <p:sp>
          <p:nvSpPr>
            <p:cNvPr id="264" name="Google Shape;264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3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3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3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3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3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3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3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3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3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3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3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" name="Google Shape;287;p3"/>
          <p:cNvGrpSpPr/>
          <p:nvPr/>
        </p:nvGrpSpPr>
        <p:grpSpPr>
          <a:xfrm>
            <a:off x="923883" y="3530926"/>
            <a:ext cx="1679811" cy="690870"/>
            <a:chOff x="2082550" y="1398675"/>
            <a:chExt cx="2024600" cy="868800"/>
          </a:xfrm>
        </p:grpSpPr>
        <p:sp>
          <p:nvSpPr>
            <p:cNvPr id="288" name="Google Shape;288;p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" name="Google Shape;319;p3"/>
          <p:cNvSpPr/>
          <p:nvPr/>
        </p:nvSpPr>
        <p:spPr>
          <a:xfrm>
            <a:off x="7060499" y="4838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3"/>
          <p:cNvSpPr/>
          <p:nvPr/>
        </p:nvSpPr>
        <p:spPr>
          <a:xfrm>
            <a:off x="7366513" y="8279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3782815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" name="Google Shape;323;p4"/>
          <p:cNvSpPr txBox="1">
            <a:spLocks noGrp="1"/>
          </p:cNvSpPr>
          <p:nvPr>
            <p:ph type="body" idx="1"/>
          </p:nvPr>
        </p:nvSpPr>
        <p:spPr>
          <a:xfrm>
            <a:off x="713225" y="1174675"/>
            <a:ext cx="7717500" cy="343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Clr>
                <a:srgbClr val="FFA200"/>
              </a:buClr>
              <a:buSzPts val="1800"/>
              <a:buAutoNum type="arabicPeriod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324" name="Google Shape;324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25" name="Google Shape;325;p4"/>
          <p:cNvSpPr/>
          <p:nvPr/>
        </p:nvSpPr>
        <p:spPr>
          <a:xfrm flipH="1">
            <a:off x="-12" y="4448851"/>
            <a:ext cx="9337637" cy="758974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326" name="Google Shape;326;p4"/>
          <p:cNvGrpSpPr/>
          <p:nvPr/>
        </p:nvGrpSpPr>
        <p:grpSpPr>
          <a:xfrm>
            <a:off x="7534775" y="4794025"/>
            <a:ext cx="165675" cy="152200"/>
            <a:chOff x="10895725" y="1692975"/>
            <a:chExt cx="165675" cy="152200"/>
          </a:xfrm>
        </p:grpSpPr>
        <p:sp>
          <p:nvSpPr>
            <p:cNvPr id="327" name="Google Shape;327;p4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4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4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4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4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4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4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" name="Google Shape;334;p4"/>
          <p:cNvGrpSpPr/>
          <p:nvPr/>
        </p:nvGrpSpPr>
        <p:grpSpPr>
          <a:xfrm>
            <a:off x="7970250" y="4671238"/>
            <a:ext cx="335200" cy="307275"/>
            <a:chOff x="12144925" y="2836225"/>
            <a:chExt cx="335200" cy="307275"/>
          </a:xfrm>
        </p:grpSpPr>
        <p:sp>
          <p:nvSpPr>
            <p:cNvPr id="335" name="Google Shape;335;p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" name="Google Shape;342;p4"/>
          <p:cNvSpPr/>
          <p:nvPr/>
        </p:nvSpPr>
        <p:spPr>
          <a:xfrm flipH="1">
            <a:off x="7591663" y="7770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4"/>
          <p:cNvSpPr/>
          <p:nvPr/>
        </p:nvSpPr>
        <p:spPr>
          <a:xfrm flipH="1">
            <a:off x="6368432" y="316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4"/>
          <p:cNvSpPr/>
          <p:nvPr/>
        </p:nvSpPr>
        <p:spPr>
          <a:xfrm flipH="1">
            <a:off x="8212812" y="73461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471169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" name="Google Shape;346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7" name="Google Shape;347;p5"/>
          <p:cNvSpPr txBox="1">
            <a:spLocks noGrp="1"/>
          </p:cNvSpPr>
          <p:nvPr>
            <p:ph type="body" idx="1"/>
          </p:nvPr>
        </p:nvSpPr>
        <p:spPr>
          <a:xfrm>
            <a:off x="19179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8" name="Google Shape;348;p5"/>
          <p:cNvSpPr txBox="1">
            <a:spLocks noGrp="1"/>
          </p:cNvSpPr>
          <p:nvPr>
            <p:ph type="body" idx="2"/>
          </p:nvPr>
        </p:nvSpPr>
        <p:spPr>
          <a:xfrm>
            <a:off x="4766625" y="2928825"/>
            <a:ext cx="2459400" cy="11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49" name="Google Shape;349;p5"/>
          <p:cNvSpPr txBox="1">
            <a:spLocks noGrp="1"/>
          </p:cNvSpPr>
          <p:nvPr>
            <p:ph type="title" idx="3"/>
          </p:nvPr>
        </p:nvSpPr>
        <p:spPr>
          <a:xfrm>
            <a:off x="19179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350" name="Google Shape;350;p5"/>
          <p:cNvSpPr txBox="1">
            <a:spLocks noGrp="1"/>
          </p:cNvSpPr>
          <p:nvPr>
            <p:ph type="title" idx="4"/>
          </p:nvPr>
        </p:nvSpPr>
        <p:spPr>
          <a:xfrm>
            <a:off x="4766625" y="2506050"/>
            <a:ext cx="2459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351" name="Google Shape;351;p5"/>
          <p:cNvGrpSpPr/>
          <p:nvPr/>
        </p:nvGrpSpPr>
        <p:grpSpPr>
          <a:xfrm>
            <a:off x="8335838" y="3431028"/>
            <a:ext cx="690309" cy="675888"/>
            <a:chOff x="3277850" y="1455500"/>
            <a:chExt cx="829300" cy="811975"/>
          </a:xfrm>
        </p:grpSpPr>
        <p:sp>
          <p:nvSpPr>
            <p:cNvPr id="352" name="Google Shape;352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" name="Google Shape;380;p5"/>
          <p:cNvGrpSpPr/>
          <p:nvPr/>
        </p:nvGrpSpPr>
        <p:grpSpPr>
          <a:xfrm>
            <a:off x="10" y="4276350"/>
            <a:ext cx="9144308" cy="1323164"/>
            <a:chOff x="228475" y="5769875"/>
            <a:chExt cx="7102375" cy="1027700"/>
          </a:xfrm>
        </p:grpSpPr>
        <p:sp>
          <p:nvSpPr>
            <p:cNvPr id="381" name="Google Shape;381;p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" name="Google Shape;386;p5"/>
          <p:cNvGrpSpPr/>
          <p:nvPr/>
        </p:nvGrpSpPr>
        <p:grpSpPr>
          <a:xfrm>
            <a:off x="651288" y="3600428"/>
            <a:ext cx="690309" cy="675888"/>
            <a:chOff x="3277850" y="1455500"/>
            <a:chExt cx="829300" cy="811975"/>
          </a:xfrm>
        </p:grpSpPr>
        <p:sp>
          <p:nvSpPr>
            <p:cNvPr id="387" name="Google Shape;387;p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" name="Google Shape;415;p5"/>
          <p:cNvGrpSpPr/>
          <p:nvPr/>
        </p:nvGrpSpPr>
        <p:grpSpPr>
          <a:xfrm>
            <a:off x="7582825" y="3600416"/>
            <a:ext cx="1443320" cy="675913"/>
            <a:chOff x="7589550" y="4294275"/>
            <a:chExt cx="1777050" cy="832200"/>
          </a:xfrm>
        </p:grpSpPr>
        <p:sp>
          <p:nvSpPr>
            <p:cNvPr id="416" name="Google Shape;416;p5"/>
            <p:cNvSpPr/>
            <p:nvPr/>
          </p:nvSpPr>
          <p:spPr>
            <a:xfrm>
              <a:off x="7589550" y="4327575"/>
              <a:ext cx="1777050" cy="798175"/>
            </a:xfrm>
            <a:custGeom>
              <a:avLst/>
              <a:gdLst/>
              <a:ahLst/>
              <a:cxnLst/>
              <a:rect l="l" t="t" r="r" b="b"/>
              <a:pathLst>
                <a:path w="71082" h="31927" extrusionOk="0">
                  <a:moveTo>
                    <a:pt x="41016" y="1"/>
                  </a:moveTo>
                  <a:cubicBezTo>
                    <a:pt x="40686" y="1"/>
                    <a:pt x="40355" y="43"/>
                    <a:pt x="40029" y="133"/>
                  </a:cubicBezTo>
                  <a:cubicBezTo>
                    <a:pt x="37717" y="749"/>
                    <a:pt x="36407" y="3600"/>
                    <a:pt x="37139" y="5834"/>
                  </a:cubicBezTo>
                  <a:cubicBezTo>
                    <a:pt x="36360" y="4681"/>
                    <a:pt x="34924" y="3981"/>
                    <a:pt x="33486" y="3981"/>
                  </a:cubicBezTo>
                  <a:cubicBezTo>
                    <a:pt x="33147" y="3981"/>
                    <a:pt x="32808" y="4020"/>
                    <a:pt x="32478" y="4101"/>
                  </a:cubicBezTo>
                  <a:cubicBezTo>
                    <a:pt x="30436" y="4602"/>
                    <a:pt x="28856" y="6451"/>
                    <a:pt x="28240" y="8454"/>
                  </a:cubicBezTo>
                  <a:cubicBezTo>
                    <a:pt x="27585" y="10496"/>
                    <a:pt x="27739" y="12692"/>
                    <a:pt x="28124" y="14773"/>
                  </a:cubicBezTo>
                  <a:cubicBezTo>
                    <a:pt x="27421" y="13210"/>
                    <a:pt x="25698" y="12352"/>
                    <a:pt x="23965" y="12352"/>
                  </a:cubicBezTo>
                  <a:cubicBezTo>
                    <a:pt x="23133" y="12352"/>
                    <a:pt x="22299" y="12550"/>
                    <a:pt x="21575" y="12962"/>
                  </a:cubicBezTo>
                  <a:cubicBezTo>
                    <a:pt x="19379" y="14233"/>
                    <a:pt x="18339" y="17046"/>
                    <a:pt x="18647" y="19588"/>
                  </a:cubicBezTo>
                  <a:cubicBezTo>
                    <a:pt x="18183" y="17467"/>
                    <a:pt x="16066" y="15917"/>
                    <a:pt x="13938" y="15917"/>
                  </a:cubicBezTo>
                  <a:cubicBezTo>
                    <a:pt x="13592" y="15917"/>
                    <a:pt x="13246" y="15958"/>
                    <a:pt x="12906" y="16044"/>
                  </a:cubicBezTo>
                  <a:cubicBezTo>
                    <a:pt x="10479" y="16660"/>
                    <a:pt x="8900" y="19511"/>
                    <a:pt x="9593" y="21900"/>
                  </a:cubicBezTo>
                  <a:cubicBezTo>
                    <a:pt x="8665" y="20879"/>
                    <a:pt x="7307" y="20386"/>
                    <a:pt x="5934" y="20386"/>
                  </a:cubicBezTo>
                  <a:cubicBezTo>
                    <a:pt x="4458" y="20386"/>
                    <a:pt x="2963" y="20956"/>
                    <a:pt x="1965" y="22054"/>
                  </a:cubicBezTo>
                  <a:cubicBezTo>
                    <a:pt x="0" y="24173"/>
                    <a:pt x="116" y="27756"/>
                    <a:pt x="1965" y="29952"/>
                  </a:cubicBezTo>
                  <a:cubicBezTo>
                    <a:pt x="3082" y="31300"/>
                    <a:pt x="5740" y="31724"/>
                    <a:pt x="7628" y="31878"/>
                  </a:cubicBezTo>
                  <a:cubicBezTo>
                    <a:pt x="8245" y="31917"/>
                    <a:pt x="8784" y="31926"/>
                    <a:pt x="9169" y="31926"/>
                  </a:cubicBezTo>
                  <a:cubicBezTo>
                    <a:pt x="9555" y="31926"/>
                    <a:pt x="9786" y="31917"/>
                    <a:pt x="9786" y="31917"/>
                  </a:cubicBezTo>
                  <a:lnTo>
                    <a:pt x="63337" y="31493"/>
                  </a:lnTo>
                  <a:lnTo>
                    <a:pt x="65418" y="31493"/>
                  </a:lnTo>
                  <a:cubicBezTo>
                    <a:pt x="68693" y="31454"/>
                    <a:pt x="71081" y="28180"/>
                    <a:pt x="69848" y="25136"/>
                  </a:cubicBezTo>
                  <a:cubicBezTo>
                    <a:pt x="69656" y="24751"/>
                    <a:pt x="69463" y="24443"/>
                    <a:pt x="69232" y="24211"/>
                  </a:cubicBezTo>
                  <a:cubicBezTo>
                    <a:pt x="67913" y="23042"/>
                    <a:pt x="66126" y="22503"/>
                    <a:pt x="64346" y="22503"/>
                  </a:cubicBezTo>
                  <a:cubicBezTo>
                    <a:pt x="63839" y="22503"/>
                    <a:pt x="63332" y="22547"/>
                    <a:pt x="62837" y="22632"/>
                  </a:cubicBezTo>
                  <a:cubicBezTo>
                    <a:pt x="64262" y="22170"/>
                    <a:pt x="64955" y="20359"/>
                    <a:pt x="64493" y="18933"/>
                  </a:cubicBezTo>
                  <a:cubicBezTo>
                    <a:pt x="63992" y="17508"/>
                    <a:pt x="62644" y="16506"/>
                    <a:pt x="61180" y="16121"/>
                  </a:cubicBezTo>
                  <a:cubicBezTo>
                    <a:pt x="60535" y="15951"/>
                    <a:pt x="59876" y="15886"/>
                    <a:pt x="59215" y="15886"/>
                  </a:cubicBezTo>
                  <a:cubicBezTo>
                    <a:pt x="58374" y="15886"/>
                    <a:pt x="57530" y="15992"/>
                    <a:pt x="56711" y="16121"/>
                  </a:cubicBezTo>
                  <a:cubicBezTo>
                    <a:pt x="59254" y="15697"/>
                    <a:pt x="60987" y="12577"/>
                    <a:pt x="59986" y="10188"/>
                  </a:cubicBezTo>
                  <a:cubicBezTo>
                    <a:pt x="59312" y="8581"/>
                    <a:pt x="57540" y="7602"/>
                    <a:pt x="55819" y="7602"/>
                  </a:cubicBezTo>
                  <a:cubicBezTo>
                    <a:pt x="54981" y="7602"/>
                    <a:pt x="54156" y="7834"/>
                    <a:pt x="53475" y="8339"/>
                  </a:cubicBezTo>
                  <a:cubicBezTo>
                    <a:pt x="54977" y="7067"/>
                    <a:pt x="55362" y="4717"/>
                    <a:pt x="54438" y="2984"/>
                  </a:cubicBezTo>
                  <a:cubicBezTo>
                    <a:pt x="54361" y="2829"/>
                    <a:pt x="54245" y="2675"/>
                    <a:pt x="54130" y="2560"/>
                  </a:cubicBezTo>
                  <a:cubicBezTo>
                    <a:pt x="52909" y="1159"/>
                    <a:pt x="51548" y="587"/>
                    <a:pt x="50273" y="587"/>
                  </a:cubicBezTo>
                  <a:cubicBezTo>
                    <a:pt x="48005" y="587"/>
                    <a:pt x="46007" y="2393"/>
                    <a:pt x="45538" y="4563"/>
                  </a:cubicBezTo>
                  <a:cubicBezTo>
                    <a:pt x="45673" y="2163"/>
                    <a:pt x="43377" y="1"/>
                    <a:pt x="41016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7589550" y="4294275"/>
              <a:ext cx="1777050" cy="832200"/>
            </a:xfrm>
            <a:custGeom>
              <a:avLst/>
              <a:gdLst/>
              <a:ahLst/>
              <a:cxnLst/>
              <a:rect l="l" t="t" r="r" b="b"/>
              <a:pathLst>
                <a:path w="71082" h="33288" fill="none" extrusionOk="0">
                  <a:moveTo>
                    <a:pt x="65418" y="32825"/>
                  </a:moveTo>
                  <a:lnTo>
                    <a:pt x="63337" y="32825"/>
                  </a:lnTo>
                  <a:lnTo>
                    <a:pt x="9786" y="33249"/>
                  </a:lnTo>
                  <a:cubicBezTo>
                    <a:pt x="9786" y="33249"/>
                    <a:pt x="8861" y="33287"/>
                    <a:pt x="7628" y="33210"/>
                  </a:cubicBezTo>
                  <a:cubicBezTo>
                    <a:pt x="5740" y="33056"/>
                    <a:pt x="3082" y="32632"/>
                    <a:pt x="1965" y="31284"/>
                  </a:cubicBezTo>
                  <a:cubicBezTo>
                    <a:pt x="116" y="29088"/>
                    <a:pt x="0" y="25505"/>
                    <a:pt x="1965" y="23386"/>
                  </a:cubicBezTo>
                  <a:cubicBezTo>
                    <a:pt x="3891" y="21267"/>
                    <a:pt x="7667" y="21113"/>
                    <a:pt x="9593" y="23232"/>
                  </a:cubicBezTo>
                  <a:cubicBezTo>
                    <a:pt x="8900" y="20843"/>
                    <a:pt x="10479" y="17992"/>
                    <a:pt x="12906" y="17376"/>
                  </a:cubicBezTo>
                  <a:cubicBezTo>
                    <a:pt x="15334" y="16760"/>
                    <a:pt x="18107" y="18455"/>
                    <a:pt x="18647" y="20920"/>
                  </a:cubicBezTo>
                  <a:cubicBezTo>
                    <a:pt x="18339" y="18378"/>
                    <a:pt x="19379" y="15565"/>
                    <a:pt x="21575" y="14294"/>
                  </a:cubicBezTo>
                  <a:cubicBezTo>
                    <a:pt x="23809" y="13022"/>
                    <a:pt x="27084" y="13793"/>
                    <a:pt x="28124" y="16105"/>
                  </a:cubicBezTo>
                  <a:cubicBezTo>
                    <a:pt x="27739" y="14024"/>
                    <a:pt x="27585" y="11828"/>
                    <a:pt x="28240" y="9786"/>
                  </a:cubicBezTo>
                  <a:cubicBezTo>
                    <a:pt x="28856" y="7783"/>
                    <a:pt x="30436" y="5934"/>
                    <a:pt x="32478" y="5433"/>
                  </a:cubicBezTo>
                  <a:cubicBezTo>
                    <a:pt x="34211" y="5009"/>
                    <a:pt x="36176" y="5741"/>
                    <a:pt x="37139" y="7166"/>
                  </a:cubicBezTo>
                  <a:cubicBezTo>
                    <a:pt x="36407" y="4932"/>
                    <a:pt x="37717" y="2081"/>
                    <a:pt x="40029" y="1465"/>
                  </a:cubicBezTo>
                  <a:cubicBezTo>
                    <a:pt x="42687" y="733"/>
                    <a:pt x="45692" y="3160"/>
                    <a:pt x="45538" y="5895"/>
                  </a:cubicBezTo>
                  <a:cubicBezTo>
                    <a:pt x="46270" y="2505"/>
                    <a:pt x="50739" y="1"/>
                    <a:pt x="54130" y="3892"/>
                  </a:cubicBezTo>
                  <a:cubicBezTo>
                    <a:pt x="54245" y="4007"/>
                    <a:pt x="54361" y="4161"/>
                    <a:pt x="54438" y="4316"/>
                  </a:cubicBezTo>
                  <a:cubicBezTo>
                    <a:pt x="55362" y="6049"/>
                    <a:pt x="54977" y="8399"/>
                    <a:pt x="53475" y="9671"/>
                  </a:cubicBezTo>
                  <a:cubicBezTo>
                    <a:pt x="55555" y="8130"/>
                    <a:pt x="58984" y="9131"/>
                    <a:pt x="59986" y="11520"/>
                  </a:cubicBezTo>
                  <a:cubicBezTo>
                    <a:pt x="60987" y="13909"/>
                    <a:pt x="59254" y="17029"/>
                    <a:pt x="56711" y="17453"/>
                  </a:cubicBezTo>
                  <a:cubicBezTo>
                    <a:pt x="58175" y="17222"/>
                    <a:pt x="59716" y="17068"/>
                    <a:pt x="61180" y="17453"/>
                  </a:cubicBezTo>
                  <a:cubicBezTo>
                    <a:pt x="62644" y="17838"/>
                    <a:pt x="63992" y="18840"/>
                    <a:pt x="64493" y="20265"/>
                  </a:cubicBezTo>
                  <a:cubicBezTo>
                    <a:pt x="64955" y="21691"/>
                    <a:pt x="64262" y="23502"/>
                    <a:pt x="62837" y="23964"/>
                  </a:cubicBezTo>
                  <a:cubicBezTo>
                    <a:pt x="65071" y="23579"/>
                    <a:pt x="67537" y="24041"/>
                    <a:pt x="69232" y="25543"/>
                  </a:cubicBezTo>
                  <a:cubicBezTo>
                    <a:pt x="69463" y="25775"/>
                    <a:pt x="69656" y="26083"/>
                    <a:pt x="69848" y="26468"/>
                  </a:cubicBezTo>
                  <a:cubicBezTo>
                    <a:pt x="71081" y="29512"/>
                    <a:pt x="68693" y="32786"/>
                    <a:pt x="65418" y="3282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7778325" y="4594150"/>
              <a:ext cx="1394675" cy="531600"/>
            </a:xfrm>
            <a:custGeom>
              <a:avLst/>
              <a:gdLst/>
              <a:ahLst/>
              <a:cxnLst/>
              <a:rect l="l" t="t" r="r" b="b"/>
              <a:pathLst>
                <a:path w="55787" h="21264" extrusionOk="0">
                  <a:moveTo>
                    <a:pt x="32518" y="1"/>
                  </a:moveTo>
                  <a:cubicBezTo>
                    <a:pt x="32260" y="1"/>
                    <a:pt x="32001" y="33"/>
                    <a:pt x="31746" y="103"/>
                  </a:cubicBezTo>
                  <a:cubicBezTo>
                    <a:pt x="29858" y="604"/>
                    <a:pt x="28818" y="2877"/>
                    <a:pt x="29396" y="4687"/>
                  </a:cubicBezTo>
                  <a:cubicBezTo>
                    <a:pt x="28775" y="3757"/>
                    <a:pt x="27630" y="3201"/>
                    <a:pt x="26483" y="3201"/>
                  </a:cubicBezTo>
                  <a:cubicBezTo>
                    <a:pt x="26206" y="3201"/>
                    <a:pt x="25929" y="3233"/>
                    <a:pt x="25659" y="3301"/>
                  </a:cubicBezTo>
                  <a:cubicBezTo>
                    <a:pt x="24002" y="3724"/>
                    <a:pt x="22769" y="5150"/>
                    <a:pt x="22268" y="6806"/>
                  </a:cubicBezTo>
                  <a:cubicBezTo>
                    <a:pt x="21729" y="8424"/>
                    <a:pt x="21845" y="10158"/>
                    <a:pt x="22191" y="11853"/>
                  </a:cubicBezTo>
                  <a:cubicBezTo>
                    <a:pt x="21620" y="10581"/>
                    <a:pt x="20244" y="9904"/>
                    <a:pt x="18865" y="9904"/>
                  </a:cubicBezTo>
                  <a:cubicBezTo>
                    <a:pt x="18198" y="9904"/>
                    <a:pt x="17530" y="10063"/>
                    <a:pt x="16952" y="10389"/>
                  </a:cubicBezTo>
                  <a:cubicBezTo>
                    <a:pt x="15180" y="11430"/>
                    <a:pt x="14332" y="13664"/>
                    <a:pt x="14602" y="15706"/>
                  </a:cubicBezTo>
                  <a:cubicBezTo>
                    <a:pt x="14237" y="14015"/>
                    <a:pt x="12531" y="12752"/>
                    <a:pt x="10810" y="12752"/>
                  </a:cubicBezTo>
                  <a:cubicBezTo>
                    <a:pt x="10532" y="12752"/>
                    <a:pt x="10252" y="12785"/>
                    <a:pt x="9979" y="12855"/>
                  </a:cubicBezTo>
                  <a:cubicBezTo>
                    <a:pt x="8052" y="13356"/>
                    <a:pt x="6781" y="15629"/>
                    <a:pt x="7320" y="17555"/>
                  </a:cubicBezTo>
                  <a:cubicBezTo>
                    <a:pt x="6576" y="16737"/>
                    <a:pt x="5481" y="16340"/>
                    <a:pt x="4374" y="16340"/>
                  </a:cubicBezTo>
                  <a:cubicBezTo>
                    <a:pt x="3190" y="16340"/>
                    <a:pt x="1991" y="16794"/>
                    <a:pt x="1194" y="17671"/>
                  </a:cubicBezTo>
                  <a:cubicBezTo>
                    <a:pt x="347" y="18634"/>
                    <a:pt x="0" y="19944"/>
                    <a:pt x="77" y="21215"/>
                  </a:cubicBezTo>
                  <a:cubicBezTo>
                    <a:pt x="694" y="21254"/>
                    <a:pt x="1233" y="21263"/>
                    <a:pt x="1618" y="21263"/>
                  </a:cubicBezTo>
                  <a:cubicBezTo>
                    <a:pt x="2004" y="21263"/>
                    <a:pt x="2235" y="21254"/>
                    <a:pt x="2235" y="21254"/>
                  </a:cubicBezTo>
                  <a:lnTo>
                    <a:pt x="55786" y="20830"/>
                  </a:lnTo>
                  <a:cubicBezTo>
                    <a:pt x="55748" y="20599"/>
                    <a:pt x="55709" y="20406"/>
                    <a:pt x="55594" y="20175"/>
                  </a:cubicBezTo>
                  <a:cubicBezTo>
                    <a:pt x="55478" y="19867"/>
                    <a:pt x="55324" y="19597"/>
                    <a:pt x="55093" y="19404"/>
                  </a:cubicBezTo>
                  <a:cubicBezTo>
                    <a:pt x="54039" y="18471"/>
                    <a:pt x="52608" y="18032"/>
                    <a:pt x="51187" y="18032"/>
                  </a:cubicBezTo>
                  <a:cubicBezTo>
                    <a:pt x="50790" y="18032"/>
                    <a:pt x="50394" y="18066"/>
                    <a:pt x="50007" y="18133"/>
                  </a:cubicBezTo>
                  <a:cubicBezTo>
                    <a:pt x="51163" y="17786"/>
                    <a:pt x="51703" y="16322"/>
                    <a:pt x="51317" y="15167"/>
                  </a:cubicBezTo>
                  <a:cubicBezTo>
                    <a:pt x="50932" y="14049"/>
                    <a:pt x="49815" y="13240"/>
                    <a:pt x="48659" y="12932"/>
                  </a:cubicBezTo>
                  <a:cubicBezTo>
                    <a:pt x="48145" y="12795"/>
                    <a:pt x="47616" y="12742"/>
                    <a:pt x="47082" y="12742"/>
                  </a:cubicBezTo>
                  <a:cubicBezTo>
                    <a:pt x="46415" y="12742"/>
                    <a:pt x="45740" y="12825"/>
                    <a:pt x="45076" y="12932"/>
                  </a:cubicBezTo>
                  <a:cubicBezTo>
                    <a:pt x="47156" y="12585"/>
                    <a:pt x="48505" y="10081"/>
                    <a:pt x="47734" y="8155"/>
                  </a:cubicBezTo>
                  <a:cubicBezTo>
                    <a:pt x="47190" y="6885"/>
                    <a:pt x="45773" y="6103"/>
                    <a:pt x="44388" y="6103"/>
                  </a:cubicBezTo>
                  <a:cubicBezTo>
                    <a:pt x="43715" y="6103"/>
                    <a:pt x="43049" y="6288"/>
                    <a:pt x="42495" y="6691"/>
                  </a:cubicBezTo>
                  <a:cubicBezTo>
                    <a:pt x="43689" y="5689"/>
                    <a:pt x="43997" y="3801"/>
                    <a:pt x="43265" y="2414"/>
                  </a:cubicBezTo>
                  <a:cubicBezTo>
                    <a:pt x="43188" y="2299"/>
                    <a:pt x="43111" y="2183"/>
                    <a:pt x="43034" y="2068"/>
                  </a:cubicBezTo>
                  <a:cubicBezTo>
                    <a:pt x="42049" y="944"/>
                    <a:pt x="40954" y="485"/>
                    <a:pt x="39929" y="485"/>
                  </a:cubicBezTo>
                  <a:cubicBezTo>
                    <a:pt x="38108" y="485"/>
                    <a:pt x="36508" y="1935"/>
                    <a:pt x="36138" y="3686"/>
                  </a:cubicBezTo>
                  <a:cubicBezTo>
                    <a:pt x="36273" y="1754"/>
                    <a:pt x="34411" y="1"/>
                    <a:pt x="325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9" name="Google Shape;419;p5"/>
          <p:cNvGrpSpPr/>
          <p:nvPr/>
        </p:nvGrpSpPr>
        <p:grpSpPr>
          <a:xfrm flipH="1">
            <a:off x="859164" y="3860351"/>
            <a:ext cx="1211425" cy="612635"/>
            <a:chOff x="9364650" y="4884500"/>
            <a:chExt cx="1605600" cy="811975"/>
          </a:xfrm>
        </p:grpSpPr>
        <p:sp>
          <p:nvSpPr>
            <p:cNvPr id="420" name="Google Shape;420;p5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1" name="Google Shape;451;p5"/>
          <p:cNvSpPr/>
          <p:nvPr/>
        </p:nvSpPr>
        <p:spPr>
          <a:xfrm>
            <a:off x="74452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22433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6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55" name="Google Shape;455;p6"/>
          <p:cNvSpPr/>
          <p:nvPr/>
        </p:nvSpPr>
        <p:spPr>
          <a:xfrm>
            <a:off x="-7791" y="43577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6" name="Google Shape;456;p6"/>
          <p:cNvGrpSpPr/>
          <p:nvPr/>
        </p:nvGrpSpPr>
        <p:grpSpPr>
          <a:xfrm>
            <a:off x="3010700" y="4608563"/>
            <a:ext cx="335200" cy="307275"/>
            <a:chOff x="12144925" y="2836225"/>
            <a:chExt cx="335200" cy="307275"/>
          </a:xfrm>
        </p:grpSpPr>
        <p:sp>
          <p:nvSpPr>
            <p:cNvPr id="457" name="Google Shape;457;p6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6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6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6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6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6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6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4" name="Google Shape;464;p6"/>
          <p:cNvGrpSpPr/>
          <p:nvPr/>
        </p:nvGrpSpPr>
        <p:grpSpPr>
          <a:xfrm>
            <a:off x="5457188" y="4504688"/>
            <a:ext cx="165700" cy="152200"/>
            <a:chOff x="12352975" y="1673700"/>
            <a:chExt cx="165700" cy="152200"/>
          </a:xfrm>
        </p:grpSpPr>
        <p:sp>
          <p:nvSpPr>
            <p:cNvPr id="465" name="Google Shape;465;p6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6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6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6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6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6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6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72" name="Google Shape;472;p6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473" name="Google Shape;473;p6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6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6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6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6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6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6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" name="Google Shape;480;p6"/>
          <p:cNvGrpSpPr/>
          <p:nvPr/>
        </p:nvGrpSpPr>
        <p:grpSpPr>
          <a:xfrm>
            <a:off x="8095475" y="4656900"/>
            <a:ext cx="335200" cy="306300"/>
            <a:chOff x="11451450" y="1133375"/>
            <a:chExt cx="335200" cy="306300"/>
          </a:xfrm>
        </p:grpSpPr>
        <p:sp>
          <p:nvSpPr>
            <p:cNvPr id="481" name="Google Shape;481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8" name="Google Shape;488;p6"/>
          <p:cNvGrpSpPr/>
          <p:nvPr/>
        </p:nvGrpSpPr>
        <p:grpSpPr>
          <a:xfrm>
            <a:off x="7837116" y="4656908"/>
            <a:ext cx="165689" cy="151404"/>
            <a:chOff x="11451450" y="1133375"/>
            <a:chExt cx="335200" cy="306300"/>
          </a:xfrm>
        </p:grpSpPr>
        <p:sp>
          <p:nvSpPr>
            <p:cNvPr id="489" name="Google Shape;489;p6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6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6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6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6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6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6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96" name="Google Shape;496;p6"/>
          <p:cNvSpPr/>
          <p:nvPr/>
        </p:nvSpPr>
        <p:spPr>
          <a:xfrm flipH="1">
            <a:off x="6776907" y="42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3880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7"/>
          <p:cNvSpPr txBox="1">
            <a:spLocks noGrp="1"/>
          </p:cNvSpPr>
          <p:nvPr>
            <p:ph type="title"/>
          </p:nvPr>
        </p:nvSpPr>
        <p:spPr>
          <a:xfrm>
            <a:off x="3281200" y="780800"/>
            <a:ext cx="2581500" cy="58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0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9" name="Google Shape;499;p7"/>
          <p:cNvSpPr txBox="1">
            <a:spLocks noGrp="1"/>
          </p:cNvSpPr>
          <p:nvPr>
            <p:ph type="body" idx="1"/>
          </p:nvPr>
        </p:nvSpPr>
        <p:spPr>
          <a:xfrm>
            <a:off x="3068050" y="1424475"/>
            <a:ext cx="3007800" cy="1497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ctr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400"/>
            </a:lvl1pPr>
            <a:lvl2pPr marL="914400" lvl="1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00" name="Google Shape;500;p7"/>
          <p:cNvSpPr/>
          <p:nvPr/>
        </p:nvSpPr>
        <p:spPr>
          <a:xfrm>
            <a:off x="-31950" y="4095750"/>
            <a:ext cx="9321900" cy="1092000"/>
          </a:xfrm>
          <a:prstGeom prst="rect">
            <a:avLst/>
          </a:prstGeom>
          <a:solidFill>
            <a:schemeClr val="accent4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1" name="Google Shape;501;p7"/>
          <p:cNvGrpSpPr/>
          <p:nvPr/>
        </p:nvGrpSpPr>
        <p:grpSpPr>
          <a:xfrm>
            <a:off x="2224625" y="4608575"/>
            <a:ext cx="165675" cy="152200"/>
            <a:chOff x="10895725" y="1692975"/>
            <a:chExt cx="165675" cy="152200"/>
          </a:xfrm>
        </p:grpSpPr>
        <p:sp>
          <p:nvSpPr>
            <p:cNvPr id="502" name="Google Shape;502;p7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7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7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7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7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7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7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09" name="Google Shape;509;p7"/>
          <p:cNvGrpSpPr/>
          <p:nvPr/>
        </p:nvGrpSpPr>
        <p:grpSpPr>
          <a:xfrm>
            <a:off x="6490116" y="4340508"/>
            <a:ext cx="165689" cy="151404"/>
            <a:chOff x="11451450" y="1133375"/>
            <a:chExt cx="335200" cy="306300"/>
          </a:xfrm>
        </p:grpSpPr>
        <p:sp>
          <p:nvSpPr>
            <p:cNvPr id="510" name="Google Shape;510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7"/>
          <p:cNvGrpSpPr/>
          <p:nvPr/>
        </p:nvGrpSpPr>
        <p:grpSpPr>
          <a:xfrm>
            <a:off x="7663026" y="4533000"/>
            <a:ext cx="237288" cy="217520"/>
            <a:chOff x="12144925" y="2836225"/>
            <a:chExt cx="335200" cy="307275"/>
          </a:xfrm>
        </p:grpSpPr>
        <p:sp>
          <p:nvSpPr>
            <p:cNvPr id="518" name="Google Shape;518;p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5" name="Google Shape;525;p7"/>
          <p:cNvGrpSpPr/>
          <p:nvPr/>
        </p:nvGrpSpPr>
        <p:grpSpPr>
          <a:xfrm>
            <a:off x="1017675" y="4577250"/>
            <a:ext cx="335200" cy="306300"/>
            <a:chOff x="11451450" y="1133375"/>
            <a:chExt cx="335200" cy="306300"/>
          </a:xfrm>
        </p:grpSpPr>
        <p:sp>
          <p:nvSpPr>
            <p:cNvPr id="526" name="Google Shape;526;p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2357606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0_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313714" y="340322"/>
            <a:ext cx="9765634" cy="5311309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8"/>
          <p:cNvSpPr txBox="1">
            <a:spLocks noGrp="1"/>
          </p:cNvSpPr>
          <p:nvPr>
            <p:ph type="title"/>
          </p:nvPr>
        </p:nvSpPr>
        <p:spPr>
          <a:xfrm>
            <a:off x="2502250" y="1230000"/>
            <a:ext cx="5928600" cy="268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35" name="Google Shape;535;p8"/>
          <p:cNvSpPr/>
          <p:nvPr/>
        </p:nvSpPr>
        <p:spPr>
          <a:xfrm>
            <a:off x="839624" y="385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6" name="Google Shape;536;p8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7" name="Google Shape;537;p8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538" name="Google Shape;538;p8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539" name="Google Shape;539;p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" name="Google Shape;570;p8"/>
          <p:cNvGrpSpPr/>
          <p:nvPr/>
        </p:nvGrpSpPr>
        <p:grpSpPr>
          <a:xfrm flipH="1">
            <a:off x="3155639" y="4441601"/>
            <a:ext cx="1211425" cy="612635"/>
            <a:chOff x="9364650" y="4884500"/>
            <a:chExt cx="1605600" cy="811975"/>
          </a:xfrm>
        </p:grpSpPr>
        <p:sp>
          <p:nvSpPr>
            <p:cNvPr id="571" name="Google Shape;571;p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2" name="Google Shape;602;p8"/>
          <p:cNvSpPr/>
          <p:nvPr/>
        </p:nvSpPr>
        <p:spPr>
          <a:xfrm flipH="1">
            <a:off x="385982" y="385032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3" name="Google Shape;603;p8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3454678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5" name="Google Shape;605;p9"/>
          <p:cNvSpPr txBox="1">
            <a:spLocks noGrp="1"/>
          </p:cNvSpPr>
          <p:nvPr>
            <p:ph type="title"/>
          </p:nvPr>
        </p:nvSpPr>
        <p:spPr>
          <a:xfrm>
            <a:off x="805025" y="918600"/>
            <a:ext cx="3123600" cy="224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33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606" name="Google Shape;606;p9"/>
          <p:cNvSpPr txBox="1">
            <a:spLocks noGrp="1"/>
          </p:cNvSpPr>
          <p:nvPr>
            <p:ph type="subTitle" idx="1"/>
          </p:nvPr>
        </p:nvSpPr>
        <p:spPr>
          <a:xfrm>
            <a:off x="805025" y="3249025"/>
            <a:ext cx="3597600" cy="87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607" name="Google Shape;607;p9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608" name="Google Shape;608;p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3829944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10"/>
          <p:cNvSpPr txBox="1">
            <a:spLocks noGrp="1"/>
          </p:cNvSpPr>
          <p:nvPr>
            <p:ph type="body" idx="1"/>
          </p:nvPr>
        </p:nvSpPr>
        <p:spPr>
          <a:xfrm>
            <a:off x="713225" y="2818150"/>
            <a:ext cx="4153200" cy="179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800">
                <a:latin typeface="Fredoka One"/>
                <a:ea typeface="Fredoka One"/>
                <a:cs typeface="Fredoka One"/>
                <a:sym typeface="Fredoka One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58561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" name="Google Shape;616;p11"/>
          <p:cNvSpPr txBox="1">
            <a:spLocks noGrp="1"/>
          </p:cNvSpPr>
          <p:nvPr>
            <p:ph type="title" hasCustomPrompt="1"/>
          </p:nvPr>
        </p:nvSpPr>
        <p:spPr>
          <a:xfrm>
            <a:off x="931375" y="1231550"/>
            <a:ext cx="5164500" cy="1706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17" name="Google Shape;617;p11"/>
          <p:cNvSpPr txBox="1">
            <a:spLocks noGrp="1"/>
          </p:cNvSpPr>
          <p:nvPr>
            <p:ph type="body" idx="1"/>
          </p:nvPr>
        </p:nvSpPr>
        <p:spPr>
          <a:xfrm>
            <a:off x="931375" y="2868500"/>
            <a:ext cx="5164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618" name="Google Shape;618;p11"/>
          <p:cNvGrpSpPr/>
          <p:nvPr/>
        </p:nvGrpSpPr>
        <p:grpSpPr>
          <a:xfrm>
            <a:off x="-150" y="3867381"/>
            <a:ext cx="9144308" cy="1580911"/>
            <a:chOff x="228475" y="5769875"/>
            <a:chExt cx="7102375" cy="1027700"/>
          </a:xfrm>
        </p:grpSpPr>
        <p:sp>
          <p:nvSpPr>
            <p:cNvPr id="619" name="Google Shape;619;p1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rgbClr val="FFEBEF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" name="Google Shape;624;p11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" name="Google Shape;625;p11"/>
          <p:cNvSpPr/>
          <p:nvPr/>
        </p:nvSpPr>
        <p:spPr>
          <a:xfrm>
            <a:off x="5336897" y="380575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6" name="Google Shape;626;p11"/>
          <p:cNvSpPr/>
          <p:nvPr/>
        </p:nvSpPr>
        <p:spPr>
          <a:xfrm>
            <a:off x="8131076" y="451971"/>
            <a:ext cx="1342943" cy="56687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" name="Google Shape;627;p11"/>
          <p:cNvGrpSpPr/>
          <p:nvPr/>
        </p:nvGrpSpPr>
        <p:grpSpPr>
          <a:xfrm flipH="1">
            <a:off x="299865" y="3442878"/>
            <a:ext cx="1115960" cy="458987"/>
            <a:chOff x="2082550" y="1398675"/>
            <a:chExt cx="2024600" cy="868800"/>
          </a:xfrm>
        </p:grpSpPr>
        <p:sp>
          <p:nvSpPr>
            <p:cNvPr id="628" name="Google Shape;628;p11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1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1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1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1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1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1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1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1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1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1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1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1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1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1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1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1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1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1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1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1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1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1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1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1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1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1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9" name="Google Shape;659;p11"/>
          <p:cNvSpPr/>
          <p:nvPr/>
        </p:nvSpPr>
        <p:spPr>
          <a:xfrm flipH="1">
            <a:off x="399882" y="1109469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247580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6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2676790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" name="Google Shape;662;p13"/>
          <p:cNvSpPr txBox="1">
            <a:spLocks noGrp="1"/>
          </p:cNvSpPr>
          <p:nvPr>
            <p:ph type="title"/>
          </p:nvPr>
        </p:nvSpPr>
        <p:spPr>
          <a:xfrm>
            <a:off x="720075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3" name="Google Shape;663;p13"/>
          <p:cNvSpPr txBox="1">
            <a:spLocks noGrp="1"/>
          </p:cNvSpPr>
          <p:nvPr>
            <p:ph type="subTitle" idx="1"/>
          </p:nvPr>
        </p:nvSpPr>
        <p:spPr>
          <a:xfrm>
            <a:off x="720075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4" name="Google Shape;664;p13"/>
          <p:cNvSpPr txBox="1">
            <a:spLocks noGrp="1"/>
          </p:cNvSpPr>
          <p:nvPr>
            <p:ph type="title" idx="2"/>
          </p:nvPr>
        </p:nvSpPr>
        <p:spPr>
          <a:xfrm>
            <a:off x="2020401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5" name="Google Shape;665;p13"/>
          <p:cNvSpPr txBox="1">
            <a:spLocks noGrp="1"/>
          </p:cNvSpPr>
          <p:nvPr>
            <p:ph type="subTitle" idx="3"/>
          </p:nvPr>
        </p:nvSpPr>
        <p:spPr>
          <a:xfrm>
            <a:off x="2020401" y="379757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6" name="Google Shape;666;p13"/>
          <p:cNvSpPr txBox="1">
            <a:spLocks noGrp="1"/>
          </p:cNvSpPr>
          <p:nvPr>
            <p:ph type="title" idx="4"/>
          </p:nvPr>
        </p:nvSpPr>
        <p:spPr>
          <a:xfrm>
            <a:off x="4616338" y="3376500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7" name="Google Shape;667;p13"/>
          <p:cNvSpPr txBox="1">
            <a:spLocks noGrp="1"/>
          </p:cNvSpPr>
          <p:nvPr>
            <p:ph type="subTitle" idx="5"/>
          </p:nvPr>
        </p:nvSpPr>
        <p:spPr>
          <a:xfrm>
            <a:off x="4616338" y="3797600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68" name="Google Shape;668;p13"/>
          <p:cNvSpPr txBox="1">
            <a:spLocks noGrp="1"/>
          </p:cNvSpPr>
          <p:nvPr>
            <p:ph type="title" idx="6"/>
          </p:nvPr>
        </p:nvSpPr>
        <p:spPr>
          <a:xfrm>
            <a:off x="3315763" y="1816275"/>
            <a:ext cx="2526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69" name="Google Shape;669;p13"/>
          <p:cNvSpPr txBox="1">
            <a:spLocks noGrp="1"/>
          </p:cNvSpPr>
          <p:nvPr>
            <p:ph type="subTitle" idx="7"/>
          </p:nvPr>
        </p:nvSpPr>
        <p:spPr>
          <a:xfrm>
            <a:off x="3315763" y="2234425"/>
            <a:ext cx="2526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670" name="Google Shape;670;p13"/>
          <p:cNvSpPr txBox="1">
            <a:spLocks noGrp="1"/>
          </p:cNvSpPr>
          <p:nvPr>
            <p:ph type="title" idx="8"/>
          </p:nvPr>
        </p:nvSpPr>
        <p:spPr>
          <a:xfrm>
            <a:off x="5904963" y="1816275"/>
            <a:ext cx="2525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671" name="Google Shape;671;p13"/>
          <p:cNvSpPr txBox="1">
            <a:spLocks noGrp="1"/>
          </p:cNvSpPr>
          <p:nvPr>
            <p:ph type="subTitle" idx="9"/>
          </p:nvPr>
        </p:nvSpPr>
        <p:spPr>
          <a:xfrm>
            <a:off x="5904963" y="2234450"/>
            <a:ext cx="2525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2" name="Google Shape;672;p13"/>
          <p:cNvSpPr txBox="1">
            <a:spLocks noGrp="1"/>
          </p:cNvSpPr>
          <p:nvPr>
            <p:ph type="title" idx="13"/>
          </p:nvPr>
        </p:nvSpPr>
        <p:spPr>
          <a:xfrm>
            <a:off x="2846701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3"/>
          <p:cNvSpPr txBox="1">
            <a:spLocks noGrp="1"/>
          </p:cNvSpPr>
          <p:nvPr>
            <p:ph type="title" idx="14"/>
          </p:nvPr>
        </p:nvSpPr>
        <p:spPr>
          <a:xfrm>
            <a:off x="5442638" y="292432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4" name="Google Shape;674;p13"/>
          <p:cNvSpPr txBox="1">
            <a:spLocks noGrp="1"/>
          </p:cNvSpPr>
          <p:nvPr>
            <p:ph type="title" idx="15"/>
          </p:nvPr>
        </p:nvSpPr>
        <p:spPr>
          <a:xfrm>
            <a:off x="1546225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5" name="Google Shape;675;p13"/>
          <p:cNvSpPr txBox="1">
            <a:spLocks noGrp="1"/>
          </p:cNvSpPr>
          <p:nvPr>
            <p:ph type="title" idx="16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3"/>
          <p:cNvSpPr txBox="1">
            <a:spLocks noGrp="1"/>
          </p:cNvSpPr>
          <p:nvPr>
            <p:ph type="title" idx="17"/>
          </p:nvPr>
        </p:nvSpPr>
        <p:spPr>
          <a:xfrm>
            <a:off x="414206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7" name="Google Shape;677;p13"/>
          <p:cNvSpPr txBox="1">
            <a:spLocks noGrp="1"/>
          </p:cNvSpPr>
          <p:nvPr>
            <p:ph type="title" idx="18"/>
          </p:nvPr>
        </p:nvSpPr>
        <p:spPr>
          <a:xfrm>
            <a:off x="6731113" y="1364775"/>
            <a:ext cx="880200" cy="527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dk1"/>
                </a:highlight>
              </a:defRPr>
            </a:lvl9pPr>
          </a:lstStyle>
          <a:p>
            <a:endParaRPr/>
          </a:p>
        </p:txBody>
      </p:sp>
      <p:sp>
        <p:nvSpPr>
          <p:cNvPr id="678" name="Google Shape;678;p13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679" name="Google Shape;679;p13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680" name="Google Shape;680;p13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3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13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13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3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3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3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3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3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13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13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13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13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3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3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3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13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13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13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13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13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13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3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3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13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13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13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13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13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13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13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13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13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13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13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13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13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13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13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13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13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13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13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13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13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13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13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13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13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13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13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13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13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13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13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13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13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13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13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13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13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13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13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13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13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13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13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13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13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13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13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13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13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13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13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13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13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13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13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13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13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13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13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13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13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13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13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13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13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13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13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13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13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13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13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13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13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13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13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13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13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13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13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7" name="Google Shape;857;p13"/>
          <p:cNvGrpSpPr/>
          <p:nvPr/>
        </p:nvGrpSpPr>
        <p:grpSpPr>
          <a:xfrm>
            <a:off x="7425600" y="3846200"/>
            <a:ext cx="948025" cy="1124072"/>
            <a:chOff x="9135725" y="2463025"/>
            <a:chExt cx="948025" cy="1124072"/>
          </a:xfrm>
        </p:grpSpPr>
        <p:sp>
          <p:nvSpPr>
            <p:cNvPr id="858" name="Google Shape;858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6" name="Google Shape;976;p13"/>
          <p:cNvSpPr/>
          <p:nvPr/>
        </p:nvSpPr>
        <p:spPr>
          <a:xfrm>
            <a:off x="7489713" y="3671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7" name="Google Shape;977;p13"/>
          <p:cNvGrpSpPr/>
          <p:nvPr/>
        </p:nvGrpSpPr>
        <p:grpSpPr>
          <a:xfrm>
            <a:off x="8430775" y="701792"/>
            <a:ext cx="271738" cy="248111"/>
            <a:chOff x="3671775" y="2266575"/>
            <a:chExt cx="443075" cy="404550"/>
          </a:xfrm>
        </p:grpSpPr>
        <p:sp>
          <p:nvSpPr>
            <p:cNvPr id="978" name="Google Shape;978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" name="Google Shape;985;p13"/>
          <p:cNvGrpSpPr/>
          <p:nvPr/>
        </p:nvGrpSpPr>
        <p:grpSpPr>
          <a:xfrm>
            <a:off x="7930550" y="793700"/>
            <a:ext cx="443075" cy="404550"/>
            <a:chOff x="3671775" y="2266575"/>
            <a:chExt cx="443075" cy="404550"/>
          </a:xfrm>
        </p:grpSpPr>
        <p:sp>
          <p:nvSpPr>
            <p:cNvPr id="986" name="Google Shape;986;p1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26434807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Section header 3">
    <p:spTree>
      <p:nvGrpSpPr>
        <p:cNvPr id="1" name="Shape 9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4" name="Google Shape;994;p14"/>
          <p:cNvSpPr txBox="1">
            <a:spLocks noGrp="1"/>
          </p:cNvSpPr>
          <p:nvPr>
            <p:ph type="ctrTitle"/>
          </p:nvPr>
        </p:nvSpPr>
        <p:spPr>
          <a:xfrm>
            <a:off x="713225" y="18239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995" name="Google Shape;995;p14"/>
          <p:cNvSpPr txBox="1">
            <a:spLocks noGrp="1"/>
          </p:cNvSpPr>
          <p:nvPr>
            <p:ph type="title" idx="2" hasCustomPrompt="1"/>
          </p:nvPr>
        </p:nvSpPr>
        <p:spPr>
          <a:xfrm>
            <a:off x="2630525" y="6732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996" name="Google Shape;996;p14"/>
          <p:cNvSpPr txBox="1">
            <a:spLocks noGrp="1"/>
          </p:cNvSpPr>
          <p:nvPr>
            <p:ph type="subTitle" idx="1"/>
          </p:nvPr>
        </p:nvSpPr>
        <p:spPr>
          <a:xfrm>
            <a:off x="842525" y="27193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997" name="Google Shape;997;p14"/>
          <p:cNvGrpSpPr/>
          <p:nvPr/>
        </p:nvGrpSpPr>
        <p:grpSpPr>
          <a:xfrm>
            <a:off x="-153" y="3946988"/>
            <a:ext cx="9144308" cy="1323164"/>
            <a:chOff x="228475" y="5769875"/>
            <a:chExt cx="7102375" cy="1027700"/>
          </a:xfrm>
        </p:grpSpPr>
        <p:sp>
          <p:nvSpPr>
            <p:cNvPr id="998" name="Google Shape;998;p1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" name="Google Shape;1003;p14"/>
          <p:cNvGrpSpPr/>
          <p:nvPr/>
        </p:nvGrpSpPr>
        <p:grpSpPr>
          <a:xfrm flipH="1">
            <a:off x="5947721" y="3425532"/>
            <a:ext cx="1380372" cy="567761"/>
            <a:chOff x="2082550" y="1398675"/>
            <a:chExt cx="2024600" cy="868800"/>
          </a:xfrm>
        </p:grpSpPr>
        <p:sp>
          <p:nvSpPr>
            <p:cNvPr id="1004" name="Google Shape;1004;p14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4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4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4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4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4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4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4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4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4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4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4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4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4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4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4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4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4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4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4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4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4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4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4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4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4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4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" name="Google Shape;1035;p14"/>
          <p:cNvGrpSpPr/>
          <p:nvPr/>
        </p:nvGrpSpPr>
        <p:grpSpPr>
          <a:xfrm flipH="1">
            <a:off x="529039" y="3362176"/>
            <a:ext cx="1211425" cy="612635"/>
            <a:chOff x="9364650" y="4884500"/>
            <a:chExt cx="1605600" cy="811975"/>
          </a:xfrm>
        </p:grpSpPr>
        <p:sp>
          <p:nvSpPr>
            <p:cNvPr id="1036" name="Google Shape;1036;p14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4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4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4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4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4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4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4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4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4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4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4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4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4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4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4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4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4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4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4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4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4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4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4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4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4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67" name="Google Shape;1067;p14"/>
          <p:cNvSpPr/>
          <p:nvPr/>
        </p:nvSpPr>
        <p:spPr>
          <a:xfrm>
            <a:off x="560356" y="3098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275416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4">
  <p:cSld name="Section header 4"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15"/>
          <p:cNvSpPr txBox="1">
            <a:spLocks noGrp="1"/>
          </p:cNvSpPr>
          <p:nvPr>
            <p:ph type="ctrTitle"/>
          </p:nvPr>
        </p:nvSpPr>
        <p:spPr>
          <a:xfrm>
            <a:off x="2977050" y="2218800"/>
            <a:ext cx="5451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070" name="Google Shape;1070;p15"/>
          <p:cNvSpPr txBox="1">
            <a:spLocks noGrp="1"/>
          </p:cNvSpPr>
          <p:nvPr>
            <p:ph type="title" idx="2" hasCustomPrompt="1"/>
          </p:nvPr>
        </p:nvSpPr>
        <p:spPr>
          <a:xfrm>
            <a:off x="6882450" y="1068100"/>
            <a:ext cx="15459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071" name="Google Shape;1071;p15"/>
          <p:cNvSpPr txBox="1">
            <a:spLocks noGrp="1"/>
          </p:cNvSpPr>
          <p:nvPr>
            <p:ph type="subTitle" idx="1"/>
          </p:nvPr>
        </p:nvSpPr>
        <p:spPr>
          <a:xfrm>
            <a:off x="3306450" y="3114200"/>
            <a:ext cx="51219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1072" name="Google Shape;1072;p15"/>
          <p:cNvSpPr/>
          <p:nvPr/>
        </p:nvSpPr>
        <p:spPr>
          <a:xfrm>
            <a:off x="775" y="4119026"/>
            <a:ext cx="9203975" cy="1012292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3" name="Google Shape;1073;p15"/>
          <p:cNvSpPr/>
          <p:nvPr/>
        </p:nvSpPr>
        <p:spPr>
          <a:xfrm>
            <a:off x="0" y="4614855"/>
            <a:ext cx="9203742" cy="565527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074" name="Google Shape;1074;p15"/>
          <p:cNvGrpSpPr/>
          <p:nvPr/>
        </p:nvGrpSpPr>
        <p:grpSpPr>
          <a:xfrm>
            <a:off x="3846482" y="4815937"/>
            <a:ext cx="256562" cy="235188"/>
            <a:chOff x="12144925" y="2836225"/>
            <a:chExt cx="335200" cy="307275"/>
          </a:xfrm>
        </p:grpSpPr>
        <p:sp>
          <p:nvSpPr>
            <p:cNvPr id="1075" name="Google Shape;1075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2" name="Google Shape;1082;p15"/>
          <p:cNvGrpSpPr/>
          <p:nvPr/>
        </p:nvGrpSpPr>
        <p:grpSpPr>
          <a:xfrm>
            <a:off x="6513191" y="4413339"/>
            <a:ext cx="256596" cy="235188"/>
            <a:chOff x="12144925" y="2836225"/>
            <a:chExt cx="335200" cy="307275"/>
          </a:xfrm>
        </p:grpSpPr>
        <p:sp>
          <p:nvSpPr>
            <p:cNvPr id="1083" name="Google Shape;1083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0" name="Google Shape;1090;p15"/>
          <p:cNvGrpSpPr/>
          <p:nvPr/>
        </p:nvGrpSpPr>
        <p:grpSpPr>
          <a:xfrm>
            <a:off x="8194900" y="4310088"/>
            <a:ext cx="335200" cy="307275"/>
            <a:chOff x="12144925" y="2836225"/>
            <a:chExt cx="335200" cy="307275"/>
          </a:xfrm>
        </p:grpSpPr>
        <p:sp>
          <p:nvSpPr>
            <p:cNvPr id="1091" name="Google Shape;1091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8" name="Google Shape;1098;p15"/>
          <p:cNvGrpSpPr/>
          <p:nvPr/>
        </p:nvGrpSpPr>
        <p:grpSpPr>
          <a:xfrm>
            <a:off x="5031627" y="4386603"/>
            <a:ext cx="168270" cy="154252"/>
            <a:chOff x="12144925" y="2836225"/>
            <a:chExt cx="335200" cy="307275"/>
          </a:xfrm>
        </p:grpSpPr>
        <p:sp>
          <p:nvSpPr>
            <p:cNvPr id="1099" name="Google Shape;1099;p15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15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15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15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15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15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15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" name="Google Shape;1106;p15"/>
          <p:cNvSpPr/>
          <p:nvPr/>
        </p:nvSpPr>
        <p:spPr>
          <a:xfrm>
            <a:off x="4682106" y="2055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148330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1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8" name="Google Shape;1108;p16"/>
          <p:cNvSpPr txBox="1">
            <a:spLocks noGrp="1"/>
          </p:cNvSpPr>
          <p:nvPr>
            <p:ph type="ctrTitle"/>
          </p:nvPr>
        </p:nvSpPr>
        <p:spPr>
          <a:xfrm>
            <a:off x="2639838" y="1293675"/>
            <a:ext cx="55305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09" name="Google Shape;1109;p16"/>
          <p:cNvSpPr txBox="1">
            <a:spLocks noGrp="1"/>
          </p:cNvSpPr>
          <p:nvPr>
            <p:ph type="title" idx="2" hasCustomPrompt="1"/>
          </p:nvPr>
        </p:nvSpPr>
        <p:spPr>
          <a:xfrm>
            <a:off x="973663" y="1293663"/>
            <a:ext cx="14964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10" name="Google Shape;1110;p16"/>
          <p:cNvSpPr txBox="1">
            <a:spLocks noGrp="1"/>
          </p:cNvSpPr>
          <p:nvPr>
            <p:ph type="subTitle" idx="1"/>
          </p:nvPr>
        </p:nvSpPr>
        <p:spPr>
          <a:xfrm>
            <a:off x="2639838" y="2188100"/>
            <a:ext cx="498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grpSp>
        <p:nvGrpSpPr>
          <p:cNvPr id="1111" name="Google Shape;1111;p16"/>
          <p:cNvGrpSpPr/>
          <p:nvPr/>
        </p:nvGrpSpPr>
        <p:grpSpPr>
          <a:xfrm>
            <a:off x="-153" y="4156900"/>
            <a:ext cx="9144308" cy="1323164"/>
            <a:chOff x="228475" y="5769875"/>
            <a:chExt cx="7102375" cy="1027700"/>
          </a:xfrm>
        </p:grpSpPr>
        <p:sp>
          <p:nvSpPr>
            <p:cNvPr id="1112" name="Google Shape;1112;p1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1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1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1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7347882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17"/>
          <p:cNvSpPr txBox="1">
            <a:spLocks noGrp="1"/>
          </p:cNvSpPr>
          <p:nvPr>
            <p:ph type="ctrTitle"/>
          </p:nvPr>
        </p:nvSpPr>
        <p:spPr>
          <a:xfrm>
            <a:off x="713232" y="2218800"/>
            <a:ext cx="5397300" cy="84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5000"/>
              <a:buNone/>
              <a:defRPr sz="5000"/>
            </a:lvl1pPr>
            <a:lvl2pPr lvl="1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2pPr>
            <a:lvl3pPr lvl="2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3pPr>
            <a:lvl4pPr lvl="3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4pPr>
            <a:lvl5pPr lvl="4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5pPr>
            <a:lvl6pPr lvl="5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6pPr>
            <a:lvl7pPr lvl="6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7pPr>
            <a:lvl8pPr lvl="7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5000"/>
              <a:buNone/>
              <a:defRPr sz="5000">
                <a:solidFill>
                  <a:schemeClr val="accent4"/>
                </a:solidFill>
              </a:defRPr>
            </a:lvl8pPr>
            <a:lvl9pPr lvl="8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5000"/>
              <a:buNone/>
              <a:defRPr sz="50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119" name="Google Shape;1119;p17"/>
          <p:cNvSpPr txBox="1">
            <a:spLocks noGrp="1"/>
          </p:cNvSpPr>
          <p:nvPr>
            <p:ph type="title" idx="2" hasCustomPrompt="1"/>
          </p:nvPr>
        </p:nvSpPr>
        <p:spPr>
          <a:xfrm>
            <a:off x="713232" y="1076325"/>
            <a:ext cx="1581000" cy="10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7200"/>
              <a:buNone/>
              <a:defRPr sz="70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1120" name="Google Shape;1120;p17"/>
          <p:cNvSpPr txBox="1">
            <a:spLocks noGrp="1"/>
          </p:cNvSpPr>
          <p:nvPr>
            <p:ph type="subTitle" idx="1"/>
          </p:nvPr>
        </p:nvSpPr>
        <p:spPr>
          <a:xfrm>
            <a:off x="713232" y="3114175"/>
            <a:ext cx="53973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12518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0_1_1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372654" y="404422"/>
            <a:ext cx="9647836" cy="526901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18"/>
          <p:cNvSpPr txBox="1">
            <a:spLocks noGrp="1"/>
          </p:cNvSpPr>
          <p:nvPr>
            <p:ph type="title" hasCustomPrompt="1"/>
          </p:nvPr>
        </p:nvSpPr>
        <p:spPr>
          <a:xfrm>
            <a:off x="1019475" y="1909100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3" name="Google Shape;1123;p18"/>
          <p:cNvSpPr txBox="1">
            <a:spLocks noGrp="1"/>
          </p:cNvSpPr>
          <p:nvPr>
            <p:ph type="subTitle" idx="1"/>
          </p:nvPr>
        </p:nvSpPr>
        <p:spPr>
          <a:xfrm>
            <a:off x="1019475" y="2720802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18"/>
          <p:cNvSpPr txBox="1">
            <a:spLocks noGrp="1"/>
          </p:cNvSpPr>
          <p:nvPr>
            <p:ph type="title" idx="2" hasCustomPrompt="1"/>
          </p:nvPr>
        </p:nvSpPr>
        <p:spPr>
          <a:xfrm>
            <a:off x="5703250" y="1910038"/>
            <a:ext cx="2421300" cy="6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25" name="Google Shape;1125;p18"/>
          <p:cNvSpPr txBox="1">
            <a:spLocks noGrp="1"/>
          </p:cNvSpPr>
          <p:nvPr>
            <p:ph type="subTitle" idx="3"/>
          </p:nvPr>
        </p:nvSpPr>
        <p:spPr>
          <a:xfrm>
            <a:off x="5703250" y="2719863"/>
            <a:ext cx="2421300" cy="51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24242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6" name="Google Shape;1126;p18"/>
          <p:cNvSpPr txBox="1">
            <a:spLocks noGrp="1"/>
          </p:cNvSpPr>
          <p:nvPr>
            <p:ph type="title" idx="4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127" name="Google Shape;1127;p18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128" name="Google Shape;1128;p18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18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18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18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3" name="Google Shape;1133;p18"/>
          <p:cNvGrpSpPr/>
          <p:nvPr/>
        </p:nvGrpSpPr>
        <p:grpSpPr>
          <a:xfrm>
            <a:off x="7477467" y="3493773"/>
            <a:ext cx="1392317" cy="572713"/>
            <a:chOff x="2082550" y="1398675"/>
            <a:chExt cx="2024600" cy="868800"/>
          </a:xfrm>
        </p:grpSpPr>
        <p:sp>
          <p:nvSpPr>
            <p:cNvPr id="1134" name="Google Shape;1134;p18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18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18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18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18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18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18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18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18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18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18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18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18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18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18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18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18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18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18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18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18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18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18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18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18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18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18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5" name="Google Shape;1165;p18"/>
          <p:cNvGrpSpPr/>
          <p:nvPr/>
        </p:nvGrpSpPr>
        <p:grpSpPr>
          <a:xfrm flipH="1">
            <a:off x="573289" y="3453851"/>
            <a:ext cx="1211425" cy="612635"/>
            <a:chOff x="9364650" y="4884500"/>
            <a:chExt cx="1605600" cy="811975"/>
          </a:xfrm>
        </p:grpSpPr>
        <p:sp>
          <p:nvSpPr>
            <p:cNvPr id="1166" name="Google Shape;1166;p18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8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8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8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8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8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8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8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8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8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8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8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8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8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8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8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8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8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8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8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8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8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8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8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8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8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7" name="Google Shape;1197;p18"/>
          <p:cNvSpPr/>
          <p:nvPr/>
        </p:nvSpPr>
        <p:spPr>
          <a:xfrm>
            <a:off x="6744399" y="3062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18"/>
          <p:cNvSpPr/>
          <p:nvPr/>
        </p:nvSpPr>
        <p:spPr>
          <a:xfrm>
            <a:off x="7050413" y="65036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135260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p19"/>
          <p:cNvSpPr txBox="1">
            <a:spLocks noGrp="1"/>
          </p:cNvSpPr>
          <p:nvPr>
            <p:ph type="title"/>
          </p:nvPr>
        </p:nvSpPr>
        <p:spPr>
          <a:xfrm>
            <a:off x="2389150" y="2746900"/>
            <a:ext cx="4470000" cy="614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20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20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20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20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20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20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20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20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2000"/>
            </a:lvl9pPr>
          </a:lstStyle>
          <a:p>
            <a:endParaRPr/>
          </a:p>
        </p:txBody>
      </p:sp>
      <p:sp>
        <p:nvSpPr>
          <p:cNvPr id="1201" name="Google Shape;1201;p19"/>
          <p:cNvSpPr txBox="1">
            <a:spLocks noGrp="1"/>
          </p:cNvSpPr>
          <p:nvPr>
            <p:ph type="subTitle" idx="1"/>
          </p:nvPr>
        </p:nvSpPr>
        <p:spPr>
          <a:xfrm>
            <a:off x="1263350" y="1358625"/>
            <a:ext cx="5595900" cy="1342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2" name="Google Shape;1202;p19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3" name="Google Shape;1203;p19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204" name="Google Shape;1204;p19"/>
          <p:cNvGrpSpPr/>
          <p:nvPr/>
        </p:nvGrpSpPr>
        <p:grpSpPr>
          <a:xfrm flipH="1">
            <a:off x="6850061" y="3625954"/>
            <a:ext cx="1954159" cy="866261"/>
            <a:chOff x="265500" y="3563850"/>
            <a:chExt cx="2131500" cy="944875"/>
          </a:xfrm>
        </p:grpSpPr>
        <p:sp>
          <p:nvSpPr>
            <p:cNvPr id="1205" name="Google Shape;1205;p19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9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9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9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9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9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9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9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9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9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9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9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9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9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9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9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9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9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9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9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9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9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9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9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9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9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9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9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" name="Google Shape;1236;p19"/>
          <p:cNvGrpSpPr/>
          <p:nvPr/>
        </p:nvGrpSpPr>
        <p:grpSpPr>
          <a:xfrm>
            <a:off x="713225" y="3863375"/>
            <a:ext cx="1605600" cy="834125"/>
            <a:chOff x="9364650" y="4862350"/>
            <a:chExt cx="1605600" cy="834125"/>
          </a:xfrm>
        </p:grpSpPr>
        <p:sp>
          <p:nvSpPr>
            <p:cNvPr id="1237" name="Google Shape;1237;p19"/>
            <p:cNvSpPr/>
            <p:nvPr/>
          </p:nvSpPr>
          <p:spPr>
            <a:xfrm>
              <a:off x="10187175" y="4862350"/>
              <a:ext cx="88650" cy="110800"/>
            </a:xfrm>
            <a:custGeom>
              <a:avLst/>
              <a:gdLst/>
              <a:ahLst/>
              <a:cxnLst/>
              <a:rect l="l" t="t" r="r" b="b"/>
              <a:pathLst>
                <a:path w="3546" h="4432" extrusionOk="0">
                  <a:moveTo>
                    <a:pt x="2120" y="1"/>
                  </a:moveTo>
                  <a:cubicBezTo>
                    <a:pt x="2081" y="463"/>
                    <a:pt x="1965" y="964"/>
                    <a:pt x="1773" y="1465"/>
                  </a:cubicBezTo>
                  <a:cubicBezTo>
                    <a:pt x="1388" y="2582"/>
                    <a:pt x="771" y="3583"/>
                    <a:pt x="1" y="4431"/>
                  </a:cubicBezTo>
                  <a:lnTo>
                    <a:pt x="3545" y="4431"/>
                  </a:lnTo>
                  <a:lnTo>
                    <a:pt x="3545" y="1"/>
                  </a:ln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9"/>
            <p:cNvSpPr/>
            <p:nvPr/>
          </p:nvSpPr>
          <p:spPr>
            <a:xfrm>
              <a:off x="9364650" y="4937450"/>
              <a:ext cx="1605600" cy="721700"/>
            </a:xfrm>
            <a:custGeom>
              <a:avLst/>
              <a:gdLst/>
              <a:ahLst/>
              <a:cxnLst/>
              <a:rect l="l" t="t" r="r" b="b"/>
              <a:pathLst>
                <a:path w="64224" h="28868" extrusionOk="0">
                  <a:moveTo>
                    <a:pt x="37028" y="0"/>
                  </a:moveTo>
                  <a:cubicBezTo>
                    <a:pt x="36731" y="0"/>
                    <a:pt x="36433" y="38"/>
                    <a:pt x="36138" y="117"/>
                  </a:cubicBezTo>
                  <a:cubicBezTo>
                    <a:pt x="34057" y="695"/>
                    <a:pt x="32863" y="3276"/>
                    <a:pt x="33518" y="5280"/>
                  </a:cubicBezTo>
                  <a:cubicBezTo>
                    <a:pt x="32834" y="4253"/>
                    <a:pt x="31547" y="3629"/>
                    <a:pt x="30246" y="3629"/>
                  </a:cubicBezTo>
                  <a:cubicBezTo>
                    <a:pt x="29935" y="3629"/>
                    <a:pt x="29623" y="3664"/>
                    <a:pt x="29319" y="3739"/>
                  </a:cubicBezTo>
                  <a:cubicBezTo>
                    <a:pt x="27469" y="4201"/>
                    <a:pt x="26044" y="5819"/>
                    <a:pt x="25466" y="7668"/>
                  </a:cubicBezTo>
                  <a:cubicBezTo>
                    <a:pt x="24888" y="9518"/>
                    <a:pt x="25042" y="11482"/>
                    <a:pt x="25389" y="13370"/>
                  </a:cubicBezTo>
                  <a:cubicBezTo>
                    <a:pt x="24769" y="11950"/>
                    <a:pt x="23231" y="11187"/>
                    <a:pt x="21681" y="11187"/>
                  </a:cubicBezTo>
                  <a:cubicBezTo>
                    <a:pt x="20919" y="11187"/>
                    <a:pt x="20155" y="11371"/>
                    <a:pt x="19494" y="11752"/>
                  </a:cubicBezTo>
                  <a:cubicBezTo>
                    <a:pt x="17491" y="12908"/>
                    <a:pt x="16566" y="15412"/>
                    <a:pt x="16836" y="17724"/>
                  </a:cubicBezTo>
                  <a:cubicBezTo>
                    <a:pt x="16407" y="15809"/>
                    <a:pt x="14507" y="14404"/>
                    <a:pt x="12591" y="14404"/>
                  </a:cubicBezTo>
                  <a:cubicBezTo>
                    <a:pt x="12271" y="14404"/>
                    <a:pt x="11950" y="14443"/>
                    <a:pt x="11635" y="14526"/>
                  </a:cubicBezTo>
                  <a:cubicBezTo>
                    <a:pt x="9439" y="15104"/>
                    <a:pt x="8014" y="17647"/>
                    <a:pt x="8630" y="19804"/>
                  </a:cubicBezTo>
                  <a:cubicBezTo>
                    <a:pt x="7794" y="18894"/>
                    <a:pt x="6563" y="18449"/>
                    <a:pt x="5319" y="18449"/>
                  </a:cubicBezTo>
                  <a:cubicBezTo>
                    <a:pt x="3983" y="18449"/>
                    <a:pt x="2631" y="18961"/>
                    <a:pt x="1734" y="19958"/>
                  </a:cubicBezTo>
                  <a:cubicBezTo>
                    <a:pt x="0" y="21884"/>
                    <a:pt x="77" y="25082"/>
                    <a:pt x="1734" y="27086"/>
                  </a:cubicBezTo>
                  <a:cubicBezTo>
                    <a:pt x="2735" y="28280"/>
                    <a:pt x="5163" y="28704"/>
                    <a:pt x="6896" y="28819"/>
                  </a:cubicBezTo>
                  <a:cubicBezTo>
                    <a:pt x="7436" y="28858"/>
                    <a:pt x="7917" y="28867"/>
                    <a:pt x="8264" y="28867"/>
                  </a:cubicBezTo>
                  <a:cubicBezTo>
                    <a:pt x="8611" y="28867"/>
                    <a:pt x="8823" y="28858"/>
                    <a:pt x="8823" y="28858"/>
                  </a:cubicBezTo>
                  <a:lnTo>
                    <a:pt x="57212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8" y="22732"/>
                  </a:cubicBezTo>
                  <a:cubicBezTo>
                    <a:pt x="62914" y="22385"/>
                    <a:pt x="62760" y="22116"/>
                    <a:pt x="62528" y="21884"/>
                  </a:cubicBezTo>
                  <a:cubicBezTo>
                    <a:pt x="61327" y="20833"/>
                    <a:pt x="59726" y="20344"/>
                    <a:pt x="58112" y="20344"/>
                  </a:cubicBezTo>
                  <a:cubicBezTo>
                    <a:pt x="57656" y="20344"/>
                    <a:pt x="57199" y="20383"/>
                    <a:pt x="56749" y="20459"/>
                  </a:cubicBezTo>
                  <a:cubicBezTo>
                    <a:pt x="58059" y="20035"/>
                    <a:pt x="58676" y="18417"/>
                    <a:pt x="58252" y="17107"/>
                  </a:cubicBezTo>
                  <a:cubicBezTo>
                    <a:pt x="57828" y="15836"/>
                    <a:pt x="56557" y="14950"/>
                    <a:pt x="55247" y="14603"/>
                  </a:cubicBezTo>
                  <a:cubicBezTo>
                    <a:pt x="54656" y="14447"/>
                    <a:pt x="54049" y="14384"/>
                    <a:pt x="53436" y="14384"/>
                  </a:cubicBezTo>
                  <a:cubicBezTo>
                    <a:pt x="52701" y="14384"/>
                    <a:pt x="51959" y="14474"/>
                    <a:pt x="51228" y="14599"/>
                  </a:cubicBezTo>
                  <a:lnTo>
                    <a:pt x="51228" y="14599"/>
                  </a:lnTo>
                  <a:cubicBezTo>
                    <a:pt x="53525" y="14197"/>
                    <a:pt x="55089" y="11397"/>
                    <a:pt x="54168" y="9209"/>
                  </a:cubicBezTo>
                  <a:cubicBezTo>
                    <a:pt x="53574" y="7762"/>
                    <a:pt x="51990" y="6886"/>
                    <a:pt x="50430" y="6886"/>
                  </a:cubicBezTo>
                  <a:cubicBezTo>
                    <a:pt x="49666" y="6886"/>
                    <a:pt x="48907" y="7097"/>
                    <a:pt x="48274" y="7553"/>
                  </a:cubicBezTo>
                  <a:cubicBezTo>
                    <a:pt x="49622" y="6397"/>
                    <a:pt x="50007" y="4278"/>
                    <a:pt x="49160" y="2698"/>
                  </a:cubicBezTo>
                  <a:cubicBezTo>
                    <a:pt x="49083" y="2583"/>
                    <a:pt x="49006" y="2429"/>
                    <a:pt x="48890" y="2313"/>
                  </a:cubicBezTo>
                  <a:cubicBezTo>
                    <a:pt x="47798" y="1056"/>
                    <a:pt x="46573" y="542"/>
                    <a:pt x="45420" y="542"/>
                  </a:cubicBezTo>
                  <a:cubicBezTo>
                    <a:pt x="43358" y="542"/>
                    <a:pt x="41528" y="2186"/>
                    <a:pt x="41108" y="4162"/>
                  </a:cubicBezTo>
                  <a:cubicBezTo>
                    <a:pt x="41243" y="1962"/>
                    <a:pt x="39178" y="0"/>
                    <a:pt x="37028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9"/>
            <p:cNvSpPr/>
            <p:nvPr/>
          </p:nvSpPr>
          <p:spPr>
            <a:xfrm>
              <a:off x="9364650" y="4907625"/>
              <a:ext cx="1605600" cy="752250"/>
            </a:xfrm>
            <a:custGeom>
              <a:avLst/>
              <a:gdLst/>
              <a:ahLst/>
              <a:cxnLst/>
              <a:rect l="l" t="t" r="r" b="b"/>
              <a:pathLst>
                <a:path w="64224" h="30090" fill="none" extrusionOk="0">
                  <a:moveTo>
                    <a:pt x="59100" y="29665"/>
                  </a:moveTo>
                  <a:lnTo>
                    <a:pt x="57212" y="29665"/>
                  </a:lnTo>
                  <a:lnTo>
                    <a:pt x="8823" y="30051"/>
                  </a:lnTo>
                  <a:cubicBezTo>
                    <a:pt x="8823" y="30051"/>
                    <a:pt x="7975" y="30089"/>
                    <a:pt x="6896" y="30012"/>
                  </a:cubicBezTo>
                  <a:cubicBezTo>
                    <a:pt x="5163" y="29897"/>
                    <a:pt x="2735" y="29473"/>
                    <a:pt x="1734" y="28279"/>
                  </a:cubicBezTo>
                  <a:cubicBezTo>
                    <a:pt x="77" y="26275"/>
                    <a:pt x="0" y="23077"/>
                    <a:pt x="1734" y="21151"/>
                  </a:cubicBezTo>
                  <a:cubicBezTo>
                    <a:pt x="3467" y="19225"/>
                    <a:pt x="6896" y="19109"/>
                    <a:pt x="8630" y="20997"/>
                  </a:cubicBezTo>
                  <a:cubicBezTo>
                    <a:pt x="8014" y="18840"/>
                    <a:pt x="9439" y="16297"/>
                    <a:pt x="11635" y="15719"/>
                  </a:cubicBezTo>
                  <a:cubicBezTo>
                    <a:pt x="13831" y="15141"/>
                    <a:pt x="16335" y="16682"/>
                    <a:pt x="16836" y="18917"/>
                  </a:cubicBezTo>
                  <a:cubicBezTo>
                    <a:pt x="16566" y="16605"/>
                    <a:pt x="17491" y="14101"/>
                    <a:pt x="19494" y="12945"/>
                  </a:cubicBezTo>
                  <a:cubicBezTo>
                    <a:pt x="21498" y="11789"/>
                    <a:pt x="24464" y="12444"/>
                    <a:pt x="25389" y="14563"/>
                  </a:cubicBezTo>
                  <a:cubicBezTo>
                    <a:pt x="25042" y="12675"/>
                    <a:pt x="24888" y="10711"/>
                    <a:pt x="25466" y="8861"/>
                  </a:cubicBezTo>
                  <a:cubicBezTo>
                    <a:pt x="26044" y="7012"/>
                    <a:pt x="27469" y="5394"/>
                    <a:pt x="29319" y="4932"/>
                  </a:cubicBezTo>
                  <a:cubicBezTo>
                    <a:pt x="30898" y="4546"/>
                    <a:pt x="32670" y="5201"/>
                    <a:pt x="33518" y="6473"/>
                  </a:cubicBezTo>
                  <a:cubicBezTo>
                    <a:pt x="32863" y="4469"/>
                    <a:pt x="34057" y="1888"/>
                    <a:pt x="36138" y="1310"/>
                  </a:cubicBezTo>
                  <a:cubicBezTo>
                    <a:pt x="38565" y="655"/>
                    <a:pt x="41262" y="2851"/>
                    <a:pt x="41108" y="5355"/>
                  </a:cubicBezTo>
                  <a:cubicBezTo>
                    <a:pt x="41763" y="2273"/>
                    <a:pt x="45846" y="0"/>
                    <a:pt x="48890" y="3506"/>
                  </a:cubicBezTo>
                  <a:cubicBezTo>
                    <a:pt x="49006" y="3622"/>
                    <a:pt x="49083" y="3776"/>
                    <a:pt x="49160" y="3891"/>
                  </a:cubicBezTo>
                  <a:cubicBezTo>
                    <a:pt x="50007" y="5471"/>
                    <a:pt x="49622" y="7590"/>
                    <a:pt x="48274" y="8746"/>
                  </a:cubicBezTo>
                  <a:cubicBezTo>
                    <a:pt x="50200" y="7359"/>
                    <a:pt x="53282" y="8245"/>
                    <a:pt x="54168" y="10402"/>
                  </a:cubicBezTo>
                  <a:cubicBezTo>
                    <a:pt x="55093" y="12598"/>
                    <a:pt x="53513" y="15411"/>
                    <a:pt x="51202" y="15796"/>
                  </a:cubicBezTo>
                  <a:cubicBezTo>
                    <a:pt x="52550" y="15565"/>
                    <a:pt x="53937" y="15449"/>
                    <a:pt x="55247" y="15796"/>
                  </a:cubicBezTo>
                  <a:cubicBezTo>
                    <a:pt x="56557" y="16143"/>
                    <a:pt x="57828" y="17029"/>
                    <a:pt x="58252" y="18300"/>
                  </a:cubicBezTo>
                  <a:cubicBezTo>
                    <a:pt x="58676" y="19610"/>
                    <a:pt x="58059" y="21228"/>
                    <a:pt x="56749" y="21652"/>
                  </a:cubicBezTo>
                  <a:cubicBezTo>
                    <a:pt x="58791" y="21305"/>
                    <a:pt x="60987" y="21729"/>
                    <a:pt x="62528" y="23077"/>
                  </a:cubicBezTo>
                  <a:cubicBezTo>
                    <a:pt x="62760" y="23309"/>
                    <a:pt x="62914" y="23578"/>
                    <a:pt x="63068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9"/>
            <p:cNvSpPr/>
            <p:nvPr/>
          </p:nvSpPr>
          <p:spPr>
            <a:xfrm>
              <a:off x="9534150" y="5178700"/>
              <a:ext cx="1260800" cy="480450"/>
            </a:xfrm>
            <a:custGeom>
              <a:avLst/>
              <a:gdLst/>
              <a:ahLst/>
              <a:cxnLst/>
              <a:rect l="l" t="t" r="r" b="b"/>
              <a:pathLst>
                <a:path w="50432" h="19218" extrusionOk="0">
                  <a:moveTo>
                    <a:pt x="29423" y="1"/>
                  </a:moveTo>
                  <a:cubicBezTo>
                    <a:pt x="29182" y="1"/>
                    <a:pt x="28941" y="32"/>
                    <a:pt x="28703" y="99"/>
                  </a:cubicBezTo>
                  <a:cubicBezTo>
                    <a:pt x="27008" y="561"/>
                    <a:pt x="26083" y="2603"/>
                    <a:pt x="26584" y="4221"/>
                  </a:cubicBezTo>
                  <a:cubicBezTo>
                    <a:pt x="26022" y="3410"/>
                    <a:pt x="24980" y="2902"/>
                    <a:pt x="23949" y="2902"/>
                  </a:cubicBezTo>
                  <a:cubicBezTo>
                    <a:pt x="23708" y="2902"/>
                    <a:pt x="23466" y="2930"/>
                    <a:pt x="23232" y="2988"/>
                  </a:cubicBezTo>
                  <a:cubicBezTo>
                    <a:pt x="21730" y="3335"/>
                    <a:pt x="20612" y="4683"/>
                    <a:pt x="20150" y="6147"/>
                  </a:cubicBezTo>
                  <a:cubicBezTo>
                    <a:pt x="19649" y="7611"/>
                    <a:pt x="19765" y="9191"/>
                    <a:pt x="20073" y="10693"/>
                  </a:cubicBezTo>
                  <a:cubicBezTo>
                    <a:pt x="19582" y="9581"/>
                    <a:pt x="18344" y="8955"/>
                    <a:pt x="17093" y="8955"/>
                  </a:cubicBezTo>
                  <a:cubicBezTo>
                    <a:pt x="16481" y="8955"/>
                    <a:pt x="15866" y="9105"/>
                    <a:pt x="15334" y="9422"/>
                  </a:cubicBezTo>
                  <a:cubicBezTo>
                    <a:pt x="13755" y="10347"/>
                    <a:pt x="12984" y="12350"/>
                    <a:pt x="13215" y="14199"/>
                  </a:cubicBezTo>
                  <a:cubicBezTo>
                    <a:pt x="12882" y="12665"/>
                    <a:pt x="11334" y="11534"/>
                    <a:pt x="9775" y="11534"/>
                  </a:cubicBezTo>
                  <a:cubicBezTo>
                    <a:pt x="9533" y="11534"/>
                    <a:pt x="9292" y="11561"/>
                    <a:pt x="9054" y="11618"/>
                  </a:cubicBezTo>
                  <a:cubicBezTo>
                    <a:pt x="7282" y="12080"/>
                    <a:pt x="6126" y="14122"/>
                    <a:pt x="6666" y="15856"/>
                  </a:cubicBezTo>
                  <a:cubicBezTo>
                    <a:pt x="5980" y="15134"/>
                    <a:pt x="4992" y="14785"/>
                    <a:pt x="3997" y="14785"/>
                  </a:cubicBezTo>
                  <a:cubicBezTo>
                    <a:pt x="2922" y="14785"/>
                    <a:pt x="1838" y="15191"/>
                    <a:pt x="1118" y="15972"/>
                  </a:cubicBezTo>
                  <a:cubicBezTo>
                    <a:pt x="347" y="16858"/>
                    <a:pt x="1" y="18013"/>
                    <a:pt x="116" y="19169"/>
                  </a:cubicBezTo>
                  <a:cubicBezTo>
                    <a:pt x="656" y="19208"/>
                    <a:pt x="1137" y="19217"/>
                    <a:pt x="1484" y="19217"/>
                  </a:cubicBezTo>
                  <a:cubicBezTo>
                    <a:pt x="1831" y="19217"/>
                    <a:pt x="2043" y="19208"/>
                    <a:pt x="2043" y="19208"/>
                  </a:cubicBezTo>
                  <a:lnTo>
                    <a:pt x="50432" y="18822"/>
                  </a:lnTo>
                  <a:cubicBezTo>
                    <a:pt x="50393" y="18630"/>
                    <a:pt x="50355" y="18437"/>
                    <a:pt x="50278" y="18206"/>
                  </a:cubicBezTo>
                  <a:cubicBezTo>
                    <a:pt x="50162" y="17936"/>
                    <a:pt x="50008" y="17705"/>
                    <a:pt x="49815" y="17551"/>
                  </a:cubicBezTo>
                  <a:cubicBezTo>
                    <a:pt x="48858" y="16683"/>
                    <a:pt x="47575" y="16304"/>
                    <a:pt x="46292" y="16304"/>
                  </a:cubicBezTo>
                  <a:cubicBezTo>
                    <a:pt x="45923" y="16304"/>
                    <a:pt x="45554" y="16335"/>
                    <a:pt x="45192" y="16395"/>
                  </a:cubicBezTo>
                  <a:cubicBezTo>
                    <a:pt x="46232" y="16049"/>
                    <a:pt x="46733" y="14739"/>
                    <a:pt x="46386" y="13698"/>
                  </a:cubicBezTo>
                  <a:cubicBezTo>
                    <a:pt x="46040" y="12697"/>
                    <a:pt x="45038" y="11965"/>
                    <a:pt x="43998" y="11695"/>
                  </a:cubicBezTo>
                  <a:cubicBezTo>
                    <a:pt x="43520" y="11571"/>
                    <a:pt x="43026" y="11521"/>
                    <a:pt x="42527" y="11521"/>
                  </a:cubicBezTo>
                  <a:cubicBezTo>
                    <a:pt x="41957" y="11521"/>
                    <a:pt x="41379" y="11587"/>
                    <a:pt x="40812" y="11686"/>
                  </a:cubicBezTo>
                  <a:lnTo>
                    <a:pt x="40812" y="11686"/>
                  </a:lnTo>
                  <a:cubicBezTo>
                    <a:pt x="42633" y="11346"/>
                    <a:pt x="43837" y="9098"/>
                    <a:pt x="43150" y="7380"/>
                  </a:cubicBezTo>
                  <a:cubicBezTo>
                    <a:pt x="42657" y="6212"/>
                    <a:pt x="41377" y="5516"/>
                    <a:pt x="40123" y="5516"/>
                  </a:cubicBezTo>
                  <a:cubicBezTo>
                    <a:pt x="39516" y="5516"/>
                    <a:pt x="38914" y="5680"/>
                    <a:pt x="38412" y="6032"/>
                  </a:cubicBezTo>
                  <a:cubicBezTo>
                    <a:pt x="39490" y="5146"/>
                    <a:pt x="39798" y="3412"/>
                    <a:pt x="39105" y="2179"/>
                  </a:cubicBezTo>
                  <a:cubicBezTo>
                    <a:pt x="39066" y="2064"/>
                    <a:pt x="38989" y="1948"/>
                    <a:pt x="38912" y="1871"/>
                  </a:cubicBezTo>
                  <a:cubicBezTo>
                    <a:pt x="38025" y="859"/>
                    <a:pt x="37034" y="446"/>
                    <a:pt x="36104" y="446"/>
                  </a:cubicBezTo>
                  <a:cubicBezTo>
                    <a:pt x="34450" y="446"/>
                    <a:pt x="32992" y="1756"/>
                    <a:pt x="32671" y="3335"/>
                  </a:cubicBezTo>
                  <a:cubicBezTo>
                    <a:pt x="32772" y="1579"/>
                    <a:pt x="31128" y="1"/>
                    <a:pt x="294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9"/>
            <p:cNvSpPr/>
            <p:nvPr/>
          </p:nvSpPr>
          <p:spPr>
            <a:xfrm>
              <a:off x="9918450" y="5293200"/>
              <a:ext cx="109825" cy="357125"/>
            </a:xfrm>
            <a:custGeom>
              <a:avLst/>
              <a:gdLst/>
              <a:ahLst/>
              <a:cxnLst/>
              <a:rect l="l" t="t" r="r" b="b"/>
              <a:pathLst>
                <a:path w="4393" h="14285" extrusionOk="0">
                  <a:moveTo>
                    <a:pt x="896" y="1"/>
                  </a:moveTo>
                  <a:cubicBezTo>
                    <a:pt x="801" y="1"/>
                    <a:pt x="706" y="20"/>
                    <a:pt x="617" y="65"/>
                  </a:cubicBezTo>
                  <a:cubicBezTo>
                    <a:pt x="232" y="257"/>
                    <a:pt x="1" y="720"/>
                    <a:pt x="193" y="1144"/>
                  </a:cubicBezTo>
                  <a:cubicBezTo>
                    <a:pt x="1657" y="4149"/>
                    <a:pt x="2428" y="7308"/>
                    <a:pt x="2582" y="10660"/>
                  </a:cubicBezTo>
                  <a:cubicBezTo>
                    <a:pt x="2621" y="10891"/>
                    <a:pt x="2621" y="11160"/>
                    <a:pt x="2621" y="11392"/>
                  </a:cubicBezTo>
                  <a:cubicBezTo>
                    <a:pt x="2621" y="11623"/>
                    <a:pt x="2621" y="11700"/>
                    <a:pt x="2621" y="11969"/>
                  </a:cubicBezTo>
                  <a:cubicBezTo>
                    <a:pt x="2621" y="12432"/>
                    <a:pt x="2582" y="12933"/>
                    <a:pt x="2582" y="13395"/>
                  </a:cubicBezTo>
                  <a:cubicBezTo>
                    <a:pt x="2543" y="13819"/>
                    <a:pt x="2813" y="14242"/>
                    <a:pt x="3237" y="14281"/>
                  </a:cubicBezTo>
                  <a:cubicBezTo>
                    <a:pt x="3264" y="14283"/>
                    <a:pt x="3291" y="14285"/>
                    <a:pt x="3318" y="14285"/>
                  </a:cubicBezTo>
                  <a:cubicBezTo>
                    <a:pt x="3718" y="14285"/>
                    <a:pt x="4126" y="14021"/>
                    <a:pt x="4162" y="13588"/>
                  </a:cubicBezTo>
                  <a:cubicBezTo>
                    <a:pt x="4393" y="10082"/>
                    <a:pt x="3930" y="6537"/>
                    <a:pt x="2775" y="3185"/>
                  </a:cubicBezTo>
                  <a:cubicBezTo>
                    <a:pt x="2466" y="2261"/>
                    <a:pt x="2081" y="1375"/>
                    <a:pt x="1657" y="489"/>
                  </a:cubicBezTo>
                  <a:cubicBezTo>
                    <a:pt x="1539" y="222"/>
                    <a:pt x="1215" y="1"/>
                    <a:pt x="89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9"/>
            <p:cNvSpPr/>
            <p:nvPr/>
          </p:nvSpPr>
          <p:spPr>
            <a:xfrm>
              <a:off x="9918450" y="5290000"/>
              <a:ext cx="109825" cy="361200"/>
            </a:xfrm>
            <a:custGeom>
              <a:avLst/>
              <a:gdLst/>
              <a:ahLst/>
              <a:cxnLst/>
              <a:rect l="l" t="t" r="r" b="b"/>
              <a:pathLst>
                <a:path w="4393" h="14448" fill="none" extrusionOk="0">
                  <a:moveTo>
                    <a:pt x="193" y="1272"/>
                  </a:moveTo>
                  <a:cubicBezTo>
                    <a:pt x="1657" y="4277"/>
                    <a:pt x="2428" y="7436"/>
                    <a:pt x="2582" y="10788"/>
                  </a:cubicBezTo>
                  <a:cubicBezTo>
                    <a:pt x="2621" y="11019"/>
                    <a:pt x="2621" y="11288"/>
                    <a:pt x="2621" y="11520"/>
                  </a:cubicBezTo>
                  <a:cubicBezTo>
                    <a:pt x="2621" y="11751"/>
                    <a:pt x="2621" y="11828"/>
                    <a:pt x="2621" y="12097"/>
                  </a:cubicBezTo>
                  <a:cubicBezTo>
                    <a:pt x="2621" y="12560"/>
                    <a:pt x="2582" y="13061"/>
                    <a:pt x="2582" y="13523"/>
                  </a:cubicBezTo>
                  <a:cubicBezTo>
                    <a:pt x="2543" y="13947"/>
                    <a:pt x="2813" y="14370"/>
                    <a:pt x="3237" y="14409"/>
                  </a:cubicBezTo>
                  <a:cubicBezTo>
                    <a:pt x="3661" y="14448"/>
                    <a:pt x="4123" y="14178"/>
                    <a:pt x="4162" y="13716"/>
                  </a:cubicBezTo>
                  <a:cubicBezTo>
                    <a:pt x="4393" y="10210"/>
                    <a:pt x="3930" y="6665"/>
                    <a:pt x="2775" y="3313"/>
                  </a:cubicBezTo>
                  <a:cubicBezTo>
                    <a:pt x="2466" y="2389"/>
                    <a:pt x="2081" y="1503"/>
                    <a:pt x="1657" y="617"/>
                  </a:cubicBezTo>
                  <a:cubicBezTo>
                    <a:pt x="1503" y="270"/>
                    <a:pt x="1002" y="0"/>
                    <a:pt x="617" y="193"/>
                  </a:cubicBezTo>
                  <a:cubicBezTo>
                    <a:pt x="232" y="385"/>
                    <a:pt x="1" y="848"/>
                    <a:pt x="193" y="1272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extrusionOk="0">
                  <a:moveTo>
                    <a:pt x="1118" y="1"/>
                  </a:moveTo>
                  <a:cubicBezTo>
                    <a:pt x="1040" y="39"/>
                    <a:pt x="1002" y="116"/>
                    <a:pt x="963" y="193"/>
                  </a:cubicBezTo>
                  <a:cubicBezTo>
                    <a:pt x="424" y="1195"/>
                    <a:pt x="77" y="2312"/>
                    <a:pt x="39" y="3468"/>
                  </a:cubicBezTo>
                  <a:cubicBezTo>
                    <a:pt x="0" y="4624"/>
                    <a:pt x="270" y="5780"/>
                    <a:pt x="963" y="6704"/>
                  </a:cubicBezTo>
                  <a:cubicBezTo>
                    <a:pt x="1541" y="7513"/>
                    <a:pt x="2427" y="8130"/>
                    <a:pt x="3429" y="8322"/>
                  </a:cubicBezTo>
                  <a:cubicBezTo>
                    <a:pt x="4546" y="7128"/>
                    <a:pt x="5047" y="5356"/>
                    <a:pt x="4700" y="3776"/>
                  </a:cubicBezTo>
                  <a:cubicBezTo>
                    <a:pt x="4315" y="2043"/>
                    <a:pt x="3005" y="579"/>
                    <a:pt x="1310" y="39"/>
                  </a:cubicBezTo>
                  <a:cubicBezTo>
                    <a:pt x="1272" y="1"/>
                    <a:pt x="1156" y="1"/>
                    <a:pt x="111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9"/>
            <p:cNvSpPr/>
            <p:nvPr/>
          </p:nvSpPr>
          <p:spPr>
            <a:xfrm>
              <a:off x="9846225" y="5109875"/>
              <a:ext cx="126200" cy="208075"/>
            </a:xfrm>
            <a:custGeom>
              <a:avLst/>
              <a:gdLst/>
              <a:ahLst/>
              <a:cxnLst/>
              <a:rect l="l" t="t" r="r" b="b"/>
              <a:pathLst>
                <a:path w="5048" h="8323" fill="none" extrusionOk="0">
                  <a:moveTo>
                    <a:pt x="963" y="6704"/>
                  </a:moveTo>
                  <a:cubicBezTo>
                    <a:pt x="270" y="5780"/>
                    <a:pt x="0" y="4624"/>
                    <a:pt x="39" y="3468"/>
                  </a:cubicBezTo>
                  <a:cubicBezTo>
                    <a:pt x="77" y="2312"/>
                    <a:pt x="424" y="1195"/>
                    <a:pt x="963" y="193"/>
                  </a:cubicBezTo>
                  <a:cubicBezTo>
                    <a:pt x="1002" y="116"/>
                    <a:pt x="1040" y="39"/>
                    <a:pt x="1118" y="1"/>
                  </a:cubicBezTo>
                  <a:cubicBezTo>
                    <a:pt x="1156" y="1"/>
                    <a:pt x="1272" y="1"/>
                    <a:pt x="1310" y="39"/>
                  </a:cubicBezTo>
                  <a:cubicBezTo>
                    <a:pt x="3005" y="579"/>
                    <a:pt x="4315" y="2043"/>
                    <a:pt x="4700" y="3776"/>
                  </a:cubicBezTo>
                  <a:cubicBezTo>
                    <a:pt x="5047" y="5356"/>
                    <a:pt x="4546" y="7128"/>
                    <a:pt x="3429" y="8322"/>
                  </a:cubicBezTo>
                  <a:cubicBezTo>
                    <a:pt x="2427" y="8130"/>
                    <a:pt x="1541" y="7513"/>
                    <a:pt x="963" y="670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9"/>
            <p:cNvSpPr/>
            <p:nvPr/>
          </p:nvSpPr>
          <p:spPr>
            <a:xfrm>
              <a:off x="9794200" y="5158050"/>
              <a:ext cx="171475" cy="157600"/>
            </a:xfrm>
            <a:custGeom>
              <a:avLst/>
              <a:gdLst/>
              <a:ahLst/>
              <a:cxnLst/>
              <a:rect l="l" t="t" r="r" b="b"/>
              <a:pathLst>
                <a:path w="6859" h="6304" extrusionOk="0">
                  <a:moveTo>
                    <a:pt x="694" y="0"/>
                  </a:move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2861" y="5855"/>
                    <a:pt x="4127" y="6303"/>
                    <a:pt x="5373" y="6303"/>
                  </a:cubicBezTo>
                  <a:cubicBezTo>
                    <a:pt x="5771" y="6303"/>
                    <a:pt x="6168" y="6258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9"/>
            <p:cNvSpPr/>
            <p:nvPr/>
          </p:nvSpPr>
          <p:spPr>
            <a:xfrm>
              <a:off x="9794200" y="5158050"/>
              <a:ext cx="171475" cy="163750"/>
            </a:xfrm>
            <a:custGeom>
              <a:avLst/>
              <a:gdLst/>
              <a:ahLst/>
              <a:cxnLst/>
              <a:rect l="l" t="t" r="r" b="b"/>
              <a:pathLst>
                <a:path w="6859" h="6550" fill="none" extrusionOk="0">
                  <a:moveTo>
                    <a:pt x="6358" y="3198"/>
                  </a:moveTo>
                  <a:cubicBezTo>
                    <a:pt x="5895" y="2158"/>
                    <a:pt x="5009" y="1349"/>
                    <a:pt x="4008" y="809"/>
                  </a:cubicBezTo>
                  <a:cubicBezTo>
                    <a:pt x="2967" y="270"/>
                    <a:pt x="1812" y="39"/>
                    <a:pt x="694" y="0"/>
                  </a:cubicBezTo>
                  <a:cubicBezTo>
                    <a:pt x="617" y="0"/>
                    <a:pt x="502" y="0"/>
                    <a:pt x="463" y="39"/>
                  </a:cubicBezTo>
                  <a:cubicBezTo>
                    <a:pt x="386" y="77"/>
                    <a:pt x="386" y="154"/>
                    <a:pt x="348" y="231"/>
                  </a:cubicBezTo>
                  <a:cubicBezTo>
                    <a:pt x="1" y="1965"/>
                    <a:pt x="617" y="3853"/>
                    <a:pt x="1927" y="5009"/>
                  </a:cubicBezTo>
                  <a:cubicBezTo>
                    <a:pt x="3160" y="6126"/>
                    <a:pt x="4971" y="6550"/>
                    <a:pt x="6550" y="6164"/>
                  </a:cubicBezTo>
                  <a:cubicBezTo>
                    <a:pt x="6859" y="5201"/>
                    <a:pt x="6781" y="4122"/>
                    <a:pt x="6358" y="31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extrusionOk="0">
                  <a:moveTo>
                    <a:pt x="3468" y="1"/>
                  </a:moveTo>
                  <a:cubicBezTo>
                    <a:pt x="3391" y="1"/>
                    <a:pt x="3314" y="39"/>
                    <a:pt x="3237" y="78"/>
                  </a:cubicBezTo>
                  <a:cubicBezTo>
                    <a:pt x="2312" y="733"/>
                    <a:pt x="1465" y="1542"/>
                    <a:pt x="887" y="2543"/>
                  </a:cubicBezTo>
                  <a:cubicBezTo>
                    <a:pt x="309" y="3507"/>
                    <a:pt x="1" y="4701"/>
                    <a:pt x="155" y="5818"/>
                  </a:cubicBezTo>
                  <a:cubicBezTo>
                    <a:pt x="271" y="6820"/>
                    <a:pt x="771" y="7783"/>
                    <a:pt x="1542" y="8399"/>
                  </a:cubicBezTo>
                  <a:cubicBezTo>
                    <a:pt x="3122" y="7899"/>
                    <a:pt x="4393" y="6589"/>
                    <a:pt x="4855" y="5009"/>
                  </a:cubicBezTo>
                  <a:cubicBezTo>
                    <a:pt x="5356" y="3314"/>
                    <a:pt x="4855" y="1388"/>
                    <a:pt x="3661" y="116"/>
                  </a:cubicBezTo>
                  <a:cubicBezTo>
                    <a:pt x="3622" y="78"/>
                    <a:pt x="3545" y="1"/>
                    <a:pt x="34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9"/>
            <p:cNvSpPr/>
            <p:nvPr/>
          </p:nvSpPr>
          <p:spPr>
            <a:xfrm>
              <a:off x="9869325" y="5106025"/>
              <a:ext cx="133925" cy="210000"/>
            </a:xfrm>
            <a:custGeom>
              <a:avLst/>
              <a:gdLst/>
              <a:ahLst/>
              <a:cxnLst/>
              <a:rect l="l" t="t" r="r" b="b"/>
              <a:pathLst>
                <a:path w="5357" h="8400" fill="none" extrusionOk="0">
                  <a:moveTo>
                    <a:pt x="155" y="5818"/>
                  </a:moveTo>
                  <a:cubicBezTo>
                    <a:pt x="1" y="4701"/>
                    <a:pt x="309" y="3507"/>
                    <a:pt x="887" y="2543"/>
                  </a:cubicBezTo>
                  <a:cubicBezTo>
                    <a:pt x="1465" y="1542"/>
                    <a:pt x="2312" y="733"/>
                    <a:pt x="3237" y="78"/>
                  </a:cubicBezTo>
                  <a:cubicBezTo>
                    <a:pt x="3314" y="39"/>
                    <a:pt x="3391" y="1"/>
                    <a:pt x="3468" y="1"/>
                  </a:cubicBezTo>
                  <a:cubicBezTo>
                    <a:pt x="3545" y="1"/>
                    <a:pt x="3622" y="78"/>
                    <a:pt x="3661" y="116"/>
                  </a:cubicBezTo>
                  <a:cubicBezTo>
                    <a:pt x="4855" y="1388"/>
                    <a:pt x="5356" y="3314"/>
                    <a:pt x="4855" y="5009"/>
                  </a:cubicBezTo>
                  <a:cubicBezTo>
                    <a:pt x="4393" y="6589"/>
                    <a:pt x="3122" y="7899"/>
                    <a:pt x="1542" y="8399"/>
                  </a:cubicBezTo>
                  <a:cubicBezTo>
                    <a:pt x="771" y="7783"/>
                    <a:pt x="271" y="6820"/>
                    <a:pt x="155" y="581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extrusionOk="0">
                  <a:moveTo>
                    <a:pt x="3968" y="1"/>
                  </a:moveTo>
                  <a:cubicBezTo>
                    <a:pt x="2967" y="579"/>
                    <a:pt x="2042" y="1272"/>
                    <a:pt x="1310" y="2197"/>
                  </a:cubicBez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9"/>
            <p:cNvSpPr/>
            <p:nvPr/>
          </p:nvSpPr>
          <p:spPr>
            <a:xfrm>
              <a:off x="9915575" y="5117575"/>
              <a:ext cx="122325" cy="216750"/>
            </a:xfrm>
            <a:custGeom>
              <a:avLst/>
              <a:gdLst/>
              <a:ahLst/>
              <a:cxnLst/>
              <a:rect l="l" t="t" r="r" b="b"/>
              <a:pathLst>
                <a:path w="4893" h="8670" fill="none" extrusionOk="0">
                  <a:moveTo>
                    <a:pt x="1310" y="2197"/>
                  </a:moveTo>
                  <a:cubicBezTo>
                    <a:pt x="617" y="3122"/>
                    <a:pt x="116" y="4239"/>
                    <a:pt x="39" y="5395"/>
                  </a:cubicBezTo>
                  <a:cubicBezTo>
                    <a:pt x="0" y="6550"/>
                    <a:pt x="347" y="7745"/>
                    <a:pt x="1117" y="8592"/>
                  </a:cubicBezTo>
                  <a:lnTo>
                    <a:pt x="1387" y="8669"/>
                  </a:lnTo>
                  <a:cubicBezTo>
                    <a:pt x="2042" y="8592"/>
                    <a:pt x="2697" y="8207"/>
                    <a:pt x="3159" y="7668"/>
                  </a:cubicBezTo>
                  <a:cubicBezTo>
                    <a:pt x="3622" y="7167"/>
                    <a:pt x="3930" y="6550"/>
                    <a:pt x="4200" y="5896"/>
                  </a:cubicBezTo>
                  <a:cubicBezTo>
                    <a:pt x="4585" y="4932"/>
                    <a:pt x="4893" y="3931"/>
                    <a:pt x="4893" y="2890"/>
                  </a:cubicBezTo>
                  <a:cubicBezTo>
                    <a:pt x="4893" y="1850"/>
                    <a:pt x="4623" y="810"/>
                    <a:pt x="3968" y="1"/>
                  </a:cubicBezTo>
                  <a:cubicBezTo>
                    <a:pt x="2967" y="579"/>
                    <a:pt x="2042" y="1272"/>
                    <a:pt x="1310" y="219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9"/>
            <p:cNvSpPr/>
            <p:nvPr/>
          </p:nvSpPr>
          <p:spPr>
            <a:xfrm>
              <a:off x="9767250" y="5215400"/>
              <a:ext cx="188800" cy="132900"/>
            </a:xfrm>
            <a:custGeom>
              <a:avLst/>
              <a:gdLst/>
              <a:ahLst/>
              <a:cxnLst/>
              <a:rect l="l" t="t" r="r" b="b"/>
              <a:pathLst>
                <a:path w="7552" h="5316" extrusionOk="0">
                  <a:moveTo>
                    <a:pt x="2141" y="1"/>
                  </a:moveTo>
                  <a:cubicBezTo>
                    <a:pt x="1499" y="1"/>
                    <a:pt x="853" y="82"/>
                    <a:pt x="231" y="210"/>
                  </a:cubicBezTo>
                  <a:cubicBezTo>
                    <a:pt x="154" y="249"/>
                    <a:pt x="77" y="249"/>
                    <a:pt x="39" y="326"/>
                  </a:cubicBezTo>
                  <a:cubicBezTo>
                    <a:pt x="0" y="364"/>
                    <a:pt x="0" y="480"/>
                    <a:pt x="0" y="519"/>
                  </a:cubicBezTo>
                  <a:cubicBezTo>
                    <a:pt x="77" y="2291"/>
                    <a:pt x="1156" y="3947"/>
                    <a:pt x="2735" y="4756"/>
                  </a:cubicBezTo>
                  <a:cubicBezTo>
                    <a:pt x="3449" y="5132"/>
                    <a:pt x="4254" y="5315"/>
                    <a:pt x="5058" y="5315"/>
                  </a:cubicBezTo>
                  <a:cubicBezTo>
                    <a:pt x="5902" y="5315"/>
                    <a:pt x="6744" y="5113"/>
                    <a:pt x="7474" y="4718"/>
                  </a:cubicBezTo>
                  <a:cubicBezTo>
                    <a:pt x="7551" y="3716"/>
                    <a:pt x="7205" y="2676"/>
                    <a:pt x="6550" y="1905"/>
                  </a:cubicBezTo>
                  <a:cubicBezTo>
                    <a:pt x="5818" y="1019"/>
                    <a:pt x="4777" y="441"/>
                    <a:pt x="3660" y="172"/>
                  </a:cubicBezTo>
                  <a:cubicBezTo>
                    <a:pt x="3165" y="52"/>
                    <a:pt x="2654" y="1"/>
                    <a:pt x="214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9"/>
            <p:cNvSpPr/>
            <p:nvPr/>
          </p:nvSpPr>
          <p:spPr>
            <a:xfrm>
              <a:off x="9767250" y="5212950"/>
              <a:ext cx="188800" cy="140625"/>
            </a:xfrm>
            <a:custGeom>
              <a:avLst/>
              <a:gdLst/>
              <a:ahLst/>
              <a:cxnLst/>
              <a:rect l="l" t="t" r="r" b="b"/>
              <a:pathLst>
                <a:path w="7552" h="5625" fill="none" extrusionOk="0">
                  <a:moveTo>
                    <a:pt x="6550" y="2003"/>
                  </a:moveTo>
                  <a:cubicBezTo>
                    <a:pt x="5818" y="1117"/>
                    <a:pt x="4777" y="539"/>
                    <a:pt x="3660" y="270"/>
                  </a:cubicBezTo>
                  <a:cubicBezTo>
                    <a:pt x="2543" y="0"/>
                    <a:pt x="1349" y="77"/>
                    <a:pt x="231" y="308"/>
                  </a:cubicBezTo>
                  <a:cubicBezTo>
                    <a:pt x="154" y="347"/>
                    <a:pt x="77" y="347"/>
                    <a:pt x="39" y="424"/>
                  </a:cubicBezTo>
                  <a:cubicBezTo>
                    <a:pt x="0" y="462"/>
                    <a:pt x="0" y="578"/>
                    <a:pt x="0" y="617"/>
                  </a:cubicBezTo>
                  <a:cubicBezTo>
                    <a:pt x="77" y="2389"/>
                    <a:pt x="1156" y="4045"/>
                    <a:pt x="2735" y="4854"/>
                  </a:cubicBezTo>
                  <a:cubicBezTo>
                    <a:pt x="4199" y="5625"/>
                    <a:pt x="6049" y="5586"/>
                    <a:pt x="7474" y="4816"/>
                  </a:cubicBezTo>
                  <a:cubicBezTo>
                    <a:pt x="7551" y="3814"/>
                    <a:pt x="7205" y="2774"/>
                    <a:pt x="6550" y="200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9"/>
            <p:cNvSpPr/>
            <p:nvPr/>
          </p:nvSpPr>
          <p:spPr>
            <a:xfrm>
              <a:off x="10072550" y="5148825"/>
              <a:ext cx="154150" cy="501475"/>
            </a:xfrm>
            <a:custGeom>
              <a:avLst/>
              <a:gdLst/>
              <a:ahLst/>
              <a:cxnLst/>
              <a:rect l="l" t="t" r="r" b="b"/>
              <a:pathLst>
                <a:path w="6166" h="20059" extrusionOk="0">
                  <a:moveTo>
                    <a:pt x="4873" y="0"/>
                  </a:moveTo>
                  <a:cubicBezTo>
                    <a:pt x="4436" y="0"/>
                    <a:pt x="4026" y="274"/>
                    <a:pt x="3854" y="677"/>
                  </a:cubicBezTo>
                  <a:cubicBezTo>
                    <a:pt x="3237" y="1910"/>
                    <a:pt x="2736" y="3182"/>
                    <a:pt x="2274" y="4453"/>
                  </a:cubicBezTo>
                  <a:cubicBezTo>
                    <a:pt x="656" y="9153"/>
                    <a:pt x="1" y="14161"/>
                    <a:pt x="348" y="19093"/>
                  </a:cubicBezTo>
                  <a:cubicBezTo>
                    <a:pt x="384" y="19681"/>
                    <a:pt x="982" y="20059"/>
                    <a:pt x="1539" y="20059"/>
                  </a:cubicBezTo>
                  <a:cubicBezTo>
                    <a:pt x="1566" y="20059"/>
                    <a:pt x="1593" y="20058"/>
                    <a:pt x="1619" y="20056"/>
                  </a:cubicBezTo>
                  <a:cubicBezTo>
                    <a:pt x="2235" y="20017"/>
                    <a:pt x="2621" y="19401"/>
                    <a:pt x="2582" y="18823"/>
                  </a:cubicBezTo>
                  <a:cubicBezTo>
                    <a:pt x="2544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4" y="14971"/>
                  </a:cubicBezTo>
                  <a:cubicBezTo>
                    <a:pt x="2736" y="10232"/>
                    <a:pt x="3854" y="5801"/>
                    <a:pt x="5895" y="1563"/>
                  </a:cubicBezTo>
                  <a:cubicBezTo>
                    <a:pt x="6165" y="986"/>
                    <a:pt x="5818" y="331"/>
                    <a:pt x="5318" y="99"/>
                  </a:cubicBezTo>
                  <a:cubicBezTo>
                    <a:pt x="5172" y="31"/>
                    <a:pt x="5021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9"/>
            <p:cNvSpPr/>
            <p:nvPr/>
          </p:nvSpPr>
          <p:spPr>
            <a:xfrm>
              <a:off x="10072550" y="5144550"/>
              <a:ext cx="154150" cy="506650"/>
            </a:xfrm>
            <a:custGeom>
              <a:avLst/>
              <a:gdLst/>
              <a:ahLst/>
              <a:cxnLst/>
              <a:rect l="l" t="t" r="r" b="b"/>
              <a:pathLst>
                <a:path w="6166" h="20266" fill="none" extrusionOk="0">
                  <a:moveTo>
                    <a:pt x="5895" y="1734"/>
                  </a:moveTo>
                  <a:cubicBezTo>
                    <a:pt x="3854" y="5972"/>
                    <a:pt x="2736" y="10403"/>
                    <a:pt x="2544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4" y="18301"/>
                    <a:pt x="2582" y="18994"/>
                  </a:cubicBezTo>
                  <a:cubicBezTo>
                    <a:pt x="2621" y="19572"/>
                    <a:pt x="2235" y="20188"/>
                    <a:pt x="1619" y="20227"/>
                  </a:cubicBezTo>
                  <a:cubicBezTo>
                    <a:pt x="1041" y="20266"/>
                    <a:pt x="386" y="19880"/>
                    <a:pt x="348" y="19264"/>
                  </a:cubicBezTo>
                  <a:cubicBezTo>
                    <a:pt x="1" y="14332"/>
                    <a:pt x="656" y="9324"/>
                    <a:pt x="2274" y="4624"/>
                  </a:cubicBezTo>
                  <a:cubicBezTo>
                    <a:pt x="2736" y="3353"/>
                    <a:pt x="3237" y="2081"/>
                    <a:pt x="3854" y="848"/>
                  </a:cubicBezTo>
                  <a:cubicBezTo>
                    <a:pt x="4085" y="309"/>
                    <a:pt x="4740" y="1"/>
                    <a:pt x="5318" y="270"/>
                  </a:cubicBezTo>
                  <a:cubicBezTo>
                    <a:pt x="5818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9"/>
            <p:cNvSpPr/>
            <p:nvPr/>
          </p:nvSpPr>
          <p:spPr>
            <a:xfrm>
              <a:off x="10150575" y="4890525"/>
              <a:ext cx="178200" cy="292575"/>
            </a:xfrm>
            <a:custGeom>
              <a:avLst/>
              <a:gdLst/>
              <a:ahLst/>
              <a:cxnLst/>
              <a:rect l="l" t="t" r="r" b="b"/>
              <a:pathLst>
                <a:path w="7128" h="11703" extrusionOk="0">
                  <a:moveTo>
                    <a:pt x="5414" y="0"/>
                  </a:moveTo>
                  <a:cubicBezTo>
                    <a:pt x="5356" y="0"/>
                    <a:pt x="5298" y="10"/>
                    <a:pt x="5240" y="29"/>
                  </a:cubicBezTo>
                  <a:cubicBezTo>
                    <a:pt x="2890" y="800"/>
                    <a:pt x="1041" y="2880"/>
                    <a:pt x="501" y="5307"/>
                  </a:cubicBezTo>
                  <a:cubicBezTo>
                    <a:pt x="1" y="7542"/>
                    <a:pt x="733" y="10046"/>
                    <a:pt x="2312" y="11703"/>
                  </a:cubicBezTo>
                  <a:cubicBezTo>
                    <a:pt x="3699" y="11433"/>
                    <a:pt x="4970" y="10586"/>
                    <a:pt x="5780" y="9430"/>
                  </a:cubicBezTo>
                  <a:cubicBezTo>
                    <a:pt x="6743" y="8120"/>
                    <a:pt x="7128" y="6502"/>
                    <a:pt x="7089" y="4884"/>
                  </a:cubicBezTo>
                  <a:cubicBezTo>
                    <a:pt x="7012" y="3266"/>
                    <a:pt x="6512" y="1686"/>
                    <a:pt x="5780" y="260"/>
                  </a:cubicBezTo>
                  <a:cubicBezTo>
                    <a:pt x="5741" y="145"/>
                    <a:pt x="5664" y="68"/>
                    <a:pt x="5587" y="29"/>
                  </a:cubicBezTo>
                  <a:cubicBezTo>
                    <a:pt x="5529" y="10"/>
                    <a:pt x="5471" y="0"/>
                    <a:pt x="5414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9"/>
            <p:cNvSpPr/>
            <p:nvPr/>
          </p:nvSpPr>
          <p:spPr>
            <a:xfrm>
              <a:off x="10150575" y="4890275"/>
              <a:ext cx="178200" cy="292825"/>
            </a:xfrm>
            <a:custGeom>
              <a:avLst/>
              <a:gdLst/>
              <a:ahLst/>
              <a:cxnLst/>
              <a:rect l="l" t="t" r="r" b="b"/>
              <a:pathLst>
                <a:path w="7128" h="11713" fill="none" extrusionOk="0">
                  <a:moveTo>
                    <a:pt x="5780" y="9440"/>
                  </a:moveTo>
                  <a:cubicBezTo>
                    <a:pt x="6743" y="8130"/>
                    <a:pt x="7128" y="6512"/>
                    <a:pt x="7089" y="4894"/>
                  </a:cubicBezTo>
                  <a:cubicBezTo>
                    <a:pt x="7012" y="3276"/>
                    <a:pt x="6512" y="1696"/>
                    <a:pt x="5780" y="270"/>
                  </a:cubicBezTo>
                  <a:cubicBezTo>
                    <a:pt x="5741" y="155"/>
                    <a:pt x="5664" y="78"/>
                    <a:pt x="5587" y="39"/>
                  </a:cubicBezTo>
                  <a:cubicBezTo>
                    <a:pt x="5471" y="1"/>
                    <a:pt x="5356" y="1"/>
                    <a:pt x="5240" y="39"/>
                  </a:cubicBezTo>
                  <a:cubicBezTo>
                    <a:pt x="2890" y="810"/>
                    <a:pt x="1041" y="2890"/>
                    <a:pt x="501" y="5317"/>
                  </a:cubicBezTo>
                  <a:cubicBezTo>
                    <a:pt x="1" y="7552"/>
                    <a:pt x="733" y="10056"/>
                    <a:pt x="2312" y="11713"/>
                  </a:cubicBezTo>
                  <a:cubicBezTo>
                    <a:pt x="3699" y="11443"/>
                    <a:pt x="4970" y="10596"/>
                    <a:pt x="5780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9"/>
            <p:cNvSpPr/>
            <p:nvPr/>
          </p:nvSpPr>
          <p:spPr>
            <a:xfrm>
              <a:off x="10160200" y="4957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8" y="1"/>
                  </a:moveTo>
                  <a:cubicBezTo>
                    <a:pt x="7090" y="78"/>
                    <a:pt x="5472" y="424"/>
                    <a:pt x="4046" y="1156"/>
                  </a:cubicBezTo>
                  <a:cubicBezTo>
                    <a:pt x="2621" y="1927"/>
                    <a:pt x="1388" y="3083"/>
                    <a:pt x="733" y="4547"/>
                  </a:cubicBezTo>
                  <a:cubicBezTo>
                    <a:pt x="116" y="5818"/>
                    <a:pt x="1" y="7321"/>
                    <a:pt x="463" y="8669"/>
                  </a:cubicBezTo>
                  <a:cubicBezTo>
                    <a:pt x="1019" y="8813"/>
                    <a:pt x="1592" y="8883"/>
                    <a:pt x="2166" y="8883"/>
                  </a:cubicBezTo>
                  <a:cubicBezTo>
                    <a:pt x="3897" y="8883"/>
                    <a:pt x="5633" y="8247"/>
                    <a:pt x="6936" y="7089"/>
                  </a:cubicBezTo>
                  <a:cubicBezTo>
                    <a:pt x="8785" y="5433"/>
                    <a:pt x="9671" y="2775"/>
                    <a:pt x="9170" y="347"/>
                  </a:cubicBezTo>
                  <a:cubicBezTo>
                    <a:pt x="9132" y="270"/>
                    <a:pt x="9093" y="155"/>
                    <a:pt x="9016" y="78"/>
                  </a:cubicBezTo>
                  <a:cubicBezTo>
                    <a:pt x="8939" y="1"/>
                    <a:pt x="8823" y="1"/>
                    <a:pt x="870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9"/>
            <p:cNvSpPr/>
            <p:nvPr/>
          </p:nvSpPr>
          <p:spPr>
            <a:xfrm>
              <a:off x="10160200" y="4957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3" y="4547"/>
                  </a:moveTo>
                  <a:cubicBezTo>
                    <a:pt x="1388" y="3083"/>
                    <a:pt x="2621" y="1927"/>
                    <a:pt x="4046" y="1156"/>
                  </a:cubicBezTo>
                  <a:cubicBezTo>
                    <a:pt x="5472" y="424"/>
                    <a:pt x="7090" y="78"/>
                    <a:pt x="8708" y="1"/>
                  </a:cubicBezTo>
                  <a:cubicBezTo>
                    <a:pt x="8823" y="1"/>
                    <a:pt x="8939" y="1"/>
                    <a:pt x="9016" y="78"/>
                  </a:cubicBezTo>
                  <a:cubicBezTo>
                    <a:pt x="9093" y="155"/>
                    <a:pt x="9132" y="270"/>
                    <a:pt x="9170" y="347"/>
                  </a:cubicBezTo>
                  <a:cubicBezTo>
                    <a:pt x="9671" y="2775"/>
                    <a:pt x="8785" y="5433"/>
                    <a:pt x="6936" y="7089"/>
                  </a:cubicBezTo>
                  <a:cubicBezTo>
                    <a:pt x="5202" y="8631"/>
                    <a:pt x="2698" y="9247"/>
                    <a:pt x="463" y="8669"/>
                  </a:cubicBezTo>
                  <a:cubicBezTo>
                    <a:pt x="1" y="7321"/>
                    <a:pt x="116" y="5818"/>
                    <a:pt x="733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20" y="1"/>
                  </a:move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9"/>
            <p:cNvSpPr/>
            <p:nvPr/>
          </p:nvSpPr>
          <p:spPr>
            <a:xfrm>
              <a:off x="10108200" y="4884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0" y="8207"/>
                  </a:moveTo>
                  <a:cubicBezTo>
                    <a:pt x="7513" y="6627"/>
                    <a:pt x="7089" y="4971"/>
                    <a:pt x="6280" y="3584"/>
                  </a:cubicBezTo>
                  <a:cubicBezTo>
                    <a:pt x="5471" y="2197"/>
                    <a:pt x="4277" y="1041"/>
                    <a:pt x="2967" y="116"/>
                  </a:cubicBezTo>
                  <a:cubicBezTo>
                    <a:pt x="2851" y="78"/>
                    <a:pt x="2736" y="1"/>
                    <a:pt x="2620" y="1"/>
                  </a:cubicBezTo>
                  <a:cubicBezTo>
                    <a:pt x="2543" y="39"/>
                    <a:pt x="2466" y="116"/>
                    <a:pt x="2389" y="193"/>
                  </a:cubicBezTo>
                  <a:cubicBezTo>
                    <a:pt x="655" y="1965"/>
                    <a:pt x="0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4" y="10981"/>
                    <a:pt x="7128" y="9632"/>
                    <a:pt x="7320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4" y="6974"/>
                    <a:pt x="964" y="8322"/>
                  </a:cubicBezTo>
                  <a:cubicBezTo>
                    <a:pt x="1349" y="9208"/>
                    <a:pt x="1811" y="10094"/>
                    <a:pt x="2466" y="10826"/>
                  </a:cubicBezTo>
                  <a:cubicBezTo>
                    <a:pt x="3121" y="11520"/>
                    <a:pt x="3969" y="12098"/>
                    <a:pt x="4970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781" y="7590"/>
                  </a:cubicBezTo>
                  <a:cubicBezTo>
                    <a:pt x="6704" y="5972"/>
                    <a:pt x="6011" y="4393"/>
                    <a:pt x="5009" y="3121"/>
                  </a:cubicBezTo>
                  <a:cubicBezTo>
                    <a:pt x="4007" y="1850"/>
                    <a:pt x="2697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9"/>
            <p:cNvSpPr/>
            <p:nvPr/>
          </p:nvSpPr>
          <p:spPr>
            <a:xfrm>
              <a:off x="10059075" y="4900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5009" y="3121"/>
                  </a:moveTo>
                  <a:cubicBezTo>
                    <a:pt x="6011" y="4393"/>
                    <a:pt x="6704" y="5972"/>
                    <a:pt x="6781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0" y="12213"/>
                  </a:lnTo>
                  <a:cubicBezTo>
                    <a:pt x="3969" y="12098"/>
                    <a:pt x="3121" y="11520"/>
                    <a:pt x="2466" y="10826"/>
                  </a:cubicBezTo>
                  <a:cubicBezTo>
                    <a:pt x="1811" y="10094"/>
                    <a:pt x="1349" y="9208"/>
                    <a:pt x="964" y="8322"/>
                  </a:cubicBezTo>
                  <a:cubicBezTo>
                    <a:pt x="424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7" y="810"/>
                    <a:pt x="4007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9"/>
            <p:cNvSpPr/>
            <p:nvPr/>
          </p:nvSpPr>
          <p:spPr>
            <a:xfrm>
              <a:off x="10174650" y="5038925"/>
              <a:ext cx="264900" cy="186925"/>
            </a:xfrm>
            <a:custGeom>
              <a:avLst/>
              <a:gdLst/>
              <a:ahLst/>
              <a:cxnLst/>
              <a:rect l="l" t="t" r="r" b="b"/>
              <a:pathLst>
                <a:path w="10596" h="7477" extrusionOk="0">
                  <a:moveTo>
                    <a:pt x="7657" y="1"/>
                  </a:moveTo>
                  <a:cubicBezTo>
                    <a:pt x="6917" y="1"/>
                    <a:pt x="6182" y="80"/>
                    <a:pt x="5472" y="258"/>
                  </a:cubicBezTo>
                  <a:cubicBezTo>
                    <a:pt x="3892" y="604"/>
                    <a:pt x="2389" y="1413"/>
                    <a:pt x="1388" y="2685"/>
                  </a:cubicBezTo>
                  <a:cubicBezTo>
                    <a:pt x="502" y="3763"/>
                    <a:pt x="1" y="5189"/>
                    <a:pt x="78" y="6614"/>
                  </a:cubicBezTo>
                  <a:cubicBezTo>
                    <a:pt x="1126" y="7188"/>
                    <a:pt x="2315" y="7477"/>
                    <a:pt x="3507" y="7477"/>
                  </a:cubicBezTo>
                  <a:cubicBezTo>
                    <a:pt x="4637" y="7477"/>
                    <a:pt x="5769" y="7217"/>
                    <a:pt x="6781" y="6691"/>
                  </a:cubicBezTo>
                  <a:cubicBezTo>
                    <a:pt x="8977" y="5574"/>
                    <a:pt x="10480" y="3224"/>
                    <a:pt x="10596" y="758"/>
                  </a:cubicBezTo>
                  <a:cubicBezTo>
                    <a:pt x="10596" y="643"/>
                    <a:pt x="10596" y="527"/>
                    <a:pt x="10557" y="450"/>
                  </a:cubicBezTo>
                  <a:cubicBezTo>
                    <a:pt x="10480" y="335"/>
                    <a:pt x="10364" y="335"/>
                    <a:pt x="10249" y="296"/>
                  </a:cubicBezTo>
                  <a:cubicBezTo>
                    <a:pt x="9397" y="109"/>
                    <a:pt x="8523" y="1"/>
                    <a:pt x="765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9"/>
            <p:cNvSpPr/>
            <p:nvPr/>
          </p:nvSpPr>
          <p:spPr>
            <a:xfrm>
              <a:off x="10174650" y="5035725"/>
              <a:ext cx="264900" cy="197475"/>
            </a:xfrm>
            <a:custGeom>
              <a:avLst/>
              <a:gdLst/>
              <a:ahLst/>
              <a:cxnLst/>
              <a:rect l="l" t="t" r="r" b="b"/>
              <a:pathLst>
                <a:path w="10596" h="7899" fill="none" extrusionOk="0">
                  <a:moveTo>
                    <a:pt x="1388" y="2813"/>
                  </a:moveTo>
                  <a:cubicBezTo>
                    <a:pt x="2389" y="1541"/>
                    <a:pt x="3892" y="732"/>
                    <a:pt x="5472" y="386"/>
                  </a:cubicBezTo>
                  <a:cubicBezTo>
                    <a:pt x="7013" y="0"/>
                    <a:pt x="8669" y="77"/>
                    <a:pt x="10249" y="424"/>
                  </a:cubicBezTo>
                  <a:cubicBezTo>
                    <a:pt x="10364" y="463"/>
                    <a:pt x="10480" y="463"/>
                    <a:pt x="10557" y="578"/>
                  </a:cubicBezTo>
                  <a:cubicBezTo>
                    <a:pt x="10596" y="655"/>
                    <a:pt x="10596" y="771"/>
                    <a:pt x="10596" y="886"/>
                  </a:cubicBezTo>
                  <a:cubicBezTo>
                    <a:pt x="10480" y="3352"/>
                    <a:pt x="8977" y="5702"/>
                    <a:pt x="6781" y="6819"/>
                  </a:cubicBezTo>
                  <a:cubicBezTo>
                    <a:pt x="4701" y="7898"/>
                    <a:pt x="2120" y="7860"/>
                    <a:pt x="78" y="6742"/>
                  </a:cubicBezTo>
                  <a:cubicBezTo>
                    <a:pt x="1" y="5317"/>
                    <a:pt x="502" y="3891"/>
                    <a:pt x="1388" y="2813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9"/>
            <p:cNvSpPr/>
            <p:nvPr/>
          </p:nvSpPr>
          <p:spPr>
            <a:xfrm>
              <a:off x="96112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" y="1"/>
                  </a:move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238" y="13557"/>
                    <a:pt x="10829" y="13614"/>
                    <a:pt x="11425" y="13614"/>
                  </a:cubicBezTo>
                  <a:cubicBezTo>
                    <a:pt x="11598" y="13614"/>
                    <a:pt x="11771" y="1360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ubicBezTo>
                    <a:pt x="6781" y="1272"/>
                    <a:pt x="3430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9"/>
            <p:cNvSpPr/>
            <p:nvPr/>
          </p:nvSpPr>
          <p:spPr>
            <a:xfrm>
              <a:off x="96112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4" y="3199"/>
                  </a:moveTo>
                  <a:cubicBezTo>
                    <a:pt x="6781" y="1272"/>
                    <a:pt x="3430" y="1"/>
                    <a:pt x="1" y="1"/>
                  </a:cubicBezTo>
                  <a:cubicBezTo>
                    <a:pt x="193" y="3661"/>
                    <a:pt x="1696" y="7244"/>
                    <a:pt x="4162" y="9941"/>
                  </a:cubicBezTo>
                  <a:cubicBezTo>
                    <a:pt x="5664" y="11559"/>
                    <a:pt x="7513" y="12907"/>
                    <a:pt x="9671" y="13408"/>
                  </a:cubicBezTo>
                  <a:cubicBezTo>
                    <a:pt x="10403" y="13601"/>
                    <a:pt x="11173" y="13639"/>
                    <a:pt x="11944" y="13601"/>
                  </a:cubicBezTo>
                  <a:cubicBezTo>
                    <a:pt x="13909" y="13447"/>
                    <a:pt x="15643" y="12252"/>
                    <a:pt x="16683" y="10596"/>
                  </a:cubicBezTo>
                  <a:cubicBezTo>
                    <a:pt x="16683" y="10596"/>
                    <a:pt x="16683" y="10596"/>
                    <a:pt x="16683" y="10596"/>
                  </a:cubicBezTo>
                  <a:cubicBezTo>
                    <a:pt x="14756" y="7745"/>
                    <a:pt x="12406" y="5163"/>
                    <a:pt x="9594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9"/>
            <p:cNvSpPr/>
            <p:nvPr/>
          </p:nvSpPr>
          <p:spPr>
            <a:xfrm>
              <a:off x="10016700" y="5355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2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8" y="5163"/>
                    <a:pt x="1927" y="7745"/>
                    <a:pt x="0" y="10596"/>
                  </a:cubicBezTo>
                  <a:cubicBezTo>
                    <a:pt x="1002" y="12252"/>
                    <a:pt x="2736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6" y="13557"/>
                    <a:pt x="6974" y="13408"/>
                  </a:cubicBezTo>
                  <a:cubicBezTo>
                    <a:pt x="9131" y="12907"/>
                    <a:pt x="11019" y="11559"/>
                    <a:pt x="12483" y="9941"/>
                  </a:cubicBezTo>
                  <a:cubicBezTo>
                    <a:pt x="14949" y="7244"/>
                    <a:pt x="16451" y="3661"/>
                    <a:pt x="16682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9"/>
            <p:cNvSpPr/>
            <p:nvPr/>
          </p:nvSpPr>
          <p:spPr>
            <a:xfrm>
              <a:off x="10016700" y="5355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2" y="1"/>
                  </a:cubicBezTo>
                  <a:cubicBezTo>
                    <a:pt x="16451" y="3661"/>
                    <a:pt x="14949" y="7244"/>
                    <a:pt x="12483" y="9941"/>
                  </a:cubicBezTo>
                  <a:cubicBezTo>
                    <a:pt x="11019" y="11559"/>
                    <a:pt x="9131" y="12907"/>
                    <a:pt x="6974" y="13408"/>
                  </a:cubicBezTo>
                  <a:cubicBezTo>
                    <a:pt x="6242" y="13601"/>
                    <a:pt x="5471" y="13639"/>
                    <a:pt x="4701" y="13601"/>
                  </a:cubicBezTo>
                  <a:cubicBezTo>
                    <a:pt x="2736" y="13447"/>
                    <a:pt x="1002" y="12252"/>
                    <a:pt x="0" y="10596"/>
                  </a:cubicBezTo>
                  <a:cubicBezTo>
                    <a:pt x="0" y="10596"/>
                    <a:pt x="0" y="10596"/>
                    <a:pt x="0" y="10596"/>
                  </a:cubicBezTo>
                  <a:cubicBezTo>
                    <a:pt x="1927" y="7745"/>
                    <a:pt x="4238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69" name="Google Shape;1269;p19"/>
          <p:cNvSpPr/>
          <p:nvPr/>
        </p:nvSpPr>
        <p:spPr>
          <a:xfrm>
            <a:off x="660453" y="247250"/>
            <a:ext cx="1034916" cy="103446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0" name="Google Shape;1270;p19"/>
          <p:cNvSpPr/>
          <p:nvPr/>
        </p:nvSpPr>
        <p:spPr>
          <a:xfrm>
            <a:off x="1254157" y="5394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1" name="Google Shape;1271;p19"/>
          <p:cNvSpPr/>
          <p:nvPr/>
        </p:nvSpPr>
        <p:spPr>
          <a:xfrm flipH="1">
            <a:off x="7698082" y="1046894"/>
            <a:ext cx="732688" cy="308923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2" name="Google Shape;1272;p19"/>
          <p:cNvGrpSpPr/>
          <p:nvPr/>
        </p:nvGrpSpPr>
        <p:grpSpPr>
          <a:xfrm>
            <a:off x="5042700" y="4839625"/>
            <a:ext cx="165675" cy="152200"/>
            <a:chOff x="10895725" y="1692975"/>
            <a:chExt cx="165675" cy="152200"/>
          </a:xfrm>
        </p:grpSpPr>
        <p:sp>
          <p:nvSpPr>
            <p:cNvPr id="1273" name="Google Shape;1273;p19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9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9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9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9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9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9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0" name="Google Shape;1280;p19"/>
          <p:cNvGrpSpPr/>
          <p:nvPr/>
        </p:nvGrpSpPr>
        <p:grpSpPr>
          <a:xfrm>
            <a:off x="2929275" y="4763650"/>
            <a:ext cx="335200" cy="306300"/>
            <a:chOff x="11451450" y="1133375"/>
            <a:chExt cx="335200" cy="306300"/>
          </a:xfrm>
        </p:grpSpPr>
        <p:sp>
          <p:nvSpPr>
            <p:cNvPr id="1281" name="Google Shape;1281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" name="Google Shape;1288;p19"/>
          <p:cNvGrpSpPr/>
          <p:nvPr/>
        </p:nvGrpSpPr>
        <p:grpSpPr>
          <a:xfrm>
            <a:off x="6397266" y="4926333"/>
            <a:ext cx="165689" cy="151404"/>
            <a:chOff x="11451450" y="1133375"/>
            <a:chExt cx="335200" cy="306300"/>
          </a:xfrm>
        </p:grpSpPr>
        <p:sp>
          <p:nvSpPr>
            <p:cNvPr id="1289" name="Google Shape;1289;p19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9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9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9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9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9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9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" name="Google Shape;1296;p19"/>
          <p:cNvGrpSpPr/>
          <p:nvPr/>
        </p:nvGrpSpPr>
        <p:grpSpPr>
          <a:xfrm>
            <a:off x="4163001" y="4266137"/>
            <a:ext cx="237288" cy="217520"/>
            <a:chOff x="12144925" y="2836225"/>
            <a:chExt cx="335200" cy="307275"/>
          </a:xfrm>
        </p:grpSpPr>
        <p:sp>
          <p:nvSpPr>
            <p:cNvPr id="1297" name="Google Shape;1297;p19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9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9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9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9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9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9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4" name="Google Shape;1304;p19"/>
          <p:cNvSpPr/>
          <p:nvPr/>
        </p:nvSpPr>
        <p:spPr>
          <a:xfrm>
            <a:off x="7858556" y="24724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9630233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6" name="Google Shape;1306;p2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20"/>
          <p:cNvSpPr txBox="1">
            <a:spLocks noGrp="1"/>
          </p:cNvSpPr>
          <p:nvPr>
            <p:ph type="title" idx="2"/>
          </p:nvPr>
        </p:nvSpPr>
        <p:spPr>
          <a:xfrm>
            <a:off x="1029901" y="174983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08" name="Google Shape;1308;p20"/>
          <p:cNvSpPr txBox="1">
            <a:spLocks noGrp="1"/>
          </p:cNvSpPr>
          <p:nvPr>
            <p:ph type="subTitle" idx="1"/>
          </p:nvPr>
        </p:nvSpPr>
        <p:spPr>
          <a:xfrm>
            <a:off x="102957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09" name="Google Shape;1309;p20"/>
          <p:cNvSpPr txBox="1">
            <a:spLocks noGrp="1"/>
          </p:cNvSpPr>
          <p:nvPr>
            <p:ph type="title" idx="3"/>
          </p:nvPr>
        </p:nvSpPr>
        <p:spPr>
          <a:xfrm>
            <a:off x="3625508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0" name="Google Shape;1310;p20"/>
          <p:cNvSpPr txBox="1">
            <a:spLocks noGrp="1"/>
          </p:cNvSpPr>
          <p:nvPr>
            <p:ph type="subTitle" idx="4"/>
          </p:nvPr>
        </p:nvSpPr>
        <p:spPr>
          <a:xfrm>
            <a:off x="3625328" y="2170887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1" name="Google Shape;1311;p20"/>
          <p:cNvSpPr txBox="1">
            <a:spLocks noGrp="1"/>
          </p:cNvSpPr>
          <p:nvPr>
            <p:ph type="title" idx="5"/>
          </p:nvPr>
        </p:nvSpPr>
        <p:spPr>
          <a:xfrm>
            <a:off x="6221307" y="174981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2" name="Google Shape;1312;p20"/>
          <p:cNvSpPr txBox="1">
            <a:spLocks noGrp="1"/>
          </p:cNvSpPr>
          <p:nvPr>
            <p:ph type="subTitle" idx="6"/>
          </p:nvPr>
        </p:nvSpPr>
        <p:spPr>
          <a:xfrm>
            <a:off x="6221125" y="2170912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3" name="Google Shape;1313;p20"/>
          <p:cNvSpPr txBox="1">
            <a:spLocks noGrp="1"/>
          </p:cNvSpPr>
          <p:nvPr>
            <p:ph type="title" idx="7"/>
          </p:nvPr>
        </p:nvSpPr>
        <p:spPr>
          <a:xfrm>
            <a:off x="1029812" y="3368388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4" name="Google Shape;1314;p20"/>
          <p:cNvSpPr txBox="1">
            <a:spLocks noGrp="1"/>
          </p:cNvSpPr>
          <p:nvPr>
            <p:ph type="subTitle" idx="8"/>
          </p:nvPr>
        </p:nvSpPr>
        <p:spPr>
          <a:xfrm>
            <a:off x="1029760" y="3786563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5" name="Google Shape;1315;p20"/>
          <p:cNvSpPr txBox="1">
            <a:spLocks noGrp="1"/>
          </p:cNvSpPr>
          <p:nvPr>
            <p:ph type="title" idx="9"/>
          </p:nvPr>
        </p:nvSpPr>
        <p:spPr>
          <a:xfrm>
            <a:off x="3625452" y="3368363"/>
            <a:ext cx="1893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6" name="Google Shape;1316;p20"/>
          <p:cNvSpPr txBox="1">
            <a:spLocks noGrp="1"/>
          </p:cNvSpPr>
          <p:nvPr>
            <p:ph type="subTitle" idx="13"/>
          </p:nvPr>
        </p:nvSpPr>
        <p:spPr>
          <a:xfrm>
            <a:off x="3625272" y="3786538"/>
            <a:ext cx="18930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  <p:sp>
        <p:nvSpPr>
          <p:cNvPr id="1317" name="Google Shape;1317;p20"/>
          <p:cNvSpPr txBox="1">
            <a:spLocks noGrp="1"/>
          </p:cNvSpPr>
          <p:nvPr>
            <p:ph type="title" idx="14"/>
          </p:nvPr>
        </p:nvSpPr>
        <p:spPr>
          <a:xfrm>
            <a:off x="6221475" y="3368388"/>
            <a:ext cx="189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1318" name="Google Shape;1318;p20"/>
          <p:cNvSpPr txBox="1">
            <a:spLocks noGrp="1"/>
          </p:cNvSpPr>
          <p:nvPr>
            <p:ph type="subTitle" idx="15"/>
          </p:nvPr>
        </p:nvSpPr>
        <p:spPr>
          <a:xfrm>
            <a:off x="6221294" y="3786563"/>
            <a:ext cx="18927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319" name="Google Shape;1319;p20"/>
          <p:cNvGrpSpPr/>
          <p:nvPr/>
        </p:nvGrpSpPr>
        <p:grpSpPr>
          <a:xfrm>
            <a:off x="-303" y="4473975"/>
            <a:ext cx="9144308" cy="1323164"/>
            <a:chOff x="228475" y="5769875"/>
            <a:chExt cx="7102375" cy="1027700"/>
          </a:xfrm>
        </p:grpSpPr>
        <p:sp>
          <p:nvSpPr>
            <p:cNvPr id="1320" name="Google Shape;1320;p2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2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2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2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5" name="Google Shape;1325;p20"/>
          <p:cNvSpPr/>
          <p:nvPr/>
        </p:nvSpPr>
        <p:spPr>
          <a:xfrm flipH="1">
            <a:off x="8289531" y="170793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27386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1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7" name="Google Shape;1327;p21"/>
          <p:cNvSpPr txBox="1">
            <a:spLocks noGrp="1"/>
          </p:cNvSpPr>
          <p:nvPr>
            <p:ph type="title"/>
          </p:nvPr>
        </p:nvSpPr>
        <p:spPr>
          <a:xfrm>
            <a:off x="781975" y="2616875"/>
            <a:ext cx="2326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28" name="Google Shape;1328;p21"/>
          <p:cNvSpPr txBox="1">
            <a:spLocks noGrp="1"/>
          </p:cNvSpPr>
          <p:nvPr>
            <p:ph type="subTitle" idx="1"/>
          </p:nvPr>
        </p:nvSpPr>
        <p:spPr>
          <a:xfrm>
            <a:off x="786225" y="3040750"/>
            <a:ext cx="23265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rgbClr val="242424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9" name="Google Shape;1329;p21"/>
          <p:cNvSpPr txBox="1">
            <a:spLocks noGrp="1"/>
          </p:cNvSpPr>
          <p:nvPr>
            <p:ph type="title" idx="2"/>
          </p:nvPr>
        </p:nvSpPr>
        <p:spPr>
          <a:xfrm>
            <a:off x="3426711" y="2616900"/>
            <a:ext cx="231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0" name="Google Shape;1330;p21"/>
          <p:cNvSpPr txBox="1">
            <a:spLocks noGrp="1"/>
          </p:cNvSpPr>
          <p:nvPr>
            <p:ph type="subTitle" idx="3"/>
          </p:nvPr>
        </p:nvSpPr>
        <p:spPr>
          <a:xfrm>
            <a:off x="3430950" y="3040770"/>
            <a:ext cx="23127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1" name="Google Shape;1331;p21"/>
          <p:cNvSpPr txBox="1">
            <a:spLocks noGrp="1"/>
          </p:cNvSpPr>
          <p:nvPr>
            <p:ph type="title" idx="4"/>
          </p:nvPr>
        </p:nvSpPr>
        <p:spPr>
          <a:xfrm>
            <a:off x="6057648" y="2616875"/>
            <a:ext cx="22959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1332" name="Google Shape;1332;p21"/>
          <p:cNvSpPr txBox="1">
            <a:spLocks noGrp="1"/>
          </p:cNvSpPr>
          <p:nvPr>
            <p:ph type="subTitle" idx="5"/>
          </p:nvPr>
        </p:nvSpPr>
        <p:spPr>
          <a:xfrm>
            <a:off x="6061875" y="3040770"/>
            <a:ext cx="2295900" cy="136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33" name="Google Shape;1333;p21"/>
          <p:cNvSpPr txBox="1">
            <a:spLocks noGrp="1"/>
          </p:cNvSpPr>
          <p:nvPr>
            <p:ph type="title" idx="6"/>
          </p:nvPr>
        </p:nvSpPr>
        <p:spPr>
          <a:xfrm>
            <a:off x="720000" y="5549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34" name="Google Shape;1334;p21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335" name="Google Shape;1335;p21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21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21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21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0897482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Title and Four Columns ">
    <p:spTree>
      <p:nvGrpSpPr>
        <p:cNvPr id="1" name="Shape 1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" name="Google Shape;1341;p22"/>
          <p:cNvSpPr txBox="1">
            <a:spLocks noGrp="1"/>
          </p:cNvSpPr>
          <p:nvPr>
            <p:ph type="title"/>
          </p:nvPr>
        </p:nvSpPr>
        <p:spPr>
          <a:xfrm>
            <a:off x="713163" y="2711538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2" name="Google Shape;1342;p22"/>
          <p:cNvSpPr txBox="1">
            <a:spLocks noGrp="1"/>
          </p:cNvSpPr>
          <p:nvPr>
            <p:ph type="subTitle" idx="1"/>
          </p:nvPr>
        </p:nvSpPr>
        <p:spPr>
          <a:xfrm>
            <a:off x="713264" y="3130275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3" name="Google Shape;1343;p22"/>
          <p:cNvSpPr txBox="1">
            <a:spLocks noGrp="1"/>
          </p:cNvSpPr>
          <p:nvPr>
            <p:ph type="title" idx="2"/>
          </p:nvPr>
        </p:nvSpPr>
        <p:spPr>
          <a:xfrm>
            <a:off x="6110338" y="271155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4" name="Google Shape;1344;p22"/>
          <p:cNvSpPr txBox="1">
            <a:spLocks noGrp="1"/>
          </p:cNvSpPr>
          <p:nvPr>
            <p:ph type="subTitle" idx="3"/>
          </p:nvPr>
        </p:nvSpPr>
        <p:spPr>
          <a:xfrm>
            <a:off x="6110213" y="3130268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5" name="Google Shape;1345;p22"/>
          <p:cNvSpPr txBox="1">
            <a:spLocks noGrp="1"/>
          </p:cNvSpPr>
          <p:nvPr>
            <p:ph type="title" idx="4"/>
          </p:nvPr>
        </p:nvSpPr>
        <p:spPr>
          <a:xfrm>
            <a:off x="713163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22"/>
          <p:cNvSpPr txBox="1">
            <a:spLocks noGrp="1"/>
          </p:cNvSpPr>
          <p:nvPr>
            <p:ph type="subTitle" idx="5"/>
          </p:nvPr>
        </p:nvSpPr>
        <p:spPr>
          <a:xfrm>
            <a:off x="713163" y="1960549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7" name="Google Shape;1347;p22"/>
          <p:cNvSpPr txBox="1">
            <a:spLocks noGrp="1"/>
          </p:cNvSpPr>
          <p:nvPr>
            <p:ph type="title" idx="6"/>
          </p:nvPr>
        </p:nvSpPr>
        <p:spPr>
          <a:xfrm>
            <a:off x="6110350" y="1549300"/>
            <a:ext cx="2320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22"/>
          <p:cNvSpPr txBox="1">
            <a:spLocks noGrp="1"/>
          </p:cNvSpPr>
          <p:nvPr>
            <p:ph type="subTitle" idx="7"/>
          </p:nvPr>
        </p:nvSpPr>
        <p:spPr>
          <a:xfrm>
            <a:off x="6110350" y="1966343"/>
            <a:ext cx="2320500" cy="53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9" name="Google Shape;1349;p22"/>
          <p:cNvSpPr txBox="1">
            <a:spLocks noGrp="1"/>
          </p:cNvSpPr>
          <p:nvPr>
            <p:ph type="title" idx="8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50" name="Google Shape;1350;p22"/>
          <p:cNvSpPr/>
          <p:nvPr/>
        </p:nvSpPr>
        <p:spPr>
          <a:xfrm>
            <a:off x="-7791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1" name="Google Shape;1351;p22"/>
          <p:cNvSpPr/>
          <p:nvPr/>
        </p:nvSpPr>
        <p:spPr>
          <a:xfrm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352" name="Google Shape;1352;p22"/>
          <p:cNvGrpSpPr/>
          <p:nvPr/>
        </p:nvGrpSpPr>
        <p:grpSpPr>
          <a:xfrm flipH="1">
            <a:off x="789026" y="4209958"/>
            <a:ext cx="1671522" cy="740971"/>
            <a:chOff x="265500" y="3563850"/>
            <a:chExt cx="2131500" cy="944875"/>
          </a:xfrm>
        </p:grpSpPr>
        <p:sp>
          <p:nvSpPr>
            <p:cNvPr id="1353" name="Google Shape;1353;p22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22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22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22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22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22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22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22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22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22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22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22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22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22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22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22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22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22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22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22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22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22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22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22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22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22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22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22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" name="Google Shape;1384;p22"/>
          <p:cNvGrpSpPr/>
          <p:nvPr/>
        </p:nvGrpSpPr>
        <p:grpSpPr>
          <a:xfrm flipH="1">
            <a:off x="7009971" y="3873807"/>
            <a:ext cx="1380372" cy="567761"/>
            <a:chOff x="2082550" y="1398675"/>
            <a:chExt cx="2024600" cy="868800"/>
          </a:xfrm>
        </p:grpSpPr>
        <p:sp>
          <p:nvSpPr>
            <p:cNvPr id="1385" name="Google Shape;1385;p2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2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2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2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2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2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2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2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2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2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2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2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2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2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2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2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2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2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2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2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2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2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2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2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2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2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2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7793872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4">
  <p:cSld name="Title and text  4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23"/>
          <p:cNvSpPr txBox="1">
            <a:spLocks noGrp="1"/>
          </p:cNvSpPr>
          <p:nvPr>
            <p:ph type="title"/>
          </p:nvPr>
        </p:nvSpPr>
        <p:spPr>
          <a:xfrm>
            <a:off x="1379625" y="1636925"/>
            <a:ext cx="2928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418" name="Google Shape;1418;p23"/>
          <p:cNvSpPr txBox="1">
            <a:spLocks noGrp="1"/>
          </p:cNvSpPr>
          <p:nvPr>
            <p:ph type="subTitle" idx="1"/>
          </p:nvPr>
        </p:nvSpPr>
        <p:spPr>
          <a:xfrm>
            <a:off x="1379625" y="2287575"/>
            <a:ext cx="2928600" cy="123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419" name="Google Shape;1419;p23"/>
          <p:cNvGrpSpPr/>
          <p:nvPr/>
        </p:nvGrpSpPr>
        <p:grpSpPr>
          <a:xfrm>
            <a:off x="-178" y="4030775"/>
            <a:ext cx="9144308" cy="1323164"/>
            <a:chOff x="228475" y="5769875"/>
            <a:chExt cx="7102375" cy="1027700"/>
          </a:xfrm>
        </p:grpSpPr>
        <p:sp>
          <p:nvSpPr>
            <p:cNvPr id="1420" name="Google Shape;1420;p23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23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23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23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" name="Google Shape;1425;p23"/>
          <p:cNvGrpSpPr/>
          <p:nvPr/>
        </p:nvGrpSpPr>
        <p:grpSpPr>
          <a:xfrm>
            <a:off x="508642" y="3493773"/>
            <a:ext cx="1392317" cy="572713"/>
            <a:chOff x="2082550" y="1398675"/>
            <a:chExt cx="2024600" cy="868800"/>
          </a:xfrm>
        </p:grpSpPr>
        <p:sp>
          <p:nvSpPr>
            <p:cNvPr id="1426" name="Google Shape;1426;p23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23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23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23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23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23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23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23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23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23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23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23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23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23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23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23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23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23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23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23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23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23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23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23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23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23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23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57" name="Google Shape;1457;p23"/>
          <p:cNvSpPr/>
          <p:nvPr/>
        </p:nvSpPr>
        <p:spPr>
          <a:xfrm>
            <a:off x="560874" y="4406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58" name="Google Shape;1458;p23"/>
          <p:cNvSpPr/>
          <p:nvPr/>
        </p:nvSpPr>
        <p:spPr>
          <a:xfrm flipH="1">
            <a:off x="930563" y="563650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6211852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Title and text ">
    <p:spTree>
      <p:nvGrpSpPr>
        <p:cNvPr id="1" name="Shape 1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0" name="Google Shape;1460;p24"/>
          <p:cNvGrpSpPr/>
          <p:nvPr/>
        </p:nvGrpSpPr>
        <p:grpSpPr>
          <a:xfrm>
            <a:off x="5378212" y="62558"/>
            <a:ext cx="3609086" cy="3633361"/>
            <a:chOff x="12112175" y="259800"/>
            <a:chExt cx="3716875" cy="3741875"/>
          </a:xfrm>
        </p:grpSpPr>
        <p:sp>
          <p:nvSpPr>
            <p:cNvPr id="1461" name="Google Shape;1461;p24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24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24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24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24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24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24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24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24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24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24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24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24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24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24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24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24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24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24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24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24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solidFill>
              <a:schemeClr val="lt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24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24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24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24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24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24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24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24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24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24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24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24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95" name="Google Shape;1495;p24"/>
          <p:cNvSpPr/>
          <p:nvPr/>
        </p:nvSpPr>
        <p:spPr>
          <a:xfrm>
            <a:off x="-7800" y="3575975"/>
            <a:ext cx="9159595" cy="15675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96" name="Google Shape;1496;p24"/>
          <p:cNvSpPr/>
          <p:nvPr/>
        </p:nvSpPr>
        <p:spPr>
          <a:xfrm>
            <a:off x="-7825" y="3930475"/>
            <a:ext cx="9159641" cy="1247761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sp>
        <p:nvSpPr>
          <p:cNvPr id="1497" name="Google Shape;1497;p24"/>
          <p:cNvSpPr txBox="1">
            <a:spLocks noGrp="1"/>
          </p:cNvSpPr>
          <p:nvPr>
            <p:ph type="title"/>
          </p:nvPr>
        </p:nvSpPr>
        <p:spPr>
          <a:xfrm>
            <a:off x="749525" y="1030250"/>
            <a:ext cx="4505100" cy="14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8" name="Google Shape;1498;p24"/>
          <p:cNvSpPr txBox="1">
            <a:spLocks noGrp="1"/>
          </p:cNvSpPr>
          <p:nvPr>
            <p:ph type="body" idx="1"/>
          </p:nvPr>
        </p:nvSpPr>
        <p:spPr>
          <a:xfrm>
            <a:off x="749525" y="2464550"/>
            <a:ext cx="4505100" cy="72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499" name="Google Shape;1499;p24"/>
          <p:cNvGrpSpPr/>
          <p:nvPr/>
        </p:nvGrpSpPr>
        <p:grpSpPr>
          <a:xfrm>
            <a:off x="4571988" y="4613213"/>
            <a:ext cx="165700" cy="152200"/>
            <a:chOff x="12352975" y="1673700"/>
            <a:chExt cx="165700" cy="152200"/>
          </a:xfrm>
        </p:grpSpPr>
        <p:sp>
          <p:nvSpPr>
            <p:cNvPr id="1500" name="Google Shape;1500;p24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24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24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24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24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24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24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" name="Google Shape;1507;p24"/>
          <p:cNvGrpSpPr/>
          <p:nvPr/>
        </p:nvGrpSpPr>
        <p:grpSpPr>
          <a:xfrm>
            <a:off x="1536575" y="4185600"/>
            <a:ext cx="335200" cy="306300"/>
            <a:chOff x="11451450" y="1133375"/>
            <a:chExt cx="335200" cy="306300"/>
          </a:xfrm>
        </p:grpSpPr>
        <p:sp>
          <p:nvSpPr>
            <p:cNvPr id="1508" name="Google Shape;1508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5" name="Google Shape;1515;p24"/>
          <p:cNvGrpSpPr/>
          <p:nvPr/>
        </p:nvGrpSpPr>
        <p:grpSpPr>
          <a:xfrm>
            <a:off x="8034950" y="3879300"/>
            <a:ext cx="335200" cy="306300"/>
            <a:chOff x="11451450" y="1133375"/>
            <a:chExt cx="335200" cy="306300"/>
          </a:xfrm>
        </p:grpSpPr>
        <p:sp>
          <p:nvSpPr>
            <p:cNvPr id="1516" name="Google Shape;1516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" name="Google Shape;1523;p24"/>
          <p:cNvGrpSpPr/>
          <p:nvPr/>
        </p:nvGrpSpPr>
        <p:grpSpPr>
          <a:xfrm>
            <a:off x="5417241" y="3820783"/>
            <a:ext cx="165689" cy="151404"/>
            <a:chOff x="11451450" y="1133375"/>
            <a:chExt cx="335200" cy="306300"/>
          </a:xfrm>
        </p:grpSpPr>
        <p:sp>
          <p:nvSpPr>
            <p:cNvPr id="1524" name="Google Shape;1524;p24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24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24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24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24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24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24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1" name="Google Shape;1531;p24"/>
          <p:cNvGrpSpPr/>
          <p:nvPr/>
        </p:nvGrpSpPr>
        <p:grpSpPr>
          <a:xfrm>
            <a:off x="7228276" y="4818062"/>
            <a:ext cx="237288" cy="217520"/>
            <a:chOff x="12144925" y="2836225"/>
            <a:chExt cx="335200" cy="307275"/>
          </a:xfrm>
        </p:grpSpPr>
        <p:sp>
          <p:nvSpPr>
            <p:cNvPr id="1532" name="Google Shape;1532;p24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24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24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24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24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24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24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9" name="Google Shape;1539;p24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540" name="Google Shape;1540;p24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24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24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24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24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24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24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7" name="Google Shape;1547;p24"/>
          <p:cNvSpPr/>
          <p:nvPr/>
        </p:nvSpPr>
        <p:spPr>
          <a:xfrm>
            <a:off x="7340650" y="3637900"/>
            <a:ext cx="857400" cy="183000"/>
          </a:xfrm>
          <a:prstGeom prst="ellipse">
            <a:avLst/>
          </a:prstGeom>
          <a:solidFill>
            <a:schemeClr val="accent3"/>
          </a:solidFill>
          <a:ln w="9525" cap="flat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886612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p25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518144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1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1" name="Google Shape;1551;p26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52" name="Google Shape;1552;p26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53" name="Google Shape;1553;p2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2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2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2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" name="Google Shape;1558;p26"/>
          <p:cNvGrpSpPr/>
          <p:nvPr/>
        </p:nvGrpSpPr>
        <p:grpSpPr>
          <a:xfrm flipH="1">
            <a:off x="7778165" y="4243253"/>
            <a:ext cx="1115960" cy="458987"/>
            <a:chOff x="2082550" y="1398675"/>
            <a:chExt cx="2024600" cy="868800"/>
          </a:xfrm>
        </p:grpSpPr>
        <p:sp>
          <p:nvSpPr>
            <p:cNvPr id="1559" name="Google Shape;1559;p26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26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26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26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26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26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26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26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26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26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26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26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26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26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26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26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26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26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26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26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26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26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26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26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26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26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26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90" name="Google Shape;1590;p26"/>
          <p:cNvSpPr/>
          <p:nvPr/>
        </p:nvSpPr>
        <p:spPr>
          <a:xfrm>
            <a:off x="7748772" y="248500"/>
            <a:ext cx="1050170" cy="443337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070150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2" name="Google Shape;1592;p2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593" name="Google Shape;1593;p27"/>
          <p:cNvGrpSpPr/>
          <p:nvPr/>
        </p:nvGrpSpPr>
        <p:grpSpPr>
          <a:xfrm>
            <a:off x="10" y="4657350"/>
            <a:ext cx="9144308" cy="1323164"/>
            <a:chOff x="228475" y="5769875"/>
            <a:chExt cx="7102375" cy="1027700"/>
          </a:xfrm>
        </p:grpSpPr>
        <p:sp>
          <p:nvSpPr>
            <p:cNvPr id="1594" name="Google Shape;1594;p27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27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27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27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" name="Google Shape;1599;p27"/>
          <p:cNvGrpSpPr/>
          <p:nvPr/>
        </p:nvGrpSpPr>
        <p:grpSpPr>
          <a:xfrm flipH="1">
            <a:off x="471696" y="4125957"/>
            <a:ext cx="1380372" cy="567761"/>
            <a:chOff x="2082550" y="1398675"/>
            <a:chExt cx="2024600" cy="868800"/>
          </a:xfrm>
        </p:grpSpPr>
        <p:sp>
          <p:nvSpPr>
            <p:cNvPr id="1600" name="Google Shape;1600;p27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27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27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27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27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27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27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27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27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27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27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27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27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27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27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27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27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27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27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27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27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27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27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27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27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27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27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31" name="Google Shape;1631;p27"/>
          <p:cNvSpPr/>
          <p:nvPr/>
        </p:nvSpPr>
        <p:spPr>
          <a:xfrm>
            <a:off x="7421813" y="57323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2" name="Google Shape;1632;p27"/>
          <p:cNvSpPr/>
          <p:nvPr/>
        </p:nvSpPr>
        <p:spPr>
          <a:xfrm>
            <a:off x="7115799" y="22910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313309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0_1_1_1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574651" y="145672"/>
            <a:ext cx="10132358" cy="5440857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4" name="Google Shape;1634;p28"/>
          <p:cNvSpPr txBox="1">
            <a:spLocks noGrp="1"/>
          </p:cNvSpPr>
          <p:nvPr>
            <p:ph type="title"/>
          </p:nvPr>
        </p:nvSpPr>
        <p:spPr>
          <a:xfrm>
            <a:off x="719613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28"/>
          <p:cNvSpPr/>
          <p:nvPr/>
        </p:nvSpPr>
        <p:spPr>
          <a:xfrm flipH="1">
            <a:off x="-30376" y="4403200"/>
            <a:ext cx="9203975" cy="1311618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6" name="Google Shape;1636;p28"/>
          <p:cNvSpPr/>
          <p:nvPr/>
        </p:nvSpPr>
        <p:spPr>
          <a:xfrm flipH="1">
            <a:off x="-29367" y="5045516"/>
            <a:ext cx="9203742" cy="73264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37" name="Google Shape;1637;p28"/>
          <p:cNvGrpSpPr/>
          <p:nvPr/>
        </p:nvGrpSpPr>
        <p:grpSpPr>
          <a:xfrm>
            <a:off x="978425" y="4773675"/>
            <a:ext cx="335200" cy="306300"/>
            <a:chOff x="8967475" y="1190200"/>
            <a:chExt cx="335200" cy="306300"/>
          </a:xfrm>
        </p:grpSpPr>
        <p:sp>
          <p:nvSpPr>
            <p:cNvPr id="1638" name="Google Shape;1638;p28"/>
            <p:cNvSpPr/>
            <p:nvPr/>
          </p:nvSpPr>
          <p:spPr>
            <a:xfrm>
              <a:off x="8967475" y="1193575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29" y="0"/>
                  </a:moveTo>
                  <a:cubicBezTo>
                    <a:pt x="7369" y="0"/>
                    <a:pt x="7108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2" y="689"/>
                    <a:pt x="6607" y="689"/>
                  </a:cubicBezTo>
                  <a:cubicBezTo>
                    <a:pt x="6482" y="689"/>
                    <a:pt x="6354" y="631"/>
                    <a:pt x="6280" y="520"/>
                  </a:cubicBezTo>
                  <a:cubicBezTo>
                    <a:pt x="6280" y="482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39" y="983"/>
                    <a:pt x="4508" y="1638"/>
                    <a:pt x="4431" y="2254"/>
                  </a:cubicBezTo>
                  <a:cubicBezTo>
                    <a:pt x="4392" y="2755"/>
                    <a:pt x="4431" y="3256"/>
                    <a:pt x="4585" y="3718"/>
                  </a:cubicBezTo>
                  <a:cubicBezTo>
                    <a:pt x="4042" y="3463"/>
                    <a:pt x="3421" y="3313"/>
                    <a:pt x="2807" y="3313"/>
                  </a:cubicBezTo>
                  <a:cubicBezTo>
                    <a:pt x="2680" y="3313"/>
                    <a:pt x="2553" y="3320"/>
                    <a:pt x="2428" y="3333"/>
                  </a:cubicBezTo>
                  <a:cubicBezTo>
                    <a:pt x="1773" y="3371"/>
                    <a:pt x="1156" y="3602"/>
                    <a:pt x="617" y="3949"/>
                  </a:cubicBezTo>
                  <a:cubicBezTo>
                    <a:pt x="193" y="4219"/>
                    <a:pt x="193" y="4874"/>
                    <a:pt x="655" y="5143"/>
                  </a:cubicBezTo>
                  <a:cubicBezTo>
                    <a:pt x="925" y="5298"/>
                    <a:pt x="886" y="5683"/>
                    <a:pt x="617" y="5798"/>
                  </a:cubicBezTo>
                  <a:lnTo>
                    <a:pt x="540" y="5875"/>
                  </a:lnTo>
                  <a:cubicBezTo>
                    <a:pt x="0" y="6107"/>
                    <a:pt x="0" y="6877"/>
                    <a:pt x="540" y="7147"/>
                  </a:cubicBezTo>
                  <a:cubicBezTo>
                    <a:pt x="1362" y="7540"/>
                    <a:pt x="2250" y="7767"/>
                    <a:pt x="3174" y="7767"/>
                  </a:cubicBezTo>
                  <a:cubicBezTo>
                    <a:pt x="3246" y="7767"/>
                    <a:pt x="3318" y="7766"/>
                    <a:pt x="3391" y="7763"/>
                  </a:cubicBezTo>
                  <a:lnTo>
                    <a:pt x="3391" y="7763"/>
                  </a:lnTo>
                  <a:cubicBezTo>
                    <a:pt x="3275" y="7917"/>
                    <a:pt x="3160" y="8110"/>
                    <a:pt x="3082" y="8264"/>
                  </a:cubicBezTo>
                  <a:cubicBezTo>
                    <a:pt x="2813" y="8881"/>
                    <a:pt x="2697" y="9535"/>
                    <a:pt x="2736" y="10190"/>
                  </a:cubicBezTo>
                  <a:cubicBezTo>
                    <a:pt x="2764" y="10564"/>
                    <a:pt x="3114" y="10830"/>
                    <a:pt x="3465" y="10830"/>
                  </a:cubicBezTo>
                  <a:cubicBezTo>
                    <a:pt x="3586" y="10830"/>
                    <a:pt x="3706" y="10799"/>
                    <a:pt x="3814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2" y="10843"/>
                    <a:pt x="4392" y="11077"/>
                  </a:cubicBezTo>
                  <a:lnTo>
                    <a:pt x="4392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2" y="11887"/>
                    <a:pt x="5510" y="11809"/>
                  </a:cubicBezTo>
                  <a:cubicBezTo>
                    <a:pt x="6165" y="11346"/>
                    <a:pt x="6742" y="10768"/>
                    <a:pt x="7166" y="10075"/>
                  </a:cubicBezTo>
                  <a:cubicBezTo>
                    <a:pt x="7783" y="10768"/>
                    <a:pt x="8515" y="11308"/>
                    <a:pt x="9362" y="11654"/>
                  </a:cubicBezTo>
                  <a:cubicBezTo>
                    <a:pt x="9457" y="11692"/>
                    <a:pt x="9550" y="11709"/>
                    <a:pt x="9640" y="11709"/>
                  </a:cubicBezTo>
                  <a:cubicBezTo>
                    <a:pt x="10098" y="11709"/>
                    <a:pt x="10454" y="11258"/>
                    <a:pt x="10325" y="10807"/>
                  </a:cubicBezTo>
                  <a:lnTo>
                    <a:pt x="10325" y="10691"/>
                  </a:lnTo>
                  <a:cubicBezTo>
                    <a:pt x="10257" y="10453"/>
                    <a:pt x="10459" y="10216"/>
                    <a:pt x="10693" y="10216"/>
                  </a:cubicBezTo>
                  <a:cubicBezTo>
                    <a:pt x="10724" y="10216"/>
                    <a:pt x="10756" y="10220"/>
                    <a:pt x="10788" y="10229"/>
                  </a:cubicBezTo>
                  <a:cubicBezTo>
                    <a:pt x="10872" y="10261"/>
                    <a:pt x="10957" y="10276"/>
                    <a:pt x="11038" y="10276"/>
                  </a:cubicBezTo>
                  <a:cubicBezTo>
                    <a:pt x="11441" y="10276"/>
                    <a:pt x="11776" y="9913"/>
                    <a:pt x="11712" y="9497"/>
                  </a:cubicBezTo>
                  <a:cubicBezTo>
                    <a:pt x="11635" y="8842"/>
                    <a:pt x="11366" y="8226"/>
                    <a:pt x="10980" y="7686"/>
                  </a:cubicBezTo>
                  <a:cubicBezTo>
                    <a:pt x="10903" y="7571"/>
                    <a:pt x="10788" y="7455"/>
                    <a:pt x="10672" y="7339"/>
                  </a:cubicBezTo>
                  <a:cubicBezTo>
                    <a:pt x="11443" y="7262"/>
                    <a:pt x="12213" y="7070"/>
                    <a:pt x="12907" y="6723"/>
                  </a:cubicBezTo>
                  <a:cubicBezTo>
                    <a:pt x="13408" y="6453"/>
                    <a:pt x="13408" y="5721"/>
                    <a:pt x="12907" y="5452"/>
                  </a:cubicBezTo>
                  <a:lnTo>
                    <a:pt x="12791" y="5413"/>
                  </a:lnTo>
                  <a:cubicBezTo>
                    <a:pt x="12521" y="5259"/>
                    <a:pt x="12521" y="4874"/>
                    <a:pt x="12791" y="4758"/>
                  </a:cubicBezTo>
                  <a:cubicBezTo>
                    <a:pt x="12791" y="4758"/>
                    <a:pt x="12791" y="4720"/>
                    <a:pt x="12791" y="4720"/>
                  </a:cubicBezTo>
                  <a:cubicBezTo>
                    <a:pt x="13253" y="4489"/>
                    <a:pt x="13253" y="3834"/>
                    <a:pt x="12830" y="3525"/>
                  </a:cubicBezTo>
                  <a:cubicBezTo>
                    <a:pt x="12290" y="3179"/>
                    <a:pt x="11674" y="2947"/>
                    <a:pt x="11019" y="2909"/>
                  </a:cubicBezTo>
                  <a:cubicBezTo>
                    <a:pt x="10893" y="2896"/>
                    <a:pt x="10767" y="2889"/>
                    <a:pt x="10639" y="2889"/>
                  </a:cubicBezTo>
                  <a:cubicBezTo>
                    <a:pt x="10026" y="2889"/>
                    <a:pt x="9404" y="3039"/>
                    <a:pt x="8861" y="3294"/>
                  </a:cubicBezTo>
                  <a:cubicBezTo>
                    <a:pt x="8938" y="2293"/>
                    <a:pt x="8707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28"/>
            <p:cNvSpPr/>
            <p:nvPr/>
          </p:nvSpPr>
          <p:spPr>
            <a:xfrm>
              <a:off x="8967475" y="1190200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907" y="5587"/>
                  </a:moveTo>
                  <a:lnTo>
                    <a:pt x="12791" y="5548"/>
                  </a:lnTo>
                  <a:cubicBezTo>
                    <a:pt x="12521" y="5394"/>
                    <a:pt x="12521" y="5009"/>
                    <a:pt x="12791" y="4893"/>
                  </a:cubicBezTo>
                  <a:cubicBezTo>
                    <a:pt x="12791" y="4893"/>
                    <a:pt x="12791" y="4855"/>
                    <a:pt x="12791" y="4855"/>
                  </a:cubicBezTo>
                  <a:cubicBezTo>
                    <a:pt x="13253" y="4624"/>
                    <a:pt x="13253" y="3969"/>
                    <a:pt x="12830" y="3660"/>
                  </a:cubicBezTo>
                  <a:cubicBezTo>
                    <a:pt x="12290" y="3314"/>
                    <a:pt x="11674" y="3082"/>
                    <a:pt x="11019" y="3044"/>
                  </a:cubicBezTo>
                  <a:cubicBezTo>
                    <a:pt x="10287" y="2967"/>
                    <a:pt x="9516" y="3121"/>
                    <a:pt x="8861" y="3429"/>
                  </a:cubicBezTo>
                  <a:cubicBezTo>
                    <a:pt x="8938" y="2428"/>
                    <a:pt x="8707" y="1426"/>
                    <a:pt x="8284" y="540"/>
                  </a:cubicBezTo>
                  <a:cubicBezTo>
                    <a:pt x="8014" y="0"/>
                    <a:pt x="7243" y="0"/>
                    <a:pt x="6974" y="540"/>
                  </a:cubicBezTo>
                  <a:lnTo>
                    <a:pt x="6935" y="617"/>
                  </a:lnTo>
                  <a:cubicBezTo>
                    <a:pt x="6820" y="886"/>
                    <a:pt x="6434" y="886"/>
                    <a:pt x="6280" y="655"/>
                  </a:cubicBezTo>
                  <a:cubicBezTo>
                    <a:pt x="6280" y="617"/>
                    <a:pt x="6280" y="617"/>
                    <a:pt x="6280" y="617"/>
                  </a:cubicBezTo>
                  <a:cubicBezTo>
                    <a:pt x="6010" y="193"/>
                    <a:pt x="5356" y="154"/>
                    <a:pt x="5086" y="578"/>
                  </a:cubicBezTo>
                  <a:cubicBezTo>
                    <a:pt x="4739" y="1118"/>
                    <a:pt x="4508" y="1773"/>
                    <a:pt x="4431" y="2389"/>
                  </a:cubicBezTo>
                  <a:cubicBezTo>
                    <a:pt x="4392" y="2890"/>
                    <a:pt x="4431" y="3391"/>
                    <a:pt x="4585" y="3853"/>
                  </a:cubicBezTo>
                  <a:cubicBezTo>
                    <a:pt x="3930" y="3545"/>
                    <a:pt x="3160" y="3391"/>
                    <a:pt x="2428" y="3468"/>
                  </a:cubicBezTo>
                  <a:cubicBezTo>
                    <a:pt x="1773" y="3506"/>
                    <a:pt x="1156" y="3737"/>
                    <a:pt x="617" y="4084"/>
                  </a:cubicBezTo>
                  <a:cubicBezTo>
                    <a:pt x="193" y="4354"/>
                    <a:pt x="193" y="5009"/>
                    <a:pt x="655" y="5278"/>
                  </a:cubicBezTo>
                  <a:cubicBezTo>
                    <a:pt x="655" y="5278"/>
                    <a:pt x="655" y="5278"/>
                    <a:pt x="655" y="5278"/>
                  </a:cubicBezTo>
                  <a:cubicBezTo>
                    <a:pt x="925" y="5433"/>
                    <a:pt x="886" y="5818"/>
                    <a:pt x="617" y="5933"/>
                  </a:cubicBezTo>
                  <a:lnTo>
                    <a:pt x="540" y="6010"/>
                  </a:lnTo>
                  <a:cubicBezTo>
                    <a:pt x="0" y="6242"/>
                    <a:pt x="0" y="7012"/>
                    <a:pt x="540" y="7282"/>
                  </a:cubicBezTo>
                  <a:cubicBezTo>
                    <a:pt x="1426" y="7706"/>
                    <a:pt x="2389" y="7937"/>
                    <a:pt x="3391" y="7898"/>
                  </a:cubicBezTo>
                  <a:cubicBezTo>
                    <a:pt x="3275" y="8052"/>
                    <a:pt x="3160" y="8245"/>
                    <a:pt x="3082" y="8399"/>
                  </a:cubicBezTo>
                  <a:cubicBezTo>
                    <a:pt x="2813" y="9016"/>
                    <a:pt x="2697" y="9670"/>
                    <a:pt x="2736" y="10325"/>
                  </a:cubicBezTo>
                  <a:cubicBezTo>
                    <a:pt x="2774" y="10826"/>
                    <a:pt x="3391" y="11134"/>
                    <a:pt x="3814" y="10865"/>
                  </a:cubicBezTo>
                  <a:cubicBezTo>
                    <a:pt x="3814" y="10865"/>
                    <a:pt x="3814" y="10865"/>
                    <a:pt x="3814" y="10865"/>
                  </a:cubicBezTo>
                  <a:cubicBezTo>
                    <a:pt x="4084" y="10711"/>
                    <a:pt x="4392" y="10903"/>
                    <a:pt x="4392" y="11212"/>
                  </a:cubicBezTo>
                  <a:lnTo>
                    <a:pt x="4392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2" y="10903"/>
                    <a:pt x="7166" y="10210"/>
                  </a:cubicBezTo>
                  <a:cubicBezTo>
                    <a:pt x="7783" y="10903"/>
                    <a:pt x="8515" y="11443"/>
                    <a:pt x="9362" y="11789"/>
                  </a:cubicBezTo>
                  <a:cubicBezTo>
                    <a:pt x="9940" y="12021"/>
                    <a:pt x="10480" y="11481"/>
                    <a:pt x="10325" y="10942"/>
                  </a:cubicBezTo>
                  <a:lnTo>
                    <a:pt x="10325" y="10826"/>
                  </a:lnTo>
                  <a:cubicBezTo>
                    <a:pt x="10248" y="10557"/>
                    <a:pt x="10518" y="10287"/>
                    <a:pt x="10788" y="10364"/>
                  </a:cubicBezTo>
                  <a:cubicBezTo>
                    <a:pt x="10788" y="10364"/>
                    <a:pt x="10788" y="10364"/>
                    <a:pt x="10788" y="10364"/>
                  </a:cubicBezTo>
                  <a:cubicBezTo>
                    <a:pt x="11289" y="10557"/>
                    <a:pt x="11789" y="10133"/>
                    <a:pt x="11712" y="9632"/>
                  </a:cubicBezTo>
                  <a:cubicBezTo>
                    <a:pt x="11635" y="8977"/>
                    <a:pt x="11366" y="8361"/>
                    <a:pt x="10980" y="7821"/>
                  </a:cubicBezTo>
                  <a:cubicBezTo>
                    <a:pt x="10903" y="7706"/>
                    <a:pt x="10788" y="7590"/>
                    <a:pt x="10672" y="7474"/>
                  </a:cubicBezTo>
                  <a:cubicBezTo>
                    <a:pt x="11443" y="7397"/>
                    <a:pt x="12213" y="7205"/>
                    <a:pt x="12907" y="6858"/>
                  </a:cubicBezTo>
                  <a:cubicBezTo>
                    <a:pt x="13408" y="6588"/>
                    <a:pt x="13408" y="5856"/>
                    <a:pt x="12907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28"/>
            <p:cNvSpPr/>
            <p:nvPr/>
          </p:nvSpPr>
          <p:spPr>
            <a:xfrm>
              <a:off x="9129275" y="1304825"/>
              <a:ext cx="23150" cy="23125"/>
            </a:xfrm>
            <a:custGeom>
              <a:avLst/>
              <a:gdLst/>
              <a:ahLst/>
              <a:cxnLst/>
              <a:rect l="l" t="t" r="r" b="b"/>
              <a:pathLst>
                <a:path w="926" h="925" extrusionOk="0">
                  <a:moveTo>
                    <a:pt x="463" y="0"/>
                  </a:moveTo>
                  <a:cubicBezTo>
                    <a:pt x="463" y="0"/>
                    <a:pt x="463" y="39"/>
                    <a:pt x="425" y="39"/>
                  </a:cubicBezTo>
                  <a:cubicBezTo>
                    <a:pt x="425" y="19"/>
                    <a:pt x="415" y="10"/>
                    <a:pt x="400" y="10"/>
                  </a:cubicBezTo>
                  <a:cubicBezTo>
                    <a:pt x="386" y="10"/>
                    <a:pt x="367" y="19"/>
                    <a:pt x="348" y="39"/>
                  </a:cubicBezTo>
                  <a:cubicBezTo>
                    <a:pt x="309" y="39"/>
                    <a:pt x="270" y="39"/>
                    <a:pt x="232" y="77"/>
                  </a:cubicBezTo>
                  <a:cubicBezTo>
                    <a:pt x="193" y="77"/>
                    <a:pt x="155" y="116"/>
                    <a:pt x="116" y="154"/>
                  </a:cubicBezTo>
                  <a:cubicBezTo>
                    <a:pt x="78" y="193"/>
                    <a:pt x="78" y="231"/>
                    <a:pt x="39" y="270"/>
                  </a:cubicBezTo>
                  <a:cubicBezTo>
                    <a:pt x="39" y="308"/>
                    <a:pt x="1" y="347"/>
                    <a:pt x="1" y="385"/>
                  </a:cubicBezTo>
                  <a:cubicBezTo>
                    <a:pt x="1" y="424"/>
                    <a:pt x="1" y="462"/>
                    <a:pt x="1" y="501"/>
                  </a:cubicBezTo>
                  <a:cubicBezTo>
                    <a:pt x="1" y="539"/>
                    <a:pt x="1" y="539"/>
                    <a:pt x="1" y="578"/>
                  </a:cubicBezTo>
                  <a:cubicBezTo>
                    <a:pt x="39" y="616"/>
                    <a:pt x="39" y="655"/>
                    <a:pt x="39" y="655"/>
                  </a:cubicBezTo>
                  <a:cubicBezTo>
                    <a:pt x="78" y="693"/>
                    <a:pt x="78" y="732"/>
                    <a:pt x="116" y="771"/>
                  </a:cubicBezTo>
                  <a:cubicBezTo>
                    <a:pt x="155" y="809"/>
                    <a:pt x="193" y="809"/>
                    <a:pt x="193" y="848"/>
                  </a:cubicBezTo>
                  <a:cubicBezTo>
                    <a:pt x="232" y="886"/>
                    <a:pt x="270" y="886"/>
                    <a:pt x="309" y="886"/>
                  </a:cubicBezTo>
                  <a:cubicBezTo>
                    <a:pt x="348" y="925"/>
                    <a:pt x="386" y="925"/>
                    <a:pt x="463" y="925"/>
                  </a:cubicBezTo>
                  <a:lnTo>
                    <a:pt x="579" y="925"/>
                  </a:lnTo>
                  <a:cubicBezTo>
                    <a:pt x="579" y="886"/>
                    <a:pt x="579" y="886"/>
                    <a:pt x="617" y="886"/>
                  </a:cubicBezTo>
                  <a:cubicBezTo>
                    <a:pt x="617" y="886"/>
                    <a:pt x="656" y="886"/>
                    <a:pt x="694" y="848"/>
                  </a:cubicBezTo>
                  <a:cubicBezTo>
                    <a:pt x="694" y="848"/>
                    <a:pt x="733" y="809"/>
                    <a:pt x="771" y="809"/>
                  </a:cubicBezTo>
                  <a:cubicBezTo>
                    <a:pt x="771" y="809"/>
                    <a:pt x="771" y="809"/>
                    <a:pt x="771" y="771"/>
                  </a:cubicBezTo>
                  <a:cubicBezTo>
                    <a:pt x="810" y="771"/>
                    <a:pt x="848" y="732"/>
                    <a:pt x="848" y="693"/>
                  </a:cubicBezTo>
                  <a:cubicBezTo>
                    <a:pt x="887" y="655"/>
                    <a:pt x="887" y="616"/>
                    <a:pt x="887" y="578"/>
                  </a:cubicBezTo>
                  <a:cubicBezTo>
                    <a:pt x="887" y="539"/>
                    <a:pt x="925" y="501"/>
                    <a:pt x="925" y="462"/>
                  </a:cubicBezTo>
                  <a:cubicBezTo>
                    <a:pt x="925" y="424"/>
                    <a:pt x="887" y="347"/>
                    <a:pt x="887" y="308"/>
                  </a:cubicBezTo>
                  <a:cubicBezTo>
                    <a:pt x="887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733" y="77"/>
                  </a:cubicBezTo>
                  <a:cubicBezTo>
                    <a:pt x="694" y="77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28"/>
            <p:cNvSpPr/>
            <p:nvPr/>
          </p:nvSpPr>
          <p:spPr>
            <a:xfrm>
              <a:off x="9096525" y="1330825"/>
              <a:ext cx="22175" cy="23125"/>
            </a:xfrm>
            <a:custGeom>
              <a:avLst/>
              <a:gdLst/>
              <a:ahLst/>
              <a:cxnLst/>
              <a:rect l="l" t="t" r="r" b="b"/>
              <a:pathLst>
                <a:path w="887" h="925" extrusionOk="0">
                  <a:moveTo>
                    <a:pt x="463" y="0"/>
                  </a:moveTo>
                  <a:cubicBezTo>
                    <a:pt x="463" y="0"/>
                    <a:pt x="425" y="39"/>
                    <a:pt x="425" y="39"/>
                  </a:cubicBezTo>
                  <a:cubicBezTo>
                    <a:pt x="405" y="19"/>
                    <a:pt x="386" y="10"/>
                    <a:pt x="367" y="10"/>
                  </a:cubicBezTo>
                  <a:cubicBezTo>
                    <a:pt x="348" y="10"/>
                    <a:pt x="328" y="19"/>
                    <a:pt x="309" y="39"/>
                  </a:cubicBezTo>
                  <a:cubicBezTo>
                    <a:pt x="271" y="39"/>
                    <a:pt x="232" y="39"/>
                    <a:pt x="194" y="77"/>
                  </a:cubicBezTo>
                  <a:cubicBezTo>
                    <a:pt x="155" y="77"/>
                    <a:pt x="155" y="116"/>
                    <a:pt x="116" y="154"/>
                  </a:cubicBezTo>
                  <a:cubicBezTo>
                    <a:pt x="78" y="193"/>
                    <a:pt x="39" y="231"/>
                    <a:pt x="39" y="270"/>
                  </a:cubicBezTo>
                  <a:cubicBezTo>
                    <a:pt x="39" y="270"/>
                    <a:pt x="1" y="347"/>
                    <a:pt x="1" y="385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1" y="617"/>
                    <a:pt x="39" y="655"/>
                    <a:pt x="39" y="655"/>
                  </a:cubicBezTo>
                  <a:cubicBezTo>
                    <a:pt x="39" y="694"/>
                    <a:pt x="78" y="732"/>
                    <a:pt x="116" y="771"/>
                  </a:cubicBezTo>
                  <a:cubicBezTo>
                    <a:pt x="116" y="809"/>
                    <a:pt x="155" y="809"/>
                    <a:pt x="194" y="848"/>
                  </a:cubicBezTo>
                  <a:cubicBezTo>
                    <a:pt x="232" y="886"/>
                    <a:pt x="271" y="886"/>
                    <a:pt x="309" y="886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6"/>
                    <a:pt x="579" y="886"/>
                    <a:pt x="579" y="886"/>
                  </a:cubicBezTo>
                  <a:cubicBezTo>
                    <a:pt x="617" y="886"/>
                    <a:pt x="656" y="886"/>
                    <a:pt x="656" y="848"/>
                  </a:cubicBezTo>
                  <a:cubicBezTo>
                    <a:pt x="694" y="848"/>
                    <a:pt x="733" y="809"/>
                    <a:pt x="733" y="809"/>
                  </a:cubicBezTo>
                  <a:cubicBezTo>
                    <a:pt x="733" y="809"/>
                    <a:pt x="771" y="809"/>
                    <a:pt x="771" y="771"/>
                  </a:cubicBezTo>
                  <a:cubicBezTo>
                    <a:pt x="810" y="771"/>
                    <a:pt x="810" y="732"/>
                    <a:pt x="848" y="694"/>
                  </a:cubicBezTo>
                  <a:cubicBezTo>
                    <a:pt x="848" y="655"/>
                    <a:pt x="887" y="617"/>
                    <a:pt x="887" y="578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8"/>
                  </a:cubicBezTo>
                  <a:cubicBezTo>
                    <a:pt x="848" y="270"/>
                    <a:pt x="848" y="231"/>
                    <a:pt x="810" y="154"/>
                  </a:cubicBezTo>
                  <a:cubicBezTo>
                    <a:pt x="771" y="154"/>
                    <a:pt x="733" y="116"/>
                    <a:pt x="694" y="77"/>
                  </a:cubicBezTo>
                  <a:cubicBezTo>
                    <a:pt x="656" y="77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28"/>
            <p:cNvSpPr/>
            <p:nvPr/>
          </p:nvSpPr>
          <p:spPr>
            <a:xfrm>
              <a:off x="9112900" y="1364525"/>
              <a:ext cx="22175" cy="23150"/>
            </a:xfrm>
            <a:custGeom>
              <a:avLst/>
              <a:gdLst/>
              <a:ahLst/>
              <a:cxnLst/>
              <a:rect l="l" t="t" r="r" b="b"/>
              <a:pathLst>
                <a:path w="887" h="926" extrusionOk="0">
                  <a:moveTo>
                    <a:pt x="463" y="1"/>
                  </a:moveTo>
                  <a:cubicBezTo>
                    <a:pt x="463" y="1"/>
                    <a:pt x="425" y="39"/>
                    <a:pt x="425" y="39"/>
                  </a:cubicBezTo>
                  <a:cubicBezTo>
                    <a:pt x="405" y="20"/>
                    <a:pt x="386" y="10"/>
                    <a:pt x="367" y="10"/>
                  </a:cubicBezTo>
                  <a:cubicBezTo>
                    <a:pt x="348" y="10"/>
                    <a:pt x="328" y="20"/>
                    <a:pt x="309" y="39"/>
                  </a:cubicBezTo>
                  <a:cubicBezTo>
                    <a:pt x="271" y="39"/>
                    <a:pt x="232" y="39"/>
                    <a:pt x="193" y="78"/>
                  </a:cubicBezTo>
                  <a:cubicBezTo>
                    <a:pt x="155" y="78"/>
                    <a:pt x="155" y="116"/>
                    <a:pt x="116" y="155"/>
                  </a:cubicBezTo>
                  <a:cubicBezTo>
                    <a:pt x="78" y="193"/>
                    <a:pt x="39" y="232"/>
                    <a:pt x="39" y="270"/>
                  </a:cubicBezTo>
                  <a:cubicBezTo>
                    <a:pt x="39" y="270"/>
                    <a:pt x="1" y="309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9"/>
                  </a:cubicBezTo>
                  <a:cubicBezTo>
                    <a:pt x="1" y="617"/>
                    <a:pt x="39" y="656"/>
                    <a:pt x="39" y="656"/>
                  </a:cubicBezTo>
                  <a:cubicBezTo>
                    <a:pt x="39" y="694"/>
                    <a:pt x="78" y="733"/>
                    <a:pt x="116" y="771"/>
                  </a:cubicBezTo>
                  <a:cubicBezTo>
                    <a:pt x="116" y="810"/>
                    <a:pt x="155" y="810"/>
                    <a:pt x="193" y="848"/>
                  </a:cubicBezTo>
                  <a:cubicBezTo>
                    <a:pt x="232" y="887"/>
                    <a:pt x="271" y="887"/>
                    <a:pt x="309" y="887"/>
                  </a:cubicBezTo>
                  <a:cubicBezTo>
                    <a:pt x="348" y="925"/>
                    <a:pt x="386" y="925"/>
                    <a:pt x="425" y="925"/>
                  </a:cubicBezTo>
                  <a:lnTo>
                    <a:pt x="540" y="925"/>
                  </a:lnTo>
                  <a:cubicBezTo>
                    <a:pt x="579" y="887"/>
                    <a:pt x="579" y="887"/>
                    <a:pt x="579" y="887"/>
                  </a:cubicBezTo>
                  <a:cubicBezTo>
                    <a:pt x="617" y="887"/>
                    <a:pt x="656" y="887"/>
                    <a:pt x="656" y="848"/>
                  </a:cubicBezTo>
                  <a:cubicBezTo>
                    <a:pt x="694" y="848"/>
                    <a:pt x="733" y="810"/>
                    <a:pt x="733" y="810"/>
                  </a:cubicBezTo>
                  <a:cubicBezTo>
                    <a:pt x="733" y="810"/>
                    <a:pt x="771" y="810"/>
                    <a:pt x="771" y="771"/>
                  </a:cubicBezTo>
                  <a:cubicBezTo>
                    <a:pt x="810" y="771"/>
                    <a:pt x="810" y="733"/>
                    <a:pt x="848" y="694"/>
                  </a:cubicBezTo>
                  <a:cubicBezTo>
                    <a:pt x="848" y="656"/>
                    <a:pt x="887" y="617"/>
                    <a:pt x="887" y="579"/>
                  </a:cubicBezTo>
                  <a:cubicBezTo>
                    <a:pt x="887" y="540"/>
                    <a:pt x="887" y="501"/>
                    <a:pt x="887" y="463"/>
                  </a:cubicBezTo>
                  <a:cubicBezTo>
                    <a:pt x="887" y="424"/>
                    <a:pt x="887" y="347"/>
                    <a:pt x="887" y="309"/>
                  </a:cubicBezTo>
                  <a:cubicBezTo>
                    <a:pt x="848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694" y="78"/>
                  </a:cubicBezTo>
                  <a:cubicBezTo>
                    <a:pt x="656" y="78"/>
                    <a:pt x="617" y="39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28"/>
            <p:cNvSpPr/>
            <p:nvPr/>
          </p:nvSpPr>
          <p:spPr>
            <a:xfrm>
              <a:off x="9151425" y="136477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8" y="29"/>
                  </a:cubicBezTo>
                  <a:cubicBezTo>
                    <a:pt x="309" y="29"/>
                    <a:pt x="271" y="29"/>
                    <a:pt x="232" y="68"/>
                  </a:cubicBezTo>
                  <a:cubicBezTo>
                    <a:pt x="194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39" y="414"/>
                    <a:pt x="1" y="453"/>
                    <a:pt x="39" y="491"/>
                  </a:cubicBezTo>
                  <a:cubicBezTo>
                    <a:pt x="39" y="530"/>
                    <a:pt x="39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55" y="761"/>
                  </a:cubicBezTo>
                  <a:cubicBezTo>
                    <a:pt x="155" y="800"/>
                    <a:pt x="194" y="800"/>
                    <a:pt x="232" y="838"/>
                  </a:cubicBezTo>
                  <a:cubicBezTo>
                    <a:pt x="271" y="877"/>
                    <a:pt x="309" y="877"/>
                    <a:pt x="348" y="877"/>
                  </a:cubicBezTo>
                  <a:cubicBezTo>
                    <a:pt x="386" y="915"/>
                    <a:pt x="425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71" y="800"/>
                    <a:pt x="771" y="800"/>
                  </a:cubicBezTo>
                  <a:cubicBezTo>
                    <a:pt x="771" y="800"/>
                    <a:pt x="810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6" y="607"/>
                    <a:pt x="926" y="569"/>
                  </a:cubicBezTo>
                  <a:cubicBezTo>
                    <a:pt x="926" y="530"/>
                    <a:pt x="926" y="491"/>
                    <a:pt x="926" y="453"/>
                  </a:cubicBezTo>
                  <a:cubicBezTo>
                    <a:pt x="926" y="414"/>
                    <a:pt x="926" y="337"/>
                    <a:pt x="926" y="299"/>
                  </a:cubicBezTo>
                  <a:cubicBezTo>
                    <a:pt x="887" y="260"/>
                    <a:pt x="887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502" y="16"/>
                    <a:pt x="497" y="12"/>
                    <a:pt x="492" y="12"/>
                  </a:cubicBezTo>
                  <a:cubicBezTo>
                    <a:pt x="480" y="12"/>
                    <a:pt x="463" y="29"/>
                    <a:pt x="463" y="29"/>
                  </a:cubicBezTo>
                  <a:cubicBezTo>
                    <a:pt x="444" y="10"/>
                    <a:pt x="425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28"/>
            <p:cNvSpPr/>
            <p:nvPr/>
          </p:nvSpPr>
          <p:spPr>
            <a:xfrm>
              <a:off x="9163000" y="13310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405" y="1"/>
                  </a:moveTo>
                  <a:cubicBezTo>
                    <a:pt x="385" y="1"/>
                    <a:pt x="366" y="10"/>
                    <a:pt x="347" y="30"/>
                  </a:cubicBezTo>
                  <a:cubicBezTo>
                    <a:pt x="308" y="30"/>
                    <a:pt x="270" y="30"/>
                    <a:pt x="231" y="68"/>
                  </a:cubicBezTo>
                  <a:cubicBezTo>
                    <a:pt x="193" y="107"/>
                    <a:pt x="154" y="107"/>
                    <a:pt x="154" y="145"/>
                  </a:cubicBezTo>
                  <a:cubicBezTo>
                    <a:pt x="116" y="184"/>
                    <a:pt x="77" y="222"/>
                    <a:pt x="77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0" y="454"/>
                    <a:pt x="0" y="492"/>
                  </a:cubicBezTo>
                  <a:cubicBezTo>
                    <a:pt x="39" y="531"/>
                    <a:pt x="39" y="569"/>
                    <a:pt x="39" y="569"/>
                  </a:cubicBezTo>
                  <a:cubicBezTo>
                    <a:pt x="39" y="608"/>
                    <a:pt x="39" y="646"/>
                    <a:pt x="77" y="646"/>
                  </a:cubicBezTo>
                  <a:cubicBezTo>
                    <a:pt x="77" y="685"/>
                    <a:pt x="116" y="723"/>
                    <a:pt x="116" y="762"/>
                  </a:cubicBezTo>
                  <a:cubicBezTo>
                    <a:pt x="154" y="800"/>
                    <a:pt x="193" y="839"/>
                    <a:pt x="231" y="839"/>
                  </a:cubicBezTo>
                  <a:cubicBezTo>
                    <a:pt x="270" y="877"/>
                    <a:pt x="308" y="877"/>
                    <a:pt x="347" y="877"/>
                  </a:cubicBezTo>
                  <a:cubicBezTo>
                    <a:pt x="385" y="916"/>
                    <a:pt x="424" y="916"/>
                    <a:pt x="463" y="916"/>
                  </a:cubicBezTo>
                  <a:lnTo>
                    <a:pt x="578" y="916"/>
                  </a:lnTo>
                  <a:cubicBezTo>
                    <a:pt x="617" y="916"/>
                    <a:pt x="617" y="877"/>
                    <a:pt x="617" y="877"/>
                  </a:cubicBezTo>
                  <a:cubicBezTo>
                    <a:pt x="655" y="877"/>
                    <a:pt x="694" y="877"/>
                    <a:pt x="694" y="839"/>
                  </a:cubicBezTo>
                  <a:cubicBezTo>
                    <a:pt x="732" y="839"/>
                    <a:pt x="732" y="839"/>
                    <a:pt x="771" y="800"/>
                  </a:cubicBezTo>
                  <a:cubicBezTo>
                    <a:pt x="771" y="800"/>
                    <a:pt x="809" y="800"/>
                    <a:pt x="809" y="762"/>
                  </a:cubicBezTo>
                  <a:cubicBezTo>
                    <a:pt x="809" y="762"/>
                    <a:pt x="848" y="723"/>
                    <a:pt x="886" y="685"/>
                  </a:cubicBezTo>
                  <a:cubicBezTo>
                    <a:pt x="886" y="646"/>
                    <a:pt x="925" y="608"/>
                    <a:pt x="925" y="569"/>
                  </a:cubicBezTo>
                  <a:cubicBezTo>
                    <a:pt x="925" y="531"/>
                    <a:pt x="925" y="492"/>
                    <a:pt x="925" y="454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6" y="261"/>
                    <a:pt x="848" y="222"/>
                    <a:pt x="809" y="184"/>
                  </a:cubicBezTo>
                  <a:cubicBezTo>
                    <a:pt x="809" y="145"/>
                    <a:pt x="771" y="107"/>
                    <a:pt x="732" y="68"/>
                  </a:cubicBezTo>
                  <a:cubicBezTo>
                    <a:pt x="694" y="68"/>
                    <a:pt x="655" y="30"/>
                    <a:pt x="617" y="30"/>
                  </a:cubicBezTo>
                  <a:lnTo>
                    <a:pt x="463" y="30"/>
                  </a:lnTo>
                  <a:cubicBezTo>
                    <a:pt x="443" y="10"/>
                    <a:pt x="424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1645;p28"/>
          <p:cNvGrpSpPr/>
          <p:nvPr/>
        </p:nvGrpSpPr>
        <p:grpSpPr>
          <a:xfrm>
            <a:off x="4824850" y="4608563"/>
            <a:ext cx="335200" cy="307275"/>
            <a:chOff x="12144925" y="2836225"/>
            <a:chExt cx="335200" cy="307275"/>
          </a:xfrm>
        </p:grpSpPr>
        <p:sp>
          <p:nvSpPr>
            <p:cNvPr id="1646" name="Google Shape;1646;p28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28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28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28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28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28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28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3" name="Google Shape;1653;p28"/>
          <p:cNvSpPr/>
          <p:nvPr/>
        </p:nvSpPr>
        <p:spPr>
          <a:xfrm>
            <a:off x="6899349" y="17203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4" name="Google Shape;1654;p28"/>
          <p:cNvSpPr/>
          <p:nvPr/>
        </p:nvSpPr>
        <p:spPr>
          <a:xfrm>
            <a:off x="7465138" y="3557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0068076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6" name="Google Shape;1656;p29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7" name="Google Shape;1657;p29"/>
          <p:cNvGrpSpPr/>
          <p:nvPr/>
        </p:nvGrpSpPr>
        <p:grpSpPr>
          <a:xfrm>
            <a:off x="-178" y="4487975"/>
            <a:ext cx="9144308" cy="1323164"/>
            <a:chOff x="228475" y="5769875"/>
            <a:chExt cx="7102375" cy="1027700"/>
          </a:xfrm>
        </p:grpSpPr>
        <p:sp>
          <p:nvSpPr>
            <p:cNvPr id="1658" name="Google Shape;1658;p29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29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29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29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3" name="Google Shape;1663;p29"/>
          <p:cNvSpPr/>
          <p:nvPr/>
        </p:nvSpPr>
        <p:spPr>
          <a:xfrm>
            <a:off x="7135706" y="49051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4" name="Google Shape;1664;p29"/>
          <p:cNvSpPr/>
          <p:nvPr/>
        </p:nvSpPr>
        <p:spPr>
          <a:xfrm>
            <a:off x="7931174" y="283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3810110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30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67" name="Google Shape;1667;p30"/>
          <p:cNvGrpSpPr/>
          <p:nvPr/>
        </p:nvGrpSpPr>
        <p:grpSpPr>
          <a:xfrm>
            <a:off x="-178" y="4640375"/>
            <a:ext cx="9144308" cy="1323164"/>
            <a:chOff x="228475" y="5769875"/>
            <a:chExt cx="7102375" cy="1027700"/>
          </a:xfrm>
        </p:grpSpPr>
        <p:sp>
          <p:nvSpPr>
            <p:cNvPr id="1668" name="Google Shape;1668;p30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0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0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0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73" name="Google Shape;1673;p30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30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445558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677" name="Google Shape;1677;p31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77175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678" name="Google Shape;1678;p31"/>
          <p:cNvSpPr/>
          <p:nvPr/>
        </p:nvSpPr>
        <p:spPr>
          <a:xfrm>
            <a:off x="-7791" y="39005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9" name="Google Shape;1679;p31"/>
          <p:cNvSpPr/>
          <p:nvPr/>
        </p:nvSpPr>
        <p:spPr>
          <a:xfrm flipH="1">
            <a:off x="-7816" y="43312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680" name="Google Shape;1680;p31"/>
          <p:cNvGrpSpPr/>
          <p:nvPr/>
        </p:nvGrpSpPr>
        <p:grpSpPr>
          <a:xfrm flipH="1">
            <a:off x="7836197" y="3983944"/>
            <a:ext cx="1056508" cy="1054033"/>
            <a:chOff x="6331425" y="3446150"/>
            <a:chExt cx="1333975" cy="1330850"/>
          </a:xfrm>
        </p:grpSpPr>
        <p:sp>
          <p:nvSpPr>
            <p:cNvPr id="1681" name="Google Shape;1681;p31"/>
            <p:cNvSpPr/>
            <p:nvPr/>
          </p:nvSpPr>
          <p:spPr>
            <a:xfrm>
              <a:off x="7577650" y="3779475"/>
              <a:ext cx="47025" cy="131000"/>
            </a:xfrm>
            <a:custGeom>
              <a:avLst/>
              <a:gdLst/>
              <a:ahLst/>
              <a:cxnLst/>
              <a:rect l="l" t="t" r="r" b="b"/>
              <a:pathLst>
                <a:path w="1881" h="5240" extrusionOk="0">
                  <a:moveTo>
                    <a:pt x="277" y="4237"/>
                  </a:moveTo>
                  <a:cubicBezTo>
                    <a:pt x="828" y="3084"/>
                    <a:pt x="1054" y="1780"/>
                    <a:pt x="953" y="477"/>
                  </a:cubicBezTo>
                  <a:cubicBezTo>
                    <a:pt x="928" y="226"/>
                    <a:pt x="1154" y="1"/>
                    <a:pt x="1379" y="1"/>
                  </a:cubicBezTo>
                  <a:cubicBezTo>
                    <a:pt x="1605" y="1"/>
                    <a:pt x="1780" y="226"/>
                    <a:pt x="1780" y="477"/>
                  </a:cubicBezTo>
                  <a:cubicBezTo>
                    <a:pt x="1881" y="1956"/>
                    <a:pt x="1605" y="3409"/>
                    <a:pt x="978" y="4713"/>
                  </a:cubicBezTo>
                  <a:cubicBezTo>
                    <a:pt x="728" y="5239"/>
                    <a:pt x="1" y="4763"/>
                    <a:pt x="277" y="423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1"/>
            <p:cNvSpPr/>
            <p:nvPr/>
          </p:nvSpPr>
          <p:spPr>
            <a:xfrm>
              <a:off x="7545700" y="379012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52" y="1"/>
                  </a:moveTo>
                  <a:cubicBezTo>
                    <a:pt x="703" y="26"/>
                    <a:pt x="828" y="201"/>
                    <a:pt x="853" y="477"/>
                  </a:cubicBezTo>
                  <a:cubicBezTo>
                    <a:pt x="978" y="1530"/>
                    <a:pt x="1104" y="2582"/>
                    <a:pt x="1229" y="3610"/>
                  </a:cubicBezTo>
                  <a:cubicBezTo>
                    <a:pt x="1254" y="3861"/>
                    <a:pt x="1003" y="4111"/>
                    <a:pt x="803" y="4086"/>
                  </a:cubicBezTo>
                  <a:cubicBezTo>
                    <a:pt x="552" y="4086"/>
                    <a:pt x="427" y="3886"/>
                    <a:pt x="377" y="3610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27"/>
                    <a:pt x="226" y="1"/>
                    <a:pt x="452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1"/>
            <p:cNvSpPr/>
            <p:nvPr/>
          </p:nvSpPr>
          <p:spPr>
            <a:xfrm>
              <a:off x="7494950" y="3773225"/>
              <a:ext cx="45775" cy="121575"/>
            </a:xfrm>
            <a:custGeom>
              <a:avLst/>
              <a:gdLst/>
              <a:ahLst/>
              <a:cxnLst/>
              <a:rect l="l" t="t" r="r" b="b"/>
              <a:pathLst>
                <a:path w="1831" h="4863" extrusionOk="0">
                  <a:moveTo>
                    <a:pt x="226" y="401"/>
                  </a:moveTo>
                  <a:cubicBezTo>
                    <a:pt x="251" y="151"/>
                    <a:pt x="527" y="0"/>
                    <a:pt x="728" y="75"/>
                  </a:cubicBezTo>
                  <a:cubicBezTo>
                    <a:pt x="953" y="151"/>
                    <a:pt x="1053" y="401"/>
                    <a:pt x="1028" y="652"/>
                  </a:cubicBezTo>
                  <a:cubicBezTo>
                    <a:pt x="853" y="1830"/>
                    <a:pt x="1103" y="3083"/>
                    <a:pt x="1705" y="4060"/>
                  </a:cubicBezTo>
                  <a:cubicBezTo>
                    <a:pt x="1830" y="4286"/>
                    <a:pt x="1730" y="4587"/>
                    <a:pt x="1555" y="4712"/>
                  </a:cubicBezTo>
                  <a:cubicBezTo>
                    <a:pt x="1354" y="4862"/>
                    <a:pt x="1103" y="4762"/>
                    <a:pt x="978" y="4537"/>
                  </a:cubicBezTo>
                  <a:cubicBezTo>
                    <a:pt x="251" y="3334"/>
                    <a:pt x="1" y="1830"/>
                    <a:pt x="226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1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1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1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1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1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1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1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1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1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1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1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1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1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1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1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1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1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1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1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1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1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1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1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1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1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1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1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1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1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1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1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1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1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1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1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1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1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1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1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1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1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1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1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1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1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1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1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1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1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1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1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1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1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1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1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1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1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1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1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1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1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1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1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1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1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1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1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1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1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1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1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1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1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1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1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1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1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1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1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1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1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1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1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1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1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1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1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1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1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1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1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1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1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1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1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1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1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1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1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1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1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1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1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1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1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1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1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1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1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1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1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1" name="Google Shape;1861;p31"/>
          <p:cNvGrpSpPr/>
          <p:nvPr/>
        </p:nvGrpSpPr>
        <p:grpSpPr>
          <a:xfrm>
            <a:off x="420575" y="4276963"/>
            <a:ext cx="325200" cy="625975"/>
            <a:chOff x="8749775" y="2970550"/>
            <a:chExt cx="325200" cy="625975"/>
          </a:xfrm>
        </p:grpSpPr>
        <p:sp>
          <p:nvSpPr>
            <p:cNvPr id="1862" name="Google Shape;1862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1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1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1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1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1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1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1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1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1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1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1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1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1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1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1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1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1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1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1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1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1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1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1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1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1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1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1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1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1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1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1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1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1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1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8" name="Google Shape;1918;p31"/>
          <p:cNvSpPr/>
          <p:nvPr/>
        </p:nvSpPr>
        <p:spPr>
          <a:xfrm>
            <a:off x="7512338" y="187013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9" name="Google Shape;1919;p31"/>
          <p:cNvSpPr/>
          <p:nvPr/>
        </p:nvSpPr>
        <p:spPr>
          <a:xfrm>
            <a:off x="7144724" y="420383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187128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1" name="Google Shape;1921;p3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22" name="Google Shape;1922;p32"/>
          <p:cNvSpPr txBox="1">
            <a:spLocks noGrp="1"/>
          </p:cNvSpPr>
          <p:nvPr>
            <p:ph type="body" idx="1"/>
          </p:nvPr>
        </p:nvSpPr>
        <p:spPr>
          <a:xfrm>
            <a:off x="7132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3" name="Google Shape;1923;p32"/>
          <p:cNvSpPr txBox="1">
            <a:spLocks noGrp="1"/>
          </p:cNvSpPr>
          <p:nvPr>
            <p:ph type="body" idx="2"/>
          </p:nvPr>
        </p:nvSpPr>
        <p:spPr>
          <a:xfrm>
            <a:off x="4653125" y="1281275"/>
            <a:ext cx="3777600" cy="290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marR="508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924" name="Google Shape;1924;p32"/>
          <p:cNvSpPr/>
          <p:nvPr/>
        </p:nvSpPr>
        <p:spPr>
          <a:xfrm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1925" name="Google Shape;1925;p32"/>
          <p:cNvGrpSpPr/>
          <p:nvPr/>
        </p:nvGrpSpPr>
        <p:grpSpPr>
          <a:xfrm flipH="1">
            <a:off x="423400" y="3712500"/>
            <a:ext cx="1333975" cy="1330850"/>
            <a:chOff x="6331425" y="3446150"/>
            <a:chExt cx="1333975" cy="1330850"/>
          </a:xfrm>
        </p:grpSpPr>
        <p:sp>
          <p:nvSpPr>
            <p:cNvPr id="1926" name="Google Shape;1926;p32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32"/>
          <p:cNvGrpSpPr/>
          <p:nvPr/>
        </p:nvGrpSpPr>
        <p:grpSpPr>
          <a:xfrm>
            <a:off x="3773141" y="4089240"/>
            <a:ext cx="717371" cy="850585"/>
            <a:chOff x="9135725" y="2463025"/>
            <a:chExt cx="948025" cy="1124072"/>
          </a:xfrm>
        </p:grpSpPr>
        <p:sp>
          <p:nvSpPr>
            <p:cNvPr id="2104" name="Google Shape;2104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2" name="Google Shape;2222;p32"/>
          <p:cNvGrpSpPr/>
          <p:nvPr/>
        </p:nvGrpSpPr>
        <p:grpSpPr>
          <a:xfrm>
            <a:off x="8268175" y="4351038"/>
            <a:ext cx="325200" cy="625975"/>
            <a:chOff x="8749775" y="2970550"/>
            <a:chExt cx="325200" cy="625975"/>
          </a:xfrm>
        </p:grpSpPr>
        <p:sp>
          <p:nvSpPr>
            <p:cNvPr id="2223" name="Google Shape;2223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8952775" y="31654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8970325" y="311717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8966550" y="3051375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8946500" y="3016275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8910800" y="2982450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8855025" y="2985575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8903275" y="31823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8849400" y="3172300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8785475" y="3142850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8771075" y="31021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8782975" y="3034450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8749775" y="3241225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8781725" y="3253125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8904525" y="3163525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8917050" y="3164150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8924575" y="3182950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8924575" y="3181075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8958425" y="3147875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8958425" y="3147250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8967175" y="3100875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8960925" y="3054500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8933350" y="3005000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8888225" y="2970550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8868175" y="3176050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8806775" y="3154125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8806775" y="3151625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8767925" y="31152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8767925" y="31140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8781100" y="30657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8822450" y="2990600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8846875" y="3056425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8846875" y="3052000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8875700" y="305952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8752900" y="3435450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9" name="Google Shape;2279;p32"/>
          <p:cNvSpPr/>
          <p:nvPr/>
        </p:nvSpPr>
        <p:spPr>
          <a:xfrm>
            <a:off x="6004856" y="227868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0" name="Google Shape;2280;p32"/>
          <p:cNvSpPr/>
          <p:nvPr/>
        </p:nvSpPr>
        <p:spPr>
          <a:xfrm flipH="1">
            <a:off x="7814158" y="481127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9046324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33"/>
          <p:cNvSpPr txBox="1">
            <a:spLocks noGrp="1"/>
          </p:cNvSpPr>
          <p:nvPr>
            <p:ph type="title"/>
          </p:nvPr>
        </p:nvSpPr>
        <p:spPr>
          <a:xfrm>
            <a:off x="713225" y="1579650"/>
            <a:ext cx="3370800" cy="198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 dirty="0"/>
          </a:p>
        </p:txBody>
      </p:sp>
      <p:sp>
        <p:nvSpPr>
          <p:cNvPr id="2283" name="Google Shape;2283;p33"/>
          <p:cNvSpPr txBox="1">
            <a:spLocks noGrp="1"/>
          </p:cNvSpPr>
          <p:nvPr>
            <p:ph type="body" idx="1"/>
          </p:nvPr>
        </p:nvSpPr>
        <p:spPr>
          <a:xfrm>
            <a:off x="4572000" y="1517550"/>
            <a:ext cx="3858900" cy="2108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284" name="Google Shape;2284;p33"/>
          <p:cNvSpPr/>
          <p:nvPr/>
        </p:nvSpPr>
        <p:spPr>
          <a:xfrm flipH="1">
            <a:off x="-7795" y="4129150"/>
            <a:ext cx="9159595" cy="1220815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5" name="Google Shape;2285;p33"/>
          <p:cNvSpPr/>
          <p:nvPr/>
        </p:nvSpPr>
        <p:spPr>
          <a:xfrm flipH="1">
            <a:off x="-7816" y="4483650"/>
            <a:ext cx="9159641" cy="866303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286" name="Google Shape;2286;p33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287" name="Google Shape;2287;p33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3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3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3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3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3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3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3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3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3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3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3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3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3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3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3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3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3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3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3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3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3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3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3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3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3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3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3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8" name="Google Shape;2318;p33"/>
          <p:cNvSpPr/>
          <p:nvPr/>
        </p:nvSpPr>
        <p:spPr>
          <a:xfrm flipH="1">
            <a:off x="6565944" y="48617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9" name="Google Shape;2319;p33"/>
          <p:cNvGrpSpPr/>
          <p:nvPr/>
        </p:nvGrpSpPr>
        <p:grpSpPr>
          <a:xfrm>
            <a:off x="3673450" y="4693000"/>
            <a:ext cx="165675" cy="152200"/>
            <a:chOff x="10895725" y="1692975"/>
            <a:chExt cx="165675" cy="152200"/>
          </a:xfrm>
        </p:grpSpPr>
        <p:sp>
          <p:nvSpPr>
            <p:cNvPr id="2320" name="Google Shape;2320;p33"/>
            <p:cNvSpPr/>
            <p:nvPr/>
          </p:nvSpPr>
          <p:spPr>
            <a:xfrm>
              <a:off x="10895725" y="1694650"/>
              <a:ext cx="165675" cy="148025"/>
            </a:xfrm>
            <a:custGeom>
              <a:avLst/>
              <a:gdLst/>
              <a:ahLst/>
              <a:cxnLst/>
              <a:rect l="l" t="t" r="r" b="b"/>
              <a:pathLst>
                <a:path w="6627" h="5921" extrusionOk="0">
                  <a:moveTo>
                    <a:pt x="3776" y="1"/>
                  </a:moveTo>
                  <a:cubicBezTo>
                    <a:pt x="3651" y="1"/>
                    <a:pt x="3525" y="68"/>
                    <a:pt x="3468" y="203"/>
                  </a:cubicBezTo>
                  <a:lnTo>
                    <a:pt x="3429" y="241"/>
                  </a:lnTo>
                  <a:cubicBezTo>
                    <a:pt x="3388" y="303"/>
                    <a:pt x="3313" y="343"/>
                    <a:pt x="3247" y="343"/>
                  </a:cubicBezTo>
                  <a:cubicBezTo>
                    <a:pt x="3190" y="343"/>
                    <a:pt x="3139" y="313"/>
                    <a:pt x="3121" y="241"/>
                  </a:cubicBezTo>
                  <a:lnTo>
                    <a:pt x="3082" y="241"/>
                  </a:lnTo>
                  <a:cubicBezTo>
                    <a:pt x="3022" y="120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4" y="203"/>
                  </a:cubicBezTo>
                  <a:cubicBezTo>
                    <a:pt x="2312" y="472"/>
                    <a:pt x="2235" y="819"/>
                    <a:pt x="2196" y="1127"/>
                  </a:cubicBezTo>
                  <a:cubicBezTo>
                    <a:pt x="2158" y="1359"/>
                    <a:pt x="2196" y="1628"/>
                    <a:pt x="2273" y="1859"/>
                  </a:cubicBezTo>
                  <a:cubicBezTo>
                    <a:pt x="1926" y="1667"/>
                    <a:pt x="1541" y="1628"/>
                    <a:pt x="1194" y="1628"/>
                  </a:cubicBezTo>
                  <a:cubicBezTo>
                    <a:pt x="886" y="1667"/>
                    <a:pt x="539" y="1782"/>
                    <a:pt x="270" y="1975"/>
                  </a:cubicBezTo>
                  <a:cubicBezTo>
                    <a:pt x="77" y="2091"/>
                    <a:pt x="77" y="2437"/>
                    <a:pt x="308" y="2553"/>
                  </a:cubicBezTo>
                  <a:cubicBezTo>
                    <a:pt x="462" y="2630"/>
                    <a:pt x="424" y="2823"/>
                    <a:pt x="308" y="2900"/>
                  </a:cubicBezTo>
                  <a:lnTo>
                    <a:pt x="270" y="2900"/>
                  </a:lnTo>
                  <a:cubicBezTo>
                    <a:pt x="0" y="3015"/>
                    <a:pt x="0" y="3400"/>
                    <a:pt x="270" y="3555"/>
                  </a:cubicBezTo>
                  <a:cubicBezTo>
                    <a:pt x="694" y="3747"/>
                    <a:pt x="1194" y="3863"/>
                    <a:pt x="1657" y="3863"/>
                  </a:cubicBezTo>
                  <a:cubicBezTo>
                    <a:pt x="1618" y="3940"/>
                    <a:pt x="1541" y="4017"/>
                    <a:pt x="1503" y="4094"/>
                  </a:cubicBezTo>
                  <a:cubicBezTo>
                    <a:pt x="1387" y="4402"/>
                    <a:pt x="1349" y="4710"/>
                    <a:pt x="1349" y="5057"/>
                  </a:cubicBezTo>
                  <a:cubicBezTo>
                    <a:pt x="1378" y="5234"/>
                    <a:pt x="1543" y="5366"/>
                    <a:pt x="1723" y="5366"/>
                  </a:cubicBezTo>
                  <a:cubicBezTo>
                    <a:pt x="1778" y="5366"/>
                    <a:pt x="1834" y="5354"/>
                    <a:pt x="1888" y="5327"/>
                  </a:cubicBezTo>
                  <a:cubicBezTo>
                    <a:pt x="1919" y="5306"/>
                    <a:pt x="1953" y="5297"/>
                    <a:pt x="1985" y="5297"/>
                  </a:cubicBezTo>
                  <a:cubicBezTo>
                    <a:pt x="2075" y="5297"/>
                    <a:pt x="2158" y="5368"/>
                    <a:pt x="2158" y="5481"/>
                  </a:cubicBezTo>
                  <a:lnTo>
                    <a:pt x="2158" y="5519"/>
                  </a:lnTo>
                  <a:cubicBezTo>
                    <a:pt x="2158" y="5753"/>
                    <a:pt x="2335" y="5920"/>
                    <a:pt x="2521" y="5920"/>
                  </a:cubicBezTo>
                  <a:cubicBezTo>
                    <a:pt x="2581" y="5920"/>
                    <a:pt x="2641" y="5903"/>
                    <a:pt x="2697" y="5866"/>
                  </a:cubicBezTo>
                  <a:cubicBezTo>
                    <a:pt x="3044" y="5635"/>
                    <a:pt x="3313" y="5327"/>
                    <a:pt x="3545" y="4980"/>
                  </a:cubicBezTo>
                  <a:cubicBezTo>
                    <a:pt x="3853" y="5327"/>
                    <a:pt x="4200" y="5596"/>
                    <a:pt x="4623" y="5789"/>
                  </a:cubicBezTo>
                  <a:cubicBezTo>
                    <a:pt x="4659" y="5799"/>
                    <a:pt x="4696" y="5804"/>
                    <a:pt x="4732" y="5804"/>
                  </a:cubicBezTo>
                  <a:cubicBezTo>
                    <a:pt x="4968" y="5804"/>
                    <a:pt x="5191" y="5599"/>
                    <a:pt x="5124" y="5365"/>
                  </a:cubicBezTo>
                  <a:lnTo>
                    <a:pt x="5086" y="5288"/>
                  </a:lnTo>
                  <a:cubicBezTo>
                    <a:pt x="5054" y="5194"/>
                    <a:pt x="5150" y="5075"/>
                    <a:pt x="5249" y="5075"/>
                  </a:cubicBezTo>
                  <a:cubicBezTo>
                    <a:pt x="5272" y="5075"/>
                    <a:pt x="5295" y="5081"/>
                    <a:pt x="5317" y="5096"/>
                  </a:cubicBezTo>
                  <a:lnTo>
                    <a:pt x="5355" y="5096"/>
                  </a:lnTo>
                  <a:cubicBezTo>
                    <a:pt x="5386" y="5106"/>
                    <a:pt x="5417" y="5111"/>
                    <a:pt x="5448" y="5111"/>
                  </a:cubicBezTo>
                  <a:cubicBezTo>
                    <a:pt x="5644" y="5111"/>
                    <a:pt x="5812" y="4911"/>
                    <a:pt x="5779" y="4710"/>
                  </a:cubicBezTo>
                  <a:cubicBezTo>
                    <a:pt x="5741" y="4402"/>
                    <a:pt x="5625" y="4094"/>
                    <a:pt x="5432" y="3824"/>
                  </a:cubicBezTo>
                  <a:cubicBezTo>
                    <a:pt x="5394" y="3747"/>
                    <a:pt x="5317" y="3709"/>
                    <a:pt x="5278" y="3632"/>
                  </a:cubicBezTo>
                  <a:cubicBezTo>
                    <a:pt x="5664" y="3593"/>
                    <a:pt x="6049" y="3516"/>
                    <a:pt x="6396" y="3323"/>
                  </a:cubicBezTo>
                  <a:cubicBezTo>
                    <a:pt x="6627" y="3208"/>
                    <a:pt x="6627" y="2823"/>
                    <a:pt x="6396" y="2707"/>
                  </a:cubicBezTo>
                  <a:lnTo>
                    <a:pt x="6318" y="2668"/>
                  </a:lnTo>
                  <a:cubicBezTo>
                    <a:pt x="6203" y="2630"/>
                    <a:pt x="6203" y="2437"/>
                    <a:pt x="6318" y="2360"/>
                  </a:cubicBezTo>
                  <a:cubicBezTo>
                    <a:pt x="6550" y="2206"/>
                    <a:pt x="6550" y="1898"/>
                    <a:pt x="6357" y="1744"/>
                  </a:cubicBezTo>
                  <a:cubicBezTo>
                    <a:pt x="6087" y="1590"/>
                    <a:pt x="5779" y="1474"/>
                    <a:pt x="5432" y="1436"/>
                  </a:cubicBezTo>
                  <a:cubicBezTo>
                    <a:pt x="5373" y="1429"/>
                    <a:pt x="5312" y="1426"/>
                    <a:pt x="5251" y="1426"/>
                  </a:cubicBezTo>
                  <a:cubicBezTo>
                    <a:pt x="4956" y="1426"/>
                    <a:pt x="4647" y="1501"/>
                    <a:pt x="4392" y="1628"/>
                  </a:cubicBezTo>
                  <a:cubicBezTo>
                    <a:pt x="4392" y="1127"/>
                    <a:pt x="4315" y="627"/>
                    <a:pt x="4084" y="203"/>
                  </a:cubicBezTo>
                  <a:cubicBezTo>
                    <a:pt x="4026" y="68"/>
                    <a:pt x="3901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3"/>
            <p:cNvSpPr/>
            <p:nvPr/>
          </p:nvSpPr>
          <p:spPr>
            <a:xfrm>
              <a:off x="10895725" y="1692975"/>
              <a:ext cx="165675" cy="152200"/>
            </a:xfrm>
            <a:custGeom>
              <a:avLst/>
              <a:gdLst/>
              <a:ahLst/>
              <a:cxnLst/>
              <a:rect l="l" t="t" r="r" b="b"/>
              <a:pathLst>
                <a:path w="6627" h="6088" fill="none" extrusionOk="0">
                  <a:moveTo>
                    <a:pt x="6396" y="2774"/>
                  </a:moveTo>
                  <a:lnTo>
                    <a:pt x="6318" y="2735"/>
                  </a:lnTo>
                  <a:cubicBezTo>
                    <a:pt x="6203" y="2697"/>
                    <a:pt x="6203" y="2504"/>
                    <a:pt x="6318" y="2427"/>
                  </a:cubicBezTo>
                  <a:cubicBezTo>
                    <a:pt x="6318" y="2427"/>
                    <a:pt x="6318" y="2427"/>
                    <a:pt x="6318" y="2427"/>
                  </a:cubicBezTo>
                  <a:cubicBezTo>
                    <a:pt x="6550" y="2273"/>
                    <a:pt x="6550" y="1965"/>
                    <a:pt x="6357" y="1811"/>
                  </a:cubicBezTo>
                  <a:cubicBezTo>
                    <a:pt x="6087" y="1657"/>
                    <a:pt x="5779" y="1541"/>
                    <a:pt x="5432" y="1503"/>
                  </a:cubicBezTo>
                  <a:cubicBezTo>
                    <a:pt x="5086" y="1464"/>
                    <a:pt x="4700" y="1541"/>
                    <a:pt x="4392" y="1695"/>
                  </a:cubicBezTo>
                  <a:cubicBezTo>
                    <a:pt x="4392" y="1194"/>
                    <a:pt x="4315" y="694"/>
                    <a:pt x="4084" y="270"/>
                  </a:cubicBezTo>
                  <a:cubicBezTo>
                    <a:pt x="3968" y="0"/>
                    <a:pt x="3583" y="0"/>
                    <a:pt x="3468" y="270"/>
                  </a:cubicBezTo>
                  <a:lnTo>
                    <a:pt x="3429" y="308"/>
                  </a:lnTo>
                  <a:cubicBezTo>
                    <a:pt x="3352" y="424"/>
                    <a:pt x="3159" y="462"/>
                    <a:pt x="3121" y="308"/>
                  </a:cubicBezTo>
                  <a:cubicBezTo>
                    <a:pt x="3121" y="308"/>
                    <a:pt x="3082" y="308"/>
                    <a:pt x="3082" y="308"/>
                  </a:cubicBezTo>
                  <a:cubicBezTo>
                    <a:pt x="2967" y="77"/>
                    <a:pt x="2658" y="77"/>
                    <a:pt x="2504" y="270"/>
                  </a:cubicBezTo>
                  <a:cubicBezTo>
                    <a:pt x="2312" y="539"/>
                    <a:pt x="2235" y="886"/>
                    <a:pt x="2196" y="1194"/>
                  </a:cubicBezTo>
                  <a:cubicBezTo>
                    <a:pt x="2158" y="1426"/>
                    <a:pt x="2196" y="1695"/>
                    <a:pt x="2273" y="1926"/>
                  </a:cubicBezTo>
                  <a:cubicBezTo>
                    <a:pt x="1926" y="1734"/>
                    <a:pt x="1541" y="1695"/>
                    <a:pt x="1194" y="1695"/>
                  </a:cubicBezTo>
                  <a:cubicBezTo>
                    <a:pt x="886" y="1734"/>
                    <a:pt x="539" y="1849"/>
                    <a:pt x="270" y="2042"/>
                  </a:cubicBezTo>
                  <a:cubicBezTo>
                    <a:pt x="77" y="2158"/>
                    <a:pt x="77" y="2504"/>
                    <a:pt x="308" y="2620"/>
                  </a:cubicBezTo>
                  <a:lnTo>
                    <a:pt x="308" y="2620"/>
                  </a:lnTo>
                  <a:cubicBezTo>
                    <a:pt x="462" y="2697"/>
                    <a:pt x="424" y="2890"/>
                    <a:pt x="308" y="2967"/>
                  </a:cubicBezTo>
                  <a:lnTo>
                    <a:pt x="270" y="2967"/>
                  </a:lnTo>
                  <a:cubicBezTo>
                    <a:pt x="0" y="3082"/>
                    <a:pt x="0" y="3467"/>
                    <a:pt x="270" y="3622"/>
                  </a:cubicBezTo>
                  <a:cubicBezTo>
                    <a:pt x="694" y="3814"/>
                    <a:pt x="1194" y="3930"/>
                    <a:pt x="1657" y="3930"/>
                  </a:cubicBezTo>
                  <a:cubicBezTo>
                    <a:pt x="1618" y="4007"/>
                    <a:pt x="1541" y="4084"/>
                    <a:pt x="1503" y="4161"/>
                  </a:cubicBezTo>
                  <a:cubicBezTo>
                    <a:pt x="1387" y="4469"/>
                    <a:pt x="1349" y="4777"/>
                    <a:pt x="1349" y="5124"/>
                  </a:cubicBezTo>
                  <a:cubicBezTo>
                    <a:pt x="1387" y="5355"/>
                    <a:pt x="1657" y="5509"/>
                    <a:pt x="1888" y="5394"/>
                  </a:cubicBezTo>
                  <a:cubicBezTo>
                    <a:pt x="1888" y="5394"/>
                    <a:pt x="1888" y="5394"/>
                    <a:pt x="1888" y="5394"/>
                  </a:cubicBezTo>
                  <a:cubicBezTo>
                    <a:pt x="2003" y="5317"/>
                    <a:pt x="2158" y="5394"/>
                    <a:pt x="2158" y="5548"/>
                  </a:cubicBezTo>
                  <a:lnTo>
                    <a:pt x="2158" y="5586"/>
                  </a:lnTo>
                  <a:cubicBezTo>
                    <a:pt x="2158" y="5895"/>
                    <a:pt x="2466" y="6087"/>
                    <a:pt x="2697" y="5933"/>
                  </a:cubicBezTo>
                  <a:cubicBezTo>
                    <a:pt x="3044" y="5702"/>
                    <a:pt x="3313" y="5394"/>
                    <a:pt x="3545" y="5047"/>
                  </a:cubicBezTo>
                  <a:cubicBezTo>
                    <a:pt x="3853" y="5394"/>
                    <a:pt x="4200" y="5663"/>
                    <a:pt x="4623" y="5856"/>
                  </a:cubicBezTo>
                  <a:cubicBezTo>
                    <a:pt x="4893" y="5933"/>
                    <a:pt x="5201" y="5702"/>
                    <a:pt x="5124" y="5432"/>
                  </a:cubicBezTo>
                  <a:lnTo>
                    <a:pt x="5086" y="5355"/>
                  </a:lnTo>
                  <a:cubicBezTo>
                    <a:pt x="5047" y="5240"/>
                    <a:pt x="5201" y="5086"/>
                    <a:pt x="5317" y="5163"/>
                  </a:cubicBezTo>
                  <a:cubicBezTo>
                    <a:pt x="5355" y="5163"/>
                    <a:pt x="5355" y="5163"/>
                    <a:pt x="5355" y="5163"/>
                  </a:cubicBezTo>
                  <a:cubicBezTo>
                    <a:pt x="5586" y="5240"/>
                    <a:pt x="5818" y="5009"/>
                    <a:pt x="5779" y="4777"/>
                  </a:cubicBezTo>
                  <a:cubicBezTo>
                    <a:pt x="5741" y="4469"/>
                    <a:pt x="5625" y="4161"/>
                    <a:pt x="5432" y="3891"/>
                  </a:cubicBezTo>
                  <a:cubicBezTo>
                    <a:pt x="5394" y="3814"/>
                    <a:pt x="5317" y="3776"/>
                    <a:pt x="5278" y="3699"/>
                  </a:cubicBezTo>
                  <a:cubicBezTo>
                    <a:pt x="5664" y="3660"/>
                    <a:pt x="6049" y="3583"/>
                    <a:pt x="6396" y="3390"/>
                  </a:cubicBezTo>
                  <a:cubicBezTo>
                    <a:pt x="6627" y="3275"/>
                    <a:pt x="6627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3"/>
            <p:cNvSpPr/>
            <p:nvPr/>
          </p:nvSpPr>
          <p:spPr>
            <a:xfrm>
              <a:off x="10975650" y="17498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155" y="0"/>
                  </a:moveTo>
                  <a:cubicBezTo>
                    <a:pt x="155" y="0"/>
                    <a:pt x="116" y="39"/>
                    <a:pt x="116" y="39"/>
                  </a:cubicBezTo>
                  <a:cubicBezTo>
                    <a:pt x="78" y="39"/>
                    <a:pt x="78" y="77"/>
                    <a:pt x="78" y="77"/>
                  </a:cubicBezTo>
                  <a:cubicBezTo>
                    <a:pt x="39" y="77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193"/>
                    <a:pt x="1" y="231"/>
                    <a:pt x="1" y="231"/>
                  </a:cubicBezTo>
                  <a:cubicBezTo>
                    <a:pt x="1" y="270"/>
                    <a:pt x="1" y="270"/>
                    <a:pt x="1" y="308"/>
                  </a:cubicBezTo>
                  <a:cubicBezTo>
                    <a:pt x="1" y="308"/>
                    <a:pt x="1" y="308"/>
                    <a:pt x="39" y="347"/>
                  </a:cubicBezTo>
                  <a:cubicBezTo>
                    <a:pt x="39" y="347"/>
                    <a:pt x="39" y="385"/>
                    <a:pt x="39" y="385"/>
                  </a:cubicBezTo>
                  <a:cubicBezTo>
                    <a:pt x="78" y="385"/>
                    <a:pt x="78" y="424"/>
                    <a:pt x="116" y="424"/>
                  </a:cubicBezTo>
                  <a:cubicBezTo>
                    <a:pt x="116" y="424"/>
                    <a:pt x="155" y="424"/>
                    <a:pt x="155" y="462"/>
                  </a:cubicBezTo>
                  <a:lnTo>
                    <a:pt x="309" y="462"/>
                  </a:lnTo>
                  <a:cubicBezTo>
                    <a:pt x="309" y="424"/>
                    <a:pt x="309" y="424"/>
                    <a:pt x="348" y="424"/>
                  </a:cubicBezTo>
                  <a:cubicBezTo>
                    <a:pt x="348" y="424"/>
                    <a:pt x="348" y="424"/>
                    <a:pt x="386" y="385"/>
                  </a:cubicBezTo>
                  <a:cubicBezTo>
                    <a:pt x="386" y="385"/>
                    <a:pt x="425" y="347"/>
                    <a:pt x="425" y="347"/>
                  </a:cubicBezTo>
                  <a:cubicBezTo>
                    <a:pt x="425" y="308"/>
                    <a:pt x="425" y="308"/>
                    <a:pt x="425" y="270"/>
                  </a:cubicBezTo>
                  <a:cubicBezTo>
                    <a:pt x="463" y="270"/>
                    <a:pt x="463" y="231"/>
                    <a:pt x="463" y="231"/>
                  </a:cubicBezTo>
                  <a:cubicBezTo>
                    <a:pt x="463" y="193"/>
                    <a:pt x="463" y="193"/>
                    <a:pt x="425" y="154"/>
                  </a:cubicBezTo>
                  <a:cubicBezTo>
                    <a:pt x="425" y="116"/>
                    <a:pt x="425" y="116"/>
                    <a:pt x="386" y="77"/>
                  </a:cubicBezTo>
                  <a:cubicBezTo>
                    <a:pt x="386" y="77"/>
                    <a:pt x="386" y="39"/>
                    <a:pt x="348" y="39"/>
                  </a:cubicBezTo>
                  <a:lnTo>
                    <a:pt x="309" y="39"/>
                  </a:lnTo>
                  <a:cubicBezTo>
                    <a:pt x="271" y="0"/>
                    <a:pt x="271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3"/>
            <p:cNvSpPr/>
            <p:nvPr/>
          </p:nvSpPr>
          <p:spPr>
            <a:xfrm>
              <a:off x="1095927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39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0"/>
                    <a:pt x="1" y="270"/>
                  </a:cubicBezTo>
                  <a:cubicBezTo>
                    <a:pt x="1" y="270"/>
                    <a:pt x="1" y="309"/>
                    <a:pt x="1" y="309"/>
                  </a:cubicBezTo>
                  <a:cubicBezTo>
                    <a:pt x="39" y="309"/>
                    <a:pt x="39" y="347"/>
                    <a:pt x="39" y="347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4"/>
                    <a:pt x="155" y="424"/>
                    <a:pt x="155" y="424"/>
                  </a:cubicBezTo>
                  <a:lnTo>
                    <a:pt x="309" y="424"/>
                  </a:lnTo>
                  <a:cubicBezTo>
                    <a:pt x="309" y="424"/>
                    <a:pt x="309" y="424"/>
                    <a:pt x="348" y="386"/>
                  </a:cubicBezTo>
                  <a:lnTo>
                    <a:pt x="386" y="386"/>
                  </a:lnTo>
                  <a:cubicBezTo>
                    <a:pt x="386" y="386"/>
                    <a:pt x="386" y="386"/>
                    <a:pt x="386" y="347"/>
                  </a:cubicBezTo>
                  <a:cubicBezTo>
                    <a:pt x="386" y="347"/>
                    <a:pt x="425" y="347"/>
                    <a:pt x="425" y="309"/>
                  </a:cubicBezTo>
                  <a:cubicBezTo>
                    <a:pt x="425" y="309"/>
                    <a:pt x="425" y="270"/>
                    <a:pt x="425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3"/>
            <p:cNvSpPr/>
            <p:nvPr/>
          </p:nvSpPr>
          <p:spPr>
            <a:xfrm>
              <a:off x="10967000" y="1779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0"/>
                    <a:pt x="154" y="0"/>
                    <a:pt x="116" y="39"/>
                  </a:cubicBezTo>
                  <a:cubicBezTo>
                    <a:pt x="116" y="39"/>
                    <a:pt x="77" y="39"/>
                    <a:pt x="77" y="78"/>
                  </a:cubicBezTo>
                  <a:cubicBezTo>
                    <a:pt x="77" y="78"/>
                    <a:pt x="39" y="116"/>
                    <a:pt x="39" y="116"/>
                  </a:cubicBezTo>
                  <a:cubicBezTo>
                    <a:pt x="39" y="116"/>
                    <a:pt x="39" y="155"/>
                    <a:pt x="0" y="155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32"/>
                    <a:pt x="0" y="270"/>
                    <a:pt x="39" y="270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7" y="386"/>
                  </a:cubicBezTo>
                  <a:cubicBezTo>
                    <a:pt x="77" y="386"/>
                    <a:pt x="116" y="386"/>
                    <a:pt x="116" y="424"/>
                  </a:cubicBezTo>
                  <a:lnTo>
                    <a:pt x="193" y="424"/>
                  </a:lnTo>
                  <a:cubicBezTo>
                    <a:pt x="193" y="424"/>
                    <a:pt x="231" y="463"/>
                    <a:pt x="231" y="463"/>
                  </a:cubicBezTo>
                  <a:cubicBezTo>
                    <a:pt x="270" y="463"/>
                    <a:pt x="270" y="463"/>
                    <a:pt x="308" y="424"/>
                  </a:cubicBezTo>
                  <a:lnTo>
                    <a:pt x="347" y="424"/>
                  </a:lnTo>
                  <a:cubicBezTo>
                    <a:pt x="347" y="424"/>
                    <a:pt x="385" y="386"/>
                    <a:pt x="385" y="386"/>
                  </a:cubicBezTo>
                  <a:cubicBezTo>
                    <a:pt x="424" y="347"/>
                    <a:pt x="424" y="347"/>
                    <a:pt x="424" y="347"/>
                  </a:cubicBezTo>
                  <a:cubicBezTo>
                    <a:pt x="462" y="309"/>
                    <a:pt x="462" y="309"/>
                    <a:pt x="462" y="270"/>
                  </a:cubicBezTo>
                  <a:cubicBezTo>
                    <a:pt x="462" y="270"/>
                    <a:pt x="462" y="232"/>
                    <a:pt x="462" y="193"/>
                  </a:cubicBezTo>
                  <a:cubicBezTo>
                    <a:pt x="462" y="193"/>
                    <a:pt x="462" y="155"/>
                    <a:pt x="462" y="155"/>
                  </a:cubicBezTo>
                  <a:cubicBezTo>
                    <a:pt x="462" y="116"/>
                    <a:pt x="424" y="116"/>
                    <a:pt x="424" y="78"/>
                  </a:cubicBezTo>
                  <a:cubicBezTo>
                    <a:pt x="385" y="78"/>
                    <a:pt x="385" y="39"/>
                    <a:pt x="385" y="39"/>
                  </a:cubicBezTo>
                  <a:cubicBezTo>
                    <a:pt x="347" y="39"/>
                    <a:pt x="347" y="0"/>
                    <a:pt x="3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3"/>
            <p:cNvSpPr/>
            <p:nvPr/>
          </p:nvSpPr>
          <p:spPr>
            <a:xfrm>
              <a:off x="10987225" y="1779650"/>
              <a:ext cx="10600" cy="11575"/>
            </a:xfrm>
            <a:custGeom>
              <a:avLst/>
              <a:gdLst/>
              <a:ahLst/>
              <a:cxnLst/>
              <a:rect l="l" t="t" r="r" b="b"/>
              <a:pathLst>
                <a:path w="424" h="463" extrusionOk="0">
                  <a:moveTo>
                    <a:pt x="154" y="0"/>
                  </a:moveTo>
                  <a:cubicBezTo>
                    <a:pt x="116" y="0"/>
                    <a:pt x="116" y="0"/>
                    <a:pt x="77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0" y="347"/>
                    <a:pt x="39" y="347"/>
                    <a:pt x="39" y="386"/>
                  </a:cubicBezTo>
                  <a:cubicBezTo>
                    <a:pt x="39" y="386"/>
                    <a:pt x="77" y="386"/>
                    <a:pt x="77" y="424"/>
                  </a:cubicBezTo>
                  <a:lnTo>
                    <a:pt x="154" y="424"/>
                  </a:lnTo>
                  <a:cubicBezTo>
                    <a:pt x="154" y="463"/>
                    <a:pt x="193" y="463"/>
                    <a:pt x="193" y="463"/>
                  </a:cubicBezTo>
                  <a:cubicBezTo>
                    <a:pt x="231" y="463"/>
                    <a:pt x="231" y="463"/>
                    <a:pt x="270" y="424"/>
                  </a:cubicBezTo>
                  <a:lnTo>
                    <a:pt x="308" y="424"/>
                  </a:lnTo>
                  <a:cubicBezTo>
                    <a:pt x="347" y="424"/>
                    <a:pt x="347" y="386"/>
                    <a:pt x="347" y="386"/>
                  </a:cubicBezTo>
                  <a:lnTo>
                    <a:pt x="385" y="386"/>
                  </a:lnTo>
                  <a:cubicBezTo>
                    <a:pt x="385" y="347"/>
                    <a:pt x="385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24" y="232"/>
                    <a:pt x="424" y="232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385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08" y="39"/>
                    <a:pt x="308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3"/>
            <p:cNvSpPr/>
            <p:nvPr/>
          </p:nvSpPr>
          <p:spPr>
            <a:xfrm>
              <a:off x="10992025" y="17632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78" y="78"/>
                    <a:pt x="39" y="78"/>
                    <a:pt x="39" y="116"/>
                  </a:cubicBezTo>
                  <a:cubicBezTo>
                    <a:pt x="39" y="116"/>
                    <a:pt x="39" y="155"/>
                    <a:pt x="39" y="155"/>
                  </a:cubicBezTo>
                  <a:cubicBezTo>
                    <a:pt x="39" y="193"/>
                    <a:pt x="1" y="193"/>
                    <a:pt x="39" y="232"/>
                  </a:cubicBezTo>
                  <a:cubicBezTo>
                    <a:pt x="39" y="232"/>
                    <a:pt x="39" y="270"/>
                    <a:pt x="39" y="270"/>
                  </a:cubicBezTo>
                  <a:cubicBezTo>
                    <a:pt x="39" y="270"/>
                    <a:pt x="39" y="309"/>
                    <a:pt x="39" y="309"/>
                  </a:cubicBezTo>
                  <a:cubicBezTo>
                    <a:pt x="39" y="347"/>
                    <a:pt x="78" y="347"/>
                    <a:pt x="78" y="347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4"/>
                    <a:pt x="155" y="424"/>
                    <a:pt x="193" y="424"/>
                  </a:cubicBezTo>
                  <a:lnTo>
                    <a:pt x="348" y="424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7"/>
                    <a:pt x="425" y="347"/>
                    <a:pt x="425" y="309"/>
                  </a:cubicBezTo>
                  <a:cubicBezTo>
                    <a:pt x="463" y="309"/>
                    <a:pt x="463" y="270"/>
                    <a:pt x="463" y="270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63" y="116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7" name="Google Shape;2327;p33"/>
          <p:cNvGrpSpPr/>
          <p:nvPr/>
        </p:nvGrpSpPr>
        <p:grpSpPr>
          <a:xfrm>
            <a:off x="6425975" y="4615950"/>
            <a:ext cx="335200" cy="306300"/>
            <a:chOff x="11451450" y="1133375"/>
            <a:chExt cx="335200" cy="306300"/>
          </a:xfrm>
        </p:grpSpPr>
        <p:sp>
          <p:nvSpPr>
            <p:cNvPr id="2328" name="Google Shape;2328;p33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3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3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3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3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3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3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35" name="Google Shape;2335;p33"/>
          <p:cNvGrpSpPr/>
          <p:nvPr/>
        </p:nvGrpSpPr>
        <p:grpSpPr>
          <a:xfrm>
            <a:off x="7985901" y="4630812"/>
            <a:ext cx="237288" cy="217520"/>
            <a:chOff x="12144925" y="2836225"/>
            <a:chExt cx="335200" cy="307275"/>
          </a:xfrm>
        </p:grpSpPr>
        <p:sp>
          <p:nvSpPr>
            <p:cNvPr id="2336" name="Google Shape;2336;p33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3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3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3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3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3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3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43" name="Google Shape;2343;p33"/>
          <p:cNvSpPr/>
          <p:nvPr/>
        </p:nvSpPr>
        <p:spPr>
          <a:xfrm flipH="1">
            <a:off x="502008" y="353576"/>
            <a:ext cx="726525" cy="306284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44" name="Google Shape;2344;p33"/>
          <p:cNvSpPr/>
          <p:nvPr/>
        </p:nvSpPr>
        <p:spPr>
          <a:xfrm flipH="1">
            <a:off x="7456750" y="26235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970C1D2-CA58-3EA9-CC0D-C29B4523C1EF}"/>
              </a:ext>
            </a:extLst>
          </p:cNvPr>
          <p:cNvSpPr txBox="1">
            <a:spLocks/>
          </p:cNvSpPr>
          <p:nvPr userDrawn="1"/>
        </p:nvSpPr>
        <p:spPr>
          <a:xfrm>
            <a:off x="-646286" y="4637478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31533331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3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6" name="Google Shape;2346;p3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47" name="Google Shape;2347;p34"/>
          <p:cNvSpPr txBox="1">
            <a:spLocks noGrp="1"/>
          </p:cNvSpPr>
          <p:nvPr>
            <p:ph type="body" idx="1"/>
          </p:nvPr>
        </p:nvSpPr>
        <p:spPr>
          <a:xfrm>
            <a:off x="1798188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8" name="Google Shape;2348;p34"/>
          <p:cNvSpPr txBox="1">
            <a:spLocks noGrp="1"/>
          </p:cNvSpPr>
          <p:nvPr>
            <p:ph type="body" idx="2"/>
          </p:nvPr>
        </p:nvSpPr>
        <p:spPr>
          <a:xfrm>
            <a:off x="4913063" y="3729650"/>
            <a:ext cx="2432700" cy="66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49" name="Google Shape;2349;p34"/>
          <p:cNvSpPr txBox="1">
            <a:spLocks noGrp="1"/>
          </p:cNvSpPr>
          <p:nvPr>
            <p:ph type="title" idx="3"/>
          </p:nvPr>
        </p:nvSpPr>
        <p:spPr>
          <a:xfrm>
            <a:off x="1798188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350" name="Google Shape;2350;p34"/>
          <p:cNvSpPr txBox="1">
            <a:spLocks noGrp="1"/>
          </p:cNvSpPr>
          <p:nvPr>
            <p:ph type="title" idx="4"/>
          </p:nvPr>
        </p:nvSpPr>
        <p:spPr>
          <a:xfrm>
            <a:off x="4913063" y="3308575"/>
            <a:ext cx="24327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351" name="Google Shape;2351;p34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352" name="Google Shape;2352;p34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4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4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4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7" name="Google Shape;2357;p34"/>
          <p:cNvSpPr/>
          <p:nvPr/>
        </p:nvSpPr>
        <p:spPr>
          <a:xfrm flipH="1">
            <a:off x="7382583" y="219352"/>
            <a:ext cx="860651" cy="284078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8FD0EB80-DD50-F3F1-ADCF-7566D627E549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97026856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 ">
  <p:cSld name="Thanks ">
    <p:spTree>
      <p:nvGrpSpPr>
        <p:cNvPr id="1" name="Shape 2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" name="Google Shape;2359;p35"/>
          <p:cNvSpPr txBox="1">
            <a:spLocks noGrp="1"/>
          </p:cNvSpPr>
          <p:nvPr>
            <p:ph type="title"/>
          </p:nvPr>
        </p:nvSpPr>
        <p:spPr>
          <a:xfrm>
            <a:off x="3248400" y="615700"/>
            <a:ext cx="47808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9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360" name="Google Shape;2360;p35"/>
          <p:cNvSpPr txBox="1">
            <a:spLocks noGrp="1"/>
          </p:cNvSpPr>
          <p:nvPr>
            <p:ph type="subTitle" idx="1"/>
          </p:nvPr>
        </p:nvSpPr>
        <p:spPr>
          <a:xfrm>
            <a:off x="3817050" y="1744900"/>
            <a:ext cx="3643500" cy="112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61" name="Google Shape;2361;p35"/>
          <p:cNvSpPr txBox="1"/>
          <p:nvPr/>
        </p:nvSpPr>
        <p:spPr>
          <a:xfrm>
            <a:off x="3714750" y="3313800"/>
            <a:ext cx="3848100" cy="7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rPr>
              <a:t>,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Dosis"/>
                <a:ea typeface="Dosis"/>
                <a:cs typeface="Dosis"/>
                <a:sym typeface="Dosis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>
              <a:solidFill>
                <a:schemeClr val="dk1"/>
              </a:solidFill>
              <a:latin typeface="Dosis"/>
              <a:ea typeface="Dosis"/>
              <a:cs typeface="Dosis"/>
              <a:sym typeface="Dosis"/>
            </a:endParaRPr>
          </a:p>
          <a:p>
            <a:pPr marL="0" lvl="0" indent="0" algn="l" rtl="0">
              <a:spcBef>
                <a:spcPts val="300"/>
              </a:spcBef>
              <a:spcAft>
                <a:spcPts val="0"/>
              </a:spcAft>
              <a:buNone/>
            </a:pPr>
            <a:endParaRPr sz="1000" b="1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2362" name="Google Shape;2362;p35"/>
          <p:cNvGrpSpPr/>
          <p:nvPr/>
        </p:nvGrpSpPr>
        <p:grpSpPr>
          <a:xfrm>
            <a:off x="-178" y="4259375"/>
            <a:ext cx="9144308" cy="1323164"/>
            <a:chOff x="228475" y="5769875"/>
            <a:chExt cx="7102375" cy="1027700"/>
          </a:xfrm>
        </p:grpSpPr>
        <p:sp>
          <p:nvSpPr>
            <p:cNvPr id="2363" name="Google Shape;2363;p35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5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5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5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8" name="Google Shape;2368;p35"/>
          <p:cNvSpPr/>
          <p:nvPr/>
        </p:nvSpPr>
        <p:spPr>
          <a:xfrm flipH="1">
            <a:off x="-344501" y="472588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9" name="Google Shape;2369;p35"/>
          <p:cNvGrpSpPr/>
          <p:nvPr/>
        </p:nvGrpSpPr>
        <p:grpSpPr>
          <a:xfrm>
            <a:off x="7835033" y="3614701"/>
            <a:ext cx="1679811" cy="690870"/>
            <a:chOff x="2082550" y="1398675"/>
            <a:chExt cx="2024600" cy="868800"/>
          </a:xfrm>
        </p:grpSpPr>
        <p:sp>
          <p:nvSpPr>
            <p:cNvPr id="2370" name="Google Shape;2370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1" name="Google Shape;2401;p35"/>
          <p:cNvGrpSpPr/>
          <p:nvPr/>
        </p:nvGrpSpPr>
        <p:grpSpPr>
          <a:xfrm flipH="1">
            <a:off x="446327" y="3846590"/>
            <a:ext cx="1115960" cy="458987"/>
            <a:chOff x="2082550" y="1398675"/>
            <a:chExt cx="2024600" cy="868800"/>
          </a:xfrm>
        </p:grpSpPr>
        <p:sp>
          <p:nvSpPr>
            <p:cNvPr id="2402" name="Google Shape;2402;p35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5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5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5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5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5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5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5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5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5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5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5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5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5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5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5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5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5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5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5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5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5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5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5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5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5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5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3" name="Google Shape;2433;p35"/>
          <p:cNvSpPr/>
          <p:nvPr/>
        </p:nvSpPr>
        <p:spPr>
          <a:xfrm>
            <a:off x="8609149" y="374475"/>
            <a:ext cx="1380350" cy="582725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4" name="Google Shape;2434;p35"/>
          <p:cNvSpPr/>
          <p:nvPr/>
        </p:nvSpPr>
        <p:spPr>
          <a:xfrm flipH="1">
            <a:off x="512760" y="128458"/>
            <a:ext cx="829103" cy="828737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51C2C6AD-3596-25C7-9B29-94CA2EE976DA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446788924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2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36" name="Google Shape;2436;p36"/>
          <p:cNvGrpSpPr/>
          <p:nvPr/>
        </p:nvGrpSpPr>
        <p:grpSpPr>
          <a:xfrm>
            <a:off x="-178" y="4411775"/>
            <a:ext cx="9144308" cy="1323164"/>
            <a:chOff x="228475" y="5769875"/>
            <a:chExt cx="7102375" cy="1027700"/>
          </a:xfrm>
        </p:grpSpPr>
        <p:sp>
          <p:nvSpPr>
            <p:cNvPr id="2437" name="Google Shape;2437;p36"/>
            <p:cNvSpPr/>
            <p:nvPr/>
          </p:nvSpPr>
          <p:spPr>
            <a:xfrm>
              <a:off x="374875" y="5804550"/>
              <a:ext cx="6824975" cy="852400"/>
            </a:xfrm>
            <a:custGeom>
              <a:avLst/>
              <a:gdLst/>
              <a:ahLst/>
              <a:cxnLst/>
              <a:rect l="l" t="t" r="r" b="b"/>
              <a:pathLst>
                <a:path w="272999" h="34096" fill="none" extrusionOk="0">
                  <a:moveTo>
                    <a:pt x="272999" y="34096"/>
                  </a:moveTo>
                  <a:lnTo>
                    <a:pt x="1" y="34096"/>
                  </a:lnTo>
                  <a:lnTo>
                    <a:pt x="1" y="0"/>
                  </a:lnTo>
                  <a:lnTo>
                    <a:pt x="27299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6"/>
            <p:cNvSpPr/>
            <p:nvPr/>
          </p:nvSpPr>
          <p:spPr>
            <a:xfrm>
              <a:off x="228475" y="5855575"/>
              <a:ext cx="7101400" cy="942000"/>
            </a:xfrm>
            <a:custGeom>
              <a:avLst/>
              <a:gdLst/>
              <a:ahLst/>
              <a:cxnLst/>
              <a:rect l="l" t="t" r="r" b="b"/>
              <a:pathLst>
                <a:path w="284056" h="37680" extrusionOk="0">
                  <a:moveTo>
                    <a:pt x="1" y="1"/>
                  </a:moveTo>
                  <a:lnTo>
                    <a:pt x="1" y="37680"/>
                  </a:lnTo>
                  <a:lnTo>
                    <a:pt x="284056" y="37680"/>
                  </a:lnTo>
                  <a:lnTo>
                    <a:pt x="284056" y="1"/>
                  </a:lnTo>
                  <a:close/>
                </a:path>
              </a:pathLst>
            </a:custGeom>
            <a:solidFill>
              <a:schemeClr val="dk2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extrusionOk="0">
                  <a:moveTo>
                    <a:pt x="41840" y="9709"/>
                  </a:moveTo>
                  <a:lnTo>
                    <a:pt x="31014" y="23155"/>
                  </a:lnTo>
                  <a:lnTo>
                    <a:pt x="386" y="23155"/>
                  </a:lnTo>
                  <a:lnTo>
                    <a:pt x="15334" y="9709"/>
                  </a:lnTo>
                  <a:close/>
                  <a:moveTo>
                    <a:pt x="70273" y="9709"/>
                  </a:moveTo>
                  <a:lnTo>
                    <a:pt x="62529" y="23155"/>
                  </a:lnTo>
                  <a:lnTo>
                    <a:pt x="33172" y="23155"/>
                  </a:lnTo>
                  <a:lnTo>
                    <a:pt x="43805" y="9709"/>
                  </a:lnTo>
                  <a:close/>
                  <a:moveTo>
                    <a:pt x="98744" y="9709"/>
                  </a:moveTo>
                  <a:lnTo>
                    <a:pt x="94005" y="23155"/>
                  </a:lnTo>
                  <a:lnTo>
                    <a:pt x="64686" y="23155"/>
                  </a:lnTo>
                  <a:lnTo>
                    <a:pt x="72238" y="9709"/>
                  </a:lnTo>
                  <a:close/>
                  <a:moveTo>
                    <a:pt x="127176" y="9709"/>
                  </a:moveTo>
                  <a:lnTo>
                    <a:pt x="125520" y="23155"/>
                  </a:lnTo>
                  <a:lnTo>
                    <a:pt x="96163" y="23155"/>
                  </a:lnTo>
                  <a:lnTo>
                    <a:pt x="100670" y="9709"/>
                  </a:lnTo>
                  <a:close/>
                  <a:moveTo>
                    <a:pt x="155609" y="9709"/>
                  </a:moveTo>
                  <a:lnTo>
                    <a:pt x="157034" y="23155"/>
                  </a:lnTo>
                  <a:lnTo>
                    <a:pt x="127677" y="23155"/>
                  </a:lnTo>
                  <a:lnTo>
                    <a:pt x="129103" y="9709"/>
                  </a:lnTo>
                  <a:close/>
                  <a:moveTo>
                    <a:pt x="184041" y="9709"/>
                  </a:moveTo>
                  <a:lnTo>
                    <a:pt x="188510" y="23155"/>
                  </a:lnTo>
                  <a:lnTo>
                    <a:pt x="159192" y="23155"/>
                  </a:lnTo>
                  <a:lnTo>
                    <a:pt x="157535" y="9709"/>
                  </a:lnTo>
                  <a:close/>
                  <a:moveTo>
                    <a:pt x="212474" y="9709"/>
                  </a:moveTo>
                  <a:lnTo>
                    <a:pt x="220025" y="23155"/>
                  </a:lnTo>
                  <a:lnTo>
                    <a:pt x="190668" y="23155"/>
                  </a:lnTo>
                  <a:lnTo>
                    <a:pt x="185967" y="9709"/>
                  </a:lnTo>
                  <a:close/>
                  <a:moveTo>
                    <a:pt x="240906" y="9709"/>
                  </a:moveTo>
                  <a:lnTo>
                    <a:pt x="251539" y="23155"/>
                  </a:lnTo>
                  <a:lnTo>
                    <a:pt x="222182" y="23155"/>
                  </a:lnTo>
                  <a:lnTo>
                    <a:pt x="214438" y="9709"/>
                  </a:lnTo>
                  <a:close/>
                  <a:moveTo>
                    <a:pt x="269339" y="9709"/>
                  </a:moveTo>
                  <a:lnTo>
                    <a:pt x="283670" y="23155"/>
                  </a:lnTo>
                  <a:lnTo>
                    <a:pt x="253697" y="23155"/>
                  </a:lnTo>
                  <a:lnTo>
                    <a:pt x="242871" y="9709"/>
                  </a:lnTo>
                  <a:close/>
                  <a:moveTo>
                    <a:pt x="23425" y="1"/>
                  </a:move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lnTo>
                    <a:pt x="284094" y="8669"/>
                  </a:ln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6"/>
            <p:cNvSpPr/>
            <p:nvPr/>
          </p:nvSpPr>
          <p:spPr>
            <a:xfrm>
              <a:off x="228475" y="5851725"/>
              <a:ext cx="7102375" cy="945850"/>
            </a:xfrm>
            <a:custGeom>
              <a:avLst/>
              <a:gdLst/>
              <a:ahLst/>
              <a:cxnLst/>
              <a:rect l="l" t="t" r="r" b="b"/>
              <a:pathLst>
                <a:path w="284095" h="37834" fill="none" extrusionOk="0">
                  <a:moveTo>
                    <a:pt x="283670" y="23155"/>
                  </a:moveTo>
                  <a:lnTo>
                    <a:pt x="253697" y="23155"/>
                  </a:lnTo>
                  <a:lnTo>
                    <a:pt x="242871" y="9709"/>
                  </a:lnTo>
                  <a:lnTo>
                    <a:pt x="269339" y="9709"/>
                  </a:lnTo>
                  <a:close/>
                  <a:moveTo>
                    <a:pt x="222182" y="23155"/>
                  </a:moveTo>
                  <a:lnTo>
                    <a:pt x="214438" y="9709"/>
                  </a:lnTo>
                  <a:lnTo>
                    <a:pt x="240906" y="9709"/>
                  </a:lnTo>
                  <a:lnTo>
                    <a:pt x="251539" y="23155"/>
                  </a:lnTo>
                  <a:close/>
                  <a:moveTo>
                    <a:pt x="190668" y="23155"/>
                  </a:moveTo>
                  <a:lnTo>
                    <a:pt x="185967" y="9709"/>
                  </a:lnTo>
                  <a:lnTo>
                    <a:pt x="212474" y="9709"/>
                  </a:lnTo>
                  <a:lnTo>
                    <a:pt x="220025" y="23155"/>
                  </a:lnTo>
                  <a:close/>
                  <a:moveTo>
                    <a:pt x="159192" y="23155"/>
                  </a:moveTo>
                  <a:lnTo>
                    <a:pt x="157535" y="9709"/>
                  </a:lnTo>
                  <a:lnTo>
                    <a:pt x="184041" y="9709"/>
                  </a:lnTo>
                  <a:lnTo>
                    <a:pt x="188510" y="23155"/>
                  </a:lnTo>
                  <a:close/>
                  <a:moveTo>
                    <a:pt x="127677" y="23155"/>
                  </a:moveTo>
                  <a:lnTo>
                    <a:pt x="129103" y="9709"/>
                  </a:lnTo>
                  <a:lnTo>
                    <a:pt x="155609" y="9709"/>
                  </a:lnTo>
                  <a:lnTo>
                    <a:pt x="157034" y="23155"/>
                  </a:lnTo>
                  <a:close/>
                  <a:moveTo>
                    <a:pt x="96163" y="23155"/>
                  </a:moveTo>
                  <a:lnTo>
                    <a:pt x="100670" y="9709"/>
                  </a:lnTo>
                  <a:lnTo>
                    <a:pt x="127176" y="9709"/>
                  </a:lnTo>
                  <a:lnTo>
                    <a:pt x="125520" y="23155"/>
                  </a:lnTo>
                  <a:close/>
                  <a:moveTo>
                    <a:pt x="64686" y="23155"/>
                  </a:moveTo>
                  <a:lnTo>
                    <a:pt x="72238" y="9709"/>
                  </a:lnTo>
                  <a:lnTo>
                    <a:pt x="98744" y="9709"/>
                  </a:lnTo>
                  <a:lnTo>
                    <a:pt x="94005" y="23155"/>
                  </a:lnTo>
                  <a:close/>
                  <a:moveTo>
                    <a:pt x="33172" y="23155"/>
                  </a:moveTo>
                  <a:lnTo>
                    <a:pt x="43805" y="9709"/>
                  </a:lnTo>
                  <a:lnTo>
                    <a:pt x="70273" y="9709"/>
                  </a:lnTo>
                  <a:lnTo>
                    <a:pt x="62529" y="23155"/>
                  </a:lnTo>
                  <a:close/>
                  <a:moveTo>
                    <a:pt x="386" y="23155"/>
                  </a:moveTo>
                  <a:lnTo>
                    <a:pt x="15334" y="9709"/>
                  </a:lnTo>
                  <a:lnTo>
                    <a:pt x="41840" y="9709"/>
                  </a:lnTo>
                  <a:lnTo>
                    <a:pt x="31014" y="23155"/>
                  </a:lnTo>
                  <a:close/>
                  <a:moveTo>
                    <a:pt x="284094" y="8669"/>
                  </a:moveTo>
                  <a:lnTo>
                    <a:pt x="270263" y="8669"/>
                  </a:lnTo>
                  <a:lnTo>
                    <a:pt x="261287" y="1"/>
                  </a:lnTo>
                  <a:lnTo>
                    <a:pt x="259476" y="1"/>
                  </a:lnTo>
                  <a:lnTo>
                    <a:pt x="268337" y="8669"/>
                  </a:lnTo>
                  <a:lnTo>
                    <a:pt x="242062" y="8669"/>
                  </a:lnTo>
                  <a:lnTo>
                    <a:pt x="235050" y="1"/>
                  </a:lnTo>
                  <a:lnTo>
                    <a:pt x="233278" y="1"/>
                  </a:lnTo>
                  <a:lnTo>
                    <a:pt x="240097" y="8669"/>
                  </a:lnTo>
                  <a:lnTo>
                    <a:pt x="213822" y="8669"/>
                  </a:lnTo>
                  <a:lnTo>
                    <a:pt x="208814" y="1"/>
                  </a:lnTo>
                  <a:lnTo>
                    <a:pt x="207041" y="1"/>
                  </a:lnTo>
                  <a:lnTo>
                    <a:pt x="211896" y="8669"/>
                  </a:lnTo>
                  <a:lnTo>
                    <a:pt x="185621" y="8669"/>
                  </a:lnTo>
                  <a:lnTo>
                    <a:pt x="182616" y="1"/>
                  </a:lnTo>
                  <a:lnTo>
                    <a:pt x="180805" y="1"/>
                  </a:lnTo>
                  <a:lnTo>
                    <a:pt x="183694" y="8669"/>
                  </a:lnTo>
                  <a:lnTo>
                    <a:pt x="157419" y="8669"/>
                  </a:lnTo>
                  <a:lnTo>
                    <a:pt x="156379" y="1"/>
                  </a:lnTo>
                  <a:lnTo>
                    <a:pt x="154568" y="1"/>
                  </a:lnTo>
                  <a:lnTo>
                    <a:pt x="155493" y="8669"/>
                  </a:lnTo>
                  <a:lnTo>
                    <a:pt x="129218" y="8669"/>
                  </a:lnTo>
                  <a:lnTo>
                    <a:pt x="130143" y="1"/>
                  </a:lnTo>
                  <a:lnTo>
                    <a:pt x="128332" y="1"/>
                  </a:lnTo>
                  <a:lnTo>
                    <a:pt x="127292" y="8669"/>
                  </a:lnTo>
                  <a:lnTo>
                    <a:pt x="101017" y="8669"/>
                  </a:lnTo>
                  <a:lnTo>
                    <a:pt x="103906" y="1"/>
                  </a:lnTo>
                  <a:lnTo>
                    <a:pt x="102134" y="1"/>
                  </a:lnTo>
                  <a:lnTo>
                    <a:pt x="99091" y="8669"/>
                  </a:lnTo>
                  <a:lnTo>
                    <a:pt x="72816" y="8669"/>
                  </a:lnTo>
                  <a:lnTo>
                    <a:pt x="77670" y="1"/>
                  </a:lnTo>
                  <a:lnTo>
                    <a:pt x="75898" y="1"/>
                  </a:lnTo>
                  <a:lnTo>
                    <a:pt x="70851" y="8669"/>
                  </a:lnTo>
                  <a:lnTo>
                    <a:pt x="44576" y="8669"/>
                  </a:lnTo>
                  <a:lnTo>
                    <a:pt x="51433" y="1"/>
                  </a:lnTo>
                  <a:lnTo>
                    <a:pt x="49661" y="1"/>
                  </a:lnTo>
                  <a:lnTo>
                    <a:pt x="42649" y="8669"/>
                  </a:lnTo>
                  <a:lnTo>
                    <a:pt x="16374" y="8669"/>
                  </a:lnTo>
                  <a:lnTo>
                    <a:pt x="25236" y="1"/>
                  </a:lnTo>
                  <a:lnTo>
                    <a:pt x="23425" y="1"/>
                  </a:lnTo>
                  <a:lnTo>
                    <a:pt x="14448" y="8669"/>
                  </a:lnTo>
                  <a:lnTo>
                    <a:pt x="1" y="8669"/>
                  </a:lnTo>
                  <a:lnTo>
                    <a:pt x="1" y="9709"/>
                  </a:lnTo>
                  <a:lnTo>
                    <a:pt x="13408" y="9709"/>
                  </a:lnTo>
                  <a:lnTo>
                    <a:pt x="1" y="21421"/>
                  </a:lnTo>
                  <a:lnTo>
                    <a:pt x="1" y="23155"/>
                  </a:lnTo>
                  <a:lnTo>
                    <a:pt x="1" y="23540"/>
                  </a:lnTo>
                  <a:lnTo>
                    <a:pt x="1" y="24388"/>
                  </a:lnTo>
                  <a:lnTo>
                    <a:pt x="30013" y="24388"/>
                  </a:lnTo>
                  <a:lnTo>
                    <a:pt x="21267" y="37834"/>
                  </a:lnTo>
                  <a:lnTo>
                    <a:pt x="23617" y="37834"/>
                  </a:lnTo>
                  <a:lnTo>
                    <a:pt x="32170" y="24388"/>
                  </a:lnTo>
                  <a:lnTo>
                    <a:pt x="61797" y="24388"/>
                  </a:lnTo>
                  <a:lnTo>
                    <a:pt x="55517" y="37834"/>
                  </a:lnTo>
                  <a:lnTo>
                    <a:pt x="57867" y="37834"/>
                  </a:lnTo>
                  <a:lnTo>
                    <a:pt x="63954" y="24388"/>
                  </a:lnTo>
                  <a:lnTo>
                    <a:pt x="93581" y="24388"/>
                  </a:lnTo>
                  <a:lnTo>
                    <a:pt x="89767" y="37834"/>
                  </a:lnTo>
                  <a:lnTo>
                    <a:pt x="92117" y="37834"/>
                  </a:lnTo>
                  <a:lnTo>
                    <a:pt x="95739" y="24388"/>
                  </a:lnTo>
                  <a:lnTo>
                    <a:pt x="125366" y="24388"/>
                  </a:lnTo>
                  <a:lnTo>
                    <a:pt x="124056" y="37834"/>
                  </a:lnTo>
                  <a:lnTo>
                    <a:pt x="126367" y="37834"/>
                  </a:lnTo>
                  <a:lnTo>
                    <a:pt x="127523" y="24388"/>
                  </a:lnTo>
                  <a:lnTo>
                    <a:pt x="157150" y="24388"/>
                  </a:lnTo>
                  <a:lnTo>
                    <a:pt x="158306" y="37834"/>
                  </a:lnTo>
                  <a:lnTo>
                    <a:pt x="160656" y="37834"/>
                  </a:lnTo>
                  <a:lnTo>
                    <a:pt x="159346" y="24388"/>
                  </a:lnTo>
                  <a:lnTo>
                    <a:pt x="188934" y="24388"/>
                  </a:lnTo>
                  <a:lnTo>
                    <a:pt x="192555" y="37834"/>
                  </a:lnTo>
                  <a:lnTo>
                    <a:pt x="194906" y="37834"/>
                  </a:lnTo>
                  <a:lnTo>
                    <a:pt x="191130" y="24388"/>
                  </a:lnTo>
                  <a:lnTo>
                    <a:pt x="220718" y="24388"/>
                  </a:lnTo>
                  <a:lnTo>
                    <a:pt x="226844" y="37834"/>
                  </a:lnTo>
                  <a:lnTo>
                    <a:pt x="229156" y="37834"/>
                  </a:lnTo>
                  <a:lnTo>
                    <a:pt x="222914" y="24388"/>
                  </a:lnTo>
                  <a:lnTo>
                    <a:pt x="252541" y="24388"/>
                  </a:lnTo>
                  <a:lnTo>
                    <a:pt x="261094" y="37834"/>
                  </a:lnTo>
                  <a:lnTo>
                    <a:pt x="263444" y="37834"/>
                  </a:lnTo>
                  <a:lnTo>
                    <a:pt x="254699" y="24388"/>
                  </a:lnTo>
                  <a:lnTo>
                    <a:pt x="284094" y="24388"/>
                  </a:lnTo>
                  <a:lnTo>
                    <a:pt x="284094" y="23540"/>
                  </a:lnTo>
                  <a:lnTo>
                    <a:pt x="284094" y="23155"/>
                  </a:lnTo>
                  <a:lnTo>
                    <a:pt x="284094" y="21460"/>
                  </a:lnTo>
                  <a:lnTo>
                    <a:pt x="271303" y="9709"/>
                  </a:lnTo>
                  <a:lnTo>
                    <a:pt x="284094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6"/>
            <p:cNvSpPr/>
            <p:nvPr/>
          </p:nvSpPr>
          <p:spPr>
            <a:xfrm>
              <a:off x="229450" y="5769875"/>
              <a:ext cx="7101400" cy="81875"/>
            </a:xfrm>
            <a:custGeom>
              <a:avLst/>
              <a:gdLst/>
              <a:ahLst/>
              <a:cxnLst/>
              <a:rect l="l" t="t" r="r" b="b"/>
              <a:pathLst>
                <a:path w="284056" h="3275" extrusionOk="0">
                  <a:moveTo>
                    <a:pt x="0" y="0"/>
                  </a:moveTo>
                  <a:lnTo>
                    <a:pt x="0" y="3275"/>
                  </a:lnTo>
                  <a:lnTo>
                    <a:pt x="284055" y="3275"/>
                  </a:lnTo>
                  <a:lnTo>
                    <a:pt x="284055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2" name="Google Shape;2442;p36"/>
          <p:cNvGrpSpPr/>
          <p:nvPr/>
        </p:nvGrpSpPr>
        <p:grpSpPr>
          <a:xfrm>
            <a:off x="339789" y="3625954"/>
            <a:ext cx="1954159" cy="866261"/>
            <a:chOff x="265500" y="3563850"/>
            <a:chExt cx="2131500" cy="944875"/>
          </a:xfrm>
        </p:grpSpPr>
        <p:sp>
          <p:nvSpPr>
            <p:cNvPr id="2443" name="Google Shape;2443;p36"/>
            <p:cNvSpPr/>
            <p:nvPr/>
          </p:nvSpPr>
          <p:spPr>
            <a:xfrm>
              <a:off x="791375" y="3762225"/>
              <a:ext cx="1605625" cy="721450"/>
            </a:xfrm>
            <a:custGeom>
              <a:avLst/>
              <a:gdLst/>
              <a:ahLst/>
              <a:cxnLst/>
              <a:rect l="l" t="t" r="r" b="b"/>
              <a:pathLst>
                <a:path w="64225" h="28858" extrusionOk="0">
                  <a:moveTo>
                    <a:pt x="37057" y="0"/>
                  </a:moveTo>
                  <a:cubicBezTo>
                    <a:pt x="36762" y="0"/>
                    <a:pt x="36467" y="38"/>
                    <a:pt x="36177" y="117"/>
                  </a:cubicBezTo>
                  <a:cubicBezTo>
                    <a:pt x="34058" y="695"/>
                    <a:pt x="32864" y="3276"/>
                    <a:pt x="33557" y="5280"/>
                  </a:cubicBezTo>
                  <a:cubicBezTo>
                    <a:pt x="32842" y="4253"/>
                    <a:pt x="31549" y="3629"/>
                    <a:pt x="30247" y="3629"/>
                  </a:cubicBezTo>
                  <a:cubicBezTo>
                    <a:pt x="29936" y="3629"/>
                    <a:pt x="29624" y="3664"/>
                    <a:pt x="29319" y="3739"/>
                  </a:cubicBezTo>
                  <a:cubicBezTo>
                    <a:pt x="27470" y="4201"/>
                    <a:pt x="26045" y="5819"/>
                    <a:pt x="25467" y="7668"/>
                  </a:cubicBezTo>
                  <a:cubicBezTo>
                    <a:pt x="24889" y="9518"/>
                    <a:pt x="25043" y="11482"/>
                    <a:pt x="25428" y="13370"/>
                  </a:cubicBezTo>
                  <a:cubicBezTo>
                    <a:pt x="24783" y="11950"/>
                    <a:pt x="23236" y="11187"/>
                    <a:pt x="21683" y="11187"/>
                  </a:cubicBezTo>
                  <a:cubicBezTo>
                    <a:pt x="20920" y="11187"/>
                    <a:pt x="20155" y="11371"/>
                    <a:pt x="19495" y="11752"/>
                  </a:cubicBezTo>
                  <a:cubicBezTo>
                    <a:pt x="17492" y="12908"/>
                    <a:pt x="16567" y="15412"/>
                    <a:pt x="16837" y="17724"/>
                  </a:cubicBezTo>
                  <a:cubicBezTo>
                    <a:pt x="16408" y="15809"/>
                    <a:pt x="14508" y="14404"/>
                    <a:pt x="12592" y="14404"/>
                  </a:cubicBezTo>
                  <a:cubicBezTo>
                    <a:pt x="12271" y="14404"/>
                    <a:pt x="11950" y="14443"/>
                    <a:pt x="11636" y="14526"/>
                  </a:cubicBezTo>
                  <a:cubicBezTo>
                    <a:pt x="9440" y="15104"/>
                    <a:pt x="8014" y="17647"/>
                    <a:pt x="8631" y="19804"/>
                  </a:cubicBezTo>
                  <a:cubicBezTo>
                    <a:pt x="7795" y="18894"/>
                    <a:pt x="6564" y="18449"/>
                    <a:pt x="5319" y="18449"/>
                  </a:cubicBezTo>
                  <a:cubicBezTo>
                    <a:pt x="3984" y="18449"/>
                    <a:pt x="2632" y="18961"/>
                    <a:pt x="1735" y="19958"/>
                  </a:cubicBezTo>
                  <a:cubicBezTo>
                    <a:pt x="1" y="21884"/>
                    <a:pt x="78" y="25082"/>
                    <a:pt x="1735" y="27086"/>
                  </a:cubicBezTo>
                  <a:cubicBezTo>
                    <a:pt x="2467" y="27972"/>
                    <a:pt x="3931" y="28395"/>
                    <a:pt x="5356" y="28627"/>
                  </a:cubicBezTo>
                  <a:cubicBezTo>
                    <a:pt x="5741" y="28704"/>
                    <a:pt x="6165" y="28742"/>
                    <a:pt x="6550" y="28781"/>
                  </a:cubicBezTo>
                  <a:lnTo>
                    <a:pt x="6589" y="28781"/>
                  </a:lnTo>
                  <a:cubicBezTo>
                    <a:pt x="7398" y="28858"/>
                    <a:pt x="8091" y="28858"/>
                    <a:pt x="8515" y="28858"/>
                  </a:cubicBezTo>
                  <a:lnTo>
                    <a:pt x="8823" y="28858"/>
                  </a:lnTo>
                  <a:lnTo>
                    <a:pt x="58368" y="28472"/>
                  </a:lnTo>
                  <a:lnTo>
                    <a:pt x="59100" y="28472"/>
                  </a:lnTo>
                  <a:cubicBezTo>
                    <a:pt x="62028" y="28434"/>
                    <a:pt x="64224" y="25467"/>
                    <a:pt x="63069" y="22732"/>
                  </a:cubicBezTo>
                  <a:cubicBezTo>
                    <a:pt x="62953" y="22385"/>
                    <a:pt x="62760" y="22116"/>
                    <a:pt x="62529" y="21884"/>
                  </a:cubicBezTo>
                  <a:cubicBezTo>
                    <a:pt x="61327" y="20833"/>
                    <a:pt x="59727" y="20344"/>
                    <a:pt x="58113" y="20344"/>
                  </a:cubicBezTo>
                  <a:cubicBezTo>
                    <a:pt x="57657" y="20344"/>
                    <a:pt x="57200" y="20383"/>
                    <a:pt x="56750" y="20459"/>
                  </a:cubicBezTo>
                  <a:cubicBezTo>
                    <a:pt x="58060" y="20035"/>
                    <a:pt x="58677" y="18417"/>
                    <a:pt x="58253" y="17107"/>
                  </a:cubicBezTo>
                  <a:cubicBezTo>
                    <a:pt x="57829" y="15836"/>
                    <a:pt x="56596" y="14950"/>
                    <a:pt x="55248" y="14603"/>
                  </a:cubicBezTo>
                  <a:cubicBezTo>
                    <a:pt x="54656" y="14447"/>
                    <a:pt x="54049" y="14384"/>
                    <a:pt x="53437" y="14384"/>
                  </a:cubicBezTo>
                  <a:cubicBezTo>
                    <a:pt x="52708" y="14384"/>
                    <a:pt x="51971" y="14473"/>
                    <a:pt x="51244" y="14596"/>
                  </a:cubicBezTo>
                  <a:lnTo>
                    <a:pt x="51244" y="14596"/>
                  </a:lnTo>
                  <a:cubicBezTo>
                    <a:pt x="53571" y="14184"/>
                    <a:pt x="55088" y="11392"/>
                    <a:pt x="54207" y="9209"/>
                  </a:cubicBezTo>
                  <a:cubicBezTo>
                    <a:pt x="53587" y="7762"/>
                    <a:pt x="51995" y="6886"/>
                    <a:pt x="50432" y="6886"/>
                  </a:cubicBezTo>
                  <a:cubicBezTo>
                    <a:pt x="49667" y="6886"/>
                    <a:pt x="48908" y="7097"/>
                    <a:pt x="48274" y="7553"/>
                  </a:cubicBezTo>
                  <a:cubicBezTo>
                    <a:pt x="49661" y="6397"/>
                    <a:pt x="50008" y="4278"/>
                    <a:pt x="49161" y="2698"/>
                  </a:cubicBezTo>
                  <a:cubicBezTo>
                    <a:pt x="49083" y="2583"/>
                    <a:pt x="49006" y="2429"/>
                    <a:pt x="48891" y="2313"/>
                  </a:cubicBezTo>
                  <a:cubicBezTo>
                    <a:pt x="47799" y="1056"/>
                    <a:pt x="46574" y="542"/>
                    <a:pt x="45423" y="542"/>
                  </a:cubicBezTo>
                  <a:cubicBezTo>
                    <a:pt x="43364" y="542"/>
                    <a:pt x="41542" y="2186"/>
                    <a:pt x="41147" y="4162"/>
                  </a:cubicBezTo>
                  <a:cubicBezTo>
                    <a:pt x="41282" y="1962"/>
                    <a:pt x="39188" y="0"/>
                    <a:pt x="37057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6"/>
            <p:cNvSpPr/>
            <p:nvPr/>
          </p:nvSpPr>
          <p:spPr>
            <a:xfrm>
              <a:off x="791375" y="3732400"/>
              <a:ext cx="1605625" cy="751275"/>
            </a:xfrm>
            <a:custGeom>
              <a:avLst/>
              <a:gdLst/>
              <a:ahLst/>
              <a:cxnLst/>
              <a:rect l="l" t="t" r="r" b="b"/>
              <a:pathLst>
                <a:path w="64225" h="30051" fill="none" extrusionOk="0">
                  <a:moveTo>
                    <a:pt x="59100" y="29665"/>
                  </a:moveTo>
                  <a:lnTo>
                    <a:pt x="58368" y="29665"/>
                  </a:lnTo>
                  <a:lnTo>
                    <a:pt x="8823" y="30051"/>
                  </a:lnTo>
                  <a:cubicBezTo>
                    <a:pt x="8823" y="30051"/>
                    <a:pt x="8708" y="30051"/>
                    <a:pt x="8515" y="30051"/>
                  </a:cubicBezTo>
                  <a:cubicBezTo>
                    <a:pt x="8091" y="30051"/>
                    <a:pt x="7398" y="30051"/>
                    <a:pt x="6589" y="29974"/>
                  </a:cubicBezTo>
                  <a:cubicBezTo>
                    <a:pt x="6589" y="29974"/>
                    <a:pt x="6589" y="29974"/>
                    <a:pt x="6550" y="29974"/>
                  </a:cubicBezTo>
                  <a:cubicBezTo>
                    <a:pt x="6165" y="29935"/>
                    <a:pt x="5741" y="29897"/>
                    <a:pt x="5356" y="29820"/>
                  </a:cubicBezTo>
                  <a:cubicBezTo>
                    <a:pt x="3931" y="29588"/>
                    <a:pt x="2467" y="29165"/>
                    <a:pt x="1735" y="28279"/>
                  </a:cubicBezTo>
                  <a:cubicBezTo>
                    <a:pt x="78" y="26275"/>
                    <a:pt x="1" y="23077"/>
                    <a:pt x="1735" y="21151"/>
                  </a:cubicBezTo>
                  <a:cubicBezTo>
                    <a:pt x="3468" y="19225"/>
                    <a:pt x="6897" y="19109"/>
                    <a:pt x="8631" y="20997"/>
                  </a:cubicBezTo>
                  <a:cubicBezTo>
                    <a:pt x="8014" y="18840"/>
                    <a:pt x="9440" y="16297"/>
                    <a:pt x="11636" y="15719"/>
                  </a:cubicBezTo>
                  <a:cubicBezTo>
                    <a:pt x="13832" y="15141"/>
                    <a:pt x="16336" y="16682"/>
                    <a:pt x="16837" y="18917"/>
                  </a:cubicBezTo>
                  <a:cubicBezTo>
                    <a:pt x="16567" y="16605"/>
                    <a:pt x="17492" y="14101"/>
                    <a:pt x="19495" y="12945"/>
                  </a:cubicBezTo>
                  <a:cubicBezTo>
                    <a:pt x="21499" y="11789"/>
                    <a:pt x="24465" y="12444"/>
                    <a:pt x="25428" y="14563"/>
                  </a:cubicBezTo>
                  <a:cubicBezTo>
                    <a:pt x="25043" y="12675"/>
                    <a:pt x="24889" y="10711"/>
                    <a:pt x="25467" y="8861"/>
                  </a:cubicBezTo>
                  <a:cubicBezTo>
                    <a:pt x="26045" y="7012"/>
                    <a:pt x="27470" y="5394"/>
                    <a:pt x="29319" y="4932"/>
                  </a:cubicBezTo>
                  <a:cubicBezTo>
                    <a:pt x="30899" y="4546"/>
                    <a:pt x="32671" y="5201"/>
                    <a:pt x="33557" y="6473"/>
                  </a:cubicBezTo>
                  <a:cubicBezTo>
                    <a:pt x="32864" y="4469"/>
                    <a:pt x="34058" y="1888"/>
                    <a:pt x="36177" y="1310"/>
                  </a:cubicBezTo>
                  <a:cubicBezTo>
                    <a:pt x="38566" y="655"/>
                    <a:pt x="41301" y="2851"/>
                    <a:pt x="41147" y="5355"/>
                  </a:cubicBezTo>
                  <a:cubicBezTo>
                    <a:pt x="41763" y="2273"/>
                    <a:pt x="45847" y="0"/>
                    <a:pt x="48891" y="3506"/>
                  </a:cubicBezTo>
                  <a:cubicBezTo>
                    <a:pt x="49006" y="3622"/>
                    <a:pt x="49083" y="3776"/>
                    <a:pt x="49161" y="3891"/>
                  </a:cubicBezTo>
                  <a:cubicBezTo>
                    <a:pt x="50008" y="5471"/>
                    <a:pt x="49661" y="7590"/>
                    <a:pt x="48274" y="8746"/>
                  </a:cubicBezTo>
                  <a:cubicBezTo>
                    <a:pt x="50201" y="7359"/>
                    <a:pt x="53283" y="8245"/>
                    <a:pt x="54207" y="10402"/>
                  </a:cubicBezTo>
                  <a:cubicBezTo>
                    <a:pt x="55094" y="12598"/>
                    <a:pt x="53553" y="15411"/>
                    <a:pt x="51202" y="15796"/>
                  </a:cubicBezTo>
                  <a:cubicBezTo>
                    <a:pt x="52551" y="15565"/>
                    <a:pt x="53938" y="15449"/>
                    <a:pt x="55248" y="15796"/>
                  </a:cubicBezTo>
                  <a:cubicBezTo>
                    <a:pt x="56596" y="16143"/>
                    <a:pt x="57829" y="17029"/>
                    <a:pt x="58253" y="18300"/>
                  </a:cubicBezTo>
                  <a:cubicBezTo>
                    <a:pt x="58677" y="19610"/>
                    <a:pt x="58060" y="21228"/>
                    <a:pt x="56750" y="21652"/>
                  </a:cubicBezTo>
                  <a:cubicBezTo>
                    <a:pt x="58792" y="21305"/>
                    <a:pt x="60988" y="21729"/>
                    <a:pt x="62529" y="23077"/>
                  </a:cubicBezTo>
                  <a:cubicBezTo>
                    <a:pt x="62760" y="23309"/>
                    <a:pt x="62953" y="23578"/>
                    <a:pt x="63069" y="23925"/>
                  </a:cubicBezTo>
                  <a:cubicBezTo>
                    <a:pt x="64224" y="26660"/>
                    <a:pt x="62028" y="29627"/>
                    <a:pt x="59100" y="2966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6"/>
            <p:cNvSpPr/>
            <p:nvPr/>
          </p:nvSpPr>
          <p:spPr>
            <a:xfrm>
              <a:off x="1003275" y="4017175"/>
              <a:ext cx="1248275" cy="466500"/>
            </a:xfrm>
            <a:custGeom>
              <a:avLst/>
              <a:gdLst/>
              <a:ahLst/>
              <a:cxnLst/>
              <a:rect l="l" t="t" r="r" b="b"/>
              <a:pathLst>
                <a:path w="49931" h="18660" extrusionOk="0">
                  <a:moveTo>
                    <a:pt x="28612" y="1"/>
                  </a:moveTo>
                  <a:cubicBezTo>
                    <a:pt x="28307" y="1"/>
                    <a:pt x="28001" y="41"/>
                    <a:pt x="27701" y="129"/>
                  </a:cubicBezTo>
                  <a:cubicBezTo>
                    <a:pt x="25582" y="707"/>
                    <a:pt x="24388" y="3249"/>
                    <a:pt x="25081" y="5291"/>
                  </a:cubicBezTo>
                  <a:cubicBezTo>
                    <a:pt x="24365" y="4233"/>
                    <a:pt x="23071" y="3602"/>
                    <a:pt x="21767" y="3602"/>
                  </a:cubicBezTo>
                  <a:cubicBezTo>
                    <a:pt x="21457" y="3602"/>
                    <a:pt x="21147" y="3638"/>
                    <a:pt x="20843" y="3712"/>
                  </a:cubicBezTo>
                  <a:cubicBezTo>
                    <a:pt x="18994" y="4174"/>
                    <a:pt x="17569" y="5830"/>
                    <a:pt x="16991" y="7680"/>
                  </a:cubicBezTo>
                  <a:cubicBezTo>
                    <a:pt x="16413" y="9490"/>
                    <a:pt x="16567" y="11494"/>
                    <a:pt x="16952" y="13382"/>
                  </a:cubicBezTo>
                  <a:cubicBezTo>
                    <a:pt x="16302" y="11950"/>
                    <a:pt x="14737" y="11170"/>
                    <a:pt x="13173" y="11170"/>
                  </a:cubicBezTo>
                  <a:cubicBezTo>
                    <a:pt x="12421" y="11170"/>
                    <a:pt x="11669" y="11350"/>
                    <a:pt x="11019" y="11725"/>
                  </a:cubicBezTo>
                  <a:cubicBezTo>
                    <a:pt x="9016" y="12881"/>
                    <a:pt x="8091" y="15424"/>
                    <a:pt x="8361" y="17697"/>
                  </a:cubicBezTo>
                  <a:cubicBezTo>
                    <a:pt x="7928" y="15799"/>
                    <a:pt x="6000" y="14391"/>
                    <a:pt x="4067" y="14391"/>
                  </a:cubicBezTo>
                  <a:cubicBezTo>
                    <a:pt x="3763" y="14391"/>
                    <a:pt x="3458" y="14426"/>
                    <a:pt x="3160" y="14499"/>
                  </a:cubicBezTo>
                  <a:cubicBezTo>
                    <a:pt x="1349" y="15000"/>
                    <a:pt x="39" y="16810"/>
                    <a:pt x="1" y="18660"/>
                  </a:cubicBezTo>
                  <a:lnTo>
                    <a:pt x="347" y="18660"/>
                  </a:lnTo>
                  <a:lnTo>
                    <a:pt x="49892" y="18274"/>
                  </a:lnTo>
                  <a:cubicBezTo>
                    <a:pt x="49931" y="17889"/>
                    <a:pt x="49892" y="17465"/>
                    <a:pt x="49777" y="17119"/>
                  </a:cubicBezTo>
                  <a:cubicBezTo>
                    <a:pt x="49353" y="15809"/>
                    <a:pt x="48120" y="14923"/>
                    <a:pt x="46772" y="14576"/>
                  </a:cubicBezTo>
                  <a:cubicBezTo>
                    <a:pt x="46205" y="14426"/>
                    <a:pt x="45624" y="14370"/>
                    <a:pt x="45038" y="14370"/>
                  </a:cubicBezTo>
                  <a:cubicBezTo>
                    <a:pt x="44269" y="14370"/>
                    <a:pt x="43492" y="14467"/>
                    <a:pt x="42726" y="14576"/>
                  </a:cubicBezTo>
                  <a:cubicBezTo>
                    <a:pt x="45077" y="14191"/>
                    <a:pt x="46618" y="11378"/>
                    <a:pt x="45731" y="9221"/>
                  </a:cubicBezTo>
                  <a:cubicBezTo>
                    <a:pt x="45107" y="7763"/>
                    <a:pt x="43497" y="6886"/>
                    <a:pt x="41925" y="6886"/>
                  </a:cubicBezTo>
                  <a:cubicBezTo>
                    <a:pt x="41170" y="6886"/>
                    <a:pt x="40423" y="7088"/>
                    <a:pt x="39798" y="7526"/>
                  </a:cubicBezTo>
                  <a:cubicBezTo>
                    <a:pt x="41185" y="6408"/>
                    <a:pt x="41532" y="4289"/>
                    <a:pt x="40685" y="2710"/>
                  </a:cubicBezTo>
                  <a:cubicBezTo>
                    <a:pt x="40607" y="2556"/>
                    <a:pt x="40530" y="2440"/>
                    <a:pt x="40415" y="2325"/>
                  </a:cubicBezTo>
                  <a:cubicBezTo>
                    <a:pt x="39321" y="1065"/>
                    <a:pt x="38094" y="551"/>
                    <a:pt x="36941" y="551"/>
                  </a:cubicBezTo>
                  <a:cubicBezTo>
                    <a:pt x="34884" y="551"/>
                    <a:pt x="33066" y="2185"/>
                    <a:pt x="32671" y="4135"/>
                  </a:cubicBezTo>
                  <a:cubicBezTo>
                    <a:pt x="32806" y="1980"/>
                    <a:pt x="30732" y="1"/>
                    <a:pt x="286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6"/>
            <p:cNvSpPr/>
            <p:nvPr/>
          </p:nvSpPr>
          <p:spPr>
            <a:xfrm>
              <a:off x="623800" y="3883300"/>
              <a:ext cx="272600" cy="589075"/>
            </a:xfrm>
            <a:custGeom>
              <a:avLst/>
              <a:gdLst/>
              <a:ahLst/>
              <a:cxnLst/>
              <a:rect l="l" t="t" r="r" b="b"/>
              <a:pathLst>
                <a:path w="10904" h="23563" extrusionOk="0">
                  <a:moveTo>
                    <a:pt x="9622" y="0"/>
                  </a:moveTo>
                  <a:cubicBezTo>
                    <a:pt x="9292" y="0"/>
                    <a:pt x="8968" y="148"/>
                    <a:pt x="8746" y="437"/>
                  </a:cubicBezTo>
                  <a:cubicBezTo>
                    <a:pt x="4816" y="5291"/>
                    <a:pt x="2119" y="11070"/>
                    <a:pt x="771" y="17196"/>
                  </a:cubicBezTo>
                  <a:cubicBezTo>
                    <a:pt x="424" y="18891"/>
                    <a:pt x="193" y="20586"/>
                    <a:pt x="39" y="22320"/>
                  </a:cubicBezTo>
                  <a:cubicBezTo>
                    <a:pt x="0" y="22897"/>
                    <a:pt x="386" y="23514"/>
                    <a:pt x="1002" y="23552"/>
                  </a:cubicBezTo>
                  <a:cubicBezTo>
                    <a:pt x="1051" y="23559"/>
                    <a:pt x="1101" y="23562"/>
                    <a:pt x="1150" y="23562"/>
                  </a:cubicBezTo>
                  <a:cubicBezTo>
                    <a:pt x="1687" y="23562"/>
                    <a:pt x="2238" y="23189"/>
                    <a:pt x="2273" y="22589"/>
                  </a:cubicBezTo>
                  <a:cubicBezTo>
                    <a:pt x="2389" y="21087"/>
                    <a:pt x="2582" y="19623"/>
                    <a:pt x="2890" y="18120"/>
                  </a:cubicBezTo>
                  <a:cubicBezTo>
                    <a:pt x="3159" y="16579"/>
                    <a:pt x="3506" y="15385"/>
                    <a:pt x="3968" y="13921"/>
                  </a:cubicBezTo>
                  <a:cubicBezTo>
                    <a:pt x="4431" y="12534"/>
                    <a:pt x="4970" y="11147"/>
                    <a:pt x="5587" y="9760"/>
                  </a:cubicBezTo>
                  <a:cubicBezTo>
                    <a:pt x="5895" y="9105"/>
                    <a:pt x="6242" y="8412"/>
                    <a:pt x="6588" y="7757"/>
                  </a:cubicBezTo>
                  <a:cubicBezTo>
                    <a:pt x="6935" y="7063"/>
                    <a:pt x="7205" y="6601"/>
                    <a:pt x="7590" y="5984"/>
                  </a:cubicBezTo>
                  <a:cubicBezTo>
                    <a:pt x="8476" y="4520"/>
                    <a:pt x="9439" y="3134"/>
                    <a:pt x="10518" y="1785"/>
                  </a:cubicBezTo>
                  <a:cubicBezTo>
                    <a:pt x="10903" y="1361"/>
                    <a:pt x="10826" y="552"/>
                    <a:pt x="10325" y="244"/>
                  </a:cubicBezTo>
                  <a:cubicBezTo>
                    <a:pt x="10113" y="81"/>
                    <a:pt x="9866" y="0"/>
                    <a:pt x="962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6"/>
            <p:cNvSpPr/>
            <p:nvPr/>
          </p:nvSpPr>
          <p:spPr>
            <a:xfrm>
              <a:off x="623800" y="3879750"/>
              <a:ext cx="272600" cy="594300"/>
            </a:xfrm>
            <a:custGeom>
              <a:avLst/>
              <a:gdLst/>
              <a:ahLst/>
              <a:cxnLst/>
              <a:rect l="l" t="t" r="r" b="b"/>
              <a:pathLst>
                <a:path w="10904" h="23772" fill="none" extrusionOk="0">
                  <a:moveTo>
                    <a:pt x="8746" y="579"/>
                  </a:moveTo>
                  <a:cubicBezTo>
                    <a:pt x="4816" y="5433"/>
                    <a:pt x="2119" y="11212"/>
                    <a:pt x="771" y="17338"/>
                  </a:cubicBezTo>
                  <a:cubicBezTo>
                    <a:pt x="424" y="19033"/>
                    <a:pt x="193" y="20728"/>
                    <a:pt x="39" y="22462"/>
                  </a:cubicBezTo>
                  <a:cubicBezTo>
                    <a:pt x="0" y="23039"/>
                    <a:pt x="386" y="23656"/>
                    <a:pt x="1002" y="23694"/>
                  </a:cubicBezTo>
                  <a:cubicBezTo>
                    <a:pt x="1580" y="23771"/>
                    <a:pt x="2235" y="23386"/>
                    <a:pt x="2273" y="22731"/>
                  </a:cubicBezTo>
                  <a:cubicBezTo>
                    <a:pt x="2389" y="21229"/>
                    <a:pt x="2582" y="19765"/>
                    <a:pt x="2890" y="18262"/>
                  </a:cubicBezTo>
                  <a:cubicBezTo>
                    <a:pt x="3159" y="16721"/>
                    <a:pt x="3506" y="15527"/>
                    <a:pt x="3968" y="14063"/>
                  </a:cubicBezTo>
                  <a:cubicBezTo>
                    <a:pt x="4431" y="12676"/>
                    <a:pt x="4970" y="11289"/>
                    <a:pt x="5587" y="9902"/>
                  </a:cubicBezTo>
                  <a:cubicBezTo>
                    <a:pt x="5895" y="9247"/>
                    <a:pt x="6242" y="8554"/>
                    <a:pt x="6588" y="7899"/>
                  </a:cubicBezTo>
                  <a:cubicBezTo>
                    <a:pt x="6935" y="7205"/>
                    <a:pt x="7205" y="6743"/>
                    <a:pt x="7590" y="6126"/>
                  </a:cubicBezTo>
                  <a:cubicBezTo>
                    <a:pt x="8476" y="4662"/>
                    <a:pt x="9439" y="3276"/>
                    <a:pt x="10518" y="1927"/>
                  </a:cubicBezTo>
                  <a:cubicBezTo>
                    <a:pt x="10903" y="1503"/>
                    <a:pt x="10826" y="694"/>
                    <a:pt x="10325" y="386"/>
                  </a:cubicBezTo>
                  <a:cubicBezTo>
                    <a:pt x="9825" y="1"/>
                    <a:pt x="9131" y="78"/>
                    <a:pt x="8746" y="5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6"/>
            <p:cNvSpPr/>
            <p:nvPr/>
          </p:nvSpPr>
          <p:spPr>
            <a:xfrm>
              <a:off x="803900" y="3611375"/>
              <a:ext cx="307275" cy="329575"/>
            </a:xfrm>
            <a:custGeom>
              <a:avLst/>
              <a:gdLst/>
              <a:ahLst/>
              <a:cxnLst/>
              <a:rect l="l" t="t" r="r" b="b"/>
              <a:pathLst>
                <a:path w="12291" h="13183" extrusionOk="0">
                  <a:moveTo>
                    <a:pt x="10722" y="0"/>
                  </a:moveTo>
                  <a:cubicBezTo>
                    <a:pt x="10653" y="0"/>
                    <a:pt x="10582" y="10"/>
                    <a:pt x="10518" y="25"/>
                  </a:cubicBezTo>
                  <a:cubicBezTo>
                    <a:pt x="8361" y="372"/>
                    <a:pt x="6242" y="1143"/>
                    <a:pt x="4470" y="2376"/>
                  </a:cubicBezTo>
                  <a:cubicBezTo>
                    <a:pt x="2698" y="3647"/>
                    <a:pt x="1234" y="5419"/>
                    <a:pt x="579" y="7500"/>
                  </a:cubicBezTo>
                  <a:cubicBezTo>
                    <a:pt x="1" y="9349"/>
                    <a:pt x="116" y="11391"/>
                    <a:pt x="925" y="13124"/>
                  </a:cubicBezTo>
                  <a:cubicBezTo>
                    <a:pt x="1273" y="13163"/>
                    <a:pt x="1623" y="13182"/>
                    <a:pt x="1972" y="13182"/>
                  </a:cubicBezTo>
                  <a:cubicBezTo>
                    <a:pt x="4761" y="13182"/>
                    <a:pt x="7553" y="11972"/>
                    <a:pt x="9401" y="9850"/>
                  </a:cubicBezTo>
                  <a:cubicBezTo>
                    <a:pt x="11597" y="7307"/>
                    <a:pt x="12291" y="3570"/>
                    <a:pt x="11212" y="411"/>
                  </a:cubicBezTo>
                  <a:cubicBezTo>
                    <a:pt x="11173" y="295"/>
                    <a:pt x="11096" y="141"/>
                    <a:pt x="10981" y="64"/>
                  </a:cubicBezTo>
                  <a:cubicBezTo>
                    <a:pt x="10913" y="19"/>
                    <a:pt x="10819" y="0"/>
                    <a:pt x="107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6"/>
            <p:cNvSpPr/>
            <p:nvPr/>
          </p:nvSpPr>
          <p:spPr>
            <a:xfrm>
              <a:off x="803900" y="3611025"/>
              <a:ext cx="307275" cy="337150"/>
            </a:xfrm>
            <a:custGeom>
              <a:avLst/>
              <a:gdLst/>
              <a:ahLst/>
              <a:cxnLst/>
              <a:rect l="l" t="t" r="r" b="b"/>
              <a:pathLst>
                <a:path w="12291" h="13486" fill="none" extrusionOk="0">
                  <a:moveTo>
                    <a:pt x="579" y="7514"/>
                  </a:moveTo>
                  <a:cubicBezTo>
                    <a:pt x="1234" y="5433"/>
                    <a:pt x="2698" y="3661"/>
                    <a:pt x="4470" y="2390"/>
                  </a:cubicBezTo>
                  <a:cubicBezTo>
                    <a:pt x="6242" y="1157"/>
                    <a:pt x="8361" y="386"/>
                    <a:pt x="10518" y="39"/>
                  </a:cubicBezTo>
                  <a:cubicBezTo>
                    <a:pt x="10673" y="1"/>
                    <a:pt x="10865" y="1"/>
                    <a:pt x="10981" y="78"/>
                  </a:cubicBezTo>
                  <a:cubicBezTo>
                    <a:pt x="11096" y="155"/>
                    <a:pt x="11173" y="309"/>
                    <a:pt x="11212" y="425"/>
                  </a:cubicBezTo>
                  <a:cubicBezTo>
                    <a:pt x="12291" y="3584"/>
                    <a:pt x="11597" y="7321"/>
                    <a:pt x="9401" y="9864"/>
                  </a:cubicBezTo>
                  <a:cubicBezTo>
                    <a:pt x="7321" y="12252"/>
                    <a:pt x="4046" y="13485"/>
                    <a:pt x="925" y="13138"/>
                  </a:cubicBezTo>
                  <a:cubicBezTo>
                    <a:pt x="116" y="11405"/>
                    <a:pt x="1" y="9363"/>
                    <a:pt x="579" y="75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6"/>
            <p:cNvSpPr/>
            <p:nvPr/>
          </p:nvSpPr>
          <p:spPr>
            <a:xfrm>
              <a:off x="771150" y="3564425"/>
              <a:ext cx="235050" cy="407825"/>
            </a:xfrm>
            <a:custGeom>
              <a:avLst/>
              <a:gdLst/>
              <a:ahLst/>
              <a:cxnLst/>
              <a:rect l="l" t="t" r="r" b="b"/>
              <a:pathLst>
                <a:path w="9402" h="16313" extrusionOk="0">
                  <a:moveTo>
                    <a:pt x="6048" y="1"/>
                  </a:moveTo>
                  <a:cubicBezTo>
                    <a:pt x="5946" y="1"/>
                    <a:pt x="5854" y="36"/>
                    <a:pt x="5741" y="93"/>
                  </a:cubicBezTo>
                  <a:cubicBezTo>
                    <a:pt x="2736" y="1518"/>
                    <a:pt x="540" y="4639"/>
                    <a:pt x="270" y="7991"/>
                  </a:cubicBezTo>
                  <a:cubicBezTo>
                    <a:pt x="1" y="11111"/>
                    <a:pt x="1388" y="14347"/>
                    <a:pt x="3853" y="16312"/>
                  </a:cubicBezTo>
                  <a:cubicBezTo>
                    <a:pt x="5664" y="15734"/>
                    <a:pt x="7205" y="14347"/>
                    <a:pt x="8091" y="12652"/>
                  </a:cubicBezTo>
                  <a:cubicBezTo>
                    <a:pt x="9132" y="10726"/>
                    <a:pt x="9401" y="8453"/>
                    <a:pt x="9055" y="6295"/>
                  </a:cubicBezTo>
                  <a:cubicBezTo>
                    <a:pt x="8708" y="4138"/>
                    <a:pt x="7745" y="2096"/>
                    <a:pt x="6512" y="285"/>
                  </a:cubicBezTo>
                  <a:cubicBezTo>
                    <a:pt x="6435" y="170"/>
                    <a:pt x="6319" y="54"/>
                    <a:pt x="6165" y="16"/>
                  </a:cubicBezTo>
                  <a:cubicBezTo>
                    <a:pt x="6124" y="5"/>
                    <a:pt x="6085" y="1"/>
                    <a:pt x="60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6"/>
            <p:cNvSpPr/>
            <p:nvPr/>
          </p:nvSpPr>
          <p:spPr>
            <a:xfrm>
              <a:off x="771150" y="3563850"/>
              <a:ext cx="235050" cy="408400"/>
            </a:xfrm>
            <a:custGeom>
              <a:avLst/>
              <a:gdLst/>
              <a:ahLst/>
              <a:cxnLst/>
              <a:rect l="l" t="t" r="r" b="b"/>
              <a:pathLst>
                <a:path w="9402" h="16336" fill="none" extrusionOk="0">
                  <a:moveTo>
                    <a:pt x="8091" y="12675"/>
                  </a:moveTo>
                  <a:cubicBezTo>
                    <a:pt x="9132" y="10749"/>
                    <a:pt x="9401" y="8476"/>
                    <a:pt x="9055" y="6318"/>
                  </a:cubicBezTo>
                  <a:cubicBezTo>
                    <a:pt x="8708" y="4161"/>
                    <a:pt x="7745" y="2119"/>
                    <a:pt x="6512" y="308"/>
                  </a:cubicBezTo>
                  <a:cubicBezTo>
                    <a:pt x="6435" y="193"/>
                    <a:pt x="6319" y="77"/>
                    <a:pt x="6165" y="39"/>
                  </a:cubicBezTo>
                  <a:cubicBezTo>
                    <a:pt x="6011" y="0"/>
                    <a:pt x="5895" y="39"/>
                    <a:pt x="5741" y="116"/>
                  </a:cubicBezTo>
                  <a:cubicBezTo>
                    <a:pt x="2736" y="1541"/>
                    <a:pt x="540" y="4662"/>
                    <a:pt x="270" y="8014"/>
                  </a:cubicBezTo>
                  <a:cubicBezTo>
                    <a:pt x="1" y="11134"/>
                    <a:pt x="1388" y="14370"/>
                    <a:pt x="3853" y="16335"/>
                  </a:cubicBezTo>
                  <a:cubicBezTo>
                    <a:pt x="5664" y="15757"/>
                    <a:pt x="7205" y="14370"/>
                    <a:pt x="8091" y="126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6"/>
            <p:cNvSpPr/>
            <p:nvPr/>
          </p:nvSpPr>
          <p:spPr>
            <a:xfrm>
              <a:off x="802950" y="3705175"/>
              <a:ext cx="378550" cy="239825"/>
            </a:xfrm>
            <a:custGeom>
              <a:avLst/>
              <a:gdLst/>
              <a:ahLst/>
              <a:cxnLst/>
              <a:rect l="l" t="t" r="r" b="b"/>
              <a:pathLst>
                <a:path w="15142" h="9593" extrusionOk="0">
                  <a:moveTo>
                    <a:pt x="9645" y="1"/>
                  </a:moveTo>
                  <a:cubicBezTo>
                    <a:pt x="9166" y="1"/>
                    <a:pt x="8686" y="29"/>
                    <a:pt x="8206" y="88"/>
                  </a:cubicBezTo>
                  <a:cubicBezTo>
                    <a:pt x="6049" y="319"/>
                    <a:pt x="3930" y="1205"/>
                    <a:pt x="2350" y="2746"/>
                  </a:cubicBezTo>
                  <a:cubicBezTo>
                    <a:pt x="963" y="4094"/>
                    <a:pt x="77" y="5944"/>
                    <a:pt x="0" y="7870"/>
                  </a:cubicBezTo>
                  <a:cubicBezTo>
                    <a:pt x="1639" y="8995"/>
                    <a:pt x="3635" y="9592"/>
                    <a:pt x="5624" y="9592"/>
                  </a:cubicBezTo>
                  <a:cubicBezTo>
                    <a:pt x="6767" y="9592"/>
                    <a:pt x="7908" y="9395"/>
                    <a:pt x="8977" y="8987"/>
                  </a:cubicBezTo>
                  <a:cubicBezTo>
                    <a:pt x="12136" y="7793"/>
                    <a:pt x="14525" y="4865"/>
                    <a:pt x="15064" y="1552"/>
                  </a:cubicBezTo>
                  <a:cubicBezTo>
                    <a:pt x="15103" y="1397"/>
                    <a:pt x="15141" y="1243"/>
                    <a:pt x="15064" y="1128"/>
                  </a:cubicBezTo>
                  <a:cubicBezTo>
                    <a:pt x="14987" y="1012"/>
                    <a:pt x="14833" y="935"/>
                    <a:pt x="14679" y="897"/>
                  </a:cubicBezTo>
                  <a:cubicBezTo>
                    <a:pt x="13053" y="355"/>
                    <a:pt x="11357" y="1"/>
                    <a:pt x="96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6"/>
            <p:cNvSpPr/>
            <p:nvPr/>
          </p:nvSpPr>
          <p:spPr>
            <a:xfrm>
              <a:off x="802950" y="3700600"/>
              <a:ext cx="378550" cy="257200"/>
            </a:xfrm>
            <a:custGeom>
              <a:avLst/>
              <a:gdLst/>
              <a:ahLst/>
              <a:cxnLst/>
              <a:rect l="l" t="t" r="r" b="b"/>
              <a:pathLst>
                <a:path w="15142" h="10288" fill="none" extrusionOk="0">
                  <a:moveTo>
                    <a:pt x="2350" y="2929"/>
                  </a:moveTo>
                  <a:cubicBezTo>
                    <a:pt x="3930" y="1388"/>
                    <a:pt x="6049" y="502"/>
                    <a:pt x="8206" y="271"/>
                  </a:cubicBezTo>
                  <a:cubicBezTo>
                    <a:pt x="10402" y="1"/>
                    <a:pt x="12598" y="386"/>
                    <a:pt x="14679" y="1080"/>
                  </a:cubicBezTo>
                  <a:cubicBezTo>
                    <a:pt x="14833" y="1118"/>
                    <a:pt x="14987" y="1195"/>
                    <a:pt x="15064" y="1311"/>
                  </a:cubicBezTo>
                  <a:cubicBezTo>
                    <a:pt x="15141" y="1426"/>
                    <a:pt x="15103" y="1580"/>
                    <a:pt x="15064" y="1735"/>
                  </a:cubicBezTo>
                  <a:cubicBezTo>
                    <a:pt x="14525" y="5048"/>
                    <a:pt x="12136" y="7976"/>
                    <a:pt x="8977" y="9170"/>
                  </a:cubicBezTo>
                  <a:cubicBezTo>
                    <a:pt x="6049" y="10287"/>
                    <a:pt x="2581" y="9825"/>
                    <a:pt x="0" y="8053"/>
                  </a:cubicBezTo>
                  <a:cubicBezTo>
                    <a:pt x="77" y="6127"/>
                    <a:pt x="963" y="4277"/>
                    <a:pt x="2350" y="29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6"/>
            <p:cNvSpPr/>
            <p:nvPr/>
          </p:nvSpPr>
          <p:spPr>
            <a:xfrm>
              <a:off x="819325" y="3798800"/>
              <a:ext cx="410325" cy="227175"/>
            </a:xfrm>
            <a:custGeom>
              <a:avLst/>
              <a:gdLst/>
              <a:ahLst/>
              <a:cxnLst/>
              <a:rect l="l" t="t" r="r" b="b"/>
              <a:pathLst>
                <a:path w="16413" h="9087" extrusionOk="0">
                  <a:moveTo>
                    <a:pt x="9759" y="1"/>
                  </a:moveTo>
                  <a:cubicBezTo>
                    <a:pt x="7632" y="1"/>
                    <a:pt x="5448" y="544"/>
                    <a:pt x="3660" y="1736"/>
                  </a:cubicBezTo>
                  <a:cubicBezTo>
                    <a:pt x="1811" y="2931"/>
                    <a:pt x="385" y="4857"/>
                    <a:pt x="0" y="7053"/>
                  </a:cubicBezTo>
                  <a:lnTo>
                    <a:pt x="154" y="7477"/>
                  </a:lnTo>
                  <a:cubicBezTo>
                    <a:pt x="1079" y="8440"/>
                    <a:pt x="2389" y="8941"/>
                    <a:pt x="3737" y="9056"/>
                  </a:cubicBezTo>
                  <a:cubicBezTo>
                    <a:pt x="3972" y="9077"/>
                    <a:pt x="4207" y="9087"/>
                    <a:pt x="4441" y="9087"/>
                  </a:cubicBezTo>
                  <a:cubicBezTo>
                    <a:pt x="5516" y="9087"/>
                    <a:pt x="6592" y="8885"/>
                    <a:pt x="7667" y="8632"/>
                  </a:cubicBezTo>
                  <a:cubicBezTo>
                    <a:pt x="9555" y="8132"/>
                    <a:pt x="11442" y="7400"/>
                    <a:pt x="13022" y="6205"/>
                  </a:cubicBezTo>
                  <a:cubicBezTo>
                    <a:pt x="14602" y="5050"/>
                    <a:pt x="15912" y="3393"/>
                    <a:pt x="16412" y="1505"/>
                  </a:cubicBezTo>
                  <a:cubicBezTo>
                    <a:pt x="14370" y="619"/>
                    <a:pt x="12213" y="41"/>
                    <a:pt x="9978" y="3"/>
                  </a:cubicBezTo>
                  <a:cubicBezTo>
                    <a:pt x="9906" y="1"/>
                    <a:pt x="9832" y="1"/>
                    <a:pt x="97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6"/>
            <p:cNvSpPr/>
            <p:nvPr/>
          </p:nvSpPr>
          <p:spPr>
            <a:xfrm>
              <a:off x="819325" y="3797900"/>
              <a:ext cx="410325" cy="230200"/>
            </a:xfrm>
            <a:custGeom>
              <a:avLst/>
              <a:gdLst/>
              <a:ahLst/>
              <a:cxnLst/>
              <a:rect l="l" t="t" r="r" b="b"/>
              <a:pathLst>
                <a:path w="16413" h="9208" fill="none" extrusionOk="0">
                  <a:moveTo>
                    <a:pt x="9978" y="39"/>
                  </a:moveTo>
                  <a:cubicBezTo>
                    <a:pt x="7782" y="0"/>
                    <a:pt x="5509" y="539"/>
                    <a:pt x="3660" y="1772"/>
                  </a:cubicBezTo>
                  <a:cubicBezTo>
                    <a:pt x="1811" y="2967"/>
                    <a:pt x="385" y="4893"/>
                    <a:pt x="0" y="7089"/>
                  </a:cubicBezTo>
                  <a:lnTo>
                    <a:pt x="154" y="7513"/>
                  </a:lnTo>
                  <a:cubicBezTo>
                    <a:pt x="1079" y="8476"/>
                    <a:pt x="2389" y="8977"/>
                    <a:pt x="3737" y="9092"/>
                  </a:cubicBezTo>
                  <a:cubicBezTo>
                    <a:pt x="5047" y="9208"/>
                    <a:pt x="6357" y="8977"/>
                    <a:pt x="7667" y="8668"/>
                  </a:cubicBezTo>
                  <a:cubicBezTo>
                    <a:pt x="9555" y="8168"/>
                    <a:pt x="11442" y="7436"/>
                    <a:pt x="13022" y="6241"/>
                  </a:cubicBezTo>
                  <a:cubicBezTo>
                    <a:pt x="14602" y="5086"/>
                    <a:pt x="15912" y="3429"/>
                    <a:pt x="16412" y="1541"/>
                  </a:cubicBezTo>
                  <a:cubicBezTo>
                    <a:pt x="14370" y="655"/>
                    <a:pt x="12213" y="77"/>
                    <a:pt x="997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extrusionOk="0">
                  <a:moveTo>
                    <a:pt x="4277" y="1"/>
                  </a:move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6"/>
            <p:cNvSpPr/>
            <p:nvPr/>
          </p:nvSpPr>
          <p:spPr>
            <a:xfrm>
              <a:off x="677725" y="3581175"/>
              <a:ext cx="245625" cy="409375"/>
            </a:xfrm>
            <a:custGeom>
              <a:avLst/>
              <a:gdLst/>
              <a:ahLst/>
              <a:cxnLst/>
              <a:rect l="l" t="t" r="r" b="b"/>
              <a:pathLst>
                <a:path w="9825" h="16375" fill="none" extrusionOk="0">
                  <a:moveTo>
                    <a:pt x="9324" y="11751"/>
                  </a:moveTo>
                  <a:cubicBezTo>
                    <a:pt x="9825" y="9632"/>
                    <a:pt x="9517" y="7359"/>
                    <a:pt x="8631" y="5356"/>
                  </a:cubicBezTo>
                  <a:cubicBezTo>
                    <a:pt x="7745" y="3352"/>
                    <a:pt x="6319" y="1619"/>
                    <a:pt x="4662" y="193"/>
                  </a:cubicBezTo>
                  <a:cubicBezTo>
                    <a:pt x="4547" y="116"/>
                    <a:pt x="4431" y="1"/>
                    <a:pt x="4277" y="1"/>
                  </a:cubicBezTo>
                  <a:cubicBezTo>
                    <a:pt x="4123" y="1"/>
                    <a:pt x="4007" y="116"/>
                    <a:pt x="3892" y="193"/>
                  </a:cubicBezTo>
                  <a:cubicBezTo>
                    <a:pt x="1311" y="2351"/>
                    <a:pt x="1" y="5895"/>
                    <a:pt x="579" y="9208"/>
                  </a:cubicBezTo>
                  <a:cubicBezTo>
                    <a:pt x="1118" y="12329"/>
                    <a:pt x="3275" y="15103"/>
                    <a:pt x="6126" y="16374"/>
                  </a:cubicBezTo>
                  <a:cubicBezTo>
                    <a:pt x="7706" y="15334"/>
                    <a:pt x="8862" y="13639"/>
                    <a:pt x="9324" y="117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6"/>
            <p:cNvSpPr/>
            <p:nvPr/>
          </p:nvSpPr>
          <p:spPr>
            <a:xfrm>
              <a:off x="511100" y="3973600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1293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47" y="331"/>
                    <a:pt x="1" y="986"/>
                    <a:pt x="270" y="1563"/>
                  </a:cubicBezTo>
                  <a:cubicBezTo>
                    <a:pt x="2312" y="5801"/>
                    <a:pt x="3430" y="10232"/>
                    <a:pt x="3622" y="14971"/>
                  </a:cubicBezTo>
                  <a:cubicBezTo>
                    <a:pt x="3661" y="15317"/>
                    <a:pt x="3661" y="15664"/>
                    <a:pt x="3661" y="16011"/>
                  </a:cubicBezTo>
                  <a:cubicBezTo>
                    <a:pt x="3661" y="16319"/>
                    <a:pt x="3661" y="16396"/>
                    <a:pt x="3661" y="16781"/>
                  </a:cubicBezTo>
                  <a:cubicBezTo>
                    <a:pt x="3661" y="17475"/>
                    <a:pt x="3622" y="18130"/>
                    <a:pt x="3584" y="18823"/>
                  </a:cubicBezTo>
                  <a:cubicBezTo>
                    <a:pt x="3545" y="19401"/>
                    <a:pt x="3930" y="20017"/>
                    <a:pt x="4547" y="20056"/>
                  </a:cubicBezTo>
                  <a:cubicBezTo>
                    <a:pt x="4573" y="20058"/>
                    <a:pt x="4600" y="20059"/>
                    <a:pt x="4627" y="20059"/>
                  </a:cubicBezTo>
                  <a:cubicBezTo>
                    <a:pt x="5184" y="20059"/>
                    <a:pt x="5781" y="19681"/>
                    <a:pt x="5818" y="19093"/>
                  </a:cubicBezTo>
                  <a:cubicBezTo>
                    <a:pt x="6165" y="14161"/>
                    <a:pt x="5510" y="9153"/>
                    <a:pt x="3892" y="4453"/>
                  </a:cubicBezTo>
                  <a:cubicBezTo>
                    <a:pt x="3430" y="3182"/>
                    <a:pt x="2929" y="1910"/>
                    <a:pt x="2312" y="677"/>
                  </a:cubicBezTo>
                  <a:cubicBezTo>
                    <a:pt x="2139" y="274"/>
                    <a:pt x="1730" y="0"/>
                    <a:pt x="129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6"/>
            <p:cNvSpPr/>
            <p:nvPr/>
          </p:nvSpPr>
          <p:spPr>
            <a:xfrm>
              <a:off x="511100" y="3969325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270" y="1734"/>
                  </a:moveTo>
                  <a:cubicBezTo>
                    <a:pt x="2312" y="5972"/>
                    <a:pt x="3430" y="10403"/>
                    <a:pt x="3622" y="15142"/>
                  </a:cubicBezTo>
                  <a:cubicBezTo>
                    <a:pt x="3661" y="15488"/>
                    <a:pt x="3661" y="15835"/>
                    <a:pt x="3661" y="16182"/>
                  </a:cubicBezTo>
                  <a:cubicBezTo>
                    <a:pt x="3661" y="16490"/>
                    <a:pt x="3661" y="16567"/>
                    <a:pt x="3661" y="16952"/>
                  </a:cubicBezTo>
                  <a:cubicBezTo>
                    <a:pt x="3661" y="17646"/>
                    <a:pt x="3622" y="18301"/>
                    <a:pt x="3584" y="18994"/>
                  </a:cubicBezTo>
                  <a:cubicBezTo>
                    <a:pt x="3545" y="19572"/>
                    <a:pt x="3930" y="20188"/>
                    <a:pt x="4547" y="20227"/>
                  </a:cubicBezTo>
                  <a:cubicBezTo>
                    <a:pt x="5125" y="20266"/>
                    <a:pt x="5780" y="19880"/>
                    <a:pt x="5818" y="19264"/>
                  </a:cubicBezTo>
                  <a:cubicBezTo>
                    <a:pt x="6165" y="14332"/>
                    <a:pt x="5510" y="9324"/>
                    <a:pt x="3892" y="4624"/>
                  </a:cubicBezTo>
                  <a:cubicBezTo>
                    <a:pt x="3430" y="3353"/>
                    <a:pt x="2929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47" y="502"/>
                    <a:pt x="1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6"/>
            <p:cNvSpPr/>
            <p:nvPr/>
          </p:nvSpPr>
          <p:spPr>
            <a:xfrm>
              <a:off x="409000" y="3715300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11" y="0"/>
                  </a:moveTo>
                  <a:cubicBezTo>
                    <a:pt x="1658" y="0"/>
                    <a:pt x="1600" y="10"/>
                    <a:pt x="1542" y="29"/>
                  </a:cubicBezTo>
                  <a:cubicBezTo>
                    <a:pt x="1465" y="68"/>
                    <a:pt x="1388" y="145"/>
                    <a:pt x="1349" y="260"/>
                  </a:cubicBezTo>
                  <a:cubicBezTo>
                    <a:pt x="617" y="1686"/>
                    <a:pt x="116" y="3266"/>
                    <a:pt x="39" y="4884"/>
                  </a:cubicBezTo>
                  <a:cubicBezTo>
                    <a:pt x="1" y="6502"/>
                    <a:pt x="386" y="8120"/>
                    <a:pt x="1349" y="9430"/>
                  </a:cubicBezTo>
                  <a:cubicBezTo>
                    <a:pt x="2158" y="10586"/>
                    <a:pt x="3430" y="11433"/>
                    <a:pt x="4817" y="11703"/>
                  </a:cubicBezTo>
                  <a:cubicBezTo>
                    <a:pt x="6396" y="10046"/>
                    <a:pt x="7128" y="7542"/>
                    <a:pt x="6627" y="5307"/>
                  </a:cubicBezTo>
                  <a:cubicBezTo>
                    <a:pt x="6088" y="2880"/>
                    <a:pt x="4239" y="800"/>
                    <a:pt x="1850" y="29"/>
                  </a:cubicBezTo>
                  <a:cubicBezTo>
                    <a:pt x="1812" y="10"/>
                    <a:pt x="1763" y="0"/>
                    <a:pt x="17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6"/>
            <p:cNvSpPr/>
            <p:nvPr/>
          </p:nvSpPr>
          <p:spPr>
            <a:xfrm>
              <a:off x="409000" y="3715050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49" y="9440"/>
                  </a:moveTo>
                  <a:cubicBezTo>
                    <a:pt x="386" y="8130"/>
                    <a:pt x="1" y="6512"/>
                    <a:pt x="39" y="4894"/>
                  </a:cubicBezTo>
                  <a:cubicBezTo>
                    <a:pt x="116" y="3276"/>
                    <a:pt x="617" y="1696"/>
                    <a:pt x="1349" y="270"/>
                  </a:cubicBezTo>
                  <a:cubicBezTo>
                    <a:pt x="1388" y="155"/>
                    <a:pt x="1465" y="78"/>
                    <a:pt x="1542" y="39"/>
                  </a:cubicBezTo>
                  <a:cubicBezTo>
                    <a:pt x="1658" y="1"/>
                    <a:pt x="1773" y="1"/>
                    <a:pt x="1850" y="39"/>
                  </a:cubicBezTo>
                  <a:cubicBezTo>
                    <a:pt x="4239" y="810"/>
                    <a:pt x="6088" y="2890"/>
                    <a:pt x="6627" y="5317"/>
                  </a:cubicBezTo>
                  <a:cubicBezTo>
                    <a:pt x="7128" y="7552"/>
                    <a:pt x="6396" y="10056"/>
                    <a:pt x="4817" y="11713"/>
                  </a:cubicBezTo>
                  <a:cubicBezTo>
                    <a:pt x="3430" y="11443"/>
                    <a:pt x="2158" y="10596"/>
                    <a:pt x="1349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6"/>
            <p:cNvSpPr/>
            <p:nvPr/>
          </p:nvSpPr>
          <p:spPr>
            <a:xfrm>
              <a:off x="335800" y="3782475"/>
              <a:ext cx="241800" cy="222075"/>
            </a:xfrm>
            <a:custGeom>
              <a:avLst/>
              <a:gdLst/>
              <a:ahLst/>
              <a:cxnLst/>
              <a:rect l="l" t="t" r="r" b="b"/>
              <a:pathLst>
                <a:path w="9672" h="8883" extrusionOk="0">
                  <a:moveTo>
                    <a:pt x="964" y="1"/>
                  </a:move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038" y="8247"/>
                    <a:pt x="5775" y="8883"/>
                    <a:pt x="7506" y="8883"/>
                  </a:cubicBezTo>
                  <a:cubicBezTo>
                    <a:pt x="8079" y="8883"/>
                    <a:pt x="8652" y="8813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6"/>
            <p:cNvSpPr/>
            <p:nvPr/>
          </p:nvSpPr>
          <p:spPr>
            <a:xfrm>
              <a:off x="335800" y="3782475"/>
              <a:ext cx="241800" cy="231175"/>
            </a:xfrm>
            <a:custGeom>
              <a:avLst/>
              <a:gdLst/>
              <a:ahLst/>
              <a:cxnLst/>
              <a:rect l="l" t="t" r="r" b="b"/>
              <a:pathLst>
                <a:path w="9672" h="9247" fill="none" extrusionOk="0">
                  <a:moveTo>
                    <a:pt x="8939" y="4547"/>
                  </a:moveTo>
                  <a:cubicBezTo>
                    <a:pt x="8284" y="3083"/>
                    <a:pt x="7051" y="1927"/>
                    <a:pt x="5626" y="1156"/>
                  </a:cubicBezTo>
                  <a:cubicBezTo>
                    <a:pt x="4200" y="424"/>
                    <a:pt x="2582" y="78"/>
                    <a:pt x="964" y="1"/>
                  </a:cubicBezTo>
                  <a:cubicBezTo>
                    <a:pt x="848" y="1"/>
                    <a:pt x="733" y="1"/>
                    <a:pt x="656" y="78"/>
                  </a:cubicBezTo>
                  <a:cubicBezTo>
                    <a:pt x="540" y="155"/>
                    <a:pt x="540" y="270"/>
                    <a:pt x="502" y="347"/>
                  </a:cubicBezTo>
                  <a:cubicBezTo>
                    <a:pt x="1" y="2775"/>
                    <a:pt x="887" y="5433"/>
                    <a:pt x="2736" y="7089"/>
                  </a:cubicBezTo>
                  <a:cubicBezTo>
                    <a:pt x="4470" y="8631"/>
                    <a:pt x="6974" y="9247"/>
                    <a:pt x="9209" y="8669"/>
                  </a:cubicBezTo>
                  <a:cubicBezTo>
                    <a:pt x="9671" y="7321"/>
                    <a:pt x="9517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4894" y="1"/>
                  </a:moveTo>
                  <a:cubicBezTo>
                    <a:pt x="4778" y="1"/>
                    <a:pt x="4662" y="78"/>
                    <a:pt x="4547" y="116"/>
                  </a:cubicBezTo>
                  <a:cubicBezTo>
                    <a:pt x="3237" y="1041"/>
                    <a:pt x="2043" y="2197"/>
                    <a:pt x="1234" y="3584"/>
                  </a:cubicBezTo>
                  <a:cubicBezTo>
                    <a:pt x="425" y="4971"/>
                    <a:pt x="1" y="6627"/>
                    <a:pt x="193" y="8207"/>
                  </a:cubicBezTo>
                  <a:cubicBezTo>
                    <a:pt x="386" y="9632"/>
                    <a:pt x="1080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58" y="1965"/>
                    <a:pt x="5125" y="193"/>
                  </a:cubicBezTo>
                  <a:cubicBezTo>
                    <a:pt x="5048" y="116"/>
                    <a:pt x="4971" y="39"/>
                    <a:pt x="48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6"/>
            <p:cNvSpPr/>
            <p:nvPr/>
          </p:nvSpPr>
          <p:spPr>
            <a:xfrm>
              <a:off x="441750" y="3709275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193" y="8207"/>
                  </a:moveTo>
                  <a:cubicBezTo>
                    <a:pt x="1" y="6627"/>
                    <a:pt x="425" y="4971"/>
                    <a:pt x="1234" y="3584"/>
                  </a:cubicBezTo>
                  <a:cubicBezTo>
                    <a:pt x="2043" y="2197"/>
                    <a:pt x="3237" y="1041"/>
                    <a:pt x="4547" y="116"/>
                  </a:cubicBezTo>
                  <a:cubicBezTo>
                    <a:pt x="4662" y="78"/>
                    <a:pt x="4778" y="1"/>
                    <a:pt x="4894" y="1"/>
                  </a:cubicBezTo>
                  <a:cubicBezTo>
                    <a:pt x="4971" y="39"/>
                    <a:pt x="5048" y="116"/>
                    <a:pt x="5125" y="193"/>
                  </a:cubicBezTo>
                  <a:cubicBezTo>
                    <a:pt x="6858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80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625" y="1"/>
                  </a:moveTo>
                  <a:cubicBezTo>
                    <a:pt x="4199" y="810"/>
                    <a:pt x="2890" y="1850"/>
                    <a:pt x="1888" y="3121"/>
                  </a:cubicBez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6"/>
            <p:cNvSpPr/>
            <p:nvPr/>
          </p:nvSpPr>
          <p:spPr>
            <a:xfrm>
              <a:off x="506300" y="3725650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88" y="3121"/>
                  </a:moveTo>
                  <a:cubicBezTo>
                    <a:pt x="886" y="4393"/>
                    <a:pt x="193" y="5972"/>
                    <a:pt x="116" y="7590"/>
                  </a:cubicBezTo>
                  <a:cubicBezTo>
                    <a:pt x="0" y="9247"/>
                    <a:pt x="501" y="10904"/>
                    <a:pt x="1618" y="12136"/>
                  </a:cubicBezTo>
                  <a:lnTo>
                    <a:pt x="1926" y="12213"/>
                  </a:lnTo>
                  <a:cubicBezTo>
                    <a:pt x="2928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933" y="8322"/>
                  </a:cubicBezTo>
                  <a:cubicBezTo>
                    <a:pt x="6472" y="6974"/>
                    <a:pt x="6858" y="5548"/>
                    <a:pt x="6896" y="4084"/>
                  </a:cubicBezTo>
                  <a:cubicBezTo>
                    <a:pt x="6896" y="2620"/>
                    <a:pt x="6511" y="1156"/>
                    <a:pt x="5625" y="1"/>
                  </a:cubicBezTo>
                  <a:cubicBezTo>
                    <a:pt x="4199" y="810"/>
                    <a:pt x="2890" y="1850"/>
                    <a:pt x="1888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6"/>
            <p:cNvSpPr/>
            <p:nvPr/>
          </p:nvSpPr>
          <p:spPr>
            <a:xfrm>
              <a:off x="265500" y="3863700"/>
              <a:ext cx="297650" cy="186925"/>
            </a:xfrm>
            <a:custGeom>
              <a:avLst/>
              <a:gdLst/>
              <a:ahLst/>
              <a:cxnLst/>
              <a:rect l="l" t="t" r="r" b="b"/>
              <a:pathLst>
                <a:path w="11906" h="7477" extrusionOk="0">
                  <a:moveTo>
                    <a:pt x="3674" y="1"/>
                  </a:moveTo>
                  <a:cubicBezTo>
                    <a:pt x="246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8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2928" y="5574"/>
                    <a:pt x="5124" y="6691"/>
                  </a:cubicBezTo>
                  <a:cubicBezTo>
                    <a:pt x="6137" y="7217"/>
                    <a:pt x="7269" y="7477"/>
                    <a:pt x="8399" y="7477"/>
                  </a:cubicBezTo>
                  <a:cubicBezTo>
                    <a:pt x="9590" y="7477"/>
                    <a:pt x="10780" y="7188"/>
                    <a:pt x="11828" y="6614"/>
                  </a:cubicBezTo>
                  <a:cubicBezTo>
                    <a:pt x="11905" y="5189"/>
                    <a:pt x="11404" y="3763"/>
                    <a:pt x="10518" y="2685"/>
                  </a:cubicBezTo>
                  <a:cubicBezTo>
                    <a:pt x="9516" y="1413"/>
                    <a:pt x="8014" y="604"/>
                    <a:pt x="6434" y="258"/>
                  </a:cubicBezTo>
                  <a:cubicBezTo>
                    <a:pt x="5724" y="80"/>
                    <a:pt x="4711" y="1"/>
                    <a:pt x="367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6"/>
            <p:cNvSpPr/>
            <p:nvPr/>
          </p:nvSpPr>
          <p:spPr>
            <a:xfrm>
              <a:off x="265500" y="3860500"/>
              <a:ext cx="297650" cy="197475"/>
            </a:xfrm>
            <a:custGeom>
              <a:avLst/>
              <a:gdLst/>
              <a:ahLst/>
              <a:cxnLst/>
              <a:rect l="l" t="t" r="r" b="b"/>
              <a:pathLst>
                <a:path w="11906" h="7899" fill="none" extrusionOk="0">
                  <a:moveTo>
                    <a:pt x="10518" y="2813"/>
                  </a:moveTo>
                  <a:cubicBezTo>
                    <a:pt x="9516" y="1541"/>
                    <a:pt x="8014" y="732"/>
                    <a:pt x="6434" y="386"/>
                  </a:cubicBezTo>
                  <a:cubicBezTo>
                    <a:pt x="489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8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2928" y="5702"/>
                    <a:pt x="5124" y="6819"/>
                  </a:cubicBezTo>
                  <a:cubicBezTo>
                    <a:pt x="7205" y="7898"/>
                    <a:pt x="9786" y="7860"/>
                    <a:pt x="11828" y="6742"/>
                  </a:cubicBezTo>
                  <a:cubicBezTo>
                    <a:pt x="11905" y="5317"/>
                    <a:pt x="11404" y="3891"/>
                    <a:pt x="10518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6"/>
            <p:cNvSpPr/>
            <p:nvPr/>
          </p:nvSpPr>
          <p:spPr>
            <a:xfrm>
              <a:off x="627650" y="3991475"/>
              <a:ext cx="551900" cy="507400"/>
            </a:xfrm>
            <a:custGeom>
              <a:avLst/>
              <a:gdLst/>
              <a:ahLst/>
              <a:cxnLst/>
              <a:rect l="l" t="t" r="r" b="b"/>
              <a:pathLst>
                <a:path w="22076" h="20296" extrusionOk="0">
                  <a:moveTo>
                    <a:pt x="22076" y="1"/>
                  </a:moveTo>
                  <a:lnTo>
                    <a:pt x="22076" y="1"/>
                  </a:ln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219" y="20224"/>
                    <a:pt x="4299" y="20296"/>
                    <a:pt x="5387" y="20296"/>
                  </a:cubicBezTo>
                  <a:cubicBezTo>
                    <a:pt x="5786" y="20296"/>
                    <a:pt x="6186" y="20286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6"/>
            <p:cNvSpPr/>
            <p:nvPr/>
          </p:nvSpPr>
          <p:spPr>
            <a:xfrm>
              <a:off x="627650" y="3991475"/>
              <a:ext cx="551900" cy="508575"/>
            </a:xfrm>
            <a:custGeom>
              <a:avLst/>
              <a:gdLst/>
              <a:ahLst/>
              <a:cxnLst/>
              <a:rect l="l" t="t" r="r" b="b"/>
              <a:pathLst>
                <a:path w="22076" h="20343" fill="none" extrusionOk="0">
                  <a:moveTo>
                    <a:pt x="22076" y="1"/>
                  </a:moveTo>
                  <a:cubicBezTo>
                    <a:pt x="17530" y="2081"/>
                    <a:pt x="12907" y="4162"/>
                    <a:pt x="8861" y="7167"/>
                  </a:cubicBezTo>
                  <a:cubicBezTo>
                    <a:pt x="4855" y="10172"/>
                    <a:pt x="1387" y="14217"/>
                    <a:pt x="0" y="19033"/>
                  </a:cubicBezTo>
                  <a:cubicBezTo>
                    <a:pt x="540" y="19649"/>
                    <a:pt x="1310" y="20034"/>
                    <a:pt x="2119" y="20112"/>
                  </a:cubicBezTo>
                  <a:cubicBezTo>
                    <a:pt x="3622" y="20266"/>
                    <a:pt x="5086" y="20343"/>
                    <a:pt x="6588" y="20266"/>
                  </a:cubicBezTo>
                  <a:cubicBezTo>
                    <a:pt x="8476" y="20150"/>
                    <a:pt x="10403" y="19726"/>
                    <a:pt x="12059" y="18802"/>
                  </a:cubicBezTo>
                  <a:cubicBezTo>
                    <a:pt x="14178" y="17607"/>
                    <a:pt x="15719" y="15642"/>
                    <a:pt x="17068" y="13639"/>
                  </a:cubicBezTo>
                  <a:cubicBezTo>
                    <a:pt x="19764" y="9555"/>
                    <a:pt x="21806" y="4894"/>
                    <a:pt x="220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6"/>
            <p:cNvSpPr/>
            <p:nvPr/>
          </p:nvSpPr>
          <p:spPr>
            <a:xfrm>
              <a:off x="342550" y="4076250"/>
              <a:ext cx="330400" cy="424600"/>
            </a:xfrm>
            <a:custGeom>
              <a:avLst/>
              <a:gdLst/>
              <a:ahLst/>
              <a:cxnLst/>
              <a:rect l="l" t="t" r="r" b="b"/>
              <a:pathLst>
                <a:path w="13216" h="16984" extrusionOk="0">
                  <a:moveTo>
                    <a:pt x="1041" y="0"/>
                  </a:moveTo>
                  <a:lnTo>
                    <a:pt x="1041" y="0"/>
                  </a:ln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8334" y="16923"/>
                    <a:pt x="8813" y="16984"/>
                    <a:pt x="9289" y="16984"/>
                  </a:cubicBezTo>
                  <a:cubicBezTo>
                    <a:pt x="10706" y="16984"/>
                    <a:pt x="12090" y="16449"/>
                    <a:pt x="13215" y="15526"/>
                  </a:cubicBezTo>
                  <a:cubicBezTo>
                    <a:pt x="12329" y="12213"/>
                    <a:pt x="11019" y="8977"/>
                    <a:pt x="9016" y="6241"/>
                  </a:cubicBezTo>
                  <a:cubicBezTo>
                    <a:pt x="7012" y="3467"/>
                    <a:pt x="4238" y="1156"/>
                    <a:pt x="1041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6"/>
            <p:cNvSpPr/>
            <p:nvPr/>
          </p:nvSpPr>
          <p:spPr>
            <a:xfrm>
              <a:off x="342550" y="4076250"/>
              <a:ext cx="330400" cy="432475"/>
            </a:xfrm>
            <a:custGeom>
              <a:avLst/>
              <a:gdLst/>
              <a:ahLst/>
              <a:cxnLst/>
              <a:rect l="l" t="t" r="r" b="b"/>
              <a:pathLst>
                <a:path w="13216" h="17299" fill="none" extrusionOk="0">
                  <a:moveTo>
                    <a:pt x="9016" y="6241"/>
                  </a:moveTo>
                  <a:cubicBezTo>
                    <a:pt x="7012" y="3467"/>
                    <a:pt x="4238" y="1156"/>
                    <a:pt x="1041" y="0"/>
                  </a:cubicBezTo>
                  <a:cubicBezTo>
                    <a:pt x="1" y="3506"/>
                    <a:pt x="232" y="7359"/>
                    <a:pt x="1657" y="10749"/>
                  </a:cubicBezTo>
                  <a:cubicBezTo>
                    <a:pt x="2505" y="12791"/>
                    <a:pt x="3815" y="14679"/>
                    <a:pt x="5702" y="15873"/>
                  </a:cubicBezTo>
                  <a:cubicBezTo>
                    <a:pt x="6357" y="16297"/>
                    <a:pt x="7089" y="16605"/>
                    <a:pt x="7860" y="16798"/>
                  </a:cubicBezTo>
                  <a:cubicBezTo>
                    <a:pt x="9748" y="17298"/>
                    <a:pt x="11713" y="16759"/>
                    <a:pt x="13215" y="15526"/>
                  </a:cubicBezTo>
                  <a:lnTo>
                    <a:pt x="13215" y="15526"/>
                  </a:lnTo>
                  <a:cubicBezTo>
                    <a:pt x="12329" y="12213"/>
                    <a:pt x="11019" y="8977"/>
                    <a:pt x="9016" y="62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4" name="Google Shape;2474;p36"/>
          <p:cNvSpPr/>
          <p:nvPr/>
        </p:nvSpPr>
        <p:spPr>
          <a:xfrm>
            <a:off x="7402381" y="317831"/>
            <a:ext cx="1342869" cy="443337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1E0922C6-1985-AEA8-4FAA-E7E12BD4A3B8}"/>
              </a:ext>
            </a:extLst>
          </p:cNvPr>
          <p:cNvSpPr txBox="1">
            <a:spLocks/>
          </p:cNvSpPr>
          <p:nvPr userDrawn="1"/>
        </p:nvSpPr>
        <p:spPr>
          <a:xfrm>
            <a:off x="-688884" y="5052921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4101274890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2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6" name="Google Shape;2476;p37"/>
          <p:cNvSpPr/>
          <p:nvPr/>
        </p:nvSpPr>
        <p:spPr>
          <a:xfrm flipH="1">
            <a:off x="-7275" y="4570828"/>
            <a:ext cx="9159641" cy="572668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4"/>
              </a:solidFill>
            </a:endParaRPr>
          </a:p>
        </p:txBody>
      </p:sp>
      <p:grpSp>
        <p:nvGrpSpPr>
          <p:cNvPr id="2477" name="Google Shape;2477;p37"/>
          <p:cNvGrpSpPr/>
          <p:nvPr/>
        </p:nvGrpSpPr>
        <p:grpSpPr>
          <a:xfrm>
            <a:off x="7387716" y="3712500"/>
            <a:ext cx="1333975" cy="1330850"/>
            <a:chOff x="6331425" y="3446150"/>
            <a:chExt cx="1333975" cy="1330850"/>
          </a:xfrm>
        </p:grpSpPr>
        <p:sp>
          <p:nvSpPr>
            <p:cNvPr id="2478" name="Google Shape;2478;p37"/>
            <p:cNvSpPr/>
            <p:nvPr/>
          </p:nvSpPr>
          <p:spPr>
            <a:xfrm>
              <a:off x="6721775" y="4646650"/>
              <a:ext cx="47000" cy="130350"/>
            </a:xfrm>
            <a:custGeom>
              <a:avLst/>
              <a:gdLst/>
              <a:ahLst/>
              <a:cxnLst/>
              <a:rect l="l" t="t" r="r" b="b"/>
              <a:pathLst>
                <a:path w="1880" h="5214" extrusionOk="0">
                  <a:moveTo>
                    <a:pt x="251" y="4211"/>
                  </a:moveTo>
                  <a:cubicBezTo>
                    <a:pt x="802" y="3058"/>
                    <a:pt x="1028" y="1755"/>
                    <a:pt x="953" y="452"/>
                  </a:cubicBezTo>
                  <a:cubicBezTo>
                    <a:pt x="928" y="201"/>
                    <a:pt x="1153" y="1"/>
                    <a:pt x="1354" y="1"/>
                  </a:cubicBezTo>
                  <a:cubicBezTo>
                    <a:pt x="1604" y="1"/>
                    <a:pt x="1755" y="201"/>
                    <a:pt x="1780" y="452"/>
                  </a:cubicBezTo>
                  <a:cubicBezTo>
                    <a:pt x="1880" y="1931"/>
                    <a:pt x="1604" y="3384"/>
                    <a:pt x="978" y="4688"/>
                  </a:cubicBezTo>
                  <a:cubicBezTo>
                    <a:pt x="727" y="5214"/>
                    <a:pt x="0" y="4738"/>
                    <a:pt x="251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7"/>
            <p:cNvSpPr/>
            <p:nvPr/>
          </p:nvSpPr>
          <p:spPr>
            <a:xfrm>
              <a:off x="6689825" y="4656675"/>
              <a:ext cx="31350" cy="102800"/>
            </a:xfrm>
            <a:custGeom>
              <a:avLst/>
              <a:gdLst/>
              <a:ahLst/>
              <a:cxnLst/>
              <a:rect l="l" t="t" r="r" b="b"/>
              <a:pathLst>
                <a:path w="1254" h="4112" extrusionOk="0">
                  <a:moveTo>
                    <a:pt x="426" y="1"/>
                  </a:moveTo>
                  <a:cubicBezTo>
                    <a:pt x="677" y="26"/>
                    <a:pt x="827" y="226"/>
                    <a:pt x="852" y="477"/>
                  </a:cubicBezTo>
                  <a:cubicBezTo>
                    <a:pt x="977" y="1530"/>
                    <a:pt x="1103" y="2582"/>
                    <a:pt x="1228" y="3610"/>
                  </a:cubicBezTo>
                  <a:cubicBezTo>
                    <a:pt x="1253" y="3860"/>
                    <a:pt x="1003" y="4111"/>
                    <a:pt x="802" y="4086"/>
                  </a:cubicBezTo>
                  <a:cubicBezTo>
                    <a:pt x="551" y="4086"/>
                    <a:pt x="401" y="3886"/>
                    <a:pt x="376" y="3610"/>
                  </a:cubicBezTo>
                  <a:cubicBezTo>
                    <a:pt x="251" y="2582"/>
                    <a:pt x="150" y="1530"/>
                    <a:pt x="25" y="477"/>
                  </a:cubicBezTo>
                  <a:cubicBezTo>
                    <a:pt x="0" y="226"/>
                    <a:pt x="226" y="1"/>
                    <a:pt x="426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7"/>
            <p:cNvSpPr/>
            <p:nvPr/>
          </p:nvSpPr>
          <p:spPr>
            <a:xfrm>
              <a:off x="6639050" y="4639775"/>
              <a:ext cx="45150" cy="121575"/>
            </a:xfrm>
            <a:custGeom>
              <a:avLst/>
              <a:gdLst/>
              <a:ahLst/>
              <a:cxnLst/>
              <a:rect l="l" t="t" r="r" b="b"/>
              <a:pathLst>
                <a:path w="1806" h="4863" extrusionOk="0">
                  <a:moveTo>
                    <a:pt x="201" y="401"/>
                  </a:moveTo>
                  <a:cubicBezTo>
                    <a:pt x="252" y="150"/>
                    <a:pt x="527" y="0"/>
                    <a:pt x="728" y="75"/>
                  </a:cubicBezTo>
                  <a:cubicBezTo>
                    <a:pt x="953" y="150"/>
                    <a:pt x="1054" y="401"/>
                    <a:pt x="1003" y="652"/>
                  </a:cubicBezTo>
                  <a:cubicBezTo>
                    <a:pt x="853" y="1830"/>
                    <a:pt x="1104" y="3083"/>
                    <a:pt x="1680" y="4060"/>
                  </a:cubicBezTo>
                  <a:cubicBezTo>
                    <a:pt x="1805" y="4286"/>
                    <a:pt x="1730" y="4587"/>
                    <a:pt x="1530" y="4712"/>
                  </a:cubicBezTo>
                  <a:cubicBezTo>
                    <a:pt x="1329" y="4862"/>
                    <a:pt x="1104" y="4762"/>
                    <a:pt x="978" y="4536"/>
                  </a:cubicBezTo>
                  <a:cubicBezTo>
                    <a:pt x="252" y="3333"/>
                    <a:pt x="1" y="1830"/>
                    <a:pt x="201" y="40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7"/>
            <p:cNvSpPr/>
            <p:nvPr/>
          </p:nvSpPr>
          <p:spPr>
            <a:xfrm>
              <a:off x="6534425" y="414852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151" y="402"/>
                  </a:moveTo>
                  <a:lnTo>
                    <a:pt x="101" y="703"/>
                  </a:lnTo>
                  <a:cubicBezTo>
                    <a:pt x="0" y="1154"/>
                    <a:pt x="301" y="1605"/>
                    <a:pt x="702" y="1856"/>
                  </a:cubicBezTo>
                  <a:cubicBezTo>
                    <a:pt x="1078" y="2106"/>
                    <a:pt x="1554" y="2181"/>
                    <a:pt x="2005" y="2257"/>
                  </a:cubicBezTo>
                  <a:cubicBezTo>
                    <a:pt x="2457" y="2357"/>
                    <a:pt x="2933" y="2482"/>
                    <a:pt x="3259" y="2783"/>
                  </a:cubicBezTo>
                  <a:cubicBezTo>
                    <a:pt x="3459" y="1981"/>
                    <a:pt x="3133" y="1079"/>
                    <a:pt x="2482" y="577"/>
                  </a:cubicBezTo>
                  <a:cubicBezTo>
                    <a:pt x="1830" y="76"/>
                    <a:pt x="878" y="1"/>
                    <a:pt x="151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7"/>
            <p:cNvSpPr/>
            <p:nvPr/>
          </p:nvSpPr>
          <p:spPr>
            <a:xfrm>
              <a:off x="6551975" y="410030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2657" y="75"/>
                  </a:moveTo>
                  <a:cubicBezTo>
                    <a:pt x="2131" y="25"/>
                    <a:pt x="1604" y="0"/>
                    <a:pt x="1128" y="175"/>
                  </a:cubicBezTo>
                  <a:cubicBezTo>
                    <a:pt x="627" y="326"/>
                    <a:pt x="176" y="677"/>
                    <a:pt x="0" y="1153"/>
                  </a:cubicBezTo>
                  <a:lnTo>
                    <a:pt x="276" y="1629"/>
                  </a:lnTo>
                  <a:cubicBezTo>
                    <a:pt x="978" y="2005"/>
                    <a:pt x="1830" y="2080"/>
                    <a:pt x="2557" y="1805"/>
                  </a:cubicBezTo>
                  <a:cubicBezTo>
                    <a:pt x="3308" y="1529"/>
                    <a:pt x="3910" y="927"/>
                    <a:pt x="4186" y="175"/>
                  </a:cubicBezTo>
                  <a:cubicBezTo>
                    <a:pt x="3684" y="201"/>
                    <a:pt x="3158" y="125"/>
                    <a:pt x="2657" y="7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7"/>
            <p:cNvSpPr/>
            <p:nvPr/>
          </p:nvSpPr>
          <p:spPr>
            <a:xfrm>
              <a:off x="6548200" y="4034500"/>
              <a:ext cx="84000" cy="68950"/>
            </a:xfrm>
            <a:custGeom>
              <a:avLst/>
              <a:gdLst/>
              <a:ahLst/>
              <a:cxnLst/>
              <a:rect l="l" t="t" r="r" b="b"/>
              <a:pathLst>
                <a:path w="3360" h="2758" fill="none" extrusionOk="0">
                  <a:moveTo>
                    <a:pt x="251" y="2181"/>
                  </a:moveTo>
                  <a:lnTo>
                    <a:pt x="1" y="2406"/>
                  </a:lnTo>
                  <a:cubicBezTo>
                    <a:pt x="176" y="2657"/>
                    <a:pt x="502" y="2757"/>
                    <a:pt x="778" y="2757"/>
                  </a:cubicBezTo>
                  <a:cubicBezTo>
                    <a:pt x="1079" y="2757"/>
                    <a:pt x="1354" y="2632"/>
                    <a:pt x="1630" y="2482"/>
                  </a:cubicBezTo>
                  <a:cubicBezTo>
                    <a:pt x="2532" y="1980"/>
                    <a:pt x="3184" y="1028"/>
                    <a:pt x="3359" y="0"/>
                  </a:cubicBezTo>
                  <a:cubicBezTo>
                    <a:pt x="2833" y="401"/>
                    <a:pt x="2181" y="577"/>
                    <a:pt x="1580" y="853"/>
                  </a:cubicBezTo>
                  <a:cubicBezTo>
                    <a:pt x="978" y="1128"/>
                    <a:pt x="402" y="1554"/>
                    <a:pt x="251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7"/>
            <p:cNvSpPr/>
            <p:nvPr/>
          </p:nvSpPr>
          <p:spPr>
            <a:xfrm>
              <a:off x="6528150" y="3999400"/>
              <a:ext cx="65200" cy="77725"/>
            </a:xfrm>
            <a:custGeom>
              <a:avLst/>
              <a:gdLst/>
              <a:ahLst/>
              <a:cxnLst/>
              <a:rect l="l" t="t" r="r" b="b"/>
              <a:pathLst>
                <a:path w="2608" h="3109" fill="none" extrusionOk="0">
                  <a:moveTo>
                    <a:pt x="201" y="2833"/>
                  </a:moveTo>
                  <a:lnTo>
                    <a:pt x="302" y="3109"/>
                  </a:lnTo>
                  <a:cubicBezTo>
                    <a:pt x="978" y="3008"/>
                    <a:pt x="1555" y="2532"/>
                    <a:pt x="1931" y="1956"/>
                  </a:cubicBezTo>
                  <a:cubicBezTo>
                    <a:pt x="2307" y="1379"/>
                    <a:pt x="2507" y="703"/>
                    <a:pt x="2607" y="1"/>
                  </a:cubicBezTo>
                  <a:cubicBezTo>
                    <a:pt x="2307" y="352"/>
                    <a:pt x="1906" y="577"/>
                    <a:pt x="1530" y="803"/>
                  </a:cubicBezTo>
                  <a:cubicBezTo>
                    <a:pt x="1129" y="1003"/>
                    <a:pt x="728" y="1229"/>
                    <a:pt x="452" y="1580"/>
                  </a:cubicBezTo>
                  <a:cubicBezTo>
                    <a:pt x="151" y="1931"/>
                    <a:pt x="1" y="2432"/>
                    <a:pt x="201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7"/>
            <p:cNvSpPr/>
            <p:nvPr/>
          </p:nvSpPr>
          <p:spPr>
            <a:xfrm>
              <a:off x="6492450" y="3965575"/>
              <a:ext cx="57650" cy="93375"/>
            </a:xfrm>
            <a:custGeom>
              <a:avLst/>
              <a:gdLst/>
              <a:ahLst/>
              <a:cxnLst/>
              <a:rect l="l" t="t" r="r" b="b"/>
              <a:pathLst>
                <a:path w="2306" h="3735" fill="none" extrusionOk="0">
                  <a:moveTo>
                    <a:pt x="827" y="3710"/>
                  </a:moveTo>
                  <a:cubicBezTo>
                    <a:pt x="1554" y="3559"/>
                    <a:pt x="2030" y="2858"/>
                    <a:pt x="2156" y="2156"/>
                  </a:cubicBezTo>
                  <a:cubicBezTo>
                    <a:pt x="2306" y="1429"/>
                    <a:pt x="2156" y="702"/>
                    <a:pt x="2005" y="1"/>
                  </a:cubicBezTo>
                  <a:cubicBezTo>
                    <a:pt x="1579" y="301"/>
                    <a:pt x="1178" y="602"/>
                    <a:pt x="827" y="978"/>
                  </a:cubicBezTo>
                  <a:cubicBezTo>
                    <a:pt x="476" y="1354"/>
                    <a:pt x="176" y="1805"/>
                    <a:pt x="100" y="2306"/>
                  </a:cubicBezTo>
                  <a:cubicBezTo>
                    <a:pt x="0" y="2808"/>
                    <a:pt x="126" y="3359"/>
                    <a:pt x="476" y="373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7"/>
            <p:cNvSpPr/>
            <p:nvPr/>
          </p:nvSpPr>
          <p:spPr>
            <a:xfrm>
              <a:off x="6436675" y="3968700"/>
              <a:ext cx="52025" cy="94650"/>
            </a:xfrm>
            <a:custGeom>
              <a:avLst/>
              <a:gdLst/>
              <a:ahLst/>
              <a:cxnLst/>
              <a:rect l="l" t="t" r="r" b="b"/>
              <a:pathLst>
                <a:path w="2081" h="3786" fill="none" extrusionOk="0">
                  <a:moveTo>
                    <a:pt x="1805" y="3785"/>
                  </a:moveTo>
                  <a:lnTo>
                    <a:pt x="2056" y="3585"/>
                  </a:lnTo>
                  <a:cubicBezTo>
                    <a:pt x="2081" y="2808"/>
                    <a:pt x="2081" y="2006"/>
                    <a:pt x="1755" y="1304"/>
                  </a:cubicBezTo>
                  <a:cubicBezTo>
                    <a:pt x="1454" y="602"/>
                    <a:pt x="778" y="1"/>
                    <a:pt x="1" y="1"/>
                  </a:cubicBezTo>
                  <a:cubicBezTo>
                    <a:pt x="226" y="277"/>
                    <a:pt x="276" y="653"/>
                    <a:pt x="251" y="1003"/>
                  </a:cubicBezTo>
                  <a:cubicBezTo>
                    <a:pt x="251" y="1329"/>
                    <a:pt x="176" y="1680"/>
                    <a:pt x="201" y="2031"/>
                  </a:cubicBezTo>
                  <a:cubicBezTo>
                    <a:pt x="276" y="2883"/>
                    <a:pt x="978" y="3635"/>
                    <a:pt x="1805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7"/>
            <p:cNvSpPr/>
            <p:nvPr/>
          </p:nvSpPr>
          <p:spPr>
            <a:xfrm>
              <a:off x="6484925" y="416545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203" y="176"/>
                  </a:moveTo>
                  <a:lnTo>
                    <a:pt x="577" y="1"/>
                  </a:lnTo>
                  <a:cubicBezTo>
                    <a:pt x="226" y="276"/>
                    <a:pt x="0" y="727"/>
                    <a:pt x="0" y="1179"/>
                  </a:cubicBezTo>
                  <a:cubicBezTo>
                    <a:pt x="0" y="1630"/>
                    <a:pt x="251" y="2081"/>
                    <a:pt x="627" y="2331"/>
                  </a:cubicBezTo>
                  <a:cubicBezTo>
                    <a:pt x="777" y="2457"/>
                    <a:pt x="953" y="2532"/>
                    <a:pt x="1103" y="2657"/>
                  </a:cubicBezTo>
                  <a:cubicBezTo>
                    <a:pt x="1254" y="2808"/>
                    <a:pt x="1329" y="3008"/>
                    <a:pt x="1254" y="3184"/>
                  </a:cubicBezTo>
                  <a:cubicBezTo>
                    <a:pt x="1579" y="2933"/>
                    <a:pt x="1880" y="2607"/>
                    <a:pt x="2031" y="2206"/>
                  </a:cubicBezTo>
                  <a:cubicBezTo>
                    <a:pt x="2206" y="1830"/>
                    <a:pt x="2256" y="1379"/>
                    <a:pt x="2106" y="978"/>
                  </a:cubicBezTo>
                  <a:cubicBezTo>
                    <a:pt x="1955" y="577"/>
                    <a:pt x="1630" y="251"/>
                    <a:pt x="1203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7"/>
            <p:cNvSpPr/>
            <p:nvPr/>
          </p:nvSpPr>
          <p:spPr>
            <a:xfrm>
              <a:off x="6431050" y="4155425"/>
              <a:ext cx="58900" cy="82725"/>
            </a:xfrm>
            <a:custGeom>
              <a:avLst/>
              <a:gdLst/>
              <a:ahLst/>
              <a:cxnLst/>
              <a:rect l="l" t="t" r="r" b="b"/>
              <a:pathLst>
                <a:path w="2356" h="3309" fill="none" extrusionOk="0">
                  <a:moveTo>
                    <a:pt x="2155" y="1"/>
                  </a:moveTo>
                  <a:lnTo>
                    <a:pt x="1078" y="126"/>
                  </a:lnTo>
                  <a:cubicBezTo>
                    <a:pt x="652" y="126"/>
                    <a:pt x="326" y="502"/>
                    <a:pt x="201" y="878"/>
                  </a:cubicBezTo>
                  <a:cubicBezTo>
                    <a:pt x="100" y="1279"/>
                    <a:pt x="150" y="1705"/>
                    <a:pt x="176" y="2106"/>
                  </a:cubicBezTo>
                  <a:cubicBezTo>
                    <a:pt x="201" y="2507"/>
                    <a:pt x="201" y="2958"/>
                    <a:pt x="0" y="3309"/>
                  </a:cubicBezTo>
                  <a:cubicBezTo>
                    <a:pt x="827" y="2958"/>
                    <a:pt x="1529" y="2306"/>
                    <a:pt x="1955" y="1529"/>
                  </a:cubicBezTo>
                  <a:cubicBezTo>
                    <a:pt x="2206" y="1053"/>
                    <a:pt x="2356" y="477"/>
                    <a:pt x="2155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7"/>
            <p:cNvSpPr/>
            <p:nvPr/>
          </p:nvSpPr>
          <p:spPr>
            <a:xfrm>
              <a:off x="6367125" y="4125975"/>
              <a:ext cx="90875" cy="52650"/>
            </a:xfrm>
            <a:custGeom>
              <a:avLst/>
              <a:gdLst/>
              <a:ahLst/>
              <a:cxnLst/>
              <a:rect l="l" t="t" r="r" b="b"/>
              <a:pathLst>
                <a:path w="3635" h="2106" fill="none" extrusionOk="0">
                  <a:moveTo>
                    <a:pt x="3635" y="326"/>
                  </a:moveTo>
                  <a:lnTo>
                    <a:pt x="3134" y="226"/>
                  </a:lnTo>
                  <a:cubicBezTo>
                    <a:pt x="2758" y="1"/>
                    <a:pt x="2256" y="76"/>
                    <a:pt x="1880" y="276"/>
                  </a:cubicBezTo>
                  <a:cubicBezTo>
                    <a:pt x="1504" y="477"/>
                    <a:pt x="1204" y="828"/>
                    <a:pt x="928" y="1154"/>
                  </a:cubicBezTo>
                  <a:cubicBezTo>
                    <a:pt x="652" y="1479"/>
                    <a:pt x="352" y="1830"/>
                    <a:pt x="1" y="2056"/>
                  </a:cubicBezTo>
                  <a:cubicBezTo>
                    <a:pt x="728" y="2106"/>
                    <a:pt x="1479" y="2106"/>
                    <a:pt x="2156" y="1855"/>
                  </a:cubicBezTo>
                  <a:cubicBezTo>
                    <a:pt x="2858" y="1580"/>
                    <a:pt x="3459" y="1028"/>
                    <a:pt x="3635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7"/>
            <p:cNvSpPr/>
            <p:nvPr/>
          </p:nvSpPr>
          <p:spPr>
            <a:xfrm>
              <a:off x="6352725" y="408525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1679" y="1655"/>
                  </a:moveTo>
                  <a:cubicBezTo>
                    <a:pt x="2356" y="1780"/>
                    <a:pt x="3058" y="1504"/>
                    <a:pt x="3634" y="1128"/>
                  </a:cubicBezTo>
                  <a:lnTo>
                    <a:pt x="3735" y="602"/>
                  </a:lnTo>
                  <a:cubicBezTo>
                    <a:pt x="3634" y="301"/>
                    <a:pt x="3334" y="126"/>
                    <a:pt x="3058" y="76"/>
                  </a:cubicBezTo>
                  <a:cubicBezTo>
                    <a:pt x="2757" y="1"/>
                    <a:pt x="2456" y="51"/>
                    <a:pt x="2156" y="101"/>
                  </a:cubicBezTo>
                  <a:cubicBezTo>
                    <a:pt x="1429" y="251"/>
                    <a:pt x="702" y="452"/>
                    <a:pt x="0" y="702"/>
                  </a:cubicBezTo>
                  <a:cubicBezTo>
                    <a:pt x="501" y="1128"/>
                    <a:pt x="1028" y="1554"/>
                    <a:pt x="1679" y="165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7"/>
            <p:cNvSpPr/>
            <p:nvPr/>
          </p:nvSpPr>
          <p:spPr>
            <a:xfrm>
              <a:off x="6364625" y="4017575"/>
              <a:ext cx="96525" cy="71450"/>
            </a:xfrm>
            <a:custGeom>
              <a:avLst/>
              <a:gdLst/>
              <a:ahLst/>
              <a:cxnLst/>
              <a:rect l="l" t="t" r="r" b="b"/>
              <a:pathLst>
                <a:path w="3861" h="2858" fill="none" extrusionOk="0">
                  <a:moveTo>
                    <a:pt x="3359" y="2783"/>
                  </a:moveTo>
                  <a:lnTo>
                    <a:pt x="3785" y="2357"/>
                  </a:lnTo>
                  <a:cubicBezTo>
                    <a:pt x="3860" y="2106"/>
                    <a:pt x="3810" y="1855"/>
                    <a:pt x="3710" y="1655"/>
                  </a:cubicBezTo>
                  <a:cubicBezTo>
                    <a:pt x="3584" y="1429"/>
                    <a:pt x="3409" y="1254"/>
                    <a:pt x="3234" y="1104"/>
                  </a:cubicBezTo>
                  <a:cubicBezTo>
                    <a:pt x="2356" y="352"/>
                    <a:pt x="1153" y="176"/>
                    <a:pt x="0" y="1"/>
                  </a:cubicBezTo>
                  <a:cubicBezTo>
                    <a:pt x="376" y="677"/>
                    <a:pt x="727" y="1379"/>
                    <a:pt x="1279" y="1931"/>
                  </a:cubicBezTo>
                  <a:cubicBezTo>
                    <a:pt x="1830" y="2482"/>
                    <a:pt x="2582" y="2858"/>
                    <a:pt x="3359" y="278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7"/>
            <p:cNvSpPr/>
            <p:nvPr/>
          </p:nvSpPr>
          <p:spPr>
            <a:xfrm>
              <a:off x="6331425" y="4224350"/>
              <a:ext cx="186725" cy="83975"/>
            </a:xfrm>
            <a:custGeom>
              <a:avLst/>
              <a:gdLst/>
              <a:ahLst/>
              <a:cxnLst/>
              <a:rect l="l" t="t" r="r" b="b"/>
              <a:pathLst>
                <a:path w="7469" h="3359" fill="none" extrusionOk="0">
                  <a:moveTo>
                    <a:pt x="2331" y="176"/>
                  </a:moveTo>
                  <a:cubicBezTo>
                    <a:pt x="3333" y="0"/>
                    <a:pt x="4386" y="251"/>
                    <a:pt x="5263" y="777"/>
                  </a:cubicBezTo>
                  <a:cubicBezTo>
                    <a:pt x="6140" y="1279"/>
                    <a:pt x="6867" y="2031"/>
                    <a:pt x="7469" y="2858"/>
                  </a:cubicBezTo>
                  <a:lnTo>
                    <a:pt x="7444" y="3359"/>
                  </a:lnTo>
                  <a:cubicBezTo>
                    <a:pt x="7043" y="2958"/>
                    <a:pt x="6592" y="2557"/>
                    <a:pt x="6065" y="2306"/>
                  </a:cubicBezTo>
                  <a:cubicBezTo>
                    <a:pt x="5539" y="2056"/>
                    <a:pt x="4887" y="1955"/>
                    <a:pt x="4336" y="2156"/>
                  </a:cubicBezTo>
                  <a:cubicBezTo>
                    <a:pt x="3985" y="2281"/>
                    <a:pt x="3684" y="2532"/>
                    <a:pt x="3333" y="2682"/>
                  </a:cubicBezTo>
                  <a:cubicBezTo>
                    <a:pt x="2907" y="2833"/>
                    <a:pt x="2431" y="2833"/>
                    <a:pt x="1980" y="2732"/>
                  </a:cubicBezTo>
                  <a:cubicBezTo>
                    <a:pt x="1529" y="2632"/>
                    <a:pt x="1103" y="2432"/>
                    <a:pt x="677" y="2256"/>
                  </a:cubicBezTo>
                  <a:lnTo>
                    <a:pt x="0" y="1955"/>
                  </a:lnTo>
                  <a:cubicBezTo>
                    <a:pt x="401" y="1028"/>
                    <a:pt x="1328" y="351"/>
                    <a:pt x="2331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7"/>
            <p:cNvSpPr/>
            <p:nvPr/>
          </p:nvSpPr>
          <p:spPr>
            <a:xfrm>
              <a:off x="6363375" y="4236250"/>
              <a:ext cx="149775" cy="54550"/>
            </a:xfrm>
            <a:custGeom>
              <a:avLst/>
              <a:gdLst/>
              <a:ahLst/>
              <a:cxnLst/>
              <a:rect l="l" t="t" r="r" b="b"/>
              <a:pathLst>
                <a:path w="5991" h="2182" extrusionOk="0">
                  <a:moveTo>
                    <a:pt x="5965" y="2006"/>
                  </a:moveTo>
                  <a:cubicBezTo>
                    <a:pt x="5289" y="1329"/>
                    <a:pt x="4411" y="853"/>
                    <a:pt x="3484" y="627"/>
                  </a:cubicBezTo>
                  <a:cubicBezTo>
                    <a:pt x="3484" y="627"/>
                    <a:pt x="3484" y="627"/>
                    <a:pt x="3484" y="627"/>
                  </a:cubicBezTo>
                  <a:cubicBezTo>
                    <a:pt x="3459" y="627"/>
                    <a:pt x="3434" y="627"/>
                    <a:pt x="3409" y="627"/>
                  </a:cubicBezTo>
                  <a:cubicBezTo>
                    <a:pt x="3334" y="602"/>
                    <a:pt x="3258" y="577"/>
                    <a:pt x="3158" y="577"/>
                  </a:cubicBezTo>
                  <a:cubicBezTo>
                    <a:pt x="3158" y="577"/>
                    <a:pt x="3133" y="577"/>
                    <a:pt x="3108" y="552"/>
                  </a:cubicBezTo>
                  <a:cubicBezTo>
                    <a:pt x="3008" y="301"/>
                    <a:pt x="2782" y="101"/>
                    <a:pt x="2507" y="26"/>
                  </a:cubicBezTo>
                  <a:cubicBezTo>
                    <a:pt x="2456" y="1"/>
                    <a:pt x="2406" y="51"/>
                    <a:pt x="2381" y="101"/>
                  </a:cubicBezTo>
                  <a:cubicBezTo>
                    <a:pt x="2381" y="151"/>
                    <a:pt x="2406" y="226"/>
                    <a:pt x="2456" y="226"/>
                  </a:cubicBezTo>
                  <a:cubicBezTo>
                    <a:pt x="2632" y="276"/>
                    <a:pt x="2782" y="377"/>
                    <a:pt x="2857" y="527"/>
                  </a:cubicBezTo>
                  <a:cubicBezTo>
                    <a:pt x="2557" y="502"/>
                    <a:pt x="2256" y="502"/>
                    <a:pt x="1955" y="527"/>
                  </a:cubicBezTo>
                  <a:cubicBezTo>
                    <a:pt x="1955" y="527"/>
                    <a:pt x="1955" y="502"/>
                    <a:pt x="1930" y="502"/>
                  </a:cubicBezTo>
                  <a:cubicBezTo>
                    <a:pt x="1579" y="201"/>
                    <a:pt x="1103" y="51"/>
                    <a:pt x="627" y="126"/>
                  </a:cubicBezTo>
                  <a:cubicBezTo>
                    <a:pt x="577" y="126"/>
                    <a:pt x="552" y="176"/>
                    <a:pt x="552" y="226"/>
                  </a:cubicBezTo>
                  <a:cubicBezTo>
                    <a:pt x="552" y="276"/>
                    <a:pt x="602" y="326"/>
                    <a:pt x="652" y="326"/>
                  </a:cubicBezTo>
                  <a:cubicBezTo>
                    <a:pt x="1003" y="276"/>
                    <a:pt x="1379" y="377"/>
                    <a:pt x="1680" y="552"/>
                  </a:cubicBezTo>
                  <a:cubicBezTo>
                    <a:pt x="1103" y="627"/>
                    <a:pt x="577" y="803"/>
                    <a:pt x="75" y="1053"/>
                  </a:cubicBezTo>
                  <a:cubicBezTo>
                    <a:pt x="25" y="1078"/>
                    <a:pt x="0" y="1154"/>
                    <a:pt x="25" y="1204"/>
                  </a:cubicBezTo>
                  <a:cubicBezTo>
                    <a:pt x="25" y="1229"/>
                    <a:pt x="75" y="1254"/>
                    <a:pt x="101" y="1254"/>
                  </a:cubicBezTo>
                  <a:cubicBezTo>
                    <a:pt x="126" y="1254"/>
                    <a:pt x="151" y="1254"/>
                    <a:pt x="151" y="1254"/>
                  </a:cubicBezTo>
                  <a:cubicBezTo>
                    <a:pt x="652" y="1003"/>
                    <a:pt x="1178" y="828"/>
                    <a:pt x="1705" y="778"/>
                  </a:cubicBezTo>
                  <a:cubicBezTo>
                    <a:pt x="1604" y="1129"/>
                    <a:pt x="1329" y="1454"/>
                    <a:pt x="978" y="1580"/>
                  </a:cubicBezTo>
                  <a:cubicBezTo>
                    <a:pt x="928" y="1580"/>
                    <a:pt x="878" y="1655"/>
                    <a:pt x="903" y="1705"/>
                  </a:cubicBezTo>
                  <a:cubicBezTo>
                    <a:pt x="928" y="1730"/>
                    <a:pt x="953" y="1755"/>
                    <a:pt x="978" y="1780"/>
                  </a:cubicBezTo>
                  <a:cubicBezTo>
                    <a:pt x="1003" y="1780"/>
                    <a:pt x="1028" y="1780"/>
                    <a:pt x="1028" y="1780"/>
                  </a:cubicBezTo>
                  <a:cubicBezTo>
                    <a:pt x="1479" y="1630"/>
                    <a:pt x="1830" y="1204"/>
                    <a:pt x="1930" y="753"/>
                  </a:cubicBezTo>
                  <a:cubicBezTo>
                    <a:pt x="2281" y="702"/>
                    <a:pt x="2632" y="702"/>
                    <a:pt x="3008" y="753"/>
                  </a:cubicBezTo>
                  <a:cubicBezTo>
                    <a:pt x="3008" y="753"/>
                    <a:pt x="3008" y="778"/>
                    <a:pt x="3008" y="778"/>
                  </a:cubicBezTo>
                  <a:cubicBezTo>
                    <a:pt x="3033" y="778"/>
                    <a:pt x="3033" y="778"/>
                    <a:pt x="3058" y="778"/>
                  </a:cubicBezTo>
                  <a:lnTo>
                    <a:pt x="3058" y="778"/>
                  </a:lnTo>
                  <a:cubicBezTo>
                    <a:pt x="3083" y="778"/>
                    <a:pt x="3108" y="778"/>
                    <a:pt x="3133" y="778"/>
                  </a:cubicBezTo>
                  <a:cubicBezTo>
                    <a:pt x="3183" y="778"/>
                    <a:pt x="3208" y="803"/>
                    <a:pt x="3258" y="803"/>
                  </a:cubicBezTo>
                  <a:cubicBezTo>
                    <a:pt x="2908" y="1329"/>
                    <a:pt x="2331" y="1705"/>
                    <a:pt x="1730" y="1830"/>
                  </a:cubicBezTo>
                  <a:cubicBezTo>
                    <a:pt x="1680" y="1830"/>
                    <a:pt x="1629" y="1905"/>
                    <a:pt x="1654" y="1956"/>
                  </a:cubicBezTo>
                  <a:cubicBezTo>
                    <a:pt x="1654" y="2006"/>
                    <a:pt x="1705" y="2031"/>
                    <a:pt x="1730" y="2031"/>
                  </a:cubicBezTo>
                  <a:cubicBezTo>
                    <a:pt x="1755" y="2031"/>
                    <a:pt x="1755" y="2031"/>
                    <a:pt x="1780" y="2031"/>
                  </a:cubicBezTo>
                  <a:cubicBezTo>
                    <a:pt x="2456" y="1880"/>
                    <a:pt x="3083" y="1454"/>
                    <a:pt x="3459" y="853"/>
                  </a:cubicBezTo>
                  <a:cubicBezTo>
                    <a:pt x="4361" y="1053"/>
                    <a:pt x="5163" y="1504"/>
                    <a:pt x="5815" y="2156"/>
                  </a:cubicBezTo>
                  <a:cubicBezTo>
                    <a:pt x="5840" y="2181"/>
                    <a:pt x="5915" y="2181"/>
                    <a:pt x="5965" y="2156"/>
                  </a:cubicBezTo>
                  <a:cubicBezTo>
                    <a:pt x="5990" y="2106"/>
                    <a:pt x="5990" y="2031"/>
                    <a:pt x="5965" y="200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7"/>
            <p:cNvSpPr/>
            <p:nvPr/>
          </p:nvSpPr>
          <p:spPr>
            <a:xfrm>
              <a:off x="6486175" y="4146650"/>
              <a:ext cx="55175" cy="404175"/>
            </a:xfrm>
            <a:custGeom>
              <a:avLst/>
              <a:gdLst/>
              <a:ahLst/>
              <a:cxnLst/>
              <a:rect l="l" t="t" r="r" b="b"/>
              <a:pathLst>
                <a:path w="2207" h="16167" fill="none" extrusionOk="0">
                  <a:moveTo>
                    <a:pt x="928" y="1"/>
                  </a:moveTo>
                  <a:lnTo>
                    <a:pt x="1" y="728"/>
                  </a:lnTo>
                  <a:cubicBezTo>
                    <a:pt x="853" y="5264"/>
                    <a:pt x="1028" y="9901"/>
                    <a:pt x="477" y="14487"/>
                  </a:cubicBezTo>
                  <a:cubicBezTo>
                    <a:pt x="452" y="14838"/>
                    <a:pt x="402" y="15189"/>
                    <a:pt x="502" y="15540"/>
                  </a:cubicBezTo>
                  <a:cubicBezTo>
                    <a:pt x="627" y="15865"/>
                    <a:pt x="953" y="16166"/>
                    <a:pt x="1304" y="16116"/>
                  </a:cubicBezTo>
                  <a:cubicBezTo>
                    <a:pt x="2206" y="10803"/>
                    <a:pt x="2081" y="5289"/>
                    <a:pt x="92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7"/>
            <p:cNvSpPr/>
            <p:nvPr/>
          </p:nvSpPr>
          <p:spPr>
            <a:xfrm>
              <a:off x="6498700" y="4147275"/>
              <a:ext cx="43275" cy="402925"/>
            </a:xfrm>
            <a:custGeom>
              <a:avLst/>
              <a:gdLst/>
              <a:ahLst/>
              <a:cxnLst/>
              <a:rect l="l" t="t" r="r" b="b"/>
              <a:pathLst>
                <a:path w="1731" h="16117" extrusionOk="0">
                  <a:moveTo>
                    <a:pt x="803" y="16091"/>
                  </a:moveTo>
                  <a:cubicBezTo>
                    <a:pt x="627" y="16116"/>
                    <a:pt x="477" y="16066"/>
                    <a:pt x="327" y="15941"/>
                  </a:cubicBezTo>
                  <a:cubicBezTo>
                    <a:pt x="1204" y="10778"/>
                    <a:pt x="1079" y="5464"/>
                    <a:pt x="1" y="327"/>
                  </a:cubicBezTo>
                  <a:lnTo>
                    <a:pt x="427" y="1"/>
                  </a:lnTo>
                  <a:cubicBezTo>
                    <a:pt x="1605" y="5264"/>
                    <a:pt x="1730" y="10778"/>
                    <a:pt x="803" y="1609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7"/>
            <p:cNvSpPr/>
            <p:nvPr/>
          </p:nvSpPr>
          <p:spPr>
            <a:xfrm>
              <a:off x="6506225" y="4166075"/>
              <a:ext cx="73325" cy="84000"/>
            </a:xfrm>
            <a:custGeom>
              <a:avLst/>
              <a:gdLst/>
              <a:ahLst/>
              <a:cxnLst/>
              <a:rect l="l" t="t" r="r" b="b"/>
              <a:pathLst>
                <a:path w="2933" h="3360" extrusionOk="0">
                  <a:moveTo>
                    <a:pt x="402" y="26"/>
                  </a:moveTo>
                  <a:lnTo>
                    <a:pt x="251" y="301"/>
                  </a:lnTo>
                  <a:cubicBezTo>
                    <a:pt x="1" y="677"/>
                    <a:pt x="126" y="1229"/>
                    <a:pt x="402" y="1580"/>
                  </a:cubicBezTo>
                  <a:lnTo>
                    <a:pt x="402" y="1580"/>
                  </a:lnTo>
                  <a:cubicBezTo>
                    <a:pt x="677" y="1956"/>
                    <a:pt x="1078" y="2181"/>
                    <a:pt x="1479" y="2432"/>
                  </a:cubicBezTo>
                  <a:lnTo>
                    <a:pt x="1479" y="2432"/>
                  </a:lnTo>
                  <a:cubicBezTo>
                    <a:pt x="1855" y="2682"/>
                    <a:pt x="2256" y="2958"/>
                    <a:pt x="2482" y="3359"/>
                  </a:cubicBezTo>
                  <a:lnTo>
                    <a:pt x="2482" y="3359"/>
                  </a:lnTo>
                  <a:cubicBezTo>
                    <a:pt x="2933" y="2682"/>
                    <a:pt x="2933" y="1730"/>
                    <a:pt x="2507" y="1028"/>
                  </a:cubicBezTo>
                  <a:lnTo>
                    <a:pt x="2507" y="1028"/>
                  </a:lnTo>
                  <a:cubicBezTo>
                    <a:pt x="2131" y="402"/>
                    <a:pt x="1404" y="1"/>
                    <a:pt x="652" y="1"/>
                  </a:cubicBezTo>
                  <a:lnTo>
                    <a:pt x="652" y="1"/>
                  </a:lnTo>
                  <a:cubicBezTo>
                    <a:pt x="577" y="1"/>
                    <a:pt x="477" y="1"/>
                    <a:pt x="402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7"/>
            <p:cNvSpPr/>
            <p:nvPr/>
          </p:nvSpPr>
          <p:spPr>
            <a:xfrm>
              <a:off x="6506225" y="4164200"/>
              <a:ext cx="73975" cy="85875"/>
            </a:xfrm>
            <a:custGeom>
              <a:avLst/>
              <a:gdLst/>
              <a:ahLst/>
              <a:cxnLst/>
              <a:rect l="l" t="t" r="r" b="b"/>
              <a:pathLst>
                <a:path w="2959" h="3435" fill="none" extrusionOk="0">
                  <a:moveTo>
                    <a:pt x="402" y="101"/>
                  </a:moveTo>
                  <a:lnTo>
                    <a:pt x="251" y="376"/>
                  </a:lnTo>
                  <a:cubicBezTo>
                    <a:pt x="1" y="752"/>
                    <a:pt x="126" y="1304"/>
                    <a:pt x="402" y="1655"/>
                  </a:cubicBezTo>
                  <a:cubicBezTo>
                    <a:pt x="677" y="2031"/>
                    <a:pt x="1078" y="2256"/>
                    <a:pt x="1479" y="2507"/>
                  </a:cubicBezTo>
                  <a:cubicBezTo>
                    <a:pt x="1855" y="2757"/>
                    <a:pt x="2256" y="3033"/>
                    <a:pt x="2482" y="3434"/>
                  </a:cubicBezTo>
                  <a:cubicBezTo>
                    <a:pt x="2933" y="2757"/>
                    <a:pt x="2958" y="1805"/>
                    <a:pt x="2507" y="1103"/>
                  </a:cubicBezTo>
                  <a:cubicBezTo>
                    <a:pt x="2081" y="401"/>
                    <a:pt x="1229" y="0"/>
                    <a:pt x="402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7"/>
            <p:cNvSpPr/>
            <p:nvPr/>
          </p:nvSpPr>
          <p:spPr>
            <a:xfrm>
              <a:off x="6540075" y="4131000"/>
              <a:ext cx="106525" cy="51400"/>
            </a:xfrm>
            <a:custGeom>
              <a:avLst/>
              <a:gdLst/>
              <a:ahLst/>
              <a:cxnLst/>
              <a:rect l="l" t="t" r="r" b="b"/>
              <a:pathLst>
                <a:path w="4261" h="2056" extrusionOk="0">
                  <a:moveTo>
                    <a:pt x="0" y="552"/>
                  </a:moveTo>
                  <a:lnTo>
                    <a:pt x="75" y="1053"/>
                  </a:lnTo>
                  <a:cubicBezTo>
                    <a:pt x="576" y="1679"/>
                    <a:pt x="1378" y="2030"/>
                    <a:pt x="2155" y="2055"/>
                  </a:cubicBezTo>
                  <a:lnTo>
                    <a:pt x="2155" y="2055"/>
                  </a:lnTo>
                  <a:cubicBezTo>
                    <a:pt x="2957" y="2055"/>
                    <a:pt x="3734" y="1704"/>
                    <a:pt x="4261" y="1103"/>
                  </a:cubicBezTo>
                  <a:lnTo>
                    <a:pt x="4261" y="1103"/>
                  </a:lnTo>
                  <a:cubicBezTo>
                    <a:pt x="3759" y="953"/>
                    <a:pt x="3308" y="702"/>
                    <a:pt x="2857" y="476"/>
                  </a:cubicBezTo>
                  <a:lnTo>
                    <a:pt x="2857" y="476"/>
                  </a:lnTo>
                  <a:cubicBezTo>
                    <a:pt x="2381" y="226"/>
                    <a:pt x="1905" y="25"/>
                    <a:pt x="1378" y="0"/>
                  </a:cubicBezTo>
                  <a:lnTo>
                    <a:pt x="1378" y="0"/>
                  </a:lnTo>
                  <a:cubicBezTo>
                    <a:pt x="1353" y="0"/>
                    <a:pt x="1303" y="0"/>
                    <a:pt x="1253" y="0"/>
                  </a:cubicBezTo>
                  <a:lnTo>
                    <a:pt x="1253" y="0"/>
                  </a:lnTo>
                  <a:cubicBezTo>
                    <a:pt x="777" y="0"/>
                    <a:pt x="301" y="176"/>
                    <a:pt x="0" y="5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7"/>
            <p:cNvSpPr/>
            <p:nvPr/>
          </p:nvSpPr>
          <p:spPr>
            <a:xfrm>
              <a:off x="6540075" y="4130375"/>
              <a:ext cx="106525" cy="52025"/>
            </a:xfrm>
            <a:custGeom>
              <a:avLst/>
              <a:gdLst/>
              <a:ahLst/>
              <a:cxnLst/>
              <a:rect l="l" t="t" r="r" b="b"/>
              <a:pathLst>
                <a:path w="4261" h="2081" fill="none" extrusionOk="0">
                  <a:moveTo>
                    <a:pt x="2857" y="501"/>
                  </a:moveTo>
                  <a:cubicBezTo>
                    <a:pt x="2381" y="251"/>
                    <a:pt x="1905" y="50"/>
                    <a:pt x="1378" y="25"/>
                  </a:cubicBezTo>
                  <a:cubicBezTo>
                    <a:pt x="877" y="0"/>
                    <a:pt x="326" y="176"/>
                    <a:pt x="0" y="577"/>
                  </a:cubicBezTo>
                  <a:lnTo>
                    <a:pt x="75" y="1078"/>
                  </a:lnTo>
                  <a:cubicBezTo>
                    <a:pt x="576" y="1704"/>
                    <a:pt x="1378" y="2055"/>
                    <a:pt x="2155" y="2080"/>
                  </a:cubicBezTo>
                  <a:cubicBezTo>
                    <a:pt x="2957" y="2080"/>
                    <a:pt x="3734" y="1729"/>
                    <a:pt x="4261" y="1128"/>
                  </a:cubicBezTo>
                  <a:cubicBezTo>
                    <a:pt x="3759" y="978"/>
                    <a:pt x="3308" y="727"/>
                    <a:pt x="2857" y="5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extrusionOk="0">
                  <a:moveTo>
                    <a:pt x="2031" y="176"/>
                  </a:moveTo>
                  <a:cubicBezTo>
                    <a:pt x="1354" y="226"/>
                    <a:pt x="653" y="401"/>
                    <a:pt x="277" y="953"/>
                  </a:cubicBezTo>
                  <a:lnTo>
                    <a:pt x="277" y="953"/>
                  </a:ln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lnTo>
                    <a:pt x="602" y="1680"/>
                  </a:lnTo>
                  <a:cubicBezTo>
                    <a:pt x="878" y="1780"/>
                    <a:pt x="1179" y="1755"/>
                    <a:pt x="1480" y="1730"/>
                  </a:cubicBezTo>
                  <a:lnTo>
                    <a:pt x="1480" y="1730"/>
                  </a:lnTo>
                  <a:cubicBezTo>
                    <a:pt x="2507" y="1554"/>
                    <a:pt x="3434" y="903"/>
                    <a:pt x="3961" y="0"/>
                  </a:cubicBezTo>
                  <a:lnTo>
                    <a:pt x="3961" y="0"/>
                  </a:lnTo>
                  <a:cubicBezTo>
                    <a:pt x="3334" y="201"/>
                    <a:pt x="2683" y="126"/>
                    <a:pt x="2031" y="17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7"/>
            <p:cNvSpPr/>
            <p:nvPr/>
          </p:nvSpPr>
          <p:spPr>
            <a:xfrm>
              <a:off x="6548825" y="4084000"/>
              <a:ext cx="99025" cy="44500"/>
            </a:xfrm>
            <a:custGeom>
              <a:avLst/>
              <a:gdLst/>
              <a:ahLst/>
              <a:cxnLst/>
              <a:rect l="l" t="t" r="r" b="b"/>
              <a:pathLst>
                <a:path w="3961" h="1780" fill="none" extrusionOk="0">
                  <a:moveTo>
                    <a:pt x="277" y="953"/>
                  </a:moveTo>
                  <a:lnTo>
                    <a:pt x="1" y="1078"/>
                  </a:lnTo>
                  <a:cubicBezTo>
                    <a:pt x="76" y="1354"/>
                    <a:pt x="327" y="1579"/>
                    <a:pt x="602" y="1680"/>
                  </a:cubicBezTo>
                  <a:cubicBezTo>
                    <a:pt x="878" y="1780"/>
                    <a:pt x="1179" y="1755"/>
                    <a:pt x="1480" y="1730"/>
                  </a:cubicBezTo>
                  <a:cubicBezTo>
                    <a:pt x="2507" y="1554"/>
                    <a:pt x="3434" y="903"/>
                    <a:pt x="3961" y="0"/>
                  </a:cubicBezTo>
                  <a:cubicBezTo>
                    <a:pt x="3334" y="201"/>
                    <a:pt x="2683" y="126"/>
                    <a:pt x="2031" y="176"/>
                  </a:cubicBezTo>
                  <a:cubicBezTo>
                    <a:pt x="1354" y="226"/>
                    <a:pt x="653" y="401"/>
                    <a:pt x="277" y="95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extrusionOk="0">
                  <a:moveTo>
                    <a:pt x="1980" y="352"/>
                  </a:moveTo>
                  <a:cubicBezTo>
                    <a:pt x="1529" y="427"/>
                    <a:pt x="1078" y="502"/>
                    <a:pt x="702" y="728"/>
                  </a:cubicBezTo>
                  <a:lnTo>
                    <a:pt x="702" y="728"/>
                  </a:lnTo>
                  <a:cubicBezTo>
                    <a:pt x="301" y="928"/>
                    <a:pt x="0" y="1354"/>
                    <a:pt x="0" y="1805"/>
                  </a:cubicBezTo>
                  <a:lnTo>
                    <a:pt x="0" y="1805"/>
                  </a:ln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lnTo>
                    <a:pt x="1955" y="1605"/>
                  </a:lnTo>
                  <a:cubicBezTo>
                    <a:pt x="2507" y="1179"/>
                    <a:pt x="2933" y="602"/>
                    <a:pt x="3283" y="1"/>
                  </a:cubicBezTo>
                  <a:lnTo>
                    <a:pt x="3283" y="1"/>
                  </a:lnTo>
                  <a:cubicBezTo>
                    <a:pt x="2882" y="226"/>
                    <a:pt x="2431" y="276"/>
                    <a:pt x="1980" y="3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7"/>
            <p:cNvSpPr/>
            <p:nvPr/>
          </p:nvSpPr>
          <p:spPr>
            <a:xfrm>
              <a:off x="6542575" y="4037625"/>
              <a:ext cx="82100" cy="55800"/>
            </a:xfrm>
            <a:custGeom>
              <a:avLst/>
              <a:gdLst/>
              <a:ahLst/>
              <a:cxnLst/>
              <a:rect l="l" t="t" r="r" b="b"/>
              <a:pathLst>
                <a:path w="3284" h="2232" fill="none" extrusionOk="0">
                  <a:moveTo>
                    <a:pt x="0" y="1805"/>
                  </a:moveTo>
                  <a:lnTo>
                    <a:pt x="0" y="2081"/>
                  </a:lnTo>
                  <a:cubicBezTo>
                    <a:pt x="677" y="2231"/>
                    <a:pt x="1404" y="2006"/>
                    <a:pt x="1955" y="1605"/>
                  </a:cubicBezTo>
                  <a:cubicBezTo>
                    <a:pt x="2507" y="1179"/>
                    <a:pt x="2933" y="602"/>
                    <a:pt x="3283" y="1"/>
                  </a:cubicBezTo>
                  <a:cubicBezTo>
                    <a:pt x="2882" y="226"/>
                    <a:pt x="2431" y="276"/>
                    <a:pt x="1980" y="352"/>
                  </a:cubicBezTo>
                  <a:cubicBezTo>
                    <a:pt x="1529" y="427"/>
                    <a:pt x="1078" y="502"/>
                    <a:pt x="702" y="728"/>
                  </a:cubicBezTo>
                  <a:cubicBezTo>
                    <a:pt x="301" y="928"/>
                    <a:pt x="0" y="1354"/>
                    <a:pt x="0" y="18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extrusionOk="0">
                  <a:moveTo>
                    <a:pt x="1504" y="477"/>
                  </a:moveTo>
                  <a:cubicBezTo>
                    <a:pt x="1053" y="703"/>
                    <a:pt x="627" y="1028"/>
                    <a:pt x="351" y="1454"/>
                  </a:cubicBezTo>
                  <a:lnTo>
                    <a:pt x="351" y="1454"/>
                  </a:lnTo>
                  <a:cubicBezTo>
                    <a:pt x="101" y="1906"/>
                    <a:pt x="0" y="2457"/>
                    <a:pt x="201" y="2933"/>
                  </a:cubicBezTo>
                  <a:lnTo>
                    <a:pt x="201" y="2933"/>
                  </a:lnTo>
                  <a:lnTo>
                    <a:pt x="552" y="3058"/>
                  </a:lnTo>
                  <a:cubicBezTo>
                    <a:pt x="1279" y="3159"/>
                    <a:pt x="1980" y="2683"/>
                    <a:pt x="2356" y="2056"/>
                  </a:cubicBezTo>
                  <a:lnTo>
                    <a:pt x="2356" y="2056"/>
                  </a:lnTo>
                  <a:cubicBezTo>
                    <a:pt x="2732" y="1454"/>
                    <a:pt x="2858" y="703"/>
                    <a:pt x="2958" y="1"/>
                  </a:cubicBezTo>
                  <a:lnTo>
                    <a:pt x="2958" y="1"/>
                  </a:lnTo>
                  <a:cubicBezTo>
                    <a:pt x="2457" y="126"/>
                    <a:pt x="1980" y="251"/>
                    <a:pt x="1504" y="47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7"/>
            <p:cNvSpPr/>
            <p:nvPr/>
          </p:nvSpPr>
          <p:spPr>
            <a:xfrm>
              <a:off x="6515000" y="3988125"/>
              <a:ext cx="73950" cy="78975"/>
            </a:xfrm>
            <a:custGeom>
              <a:avLst/>
              <a:gdLst/>
              <a:ahLst/>
              <a:cxnLst/>
              <a:rect l="l" t="t" r="r" b="b"/>
              <a:pathLst>
                <a:path w="2958" h="3159" fill="none" extrusionOk="0">
                  <a:moveTo>
                    <a:pt x="552" y="3033"/>
                  </a:moveTo>
                  <a:cubicBezTo>
                    <a:pt x="1279" y="3159"/>
                    <a:pt x="1980" y="2683"/>
                    <a:pt x="2356" y="2056"/>
                  </a:cubicBezTo>
                  <a:cubicBezTo>
                    <a:pt x="2732" y="1454"/>
                    <a:pt x="2858" y="703"/>
                    <a:pt x="2958" y="1"/>
                  </a:cubicBezTo>
                  <a:cubicBezTo>
                    <a:pt x="2457" y="126"/>
                    <a:pt x="1980" y="251"/>
                    <a:pt x="1504" y="477"/>
                  </a:cubicBezTo>
                  <a:cubicBezTo>
                    <a:pt x="1053" y="703"/>
                    <a:pt x="627" y="1028"/>
                    <a:pt x="351" y="1454"/>
                  </a:cubicBezTo>
                  <a:cubicBezTo>
                    <a:pt x="101" y="1906"/>
                    <a:pt x="0" y="2457"/>
                    <a:pt x="201" y="29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extrusionOk="0">
                  <a:moveTo>
                    <a:pt x="653" y="1003"/>
                  </a:moveTo>
                  <a:cubicBezTo>
                    <a:pt x="502" y="1329"/>
                    <a:pt x="327" y="1629"/>
                    <a:pt x="227" y="1955"/>
                  </a:cubicBezTo>
                  <a:lnTo>
                    <a:pt x="227" y="1955"/>
                  </a:lnTo>
                  <a:cubicBezTo>
                    <a:pt x="1" y="2782"/>
                    <a:pt x="377" y="3735"/>
                    <a:pt x="1104" y="4161"/>
                  </a:cubicBezTo>
                  <a:lnTo>
                    <a:pt x="1104" y="4161"/>
                  </a:ln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lnTo>
                    <a:pt x="1956" y="1830"/>
                  </a:lnTo>
                  <a:cubicBezTo>
                    <a:pt x="1906" y="1053"/>
                    <a:pt x="1480" y="251"/>
                    <a:pt x="753" y="0"/>
                  </a:cubicBezTo>
                  <a:lnTo>
                    <a:pt x="753" y="0"/>
                  </a:lnTo>
                  <a:cubicBezTo>
                    <a:pt x="878" y="326"/>
                    <a:pt x="778" y="677"/>
                    <a:pt x="653" y="100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7"/>
            <p:cNvSpPr/>
            <p:nvPr/>
          </p:nvSpPr>
          <p:spPr>
            <a:xfrm>
              <a:off x="6469875" y="3953675"/>
              <a:ext cx="49525" cy="104025"/>
            </a:xfrm>
            <a:custGeom>
              <a:avLst/>
              <a:gdLst/>
              <a:ahLst/>
              <a:cxnLst/>
              <a:rect l="l" t="t" r="r" b="b"/>
              <a:pathLst>
                <a:path w="1981" h="4161" fill="none" extrusionOk="0">
                  <a:moveTo>
                    <a:pt x="1104" y="4161"/>
                  </a:moveTo>
                  <a:lnTo>
                    <a:pt x="1404" y="4061"/>
                  </a:lnTo>
                  <a:cubicBezTo>
                    <a:pt x="1705" y="3359"/>
                    <a:pt x="1981" y="2607"/>
                    <a:pt x="1956" y="1830"/>
                  </a:cubicBezTo>
                  <a:cubicBezTo>
                    <a:pt x="1906" y="1053"/>
                    <a:pt x="1480" y="251"/>
                    <a:pt x="753" y="0"/>
                  </a:cubicBezTo>
                  <a:cubicBezTo>
                    <a:pt x="878" y="326"/>
                    <a:pt x="778" y="677"/>
                    <a:pt x="653" y="1003"/>
                  </a:cubicBezTo>
                  <a:cubicBezTo>
                    <a:pt x="502" y="1329"/>
                    <a:pt x="327" y="1629"/>
                    <a:pt x="227" y="1955"/>
                  </a:cubicBezTo>
                  <a:cubicBezTo>
                    <a:pt x="1" y="2782"/>
                    <a:pt x="377" y="3735"/>
                    <a:pt x="1104" y="416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extrusionOk="0">
                  <a:moveTo>
                    <a:pt x="151" y="903"/>
                  </a:moveTo>
                  <a:cubicBezTo>
                    <a:pt x="1" y="1329"/>
                    <a:pt x="51" y="1831"/>
                    <a:pt x="327" y="2206"/>
                  </a:cubicBezTo>
                  <a:lnTo>
                    <a:pt x="327" y="2206"/>
                  </a:lnTo>
                  <a:cubicBezTo>
                    <a:pt x="427" y="2382"/>
                    <a:pt x="577" y="2507"/>
                    <a:pt x="653" y="2683"/>
                  </a:cubicBezTo>
                  <a:lnTo>
                    <a:pt x="653" y="2683"/>
                  </a:lnTo>
                  <a:cubicBezTo>
                    <a:pt x="728" y="2858"/>
                    <a:pt x="753" y="3109"/>
                    <a:pt x="628" y="3234"/>
                  </a:cubicBezTo>
                  <a:lnTo>
                    <a:pt x="628" y="3234"/>
                  </a:lnTo>
                  <a:cubicBezTo>
                    <a:pt x="1003" y="3109"/>
                    <a:pt x="1404" y="2908"/>
                    <a:pt x="1705" y="2607"/>
                  </a:cubicBezTo>
                  <a:lnTo>
                    <a:pt x="1705" y="2607"/>
                  </a:lnTo>
                  <a:cubicBezTo>
                    <a:pt x="1981" y="2307"/>
                    <a:pt x="2181" y="1906"/>
                    <a:pt x="2206" y="1480"/>
                  </a:cubicBezTo>
                  <a:lnTo>
                    <a:pt x="2206" y="1480"/>
                  </a:lnTo>
                  <a:cubicBezTo>
                    <a:pt x="2206" y="1054"/>
                    <a:pt x="2006" y="628"/>
                    <a:pt x="1630" y="402"/>
                  </a:cubicBezTo>
                  <a:lnTo>
                    <a:pt x="1630" y="402"/>
                  </a:ln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7"/>
            <p:cNvSpPr/>
            <p:nvPr/>
          </p:nvSpPr>
          <p:spPr>
            <a:xfrm>
              <a:off x="6449825" y="4159175"/>
              <a:ext cx="55175" cy="80875"/>
            </a:xfrm>
            <a:custGeom>
              <a:avLst/>
              <a:gdLst/>
              <a:ahLst/>
              <a:cxnLst/>
              <a:rect l="l" t="t" r="r" b="b"/>
              <a:pathLst>
                <a:path w="2207" h="3235" fill="none" extrusionOk="0">
                  <a:moveTo>
                    <a:pt x="1630" y="402"/>
                  </a:moveTo>
                  <a:lnTo>
                    <a:pt x="1129" y="1"/>
                  </a:lnTo>
                  <a:cubicBezTo>
                    <a:pt x="678" y="126"/>
                    <a:pt x="302" y="477"/>
                    <a:pt x="151" y="903"/>
                  </a:cubicBezTo>
                  <a:cubicBezTo>
                    <a:pt x="1" y="1329"/>
                    <a:pt x="51" y="1831"/>
                    <a:pt x="327" y="2206"/>
                  </a:cubicBezTo>
                  <a:cubicBezTo>
                    <a:pt x="427" y="2382"/>
                    <a:pt x="577" y="2507"/>
                    <a:pt x="653" y="2683"/>
                  </a:cubicBezTo>
                  <a:cubicBezTo>
                    <a:pt x="728" y="2858"/>
                    <a:pt x="753" y="3109"/>
                    <a:pt x="628" y="3234"/>
                  </a:cubicBezTo>
                  <a:cubicBezTo>
                    <a:pt x="1003" y="3109"/>
                    <a:pt x="1404" y="2908"/>
                    <a:pt x="1705" y="2607"/>
                  </a:cubicBezTo>
                  <a:cubicBezTo>
                    <a:pt x="1981" y="2307"/>
                    <a:pt x="2181" y="1906"/>
                    <a:pt x="2206" y="1480"/>
                  </a:cubicBezTo>
                  <a:cubicBezTo>
                    <a:pt x="2206" y="1054"/>
                    <a:pt x="2006" y="628"/>
                    <a:pt x="1630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7"/>
            <p:cNvSpPr/>
            <p:nvPr/>
          </p:nvSpPr>
          <p:spPr>
            <a:xfrm>
              <a:off x="6388425" y="4137250"/>
              <a:ext cx="79600" cy="66450"/>
            </a:xfrm>
            <a:custGeom>
              <a:avLst/>
              <a:gdLst/>
              <a:ahLst/>
              <a:cxnLst/>
              <a:rect l="l" t="t" r="r" b="b"/>
              <a:pathLst>
                <a:path w="3184" h="2658" extrusionOk="0">
                  <a:moveTo>
                    <a:pt x="1028" y="452"/>
                  </a:moveTo>
                  <a:cubicBezTo>
                    <a:pt x="778" y="778"/>
                    <a:pt x="678" y="1179"/>
                    <a:pt x="577" y="1580"/>
                  </a:cubicBezTo>
                  <a:lnTo>
                    <a:pt x="577" y="1580"/>
                  </a:lnTo>
                  <a:cubicBezTo>
                    <a:pt x="452" y="1981"/>
                    <a:pt x="302" y="2382"/>
                    <a:pt x="1" y="2657"/>
                  </a:cubicBezTo>
                  <a:lnTo>
                    <a:pt x="1" y="2657"/>
                  </a:lnTo>
                  <a:cubicBezTo>
                    <a:pt x="878" y="2607"/>
                    <a:pt x="1755" y="2231"/>
                    <a:pt x="2432" y="1655"/>
                  </a:cubicBezTo>
                  <a:lnTo>
                    <a:pt x="2432" y="1655"/>
                  </a:lnTo>
                  <a:cubicBezTo>
                    <a:pt x="2833" y="1304"/>
                    <a:pt x="3184" y="828"/>
                    <a:pt x="3184" y="302"/>
                  </a:cubicBezTo>
                  <a:lnTo>
                    <a:pt x="3184" y="302"/>
                  </a:lnTo>
                  <a:lnTo>
                    <a:pt x="2106" y="26"/>
                  </a:lnTo>
                  <a:cubicBezTo>
                    <a:pt x="2031" y="1"/>
                    <a:pt x="1956" y="1"/>
                    <a:pt x="1855" y="1"/>
                  </a:cubicBezTo>
                  <a:lnTo>
                    <a:pt x="1855" y="1"/>
                  </a:lnTo>
                  <a:cubicBezTo>
                    <a:pt x="1555" y="1"/>
                    <a:pt x="1229" y="201"/>
                    <a:pt x="1028" y="4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7"/>
            <p:cNvSpPr/>
            <p:nvPr/>
          </p:nvSpPr>
          <p:spPr>
            <a:xfrm>
              <a:off x="6388425" y="4134750"/>
              <a:ext cx="79600" cy="68950"/>
            </a:xfrm>
            <a:custGeom>
              <a:avLst/>
              <a:gdLst/>
              <a:ahLst/>
              <a:cxnLst/>
              <a:rect l="l" t="t" r="r" b="b"/>
              <a:pathLst>
                <a:path w="3184" h="2758" fill="none" extrusionOk="0">
                  <a:moveTo>
                    <a:pt x="3184" y="402"/>
                  </a:moveTo>
                  <a:lnTo>
                    <a:pt x="2106" y="126"/>
                  </a:lnTo>
                  <a:cubicBezTo>
                    <a:pt x="1730" y="1"/>
                    <a:pt x="1279" y="226"/>
                    <a:pt x="1028" y="552"/>
                  </a:cubicBezTo>
                  <a:cubicBezTo>
                    <a:pt x="778" y="878"/>
                    <a:pt x="678" y="1279"/>
                    <a:pt x="577" y="1680"/>
                  </a:cubicBezTo>
                  <a:cubicBezTo>
                    <a:pt x="452" y="2081"/>
                    <a:pt x="302" y="2482"/>
                    <a:pt x="1" y="2757"/>
                  </a:cubicBezTo>
                  <a:cubicBezTo>
                    <a:pt x="878" y="2707"/>
                    <a:pt x="1755" y="2331"/>
                    <a:pt x="2432" y="1755"/>
                  </a:cubicBezTo>
                  <a:cubicBezTo>
                    <a:pt x="2833" y="1404"/>
                    <a:pt x="3184" y="928"/>
                    <a:pt x="3184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7"/>
            <p:cNvSpPr/>
            <p:nvPr/>
          </p:nvSpPr>
          <p:spPr>
            <a:xfrm>
              <a:off x="6349575" y="409840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2407" y="26"/>
                  </a:moveTo>
                  <a:cubicBezTo>
                    <a:pt x="1981" y="76"/>
                    <a:pt x="1580" y="277"/>
                    <a:pt x="1204" y="502"/>
                  </a:cubicBezTo>
                  <a:lnTo>
                    <a:pt x="1204" y="502"/>
                  </a:lnTo>
                  <a:cubicBezTo>
                    <a:pt x="828" y="703"/>
                    <a:pt x="427" y="928"/>
                    <a:pt x="1" y="1003"/>
                  </a:cubicBezTo>
                  <a:lnTo>
                    <a:pt x="1" y="1003"/>
                  </a:lnTo>
                  <a:cubicBezTo>
                    <a:pt x="678" y="1304"/>
                    <a:pt x="1379" y="1580"/>
                    <a:pt x="2106" y="1580"/>
                  </a:cubicBezTo>
                  <a:lnTo>
                    <a:pt x="2106" y="1580"/>
                  </a:lnTo>
                  <a:cubicBezTo>
                    <a:pt x="2833" y="1580"/>
                    <a:pt x="3610" y="1304"/>
                    <a:pt x="4011" y="678"/>
                  </a:cubicBezTo>
                  <a:lnTo>
                    <a:pt x="4011" y="678"/>
                  </a:lnTo>
                  <a:lnTo>
                    <a:pt x="3585" y="402"/>
                  </a:lnTo>
                  <a:cubicBezTo>
                    <a:pt x="3359" y="126"/>
                    <a:pt x="2983" y="1"/>
                    <a:pt x="2633" y="1"/>
                  </a:cubicBezTo>
                  <a:lnTo>
                    <a:pt x="2633" y="1"/>
                  </a:lnTo>
                  <a:cubicBezTo>
                    <a:pt x="2557" y="1"/>
                    <a:pt x="2482" y="1"/>
                    <a:pt x="240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7"/>
            <p:cNvSpPr/>
            <p:nvPr/>
          </p:nvSpPr>
          <p:spPr>
            <a:xfrm>
              <a:off x="6349575" y="409715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4011" y="728"/>
                  </a:moveTo>
                  <a:lnTo>
                    <a:pt x="3585" y="452"/>
                  </a:lnTo>
                  <a:cubicBezTo>
                    <a:pt x="3309" y="126"/>
                    <a:pt x="2833" y="1"/>
                    <a:pt x="2407" y="76"/>
                  </a:cubicBezTo>
                  <a:cubicBezTo>
                    <a:pt x="1981" y="126"/>
                    <a:pt x="1580" y="327"/>
                    <a:pt x="1204" y="552"/>
                  </a:cubicBezTo>
                  <a:cubicBezTo>
                    <a:pt x="828" y="753"/>
                    <a:pt x="427" y="978"/>
                    <a:pt x="1" y="1053"/>
                  </a:cubicBezTo>
                  <a:cubicBezTo>
                    <a:pt x="678" y="1354"/>
                    <a:pt x="1379" y="1630"/>
                    <a:pt x="2106" y="1630"/>
                  </a:cubicBezTo>
                  <a:cubicBezTo>
                    <a:pt x="2833" y="1630"/>
                    <a:pt x="3610" y="1354"/>
                    <a:pt x="4011" y="7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0" y="1"/>
                  </a:moveTo>
                  <a:cubicBezTo>
                    <a:pt x="326" y="577"/>
                    <a:pt x="652" y="1179"/>
                    <a:pt x="1228" y="1505"/>
                  </a:cubicBezTo>
                  <a:lnTo>
                    <a:pt x="1228" y="1505"/>
                  </a:lnTo>
                  <a:cubicBezTo>
                    <a:pt x="1830" y="1830"/>
                    <a:pt x="2582" y="1830"/>
                    <a:pt x="3258" y="1705"/>
                  </a:cubicBezTo>
                  <a:lnTo>
                    <a:pt x="3258" y="1705"/>
                  </a:ln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lnTo>
                    <a:pt x="3083" y="477"/>
                  </a:lnTo>
                  <a:cubicBezTo>
                    <a:pt x="2832" y="327"/>
                    <a:pt x="2532" y="252"/>
                    <a:pt x="2231" y="201"/>
                  </a:cubicBezTo>
                  <a:lnTo>
                    <a:pt x="2231" y="201"/>
                  </a:lnTo>
                  <a:cubicBezTo>
                    <a:pt x="1504" y="76"/>
                    <a:pt x="752" y="1"/>
                    <a:pt x="25" y="1"/>
                  </a:cubicBezTo>
                  <a:lnTo>
                    <a:pt x="2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7"/>
            <p:cNvSpPr/>
            <p:nvPr/>
          </p:nvSpPr>
          <p:spPr>
            <a:xfrm>
              <a:off x="6362750" y="404890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1228" y="1505"/>
                  </a:moveTo>
                  <a:cubicBezTo>
                    <a:pt x="1830" y="1830"/>
                    <a:pt x="2582" y="1830"/>
                    <a:pt x="3258" y="1705"/>
                  </a:cubicBezTo>
                  <a:lnTo>
                    <a:pt x="3534" y="1229"/>
                  </a:lnTo>
                  <a:cubicBezTo>
                    <a:pt x="3534" y="928"/>
                    <a:pt x="3334" y="653"/>
                    <a:pt x="3083" y="477"/>
                  </a:cubicBezTo>
                  <a:cubicBezTo>
                    <a:pt x="2832" y="327"/>
                    <a:pt x="2532" y="252"/>
                    <a:pt x="2231" y="201"/>
                  </a:cubicBezTo>
                  <a:cubicBezTo>
                    <a:pt x="1504" y="76"/>
                    <a:pt x="752" y="1"/>
                    <a:pt x="0" y="1"/>
                  </a:cubicBezTo>
                  <a:cubicBezTo>
                    <a:pt x="326" y="577"/>
                    <a:pt x="652" y="1179"/>
                    <a:pt x="1228" y="150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extrusionOk="0">
                  <a:moveTo>
                    <a:pt x="527" y="2256"/>
                  </a:moveTo>
                  <a:cubicBezTo>
                    <a:pt x="827" y="2958"/>
                    <a:pt x="1404" y="3584"/>
                    <a:pt x="2156" y="3760"/>
                  </a:cubicBezTo>
                  <a:lnTo>
                    <a:pt x="2156" y="3760"/>
                  </a:ln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lnTo>
                    <a:pt x="2883" y="2832"/>
                  </a:lnTo>
                  <a:cubicBezTo>
                    <a:pt x="2858" y="2607"/>
                    <a:pt x="2757" y="2381"/>
                    <a:pt x="2632" y="2156"/>
                  </a:cubicBezTo>
                  <a:lnTo>
                    <a:pt x="2632" y="2156"/>
                  </a:lnTo>
                  <a:cubicBezTo>
                    <a:pt x="2081" y="1153"/>
                    <a:pt x="1028" y="552"/>
                    <a:pt x="0" y="0"/>
                  </a:cubicBezTo>
                  <a:lnTo>
                    <a:pt x="0" y="0"/>
                  </a:lnTo>
                  <a:cubicBezTo>
                    <a:pt x="101" y="752"/>
                    <a:pt x="201" y="1554"/>
                    <a:pt x="527" y="22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7"/>
            <p:cNvSpPr/>
            <p:nvPr/>
          </p:nvSpPr>
          <p:spPr>
            <a:xfrm>
              <a:off x="6404100" y="3973725"/>
              <a:ext cx="72700" cy="94000"/>
            </a:xfrm>
            <a:custGeom>
              <a:avLst/>
              <a:gdLst/>
              <a:ahLst/>
              <a:cxnLst/>
              <a:rect l="l" t="t" r="r" b="b"/>
              <a:pathLst>
                <a:path w="2908" h="3760" fill="none" extrusionOk="0">
                  <a:moveTo>
                    <a:pt x="2156" y="3760"/>
                  </a:moveTo>
                  <a:lnTo>
                    <a:pt x="2707" y="3534"/>
                  </a:lnTo>
                  <a:cubicBezTo>
                    <a:pt x="2858" y="3334"/>
                    <a:pt x="2908" y="3083"/>
                    <a:pt x="2883" y="2832"/>
                  </a:cubicBezTo>
                  <a:cubicBezTo>
                    <a:pt x="2858" y="2607"/>
                    <a:pt x="2757" y="2381"/>
                    <a:pt x="2632" y="2156"/>
                  </a:cubicBezTo>
                  <a:cubicBezTo>
                    <a:pt x="2081" y="1153"/>
                    <a:pt x="1028" y="552"/>
                    <a:pt x="0" y="0"/>
                  </a:cubicBezTo>
                  <a:cubicBezTo>
                    <a:pt x="101" y="752"/>
                    <a:pt x="201" y="1554"/>
                    <a:pt x="527" y="2256"/>
                  </a:cubicBezTo>
                  <a:cubicBezTo>
                    <a:pt x="827" y="2958"/>
                    <a:pt x="1404" y="3584"/>
                    <a:pt x="215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7"/>
            <p:cNvSpPr/>
            <p:nvPr/>
          </p:nvSpPr>
          <p:spPr>
            <a:xfrm>
              <a:off x="6428525" y="4039550"/>
              <a:ext cx="148525" cy="139675"/>
            </a:xfrm>
            <a:custGeom>
              <a:avLst/>
              <a:gdLst/>
              <a:ahLst/>
              <a:cxnLst/>
              <a:rect l="l" t="t" r="r" b="b"/>
              <a:pathLst>
                <a:path w="5941" h="5587" extrusionOk="0">
                  <a:moveTo>
                    <a:pt x="2974" y="0"/>
                  </a:moveTo>
                  <a:cubicBezTo>
                    <a:pt x="2853" y="0"/>
                    <a:pt x="2730" y="8"/>
                    <a:pt x="2607" y="24"/>
                  </a:cubicBezTo>
                  <a:cubicBezTo>
                    <a:pt x="1079" y="250"/>
                    <a:pt x="1" y="1628"/>
                    <a:pt x="201" y="3157"/>
                  </a:cubicBezTo>
                  <a:cubicBezTo>
                    <a:pt x="409" y="4563"/>
                    <a:pt x="1591" y="5587"/>
                    <a:pt x="2968" y="5587"/>
                  </a:cubicBezTo>
                  <a:cubicBezTo>
                    <a:pt x="3089" y="5587"/>
                    <a:pt x="3211" y="5579"/>
                    <a:pt x="3334" y="5563"/>
                  </a:cubicBezTo>
                  <a:cubicBezTo>
                    <a:pt x="4863" y="5362"/>
                    <a:pt x="5941" y="3959"/>
                    <a:pt x="5740" y="2430"/>
                  </a:cubicBezTo>
                  <a:cubicBezTo>
                    <a:pt x="5556" y="1024"/>
                    <a:pt x="4354" y="0"/>
                    <a:pt x="2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7"/>
            <p:cNvSpPr/>
            <p:nvPr/>
          </p:nvSpPr>
          <p:spPr>
            <a:xfrm>
              <a:off x="6428525" y="4035125"/>
              <a:ext cx="148525" cy="148525"/>
            </a:xfrm>
            <a:custGeom>
              <a:avLst/>
              <a:gdLst/>
              <a:ahLst/>
              <a:cxnLst/>
              <a:rect l="l" t="t" r="r" b="b"/>
              <a:pathLst>
                <a:path w="5941" h="5941" fill="none" extrusionOk="0">
                  <a:moveTo>
                    <a:pt x="5740" y="2607"/>
                  </a:moveTo>
                  <a:cubicBezTo>
                    <a:pt x="5941" y="4136"/>
                    <a:pt x="4863" y="5539"/>
                    <a:pt x="3334" y="5740"/>
                  </a:cubicBezTo>
                  <a:cubicBezTo>
                    <a:pt x="1805" y="5940"/>
                    <a:pt x="427" y="4863"/>
                    <a:pt x="201" y="3334"/>
                  </a:cubicBezTo>
                  <a:cubicBezTo>
                    <a:pt x="1" y="1805"/>
                    <a:pt x="1079" y="427"/>
                    <a:pt x="2607" y="201"/>
                  </a:cubicBezTo>
                  <a:cubicBezTo>
                    <a:pt x="4136" y="1"/>
                    <a:pt x="5540" y="1078"/>
                    <a:pt x="5740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7"/>
            <p:cNvSpPr/>
            <p:nvPr/>
          </p:nvSpPr>
          <p:spPr>
            <a:xfrm>
              <a:off x="6457350" y="404265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206" y="5439"/>
                  </a:moveTo>
                  <a:cubicBezTo>
                    <a:pt x="1379" y="5539"/>
                    <a:pt x="577" y="5263"/>
                    <a:pt x="1" y="4762"/>
                  </a:cubicBezTo>
                  <a:cubicBezTo>
                    <a:pt x="352" y="4862"/>
                    <a:pt x="753" y="4913"/>
                    <a:pt x="1154" y="4862"/>
                  </a:cubicBezTo>
                  <a:cubicBezTo>
                    <a:pt x="2682" y="4662"/>
                    <a:pt x="3735" y="3258"/>
                    <a:pt x="3535" y="1730"/>
                  </a:cubicBezTo>
                  <a:cubicBezTo>
                    <a:pt x="3459" y="1028"/>
                    <a:pt x="3109" y="426"/>
                    <a:pt x="2632" y="0"/>
                  </a:cubicBezTo>
                  <a:cubicBezTo>
                    <a:pt x="3635" y="301"/>
                    <a:pt x="4437" y="1178"/>
                    <a:pt x="4587" y="2306"/>
                  </a:cubicBezTo>
                  <a:cubicBezTo>
                    <a:pt x="4788" y="3835"/>
                    <a:pt x="3710" y="5238"/>
                    <a:pt x="2206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7"/>
            <p:cNvSpPr/>
            <p:nvPr/>
          </p:nvSpPr>
          <p:spPr>
            <a:xfrm>
              <a:off x="7337675" y="4154800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7"/>
            <p:cNvSpPr/>
            <p:nvPr/>
          </p:nvSpPr>
          <p:spPr>
            <a:xfrm>
              <a:off x="7301350" y="4106550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7"/>
            <p:cNvSpPr/>
            <p:nvPr/>
          </p:nvSpPr>
          <p:spPr>
            <a:xfrm>
              <a:off x="7326400" y="4040775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7"/>
            <p:cNvSpPr/>
            <p:nvPr/>
          </p:nvSpPr>
          <p:spPr>
            <a:xfrm>
              <a:off x="7365250" y="4005675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7"/>
            <p:cNvSpPr/>
            <p:nvPr/>
          </p:nvSpPr>
          <p:spPr>
            <a:xfrm>
              <a:off x="7408500" y="3971850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7"/>
            <p:cNvSpPr/>
            <p:nvPr/>
          </p:nvSpPr>
          <p:spPr>
            <a:xfrm>
              <a:off x="7469900" y="3974975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7"/>
            <p:cNvSpPr/>
            <p:nvPr/>
          </p:nvSpPr>
          <p:spPr>
            <a:xfrm>
              <a:off x="7417250" y="4171725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7"/>
            <p:cNvSpPr/>
            <p:nvPr/>
          </p:nvSpPr>
          <p:spPr>
            <a:xfrm>
              <a:off x="7468650" y="4161075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7"/>
            <p:cNvSpPr/>
            <p:nvPr/>
          </p:nvSpPr>
          <p:spPr>
            <a:xfrm>
              <a:off x="7500600" y="4132250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7"/>
            <p:cNvSpPr/>
            <p:nvPr/>
          </p:nvSpPr>
          <p:spPr>
            <a:xfrm>
              <a:off x="7512500" y="4091525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7"/>
            <p:cNvSpPr/>
            <p:nvPr/>
          </p:nvSpPr>
          <p:spPr>
            <a:xfrm>
              <a:off x="7497450" y="4023850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7"/>
            <p:cNvSpPr/>
            <p:nvPr/>
          </p:nvSpPr>
          <p:spPr>
            <a:xfrm>
              <a:off x="7440450" y="4230625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7"/>
            <p:cNvSpPr/>
            <p:nvPr/>
          </p:nvSpPr>
          <p:spPr>
            <a:xfrm>
              <a:off x="7444825" y="4242525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7"/>
            <p:cNvSpPr/>
            <p:nvPr/>
          </p:nvSpPr>
          <p:spPr>
            <a:xfrm>
              <a:off x="7416625" y="4152925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7"/>
            <p:cNvSpPr/>
            <p:nvPr/>
          </p:nvSpPr>
          <p:spPr>
            <a:xfrm>
              <a:off x="7416625" y="4152925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7"/>
            <p:cNvSpPr/>
            <p:nvPr/>
          </p:nvSpPr>
          <p:spPr>
            <a:xfrm>
              <a:off x="7378425" y="4172350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7"/>
            <p:cNvSpPr/>
            <p:nvPr/>
          </p:nvSpPr>
          <p:spPr>
            <a:xfrm>
              <a:off x="7378425" y="4169850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7"/>
            <p:cNvSpPr/>
            <p:nvPr/>
          </p:nvSpPr>
          <p:spPr>
            <a:xfrm>
              <a:off x="7312000" y="4137250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7"/>
            <p:cNvSpPr/>
            <p:nvPr/>
          </p:nvSpPr>
          <p:spPr>
            <a:xfrm>
              <a:off x="7312000" y="4136625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7"/>
            <p:cNvSpPr/>
            <p:nvPr/>
          </p:nvSpPr>
          <p:spPr>
            <a:xfrm>
              <a:off x="7310125" y="4090275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7"/>
            <p:cNvSpPr/>
            <p:nvPr/>
          </p:nvSpPr>
          <p:spPr>
            <a:xfrm>
              <a:off x="7333925" y="4043900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7"/>
            <p:cNvSpPr/>
            <p:nvPr/>
          </p:nvSpPr>
          <p:spPr>
            <a:xfrm>
              <a:off x="7369650" y="3993775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7"/>
            <p:cNvSpPr/>
            <p:nvPr/>
          </p:nvSpPr>
          <p:spPr>
            <a:xfrm>
              <a:off x="7439200" y="3959925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7"/>
            <p:cNvSpPr/>
            <p:nvPr/>
          </p:nvSpPr>
          <p:spPr>
            <a:xfrm>
              <a:off x="7439200" y="3959300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7"/>
            <p:cNvSpPr/>
            <p:nvPr/>
          </p:nvSpPr>
          <p:spPr>
            <a:xfrm>
              <a:off x="7453600" y="4165450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7"/>
            <p:cNvSpPr/>
            <p:nvPr/>
          </p:nvSpPr>
          <p:spPr>
            <a:xfrm>
              <a:off x="7489950" y="4143525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7"/>
            <p:cNvSpPr/>
            <p:nvPr/>
          </p:nvSpPr>
          <p:spPr>
            <a:xfrm>
              <a:off x="7489950" y="4141025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7"/>
            <p:cNvSpPr/>
            <p:nvPr/>
          </p:nvSpPr>
          <p:spPr>
            <a:xfrm>
              <a:off x="7508750" y="4104675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7"/>
            <p:cNvSpPr/>
            <p:nvPr/>
          </p:nvSpPr>
          <p:spPr>
            <a:xfrm>
              <a:off x="7508750" y="4103425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7"/>
            <p:cNvSpPr/>
            <p:nvPr/>
          </p:nvSpPr>
          <p:spPr>
            <a:xfrm>
              <a:off x="7507475" y="4055175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7"/>
            <p:cNvSpPr/>
            <p:nvPr/>
          </p:nvSpPr>
          <p:spPr>
            <a:xfrm>
              <a:off x="7481800" y="3979975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7"/>
            <p:cNvSpPr/>
            <p:nvPr/>
          </p:nvSpPr>
          <p:spPr>
            <a:xfrm>
              <a:off x="7381550" y="4045800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7"/>
            <p:cNvSpPr/>
            <p:nvPr/>
          </p:nvSpPr>
          <p:spPr>
            <a:xfrm>
              <a:off x="7381550" y="4041400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7"/>
            <p:cNvSpPr/>
            <p:nvPr/>
          </p:nvSpPr>
          <p:spPr>
            <a:xfrm>
              <a:off x="7060750" y="3806425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7"/>
            <p:cNvSpPr/>
            <p:nvPr/>
          </p:nvSpPr>
          <p:spPr>
            <a:xfrm>
              <a:off x="7093325" y="3717450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7"/>
            <p:cNvSpPr/>
            <p:nvPr/>
          </p:nvSpPr>
          <p:spPr>
            <a:xfrm>
              <a:off x="7086425" y="3595900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7"/>
            <p:cNvSpPr/>
            <p:nvPr/>
          </p:nvSpPr>
          <p:spPr>
            <a:xfrm>
              <a:off x="7049475" y="3531375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7"/>
            <p:cNvSpPr/>
            <p:nvPr/>
          </p:nvSpPr>
          <p:spPr>
            <a:xfrm>
              <a:off x="6983050" y="3468075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7"/>
            <p:cNvSpPr/>
            <p:nvPr/>
          </p:nvSpPr>
          <p:spPr>
            <a:xfrm>
              <a:off x="6880300" y="3474350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7"/>
            <p:cNvSpPr/>
            <p:nvPr/>
          </p:nvSpPr>
          <p:spPr>
            <a:xfrm>
              <a:off x="6969275" y="3837125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7"/>
            <p:cNvSpPr/>
            <p:nvPr/>
          </p:nvSpPr>
          <p:spPr>
            <a:xfrm>
              <a:off x="6870275" y="3818325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7"/>
            <p:cNvSpPr/>
            <p:nvPr/>
          </p:nvSpPr>
          <p:spPr>
            <a:xfrm>
              <a:off x="6751225" y="3764450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7"/>
            <p:cNvSpPr/>
            <p:nvPr/>
          </p:nvSpPr>
          <p:spPr>
            <a:xfrm>
              <a:off x="6724900" y="3689875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7"/>
            <p:cNvSpPr/>
            <p:nvPr/>
          </p:nvSpPr>
          <p:spPr>
            <a:xfrm>
              <a:off x="6747450" y="3564575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7"/>
            <p:cNvSpPr/>
            <p:nvPr/>
          </p:nvSpPr>
          <p:spPr>
            <a:xfrm>
              <a:off x="6717375" y="3990650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7"/>
            <p:cNvSpPr/>
            <p:nvPr/>
          </p:nvSpPr>
          <p:spPr>
            <a:xfrm>
              <a:off x="6778150" y="4008175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7"/>
            <p:cNvSpPr/>
            <p:nvPr/>
          </p:nvSpPr>
          <p:spPr>
            <a:xfrm>
              <a:off x="7035675" y="4021975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7"/>
            <p:cNvSpPr/>
            <p:nvPr/>
          </p:nvSpPr>
          <p:spPr>
            <a:xfrm>
              <a:off x="7034425" y="4043900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7"/>
            <p:cNvSpPr/>
            <p:nvPr/>
          </p:nvSpPr>
          <p:spPr>
            <a:xfrm>
              <a:off x="7026275" y="4235625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7"/>
            <p:cNvSpPr/>
            <p:nvPr/>
          </p:nvSpPr>
          <p:spPr>
            <a:xfrm>
              <a:off x="7027525" y="4251300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7"/>
            <p:cNvSpPr/>
            <p:nvPr/>
          </p:nvSpPr>
          <p:spPr>
            <a:xfrm>
              <a:off x="6971775" y="3803300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7"/>
            <p:cNvSpPr/>
            <p:nvPr/>
          </p:nvSpPr>
          <p:spPr>
            <a:xfrm>
              <a:off x="6994325" y="3803300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7"/>
            <p:cNvSpPr/>
            <p:nvPr/>
          </p:nvSpPr>
          <p:spPr>
            <a:xfrm>
              <a:off x="7008100" y="3839000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7"/>
            <p:cNvSpPr/>
            <p:nvPr/>
          </p:nvSpPr>
          <p:spPr>
            <a:xfrm>
              <a:off x="7008100" y="3834625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7"/>
            <p:cNvSpPr/>
            <p:nvPr/>
          </p:nvSpPr>
          <p:spPr>
            <a:xfrm>
              <a:off x="7070775" y="3773850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7"/>
            <p:cNvSpPr/>
            <p:nvPr/>
          </p:nvSpPr>
          <p:spPr>
            <a:xfrm>
              <a:off x="7070775" y="3772600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7"/>
            <p:cNvSpPr/>
            <p:nvPr/>
          </p:nvSpPr>
          <p:spPr>
            <a:xfrm>
              <a:off x="7087050" y="3687375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7"/>
            <p:cNvSpPr/>
            <p:nvPr/>
          </p:nvSpPr>
          <p:spPr>
            <a:xfrm>
              <a:off x="7075150" y="3601550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7"/>
            <p:cNvSpPr/>
            <p:nvPr/>
          </p:nvSpPr>
          <p:spPr>
            <a:xfrm>
              <a:off x="7025025" y="3509425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7"/>
            <p:cNvSpPr/>
            <p:nvPr/>
          </p:nvSpPr>
          <p:spPr>
            <a:xfrm>
              <a:off x="6941700" y="3446150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7"/>
            <p:cNvSpPr/>
            <p:nvPr/>
          </p:nvSpPr>
          <p:spPr>
            <a:xfrm>
              <a:off x="6904725" y="3826475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7"/>
            <p:cNvSpPr/>
            <p:nvPr/>
          </p:nvSpPr>
          <p:spPr>
            <a:xfrm>
              <a:off x="6790700" y="3785125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7"/>
            <p:cNvSpPr/>
            <p:nvPr/>
          </p:nvSpPr>
          <p:spPr>
            <a:xfrm>
              <a:off x="6790700" y="3780750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7"/>
            <p:cNvSpPr/>
            <p:nvPr/>
          </p:nvSpPr>
          <p:spPr>
            <a:xfrm>
              <a:off x="6719900" y="3713700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7"/>
            <p:cNvSpPr/>
            <p:nvPr/>
          </p:nvSpPr>
          <p:spPr>
            <a:xfrm>
              <a:off x="6719900" y="3711825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7"/>
            <p:cNvSpPr/>
            <p:nvPr/>
          </p:nvSpPr>
          <p:spPr>
            <a:xfrm>
              <a:off x="6743700" y="3622225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7"/>
            <p:cNvSpPr/>
            <p:nvPr/>
          </p:nvSpPr>
          <p:spPr>
            <a:xfrm>
              <a:off x="6820775" y="3483125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7"/>
            <p:cNvSpPr/>
            <p:nvPr/>
          </p:nvSpPr>
          <p:spPr>
            <a:xfrm>
              <a:off x="6865875" y="3605400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7"/>
            <p:cNvSpPr/>
            <p:nvPr/>
          </p:nvSpPr>
          <p:spPr>
            <a:xfrm>
              <a:off x="6865875" y="3597150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7"/>
            <p:cNvSpPr/>
            <p:nvPr/>
          </p:nvSpPr>
          <p:spPr>
            <a:xfrm>
              <a:off x="6917875" y="3610950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extrusionOk="0">
                  <a:moveTo>
                    <a:pt x="2031" y="6392"/>
                  </a:moveTo>
                  <a:lnTo>
                    <a:pt x="11379" y="6442"/>
                  </a:lnTo>
                  <a:cubicBezTo>
                    <a:pt x="10502" y="4663"/>
                    <a:pt x="10427" y="2507"/>
                    <a:pt x="11178" y="678"/>
                  </a:cubicBezTo>
                  <a:lnTo>
                    <a:pt x="11178" y="678"/>
                  </a:lnTo>
                  <a:cubicBezTo>
                    <a:pt x="9198" y="1580"/>
                    <a:pt x="7720" y="3510"/>
                    <a:pt x="7369" y="5665"/>
                  </a:cubicBezTo>
                  <a:lnTo>
                    <a:pt x="7369" y="5665"/>
                  </a:lnTo>
                  <a:cubicBezTo>
                    <a:pt x="6667" y="3836"/>
                    <a:pt x="5715" y="2081"/>
                    <a:pt x="4587" y="452"/>
                  </a:cubicBezTo>
                  <a:lnTo>
                    <a:pt x="4587" y="452"/>
                  </a:lnTo>
                  <a:cubicBezTo>
                    <a:pt x="4587" y="2357"/>
                    <a:pt x="4612" y="4262"/>
                    <a:pt x="4612" y="6166"/>
                  </a:cubicBezTo>
                  <a:lnTo>
                    <a:pt x="4612" y="6166"/>
                  </a:lnTo>
                  <a:cubicBezTo>
                    <a:pt x="3960" y="3635"/>
                    <a:pt x="2256" y="1354"/>
                    <a:pt x="0" y="1"/>
                  </a:cubicBezTo>
                  <a:lnTo>
                    <a:pt x="0" y="1"/>
                  </a:lnTo>
                  <a:cubicBezTo>
                    <a:pt x="1078" y="1956"/>
                    <a:pt x="1780" y="4136"/>
                    <a:pt x="2031" y="6392"/>
                  </a:cubicBezTo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7"/>
            <p:cNvSpPr/>
            <p:nvPr/>
          </p:nvSpPr>
          <p:spPr>
            <a:xfrm>
              <a:off x="6334550" y="4418575"/>
              <a:ext cx="284475" cy="161075"/>
            </a:xfrm>
            <a:custGeom>
              <a:avLst/>
              <a:gdLst/>
              <a:ahLst/>
              <a:cxnLst/>
              <a:rect l="l" t="t" r="r" b="b"/>
              <a:pathLst>
                <a:path w="11379" h="6443" fill="none" extrusionOk="0">
                  <a:moveTo>
                    <a:pt x="2031" y="6392"/>
                  </a:moveTo>
                  <a:cubicBezTo>
                    <a:pt x="1780" y="4136"/>
                    <a:pt x="1078" y="1956"/>
                    <a:pt x="0" y="1"/>
                  </a:cubicBezTo>
                  <a:cubicBezTo>
                    <a:pt x="2256" y="1354"/>
                    <a:pt x="3960" y="3635"/>
                    <a:pt x="4612" y="6166"/>
                  </a:cubicBezTo>
                  <a:cubicBezTo>
                    <a:pt x="4612" y="4262"/>
                    <a:pt x="4587" y="2357"/>
                    <a:pt x="4587" y="452"/>
                  </a:cubicBezTo>
                  <a:cubicBezTo>
                    <a:pt x="5715" y="2081"/>
                    <a:pt x="6667" y="3836"/>
                    <a:pt x="7369" y="5665"/>
                  </a:cubicBezTo>
                  <a:cubicBezTo>
                    <a:pt x="7720" y="3510"/>
                    <a:pt x="9198" y="1580"/>
                    <a:pt x="11178" y="678"/>
                  </a:cubicBezTo>
                  <a:cubicBezTo>
                    <a:pt x="10427" y="2507"/>
                    <a:pt x="10502" y="4663"/>
                    <a:pt x="11379" y="6442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7"/>
            <p:cNvSpPr/>
            <p:nvPr/>
          </p:nvSpPr>
          <p:spPr>
            <a:xfrm>
              <a:off x="6846450" y="4404175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7"/>
            <p:cNvSpPr/>
            <p:nvPr/>
          </p:nvSpPr>
          <p:spPr>
            <a:xfrm>
              <a:off x="7326400" y="4427350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7"/>
            <p:cNvSpPr/>
            <p:nvPr/>
          </p:nvSpPr>
          <p:spPr>
            <a:xfrm>
              <a:off x="7326400" y="4427350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7"/>
            <p:cNvSpPr/>
            <p:nvPr/>
          </p:nvSpPr>
          <p:spPr>
            <a:xfrm>
              <a:off x="7381550" y="4048900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55" name="Google Shape;2655;p37"/>
          <p:cNvSpPr/>
          <p:nvPr/>
        </p:nvSpPr>
        <p:spPr>
          <a:xfrm>
            <a:off x="746691" y="406925"/>
            <a:ext cx="1331031" cy="561202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6" name="Google Shape;2656;p37"/>
          <p:cNvSpPr/>
          <p:nvPr/>
        </p:nvSpPr>
        <p:spPr>
          <a:xfrm>
            <a:off x="320269" y="183101"/>
            <a:ext cx="866647" cy="866265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CA3482BD-7468-A5F8-1177-E2F9DD1B2880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</p:spTree>
    <p:extLst>
      <p:ext uri="{BB962C8B-B14F-4D97-AF65-F5344CB8AC3E}">
        <p14:creationId xmlns:p14="http://schemas.microsoft.com/office/powerpoint/2010/main" val="179936807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CUSTOM_10_1_1_1_1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322656" y="259275"/>
            <a:ext cx="9649534" cy="5133144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848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6251091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4320309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243714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2623070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050186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523442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00474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0202363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563459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CUSTOM_10_1_1_1_1_1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02790" y="116561"/>
            <a:ext cx="9545220" cy="5235159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0302049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4009780835"/>
      </p:ext>
    </p:extLst>
  </p:cSld>
  <p:clrMapOvr>
    <a:masterClrMapping/>
  </p:clrMapOvr>
  <p:transition spd="slow" advTm="1000">
    <p:split orient="vert"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6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1962226459"/>
      </p:ext>
    </p:extLst>
  </p:cSld>
  <p:clrMapOvr>
    <a:masterClrMapping/>
  </p:clrMapOvr>
  <p:transition spd="slow" advTm="1000">
    <p:split orient="vert"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5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4007934946"/>
      </p:ext>
    </p:extLst>
  </p:cSld>
  <p:clrMapOvr>
    <a:masterClrMapping/>
  </p:clrMapOvr>
  <p:transition spd="slow" advTm="1000">
    <p:split orient="vert"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4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2529864047"/>
      </p:ext>
    </p:extLst>
  </p:cSld>
  <p:clrMapOvr>
    <a:masterClrMapping/>
  </p:clrMapOvr>
  <p:transition spd="slow" advTm="1000">
    <p:split orient="vert"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3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533510359"/>
      </p:ext>
    </p:extLst>
  </p:cSld>
  <p:clrMapOvr>
    <a:masterClrMapping/>
  </p:clrMapOvr>
  <p:transition spd="slow" advTm="1000">
    <p:split orient="vert"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2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532571274"/>
      </p:ext>
    </p:extLst>
  </p:cSld>
  <p:clrMapOvr>
    <a:masterClrMapping/>
  </p:clrMapOvr>
  <p:transition spd="slow" advTm="1000">
    <p:split orient="vert"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1_标题，一项大型内容和两项小型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6811" y="205948"/>
            <a:ext cx="8230379" cy="85739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6811" y="1200352"/>
            <a:ext cx="4073228" cy="3394244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quarter" idx="2"/>
          </p:nvPr>
        </p:nvSpPr>
        <p:spPr>
          <a:xfrm>
            <a:off x="4613096" y="1200352"/>
            <a:ext cx="4074094" cy="1655330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内容占位符 4"/>
          <p:cNvSpPr>
            <a:spLocks noGrp="1"/>
          </p:cNvSpPr>
          <p:nvPr>
            <p:ph sz="quarter" idx="3"/>
          </p:nvPr>
        </p:nvSpPr>
        <p:spPr>
          <a:xfrm>
            <a:off x="4613096" y="2938405"/>
            <a:ext cx="4074094" cy="1656191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</p:spTree>
    <p:extLst>
      <p:ext uri="{BB962C8B-B14F-4D97-AF65-F5344CB8AC3E}">
        <p14:creationId xmlns:p14="http://schemas.microsoft.com/office/powerpoint/2010/main" val="3323823695"/>
      </p:ext>
    </p:extLst>
  </p:cSld>
  <p:clrMapOvr>
    <a:masterClrMapping/>
  </p:clrMapOvr>
  <p:transition spd="slow" advTm="1000">
    <p:split orient="vert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597820"/>
            <a:ext cx="7772400" cy="1102519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1" y="2914650"/>
            <a:ext cx="6400800" cy="131445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29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85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287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145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57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003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282699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0" Type="http://schemas.openxmlformats.org/officeDocument/2006/relationships/hyperlink" Target="https://www.facebook.com/groups/629898828017053" TargetMode="Externa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.xml"/><Relationship Id="rId13" Type="http://schemas.openxmlformats.org/officeDocument/2006/relationships/hyperlink" Target="https://www.facebook.com/groups/629898828017053" TargetMode="External"/><Relationship Id="rId3" Type="http://schemas.openxmlformats.org/officeDocument/2006/relationships/slideLayout" Target="../slideLayouts/slideLayout11.xml"/><Relationship Id="rId7" Type="http://schemas.openxmlformats.org/officeDocument/2006/relationships/slideLayout" Target="../slideLayouts/slideLayout15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0.xml"/><Relationship Id="rId1" Type="http://schemas.openxmlformats.org/officeDocument/2006/relationships/slideLayout" Target="../slideLayouts/slideLayout9.xml"/><Relationship Id="rId6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9.xml"/><Relationship Id="rId5" Type="http://schemas.openxmlformats.org/officeDocument/2006/relationships/slideLayout" Target="../slideLayouts/slideLayout13.xml"/><Relationship Id="rId15" Type="http://schemas.openxmlformats.org/officeDocument/2006/relationships/image" Target="../media/image2.png"/><Relationship Id="rId10" Type="http://schemas.openxmlformats.org/officeDocument/2006/relationships/slideLayout" Target="../slideLayouts/slideLayout18.xml"/><Relationship Id="rId4" Type="http://schemas.openxmlformats.org/officeDocument/2006/relationships/slideLayout" Target="../slideLayouts/slideLayout12.xml"/><Relationship Id="rId9" Type="http://schemas.openxmlformats.org/officeDocument/2006/relationships/slideLayout" Target="../slideLayouts/slideLayout17.xml"/><Relationship Id="rId14" Type="http://schemas.openxmlformats.org/officeDocument/2006/relationships/image" Target="../media/image1.pn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image" Target="../media/image2.png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image" Target="../media/image1.png"/><Relationship Id="rId2" Type="http://schemas.openxmlformats.org/officeDocument/2006/relationships/slideLayout" Target="../slideLayouts/slideLayout21.xml"/><Relationship Id="rId16" Type="http://schemas.openxmlformats.org/officeDocument/2006/relationships/hyperlink" Target="https://www.facebook.com/groups/629898828017053" TargetMode="Externa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29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slideLayout" Target="../slideLayouts/slideLayout59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34" Type="http://schemas.openxmlformats.org/officeDocument/2006/relationships/slideLayout" Target="../slideLayouts/slideLayout67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33" Type="http://schemas.openxmlformats.org/officeDocument/2006/relationships/slideLayout" Target="../slideLayouts/slideLayout66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29" Type="http://schemas.openxmlformats.org/officeDocument/2006/relationships/slideLayout" Target="../slideLayouts/slideLayout62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32" Type="http://schemas.openxmlformats.org/officeDocument/2006/relationships/slideLayout" Target="../slideLayouts/slideLayout65.xml"/><Relationship Id="rId37" Type="http://schemas.openxmlformats.org/officeDocument/2006/relationships/theme" Target="../theme/theme4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28" Type="http://schemas.openxmlformats.org/officeDocument/2006/relationships/slideLayout" Target="../slideLayouts/slideLayout61.xml"/><Relationship Id="rId36" Type="http://schemas.openxmlformats.org/officeDocument/2006/relationships/slideLayout" Target="../slideLayouts/slideLayout69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31" Type="http://schemas.openxmlformats.org/officeDocument/2006/relationships/slideLayout" Target="../slideLayouts/slideLayout64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Relationship Id="rId27" Type="http://schemas.openxmlformats.org/officeDocument/2006/relationships/slideLayout" Target="../slideLayouts/slideLayout60.xml"/><Relationship Id="rId30" Type="http://schemas.openxmlformats.org/officeDocument/2006/relationships/slideLayout" Target="../slideLayouts/slideLayout63.xml"/><Relationship Id="rId35" Type="http://schemas.openxmlformats.org/officeDocument/2006/relationships/slideLayout" Target="../slideLayouts/slideLayout68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7.xml"/><Relationship Id="rId13" Type="http://schemas.openxmlformats.org/officeDocument/2006/relationships/slideLayout" Target="../slideLayouts/slideLayout82.xml"/><Relationship Id="rId18" Type="http://schemas.openxmlformats.org/officeDocument/2006/relationships/slideLayout" Target="../slideLayouts/slideLayout87.xml"/><Relationship Id="rId3" Type="http://schemas.openxmlformats.org/officeDocument/2006/relationships/slideLayout" Target="../slideLayouts/slideLayout72.xml"/><Relationship Id="rId7" Type="http://schemas.openxmlformats.org/officeDocument/2006/relationships/slideLayout" Target="../slideLayouts/slideLayout76.xml"/><Relationship Id="rId12" Type="http://schemas.openxmlformats.org/officeDocument/2006/relationships/slideLayout" Target="../slideLayouts/slideLayout81.xml"/><Relationship Id="rId17" Type="http://schemas.openxmlformats.org/officeDocument/2006/relationships/slideLayout" Target="../slideLayouts/slideLayout86.xml"/><Relationship Id="rId2" Type="http://schemas.openxmlformats.org/officeDocument/2006/relationships/slideLayout" Target="../slideLayouts/slideLayout71.xml"/><Relationship Id="rId16" Type="http://schemas.openxmlformats.org/officeDocument/2006/relationships/slideLayout" Target="../slideLayouts/slideLayout85.xml"/><Relationship Id="rId1" Type="http://schemas.openxmlformats.org/officeDocument/2006/relationships/slideLayout" Target="../slideLayouts/slideLayout70.xml"/><Relationship Id="rId6" Type="http://schemas.openxmlformats.org/officeDocument/2006/relationships/slideLayout" Target="../slideLayouts/slideLayout75.xml"/><Relationship Id="rId11" Type="http://schemas.openxmlformats.org/officeDocument/2006/relationships/slideLayout" Target="../slideLayouts/slideLayout80.xml"/><Relationship Id="rId5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84.xml"/><Relationship Id="rId10" Type="http://schemas.openxmlformats.org/officeDocument/2006/relationships/slideLayout" Target="../slideLayouts/slideLayout79.xml"/><Relationship Id="rId19" Type="http://schemas.openxmlformats.org/officeDocument/2006/relationships/theme" Target="../theme/theme5.xml"/><Relationship Id="rId4" Type="http://schemas.openxmlformats.org/officeDocument/2006/relationships/slideLayout" Target="../slideLayouts/slideLayout73.xml"/><Relationship Id="rId9" Type="http://schemas.openxmlformats.org/officeDocument/2006/relationships/slideLayout" Target="../slideLayouts/slideLayout78.xml"/><Relationship Id="rId14" Type="http://schemas.openxmlformats.org/officeDocument/2006/relationships/slideLayout" Target="../slideLayouts/slideLayout8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FA349DD3-07E0-2B86-3218-C116E21A24CC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0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9D2D25A6-C187-2E35-6214-6D98DD6A6BD3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98DE7078-B4EF-87D2-A902-E39C8C47AB19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29A2D258-68E3-94DD-2262-5CB859BB8D30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A7D757E2-AD6F-80B3-3C0F-3F01953216C1}"/>
              </a:ext>
            </a:extLst>
          </p:cNvPr>
          <p:cNvPicPr>
            <a:picLocks noChangeAspect="1"/>
          </p:cNvPicPr>
          <p:nvPr userDrawn="1"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8701E3B7-6D62-E261-6EDA-170A5AF2A865}"/>
              </a:ext>
            </a:extLst>
          </p:cNvPr>
          <p:cNvSpPr txBox="1">
            <a:spLocks/>
          </p:cNvSpPr>
          <p:nvPr userDrawn="1"/>
        </p:nvSpPr>
        <p:spPr>
          <a:xfrm>
            <a:off x="-700468" y="4447174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91B636-04FC-B3E3-A9EE-9BC9F3C15362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005193F2-1332-3357-4F2D-C69D1B4132AD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</p:cSld>
  <p:clrMap bg1="lt1" tx1="dk1" bg2="dk2" tx2="lt2" accent1="accent1" accent2="accent2" accent3="accent3" accent4="accent4" accent5="accent5" accent6="accent6" hlink="hlink" folHlink="folHlink"/>
  <p:sldLayoutIdLst>
    <p:sldLayoutId id="2147483654" r:id="rId1"/>
    <p:sldLayoutId id="2147483658" r:id="rId2"/>
    <p:sldLayoutId id="2147483678" r:id="rId3"/>
    <p:sldLayoutId id="2147483679" r:id="rId4"/>
    <p:sldLayoutId id="2147483680" r:id="rId5"/>
    <p:sldLayoutId id="2147483681" r:id="rId6"/>
    <p:sldLayoutId id="2147483682" r:id="rId7"/>
    <p:sldLayoutId id="2147483683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05979"/>
            <a:ext cx="8229600" cy="85725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200151"/>
            <a:ext cx="8229600" cy="33944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1" y="4767264"/>
            <a:ext cx="2895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4767264"/>
            <a:ext cx="21336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  <p:sp>
        <p:nvSpPr>
          <p:cNvPr id="7" name="TextBox 3">
            <a:extLst>
              <a:ext uri="{FF2B5EF4-FFF2-40B4-BE49-F238E27FC236}">
                <a16:creationId xmlns:a16="http://schemas.microsoft.com/office/drawing/2014/main" xmlns="" id="{B9E53558-C600-8DD4-F469-475F4DA6C453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5512EBE8-7D92-BEE8-D397-6939BFED1AAB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310041B2-8E43-B902-3D57-FB2C69BE4718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DA8FFDDD-469A-545C-5ED4-F6B1B2A2B1BC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92713B94-8AA8-0087-F77A-11F530533902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2" name="Title 1">
            <a:extLst>
              <a:ext uri="{FF2B5EF4-FFF2-40B4-BE49-F238E27FC236}">
                <a16:creationId xmlns:a16="http://schemas.microsoft.com/office/drawing/2014/main" xmlns="" id="{08641510-955C-1FED-EE8A-8CD014DCA344}"/>
              </a:ext>
            </a:extLst>
          </p:cNvPr>
          <p:cNvSpPr txBox="1">
            <a:spLocks/>
          </p:cNvSpPr>
          <p:nvPr userDrawn="1"/>
        </p:nvSpPr>
        <p:spPr>
          <a:xfrm>
            <a:off x="-662247" y="444239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xmlns="" id="{9B7F9970-97E0-B6DF-E9E9-9F8FE9D9B975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51DF1F87-8036-3816-FC57-18940A47C7D6}"/>
              </a:ext>
            </a:extLst>
          </p:cNvPr>
          <p:cNvPicPr>
            <a:picLocks noChangeAspect="1"/>
          </p:cNvPicPr>
          <p:nvPr userDrawn="1"/>
        </p:nvPicPr>
        <p:blipFill>
          <a:blip r:embed="rId15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27465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ctr" defTabSz="685800" rtl="0" eaLnBrk="1" latinLnBrk="0" hangingPunct="1"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7175" indent="-257175" algn="l" defTabSz="6858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214313" algn="l" defTabSz="685800" rtl="0" eaLnBrk="1" latinLnBrk="0" hangingPunct="1">
        <a:spcBef>
          <a:spcPct val="20000"/>
        </a:spcBef>
        <a:buFont typeface="Arial" pitchFamily="34" charset="0"/>
        <a:buChar char="–"/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spcBef>
          <a:spcPct val="20000"/>
        </a:spcBef>
        <a:buFont typeface="Arial" pitchFamily="34" charset="0"/>
        <a:buChar char="–"/>
        <a:defRPr sz="15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spcBef>
          <a:spcPct val="20000"/>
        </a:spcBef>
        <a:buFont typeface="Arial" pitchFamily="34" charset="0"/>
        <a:buChar char="»"/>
        <a:defRPr sz="15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spcBef>
          <a:spcPct val="20000"/>
        </a:spcBef>
        <a:buFont typeface="Arial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2" name="TextBox 3">
            <a:extLst>
              <a:ext uri="{FF2B5EF4-FFF2-40B4-BE49-F238E27FC236}">
                <a16:creationId xmlns:a16="http://schemas.microsoft.com/office/drawing/2014/main" xmlns="" id="{0C3C2FCA-FB5E-B057-3646-56E3A0F709F2}"/>
              </a:ext>
            </a:extLst>
          </p:cNvPr>
          <p:cNvSpPr txBox="1"/>
          <p:nvPr userDrawn="1"/>
        </p:nvSpPr>
        <p:spPr>
          <a:xfrm>
            <a:off x="3048000" y="9098618"/>
            <a:ext cx="6228184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1800" b="1" dirty="0">
                <a:solidFill>
                  <a:srgbClr val="2C943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MĂNG NON – TÀI LIỆU TIỂU HỌC</a:t>
            </a:r>
          </a:p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Mời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dirty="0">
                <a:solidFill>
                  <a:srgbClr val="FF0066"/>
                </a:solidFill>
                <a:latin typeface="Times New Roman" panose="02020603050405020304" pitchFamily="18" charset="0"/>
                <a:cs typeface="Times New Roman" panose="02020603050405020304" pitchFamily="18" charset="0"/>
                <a:hlinkClick r:id="rId16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MĂNG NON- TÀI LIỆU TIỂU HỌC | Facebook</a:t>
            </a:r>
            <a:endParaRPr lang="en-US" sz="1800" dirty="0">
              <a:solidFill>
                <a:srgbClr val="FF0066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  <a:cs typeface="Times New Roman" panose="02020603050405020304" pitchFamily="18" charset="0"/>
              </a:rPr>
              <a:t>SĐT ZALO :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0382348780</a:t>
            </a:r>
            <a:r>
              <a:rPr lang="en-US" sz="1800" b="1" dirty="0">
                <a:solidFill>
                  <a:srgbClr val="0D4370"/>
                </a:solidFill>
                <a:latin typeface="SVN-Newton" panose="02040603050506020204" pitchFamily="18" charset="0"/>
              </a:rPr>
              <a:t> - </a:t>
            </a:r>
            <a:r>
              <a:rPr lang="en-US" sz="1800" b="1" u="sng" dirty="0">
                <a:solidFill>
                  <a:srgbClr val="0D4370"/>
                </a:solidFill>
                <a:latin typeface="SVN-Newton" panose="02040603050506020204" pitchFamily="18" charset="0"/>
              </a:rPr>
              <a:t>0984848929</a:t>
            </a:r>
            <a:endParaRPr lang="en-US" sz="1800" b="1" dirty="0">
              <a:solidFill>
                <a:srgbClr val="0D4370"/>
              </a:solidFill>
              <a:latin typeface="SVN-Newton" panose="02040603050506020204" pitchFamily="18" charset="0"/>
              <a:cs typeface="Times New Roman" panose="02020603050405020304" pitchFamily="18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DC8F30E8-6F6E-7F02-82FD-C3D2016C07E1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AAA374CF-7B57-84E1-B1D1-B0917840CB29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8EA4E7BE-9251-7004-CCFE-D426AF1F40F8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BB209F70-6F74-28EA-D76C-D0F37B5C0EF7}"/>
              </a:ext>
            </a:extLst>
          </p:cNvPr>
          <p:cNvPicPr>
            <a:picLocks noChangeAspect="1"/>
          </p:cNvPicPr>
          <p:nvPr userDrawn="1"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xmlns="" id="{C4A062E2-AE53-A3AE-E2C6-76C133E3513E}"/>
              </a:ext>
            </a:extLst>
          </p:cNvPr>
          <p:cNvSpPr txBox="1">
            <a:spLocks/>
          </p:cNvSpPr>
          <p:nvPr userDrawn="1"/>
        </p:nvSpPr>
        <p:spPr>
          <a:xfrm>
            <a:off x="-671284" y="4443312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1800" b="0" dirty="0" err="1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Măng</a:t>
            </a:r>
            <a:r>
              <a:rPr lang="en-US" sz="1800" b="0" dirty="0">
                <a:solidFill>
                  <a:schemeClr val="accent3">
                    <a:lumMod val="60000"/>
                    <a:lumOff val="40000"/>
                  </a:schemeClr>
                </a:solidFill>
                <a:latin typeface="#9Slide07 HoneyCream" pitchFamily="2" charset="0"/>
              </a:rPr>
              <a:t> Non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xmlns="" id="{53035439-4B51-4C11-DDA6-5E80AFBBEBC3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523006" y="7903349"/>
            <a:ext cx="2188654" cy="265808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2BB0B57B-1437-3806-53BE-869F5FDBC3A0}"/>
              </a:ext>
            </a:extLst>
          </p:cNvPr>
          <p:cNvPicPr>
            <a:picLocks noChangeAspect="1"/>
          </p:cNvPicPr>
          <p:nvPr userDrawn="1"/>
        </p:nvPicPr>
        <p:blipFill>
          <a:blip r:embed="rId18"/>
          <a:stretch>
            <a:fillRect/>
          </a:stretch>
        </p:blipFill>
        <p:spPr>
          <a:xfrm>
            <a:off x="-8487112" y="-76200"/>
            <a:ext cx="2188654" cy="26580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426564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1" r:id="rId1"/>
    <p:sldLayoutId id="2147483704" r:id="rId2"/>
    <p:sldLayoutId id="2147483706" r:id="rId3"/>
    <p:sldLayoutId id="2147483707" r:id="rId4"/>
    <p:sldLayoutId id="2147483711" r:id="rId5"/>
    <p:sldLayoutId id="2147483713" r:id="rId6"/>
    <p:sldLayoutId id="2147483715" r:id="rId7"/>
    <p:sldLayoutId id="2147483716" r:id="rId8"/>
    <p:sldLayoutId id="2147483721" r:id="rId9"/>
    <p:sldLayoutId id="2147483725" r:id="rId10"/>
    <p:sldLayoutId id="2147483730" r:id="rId11"/>
    <p:sldLayoutId id="2147483733" r:id="rId12"/>
    <p:sldLayoutId id="2147483735" r:id="rId13"/>
    <p:sldLayoutId id="2147483736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Fredoka One"/>
              <a:buNone/>
              <a:defRPr sz="28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246950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●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○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osis"/>
              <a:buChar char="■"/>
              <a:defRPr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9774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38" r:id="rId1"/>
    <p:sldLayoutId id="2147483739" r:id="rId2"/>
    <p:sldLayoutId id="2147483740" r:id="rId3"/>
    <p:sldLayoutId id="2147483741" r:id="rId4"/>
    <p:sldLayoutId id="2147483742" r:id="rId5"/>
    <p:sldLayoutId id="2147483743" r:id="rId6"/>
    <p:sldLayoutId id="2147483744" r:id="rId7"/>
    <p:sldLayoutId id="2147483745" r:id="rId8"/>
    <p:sldLayoutId id="2147483746" r:id="rId9"/>
    <p:sldLayoutId id="2147483747" r:id="rId10"/>
    <p:sldLayoutId id="2147483748" r:id="rId11"/>
    <p:sldLayoutId id="2147483749" r:id="rId12"/>
    <p:sldLayoutId id="2147483750" r:id="rId13"/>
    <p:sldLayoutId id="2147483751" r:id="rId14"/>
    <p:sldLayoutId id="2147483752" r:id="rId15"/>
    <p:sldLayoutId id="2147483753" r:id="rId16"/>
    <p:sldLayoutId id="2147483754" r:id="rId17"/>
    <p:sldLayoutId id="2147483755" r:id="rId18"/>
    <p:sldLayoutId id="2147483756" r:id="rId19"/>
    <p:sldLayoutId id="2147483757" r:id="rId20"/>
    <p:sldLayoutId id="2147483758" r:id="rId21"/>
    <p:sldLayoutId id="2147483759" r:id="rId22"/>
    <p:sldLayoutId id="2147483760" r:id="rId23"/>
    <p:sldLayoutId id="2147483761" r:id="rId24"/>
    <p:sldLayoutId id="2147483762" r:id="rId25"/>
    <p:sldLayoutId id="2147483763" r:id="rId26"/>
    <p:sldLayoutId id="2147483764" r:id="rId27"/>
    <p:sldLayoutId id="2147483765" r:id="rId28"/>
    <p:sldLayoutId id="2147483766" r:id="rId29"/>
    <p:sldLayoutId id="2147483767" r:id="rId30"/>
    <p:sldLayoutId id="2147483768" r:id="rId31"/>
    <p:sldLayoutId id="2147483769" r:id="rId32"/>
    <p:sldLayoutId id="2147483770" r:id="rId33"/>
    <p:sldLayoutId id="2147483771" r:id="rId34"/>
    <p:sldLayoutId id="2147483772" r:id="rId35"/>
    <p:sldLayoutId id="2147483773" r:id="rId3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EA4335"/>
          </p15:clr>
        </p15:guide>
        <p15:guide id="2" pos="449">
          <p15:clr>
            <a:srgbClr val="EA4335"/>
          </p15:clr>
        </p15:guide>
        <p15:guide id="3" pos="5311">
          <p15:clr>
            <a:srgbClr val="EA4335"/>
          </p15:clr>
        </p15:guide>
        <p15:guide id="4" orient="horz" pos="340">
          <p15:clr>
            <a:srgbClr val="EA4335"/>
          </p15:clr>
        </p15:guide>
        <p15:guide id="5" orient="horz" pos="2903">
          <p15:clr>
            <a:srgbClr val="EA4335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D6C3909-F448-440B-BEB9-527699BC60DD}" type="datetimeFigureOut">
              <a:rPr lang="en-US" smtClean="0"/>
              <a:t>13/9/2024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416D2AA-0344-47F0-BDB3-B55C25DF35F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22355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8" r:id="rId1"/>
    <p:sldLayoutId id="2147483779" r:id="rId2"/>
    <p:sldLayoutId id="2147483780" r:id="rId3"/>
    <p:sldLayoutId id="2147483781" r:id="rId4"/>
    <p:sldLayoutId id="2147483782" r:id="rId5"/>
    <p:sldLayoutId id="2147483783" r:id="rId6"/>
    <p:sldLayoutId id="2147483784" r:id="rId7"/>
    <p:sldLayoutId id="2147483785" r:id="rId8"/>
    <p:sldLayoutId id="2147483786" r:id="rId9"/>
    <p:sldLayoutId id="2147483787" r:id="rId10"/>
    <p:sldLayoutId id="2147483788" r:id="rId11"/>
    <p:sldLayoutId id="2147483789" r:id="rId12"/>
    <p:sldLayoutId id="2147483790" r:id="rId13"/>
    <p:sldLayoutId id="2147483791" r:id="rId14"/>
    <p:sldLayoutId id="2147483792" r:id="rId15"/>
    <p:sldLayoutId id="2147483793" r:id="rId16"/>
    <p:sldLayoutId id="2147483794" r:id="rId17"/>
    <p:sldLayoutId id="2147483795" r:id="rId18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2.mp4"/><Relationship Id="rId1" Type="http://schemas.microsoft.com/office/2007/relationships/media" Target="../media/media2.mp4"/><Relationship Id="rId5" Type="http://schemas.openxmlformats.org/officeDocument/2006/relationships/image" Target="../media/image23.png"/><Relationship Id="rId4" Type="http://schemas.openxmlformats.org/officeDocument/2006/relationships/notesSlide" Target="../notesSlides/notesSlide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5" Type="http://schemas.openxmlformats.org/officeDocument/2006/relationships/image" Target="../media/image25.png"/><Relationship Id="rId4" Type="http://schemas.openxmlformats.org/officeDocument/2006/relationships/notesSlide" Target="../notesSlides/notesSlide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0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1.xml"/></Relationships>
</file>

<file path=ppt/slides/_rels/slide19.xml.rels><?xml version="1.0" encoding="UTF-8" standalone="yes"?>
<Relationships xmlns="http://schemas.openxmlformats.org/package/2006/relationships"><Relationship Id="rId8" Type="http://schemas.microsoft.com/office/2007/relationships/diagramDrawing" Target="../diagrams/drawing2.xml"/><Relationship Id="rId3" Type="http://schemas.openxmlformats.org/officeDocument/2006/relationships/image" Target="../media/image28.png"/><Relationship Id="rId7" Type="http://schemas.openxmlformats.org/officeDocument/2006/relationships/diagramColors" Target="../diagrams/colors2.xml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1.xml"/><Relationship Id="rId6" Type="http://schemas.openxmlformats.org/officeDocument/2006/relationships/diagramQuickStyle" Target="../diagrams/quickStyle2.xml"/><Relationship Id="rId5" Type="http://schemas.openxmlformats.org/officeDocument/2006/relationships/diagramLayout" Target="../diagrams/layout2.xml"/><Relationship Id="rId4" Type="http://schemas.openxmlformats.org/officeDocument/2006/relationships/diagramData" Target="../diagrams/data2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12" Type="http://schemas.openxmlformats.org/officeDocument/2006/relationships/image" Target="../media/image8.jp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81.xml"/><Relationship Id="rId6" Type="http://schemas.openxmlformats.org/officeDocument/2006/relationships/diagramColors" Target="../diagrams/colors1.xml"/><Relationship Id="rId11" Type="http://schemas.microsoft.com/office/2007/relationships/hdphoto" Target="../media/hdphoto2.wdp"/><Relationship Id="rId5" Type="http://schemas.openxmlformats.org/officeDocument/2006/relationships/diagramQuickStyle" Target="../diagrams/quickStyle1.xml"/><Relationship Id="rId10" Type="http://schemas.openxmlformats.org/officeDocument/2006/relationships/image" Target="../media/image7.png"/><Relationship Id="rId4" Type="http://schemas.openxmlformats.org/officeDocument/2006/relationships/diagramLayout" Target="../diagrams/layout1.xml"/><Relationship Id="rId9" Type="http://schemas.microsoft.com/office/2007/relationships/hdphoto" Target="../media/hdphoto1.wdp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13" Type="http://schemas.openxmlformats.org/officeDocument/2006/relationships/image" Target="../media/image12.png"/><Relationship Id="rId18" Type="http://schemas.openxmlformats.org/officeDocument/2006/relationships/image" Target="../media/image15.gif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10.png"/><Relationship Id="rId12" Type="http://schemas.openxmlformats.org/officeDocument/2006/relationships/slide" Target="slide7.xml"/><Relationship Id="rId17" Type="http://schemas.openxmlformats.org/officeDocument/2006/relationships/image" Target="../media/image14.png"/><Relationship Id="rId2" Type="http://schemas.openxmlformats.org/officeDocument/2006/relationships/audio" Target="../media/media1.mp3"/><Relationship Id="rId16" Type="http://schemas.openxmlformats.org/officeDocument/2006/relationships/image" Target="../media/image13.png"/><Relationship Id="rId1" Type="http://schemas.microsoft.com/office/2007/relationships/media" Target="../media/media1.mp3"/><Relationship Id="rId6" Type="http://schemas.openxmlformats.org/officeDocument/2006/relationships/slide" Target="slide5.xml"/><Relationship Id="rId11" Type="http://schemas.microsoft.com/office/2007/relationships/hdphoto" Target="../media/hdphoto4.wdp"/><Relationship Id="rId5" Type="http://schemas.openxmlformats.org/officeDocument/2006/relationships/image" Target="../media/image9.jpg"/><Relationship Id="rId15" Type="http://schemas.openxmlformats.org/officeDocument/2006/relationships/slide" Target="slide8.xml"/><Relationship Id="rId10" Type="http://schemas.openxmlformats.org/officeDocument/2006/relationships/image" Target="../media/image11.png"/><Relationship Id="rId4" Type="http://schemas.openxmlformats.org/officeDocument/2006/relationships/notesSlide" Target="../notesSlides/notesSlide3.xml"/><Relationship Id="rId9" Type="http://schemas.openxmlformats.org/officeDocument/2006/relationships/slide" Target="slide6.xml"/><Relationship Id="rId14" Type="http://schemas.microsoft.com/office/2007/relationships/hdphoto" Target="../media/hdphoto5.wdp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13" Type="http://schemas.microsoft.com/office/2007/relationships/hdphoto" Target="../media/hdphoto7.wdp"/><Relationship Id="rId3" Type="http://schemas.openxmlformats.org/officeDocument/2006/relationships/audio" Target="../media/audio1.wav"/><Relationship Id="rId7" Type="http://schemas.openxmlformats.org/officeDocument/2006/relationships/image" Target="../media/image17.png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5.xml"/><Relationship Id="rId6" Type="http://schemas.openxmlformats.org/officeDocument/2006/relationships/image" Target="../media/image16.png"/><Relationship Id="rId11" Type="http://schemas.microsoft.com/office/2007/relationships/hdphoto" Target="../media/hdphoto6.wdp"/><Relationship Id="rId5" Type="http://schemas.openxmlformats.org/officeDocument/2006/relationships/audio" Target="../media/audio3.wav"/><Relationship Id="rId15" Type="http://schemas.openxmlformats.org/officeDocument/2006/relationships/image" Target="../media/image15.gif"/><Relationship Id="rId10" Type="http://schemas.openxmlformats.org/officeDocument/2006/relationships/image" Target="../media/image18.png"/><Relationship Id="rId4" Type="http://schemas.openxmlformats.org/officeDocument/2006/relationships/audio" Target="../media/audio2.wav"/><Relationship Id="rId9" Type="http://schemas.openxmlformats.org/officeDocument/2006/relationships/image" Target="../media/image13.png"/><Relationship Id="rId14" Type="http://schemas.openxmlformats.org/officeDocument/2006/relationships/image" Target="../media/image20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image" Target="../media/image20.png"/><Relationship Id="rId3" Type="http://schemas.openxmlformats.org/officeDocument/2006/relationships/audio" Target="../media/audio1.wav"/><Relationship Id="rId7" Type="http://schemas.openxmlformats.org/officeDocument/2006/relationships/image" Target="../media/image13.png"/><Relationship Id="rId12" Type="http://schemas.microsoft.com/office/2007/relationships/hdphoto" Target="../media/hdphoto7.wdp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5.xml"/><Relationship Id="rId6" Type="http://schemas.openxmlformats.org/officeDocument/2006/relationships/slide" Target="slide4.xml"/><Relationship Id="rId11" Type="http://schemas.openxmlformats.org/officeDocument/2006/relationships/image" Target="../media/image19.png"/><Relationship Id="rId5" Type="http://schemas.openxmlformats.org/officeDocument/2006/relationships/audio" Target="../media/audio2.wav"/><Relationship Id="rId15" Type="http://schemas.openxmlformats.org/officeDocument/2006/relationships/image" Target="../media/image15.gif"/><Relationship Id="rId10" Type="http://schemas.microsoft.com/office/2007/relationships/hdphoto" Target="../media/hdphoto6.wdp"/><Relationship Id="rId4" Type="http://schemas.openxmlformats.org/officeDocument/2006/relationships/audio" Target="../media/audio3.wav"/><Relationship Id="rId9" Type="http://schemas.openxmlformats.org/officeDocument/2006/relationships/image" Target="../media/image18.png"/><Relationship Id="rId14" Type="http://schemas.openxmlformats.org/officeDocument/2006/relationships/image" Target="../media/image1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gif"/><Relationship Id="rId13" Type="http://schemas.openxmlformats.org/officeDocument/2006/relationships/image" Target="../media/image19.png"/><Relationship Id="rId3" Type="http://schemas.openxmlformats.org/officeDocument/2006/relationships/audio" Target="../media/audio1.wav"/><Relationship Id="rId7" Type="http://schemas.openxmlformats.org/officeDocument/2006/relationships/image" Target="../media/image13.png"/><Relationship Id="rId12" Type="http://schemas.microsoft.com/office/2007/relationships/hdphoto" Target="../media/hdphoto6.wdp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1.xml"/><Relationship Id="rId6" Type="http://schemas.openxmlformats.org/officeDocument/2006/relationships/slide" Target="slide4.xml"/><Relationship Id="rId11" Type="http://schemas.openxmlformats.org/officeDocument/2006/relationships/image" Target="../media/image18.png"/><Relationship Id="rId5" Type="http://schemas.openxmlformats.org/officeDocument/2006/relationships/audio" Target="../media/audio3.wav"/><Relationship Id="rId15" Type="http://schemas.openxmlformats.org/officeDocument/2006/relationships/image" Target="../media/image20.png"/><Relationship Id="rId10" Type="http://schemas.openxmlformats.org/officeDocument/2006/relationships/image" Target="../media/image17.png"/><Relationship Id="rId4" Type="http://schemas.openxmlformats.org/officeDocument/2006/relationships/audio" Target="../media/audio2.wav"/><Relationship Id="rId9" Type="http://schemas.openxmlformats.org/officeDocument/2006/relationships/image" Target="../media/image16.png"/><Relationship Id="rId14" Type="http://schemas.microsoft.com/office/2007/relationships/hdphoto" Target="../media/hdphoto7.wdp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22.jpg"/><Relationship Id="rId4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97" name="Google Shape;8597;p62"/>
          <p:cNvGrpSpPr/>
          <p:nvPr/>
        </p:nvGrpSpPr>
        <p:grpSpPr>
          <a:xfrm flipH="1">
            <a:off x="5548097" y="3718498"/>
            <a:ext cx="959532" cy="765796"/>
            <a:chOff x="5785950" y="1653700"/>
            <a:chExt cx="1373125" cy="987675"/>
          </a:xfrm>
        </p:grpSpPr>
        <p:grpSp>
          <p:nvGrpSpPr>
            <p:cNvPr id="8598" name="Google Shape;8598;p62"/>
            <p:cNvGrpSpPr/>
            <p:nvPr/>
          </p:nvGrpSpPr>
          <p:grpSpPr>
            <a:xfrm>
              <a:off x="5785950" y="1653700"/>
              <a:ext cx="1373125" cy="987675"/>
              <a:chOff x="5785950" y="1653700"/>
              <a:chExt cx="1373125" cy="987675"/>
            </a:xfrm>
          </p:grpSpPr>
          <p:sp>
            <p:nvSpPr>
              <p:cNvPr id="8599" name="Google Shape;8599;p62"/>
              <p:cNvSpPr/>
              <p:nvPr/>
            </p:nvSpPr>
            <p:spPr>
              <a:xfrm>
                <a:off x="5785950" y="1653700"/>
                <a:ext cx="1373125" cy="987675"/>
              </a:xfrm>
              <a:custGeom>
                <a:avLst/>
                <a:gdLst/>
                <a:ahLst/>
                <a:cxnLst/>
                <a:rect l="l" t="t" r="r" b="b"/>
                <a:pathLst>
                  <a:path w="54925" h="39507" extrusionOk="0">
                    <a:moveTo>
                      <a:pt x="26847" y="1"/>
                    </a:moveTo>
                    <a:cubicBezTo>
                      <a:pt x="25268" y="1"/>
                      <a:pt x="23715" y="911"/>
                      <a:pt x="22216" y="2677"/>
                    </a:cubicBezTo>
                    <a:cubicBezTo>
                      <a:pt x="20182" y="5086"/>
                      <a:pt x="18630" y="9877"/>
                      <a:pt x="17613" y="14293"/>
                    </a:cubicBezTo>
                    <a:cubicBezTo>
                      <a:pt x="17532" y="14186"/>
                      <a:pt x="17506" y="14133"/>
                      <a:pt x="17425" y="14053"/>
                    </a:cubicBezTo>
                    <a:cubicBezTo>
                      <a:pt x="17425" y="14053"/>
                      <a:pt x="17425" y="14026"/>
                      <a:pt x="17399" y="14026"/>
                    </a:cubicBezTo>
                    <a:cubicBezTo>
                      <a:pt x="16890" y="13383"/>
                      <a:pt x="16221" y="12928"/>
                      <a:pt x="15418" y="12634"/>
                    </a:cubicBezTo>
                    <a:cubicBezTo>
                      <a:pt x="15124" y="12554"/>
                      <a:pt x="14856" y="12473"/>
                      <a:pt x="14615" y="12420"/>
                    </a:cubicBezTo>
                    <a:lnTo>
                      <a:pt x="14374" y="12340"/>
                    </a:lnTo>
                    <a:cubicBezTo>
                      <a:pt x="14321" y="12340"/>
                      <a:pt x="14294" y="12313"/>
                      <a:pt x="14240" y="12313"/>
                    </a:cubicBezTo>
                    <a:cubicBezTo>
                      <a:pt x="14160" y="12286"/>
                      <a:pt x="14053" y="12286"/>
                      <a:pt x="13999" y="12286"/>
                    </a:cubicBezTo>
                    <a:cubicBezTo>
                      <a:pt x="14026" y="11510"/>
                      <a:pt x="13919" y="10760"/>
                      <a:pt x="13705" y="10038"/>
                    </a:cubicBezTo>
                    <a:cubicBezTo>
                      <a:pt x="13330" y="8860"/>
                      <a:pt x="12688" y="7870"/>
                      <a:pt x="11858" y="7067"/>
                    </a:cubicBezTo>
                    <a:cubicBezTo>
                      <a:pt x="12367" y="6424"/>
                      <a:pt x="12581" y="5595"/>
                      <a:pt x="12527" y="4711"/>
                    </a:cubicBezTo>
                    <a:cubicBezTo>
                      <a:pt x="12367" y="3052"/>
                      <a:pt x="10948" y="1794"/>
                      <a:pt x="9262" y="1794"/>
                    </a:cubicBezTo>
                    <a:cubicBezTo>
                      <a:pt x="9182" y="1794"/>
                      <a:pt x="9048" y="1794"/>
                      <a:pt x="8914" y="1847"/>
                    </a:cubicBezTo>
                    <a:cubicBezTo>
                      <a:pt x="8272" y="1901"/>
                      <a:pt x="7656" y="2169"/>
                      <a:pt x="7174" y="2570"/>
                    </a:cubicBezTo>
                    <a:cubicBezTo>
                      <a:pt x="6585" y="1981"/>
                      <a:pt x="5836" y="1607"/>
                      <a:pt x="4979" y="1526"/>
                    </a:cubicBezTo>
                    <a:lnTo>
                      <a:pt x="4819" y="1526"/>
                    </a:lnTo>
                    <a:cubicBezTo>
                      <a:pt x="3159" y="1526"/>
                      <a:pt x="1741" y="2838"/>
                      <a:pt x="1687" y="4524"/>
                    </a:cubicBezTo>
                    <a:cubicBezTo>
                      <a:pt x="1607" y="5488"/>
                      <a:pt x="2008" y="6398"/>
                      <a:pt x="2678" y="6986"/>
                    </a:cubicBezTo>
                    <a:cubicBezTo>
                      <a:pt x="804" y="8699"/>
                      <a:pt x="1" y="11376"/>
                      <a:pt x="777" y="13946"/>
                    </a:cubicBezTo>
                    <a:cubicBezTo>
                      <a:pt x="1634" y="16783"/>
                      <a:pt x="4257" y="18737"/>
                      <a:pt x="7228" y="18737"/>
                    </a:cubicBezTo>
                    <a:cubicBezTo>
                      <a:pt x="7629" y="18737"/>
                      <a:pt x="8004" y="18710"/>
                      <a:pt x="8405" y="18630"/>
                    </a:cubicBezTo>
                    <a:cubicBezTo>
                      <a:pt x="8512" y="18924"/>
                      <a:pt x="8593" y="19192"/>
                      <a:pt x="8727" y="19432"/>
                    </a:cubicBezTo>
                    <a:cubicBezTo>
                      <a:pt x="8780" y="19459"/>
                      <a:pt x="8780" y="19513"/>
                      <a:pt x="8807" y="19540"/>
                    </a:cubicBezTo>
                    <a:lnTo>
                      <a:pt x="9075" y="19968"/>
                    </a:lnTo>
                    <a:cubicBezTo>
                      <a:pt x="9235" y="20235"/>
                      <a:pt x="9396" y="20476"/>
                      <a:pt x="9530" y="20664"/>
                    </a:cubicBezTo>
                    <a:cubicBezTo>
                      <a:pt x="9797" y="21012"/>
                      <a:pt x="10065" y="21279"/>
                      <a:pt x="10386" y="21520"/>
                    </a:cubicBezTo>
                    <a:cubicBezTo>
                      <a:pt x="10680" y="21734"/>
                      <a:pt x="11055" y="21948"/>
                      <a:pt x="11457" y="22109"/>
                    </a:cubicBezTo>
                    <a:cubicBezTo>
                      <a:pt x="11992" y="22323"/>
                      <a:pt x="12554" y="22457"/>
                      <a:pt x="13143" y="22484"/>
                    </a:cubicBezTo>
                    <a:lnTo>
                      <a:pt x="13491" y="22484"/>
                    </a:lnTo>
                    <a:cubicBezTo>
                      <a:pt x="13812" y="22484"/>
                      <a:pt x="14187" y="22457"/>
                      <a:pt x="14588" y="22377"/>
                    </a:cubicBezTo>
                    <a:cubicBezTo>
                      <a:pt x="14695" y="22511"/>
                      <a:pt x="14829" y="22618"/>
                      <a:pt x="14963" y="22725"/>
                    </a:cubicBezTo>
                    <a:cubicBezTo>
                      <a:pt x="15124" y="22885"/>
                      <a:pt x="15257" y="22992"/>
                      <a:pt x="15391" y="23073"/>
                    </a:cubicBezTo>
                    <a:lnTo>
                      <a:pt x="15793" y="23394"/>
                    </a:lnTo>
                    <a:cubicBezTo>
                      <a:pt x="15793" y="23394"/>
                      <a:pt x="15819" y="23394"/>
                      <a:pt x="15819" y="23421"/>
                    </a:cubicBezTo>
                    <a:cubicBezTo>
                      <a:pt x="16167" y="23661"/>
                      <a:pt x="16435" y="23822"/>
                      <a:pt x="16729" y="23983"/>
                    </a:cubicBezTo>
                    <a:cubicBezTo>
                      <a:pt x="16729" y="23983"/>
                      <a:pt x="16756" y="23983"/>
                      <a:pt x="16756" y="24009"/>
                    </a:cubicBezTo>
                    <a:cubicBezTo>
                      <a:pt x="17077" y="24197"/>
                      <a:pt x="17399" y="24331"/>
                      <a:pt x="17800" y="24464"/>
                    </a:cubicBezTo>
                    <a:cubicBezTo>
                      <a:pt x="17934" y="24491"/>
                      <a:pt x="18068" y="24545"/>
                      <a:pt x="18202" y="24598"/>
                    </a:cubicBezTo>
                    <a:cubicBezTo>
                      <a:pt x="20182" y="29416"/>
                      <a:pt x="22939" y="35037"/>
                      <a:pt x="25776" y="37446"/>
                    </a:cubicBezTo>
                    <a:cubicBezTo>
                      <a:pt x="27436" y="38838"/>
                      <a:pt x="28961" y="39507"/>
                      <a:pt x="30433" y="39507"/>
                    </a:cubicBezTo>
                    <a:cubicBezTo>
                      <a:pt x="31879" y="39507"/>
                      <a:pt x="33164" y="38811"/>
                      <a:pt x="33940" y="37580"/>
                    </a:cubicBezTo>
                    <a:cubicBezTo>
                      <a:pt x="34074" y="37365"/>
                      <a:pt x="34181" y="37178"/>
                      <a:pt x="34261" y="36937"/>
                    </a:cubicBezTo>
                    <a:cubicBezTo>
                      <a:pt x="35305" y="36910"/>
                      <a:pt x="36215" y="36455"/>
                      <a:pt x="36884" y="35733"/>
                    </a:cubicBezTo>
                    <a:cubicBezTo>
                      <a:pt x="37821" y="34716"/>
                      <a:pt x="38115" y="33431"/>
                      <a:pt x="37821" y="31905"/>
                    </a:cubicBezTo>
                    <a:lnTo>
                      <a:pt x="38008" y="31905"/>
                    </a:lnTo>
                    <a:cubicBezTo>
                      <a:pt x="39882" y="31905"/>
                      <a:pt x="40952" y="31102"/>
                      <a:pt x="41514" y="30433"/>
                    </a:cubicBezTo>
                    <a:cubicBezTo>
                      <a:pt x="41568" y="30406"/>
                      <a:pt x="41568" y="30380"/>
                      <a:pt x="41595" y="30353"/>
                    </a:cubicBezTo>
                    <a:cubicBezTo>
                      <a:pt x="41996" y="29844"/>
                      <a:pt x="42344" y="29041"/>
                      <a:pt x="42344" y="28131"/>
                    </a:cubicBezTo>
                    <a:cubicBezTo>
                      <a:pt x="43254" y="27435"/>
                      <a:pt x="43763" y="26472"/>
                      <a:pt x="43897" y="25535"/>
                    </a:cubicBezTo>
                    <a:cubicBezTo>
                      <a:pt x="44111" y="24357"/>
                      <a:pt x="43709" y="23287"/>
                      <a:pt x="42772" y="22323"/>
                    </a:cubicBezTo>
                    <a:cubicBezTo>
                      <a:pt x="42799" y="22270"/>
                      <a:pt x="42906" y="22189"/>
                      <a:pt x="42906" y="22136"/>
                    </a:cubicBezTo>
                    <a:cubicBezTo>
                      <a:pt x="43094" y="21868"/>
                      <a:pt x="43308" y="21601"/>
                      <a:pt x="43468" y="21386"/>
                    </a:cubicBezTo>
                    <a:lnTo>
                      <a:pt x="43629" y="21145"/>
                    </a:lnTo>
                    <a:cubicBezTo>
                      <a:pt x="43736" y="21012"/>
                      <a:pt x="43870" y="20798"/>
                      <a:pt x="43950" y="20744"/>
                    </a:cubicBezTo>
                    <a:lnTo>
                      <a:pt x="43977" y="20717"/>
                    </a:lnTo>
                    <a:cubicBezTo>
                      <a:pt x="43977" y="20717"/>
                      <a:pt x="44004" y="20664"/>
                      <a:pt x="44111" y="20637"/>
                    </a:cubicBezTo>
                    <a:cubicBezTo>
                      <a:pt x="44164" y="20610"/>
                      <a:pt x="44271" y="20583"/>
                      <a:pt x="44378" y="20530"/>
                    </a:cubicBezTo>
                    <a:cubicBezTo>
                      <a:pt x="44405" y="20530"/>
                      <a:pt x="44405" y="20530"/>
                      <a:pt x="44432" y="20503"/>
                    </a:cubicBezTo>
                    <a:cubicBezTo>
                      <a:pt x="44619" y="20476"/>
                      <a:pt x="44887" y="20450"/>
                      <a:pt x="45074" y="20396"/>
                    </a:cubicBezTo>
                    <a:cubicBezTo>
                      <a:pt x="46011" y="20316"/>
                      <a:pt x="47028" y="20182"/>
                      <a:pt x="47992" y="19780"/>
                    </a:cubicBezTo>
                    <a:lnTo>
                      <a:pt x="48955" y="19325"/>
                    </a:lnTo>
                    <a:lnTo>
                      <a:pt x="49972" y="18844"/>
                    </a:lnTo>
                    <a:cubicBezTo>
                      <a:pt x="50722" y="18442"/>
                      <a:pt x="51445" y="17853"/>
                      <a:pt x="52033" y="17184"/>
                    </a:cubicBezTo>
                    <a:cubicBezTo>
                      <a:pt x="52328" y="16863"/>
                      <a:pt x="52595" y="16515"/>
                      <a:pt x="52810" y="16247"/>
                    </a:cubicBezTo>
                    <a:cubicBezTo>
                      <a:pt x="53050" y="15953"/>
                      <a:pt x="53211" y="15659"/>
                      <a:pt x="53372" y="15418"/>
                    </a:cubicBezTo>
                    <a:cubicBezTo>
                      <a:pt x="53586" y="15096"/>
                      <a:pt x="53746" y="14749"/>
                      <a:pt x="53853" y="14481"/>
                    </a:cubicBezTo>
                    <a:cubicBezTo>
                      <a:pt x="53907" y="14320"/>
                      <a:pt x="53987" y="14160"/>
                      <a:pt x="54041" y="14026"/>
                    </a:cubicBezTo>
                    <a:lnTo>
                      <a:pt x="54068" y="13946"/>
                    </a:lnTo>
                    <a:cubicBezTo>
                      <a:pt x="54121" y="13838"/>
                      <a:pt x="54175" y="13758"/>
                      <a:pt x="54201" y="13624"/>
                    </a:cubicBezTo>
                    <a:cubicBezTo>
                      <a:pt x="54389" y="13143"/>
                      <a:pt x="54549" y="12634"/>
                      <a:pt x="54656" y="12072"/>
                    </a:cubicBezTo>
                    <a:cubicBezTo>
                      <a:pt x="54710" y="11751"/>
                      <a:pt x="54790" y="11376"/>
                      <a:pt x="54817" y="11028"/>
                    </a:cubicBezTo>
                    <a:cubicBezTo>
                      <a:pt x="54844" y="10841"/>
                      <a:pt x="54871" y="10627"/>
                      <a:pt x="54871" y="10439"/>
                    </a:cubicBezTo>
                    <a:cubicBezTo>
                      <a:pt x="54924" y="8914"/>
                      <a:pt x="53505" y="7495"/>
                      <a:pt x="51846" y="7495"/>
                    </a:cubicBezTo>
                    <a:lnTo>
                      <a:pt x="51766" y="7495"/>
                    </a:lnTo>
                    <a:cubicBezTo>
                      <a:pt x="51525" y="7495"/>
                      <a:pt x="51364" y="7522"/>
                      <a:pt x="51230" y="7522"/>
                    </a:cubicBezTo>
                    <a:cubicBezTo>
                      <a:pt x="50990" y="7575"/>
                      <a:pt x="50722" y="7602"/>
                      <a:pt x="50294" y="7656"/>
                    </a:cubicBezTo>
                    <a:cubicBezTo>
                      <a:pt x="49892" y="7736"/>
                      <a:pt x="49464" y="7843"/>
                      <a:pt x="48902" y="7977"/>
                    </a:cubicBezTo>
                    <a:cubicBezTo>
                      <a:pt x="48393" y="8111"/>
                      <a:pt x="47858" y="8298"/>
                      <a:pt x="47296" y="8512"/>
                    </a:cubicBezTo>
                    <a:cubicBezTo>
                      <a:pt x="46707" y="8726"/>
                      <a:pt x="46172" y="8994"/>
                      <a:pt x="45583" y="9342"/>
                    </a:cubicBezTo>
                    <a:cubicBezTo>
                      <a:pt x="45208" y="9529"/>
                      <a:pt x="44887" y="9770"/>
                      <a:pt x="44566" y="10038"/>
                    </a:cubicBezTo>
                    <a:cubicBezTo>
                      <a:pt x="44566" y="10038"/>
                      <a:pt x="44539" y="10038"/>
                      <a:pt x="44539" y="10065"/>
                    </a:cubicBezTo>
                    <a:cubicBezTo>
                      <a:pt x="44245" y="10305"/>
                      <a:pt x="44004" y="10573"/>
                      <a:pt x="43736" y="10814"/>
                    </a:cubicBezTo>
                    <a:cubicBezTo>
                      <a:pt x="43575" y="11001"/>
                      <a:pt x="43361" y="11215"/>
                      <a:pt x="43201" y="11403"/>
                    </a:cubicBezTo>
                    <a:lnTo>
                      <a:pt x="43067" y="11537"/>
                    </a:lnTo>
                    <a:lnTo>
                      <a:pt x="42505" y="12179"/>
                    </a:lnTo>
                    <a:cubicBezTo>
                      <a:pt x="42478" y="12206"/>
                      <a:pt x="42478" y="12259"/>
                      <a:pt x="42425" y="12259"/>
                    </a:cubicBezTo>
                    <a:cubicBezTo>
                      <a:pt x="42130" y="12607"/>
                      <a:pt x="41862" y="12982"/>
                      <a:pt x="41675" y="13330"/>
                    </a:cubicBezTo>
                    <a:cubicBezTo>
                      <a:pt x="41568" y="13517"/>
                      <a:pt x="41434" y="13731"/>
                      <a:pt x="41327" y="13919"/>
                    </a:cubicBezTo>
                    <a:cubicBezTo>
                      <a:pt x="41247" y="14026"/>
                      <a:pt x="41193" y="14160"/>
                      <a:pt x="41167" y="14267"/>
                    </a:cubicBezTo>
                    <a:cubicBezTo>
                      <a:pt x="41167" y="14267"/>
                      <a:pt x="41167" y="14293"/>
                      <a:pt x="41140" y="14293"/>
                    </a:cubicBezTo>
                    <a:cubicBezTo>
                      <a:pt x="41033" y="14481"/>
                      <a:pt x="40926" y="14615"/>
                      <a:pt x="40872" y="14722"/>
                    </a:cubicBezTo>
                    <a:lnTo>
                      <a:pt x="40792" y="14802"/>
                    </a:lnTo>
                    <a:lnTo>
                      <a:pt x="40551" y="14802"/>
                    </a:lnTo>
                    <a:cubicBezTo>
                      <a:pt x="40471" y="14802"/>
                      <a:pt x="40310" y="14749"/>
                      <a:pt x="40230" y="14749"/>
                    </a:cubicBezTo>
                    <a:cubicBezTo>
                      <a:pt x="39989" y="14722"/>
                      <a:pt x="39748" y="14722"/>
                      <a:pt x="39561" y="14695"/>
                    </a:cubicBezTo>
                    <a:cubicBezTo>
                      <a:pt x="39346" y="14695"/>
                      <a:pt x="39186" y="14668"/>
                      <a:pt x="38972" y="14668"/>
                    </a:cubicBezTo>
                    <a:lnTo>
                      <a:pt x="38918" y="14668"/>
                    </a:lnTo>
                    <a:cubicBezTo>
                      <a:pt x="39320" y="14267"/>
                      <a:pt x="39641" y="13812"/>
                      <a:pt x="39882" y="13410"/>
                    </a:cubicBezTo>
                    <a:cubicBezTo>
                      <a:pt x="40417" y="12473"/>
                      <a:pt x="40551" y="11456"/>
                      <a:pt x="40230" y="10520"/>
                    </a:cubicBezTo>
                    <a:cubicBezTo>
                      <a:pt x="39882" y="9583"/>
                      <a:pt x="39293" y="8833"/>
                      <a:pt x="38436" y="8378"/>
                    </a:cubicBezTo>
                    <a:cubicBezTo>
                      <a:pt x="38276" y="7522"/>
                      <a:pt x="37821" y="6853"/>
                      <a:pt x="37366" y="6505"/>
                    </a:cubicBezTo>
                    <a:lnTo>
                      <a:pt x="37339" y="6451"/>
                    </a:lnTo>
                    <a:cubicBezTo>
                      <a:pt x="36643" y="5862"/>
                      <a:pt x="35706" y="5514"/>
                      <a:pt x="34689" y="5514"/>
                    </a:cubicBezTo>
                    <a:cubicBezTo>
                      <a:pt x="34475" y="5514"/>
                      <a:pt x="34261" y="5514"/>
                      <a:pt x="34020" y="5568"/>
                    </a:cubicBezTo>
                    <a:cubicBezTo>
                      <a:pt x="33993" y="4283"/>
                      <a:pt x="33485" y="3239"/>
                      <a:pt x="32521" y="2490"/>
                    </a:cubicBezTo>
                    <a:cubicBezTo>
                      <a:pt x="31879" y="1981"/>
                      <a:pt x="31129" y="1714"/>
                      <a:pt x="30326" y="1714"/>
                    </a:cubicBezTo>
                    <a:lnTo>
                      <a:pt x="30059" y="1714"/>
                    </a:lnTo>
                    <a:cubicBezTo>
                      <a:pt x="30005" y="1687"/>
                      <a:pt x="29978" y="1633"/>
                      <a:pt x="29978" y="1607"/>
                    </a:cubicBezTo>
                    <a:cubicBezTo>
                      <a:pt x="29202" y="563"/>
                      <a:pt x="28078" y="1"/>
                      <a:pt x="2684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0" name="Google Shape;8600;p62"/>
              <p:cNvSpPr/>
              <p:nvPr/>
            </p:nvSpPr>
            <p:spPr>
              <a:xfrm>
                <a:off x="6267750" y="1722200"/>
                <a:ext cx="343275" cy="420000"/>
              </a:xfrm>
              <a:custGeom>
                <a:avLst/>
                <a:gdLst/>
                <a:ahLst/>
                <a:cxnLst/>
                <a:rect l="l" t="t" r="r" b="b"/>
                <a:pathLst>
                  <a:path w="13731" h="16800" extrusionOk="0">
                    <a:moveTo>
                      <a:pt x="7615" y="0"/>
                    </a:moveTo>
                    <a:cubicBezTo>
                      <a:pt x="6959" y="0"/>
                      <a:pt x="6091" y="469"/>
                      <a:pt x="5032" y="1704"/>
                    </a:cubicBezTo>
                    <a:cubicBezTo>
                      <a:pt x="1954" y="5290"/>
                      <a:pt x="0" y="16800"/>
                      <a:pt x="0" y="16800"/>
                    </a:cubicBezTo>
                    <a:cubicBezTo>
                      <a:pt x="9047" y="11928"/>
                      <a:pt x="13731" y="3444"/>
                      <a:pt x="11697" y="1891"/>
                    </a:cubicBezTo>
                    <a:cubicBezTo>
                      <a:pt x="11522" y="1758"/>
                      <a:pt x="11326" y="1703"/>
                      <a:pt x="11120" y="1703"/>
                    </a:cubicBezTo>
                    <a:cubicBezTo>
                      <a:pt x="10125" y="1703"/>
                      <a:pt x="8913" y="2988"/>
                      <a:pt x="8913" y="2988"/>
                    </a:cubicBezTo>
                    <a:cubicBezTo>
                      <a:pt x="9333" y="1660"/>
                      <a:pt x="8850" y="0"/>
                      <a:pt x="76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1" name="Google Shape;8601;p62"/>
              <p:cNvSpPr/>
              <p:nvPr/>
            </p:nvSpPr>
            <p:spPr>
              <a:xfrm>
                <a:off x="6277100" y="1858450"/>
                <a:ext cx="467100" cy="283075"/>
              </a:xfrm>
              <a:custGeom>
                <a:avLst/>
                <a:gdLst/>
                <a:ahLst/>
                <a:cxnLst/>
                <a:rect l="l" t="t" r="r" b="b"/>
                <a:pathLst>
                  <a:path w="18684" h="11323" extrusionOk="0">
                    <a:moveTo>
                      <a:pt x="15127" y="1"/>
                    </a:moveTo>
                    <a:cubicBezTo>
                      <a:pt x="11098" y="1"/>
                      <a:pt x="1" y="11323"/>
                      <a:pt x="1" y="11323"/>
                    </a:cubicBezTo>
                    <a:cubicBezTo>
                      <a:pt x="12581" y="8807"/>
                      <a:pt x="18683" y="4765"/>
                      <a:pt x="18148" y="3186"/>
                    </a:cubicBezTo>
                    <a:cubicBezTo>
                      <a:pt x="17914" y="2496"/>
                      <a:pt x="17271" y="2302"/>
                      <a:pt x="16621" y="2302"/>
                    </a:cubicBezTo>
                    <a:cubicBezTo>
                      <a:pt x="15784" y="2302"/>
                      <a:pt x="14936" y="2624"/>
                      <a:pt x="14936" y="2624"/>
                    </a:cubicBezTo>
                    <a:cubicBezTo>
                      <a:pt x="17077" y="1232"/>
                      <a:pt x="16034" y="295"/>
                      <a:pt x="16034" y="295"/>
                    </a:cubicBezTo>
                    <a:cubicBezTo>
                      <a:pt x="15798" y="93"/>
                      <a:pt x="15492" y="1"/>
                      <a:pt x="151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2" name="Google Shape;8602;p62"/>
              <p:cNvSpPr/>
              <p:nvPr/>
            </p:nvSpPr>
            <p:spPr>
              <a:xfrm>
                <a:off x="6390200" y="1964725"/>
                <a:ext cx="2476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9904" h="4315" extrusionOk="0">
                    <a:moveTo>
                      <a:pt x="8178" y="0"/>
                    </a:moveTo>
                    <a:cubicBezTo>
                      <a:pt x="6553" y="0"/>
                      <a:pt x="3394" y="1494"/>
                      <a:pt x="0" y="4315"/>
                    </a:cubicBezTo>
                    <a:lnTo>
                      <a:pt x="0" y="4315"/>
                    </a:lnTo>
                    <a:cubicBezTo>
                      <a:pt x="0" y="4315"/>
                      <a:pt x="9904" y="1719"/>
                      <a:pt x="9208" y="434"/>
                    </a:cubicBezTo>
                    <a:cubicBezTo>
                      <a:pt x="9037" y="143"/>
                      <a:pt x="8681" y="0"/>
                      <a:pt x="8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3" name="Google Shape;8603;p62"/>
              <p:cNvSpPr/>
              <p:nvPr/>
            </p:nvSpPr>
            <p:spPr>
              <a:xfrm>
                <a:off x="6323275" y="1858950"/>
                <a:ext cx="178025" cy="203625"/>
              </a:xfrm>
              <a:custGeom>
                <a:avLst/>
                <a:gdLst/>
                <a:ahLst/>
                <a:cxnLst/>
                <a:rect l="l" t="t" r="r" b="b"/>
                <a:pathLst>
                  <a:path w="7121" h="8145" extrusionOk="0">
                    <a:moveTo>
                      <a:pt x="5522" y="1"/>
                    </a:moveTo>
                    <a:cubicBezTo>
                      <a:pt x="4135" y="1"/>
                      <a:pt x="1711" y="3136"/>
                      <a:pt x="1" y="8144"/>
                    </a:cubicBezTo>
                    <a:cubicBezTo>
                      <a:pt x="1" y="8144"/>
                      <a:pt x="7120" y="837"/>
                      <a:pt x="5889" y="88"/>
                    </a:cubicBezTo>
                    <a:cubicBezTo>
                      <a:pt x="5777" y="30"/>
                      <a:pt x="5654" y="1"/>
                      <a:pt x="5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4" name="Google Shape;8604;p62"/>
              <p:cNvSpPr/>
              <p:nvPr/>
            </p:nvSpPr>
            <p:spPr>
              <a:xfrm>
                <a:off x="5857550" y="1760775"/>
                <a:ext cx="1235925" cy="486475"/>
              </a:xfrm>
              <a:custGeom>
                <a:avLst/>
                <a:gdLst/>
                <a:ahLst/>
                <a:cxnLst/>
                <a:rect l="l" t="t" r="r" b="b"/>
                <a:pathLst>
                  <a:path w="49437" h="19459" extrusionOk="0">
                    <a:moveTo>
                      <a:pt x="2142" y="0"/>
                    </a:moveTo>
                    <a:cubicBezTo>
                      <a:pt x="1874" y="0"/>
                      <a:pt x="1634" y="188"/>
                      <a:pt x="1634" y="455"/>
                    </a:cubicBezTo>
                    <a:cubicBezTo>
                      <a:pt x="1634" y="723"/>
                      <a:pt x="1821" y="964"/>
                      <a:pt x="2089" y="964"/>
                    </a:cubicBezTo>
                    <a:lnTo>
                      <a:pt x="2222" y="964"/>
                    </a:lnTo>
                    <a:cubicBezTo>
                      <a:pt x="2945" y="1874"/>
                      <a:pt x="3159" y="3239"/>
                      <a:pt x="3240" y="3908"/>
                    </a:cubicBezTo>
                    <a:cubicBezTo>
                      <a:pt x="1152" y="4604"/>
                      <a:pt x="1" y="6852"/>
                      <a:pt x="616" y="8967"/>
                    </a:cubicBezTo>
                    <a:cubicBezTo>
                      <a:pt x="1162" y="10712"/>
                      <a:pt x="2774" y="11852"/>
                      <a:pt x="4511" y="11852"/>
                    </a:cubicBezTo>
                    <a:cubicBezTo>
                      <a:pt x="4905" y="11852"/>
                      <a:pt x="5306" y="11794"/>
                      <a:pt x="5702" y="11670"/>
                    </a:cubicBezTo>
                    <a:cubicBezTo>
                      <a:pt x="5970" y="11616"/>
                      <a:pt x="6211" y="11509"/>
                      <a:pt x="6451" y="11376"/>
                    </a:cubicBezTo>
                    <a:lnTo>
                      <a:pt x="6612" y="11376"/>
                    </a:lnTo>
                    <a:cubicBezTo>
                      <a:pt x="6732" y="11362"/>
                      <a:pt x="6853" y="11355"/>
                      <a:pt x="6963" y="11355"/>
                    </a:cubicBezTo>
                    <a:cubicBezTo>
                      <a:pt x="7074" y="11355"/>
                      <a:pt x="7174" y="11362"/>
                      <a:pt x="7254" y="11376"/>
                    </a:cubicBezTo>
                    <a:cubicBezTo>
                      <a:pt x="7442" y="11402"/>
                      <a:pt x="7576" y="11483"/>
                      <a:pt x="7683" y="11616"/>
                    </a:cubicBezTo>
                    <a:cubicBezTo>
                      <a:pt x="7790" y="11750"/>
                      <a:pt x="7897" y="11884"/>
                      <a:pt x="7950" y="12071"/>
                    </a:cubicBezTo>
                    <a:cubicBezTo>
                      <a:pt x="8031" y="12286"/>
                      <a:pt x="8057" y="12473"/>
                      <a:pt x="8084" y="12714"/>
                    </a:cubicBezTo>
                    <a:lnTo>
                      <a:pt x="8111" y="13035"/>
                    </a:lnTo>
                    <a:lnTo>
                      <a:pt x="8191" y="13383"/>
                    </a:lnTo>
                    <a:cubicBezTo>
                      <a:pt x="8218" y="13570"/>
                      <a:pt x="8298" y="13784"/>
                      <a:pt x="8379" y="13945"/>
                    </a:cubicBezTo>
                    <a:cubicBezTo>
                      <a:pt x="8486" y="14132"/>
                      <a:pt x="8593" y="14266"/>
                      <a:pt x="8646" y="14427"/>
                    </a:cubicBezTo>
                    <a:cubicBezTo>
                      <a:pt x="8753" y="14587"/>
                      <a:pt x="8860" y="14721"/>
                      <a:pt x="8967" y="14855"/>
                    </a:cubicBezTo>
                    <a:cubicBezTo>
                      <a:pt x="9048" y="14989"/>
                      <a:pt x="9155" y="15123"/>
                      <a:pt x="9289" y="15203"/>
                    </a:cubicBezTo>
                    <a:cubicBezTo>
                      <a:pt x="9422" y="15283"/>
                      <a:pt x="9556" y="15364"/>
                      <a:pt x="9690" y="15417"/>
                    </a:cubicBezTo>
                    <a:cubicBezTo>
                      <a:pt x="9984" y="15524"/>
                      <a:pt x="10306" y="15605"/>
                      <a:pt x="10600" y="15605"/>
                    </a:cubicBezTo>
                    <a:cubicBezTo>
                      <a:pt x="10674" y="15611"/>
                      <a:pt x="10747" y="15615"/>
                      <a:pt x="10821" y="15615"/>
                    </a:cubicBezTo>
                    <a:cubicBezTo>
                      <a:pt x="11043" y="15615"/>
                      <a:pt x="11269" y="15584"/>
                      <a:pt x="11510" y="15524"/>
                    </a:cubicBezTo>
                    <a:cubicBezTo>
                      <a:pt x="11778" y="15471"/>
                      <a:pt x="12045" y="15390"/>
                      <a:pt x="12260" y="15283"/>
                    </a:cubicBezTo>
                    <a:cubicBezTo>
                      <a:pt x="12500" y="15230"/>
                      <a:pt x="12715" y="15123"/>
                      <a:pt x="12795" y="15042"/>
                    </a:cubicBezTo>
                    <a:cubicBezTo>
                      <a:pt x="12848" y="15016"/>
                      <a:pt x="12875" y="15016"/>
                      <a:pt x="12902" y="14989"/>
                    </a:cubicBezTo>
                    <a:cubicBezTo>
                      <a:pt x="12982" y="15149"/>
                      <a:pt x="13063" y="15390"/>
                      <a:pt x="13250" y="15631"/>
                    </a:cubicBezTo>
                    <a:cubicBezTo>
                      <a:pt x="13410" y="15926"/>
                      <a:pt x="13705" y="16220"/>
                      <a:pt x="14053" y="16541"/>
                    </a:cubicBezTo>
                    <a:cubicBezTo>
                      <a:pt x="14133" y="16595"/>
                      <a:pt x="14213" y="16702"/>
                      <a:pt x="14320" y="16755"/>
                    </a:cubicBezTo>
                    <a:cubicBezTo>
                      <a:pt x="14401" y="16836"/>
                      <a:pt x="14508" y="16889"/>
                      <a:pt x="14588" y="16970"/>
                    </a:cubicBezTo>
                    <a:cubicBezTo>
                      <a:pt x="14776" y="17103"/>
                      <a:pt x="14990" y="17237"/>
                      <a:pt x="15204" y="17371"/>
                    </a:cubicBezTo>
                    <a:cubicBezTo>
                      <a:pt x="15445" y="17478"/>
                      <a:pt x="15686" y="17558"/>
                      <a:pt x="15953" y="17665"/>
                    </a:cubicBezTo>
                    <a:cubicBezTo>
                      <a:pt x="16087" y="17692"/>
                      <a:pt x="16221" y="17773"/>
                      <a:pt x="16355" y="17799"/>
                    </a:cubicBezTo>
                    <a:cubicBezTo>
                      <a:pt x="16489" y="17826"/>
                      <a:pt x="16622" y="17826"/>
                      <a:pt x="16783" y="17826"/>
                    </a:cubicBezTo>
                    <a:cubicBezTo>
                      <a:pt x="17077" y="17826"/>
                      <a:pt x="17399" y="17799"/>
                      <a:pt x="17693" y="17746"/>
                    </a:cubicBezTo>
                    <a:cubicBezTo>
                      <a:pt x="18014" y="17639"/>
                      <a:pt x="18335" y="17532"/>
                      <a:pt x="18657" y="17398"/>
                    </a:cubicBezTo>
                    <a:cubicBezTo>
                      <a:pt x="19004" y="17291"/>
                      <a:pt x="19326" y="17210"/>
                      <a:pt x="19620" y="17130"/>
                    </a:cubicBezTo>
                    <a:cubicBezTo>
                      <a:pt x="19764" y="17119"/>
                      <a:pt x="19899" y="17113"/>
                      <a:pt x="20029" y="17113"/>
                    </a:cubicBezTo>
                    <a:cubicBezTo>
                      <a:pt x="20212" y="17113"/>
                      <a:pt x="20384" y="17126"/>
                      <a:pt x="20557" y="17157"/>
                    </a:cubicBezTo>
                    <a:cubicBezTo>
                      <a:pt x="20878" y="17237"/>
                      <a:pt x="21172" y="17291"/>
                      <a:pt x="21467" y="17478"/>
                    </a:cubicBezTo>
                    <a:cubicBezTo>
                      <a:pt x="21761" y="17612"/>
                      <a:pt x="22083" y="17799"/>
                      <a:pt x="22377" y="17960"/>
                    </a:cubicBezTo>
                    <a:cubicBezTo>
                      <a:pt x="22671" y="18174"/>
                      <a:pt x="22966" y="18361"/>
                      <a:pt x="23287" y="18549"/>
                    </a:cubicBezTo>
                    <a:cubicBezTo>
                      <a:pt x="23581" y="18709"/>
                      <a:pt x="23903" y="18843"/>
                      <a:pt x="24224" y="18950"/>
                    </a:cubicBezTo>
                    <a:cubicBezTo>
                      <a:pt x="24518" y="19031"/>
                      <a:pt x="24839" y="19111"/>
                      <a:pt x="25161" y="19164"/>
                    </a:cubicBezTo>
                    <a:cubicBezTo>
                      <a:pt x="25455" y="19245"/>
                      <a:pt x="25776" y="19352"/>
                      <a:pt x="26097" y="19378"/>
                    </a:cubicBezTo>
                    <a:cubicBezTo>
                      <a:pt x="26405" y="19432"/>
                      <a:pt x="26706" y="19459"/>
                      <a:pt x="27004" y="19459"/>
                    </a:cubicBezTo>
                    <a:cubicBezTo>
                      <a:pt x="27302" y="19459"/>
                      <a:pt x="27596" y="19432"/>
                      <a:pt x="27891" y="19378"/>
                    </a:cubicBezTo>
                    <a:cubicBezTo>
                      <a:pt x="28185" y="19352"/>
                      <a:pt x="28453" y="19271"/>
                      <a:pt x="28720" y="19164"/>
                    </a:cubicBezTo>
                    <a:cubicBezTo>
                      <a:pt x="28988" y="19111"/>
                      <a:pt x="29256" y="19004"/>
                      <a:pt x="29497" y="18897"/>
                    </a:cubicBezTo>
                    <a:lnTo>
                      <a:pt x="30193" y="18602"/>
                    </a:lnTo>
                    <a:cubicBezTo>
                      <a:pt x="30300" y="18549"/>
                      <a:pt x="30407" y="18495"/>
                      <a:pt x="30514" y="18442"/>
                    </a:cubicBezTo>
                    <a:cubicBezTo>
                      <a:pt x="30594" y="18361"/>
                      <a:pt x="30701" y="18335"/>
                      <a:pt x="30808" y="18281"/>
                    </a:cubicBezTo>
                    <a:cubicBezTo>
                      <a:pt x="30915" y="18201"/>
                      <a:pt x="30969" y="18147"/>
                      <a:pt x="31076" y="18094"/>
                    </a:cubicBezTo>
                    <a:cubicBezTo>
                      <a:pt x="31183" y="18040"/>
                      <a:pt x="31236" y="17960"/>
                      <a:pt x="31317" y="17933"/>
                    </a:cubicBezTo>
                    <a:cubicBezTo>
                      <a:pt x="31477" y="17799"/>
                      <a:pt x="31611" y="17692"/>
                      <a:pt x="31745" y="17558"/>
                    </a:cubicBezTo>
                    <a:cubicBezTo>
                      <a:pt x="31986" y="17344"/>
                      <a:pt x="32173" y="17103"/>
                      <a:pt x="32307" y="16970"/>
                    </a:cubicBezTo>
                    <a:cubicBezTo>
                      <a:pt x="32334" y="16943"/>
                      <a:pt x="32334" y="16889"/>
                      <a:pt x="32387" y="16889"/>
                    </a:cubicBezTo>
                    <a:cubicBezTo>
                      <a:pt x="32414" y="16943"/>
                      <a:pt x="32441" y="16943"/>
                      <a:pt x="32468" y="16970"/>
                    </a:cubicBezTo>
                    <a:cubicBezTo>
                      <a:pt x="32655" y="17077"/>
                      <a:pt x="32923" y="17210"/>
                      <a:pt x="33244" y="17291"/>
                    </a:cubicBezTo>
                    <a:cubicBezTo>
                      <a:pt x="33324" y="17344"/>
                      <a:pt x="33404" y="17371"/>
                      <a:pt x="33511" y="17398"/>
                    </a:cubicBezTo>
                    <a:cubicBezTo>
                      <a:pt x="33619" y="17425"/>
                      <a:pt x="33726" y="17425"/>
                      <a:pt x="33779" y="17478"/>
                    </a:cubicBezTo>
                    <a:cubicBezTo>
                      <a:pt x="33993" y="17505"/>
                      <a:pt x="34181" y="17532"/>
                      <a:pt x="34421" y="17558"/>
                    </a:cubicBezTo>
                    <a:cubicBezTo>
                      <a:pt x="34502" y="17558"/>
                      <a:pt x="34662" y="17612"/>
                      <a:pt x="34743" y="17612"/>
                    </a:cubicBezTo>
                    <a:lnTo>
                      <a:pt x="35117" y="17612"/>
                    </a:lnTo>
                    <a:cubicBezTo>
                      <a:pt x="35358" y="17612"/>
                      <a:pt x="35626" y="17558"/>
                      <a:pt x="35867" y="17532"/>
                    </a:cubicBezTo>
                    <a:cubicBezTo>
                      <a:pt x="36134" y="17505"/>
                      <a:pt x="36349" y="17425"/>
                      <a:pt x="36616" y="17344"/>
                    </a:cubicBezTo>
                    <a:cubicBezTo>
                      <a:pt x="36884" y="17264"/>
                      <a:pt x="37152" y="17157"/>
                      <a:pt x="37392" y="16970"/>
                    </a:cubicBezTo>
                    <a:cubicBezTo>
                      <a:pt x="37633" y="16809"/>
                      <a:pt x="37848" y="16595"/>
                      <a:pt x="38088" y="16327"/>
                    </a:cubicBezTo>
                    <a:cubicBezTo>
                      <a:pt x="38303" y="16060"/>
                      <a:pt x="38490" y="15765"/>
                      <a:pt x="38704" y="15497"/>
                    </a:cubicBezTo>
                    <a:cubicBezTo>
                      <a:pt x="38891" y="15203"/>
                      <a:pt x="39105" y="14935"/>
                      <a:pt x="39320" y="14694"/>
                    </a:cubicBezTo>
                    <a:cubicBezTo>
                      <a:pt x="39561" y="14454"/>
                      <a:pt x="39828" y="14293"/>
                      <a:pt x="40096" y="14132"/>
                    </a:cubicBezTo>
                    <a:cubicBezTo>
                      <a:pt x="40363" y="13999"/>
                      <a:pt x="40711" y="13865"/>
                      <a:pt x="41006" y="13784"/>
                    </a:cubicBezTo>
                    <a:cubicBezTo>
                      <a:pt x="41327" y="13731"/>
                      <a:pt x="41675" y="13651"/>
                      <a:pt x="42050" y="13624"/>
                    </a:cubicBezTo>
                    <a:cubicBezTo>
                      <a:pt x="42772" y="13544"/>
                      <a:pt x="43522" y="13463"/>
                      <a:pt x="44111" y="13196"/>
                    </a:cubicBezTo>
                    <a:lnTo>
                      <a:pt x="45021" y="12794"/>
                    </a:lnTo>
                    <a:cubicBezTo>
                      <a:pt x="45315" y="12660"/>
                      <a:pt x="45636" y="12473"/>
                      <a:pt x="45904" y="12339"/>
                    </a:cubicBezTo>
                    <a:cubicBezTo>
                      <a:pt x="46466" y="12045"/>
                      <a:pt x="46921" y="11643"/>
                      <a:pt x="47323" y="11242"/>
                    </a:cubicBezTo>
                    <a:cubicBezTo>
                      <a:pt x="47537" y="11054"/>
                      <a:pt x="47697" y="10813"/>
                      <a:pt x="47858" y="10573"/>
                    </a:cubicBezTo>
                    <a:cubicBezTo>
                      <a:pt x="48045" y="10332"/>
                      <a:pt x="48179" y="10144"/>
                      <a:pt x="48313" y="9903"/>
                    </a:cubicBezTo>
                    <a:cubicBezTo>
                      <a:pt x="48420" y="9663"/>
                      <a:pt x="48527" y="9475"/>
                      <a:pt x="48634" y="9234"/>
                    </a:cubicBezTo>
                    <a:cubicBezTo>
                      <a:pt x="48714" y="9127"/>
                      <a:pt x="48741" y="9047"/>
                      <a:pt x="48768" y="8913"/>
                    </a:cubicBezTo>
                    <a:cubicBezTo>
                      <a:pt x="48795" y="8806"/>
                      <a:pt x="48875" y="8699"/>
                      <a:pt x="48902" y="8592"/>
                    </a:cubicBezTo>
                    <a:cubicBezTo>
                      <a:pt x="49062" y="8190"/>
                      <a:pt x="49169" y="7789"/>
                      <a:pt x="49223" y="7468"/>
                    </a:cubicBezTo>
                    <a:cubicBezTo>
                      <a:pt x="49303" y="7120"/>
                      <a:pt x="49330" y="6852"/>
                      <a:pt x="49357" y="6665"/>
                    </a:cubicBezTo>
                    <a:cubicBezTo>
                      <a:pt x="49357" y="6558"/>
                      <a:pt x="49410" y="6504"/>
                      <a:pt x="49410" y="6424"/>
                    </a:cubicBezTo>
                    <a:cubicBezTo>
                      <a:pt x="49410" y="6370"/>
                      <a:pt x="49437" y="6370"/>
                      <a:pt x="49437" y="6370"/>
                    </a:cubicBezTo>
                    <a:cubicBezTo>
                      <a:pt x="49383" y="6103"/>
                      <a:pt x="49169" y="5889"/>
                      <a:pt x="48982" y="5889"/>
                    </a:cubicBezTo>
                    <a:lnTo>
                      <a:pt x="48875" y="5889"/>
                    </a:lnTo>
                    <a:cubicBezTo>
                      <a:pt x="48795" y="5889"/>
                      <a:pt x="48741" y="5915"/>
                      <a:pt x="48634" y="5915"/>
                    </a:cubicBezTo>
                    <a:cubicBezTo>
                      <a:pt x="48447" y="5915"/>
                      <a:pt x="48179" y="5996"/>
                      <a:pt x="47831" y="6022"/>
                    </a:cubicBezTo>
                    <a:cubicBezTo>
                      <a:pt x="47510" y="6103"/>
                      <a:pt x="47135" y="6156"/>
                      <a:pt x="46734" y="6263"/>
                    </a:cubicBezTo>
                    <a:cubicBezTo>
                      <a:pt x="46332" y="6370"/>
                      <a:pt x="45904" y="6531"/>
                      <a:pt x="45449" y="6692"/>
                    </a:cubicBezTo>
                    <a:cubicBezTo>
                      <a:pt x="45021" y="6852"/>
                      <a:pt x="44566" y="7093"/>
                      <a:pt x="44111" y="7361"/>
                    </a:cubicBezTo>
                    <a:cubicBezTo>
                      <a:pt x="43897" y="7495"/>
                      <a:pt x="43682" y="7628"/>
                      <a:pt x="43495" y="7842"/>
                    </a:cubicBezTo>
                    <a:cubicBezTo>
                      <a:pt x="43281" y="8003"/>
                      <a:pt x="43094" y="8190"/>
                      <a:pt x="42879" y="8405"/>
                    </a:cubicBezTo>
                    <a:cubicBezTo>
                      <a:pt x="42692" y="8592"/>
                      <a:pt x="42505" y="8833"/>
                      <a:pt x="42317" y="9074"/>
                    </a:cubicBezTo>
                    <a:cubicBezTo>
                      <a:pt x="42103" y="9315"/>
                      <a:pt x="41916" y="9502"/>
                      <a:pt x="41702" y="9743"/>
                    </a:cubicBezTo>
                    <a:cubicBezTo>
                      <a:pt x="41514" y="9984"/>
                      <a:pt x="41300" y="10251"/>
                      <a:pt x="41140" y="10519"/>
                    </a:cubicBezTo>
                    <a:cubicBezTo>
                      <a:pt x="40979" y="10787"/>
                      <a:pt x="40818" y="11108"/>
                      <a:pt x="40631" y="11402"/>
                    </a:cubicBezTo>
                    <a:cubicBezTo>
                      <a:pt x="40471" y="11723"/>
                      <a:pt x="40283" y="11991"/>
                      <a:pt x="40069" y="12259"/>
                    </a:cubicBezTo>
                    <a:cubicBezTo>
                      <a:pt x="39882" y="12473"/>
                      <a:pt x="39614" y="12687"/>
                      <a:pt x="39373" y="12848"/>
                    </a:cubicBezTo>
                    <a:cubicBezTo>
                      <a:pt x="39105" y="13008"/>
                      <a:pt x="38838" y="13115"/>
                      <a:pt x="38490" y="13196"/>
                    </a:cubicBezTo>
                    <a:cubicBezTo>
                      <a:pt x="38317" y="13227"/>
                      <a:pt x="38136" y="13240"/>
                      <a:pt x="37945" y="13240"/>
                    </a:cubicBezTo>
                    <a:cubicBezTo>
                      <a:pt x="37810" y="13240"/>
                      <a:pt x="37670" y="13233"/>
                      <a:pt x="37526" y="13222"/>
                    </a:cubicBezTo>
                    <a:cubicBezTo>
                      <a:pt x="37205" y="13196"/>
                      <a:pt x="36857" y="13142"/>
                      <a:pt x="36563" y="13115"/>
                    </a:cubicBezTo>
                    <a:cubicBezTo>
                      <a:pt x="36441" y="13104"/>
                      <a:pt x="36314" y="13098"/>
                      <a:pt x="36193" y="13098"/>
                    </a:cubicBezTo>
                    <a:cubicBezTo>
                      <a:pt x="36021" y="13098"/>
                      <a:pt x="35858" y="13111"/>
                      <a:pt x="35733" y="13142"/>
                    </a:cubicBezTo>
                    <a:cubicBezTo>
                      <a:pt x="35465" y="13222"/>
                      <a:pt x="35224" y="13276"/>
                      <a:pt x="35010" y="13383"/>
                    </a:cubicBezTo>
                    <a:cubicBezTo>
                      <a:pt x="34823" y="13490"/>
                      <a:pt x="34609" y="13624"/>
                      <a:pt x="34421" y="13704"/>
                    </a:cubicBezTo>
                    <a:cubicBezTo>
                      <a:pt x="34207" y="13865"/>
                      <a:pt x="34047" y="13945"/>
                      <a:pt x="33886" y="14079"/>
                    </a:cubicBezTo>
                    <a:cubicBezTo>
                      <a:pt x="33779" y="14159"/>
                      <a:pt x="33726" y="14213"/>
                      <a:pt x="33645" y="14293"/>
                    </a:cubicBezTo>
                    <a:cubicBezTo>
                      <a:pt x="33592" y="14347"/>
                      <a:pt x="33485" y="14427"/>
                      <a:pt x="33404" y="14480"/>
                    </a:cubicBezTo>
                    <a:lnTo>
                      <a:pt x="33003" y="14882"/>
                    </a:lnTo>
                    <a:cubicBezTo>
                      <a:pt x="32869" y="15016"/>
                      <a:pt x="32789" y="15176"/>
                      <a:pt x="32682" y="15283"/>
                    </a:cubicBezTo>
                    <a:cubicBezTo>
                      <a:pt x="32468" y="15551"/>
                      <a:pt x="32307" y="15792"/>
                      <a:pt x="32200" y="15952"/>
                    </a:cubicBezTo>
                    <a:cubicBezTo>
                      <a:pt x="32173" y="15979"/>
                      <a:pt x="32173" y="16033"/>
                      <a:pt x="32173" y="16033"/>
                    </a:cubicBezTo>
                    <a:lnTo>
                      <a:pt x="32146" y="15979"/>
                    </a:lnTo>
                    <a:cubicBezTo>
                      <a:pt x="31986" y="15899"/>
                      <a:pt x="31745" y="15765"/>
                      <a:pt x="31451" y="15578"/>
                    </a:cubicBezTo>
                    <a:cubicBezTo>
                      <a:pt x="31129" y="15444"/>
                      <a:pt x="30808" y="15283"/>
                      <a:pt x="30433" y="15123"/>
                    </a:cubicBezTo>
                    <a:lnTo>
                      <a:pt x="30139" y="15016"/>
                    </a:lnTo>
                    <a:lnTo>
                      <a:pt x="29845" y="14909"/>
                    </a:lnTo>
                    <a:cubicBezTo>
                      <a:pt x="29630" y="14855"/>
                      <a:pt x="29390" y="14775"/>
                      <a:pt x="29202" y="14721"/>
                    </a:cubicBezTo>
                    <a:cubicBezTo>
                      <a:pt x="28961" y="14641"/>
                      <a:pt x="28720" y="14614"/>
                      <a:pt x="28506" y="14561"/>
                    </a:cubicBezTo>
                    <a:cubicBezTo>
                      <a:pt x="28265" y="14480"/>
                      <a:pt x="28025" y="14454"/>
                      <a:pt x="27757" y="14427"/>
                    </a:cubicBezTo>
                    <a:cubicBezTo>
                      <a:pt x="27516" y="14373"/>
                      <a:pt x="27248" y="14373"/>
                      <a:pt x="26981" y="14373"/>
                    </a:cubicBezTo>
                    <a:cubicBezTo>
                      <a:pt x="26713" y="14373"/>
                      <a:pt x="26445" y="14427"/>
                      <a:pt x="26178" y="14454"/>
                    </a:cubicBezTo>
                    <a:cubicBezTo>
                      <a:pt x="25642" y="14534"/>
                      <a:pt x="25054" y="14641"/>
                      <a:pt x="24491" y="14748"/>
                    </a:cubicBezTo>
                    <a:cubicBezTo>
                      <a:pt x="23876" y="14855"/>
                      <a:pt x="23287" y="15123"/>
                      <a:pt x="22645" y="15390"/>
                    </a:cubicBezTo>
                    <a:cubicBezTo>
                      <a:pt x="22350" y="15524"/>
                      <a:pt x="22002" y="15658"/>
                      <a:pt x="21708" y="15685"/>
                    </a:cubicBezTo>
                    <a:cubicBezTo>
                      <a:pt x="21521" y="15736"/>
                      <a:pt x="21313" y="15754"/>
                      <a:pt x="21111" y="15754"/>
                    </a:cubicBezTo>
                    <a:cubicBezTo>
                      <a:pt x="20994" y="15754"/>
                      <a:pt x="20879" y="15748"/>
                      <a:pt x="20771" y="15738"/>
                    </a:cubicBezTo>
                    <a:cubicBezTo>
                      <a:pt x="20155" y="15658"/>
                      <a:pt x="19593" y="15364"/>
                      <a:pt x="19138" y="14882"/>
                    </a:cubicBezTo>
                    <a:cubicBezTo>
                      <a:pt x="18897" y="14668"/>
                      <a:pt x="18657" y="14427"/>
                      <a:pt x="18416" y="14266"/>
                    </a:cubicBezTo>
                    <a:cubicBezTo>
                      <a:pt x="18202" y="14052"/>
                      <a:pt x="17961" y="13892"/>
                      <a:pt x="17720" y="13784"/>
                    </a:cubicBezTo>
                    <a:cubicBezTo>
                      <a:pt x="17613" y="13704"/>
                      <a:pt x="17479" y="13677"/>
                      <a:pt x="17399" y="13651"/>
                    </a:cubicBezTo>
                    <a:cubicBezTo>
                      <a:pt x="17291" y="13624"/>
                      <a:pt x="17158" y="13570"/>
                      <a:pt x="17051" y="13570"/>
                    </a:cubicBezTo>
                    <a:cubicBezTo>
                      <a:pt x="16810" y="13544"/>
                      <a:pt x="16596" y="13517"/>
                      <a:pt x="16381" y="13517"/>
                    </a:cubicBezTo>
                    <a:cubicBezTo>
                      <a:pt x="16221" y="13517"/>
                      <a:pt x="16084" y="13505"/>
                      <a:pt x="15947" y="13505"/>
                    </a:cubicBezTo>
                    <a:cubicBezTo>
                      <a:pt x="15879" y="13505"/>
                      <a:pt x="15810" y="13508"/>
                      <a:pt x="15739" y="13517"/>
                    </a:cubicBezTo>
                    <a:cubicBezTo>
                      <a:pt x="15659" y="13517"/>
                      <a:pt x="15552" y="13517"/>
                      <a:pt x="15445" y="13544"/>
                    </a:cubicBezTo>
                    <a:cubicBezTo>
                      <a:pt x="15391" y="13544"/>
                      <a:pt x="15338" y="13544"/>
                      <a:pt x="15284" y="13570"/>
                    </a:cubicBezTo>
                    <a:cubicBezTo>
                      <a:pt x="15257" y="13570"/>
                      <a:pt x="15177" y="13570"/>
                      <a:pt x="15150" y="13624"/>
                    </a:cubicBezTo>
                    <a:cubicBezTo>
                      <a:pt x="14990" y="13651"/>
                      <a:pt x="14776" y="13677"/>
                      <a:pt x="14615" y="13704"/>
                    </a:cubicBezTo>
                    <a:cubicBezTo>
                      <a:pt x="14508" y="13758"/>
                      <a:pt x="14454" y="13758"/>
                      <a:pt x="14347" y="13784"/>
                    </a:cubicBezTo>
                    <a:cubicBezTo>
                      <a:pt x="14267" y="13811"/>
                      <a:pt x="14187" y="13811"/>
                      <a:pt x="14106" y="13838"/>
                    </a:cubicBezTo>
                    <a:cubicBezTo>
                      <a:pt x="13785" y="13918"/>
                      <a:pt x="13518" y="14025"/>
                      <a:pt x="13303" y="14079"/>
                    </a:cubicBezTo>
                    <a:lnTo>
                      <a:pt x="13303" y="13758"/>
                    </a:lnTo>
                    <a:cubicBezTo>
                      <a:pt x="13303" y="13517"/>
                      <a:pt x="13277" y="13249"/>
                      <a:pt x="13196" y="12981"/>
                    </a:cubicBezTo>
                    <a:cubicBezTo>
                      <a:pt x="13143" y="12714"/>
                      <a:pt x="13063" y="12446"/>
                      <a:pt x="12982" y="12179"/>
                    </a:cubicBezTo>
                    <a:cubicBezTo>
                      <a:pt x="12875" y="11911"/>
                      <a:pt x="12741" y="11670"/>
                      <a:pt x="12581" y="11429"/>
                    </a:cubicBezTo>
                    <a:cubicBezTo>
                      <a:pt x="12393" y="11242"/>
                      <a:pt x="12179" y="11081"/>
                      <a:pt x="11912" y="10974"/>
                    </a:cubicBezTo>
                    <a:cubicBezTo>
                      <a:pt x="11590" y="10867"/>
                      <a:pt x="11296" y="10813"/>
                      <a:pt x="10975" y="10706"/>
                    </a:cubicBezTo>
                    <a:cubicBezTo>
                      <a:pt x="10846" y="10688"/>
                      <a:pt x="10716" y="10657"/>
                      <a:pt x="10578" y="10657"/>
                    </a:cubicBezTo>
                    <a:cubicBezTo>
                      <a:pt x="10516" y="10657"/>
                      <a:pt x="10452" y="10663"/>
                      <a:pt x="10386" y="10680"/>
                    </a:cubicBezTo>
                    <a:lnTo>
                      <a:pt x="10065" y="10706"/>
                    </a:lnTo>
                    <a:lnTo>
                      <a:pt x="9717" y="10733"/>
                    </a:lnTo>
                    <a:cubicBezTo>
                      <a:pt x="9610" y="10747"/>
                      <a:pt x="9503" y="10753"/>
                      <a:pt x="9399" y="10753"/>
                    </a:cubicBezTo>
                    <a:cubicBezTo>
                      <a:pt x="9295" y="10753"/>
                      <a:pt x="9195" y="10747"/>
                      <a:pt x="9101" y="10733"/>
                    </a:cubicBezTo>
                    <a:cubicBezTo>
                      <a:pt x="8887" y="10706"/>
                      <a:pt x="8753" y="10626"/>
                      <a:pt x="8619" y="10546"/>
                    </a:cubicBezTo>
                    <a:cubicBezTo>
                      <a:pt x="8486" y="10439"/>
                      <a:pt x="8379" y="10305"/>
                      <a:pt x="8352" y="10144"/>
                    </a:cubicBezTo>
                    <a:cubicBezTo>
                      <a:pt x="8298" y="9957"/>
                      <a:pt x="8298" y="9743"/>
                      <a:pt x="8298" y="9529"/>
                    </a:cubicBezTo>
                    <a:lnTo>
                      <a:pt x="8298" y="9288"/>
                    </a:lnTo>
                    <a:cubicBezTo>
                      <a:pt x="8619" y="8458"/>
                      <a:pt x="8700" y="7521"/>
                      <a:pt x="8379" y="6584"/>
                    </a:cubicBezTo>
                    <a:cubicBezTo>
                      <a:pt x="7950" y="5193"/>
                      <a:pt x="6853" y="4176"/>
                      <a:pt x="5541" y="3854"/>
                    </a:cubicBezTo>
                    <a:cubicBezTo>
                      <a:pt x="5675" y="3078"/>
                      <a:pt x="5943" y="2141"/>
                      <a:pt x="6451" y="1445"/>
                    </a:cubicBezTo>
                    <a:lnTo>
                      <a:pt x="6585" y="1445"/>
                    </a:lnTo>
                    <a:cubicBezTo>
                      <a:pt x="6906" y="1392"/>
                      <a:pt x="7147" y="1098"/>
                      <a:pt x="7094" y="803"/>
                    </a:cubicBezTo>
                    <a:cubicBezTo>
                      <a:pt x="7046" y="491"/>
                      <a:pt x="6804" y="286"/>
                      <a:pt x="6542" y="286"/>
                    </a:cubicBezTo>
                    <a:cubicBezTo>
                      <a:pt x="6512" y="286"/>
                      <a:pt x="6482" y="289"/>
                      <a:pt x="6451" y="295"/>
                    </a:cubicBezTo>
                    <a:cubicBezTo>
                      <a:pt x="6103" y="321"/>
                      <a:pt x="5889" y="643"/>
                      <a:pt x="5943" y="937"/>
                    </a:cubicBezTo>
                    <a:cubicBezTo>
                      <a:pt x="5943" y="1044"/>
                      <a:pt x="5970" y="1098"/>
                      <a:pt x="6023" y="1178"/>
                    </a:cubicBezTo>
                    <a:cubicBezTo>
                      <a:pt x="5675" y="1660"/>
                      <a:pt x="5167" y="2570"/>
                      <a:pt x="5006" y="3747"/>
                    </a:cubicBezTo>
                    <a:cubicBezTo>
                      <a:pt x="4847" y="3719"/>
                      <a:pt x="4682" y="3708"/>
                      <a:pt x="4514" y="3708"/>
                    </a:cubicBezTo>
                    <a:cubicBezTo>
                      <a:pt x="4200" y="3708"/>
                      <a:pt x="3875" y="3749"/>
                      <a:pt x="3561" y="3801"/>
                    </a:cubicBezTo>
                    <a:cubicBezTo>
                      <a:pt x="3561" y="2329"/>
                      <a:pt x="2945" y="1258"/>
                      <a:pt x="2544" y="696"/>
                    </a:cubicBezTo>
                    <a:cubicBezTo>
                      <a:pt x="2570" y="643"/>
                      <a:pt x="2597" y="562"/>
                      <a:pt x="2597" y="509"/>
                    </a:cubicBezTo>
                    <a:cubicBezTo>
                      <a:pt x="2597" y="241"/>
                      <a:pt x="2410" y="0"/>
                      <a:pt x="2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5" name="Google Shape;8605;p62"/>
              <p:cNvSpPr/>
              <p:nvPr/>
            </p:nvSpPr>
            <p:spPr>
              <a:xfrm>
                <a:off x="6264400" y="2141500"/>
                <a:ext cx="444325" cy="433650"/>
              </a:xfrm>
              <a:custGeom>
                <a:avLst/>
                <a:gdLst/>
                <a:ahLst/>
                <a:cxnLst/>
                <a:rect l="l" t="t" r="r" b="b"/>
                <a:pathLst>
                  <a:path w="17773" h="17346" extrusionOk="0">
                    <a:moveTo>
                      <a:pt x="0" y="1"/>
                    </a:moveTo>
                    <a:cubicBezTo>
                      <a:pt x="1" y="1"/>
                      <a:pt x="4336" y="12474"/>
                      <a:pt x="8405" y="15900"/>
                    </a:cubicBezTo>
                    <a:cubicBezTo>
                      <a:pt x="9658" y="16939"/>
                      <a:pt x="10627" y="17346"/>
                      <a:pt x="11339" y="17346"/>
                    </a:cubicBezTo>
                    <a:cubicBezTo>
                      <a:pt x="12955" y="17346"/>
                      <a:pt x="13243" y="15255"/>
                      <a:pt x="12500" y="13732"/>
                    </a:cubicBezTo>
                    <a:lnTo>
                      <a:pt x="12500" y="13732"/>
                    </a:lnTo>
                    <a:cubicBezTo>
                      <a:pt x="12500" y="13732"/>
                      <a:pt x="13881" y="14795"/>
                      <a:pt x="14956" y="14795"/>
                    </a:cubicBezTo>
                    <a:cubicBezTo>
                      <a:pt x="15277" y="14795"/>
                      <a:pt x="15571" y="14700"/>
                      <a:pt x="15792" y="14454"/>
                    </a:cubicBezTo>
                    <a:cubicBezTo>
                      <a:pt x="17773" y="12340"/>
                      <a:pt x="11028" y="3748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6" name="Google Shape;8606;p62"/>
              <p:cNvSpPr/>
              <p:nvPr/>
            </p:nvSpPr>
            <p:spPr>
              <a:xfrm>
                <a:off x="6275775" y="2140850"/>
                <a:ext cx="550050" cy="245400"/>
              </a:xfrm>
              <a:custGeom>
                <a:avLst/>
                <a:gdLst/>
                <a:ahLst/>
                <a:cxnLst/>
                <a:rect l="l" t="t" r="r" b="b"/>
                <a:pathLst>
                  <a:path w="22002" h="9816" extrusionOk="0">
                    <a:moveTo>
                      <a:pt x="0" y="0"/>
                    </a:moveTo>
                    <a:cubicBezTo>
                      <a:pt x="1" y="0"/>
                      <a:pt x="13494" y="9815"/>
                      <a:pt x="18448" y="9815"/>
                    </a:cubicBezTo>
                    <a:cubicBezTo>
                      <a:pt x="19084" y="9815"/>
                      <a:pt x="19580" y="9653"/>
                      <a:pt x="19887" y="9288"/>
                    </a:cubicBezTo>
                    <a:cubicBezTo>
                      <a:pt x="19887" y="9288"/>
                      <a:pt x="20904" y="7976"/>
                      <a:pt x="18228" y="6906"/>
                    </a:cubicBezTo>
                    <a:lnTo>
                      <a:pt x="18228" y="6906"/>
                    </a:lnTo>
                    <a:cubicBezTo>
                      <a:pt x="18228" y="6906"/>
                      <a:pt x="18729" y="7004"/>
                      <a:pt x="19349" y="7004"/>
                    </a:cubicBezTo>
                    <a:cubicBezTo>
                      <a:pt x="20279" y="7004"/>
                      <a:pt x="21477" y="6782"/>
                      <a:pt x="21654" y="5674"/>
                    </a:cubicBezTo>
                    <a:cubicBezTo>
                      <a:pt x="22002" y="3828"/>
                      <a:pt x="14481" y="42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7" name="Google Shape;8607;p62"/>
              <p:cNvSpPr/>
              <p:nvPr/>
            </p:nvSpPr>
            <p:spPr>
              <a:xfrm>
                <a:off x="6414275" y="2195700"/>
                <a:ext cx="287775" cy="83725"/>
              </a:xfrm>
              <a:custGeom>
                <a:avLst/>
                <a:gdLst/>
                <a:ahLst/>
                <a:cxnLst/>
                <a:rect l="l" t="t" r="r" b="b"/>
                <a:pathLst>
                  <a:path w="11511" h="3349" extrusionOk="0">
                    <a:moveTo>
                      <a:pt x="1" y="1"/>
                    </a:moveTo>
                    <a:cubicBezTo>
                      <a:pt x="3837" y="2255"/>
                      <a:pt x="7265" y="3349"/>
                      <a:pt x="9246" y="3349"/>
                    </a:cubicBezTo>
                    <a:cubicBezTo>
                      <a:pt x="10182" y="3349"/>
                      <a:pt x="10794" y="3105"/>
                      <a:pt x="10975" y="2624"/>
                    </a:cubicBezTo>
                    <a:cubicBezTo>
                      <a:pt x="11510" y="1071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8" name="Google Shape;8608;p62"/>
              <p:cNvSpPr/>
              <p:nvPr/>
            </p:nvSpPr>
            <p:spPr>
              <a:xfrm>
                <a:off x="6340675" y="2219125"/>
                <a:ext cx="232900" cy="201725"/>
              </a:xfrm>
              <a:custGeom>
                <a:avLst/>
                <a:gdLst/>
                <a:ahLst/>
                <a:cxnLst/>
                <a:rect l="l" t="t" r="r" b="b"/>
                <a:pathLst>
                  <a:path w="9316" h="8069" extrusionOk="0">
                    <a:moveTo>
                      <a:pt x="1" y="1"/>
                    </a:moveTo>
                    <a:cubicBezTo>
                      <a:pt x="2755" y="5042"/>
                      <a:pt x="5875" y="8069"/>
                      <a:pt x="7463" y="8069"/>
                    </a:cubicBezTo>
                    <a:cubicBezTo>
                      <a:pt x="7696" y="8069"/>
                      <a:pt x="7896" y="8003"/>
                      <a:pt x="8057" y="7870"/>
                    </a:cubicBezTo>
                    <a:cubicBezTo>
                      <a:pt x="9315" y="685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09" name="Google Shape;8609;p62"/>
            <p:cNvGrpSpPr/>
            <p:nvPr/>
          </p:nvGrpSpPr>
          <p:grpSpPr>
            <a:xfrm>
              <a:off x="5891858" y="1901182"/>
              <a:ext cx="135420" cy="69561"/>
              <a:chOff x="2330525" y="2356200"/>
              <a:chExt cx="229525" cy="117900"/>
            </a:xfrm>
          </p:grpSpPr>
          <p:sp>
            <p:nvSpPr>
              <p:cNvPr id="8610" name="Google Shape;8610;p62"/>
              <p:cNvSpPr/>
              <p:nvPr/>
            </p:nvSpPr>
            <p:spPr>
              <a:xfrm>
                <a:off x="2397175" y="2395750"/>
                <a:ext cx="97975" cy="61625"/>
              </a:xfrm>
              <a:custGeom>
                <a:avLst/>
                <a:gdLst/>
                <a:ahLst/>
                <a:cxnLst/>
                <a:rect l="l" t="t" r="r" b="b"/>
                <a:pathLst>
                  <a:path w="3919" h="2465" extrusionOk="0">
                    <a:moveTo>
                      <a:pt x="884" y="1"/>
                    </a:moveTo>
                    <a:cubicBezTo>
                      <a:pt x="1" y="1"/>
                      <a:pt x="171" y="1885"/>
                      <a:pt x="1724" y="2411"/>
                    </a:cubicBezTo>
                    <a:cubicBezTo>
                      <a:pt x="1831" y="2437"/>
                      <a:pt x="1965" y="2464"/>
                      <a:pt x="2072" y="2464"/>
                    </a:cubicBezTo>
                    <a:lnTo>
                      <a:pt x="2098" y="1822"/>
                    </a:lnTo>
                    <a:cubicBezTo>
                      <a:pt x="2124" y="1413"/>
                      <a:pt x="2466" y="1151"/>
                      <a:pt x="2846" y="1151"/>
                    </a:cubicBezTo>
                    <a:cubicBezTo>
                      <a:pt x="2865" y="1151"/>
                      <a:pt x="2883" y="1151"/>
                      <a:pt x="2901" y="1153"/>
                    </a:cubicBezTo>
                    <a:lnTo>
                      <a:pt x="3731" y="1233"/>
                    </a:lnTo>
                    <a:cubicBezTo>
                      <a:pt x="3919" y="805"/>
                      <a:pt x="3838" y="376"/>
                      <a:pt x="3464" y="296"/>
                    </a:cubicBezTo>
                    <a:cubicBezTo>
                      <a:pt x="3464" y="296"/>
                      <a:pt x="3434" y="297"/>
                      <a:pt x="3379" y="297"/>
                    </a:cubicBezTo>
                    <a:cubicBezTo>
                      <a:pt x="3080" y="297"/>
                      <a:pt x="2033" y="278"/>
                      <a:pt x="1081" y="28"/>
                    </a:cubicBezTo>
                    <a:cubicBezTo>
                      <a:pt x="1011" y="9"/>
                      <a:pt x="945" y="1"/>
                      <a:pt x="884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1" name="Google Shape;8611;p62"/>
              <p:cNvSpPr/>
              <p:nvPr/>
            </p:nvSpPr>
            <p:spPr>
              <a:xfrm>
                <a:off x="2448950" y="2425575"/>
                <a:ext cx="41525" cy="32875"/>
              </a:xfrm>
              <a:custGeom>
                <a:avLst/>
                <a:gdLst/>
                <a:ahLst/>
                <a:cxnLst/>
                <a:rect l="l" t="t" r="r" b="b"/>
                <a:pathLst>
                  <a:path w="1661" h="1315" extrusionOk="0">
                    <a:moveTo>
                      <a:pt x="706" y="1"/>
                    </a:moveTo>
                    <a:cubicBezTo>
                      <a:pt x="355" y="1"/>
                      <a:pt x="51" y="299"/>
                      <a:pt x="27" y="682"/>
                    </a:cubicBezTo>
                    <a:lnTo>
                      <a:pt x="1" y="1298"/>
                    </a:lnTo>
                    <a:cubicBezTo>
                      <a:pt x="64" y="1309"/>
                      <a:pt x="125" y="1315"/>
                      <a:pt x="186" y="1315"/>
                    </a:cubicBezTo>
                    <a:cubicBezTo>
                      <a:pt x="408" y="1315"/>
                      <a:pt x="614" y="1243"/>
                      <a:pt x="804" y="1137"/>
                    </a:cubicBezTo>
                    <a:cubicBezTo>
                      <a:pt x="1098" y="950"/>
                      <a:pt x="1339" y="682"/>
                      <a:pt x="1500" y="441"/>
                    </a:cubicBezTo>
                    <a:cubicBezTo>
                      <a:pt x="1580" y="334"/>
                      <a:pt x="1633" y="201"/>
                      <a:pt x="1660" y="67"/>
                    </a:cubicBezTo>
                    <a:lnTo>
                      <a:pt x="830" y="13"/>
                    </a:lnTo>
                    <a:cubicBezTo>
                      <a:pt x="789" y="5"/>
                      <a:pt x="747" y="1"/>
                      <a:pt x="706" y="1"/>
                    </a:cubicBezTo>
                    <a:close/>
                  </a:path>
                </a:pathLst>
              </a:custGeom>
              <a:solidFill>
                <a:srgbClr val="F66F8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2" name="Google Shape;8612;p62"/>
              <p:cNvSpPr/>
              <p:nvPr/>
            </p:nvSpPr>
            <p:spPr>
              <a:xfrm>
                <a:off x="2354600" y="2356200"/>
                <a:ext cx="40850" cy="18100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724" extrusionOk="0">
                    <a:moveTo>
                      <a:pt x="864" y="0"/>
                    </a:moveTo>
                    <a:cubicBezTo>
                      <a:pt x="827" y="0"/>
                      <a:pt x="789" y="2"/>
                      <a:pt x="750" y="5"/>
                    </a:cubicBezTo>
                    <a:cubicBezTo>
                      <a:pt x="402" y="31"/>
                      <a:pt x="161" y="245"/>
                      <a:pt x="81" y="379"/>
                    </a:cubicBezTo>
                    <a:cubicBezTo>
                      <a:pt x="1" y="567"/>
                      <a:pt x="54" y="674"/>
                      <a:pt x="161" y="700"/>
                    </a:cubicBezTo>
                    <a:cubicBezTo>
                      <a:pt x="195" y="717"/>
                      <a:pt x="230" y="723"/>
                      <a:pt x="266" y="723"/>
                    </a:cubicBezTo>
                    <a:cubicBezTo>
                      <a:pt x="346" y="723"/>
                      <a:pt x="427" y="692"/>
                      <a:pt x="483" y="674"/>
                    </a:cubicBezTo>
                    <a:cubicBezTo>
                      <a:pt x="616" y="647"/>
                      <a:pt x="723" y="647"/>
                      <a:pt x="830" y="620"/>
                    </a:cubicBezTo>
                    <a:cubicBezTo>
                      <a:pt x="938" y="620"/>
                      <a:pt x="1071" y="567"/>
                      <a:pt x="1205" y="567"/>
                    </a:cubicBezTo>
                    <a:cubicBezTo>
                      <a:pt x="1339" y="567"/>
                      <a:pt x="1419" y="567"/>
                      <a:pt x="1526" y="513"/>
                    </a:cubicBezTo>
                    <a:cubicBezTo>
                      <a:pt x="1633" y="486"/>
                      <a:pt x="1633" y="353"/>
                      <a:pt x="1526" y="219"/>
                    </a:cubicBezTo>
                    <a:cubicBezTo>
                      <a:pt x="1407" y="99"/>
                      <a:pt x="1179" y="0"/>
                      <a:pt x="864" y="0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3" name="Google Shape;8613;p62"/>
              <p:cNvSpPr/>
              <p:nvPr/>
            </p:nvSpPr>
            <p:spPr>
              <a:xfrm>
                <a:off x="2519875" y="2409100"/>
                <a:ext cx="301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206" h="1135" extrusionOk="0">
                    <a:moveTo>
                      <a:pt x="585" y="1"/>
                    </a:moveTo>
                    <a:cubicBezTo>
                      <a:pt x="266" y="1"/>
                      <a:pt x="28" y="210"/>
                      <a:pt x="28" y="538"/>
                    </a:cubicBezTo>
                    <a:cubicBezTo>
                      <a:pt x="1" y="860"/>
                      <a:pt x="269" y="1127"/>
                      <a:pt x="563" y="1127"/>
                    </a:cubicBezTo>
                    <a:cubicBezTo>
                      <a:pt x="593" y="1132"/>
                      <a:pt x="622" y="1134"/>
                      <a:pt x="651" y="1134"/>
                    </a:cubicBezTo>
                    <a:cubicBezTo>
                      <a:pt x="955" y="1134"/>
                      <a:pt x="1179" y="885"/>
                      <a:pt x="1179" y="592"/>
                    </a:cubicBezTo>
                    <a:cubicBezTo>
                      <a:pt x="1205" y="271"/>
                      <a:pt x="938" y="3"/>
                      <a:pt x="643" y="3"/>
                    </a:cubicBezTo>
                    <a:cubicBezTo>
                      <a:pt x="624" y="2"/>
                      <a:pt x="604" y="1"/>
                      <a:pt x="585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4" name="Google Shape;8614;p62"/>
              <p:cNvSpPr/>
              <p:nvPr/>
            </p:nvSpPr>
            <p:spPr>
              <a:xfrm>
                <a:off x="2352600" y="2391835"/>
                <a:ext cx="30125" cy="28175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1127" extrusionOk="0">
                    <a:moveTo>
                      <a:pt x="643" y="1"/>
                    </a:moveTo>
                    <a:cubicBezTo>
                      <a:pt x="348" y="1"/>
                      <a:pt x="27" y="215"/>
                      <a:pt x="27" y="536"/>
                    </a:cubicBezTo>
                    <a:cubicBezTo>
                      <a:pt x="0" y="857"/>
                      <a:pt x="268" y="1125"/>
                      <a:pt x="563" y="1125"/>
                    </a:cubicBezTo>
                    <a:cubicBezTo>
                      <a:pt x="579" y="1126"/>
                      <a:pt x="595" y="1127"/>
                      <a:pt x="610" y="1127"/>
                    </a:cubicBezTo>
                    <a:cubicBezTo>
                      <a:pt x="935" y="1127"/>
                      <a:pt x="1178" y="870"/>
                      <a:pt x="1178" y="590"/>
                    </a:cubicBezTo>
                    <a:cubicBezTo>
                      <a:pt x="1205" y="268"/>
                      <a:pt x="937" y="1"/>
                      <a:pt x="643" y="1"/>
                    </a:cubicBezTo>
                    <a:close/>
                  </a:path>
                </a:pathLst>
              </a:custGeom>
              <a:solidFill>
                <a:srgbClr val="2640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5" name="Google Shape;8615;p62"/>
              <p:cNvSpPr/>
              <p:nvPr/>
            </p:nvSpPr>
            <p:spPr>
              <a:xfrm>
                <a:off x="2345900" y="2415925"/>
                <a:ext cx="37500" cy="18025"/>
              </a:xfrm>
              <a:custGeom>
                <a:avLst/>
                <a:gdLst/>
                <a:ahLst/>
                <a:cxnLst/>
                <a:rect l="l" t="t" r="r" b="b"/>
                <a:pathLst>
                  <a:path w="1500" h="721" extrusionOk="0">
                    <a:moveTo>
                      <a:pt x="701" y="0"/>
                    </a:moveTo>
                    <a:cubicBezTo>
                      <a:pt x="540" y="0"/>
                      <a:pt x="359" y="37"/>
                      <a:pt x="161" y="132"/>
                    </a:cubicBezTo>
                    <a:cubicBezTo>
                      <a:pt x="28" y="185"/>
                      <a:pt x="1" y="372"/>
                      <a:pt x="81" y="506"/>
                    </a:cubicBezTo>
                    <a:cubicBezTo>
                      <a:pt x="115" y="590"/>
                      <a:pt x="190" y="632"/>
                      <a:pt x="274" y="632"/>
                    </a:cubicBezTo>
                    <a:cubicBezTo>
                      <a:pt x="325" y="632"/>
                      <a:pt x="379" y="617"/>
                      <a:pt x="429" y="587"/>
                    </a:cubicBezTo>
                    <a:cubicBezTo>
                      <a:pt x="542" y="534"/>
                      <a:pt x="635" y="516"/>
                      <a:pt x="711" y="516"/>
                    </a:cubicBezTo>
                    <a:cubicBezTo>
                      <a:pt x="867" y="516"/>
                      <a:pt x="946" y="595"/>
                      <a:pt x="964" y="613"/>
                    </a:cubicBezTo>
                    <a:cubicBezTo>
                      <a:pt x="1045" y="694"/>
                      <a:pt x="1098" y="720"/>
                      <a:pt x="1205" y="720"/>
                    </a:cubicBezTo>
                    <a:cubicBezTo>
                      <a:pt x="1286" y="720"/>
                      <a:pt x="1339" y="694"/>
                      <a:pt x="1366" y="667"/>
                    </a:cubicBezTo>
                    <a:cubicBezTo>
                      <a:pt x="1473" y="560"/>
                      <a:pt x="1500" y="399"/>
                      <a:pt x="1419" y="292"/>
                    </a:cubicBezTo>
                    <a:cubicBezTo>
                      <a:pt x="1292" y="165"/>
                      <a:pt x="1041" y="0"/>
                      <a:pt x="701" y="0"/>
                    </a:cubicBezTo>
                    <a:close/>
                  </a:path>
                </a:pathLst>
              </a:custGeom>
              <a:solidFill>
                <a:srgbClr val="FABB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6" name="Google Shape;8616;p62"/>
              <p:cNvSpPr/>
              <p:nvPr/>
            </p:nvSpPr>
            <p:spPr>
              <a:xfrm>
                <a:off x="2497800" y="2435925"/>
                <a:ext cx="62250" cy="38175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27" extrusionOk="0">
                    <a:moveTo>
                      <a:pt x="1259" y="1"/>
                    </a:moveTo>
                    <a:cubicBezTo>
                      <a:pt x="563" y="1"/>
                      <a:pt x="1" y="349"/>
                      <a:pt x="1" y="750"/>
                    </a:cubicBezTo>
                    <a:cubicBezTo>
                      <a:pt x="1" y="1178"/>
                      <a:pt x="563" y="1526"/>
                      <a:pt x="1259" y="1526"/>
                    </a:cubicBezTo>
                    <a:cubicBezTo>
                      <a:pt x="1928" y="1526"/>
                      <a:pt x="2490" y="1178"/>
                      <a:pt x="2490" y="750"/>
                    </a:cubicBezTo>
                    <a:cubicBezTo>
                      <a:pt x="2490" y="349"/>
                      <a:pt x="1928" y="1"/>
                      <a:pt x="1259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7" name="Google Shape;8617;p62"/>
              <p:cNvSpPr/>
              <p:nvPr/>
            </p:nvSpPr>
            <p:spPr>
              <a:xfrm>
                <a:off x="2330525" y="2423875"/>
                <a:ext cx="62250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1554" extrusionOk="0">
                    <a:moveTo>
                      <a:pt x="1258" y="1"/>
                    </a:moveTo>
                    <a:cubicBezTo>
                      <a:pt x="562" y="1"/>
                      <a:pt x="0" y="349"/>
                      <a:pt x="0" y="777"/>
                    </a:cubicBezTo>
                    <a:cubicBezTo>
                      <a:pt x="0" y="1205"/>
                      <a:pt x="562" y="1553"/>
                      <a:pt x="1258" y="1553"/>
                    </a:cubicBezTo>
                    <a:cubicBezTo>
                      <a:pt x="1927" y="1553"/>
                      <a:pt x="2489" y="1205"/>
                      <a:pt x="2489" y="777"/>
                    </a:cubicBezTo>
                    <a:cubicBezTo>
                      <a:pt x="2489" y="349"/>
                      <a:pt x="1927" y="1"/>
                      <a:pt x="1258" y="1"/>
                    </a:cubicBezTo>
                    <a:close/>
                  </a:path>
                </a:pathLst>
              </a:custGeom>
              <a:solidFill>
                <a:srgbClr val="F46B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618" name="Google Shape;8618;p62"/>
            <p:cNvSpPr/>
            <p:nvPr/>
          </p:nvSpPr>
          <p:spPr>
            <a:xfrm>
              <a:off x="6007018" y="1912806"/>
              <a:ext cx="23320" cy="11431"/>
            </a:xfrm>
            <a:custGeom>
              <a:avLst/>
              <a:gdLst/>
              <a:ahLst/>
              <a:cxnLst/>
              <a:rect l="l" t="t" r="r" b="b"/>
              <a:pathLst>
                <a:path w="1581" h="775" extrusionOk="0">
                  <a:moveTo>
                    <a:pt x="574" y="0"/>
                  </a:moveTo>
                  <a:cubicBezTo>
                    <a:pt x="379" y="0"/>
                    <a:pt x="222" y="53"/>
                    <a:pt x="135" y="105"/>
                  </a:cubicBezTo>
                  <a:cubicBezTo>
                    <a:pt x="1" y="212"/>
                    <a:pt x="1" y="319"/>
                    <a:pt x="54" y="373"/>
                  </a:cubicBezTo>
                  <a:cubicBezTo>
                    <a:pt x="161" y="453"/>
                    <a:pt x="269" y="480"/>
                    <a:pt x="402" y="507"/>
                  </a:cubicBezTo>
                  <a:cubicBezTo>
                    <a:pt x="509" y="560"/>
                    <a:pt x="616" y="587"/>
                    <a:pt x="724" y="614"/>
                  </a:cubicBezTo>
                  <a:cubicBezTo>
                    <a:pt x="831" y="641"/>
                    <a:pt x="964" y="694"/>
                    <a:pt x="1072" y="721"/>
                  </a:cubicBezTo>
                  <a:cubicBezTo>
                    <a:pt x="1179" y="748"/>
                    <a:pt x="1286" y="774"/>
                    <a:pt x="1393" y="774"/>
                  </a:cubicBezTo>
                  <a:cubicBezTo>
                    <a:pt x="1500" y="774"/>
                    <a:pt x="1580" y="694"/>
                    <a:pt x="1500" y="507"/>
                  </a:cubicBezTo>
                  <a:cubicBezTo>
                    <a:pt x="1446" y="373"/>
                    <a:pt x="1232" y="159"/>
                    <a:pt x="911" y="52"/>
                  </a:cubicBezTo>
                  <a:cubicBezTo>
                    <a:pt x="791" y="15"/>
                    <a:pt x="677" y="0"/>
                    <a:pt x="574" y="0"/>
                  </a:cubicBezTo>
                  <a:close/>
                </a:path>
              </a:pathLst>
            </a:custGeom>
            <a:solidFill>
              <a:srgbClr val="264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9" name="Google Shape;8619;p62"/>
          <p:cNvGrpSpPr/>
          <p:nvPr/>
        </p:nvGrpSpPr>
        <p:grpSpPr>
          <a:xfrm>
            <a:off x="3235190" y="4136991"/>
            <a:ext cx="392182" cy="439924"/>
            <a:chOff x="9115600" y="4660700"/>
            <a:chExt cx="764850" cy="875375"/>
          </a:xfrm>
        </p:grpSpPr>
        <p:sp>
          <p:nvSpPr>
            <p:cNvPr id="8620" name="Google Shape;8620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" name="Google Shape;6382;p41">
            <a:extLst>
              <a:ext uri="{FF2B5EF4-FFF2-40B4-BE49-F238E27FC236}">
                <a16:creationId xmlns:a16="http://schemas.microsoft.com/office/drawing/2014/main" xmlns="" id="{01A3A094-6FAB-C3F3-75B3-CEB5ECC86842}"/>
              </a:ext>
            </a:extLst>
          </p:cNvPr>
          <p:cNvGrpSpPr/>
          <p:nvPr/>
        </p:nvGrpSpPr>
        <p:grpSpPr>
          <a:xfrm>
            <a:off x="123896" y="125656"/>
            <a:ext cx="1711532" cy="1619206"/>
            <a:chOff x="3003675" y="7145350"/>
            <a:chExt cx="1609300" cy="1517625"/>
          </a:xfrm>
        </p:grpSpPr>
        <p:sp>
          <p:nvSpPr>
            <p:cNvPr id="70" name="Google Shape;6383;p41">
              <a:extLst>
                <a:ext uri="{FF2B5EF4-FFF2-40B4-BE49-F238E27FC236}">
                  <a16:creationId xmlns:a16="http://schemas.microsoft.com/office/drawing/2014/main" xmlns="" id="{33D675EF-27F3-6985-DB48-482EE9FDF996}"/>
                </a:ext>
              </a:extLst>
            </p:cNvPr>
            <p:cNvSpPr/>
            <p:nvPr/>
          </p:nvSpPr>
          <p:spPr>
            <a:xfrm>
              <a:off x="3003675" y="7145350"/>
              <a:ext cx="1609300" cy="1517625"/>
            </a:xfrm>
            <a:custGeom>
              <a:avLst/>
              <a:gdLst/>
              <a:ahLst/>
              <a:cxnLst/>
              <a:rect l="l" t="t" r="r" b="b"/>
              <a:pathLst>
                <a:path w="64372" h="60705" extrusionOk="0">
                  <a:moveTo>
                    <a:pt x="24491" y="0"/>
                  </a:moveTo>
                  <a:cubicBezTo>
                    <a:pt x="23153" y="0"/>
                    <a:pt x="21948" y="857"/>
                    <a:pt x="21440" y="2115"/>
                  </a:cubicBezTo>
                  <a:cubicBezTo>
                    <a:pt x="21306" y="2088"/>
                    <a:pt x="21199" y="2008"/>
                    <a:pt x="21065" y="1981"/>
                  </a:cubicBezTo>
                  <a:cubicBezTo>
                    <a:pt x="21038" y="1954"/>
                    <a:pt x="21038" y="1954"/>
                    <a:pt x="21011" y="1954"/>
                  </a:cubicBezTo>
                  <a:cubicBezTo>
                    <a:pt x="20797" y="1874"/>
                    <a:pt x="20610" y="1847"/>
                    <a:pt x="20369" y="1793"/>
                  </a:cubicBezTo>
                  <a:lnTo>
                    <a:pt x="20342" y="1793"/>
                  </a:lnTo>
                  <a:cubicBezTo>
                    <a:pt x="19566" y="1606"/>
                    <a:pt x="18736" y="1526"/>
                    <a:pt x="17853" y="1526"/>
                  </a:cubicBezTo>
                  <a:cubicBezTo>
                    <a:pt x="16247" y="1526"/>
                    <a:pt x="14400" y="1847"/>
                    <a:pt x="12741" y="2409"/>
                  </a:cubicBezTo>
                  <a:cubicBezTo>
                    <a:pt x="12072" y="2650"/>
                    <a:pt x="11429" y="2918"/>
                    <a:pt x="10867" y="3212"/>
                  </a:cubicBezTo>
                  <a:lnTo>
                    <a:pt x="10787" y="3266"/>
                  </a:lnTo>
                  <a:cubicBezTo>
                    <a:pt x="9904" y="3721"/>
                    <a:pt x="9154" y="4256"/>
                    <a:pt x="8646" y="4818"/>
                  </a:cubicBezTo>
                  <a:cubicBezTo>
                    <a:pt x="6692" y="6959"/>
                    <a:pt x="5568" y="11376"/>
                    <a:pt x="5166" y="13169"/>
                  </a:cubicBezTo>
                  <a:lnTo>
                    <a:pt x="5139" y="13303"/>
                  </a:lnTo>
                  <a:cubicBezTo>
                    <a:pt x="5006" y="14052"/>
                    <a:pt x="5220" y="14909"/>
                    <a:pt x="5701" y="15497"/>
                  </a:cubicBezTo>
                  <a:cubicBezTo>
                    <a:pt x="6210" y="16113"/>
                    <a:pt x="6986" y="16461"/>
                    <a:pt x="7789" y="16461"/>
                  </a:cubicBezTo>
                  <a:lnTo>
                    <a:pt x="8110" y="16461"/>
                  </a:lnTo>
                  <a:cubicBezTo>
                    <a:pt x="6237" y="19887"/>
                    <a:pt x="5086" y="23661"/>
                    <a:pt x="4738" y="27569"/>
                  </a:cubicBezTo>
                  <a:cubicBezTo>
                    <a:pt x="4631" y="27649"/>
                    <a:pt x="4577" y="27756"/>
                    <a:pt x="4470" y="27810"/>
                  </a:cubicBezTo>
                  <a:cubicBezTo>
                    <a:pt x="3560" y="28639"/>
                    <a:pt x="3078" y="29764"/>
                    <a:pt x="3025" y="30861"/>
                  </a:cubicBezTo>
                  <a:cubicBezTo>
                    <a:pt x="3025" y="31129"/>
                    <a:pt x="3025" y="31396"/>
                    <a:pt x="3105" y="31637"/>
                  </a:cubicBezTo>
                  <a:cubicBezTo>
                    <a:pt x="2998" y="31744"/>
                    <a:pt x="2945" y="31851"/>
                    <a:pt x="2864" y="31985"/>
                  </a:cubicBezTo>
                  <a:cubicBezTo>
                    <a:pt x="2222" y="32333"/>
                    <a:pt x="1740" y="32895"/>
                    <a:pt x="1392" y="33645"/>
                  </a:cubicBezTo>
                  <a:cubicBezTo>
                    <a:pt x="429" y="35786"/>
                    <a:pt x="991" y="37258"/>
                    <a:pt x="1392" y="37954"/>
                  </a:cubicBezTo>
                  <a:cubicBezTo>
                    <a:pt x="1526" y="38141"/>
                    <a:pt x="1660" y="38329"/>
                    <a:pt x="1794" y="38489"/>
                  </a:cubicBezTo>
                  <a:cubicBezTo>
                    <a:pt x="1874" y="39399"/>
                    <a:pt x="2275" y="40229"/>
                    <a:pt x="2971" y="40818"/>
                  </a:cubicBezTo>
                  <a:cubicBezTo>
                    <a:pt x="2891" y="41112"/>
                    <a:pt x="2864" y="41326"/>
                    <a:pt x="2838" y="41567"/>
                  </a:cubicBezTo>
                  <a:cubicBezTo>
                    <a:pt x="2142" y="41808"/>
                    <a:pt x="1526" y="42129"/>
                    <a:pt x="1071" y="42638"/>
                  </a:cubicBezTo>
                  <a:cubicBezTo>
                    <a:pt x="348" y="43360"/>
                    <a:pt x="0" y="44351"/>
                    <a:pt x="54" y="45421"/>
                  </a:cubicBezTo>
                  <a:cubicBezTo>
                    <a:pt x="161" y="47322"/>
                    <a:pt x="1071" y="48901"/>
                    <a:pt x="2409" y="49757"/>
                  </a:cubicBezTo>
                  <a:cubicBezTo>
                    <a:pt x="2436" y="50587"/>
                    <a:pt x="2704" y="51604"/>
                    <a:pt x="3560" y="52648"/>
                  </a:cubicBezTo>
                  <a:cubicBezTo>
                    <a:pt x="4979" y="54361"/>
                    <a:pt x="6451" y="55191"/>
                    <a:pt x="8084" y="55191"/>
                  </a:cubicBezTo>
                  <a:cubicBezTo>
                    <a:pt x="9529" y="55191"/>
                    <a:pt x="10626" y="54522"/>
                    <a:pt x="11403" y="53906"/>
                  </a:cubicBezTo>
                  <a:cubicBezTo>
                    <a:pt x="11670" y="53692"/>
                    <a:pt x="11938" y="53451"/>
                    <a:pt x="12125" y="53183"/>
                  </a:cubicBezTo>
                  <a:cubicBezTo>
                    <a:pt x="12313" y="53237"/>
                    <a:pt x="12500" y="53264"/>
                    <a:pt x="12714" y="53344"/>
                  </a:cubicBezTo>
                  <a:cubicBezTo>
                    <a:pt x="12714" y="53371"/>
                    <a:pt x="12741" y="53451"/>
                    <a:pt x="12741" y="53478"/>
                  </a:cubicBezTo>
                  <a:cubicBezTo>
                    <a:pt x="13517" y="56663"/>
                    <a:pt x="15712" y="56984"/>
                    <a:pt x="16649" y="56984"/>
                  </a:cubicBezTo>
                  <a:cubicBezTo>
                    <a:pt x="17050" y="56984"/>
                    <a:pt x="17452" y="56931"/>
                    <a:pt x="17692" y="56904"/>
                  </a:cubicBezTo>
                  <a:lnTo>
                    <a:pt x="17719" y="56904"/>
                  </a:lnTo>
                  <a:cubicBezTo>
                    <a:pt x="18362" y="57359"/>
                    <a:pt x="19138" y="57653"/>
                    <a:pt x="19994" y="57653"/>
                  </a:cubicBezTo>
                  <a:cubicBezTo>
                    <a:pt x="20342" y="57653"/>
                    <a:pt x="20637" y="57627"/>
                    <a:pt x="20931" y="57573"/>
                  </a:cubicBezTo>
                  <a:cubicBezTo>
                    <a:pt x="21707" y="57359"/>
                    <a:pt x="22296" y="57064"/>
                    <a:pt x="22778" y="56717"/>
                  </a:cubicBezTo>
                  <a:cubicBezTo>
                    <a:pt x="26097" y="58028"/>
                    <a:pt x="29523" y="58670"/>
                    <a:pt x="33110" y="58670"/>
                  </a:cubicBezTo>
                  <a:cubicBezTo>
                    <a:pt x="34475" y="58670"/>
                    <a:pt x="35893" y="58563"/>
                    <a:pt x="37258" y="58376"/>
                  </a:cubicBezTo>
                  <a:cubicBezTo>
                    <a:pt x="38168" y="60544"/>
                    <a:pt x="39908" y="60705"/>
                    <a:pt x="40417" y="60705"/>
                  </a:cubicBezTo>
                  <a:cubicBezTo>
                    <a:pt x="41567" y="60705"/>
                    <a:pt x="42638" y="60035"/>
                    <a:pt x="43173" y="59018"/>
                  </a:cubicBezTo>
                  <a:cubicBezTo>
                    <a:pt x="43361" y="59072"/>
                    <a:pt x="43548" y="59125"/>
                    <a:pt x="43762" y="59152"/>
                  </a:cubicBezTo>
                  <a:cubicBezTo>
                    <a:pt x="44351" y="59286"/>
                    <a:pt x="45020" y="59366"/>
                    <a:pt x="45716" y="59366"/>
                  </a:cubicBezTo>
                  <a:cubicBezTo>
                    <a:pt x="46599" y="59366"/>
                    <a:pt x="47536" y="59259"/>
                    <a:pt x="48500" y="59018"/>
                  </a:cubicBezTo>
                  <a:cubicBezTo>
                    <a:pt x="49115" y="58885"/>
                    <a:pt x="49704" y="58724"/>
                    <a:pt x="50320" y="58483"/>
                  </a:cubicBezTo>
                  <a:cubicBezTo>
                    <a:pt x="50882" y="58269"/>
                    <a:pt x="51417" y="58028"/>
                    <a:pt x="51926" y="57760"/>
                  </a:cubicBezTo>
                  <a:lnTo>
                    <a:pt x="51953" y="57734"/>
                  </a:lnTo>
                  <a:cubicBezTo>
                    <a:pt x="52274" y="57519"/>
                    <a:pt x="52622" y="57332"/>
                    <a:pt x="52889" y="57118"/>
                  </a:cubicBezTo>
                  <a:cubicBezTo>
                    <a:pt x="53264" y="56850"/>
                    <a:pt x="53558" y="56583"/>
                    <a:pt x="53826" y="56288"/>
                  </a:cubicBezTo>
                  <a:cubicBezTo>
                    <a:pt x="54495" y="55512"/>
                    <a:pt x="55084" y="54415"/>
                    <a:pt x="55619" y="52943"/>
                  </a:cubicBezTo>
                  <a:cubicBezTo>
                    <a:pt x="56235" y="51230"/>
                    <a:pt x="56610" y="49517"/>
                    <a:pt x="56690" y="49062"/>
                  </a:cubicBezTo>
                  <a:cubicBezTo>
                    <a:pt x="56690" y="49035"/>
                    <a:pt x="56744" y="48901"/>
                    <a:pt x="56744" y="48901"/>
                  </a:cubicBezTo>
                  <a:cubicBezTo>
                    <a:pt x="56877" y="48125"/>
                    <a:pt x="56663" y="47349"/>
                    <a:pt x="56208" y="46760"/>
                  </a:cubicBezTo>
                  <a:cubicBezTo>
                    <a:pt x="59634" y="41969"/>
                    <a:pt x="61508" y="36214"/>
                    <a:pt x="61508" y="30192"/>
                  </a:cubicBezTo>
                  <a:cubicBezTo>
                    <a:pt x="61508" y="29897"/>
                    <a:pt x="61481" y="29549"/>
                    <a:pt x="61481" y="29228"/>
                  </a:cubicBezTo>
                  <a:cubicBezTo>
                    <a:pt x="62097" y="28853"/>
                    <a:pt x="62578" y="28291"/>
                    <a:pt x="62926" y="27569"/>
                  </a:cubicBezTo>
                  <a:cubicBezTo>
                    <a:pt x="63890" y="25427"/>
                    <a:pt x="63328" y="23929"/>
                    <a:pt x="62926" y="23233"/>
                  </a:cubicBezTo>
                  <a:cubicBezTo>
                    <a:pt x="62793" y="23019"/>
                    <a:pt x="62659" y="22858"/>
                    <a:pt x="62525" y="22697"/>
                  </a:cubicBezTo>
                  <a:cubicBezTo>
                    <a:pt x="62498" y="21761"/>
                    <a:pt x="62043" y="20931"/>
                    <a:pt x="61347" y="20315"/>
                  </a:cubicBezTo>
                  <a:cubicBezTo>
                    <a:pt x="61428" y="20048"/>
                    <a:pt x="61454" y="19807"/>
                    <a:pt x="61481" y="19539"/>
                  </a:cubicBezTo>
                  <a:cubicBezTo>
                    <a:pt x="62231" y="19352"/>
                    <a:pt x="62819" y="18977"/>
                    <a:pt x="63301" y="18468"/>
                  </a:cubicBezTo>
                  <a:cubicBezTo>
                    <a:pt x="63997" y="17746"/>
                    <a:pt x="64372" y="16782"/>
                    <a:pt x="64291" y="15712"/>
                  </a:cubicBezTo>
                  <a:cubicBezTo>
                    <a:pt x="64184" y="13758"/>
                    <a:pt x="63328" y="12232"/>
                    <a:pt x="61963" y="11322"/>
                  </a:cubicBezTo>
                  <a:cubicBezTo>
                    <a:pt x="61909" y="10519"/>
                    <a:pt x="61642" y="9475"/>
                    <a:pt x="60785" y="8431"/>
                  </a:cubicBezTo>
                  <a:cubicBezTo>
                    <a:pt x="59340" y="6692"/>
                    <a:pt x="57868" y="5862"/>
                    <a:pt x="56235" y="5862"/>
                  </a:cubicBezTo>
                  <a:cubicBezTo>
                    <a:pt x="54790" y="5862"/>
                    <a:pt x="53719" y="6531"/>
                    <a:pt x="52916" y="7147"/>
                  </a:cubicBezTo>
                  <a:cubicBezTo>
                    <a:pt x="52622" y="7361"/>
                    <a:pt x="52354" y="7602"/>
                    <a:pt x="52140" y="7869"/>
                  </a:cubicBezTo>
                  <a:lnTo>
                    <a:pt x="51551" y="7682"/>
                  </a:lnTo>
                  <a:cubicBezTo>
                    <a:pt x="51551" y="7602"/>
                    <a:pt x="51524" y="7575"/>
                    <a:pt x="51524" y="7495"/>
                  </a:cubicBezTo>
                  <a:cubicBezTo>
                    <a:pt x="50748" y="4283"/>
                    <a:pt x="48500" y="3961"/>
                    <a:pt x="47563" y="3961"/>
                  </a:cubicBezTo>
                  <a:cubicBezTo>
                    <a:pt x="47135" y="3961"/>
                    <a:pt x="46733" y="4015"/>
                    <a:pt x="46492" y="4095"/>
                  </a:cubicBezTo>
                  <a:lnTo>
                    <a:pt x="46466" y="4095"/>
                  </a:lnTo>
                  <a:cubicBezTo>
                    <a:pt x="45796" y="3587"/>
                    <a:pt x="45020" y="3319"/>
                    <a:pt x="44190" y="3319"/>
                  </a:cubicBezTo>
                  <a:cubicBezTo>
                    <a:pt x="43843" y="3319"/>
                    <a:pt x="43548" y="3346"/>
                    <a:pt x="43254" y="3426"/>
                  </a:cubicBezTo>
                  <a:cubicBezTo>
                    <a:pt x="43227" y="3426"/>
                    <a:pt x="43147" y="3426"/>
                    <a:pt x="43093" y="3453"/>
                  </a:cubicBezTo>
                  <a:cubicBezTo>
                    <a:pt x="39881" y="2248"/>
                    <a:pt x="36536" y="1660"/>
                    <a:pt x="33056" y="1660"/>
                  </a:cubicBezTo>
                  <a:cubicBezTo>
                    <a:pt x="31236" y="1660"/>
                    <a:pt x="29389" y="1847"/>
                    <a:pt x="27623" y="2195"/>
                  </a:cubicBezTo>
                  <a:cubicBezTo>
                    <a:pt x="26659" y="188"/>
                    <a:pt x="24973" y="0"/>
                    <a:pt x="244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384;p41">
              <a:extLst>
                <a:ext uri="{FF2B5EF4-FFF2-40B4-BE49-F238E27FC236}">
                  <a16:creationId xmlns:a16="http://schemas.microsoft.com/office/drawing/2014/main" xmlns="" id="{1C6F0DE7-8F32-F898-B28B-2EE16772207A}"/>
                </a:ext>
              </a:extLst>
            </p:cNvPr>
            <p:cNvSpPr/>
            <p:nvPr/>
          </p:nvSpPr>
          <p:spPr>
            <a:xfrm>
              <a:off x="3186350" y="7254400"/>
              <a:ext cx="1290125" cy="1289475"/>
            </a:xfrm>
            <a:custGeom>
              <a:avLst/>
              <a:gdLst/>
              <a:ahLst/>
              <a:cxnLst/>
              <a:rect l="l" t="t" r="r" b="b"/>
              <a:pathLst>
                <a:path w="51605" h="51579" extrusionOk="0">
                  <a:moveTo>
                    <a:pt x="25803" y="1"/>
                  </a:moveTo>
                  <a:cubicBezTo>
                    <a:pt x="11563" y="1"/>
                    <a:pt x="0" y="11537"/>
                    <a:pt x="0" y="25803"/>
                  </a:cubicBezTo>
                  <a:cubicBezTo>
                    <a:pt x="0" y="40042"/>
                    <a:pt x="11563" y="51578"/>
                    <a:pt x="25803" y="51578"/>
                  </a:cubicBezTo>
                  <a:cubicBezTo>
                    <a:pt x="40042" y="51578"/>
                    <a:pt x="51605" y="40042"/>
                    <a:pt x="51605" y="25803"/>
                  </a:cubicBezTo>
                  <a:cubicBezTo>
                    <a:pt x="51605" y="11537"/>
                    <a:pt x="40042" y="1"/>
                    <a:pt x="258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700" dirty="0">
                <a:solidFill>
                  <a:schemeClr val="lt1"/>
                </a:solidFill>
                <a:latin typeface="Ranchers"/>
                <a:ea typeface="Ranchers"/>
                <a:cs typeface="Ranchers"/>
                <a:sym typeface="Ranchers"/>
              </a:endParaRPr>
            </a:p>
          </p:txBody>
        </p:sp>
        <p:sp>
          <p:nvSpPr>
            <p:cNvPr id="72" name="Google Shape;6385;p41">
              <a:extLst>
                <a:ext uri="{FF2B5EF4-FFF2-40B4-BE49-F238E27FC236}">
                  <a16:creationId xmlns:a16="http://schemas.microsoft.com/office/drawing/2014/main" xmlns="" id="{CCF839C4-0922-1BAF-AF34-4088EEE199BD}"/>
                </a:ext>
              </a:extLst>
            </p:cNvPr>
            <p:cNvSpPr/>
            <p:nvPr/>
          </p:nvSpPr>
          <p:spPr>
            <a:xfrm>
              <a:off x="3294750" y="7362150"/>
              <a:ext cx="1074000" cy="1073975"/>
            </a:xfrm>
            <a:custGeom>
              <a:avLst/>
              <a:gdLst/>
              <a:ahLst/>
              <a:cxnLst/>
              <a:rect l="l" t="t" r="r" b="b"/>
              <a:pathLst>
                <a:path w="42960" h="42959" fill="none" extrusionOk="0">
                  <a:moveTo>
                    <a:pt x="42959" y="21493"/>
                  </a:moveTo>
                  <a:cubicBezTo>
                    <a:pt x="42959" y="33350"/>
                    <a:pt x="33324" y="42959"/>
                    <a:pt x="21467" y="42959"/>
                  </a:cubicBezTo>
                  <a:cubicBezTo>
                    <a:pt x="9609" y="42959"/>
                    <a:pt x="0" y="33350"/>
                    <a:pt x="0" y="21493"/>
                  </a:cubicBezTo>
                  <a:cubicBezTo>
                    <a:pt x="0" y="9636"/>
                    <a:pt x="9609" y="0"/>
                    <a:pt x="21467" y="0"/>
                  </a:cubicBezTo>
                  <a:cubicBezTo>
                    <a:pt x="33324" y="0"/>
                    <a:pt x="42959" y="9636"/>
                    <a:pt x="42959" y="21493"/>
                  </a:cubicBezTo>
                  <a:close/>
                </a:path>
              </a:pathLst>
            </a:custGeom>
            <a:noFill/>
            <a:ln w="16725" cap="flat" cmpd="sng">
              <a:solidFill>
                <a:srgbClr val="FFFFFF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386;p41">
              <a:extLst>
                <a:ext uri="{FF2B5EF4-FFF2-40B4-BE49-F238E27FC236}">
                  <a16:creationId xmlns:a16="http://schemas.microsoft.com/office/drawing/2014/main" xmlns="" id="{E9050CA6-D7DA-6DFC-95CC-79B088F6D960}"/>
                </a:ext>
              </a:extLst>
            </p:cNvPr>
            <p:cNvSpPr/>
            <p:nvPr/>
          </p:nvSpPr>
          <p:spPr>
            <a:xfrm>
              <a:off x="3072350" y="8131875"/>
              <a:ext cx="366300" cy="326125"/>
            </a:xfrm>
            <a:custGeom>
              <a:avLst/>
              <a:gdLst/>
              <a:ahLst/>
              <a:cxnLst/>
              <a:rect l="l" t="t" r="r" b="b"/>
              <a:pathLst>
                <a:path w="14652" h="13045" extrusionOk="0">
                  <a:moveTo>
                    <a:pt x="6303" y="0"/>
                  </a:moveTo>
                  <a:cubicBezTo>
                    <a:pt x="6140" y="0"/>
                    <a:pt x="5960" y="23"/>
                    <a:pt x="5765" y="72"/>
                  </a:cubicBezTo>
                  <a:cubicBezTo>
                    <a:pt x="2981" y="768"/>
                    <a:pt x="2499" y="2026"/>
                    <a:pt x="2928" y="3284"/>
                  </a:cubicBezTo>
                  <a:cubicBezTo>
                    <a:pt x="3356" y="4515"/>
                    <a:pt x="4507" y="4890"/>
                    <a:pt x="4507" y="4890"/>
                  </a:cubicBezTo>
                  <a:cubicBezTo>
                    <a:pt x="4507" y="4890"/>
                    <a:pt x="3179" y="4523"/>
                    <a:pt x="1970" y="4523"/>
                  </a:cubicBezTo>
                  <a:cubicBezTo>
                    <a:pt x="942" y="4523"/>
                    <a:pt x="0" y="4789"/>
                    <a:pt x="37" y="5773"/>
                  </a:cubicBezTo>
                  <a:cubicBezTo>
                    <a:pt x="94" y="7339"/>
                    <a:pt x="983" y="8428"/>
                    <a:pt x="2478" y="8428"/>
                  </a:cubicBezTo>
                  <a:cubicBezTo>
                    <a:pt x="2956" y="8428"/>
                    <a:pt x="3495" y="8317"/>
                    <a:pt x="4090" y="8075"/>
                  </a:cubicBezTo>
                  <a:lnTo>
                    <a:pt x="4090" y="8075"/>
                  </a:lnTo>
                  <a:cubicBezTo>
                    <a:pt x="3196" y="8533"/>
                    <a:pt x="1468" y="9714"/>
                    <a:pt x="2901" y="11474"/>
                  </a:cubicBezTo>
                  <a:cubicBezTo>
                    <a:pt x="3867" y="12647"/>
                    <a:pt x="4655" y="13044"/>
                    <a:pt x="5338" y="13044"/>
                  </a:cubicBezTo>
                  <a:cubicBezTo>
                    <a:pt x="5981" y="13044"/>
                    <a:pt x="6531" y="12693"/>
                    <a:pt x="7050" y="12304"/>
                  </a:cubicBezTo>
                  <a:cubicBezTo>
                    <a:pt x="8093" y="11501"/>
                    <a:pt x="7960" y="9601"/>
                    <a:pt x="7960" y="9601"/>
                  </a:cubicBezTo>
                  <a:lnTo>
                    <a:pt x="7960" y="9601"/>
                  </a:lnTo>
                  <a:cubicBezTo>
                    <a:pt x="7960" y="9601"/>
                    <a:pt x="9667" y="11408"/>
                    <a:pt x="11334" y="11408"/>
                  </a:cubicBezTo>
                  <a:cubicBezTo>
                    <a:pt x="11785" y="11408"/>
                    <a:pt x="12233" y="11275"/>
                    <a:pt x="12644" y="10939"/>
                  </a:cubicBezTo>
                  <a:cubicBezTo>
                    <a:pt x="14517" y="9360"/>
                    <a:pt x="14276" y="8102"/>
                    <a:pt x="13366" y="7299"/>
                  </a:cubicBezTo>
                  <a:cubicBezTo>
                    <a:pt x="12456" y="6496"/>
                    <a:pt x="10181" y="5907"/>
                    <a:pt x="10181" y="5907"/>
                  </a:cubicBezTo>
                  <a:cubicBezTo>
                    <a:pt x="10181" y="5907"/>
                    <a:pt x="14651" y="4087"/>
                    <a:pt x="13607" y="2615"/>
                  </a:cubicBezTo>
                  <a:cubicBezTo>
                    <a:pt x="12849" y="1545"/>
                    <a:pt x="11088" y="519"/>
                    <a:pt x="9874" y="519"/>
                  </a:cubicBezTo>
                  <a:cubicBezTo>
                    <a:pt x="9416" y="519"/>
                    <a:pt x="9036" y="664"/>
                    <a:pt x="8816" y="1009"/>
                  </a:cubicBezTo>
                  <a:cubicBezTo>
                    <a:pt x="8283" y="1826"/>
                    <a:pt x="8092" y="2866"/>
                    <a:pt x="8024" y="3474"/>
                  </a:cubicBezTo>
                  <a:lnTo>
                    <a:pt x="8024" y="3474"/>
                  </a:lnTo>
                  <a:cubicBezTo>
                    <a:pt x="8071" y="2403"/>
                    <a:pt x="7989" y="0"/>
                    <a:pt x="6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387;p41">
              <a:extLst>
                <a:ext uri="{FF2B5EF4-FFF2-40B4-BE49-F238E27FC236}">
                  <a16:creationId xmlns:a16="http://schemas.microsoft.com/office/drawing/2014/main" xmlns="" id="{AE9FAEBD-C90D-0F9D-ADFE-EDA55416F900}"/>
                </a:ext>
              </a:extLst>
            </p:cNvPr>
            <p:cNvSpPr/>
            <p:nvPr/>
          </p:nvSpPr>
          <p:spPr>
            <a:xfrm>
              <a:off x="3214450" y="8254100"/>
              <a:ext cx="64925" cy="64950"/>
            </a:xfrm>
            <a:custGeom>
              <a:avLst/>
              <a:gdLst/>
              <a:ahLst/>
              <a:cxnLst/>
              <a:rect l="l" t="t" r="r" b="b"/>
              <a:pathLst>
                <a:path w="2597" h="2598" extrusionOk="0">
                  <a:moveTo>
                    <a:pt x="1285" y="1"/>
                  </a:moveTo>
                  <a:cubicBezTo>
                    <a:pt x="563" y="1"/>
                    <a:pt x="1" y="563"/>
                    <a:pt x="1" y="1312"/>
                  </a:cubicBezTo>
                  <a:cubicBezTo>
                    <a:pt x="1" y="2035"/>
                    <a:pt x="563" y="2597"/>
                    <a:pt x="1285" y="2597"/>
                  </a:cubicBezTo>
                  <a:cubicBezTo>
                    <a:pt x="2035" y="2597"/>
                    <a:pt x="2597" y="2008"/>
                    <a:pt x="2597" y="1312"/>
                  </a:cubicBezTo>
                  <a:cubicBezTo>
                    <a:pt x="2597" y="590"/>
                    <a:pt x="2035" y="1"/>
                    <a:pt x="1285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388;p41">
              <a:extLst>
                <a:ext uri="{FF2B5EF4-FFF2-40B4-BE49-F238E27FC236}">
                  <a16:creationId xmlns:a16="http://schemas.microsoft.com/office/drawing/2014/main" xmlns="" id="{5B78DF63-7D25-AD86-59C2-6668467B401D}"/>
                </a:ext>
              </a:extLst>
            </p:cNvPr>
            <p:cNvSpPr/>
            <p:nvPr/>
          </p:nvSpPr>
          <p:spPr>
            <a:xfrm>
              <a:off x="3374300" y="8338900"/>
              <a:ext cx="199875" cy="179700"/>
            </a:xfrm>
            <a:custGeom>
              <a:avLst/>
              <a:gdLst/>
              <a:ahLst/>
              <a:cxnLst/>
              <a:rect l="l" t="t" r="r" b="b"/>
              <a:pathLst>
                <a:path w="7995" h="7188" extrusionOk="0">
                  <a:moveTo>
                    <a:pt x="3750" y="0"/>
                  </a:moveTo>
                  <a:cubicBezTo>
                    <a:pt x="2819" y="0"/>
                    <a:pt x="2450" y="423"/>
                    <a:pt x="2386" y="998"/>
                  </a:cubicBezTo>
                  <a:cubicBezTo>
                    <a:pt x="2332" y="1694"/>
                    <a:pt x="2787" y="2149"/>
                    <a:pt x="2787" y="2149"/>
                  </a:cubicBezTo>
                  <a:cubicBezTo>
                    <a:pt x="2787" y="2149"/>
                    <a:pt x="1675" y="1189"/>
                    <a:pt x="933" y="1189"/>
                  </a:cubicBezTo>
                  <a:cubicBezTo>
                    <a:pt x="692" y="1189"/>
                    <a:pt x="490" y="1291"/>
                    <a:pt x="378" y="1560"/>
                  </a:cubicBezTo>
                  <a:cubicBezTo>
                    <a:pt x="1" y="2668"/>
                    <a:pt x="452" y="3634"/>
                    <a:pt x="1911" y="3722"/>
                  </a:cubicBezTo>
                  <a:lnTo>
                    <a:pt x="1911" y="3722"/>
                  </a:lnTo>
                  <a:cubicBezTo>
                    <a:pt x="1353" y="3737"/>
                    <a:pt x="199" y="3906"/>
                    <a:pt x="485" y="5093"/>
                  </a:cubicBezTo>
                  <a:cubicBezTo>
                    <a:pt x="772" y="6300"/>
                    <a:pt x="1277" y="6569"/>
                    <a:pt x="1822" y="6569"/>
                  </a:cubicBezTo>
                  <a:cubicBezTo>
                    <a:pt x="1990" y="6569"/>
                    <a:pt x="2162" y="6544"/>
                    <a:pt x="2332" y="6512"/>
                  </a:cubicBezTo>
                  <a:cubicBezTo>
                    <a:pt x="3028" y="6378"/>
                    <a:pt x="3430" y="5361"/>
                    <a:pt x="3430" y="5361"/>
                  </a:cubicBezTo>
                  <a:cubicBezTo>
                    <a:pt x="3430" y="5361"/>
                    <a:pt x="4008" y="7188"/>
                    <a:pt x="5164" y="7188"/>
                  </a:cubicBezTo>
                  <a:cubicBezTo>
                    <a:pt x="5251" y="7188"/>
                    <a:pt x="5343" y="7177"/>
                    <a:pt x="5437" y="7154"/>
                  </a:cubicBezTo>
                  <a:cubicBezTo>
                    <a:pt x="6775" y="6806"/>
                    <a:pt x="6936" y="6137"/>
                    <a:pt x="6668" y="5495"/>
                  </a:cubicBezTo>
                  <a:cubicBezTo>
                    <a:pt x="6401" y="4906"/>
                    <a:pt x="5410" y="4076"/>
                    <a:pt x="5410" y="4076"/>
                  </a:cubicBezTo>
                  <a:lnTo>
                    <a:pt x="5410" y="4076"/>
                  </a:lnTo>
                  <a:cubicBezTo>
                    <a:pt x="5410" y="4076"/>
                    <a:pt x="5561" y="4086"/>
                    <a:pt x="5789" y="4086"/>
                  </a:cubicBezTo>
                  <a:cubicBezTo>
                    <a:pt x="6509" y="4086"/>
                    <a:pt x="7995" y="3993"/>
                    <a:pt x="7873" y="3220"/>
                  </a:cubicBezTo>
                  <a:cubicBezTo>
                    <a:pt x="7733" y="2379"/>
                    <a:pt x="6859" y="1213"/>
                    <a:pt x="6159" y="1213"/>
                  </a:cubicBezTo>
                  <a:cubicBezTo>
                    <a:pt x="6056" y="1213"/>
                    <a:pt x="5958" y="1238"/>
                    <a:pt x="5865" y="1293"/>
                  </a:cubicBezTo>
                  <a:cubicBezTo>
                    <a:pt x="5366" y="1600"/>
                    <a:pt x="5005" y="2113"/>
                    <a:pt x="4841" y="2379"/>
                  </a:cubicBezTo>
                  <a:lnTo>
                    <a:pt x="4841" y="2379"/>
                  </a:lnTo>
                  <a:cubicBezTo>
                    <a:pt x="5125" y="1861"/>
                    <a:pt x="5844" y="332"/>
                    <a:pt x="4580" y="88"/>
                  </a:cubicBezTo>
                  <a:cubicBezTo>
                    <a:pt x="4264" y="28"/>
                    <a:pt x="3988" y="0"/>
                    <a:pt x="37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389;p41">
              <a:extLst>
                <a:ext uri="{FF2B5EF4-FFF2-40B4-BE49-F238E27FC236}">
                  <a16:creationId xmlns:a16="http://schemas.microsoft.com/office/drawing/2014/main" xmlns="" id="{D6A19F37-AF54-5BCE-1EEF-AB0AAE7D9E8E}"/>
                </a:ext>
              </a:extLst>
            </p:cNvPr>
            <p:cNvSpPr/>
            <p:nvPr/>
          </p:nvSpPr>
          <p:spPr>
            <a:xfrm>
              <a:off x="3445300" y="8407225"/>
              <a:ext cx="46875" cy="46975"/>
            </a:xfrm>
            <a:custGeom>
              <a:avLst/>
              <a:gdLst/>
              <a:ahLst/>
              <a:cxnLst/>
              <a:rect l="l" t="t" r="r" b="b"/>
              <a:pathLst>
                <a:path w="1875" h="1879" extrusionOk="0">
                  <a:moveTo>
                    <a:pt x="1023" y="1"/>
                  </a:moveTo>
                  <a:cubicBezTo>
                    <a:pt x="995" y="1"/>
                    <a:pt x="966" y="2"/>
                    <a:pt x="938" y="5"/>
                  </a:cubicBezTo>
                  <a:cubicBezTo>
                    <a:pt x="429" y="5"/>
                    <a:pt x="1" y="407"/>
                    <a:pt x="1" y="942"/>
                  </a:cubicBezTo>
                  <a:cubicBezTo>
                    <a:pt x="1" y="1424"/>
                    <a:pt x="402" y="1879"/>
                    <a:pt x="938" y="1879"/>
                  </a:cubicBezTo>
                  <a:cubicBezTo>
                    <a:pt x="1419" y="1879"/>
                    <a:pt x="1874" y="1477"/>
                    <a:pt x="1874" y="942"/>
                  </a:cubicBezTo>
                  <a:cubicBezTo>
                    <a:pt x="1874" y="435"/>
                    <a:pt x="1515" y="1"/>
                    <a:pt x="1023" y="1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390;p41">
              <a:extLst>
                <a:ext uri="{FF2B5EF4-FFF2-40B4-BE49-F238E27FC236}">
                  <a16:creationId xmlns:a16="http://schemas.microsoft.com/office/drawing/2014/main" xmlns="" id="{0CE7BBEA-5BD2-7EB0-7807-B88AC470A10B}"/>
                </a:ext>
              </a:extLst>
            </p:cNvPr>
            <p:cNvSpPr/>
            <p:nvPr/>
          </p:nvSpPr>
          <p:spPr>
            <a:xfrm>
              <a:off x="3085300" y="7959375"/>
              <a:ext cx="192725" cy="180100"/>
            </a:xfrm>
            <a:custGeom>
              <a:avLst/>
              <a:gdLst/>
              <a:ahLst/>
              <a:cxnLst/>
              <a:rect l="l" t="t" r="r" b="b"/>
              <a:pathLst>
                <a:path w="7709" h="7204" extrusionOk="0">
                  <a:moveTo>
                    <a:pt x="3727" y="1"/>
                  </a:moveTo>
                  <a:cubicBezTo>
                    <a:pt x="2661" y="1"/>
                    <a:pt x="1996" y="493"/>
                    <a:pt x="1955" y="762"/>
                  </a:cubicBezTo>
                  <a:cubicBezTo>
                    <a:pt x="1874" y="1110"/>
                    <a:pt x="3186" y="2716"/>
                    <a:pt x="3186" y="2716"/>
                  </a:cubicBezTo>
                  <a:cubicBezTo>
                    <a:pt x="3186" y="2716"/>
                    <a:pt x="2114" y="1688"/>
                    <a:pt x="1313" y="1688"/>
                  </a:cubicBezTo>
                  <a:cubicBezTo>
                    <a:pt x="1025" y="1688"/>
                    <a:pt x="772" y="1820"/>
                    <a:pt x="616" y="2181"/>
                  </a:cubicBezTo>
                  <a:cubicBezTo>
                    <a:pt x="1" y="3546"/>
                    <a:pt x="429" y="4322"/>
                    <a:pt x="938" y="4349"/>
                  </a:cubicBezTo>
                  <a:cubicBezTo>
                    <a:pt x="1045" y="4360"/>
                    <a:pt x="1166" y="4364"/>
                    <a:pt x="1291" y="4364"/>
                  </a:cubicBezTo>
                  <a:cubicBezTo>
                    <a:pt x="1791" y="4364"/>
                    <a:pt x="2356" y="4295"/>
                    <a:pt x="2356" y="4295"/>
                  </a:cubicBezTo>
                  <a:lnTo>
                    <a:pt x="2356" y="4295"/>
                  </a:lnTo>
                  <a:cubicBezTo>
                    <a:pt x="2356" y="4295"/>
                    <a:pt x="376" y="5660"/>
                    <a:pt x="1607" y="6383"/>
                  </a:cubicBezTo>
                  <a:cubicBezTo>
                    <a:pt x="2458" y="6883"/>
                    <a:pt x="2708" y="7203"/>
                    <a:pt x="2967" y="7203"/>
                  </a:cubicBezTo>
                  <a:cubicBezTo>
                    <a:pt x="3082" y="7203"/>
                    <a:pt x="3200" y="7139"/>
                    <a:pt x="3373" y="6999"/>
                  </a:cubicBezTo>
                  <a:cubicBezTo>
                    <a:pt x="3962" y="6570"/>
                    <a:pt x="4042" y="5045"/>
                    <a:pt x="4042" y="5045"/>
                  </a:cubicBezTo>
                  <a:cubicBezTo>
                    <a:pt x="4042" y="5045"/>
                    <a:pt x="4244" y="7043"/>
                    <a:pt x="5384" y="7043"/>
                  </a:cubicBezTo>
                  <a:cubicBezTo>
                    <a:pt x="5557" y="7043"/>
                    <a:pt x="5751" y="6997"/>
                    <a:pt x="5970" y="6892"/>
                  </a:cubicBezTo>
                  <a:cubicBezTo>
                    <a:pt x="7602" y="6115"/>
                    <a:pt x="7468" y="6115"/>
                    <a:pt x="7201" y="5446"/>
                  </a:cubicBezTo>
                  <a:cubicBezTo>
                    <a:pt x="6933" y="4777"/>
                    <a:pt x="5622" y="3921"/>
                    <a:pt x="5622" y="3921"/>
                  </a:cubicBezTo>
                  <a:lnTo>
                    <a:pt x="5622" y="3921"/>
                  </a:lnTo>
                  <a:cubicBezTo>
                    <a:pt x="5622" y="3921"/>
                    <a:pt x="6391" y="4187"/>
                    <a:pt x="6983" y="4187"/>
                  </a:cubicBezTo>
                  <a:cubicBezTo>
                    <a:pt x="7348" y="4187"/>
                    <a:pt x="7646" y="4086"/>
                    <a:pt x="7656" y="3760"/>
                  </a:cubicBezTo>
                  <a:cubicBezTo>
                    <a:pt x="7708" y="2871"/>
                    <a:pt x="7275" y="1215"/>
                    <a:pt x="6606" y="1215"/>
                  </a:cubicBezTo>
                  <a:cubicBezTo>
                    <a:pt x="6590" y="1215"/>
                    <a:pt x="6574" y="1216"/>
                    <a:pt x="6558" y="1217"/>
                  </a:cubicBezTo>
                  <a:cubicBezTo>
                    <a:pt x="5862" y="1244"/>
                    <a:pt x="4444" y="2689"/>
                    <a:pt x="4444" y="2689"/>
                  </a:cubicBezTo>
                  <a:cubicBezTo>
                    <a:pt x="4444" y="2689"/>
                    <a:pt x="6398" y="575"/>
                    <a:pt x="4765" y="147"/>
                  </a:cubicBezTo>
                  <a:cubicBezTo>
                    <a:pt x="4388" y="43"/>
                    <a:pt x="4040" y="1"/>
                    <a:pt x="37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391;p41">
              <a:extLst>
                <a:ext uri="{FF2B5EF4-FFF2-40B4-BE49-F238E27FC236}">
                  <a16:creationId xmlns:a16="http://schemas.microsoft.com/office/drawing/2014/main" xmlns="" id="{2144A4C4-616B-02B9-B7D8-CA24D76D2D9C}"/>
                </a:ext>
              </a:extLst>
            </p:cNvPr>
            <p:cNvSpPr/>
            <p:nvPr/>
          </p:nvSpPr>
          <p:spPr>
            <a:xfrm>
              <a:off x="3161600" y="8027025"/>
              <a:ext cx="47525" cy="42075"/>
            </a:xfrm>
            <a:custGeom>
              <a:avLst/>
              <a:gdLst/>
              <a:ahLst/>
              <a:cxnLst/>
              <a:rect l="l" t="t" r="r" b="b"/>
              <a:pathLst>
                <a:path w="1901" h="1683" extrusionOk="0">
                  <a:moveTo>
                    <a:pt x="951" y="0"/>
                  </a:moveTo>
                  <a:cubicBezTo>
                    <a:pt x="589" y="0"/>
                    <a:pt x="264" y="224"/>
                    <a:pt x="134" y="572"/>
                  </a:cubicBezTo>
                  <a:cubicBezTo>
                    <a:pt x="0" y="1027"/>
                    <a:pt x="241" y="1482"/>
                    <a:pt x="669" y="1643"/>
                  </a:cubicBezTo>
                  <a:cubicBezTo>
                    <a:pt x="754" y="1669"/>
                    <a:pt x="841" y="1682"/>
                    <a:pt x="927" y="1682"/>
                  </a:cubicBezTo>
                  <a:cubicBezTo>
                    <a:pt x="1276" y="1682"/>
                    <a:pt x="1611" y="1472"/>
                    <a:pt x="1740" y="1108"/>
                  </a:cubicBezTo>
                  <a:cubicBezTo>
                    <a:pt x="1900" y="653"/>
                    <a:pt x="1660" y="171"/>
                    <a:pt x="1205" y="37"/>
                  </a:cubicBezTo>
                  <a:cubicBezTo>
                    <a:pt x="1119" y="12"/>
                    <a:pt x="1034" y="0"/>
                    <a:pt x="951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392;p41">
              <a:extLst>
                <a:ext uri="{FF2B5EF4-FFF2-40B4-BE49-F238E27FC236}">
                  <a16:creationId xmlns:a16="http://schemas.microsoft.com/office/drawing/2014/main" xmlns="" id="{6B23FC69-B9B4-4EEA-38AA-58211E2FEC7C}"/>
                </a:ext>
              </a:extLst>
            </p:cNvPr>
            <p:cNvSpPr/>
            <p:nvPr/>
          </p:nvSpPr>
          <p:spPr>
            <a:xfrm>
              <a:off x="3144850" y="7874175"/>
              <a:ext cx="103075" cy="95300"/>
            </a:xfrm>
            <a:custGeom>
              <a:avLst/>
              <a:gdLst/>
              <a:ahLst/>
              <a:cxnLst/>
              <a:rect l="l" t="t" r="r" b="b"/>
              <a:pathLst>
                <a:path w="4123" h="3812" extrusionOk="0">
                  <a:moveTo>
                    <a:pt x="1955" y="0"/>
                  </a:moveTo>
                  <a:cubicBezTo>
                    <a:pt x="1803" y="0"/>
                    <a:pt x="1683" y="37"/>
                    <a:pt x="1634" y="129"/>
                  </a:cubicBezTo>
                  <a:cubicBezTo>
                    <a:pt x="1473" y="477"/>
                    <a:pt x="1714" y="1467"/>
                    <a:pt x="1714" y="1467"/>
                  </a:cubicBezTo>
                  <a:cubicBezTo>
                    <a:pt x="1714" y="1467"/>
                    <a:pt x="1457" y="494"/>
                    <a:pt x="989" y="494"/>
                  </a:cubicBezTo>
                  <a:cubicBezTo>
                    <a:pt x="891" y="494"/>
                    <a:pt x="785" y="536"/>
                    <a:pt x="670" y="637"/>
                  </a:cubicBezTo>
                  <a:cubicBezTo>
                    <a:pt x="28" y="1253"/>
                    <a:pt x="28" y="1922"/>
                    <a:pt x="162" y="2056"/>
                  </a:cubicBezTo>
                  <a:cubicBezTo>
                    <a:pt x="192" y="2074"/>
                    <a:pt x="273" y="2082"/>
                    <a:pt x="379" y="2082"/>
                  </a:cubicBezTo>
                  <a:cubicBezTo>
                    <a:pt x="732" y="2082"/>
                    <a:pt x="1366" y="2002"/>
                    <a:pt x="1366" y="2002"/>
                  </a:cubicBezTo>
                  <a:lnTo>
                    <a:pt x="1366" y="2002"/>
                  </a:lnTo>
                  <a:cubicBezTo>
                    <a:pt x="1366" y="2002"/>
                    <a:pt x="1" y="2350"/>
                    <a:pt x="402" y="3019"/>
                  </a:cubicBezTo>
                  <a:cubicBezTo>
                    <a:pt x="681" y="3437"/>
                    <a:pt x="982" y="3595"/>
                    <a:pt x="1203" y="3595"/>
                  </a:cubicBezTo>
                  <a:cubicBezTo>
                    <a:pt x="1322" y="3595"/>
                    <a:pt x="1417" y="3549"/>
                    <a:pt x="1473" y="3474"/>
                  </a:cubicBezTo>
                  <a:cubicBezTo>
                    <a:pt x="1634" y="3260"/>
                    <a:pt x="1848" y="2859"/>
                    <a:pt x="1848" y="2859"/>
                  </a:cubicBezTo>
                  <a:cubicBezTo>
                    <a:pt x="1848" y="2859"/>
                    <a:pt x="1888" y="3812"/>
                    <a:pt x="2340" y="3812"/>
                  </a:cubicBezTo>
                  <a:cubicBezTo>
                    <a:pt x="2407" y="3812"/>
                    <a:pt x="2484" y="3791"/>
                    <a:pt x="2570" y="3742"/>
                  </a:cubicBezTo>
                  <a:cubicBezTo>
                    <a:pt x="3240" y="3421"/>
                    <a:pt x="3373" y="3528"/>
                    <a:pt x="3347" y="3153"/>
                  </a:cubicBezTo>
                  <a:cubicBezTo>
                    <a:pt x="3320" y="2779"/>
                    <a:pt x="2678" y="2324"/>
                    <a:pt x="2678" y="2324"/>
                  </a:cubicBezTo>
                  <a:lnTo>
                    <a:pt x="2678" y="2324"/>
                  </a:lnTo>
                  <a:cubicBezTo>
                    <a:pt x="2678" y="2324"/>
                    <a:pt x="3060" y="2506"/>
                    <a:pt x="3416" y="2506"/>
                  </a:cubicBezTo>
                  <a:cubicBezTo>
                    <a:pt x="3700" y="2506"/>
                    <a:pt x="3968" y="2391"/>
                    <a:pt x="4016" y="1976"/>
                  </a:cubicBezTo>
                  <a:cubicBezTo>
                    <a:pt x="4123" y="1039"/>
                    <a:pt x="4069" y="1119"/>
                    <a:pt x="3721" y="1039"/>
                  </a:cubicBezTo>
                  <a:cubicBezTo>
                    <a:pt x="3693" y="1035"/>
                    <a:pt x="3661" y="1033"/>
                    <a:pt x="3628" y="1033"/>
                  </a:cubicBezTo>
                  <a:cubicBezTo>
                    <a:pt x="3232" y="1033"/>
                    <a:pt x="2570" y="1306"/>
                    <a:pt x="2570" y="1306"/>
                  </a:cubicBezTo>
                  <a:cubicBezTo>
                    <a:pt x="2570" y="1306"/>
                    <a:pt x="3454" y="611"/>
                    <a:pt x="3079" y="370"/>
                  </a:cubicBezTo>
                  <a:cubicBezTo>
                    <a:pt x="2802" y="185"/>
                    <a:pt x="2295" y="0"/>
                    <a:pt x="1955" y="0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393;p41">
              <a:extLst>
                <a:ext uri="{FF2B5EF4-FFF2-40B4-BE49-F238E27FC236}">
                  <a16:creationId xmlns:a16="http://schemas.microsoft.com/office/drawing/2014/main" xmlns="" id="{FC037D2E-310F-C3BA-11C7-5587F3588F6B}"/>
                </a:ext>
              </a:extLst>
            </p:cNvPr>
            <p:cNvSpPr/>
            <p:nvPr/>
          </p:nvSpPr>
          <p:spPr>
            <a:xfrm>
              <a:off x="3182325" y="7910850"/>
              <a:ext cx="21450" cy="22100"/>
            </a:xfrm>
            <a:custGeom>
              <a:avLst/>
              <a:gdLst/>
              <a:ahLst/>
              <a:cxnLst/>
              <a:rect l="l" t="t" r="r" b="b"/>
              <a:pathLst>
                <a:path w="858" h="884" extrusionOk="0">
                  <a:moveTo>
                    <a:pt x="429" y="0"/>
                  </a:moveTo>
                  <a:cubicBezTo>
                    <a:pt x="188" y="0"/>
                    <a:pt x="1" y="214"/>
                    <a:pt x="1" y="455"/>
                  </a:cubicBezTo>
                  <a:cubicBezTo>
                    <a:pt x="1" y="669"/>
                    <a:pt x="188" y="883"/>
                    <a:pt x="429" y="883"/>
                  </a:cubicBezTo>
                  <a:cubicBezTo>
                    <a:pt x="670" y="883"/>
                    <a:pt x="857" y="669"/>
                    <a:pt x="857" y="455"/>
                  </a:cubicBezTo>
                  <a:cubicBezTo>
                    <a:pt x="857" y="214"/>
                    <a:pt x="670" y="0"/>
                    <a:pt x="429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394;p41">
              <a:extLst>
                <a:ext uri="{FF2B5EF4-FFF2-40B4-BE49-F238E27FC236}">
                  <a16:creationId xmlns:a16="http://schemas.microsoft.com/office/drawing/2014/main" xmlns="" id="{477C33A6-7421-C9BD-60D6-C800B9198D82}"/>
                </a:ext>
              </a:extLst>
            </p:cNvPr>
            <p:cNvSpPr/>
            <p:nvPr/>
          </p:nvSpPr>
          <p:spPr>
            <a:xfrm>
              <a:off x="3650725" y="7341850"/>
              <a:ext cx="96175" cy="56250"/>
            </a:xfrm>
            <a:custGeom>
              <a:avLst/>
              <a:gdLst/>
              <a:ahLst/>
              <a:cxnLst/>
              <a:rect l="l" t="t" r="r" b="b"/>
              <a:pathLst>
                <a:path w="3847" h="2250" extrusionOk="0">
                  <a:moveTo>
                    <a:pt x="329" y="1"/>
                  </a:moveTo>
                  <a:cubicBezTo>
                    <a:pt x="126" y="1"/>
                    <a:pt x="1" y="9"/>
                    <a:pt x="1" y="9"/>
                  </a:cubicBezTo>
                  <a:cubicBezTo>
                    <a:pt x="1" y="9"/>
                    <a:pt x="215" y="223"/>
                    <a:pt x="161" y="223"/>
                  </a:cubicBezTo>
                  <a:cubicBezTo>
                    <a:pt x="3025" y="919"/>
                    <a:pt x="2570" y="1267"/>
                    <a:pt x="2570" y="1267"/>
                  </a:cubicBezTo>
                  <a:cubicBezTo>
                    <a:pt x="2570" y="1267"/>
                    <a:pt x="2276" y="2124"/>
                    <a:pt x="2758" y="2231"/>
                  </a:cubicBezTo>
                  <a:cubicBezTo>
                    <a:pt x="2809" y="2243"/>
                    <a:pt x="2865" y="2249"/>
                    <a:pt x="2921" y="2249"/>
                  </a:cubicBezTo>
                  <a:cubicBezTo>
                    <a:pt x="3358" y="2249"/>
                    <a:pt x="3847" y="1868"/>
                    <a:pt x="3159" y="919"/>
                  </a:cubicBezTo>
                  <a:cubicBezTo>
                    <a:pt x="2541" y="96"/>
                    <a:pt x="1005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395;p41">
              <a:extLst>
                <a:ext uri="{FF2B5EF4-FFF2-40B4-BE49-F238E27FC236}">
                  <a16:creationId xmlns:a16="http://schemas.microsoft.com/office/drawing/2014/main" xmlns="" id="{5B099DCE-9325-C5A3-E9BC-10F7AC13635A}"/>
                </a:ext>
              </a:extLst>
            </p:cNvPr>
            <p:cNvSpPr/>
            <p:nvPr/>
          </p:nvSpPr>
          <p:spPr>
            <a:xfrm>
              <a:off x="3599200" y="7212500"/>
              <a:ext cx="50225" cy="97475"/>
            </a:xfrm>
            <a:custGeom>
              <a:avLst/>
              <a:gdLst/>
              <a:ahLst/>
              <a:cxnLst/>
              <a:rect l="l" t="t" r="r" b="b"/>
              <a:pathLst>
                <a:path w="2009" h="3899" extrusionOk="0">
                  <a:moveTo>
                    <a:pt x="718" y="0"/>
                  </a:moveTo>
                  <a:cubicBezTo>
                    <a:pt x="459" y="0"/>
                    <a:pt x="244" y="227"/>
                    <a:pt x="161" y="446"/>
                  </a:cubicBezTo>
                  <a:cubicBezTo>
                    <a:pt x="1" y="874"/>
                    <a:pt x="884" y="1115"/>
                    <a:pt x="884" y="1115"/>
                  </a:cubicBezTo>
                  <a:cubicBezTo>
                    <a:pt x="884" y="1115"/>
                    <a:pt x="890" y="1113"/>
                    <a:pt x="899" y="1113"/>
                  </a:cubicBezTo>
                  <a:cubicBezTo>
                    <a:pt x="977" y="1113"/>
                    <a:pt x="1302" y="1241"/>
                    <a:pt x="537" y="3656"/>
                  </a:cubicBezTo>
                  <a:lnTo>
                    <a:pt x="537" y="3656"/>
                  </a:lnTo>
                  <a:cubicBezTo>
                    <a:pt x="537" y="3656"/>
                    <a:pt x="537" y="3656"/>
                    <a:pt x="536" y="3656"/>
                  </a:cubicBezTo>
                  <a:cubicBezTo>
                    <a:pt x="536" y="3656"/>
                    <a:pt x="536" y="3656"/>
                    <a:pt x="536" y="3658"/>
                  </a:cubicBezTo>
                  <a:cubicBezTo>
                    <a:pt x="536" y="3657"/>
                    <a:pt x="537" y="3656"/>
                    <a:pt x="537" y="3656"/>
                  </a:cubicBezTo>
                  <a:lnTo>
                    <a:pt x="537" y="3656"/>
                  </a:lnTo>
                  <a:cubicBezTo>
                    <a:pt x="542" y="3662"/>
                    <a:pt x="590" y="3898"/>
                    <a:pt x="590" y="3898"/>
                  </a:cubicBezTo>
                  <a:cubicBezTo>
                    <a:pt x="590" y="3898"/>
                    <a:pt x="2008" y="2052"/>
                    <a:pt x="1500" y="820"/>
                  </a:cubicBezTo>
                  <a:cubicBezTo>
                    <a:pt x="1251" y="206"/>
                    <a:pt x="965" y="0"/>
                    <a:pt x="7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396;p41">
              <a:extLst>
                <a:ext uri="{FF2B5EF4-FFF2-40B4-BE49-F238E27FC236}">
                  <a16:creationId xmlns:a16="http://schemas.microsoft.com/office/drawing/2014/main" xmlns="" id="{E6A319E9-8103-E876-BDB0-306A3C946181}"/>
                </a:ext>
              </a:extLst>
            </p:cNvPr>
            <p:cNvSpPr/>
            <p:nvPr/>
          </p:nvSpPr>
          <p:spPr>
            <a:xfrm>
              <a:off x="3270000" y="7257100"/>
              <a:ext cx="407525" cy="314275"/>
            </a:xfrm>
            <a:custGeom>
              <a:avLst/>
              <a:gdLst/>
              <a:ahLst/>
              <a:cxnLst/>
              <a:rect l="l" t="t" r="r" b="b"/>
              <a:pathLst>
                <a:path w="16301" h="12571" extrusionOk="0">
                  <a:moveTo>
                    <a:pt x="12506" y="879"/>
                  </a:moveTo>
                  <a:cubicBezTo>
                    <a:pt x="12136" y="879"/>
                    <a:pt x="11747" y="949"/>
                    <a:pt x="11349" y="1097"/>
                  </a:cubicBezTo>
                  <a:cubicBezTo>
                    <a:pt x="9502" y="1793"/>
                    <a:pt x="750" y="0"/>
                    <a:pt x="375" y="5300"/>
                  </a:cubicBezTo>
                  <a:cubicBezTo>
                    <a:pt x="0" y="10599"/>
                    <a:pt x="2436" y="12071"/>
                    <a:pt x="4818" y="12500"/>
                  </a:cubicBezTo>
                  <a:cubicBezTo>
                    <a:pt x="5066" y="12547"/>
                    <a:pt x="5354" y="12570"/>
                    <a:pt x="5673" y="12570"/>
                  </a:cubicBezTo>
                  <a:cubicBezTo>
                    <a:pt x="8419" y="12570"/>
                    <a:pt x="13409" y="10820"/>
                    <a:pt x="13865" y="7414"/>
                  </a:cubicBezTo>
                  <a:cubicBezTo>
                    <a:pt x="13865" y="7414"/>
                    <a:pt x="16300" y="5059"/>
                    <a:pt x="15444" y="2998"/>
                  </a:cubicBezTo>
                  <a:cubicBezTo>
                    <a:pt x="14882" y="1728"/>
                    <a:pt x="13802" y="879"/>
                    <a:pt x="12506" y="87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397;p41">
              <a:extLst>
                <a:ext uri="{FF2B5EF4-FFF2-40B4-BE49-F238E27FC236}">
                  <a16:creationId xmlns:a16="http://schemas.microsoft.com/office/drawing/2014/main" xmlns="" id="{5379EDDF-89B6-3189-52BF-43843D8E6BCE}"/>
                </a:ext>
              </a:extLst>
            </p:cNvPr>
            <p:cNvSpPr/>
            <p:nvPr/>
          </p:nvSpPr>
          <p:spPr>
            <a:xfrm>
              <a:off x="3199050" y="7250400"/>
              <a:ext cx="455050" cy="240250"/>
            </a:xfrm>
            <a:custGeom>
              <a:avLst/>
              <a:gdLst/>
              <a:ahLst/>
              <a:cxnLst/>
              <a:rect l="l" t="t" r="r" b="b"/>
              <a:pathLst>
                <a:path w="18202" h="9610" extrusionOk="0">
                  <a:moveTo>
                    <a:pt x="10094" y="0"/>
                  </a:moveTo>
                  <a:cubicBezTo>
                    <a:pt x="7176" y="0"/>
                    <a:pt x="3927" y="1264"/>
                    <a:pt x="2892" y="2409"/>
                  </a:cubicBezTo>
                  <a:cubicBezTo>
                    <a:pt x="1098" y="4336"/>
                    <a:pt x="1" y="9609"/>
                    <a:pt x="1" y="9609"/>
                  </a:cubicBezTo>
                  <a:cubicBezTo>
                    <a:pt x="1" y="9609"/>
                    <a:pt x="18202" y="9288"/>
                    <a:pt x="14883" y="2382"/>
                  </a:cubicBezTo>
                  <a:cubicBezTo>
                    <a:pt x="14051" y="631"/>
                    <a:pt x="12156" y="0"/>
                    <a:pt x="100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398;p41">
              <a:extLst>
                <a:ext uri="{FF2B5EF4-FFF2-40B4-BE49-F238E27FC236}">
                  <a16:creationId xmlns:a16="http://schemas.microsoft.com/office/drawing/2014/main" xmlns="" id="{F6E1812A-7F1A-F16C-C7BE-D585939BA074}"/>
                </a:ext>
              </a:extLst>
            </p:cNvPr>
            <p:cNvSpPr/>
            <p:nvPr/>
          </p:nvSpPr>
          <p:spPr>
            <a:xfrm>
              <a:off x="3438625" y="7254400"/>
              <a:ext cx="143200" cy="142375"/>
            </a:xfrm>
            <a:custGeom>
              <a:avLst/>
              <a:gdLst/>
              <a:ahLst/>
              <a:cxnLst/>
              <a:rect l="l" t="t" r="r" b="b"/>
              <a:pathLst>
                <a:path w="5728" h="5695" extrusionOk="0">
                  <a:moveTo>
                    <a:pt x="2355" y="1"/>
                  </a:moveTo>
                  <a:cubicBezTo>
                    <a:pt x="1686" y="162"/>
                    <a:pt x="1124" y="536"/>
                    <a:pt x="750" y="1179"/>
                  </a:cubicBezTo>
                  <a:cubicBezTo>
                    <a:pt x="0" y="2490"/>
                    <a:pt x="455" y="4283"/>
                    <a:pt x="1767" y="5167"/>
                  </a:cubicBezTo>
                  <a:cubicBezTo>
                    <a:pt x="2290" y="5523"/>
                    <a:pt x="2863" y="5695"/>
                    <a:pt x="3413" y="5695"/>
                  </a:cubicBezTo>
                  <a:cubicBezTo>
                    <a:pt x="4269" y="5695"/>
                    <a:pt x="5068" y="5279"/>
                    <a:pt x="5541" y="4498"/>
                  </a:cubicBezTo>
                  <a:cubicBezTo>
                    <a:pt x="5567" y="4444"/>
                    <a:pt x="5567" y="4391"/>
                    <a:pt x="5621" y="4364"/>
                  </a:cubicBezTo>
                  <a:cubicBezTo>
                    <a:pt x="5728" y="3721"/>
                    <a:pt x="5674" y="2972"/>
                    <a:pt x="5273" y="2169"/>
                  </a:cubicBezTo>
                  <a:cubicBezTo>
                    <a:pt x="4711" y="965"/>
                    <a:pt x="3640" y="295"/>
                    <a:pt x="23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399;p41">
              <a:extLst>
                <a:ext uri="{FF2B5EF4-FFF2-40B4-BE49-F238E27FC236}">
                  <a16:creationId xmlns:a16="http://schemas.microsoft.com/office/drawing/2014/main" xmlns="" id="{AFC8A94C-B125-BF92-49E4-449DC9B6FD84}"/>
                </a:ext>
              </a:extLst>
            </p:cNvPr>
            <p:cNvSpPr/>
            <p:nvPr/>
          </p:nvSpPr>
          <p:spPr>
            <a:xfrm>
              <a:off x="3292750" y="7349425"/>
              <a:ext cx="394800" cy="310925"/>
            </a:xfrm>
            <a:custGeom>
              <a:avLst/>
              <a:gdLst/>
              <a:ahLst/>
              <a:cxnLst/>
              <a:rect l="l" t="t" r="r" b="b"/>
              <a:pathLst>
                <a:path w="15792" h="12437" extrusionOk="0">
                  <a:moveTo>
                    <a:pt x="10347" y="1"/>
                  </a:moveTo>
                  <a:cubicBezTo>
                    <a:pt x="5594" y="1"/>
                    <a:pt x="0" y="11804"/>
                    <a:pt x="0" y="11804"/>
                  </a:cubicBezTo>
                  <a:cubicBezTo>
                    <a:pt x="0" y="11804"/>
                    <a:pt x="2869" y="12437"/>
                    <a:pt x="5389" y="12437"/>
                  </a:cubicBezTo>
                  <a:cubicBezTo>
                    <a:pt x="6268" y="12437"/>
                    <a:pt x="7105" y="12360"/>
                    <a:pt x="7762" y="12152"/>
                  </a:cubicBezTo>
                  <a:cubicBezTo>
                    <a:pt x="10305" y="11349"/>
                    <a:pt x="15792" y="4872"/>
                    <a:pt x="12794" y="1285"/>
                  </a:cubicBezTo>
                  <a:cubicBezTo>
                    <a:pt x="12031" y="383"/>
                    <a:pt x="11203" y="1"/>
                    <a:pt x="103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400;p41">
              <a:extLst>
                <a:ext uri="{FF2B5EF4-FFF2-40B4-BE49-F238E27FC236}">
                  <a16:creationId xmlns:a16="http://schemas.microsoft.com/office/drawing/2014/main" xmlns="" id="{68CAD548-06A6-664B-BBA1-40411DC969F6}"/>
                </a:ext>
              </a:extLst>
            </p:cNvPr>
            <p:cNvSpPr/>
            <p:nvPr/>
          </p:nvSpPr>
          <p:spPr>
            <a:xfrm>
              <a:off x="3433250" y="7576175"/>
              <a:ext cx="121150" cy="84425"/>
            </a:xfrm>
            <a:custGeom>
              <a:avLst/>
              <a:gdLst/>
              <a:ahLst/>
              <a:cxnLst/>
              <a:rect l="l" t="t" r="r" b="b"/>
              <a:pathLst>
                <a:path w="4846" h="3377" extrusionOk="0">
                  <a:moveTo>
                    <a:pt x="2579" y="0"/>
                  </a:moveTo>
                  <a:cubicBezTo>
                    <a:pt x="1714" y="0"/>
                    <a:pt x="903" y="425"/>
                    <a:pt x="429" y="1209"/>
                  </a:cubicBezTo>
                  <a:cubicBezTo>
                    <a:pt x="81" y="1851"/>
                    <a:pt x="1" y="2627"/>
                    <a:pt x="162" y="3377"/>
                  </a:cubicBezTo>
                  <a:cubicBezTo>
                    <a:pt x="911" y="3377"/>
                    <a:pt x="1580" y="3296"/>
                    <a:pt x="2142" y="3136"/>
                  </a:cubicBezTo>
                  <a:cubicBezTo>
                    <a:pt x="2892" y="2895"/>
                    <a:pt x="3882" y="2145"/>
                    <a:pt x="4846" y="1155"/>
                  </a:cubicBezTo>
                  <a:cubicBezTo>
                    <a:pt x="4685" y="914"/>
                    <a:pt x="4444" y="727"/>
                    <a:pt x="4230" y="540"/>
                  </a:cubicBezTo>
                  <a:cubicBezTo>
                    <a:pt x="3708" y="174"/>
                    <a:pt x="3133" y="0"/>
                    <a:pt x="25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401;p41">
              <a:extLst>
                <a:ext uri="{FF2B5EF4-FFF2-40B4-BE49-F238E27FC236}">
                  <a16:creationId xmlns:a16="http://schemas.microsoft.com/office/drawing/2014/main" xmlns="" id="{460FF792-0741-FC03-5B9D-84A908B26C0C}"/>
                </a:ext>
              </a:extLst>
            </p:cNvPr>
            <p:cNvSpPr/>
            <p:nvPr/>
          </p:nvSpPr>
          <p:spPr>
            <a:xfrm>
              <a:off x="3526275" y="7403875"/>
              <a:ext cx="116450" cy="143650"/>
            </a:xfrm>
            <a:custGeom>
              <a:avLst/>
              <a:gdLst/>
              <a:ahLst/>
              <a:cxnLst/>
              <a:rect l="l" t="t" r="r" b="b"/>
              <a:pathLst>
                <a:path w="4658" h="5746" extrusionOk="0">
                  <a:moveTo>
                    <a:pt x="2843" y="0"/>
                  </a:moveTo>
                  <a:cubicBezTo>
                    <a:pt x="1975" y="0"/>
                    <a:pt x="1173" y="429"/>
                    <a:pt x="723" y="1222"/>
                  </a:cubicBezTo>
                  <a:cubicBezTo>
                    <a:pt x="0" y="2533"/>
                    <a:pt x="429" y="4327"/>
                    <a:pt x="1767" y="5264"/>
                  </a:cubicBezTo>
                  <a:cubicBezTo>
                    <a:pt x="2142" y="5504"/>
                    <a:pt x="2516" y="5665"/>
                    <a:pt x="2918" y="5745"/>
                  </a:cubicBezTo>
                  <a:cubicBezTo>
                    <a:pt x="4015" y="4006"/>
                    <a:pt x="4658" y="1998"/>
                    <a:pt x="4122" y="312"/>
                  </a:cubicBezTo>
                  <a:cubicBezTo>
                    <a:pt x="3702" y="102"/>
                    <a:pt x="3265" y="0"/>
                    <a:pt x="28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402;p41">
              <a:extLst>
                <a:ext uri="{FF2B5EF4-FFF2-40B4-BE49-F238E27FC236}">
                  <a16:creationId xmlns:a16="http://schemas.microsoft.com/office/drawing/2014/main" xmlns="" id="{28B131AA-B4B8-2093-ACA7-65C95E0DAECA}"/>
                </a:ext>
              </a:extLst>
            </p:cNvPr>
            <p:cNvSpPr/>
            <p:nvPr/>
          </p:nvSpPr>
          <p:spPr>
            <a:xfrm>
              <a:off x="3376375" y="7401625"/>
              <a:ext cx="137200" cy="138150"/>
            </a:xfrm>
            <a:custGeom>
              <a:avLst/>
              <a:gdLst/>
              <a:ahLst/>
              <a:cxnLst/>
              <a:rect l="l" t="t" r="r" b="b"/>
              <a:pathLst>
                <a:path w="5488" h="5526" extrusionOk="0">
                  <a:moveTo>
                    <a:pt x="3159" y="0"/>
                  </a:moveTo>
                  <a:cubicBezTo>
                    <a:pt x="2008" y="1098"/>
                    <a:pt x="911" y="2516"/>
                    <a:pt x="1" y="3908"/>
                  </a:cubicBezTo>
                  <a:cubicBezTo>
                    <a:pt x="242" y="4310"/>
                    <a:pt x="563" y="4684"/>
                    <a:pt x="964" y="4979"/>
                  </a:cubicBezTo>
                  <a:cubicBezTo>
                    <a:pt x="1492" y="5348"/>
                    <a:pt x="2073" y="5526"/>
                    <a:pt x="2631" y="5526"/>
                  </a:cubicBezTo>
                  <a:cubicBezTo>
                    <a:pt x="3490" y="5526"/>
                    <a:pt x="4295" y="5105"/>
                    <a:pt x="4765" y="4310"/>
                  </a:cubicBezTo>
                  <a:cubicBezTo>
                    <a:pt x="5488" y="3025"/>
                    <a:pt x="5060" y="1232"/>
                    <a:pt x="3721" y="295"/>
                  </a:cubicBezTo>
                  <a:cubicBezTo>
                    <a:pt x="3507" y="161"/>
                    <a:pt x="3347" y="81"/>
                    <a:pt x="31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403;p41">
              <a:extLst>
                <a:ext uri="{FF2B5EF4-FFF2-40B4-BE49-F238E27FC236}">
                  <a16:creationId xmlns:a16="http://schemas.microsoft.com/office/drawing/2014/main" xmlns="" id="{7C3E34C9-A20C-B1DE-9E9B-EDFE2AD9DEF4}"/>
                </a:ext>
              </a:extLst>
            </p:cNvPr>
            <p:cNvSpPr/>
            <p:nvPr/>
          </p:nvSpPr>
          <p:spPr>
            <a:xfrm>
              <a:off x="3282025" y="7256425"/>
              <a:ext cx="150600" cy="129450"/>
            </a:xfrm>
            <a:custGeom>
              <a:avLst/>
              <a:gdLst/>
              <a:ahLst/>
              <a:cxnLst/>
              <a:rect l="l" t="t" r="r" b="b"/>
              <a:pathLst>
                <a:path w="6024" h="5178" extrusionOk="0">
                  <a:moveTo>
                    <a:pt x="4283" y="0"/>
                  </a:moveTo>
                  <a:cubicBezTo>
                    <a:pt x="2597" y="321"/>
                    <a:pt x="1072" y="964"/>
                    <a:pt x="135" y="1633"/>
                  </a:cubicBezTo>
                  <a:cubicBezTo>
                    <a:pt x="1" y="2730"/>
                    <a:pt x="509" y="3962"/>
                    <a:pt x="1473" y="4631"/>
                  </a:cubicBezTo>
                  <a:cubicBezTo>
                    <a:pt x="2000" y="5000"/>
                    <a:pt x="2577" y="5178"/>
                    <a:pt x="3130" y="5178"/>
                  </a:cubicBezTo>
                  <a:cubicBezTo>
                    <a:pt x="3982" y="5178"/>
                    <a:pt x="4777" y="4756"/>
                    <a:pt x="5247" y="3962"/>
                  </a:cubicBezTo>
                  <a:cubicBezTo>
                    <a:pt x="6023" y="2704"/>
                    <a:pt x="5595" y="937"/>
                    <a:pt x="42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404;p41">
              <a:extLst>
                <a:ext uri="{FF2B5EF4-FFF2-40B4-BE49-F238E27FC236}">
                  <a16:creationId xmlns:a16="http://schemas.microsoft.com/office/drawing/2014/main" xmlns="" id="{BD16F306-9136-FC46-C054-64422F788D83}"/>
                </a:ext>
              </a:extLst>
            </p:cNvPr>
            <p:cNvSpPr/>
            <p:nvPr/>
          </p:nvSpPr>
          <p:spPr>
            <a:xfrm>
              <a:off x="3199050" y="7383675"/>
              <a:ext cx="120475" cy="106975"/>
            </a:xfrm>
            <a:custGeom>
              <a:avLst/>
              <a:gdLst/>
              <a:ahLst/>
              <a:cxnLst/>
              <a:rect l="l" t="t" r="r" b="b"/>
              <a:pathLst>
                <a:path w="4819" h="4279" extrusionOk="0">
                  <a:moveTo>
                    <a:pt x="1583" y="1"/>
                  </a:moveTo>
                  <a:cubicBezTo>
                    <a:pt x="1464" y="1"/>
                    <a:pt x="1347" y="8"/>
                    <a:pt x="1232" y="22"/>
                  </a:cubicBezTo>
                  <a:cubicBezTo>
                    <a:pt x="429" y="2083"/>
                    <a:pt x="1" y="4278"/>
                    <a:pt x="1" y="4278"/>
                  </a:cubicBezTo>
                  <a:cubicBezTo>
                    <a:pt x="1" y="4278"/>
                    <a:pt x="1982" y="4225"/>
                    <a:pt x="4498" y="3930"/>
                  </a:cubicBezTo>
                  <a:cubicBezTo>
                    <a:pt x="4819" y="2726"/>
                    <a:pt x="4310" y="1280"/>
                    <a:pt x="3213" y="531"/>
                  </a:cubicBezTo>
                  <a:cubicBezTo>
                    <a:pt x="2686" y="158"/>
                    <a:pt x="2123" y="1"/>
                    <a:pt x="1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405;p41">
              <a:extLst>
                <a:ext uri="{FF2B5EF4-FFF2-40B4-BE49-F238E27FC236}">
                  <a16:creationId xmlns:a16="http://schemas.microsoft.com/office/drawing/2014/main" xmlns="" id="{8F8BB02D-4A8D-F325-8D56-C2734D2C30DD}"/>
                </a:ext>
              </a:extLst>
            </p:cNvPr>
            <p:cNvSpPr/>
            <p:nvPr/>
          </p:nvSpPr>
          <p:spPr>
            <a:xfrm>
              <a:off x="4176675" y="7357400"/>
              <a:ext cx="371625" cy="327975"/>
            </a:xfrm>
            <a:custGeom>
              <a:avLst/>
              <a:gdLst/>
              <a:ahLst/>
              <a:cxnLst/>
              <a:rect l="l" t="t" r="r" b="b"/>
              <a:pathLst>
                <a:path w="14865" h="13119" extrusionOk="0">
                  <a:moveTo>
                    <a:pt x="9371" y="1"/>
                  </a:moveTo>
                  <a:cubicBezTo>
                    <a:pt x="8736" y="1"/>
                    <a:pt x="8194" y="342"/>
                    <a:pt x="7682" y="726"/>
                  </a:cubicBezTo>
                  <a:cubicBezTo>
                    <a:pt x="6612" y="1528"/>
                    <a:pt x="6746" y="3482"/>
                    <a:pt x="6746" y="3482"/>
                  </a:cubicBezTo>
                  <a:cubicBezTo>
                    <a:pt x="6746" y="3482"/>
                    <a:pt x="4998" y="1652"/>
                    <a:pt x="3314" y="1652"/>
                  </a:cubicBezTo>
                  <a:cubicBezTo>
                    <a:pt x="2863" y="1652"/>
                    <a:pt x="2416" y="1783"/>
                    <a:pt x="2008" y="2117"/>
                  </a:cubicBezTo>
                  <a:cubicBezTo>
                    <a:pt x="108" y="3723"/>
                    <a:pt x="349" y="4981"/>
                    <a:pt x="1285" y="5784"/>
                  </a:cubicBezTo>
                  <a:cubicBezTo>
                    <a:pt x="2222" y="6587"/>
                    <a:pt x="4497" y="7149"/>
                    <a:pt x="4497" y="7149"/>
                  </a:cubicBezTo>
                  <a:cubicBezTo>
                    <a:pt x="4497" y="7149"/>
                    <a:pt x="1" y="8996"/>
                    <a:pt x="1044" y="10495"/>
                  </a:cubicBezTo>
                  <a:cubicBezTo>
                    <a:pt x="1797" y="11595"/>
                    <a:pt x="3552" y="12612"/>
                    <a:pt x="4783" y="12612"/>
                  </a:cubicBezTo>
                  <a:cubicBezTo>
                    <a:pt x="5259" y="12612"/>
                    <a:pt x="5658" y="12459"/>
                    <a:pt x="5889" y="12101"/>
                  </a:cubicBezTo>
                  <a:cubicBezTo>
                    <a:pt x="6490" y="11160"/>
                    <a:pt x="6686" y="9950"/>
                    <a:pt x="6747" y="9399"/>
                  </a:cubicBezTo>
                  <a:lnTo>
                    <a:pt x="6747" y="9399"/>
                  </a:lnTo>
                  <a:cubicBezTo>
                    <a:pt x="6685" y="10328"/>
                    <a:pt x="6650" y="13119"/>
                    <a:pt x="8450" y="13119"/>
                  </a:cubicBezTo>
                  <a:cubicBezTo>
                    <a:pt x="8623" y="13119"/>
                    <a:pt x="8812" y="13093"/>
                    <a:pt x="9021" y="13038"/>
                  </a:cubicBezTo>
                  <a:cubicBezTo>
                    <a:pt x="11777" y="12315"/>
                    <a:pt x="12313" y="11084"/>
                    <a:pt x="11885" y="9799"/>
                  </a:cubicBezTo>
                  <a:cubicBezTo>
                    <a:pt x="11456" y="8541"/>
                    <a:pt x="10306" y="8193"/>
                    <a:pt x="10305" y="8193"/>
                  </a:cubicBezTo>
                  <a:lnTo>
                    <a:pt x="10305" y="8193"/>
                  </a:lnTo>
                  <a:cubicBezTo>
                    <a:pt x="10306" y="8193"/>
                    <a:pt x="11626" y="8552"/>
                    <a:pt x="12837" y="8552"/>
                  </a:cubicBezTo>
                  <a:cubicBezTo>
                    <a:pt x="13892" y="8552"/>
                    <a:pt x="14864" y="8279"/>
                    <a:pt x="14802" y="7256"/>
                  </a:cubicBezTo>
                  <a:cubicBezTo>
                    <a:pt x="14707" y="5751"/>
                    <a:pt x="13798" y="4680"/>
                    <a:pt x="12278" y="4680"/>
                  </a:cubicBezTo>
                  <a:cubicBezTo>
                    <a:pt x="11776" y="4680"/>
                    <a:pt x="11208" y="4797"/>
                    <a:pt x="10581" y="5053"/>
                  </a:cubicBezTo>
                  <a:lnTo>
                    <a:pt x="10581" y="5053"/>
                  </a:lnTo>
                  <a:cubicBezTo>
                    <a:pt x="11475" y="4603"/>
                    <a:pt x="13313" y="3396"/>
                    <a:pt x="11858" y="1609"/>
                  </a:cubicBezTo>
                  <a:cubicBezTo>
                    <a:pt x="10866" y="407"/>
                    <a:pt x="10063" y="1"/>
                    <a:pt x="93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406;p41">
              <a:extLst>
                <a:ext uri="{FF2B5EF4-FFF2-40B4-BE49-F238E27FC236}">
                  <a16:creationId xmlns:a16="http://schemas.microsoft.com/office/drawing/2014/main" xmlns="" id="{0524BB4E-4BF3-9004-ED65-C85D618C761F}"/>
                </a:ext>
              </a:extLst>
            </p:cNvPr>
            <p:cNvSpPr/>
            <p:nvPr/>
          </p:nvSpPr>
          <p:spPr>
            <a:xfrm>
              <a:off x="4336600" y="7498650"/>
              <a:ext cx="64925" cy="65600"/>
            </a:xfrm>
            <a:custGeom>
              <a:avLst/>
              <a:gdLst/>
              <a:ahLst/>
              <a:cxnLst/>
              <a:rect l="l" t="t" r="r" b="b"/>
              <a:pathLst>
                <a:path w="2597" h="2624" extrusionOk="0">
                  <a:moveTo>
                    <a:pt x="1312" y="0"/>
                  </a:moveTo>
                  <a:cubicBezTo>
                    <a:pt x="563" y="0"/>
                    <a:pt x="1" y="616"/>
                    <a:pt x="1" y="1312"/>
                  </a:cubicBezTo>
                  <a:cubicBezTo>
                    <a:pt x="1" y="2008"/>
                    <a:pt x="616" y="2623"/>
                    <a:pt x="1312" y="2623"/>
                  </a:cubicBezTo>
                  <a:cubicBezTo>
                    <a:pt x="2035" y="2623"/>
                    <a:pt x="2597" y="2035"/>
                    <a:pt x="2597" y="1312"/>
                  </a:cubicBezTo>
                  <a:cubicBezTo>
                    <a:pt x="2597" y="562"/>
                    <a:pt x="2008" y="0"/>
                    <a:pt x="13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407;p41">
              <a:extLst>
                <a:ext uri="{FF2B5EF4-FFF2-40B4-BE49-F238E27FC236}">
                  <a16:creationId xmlns:a16="http://schemas.microsoft.com/office/drawing/2014/main" xmlns="" id="{9708FC40-89C9-EE6F-E034-302D68F31D39}"/>
                </a:ext>
              </a:extLst>
            </p:cNvPr>
            <p:cNvSpPr/>
            <p:nvPr/>
          </p:nvSpPr>
          <p:spPr>
            <a:xfrm>
              <a:off x="4038450" y="7294400"/>
              <a:ext cx="202625" cy="180375"/>
            </a:xfrm>
            <a:custGeom>
              <a:avLst/>
              <a:gdLst/>
              <a:ahLst/>
              <a:cxnLst/>
              <a:rect l="l" t="t" r="r" b="b"/>
              <a:pathLst>
                <a:path w="8105" h="7215" extrusionOk="0">
                  <a:moveTo>
                    <a:pt x="2851" y="1"/>
                  </a:moveTo>
                  <a:cubicBezTo>
                    <a:pt x="2765" y="1"/>
                    <a:pt x="2677" y="11"/>
                    <a:pt x="2585" y="34"/>
                  </a:cubicBezTo>
                  <a:cubicBezTo>
                    <a:pt x="1247" y="382"/>
                    <a:pt x="1086" y="1078"/>
                    <a:pt x="1354" y="1693"/>
                  </a:cubicBezTo>
                  <a:cubicBezTo>
                    <a:pt x="1622" y="2309"/>
                    <a:pt x="2639" y="3138"/>
                    <a:pt x="2639" y="3138"/>
                  </a:cubicBezTo>
                  <a:cubicBezTo>
                    <a:pt x="2639" y="3138"/>
                    <a:pt x="2485" y="3129"/>
                    <a:pt x="2253" y="3129"/>
                  </a:cubicBezTo>
                  <a:cubicBezTo>
                    <a:pt x="1518" y="3129"/>
                    <a:pt x="1" y="3222"/>
                    <a:pt x="123" y="3995"/>
                  </a:cubicBezTo>
                  <a:cubicBezTo>
                    <a:pt x="262" y="4852"/>
                    <a:pt x="1143" y="6011"/>
                    <a:pt x="1829" y="6011"/>
                  </a:cubicBezTo>
                  <a:cubicBezTo>
                    <a:pt x="1935" y="6011"/>
                    <a:pt x="2037" y="5983"/>
                    <a:pt x="2130" y="5922"/>
                  </a:cubicBezTo>
                  <a:cubicBezTo>
                    <a:pt x="2613" y="5625"/>
                    <a:pt x="2967" y="5135"/>
                    <a:pt x="3139" y="4862"/>
                  </a:cubicBezTo>
                  <a:lnTo>
                    <a:pt x="3139" y="4862"/>
                  </a:lnTo>
                  <a:cubicBezTo>
                    <a:pt x="2840" y="5404"/>
                    <a:pt x="2156" y="6887"/>
                    <a:pt x="3442" y="7127"/>
                  </a:cubicBezTo>
                  <a:cubicBezTo>
                    <a:pt x="3757" y="7186"/>
                    <a:pt x="4031" y="7214"/>
                    <a:pt x="4267" y="7214"/>
                  </a:cubicBezTo>
                  <a:cubicBezTo>
                    <a:pt x="5194" y="7214"/>
                    <a:pt x="5551" y="6787"/>
                    <a:pt x="5637" y="6190"/>
                  </a:cubicBezTo>
                  <a:cubicBezTo>
                    <a:pt x="5738" y="5505"/>
                    <a:pt x="5287" y="5085"/>
                    <a:pt x="5239" y="5042"/>
                  </a:cubicBezTo>
                  <a:lnTo>
                    <a:pt x="5239" y="5042"/>
                  </a:lnTo>
                  <a:cubicBezTo>
                    <a:pt x="5313" y="5107"/>
                    <a:pt x="6380" y="6021"/>
                    <a:pt x="7103" y="6021"/>
                  </a:cubicBezTo>
                  <a:cubicBezTo>
                    <a:pt x="7350" y="6021"/>
                    <a:pt x="7558" y="5914"/>
                    <a:pt x="7671" y="5628"/>
                  </a:cubicBezTo>
                  <a:cubicBezTo>
                    <a:pt x="8105" y="4632"/>
                    <a:pt x="7638" y="3661"/>
                    <a:pt x="6109" y="3573"/>
                  </a:cubicBezTo>
                  <a:lnTo>
                    <a:pt x="6109" y="3573"/>
                  </a:lnTo>
                  <a:cubicBezTo>
                    <a:pt x="6646" y="3567"/>
                    <a:pt x="7909" y="3421"/>
                    <a:pt x="7591" y="2148"/>
                  </a:cubicBezTo>
                  <a:cubicBezTo>
                    <a:pt x="7283" y="918"/>
                    <a:pt x="6772" y="646"/>
                    <a:pt x="6224" y="646"/>
                  </a:cubicBezTo>
                  <a:cubicBezTo>
                    <a:pt x="6057" y="646"/>
                    <a:pt x="5886" y="671"/>
                    <a:pt x="5717" y="703"/>
                  </a:cubicBezTo>
                  <a:cubicBezTo>
                    <a:pt x="4994" y="837"/>
                    <a:pt x="4593" y="1854"/>
                    <a:pt x="4593" y="1854"/>
                  </a:cubicBezTo>
                  <a:cubicBezTo>
                    <a:pt x="4593" y="1854"/>
                    <a:pt x="3991" y="1"/>
                    <a:pt x="28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408;p41">
              <a:extLst>
                <a:ext uri="{FF2B5EF4-FFF2-40B4-BE49-F238E27FC236}">
                  <a16:creationId xmlns:a16="http://schemas.microsoft.com/office/drawing/2014/main" xmlns="" id="{A71F027C-5E19-9651-500D-6C6A6C981A9D}"/>
                </a:ext>
              </a:extLst>
            </p:cNvPr>
            <p:cNvSpPr/>
            <p:nvPr/>
          </p:nvSpPr>
          <p:spPr>
            <a:xfrm>
              <a:off x="4122475" y="7362150"/>
              <a:ext cx="46875" cy="46850"/>
            </a:xfrm>
            <a:custGeom>
              <a:avLst/>
              <a:gdLst/>
              <a:ahLst/>
              <a:cxnLst/>
              <a:rect l="l" t="t" r="r" b="b"/>
              <a:pathLst>
                <a:path w="1875" h="1874" extrusionOk="0">
                  <a:moveTo>
                    <a:pt x="937" y="0"/>
                  </a:moveTo>
                  <a:cubicBezTo>
                    <a:pt x="429" y="0"/>
                    <a:pt x="1" y="428"/>
                    <a:pt x="1" y="937"/>
                  </a:cubicBezTo>
                  <a:cubicBezTo>
                    <a:pt x="1" y="1472"/>
                    <a:pt x="429" y="1874"/>
                    <a:pt x="937" y="1874"/>
                  </a:cubicBezTo>
                  <a:cubicBezTo>
                    <a:pt x="1446" y="1874"/>
                    <a:pt x="1874" y="1472"/>
                    <a:pt x="1874" y="937"/>
                  </a:cubicBezTo>
                  <a:cubicBezTo>
                    <a:pt x="1874" y="428"/>
                    <a:pt x="1446" y="0"/>
                    <a:pt x="937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409;p41">
              <a:extLst>
                <a:ext uri="{FF2B5EF4-FFF2-40B4-BE49-F238E27FC236}">
                  <a16:creationId xmlns:a16="http://schemas.microsoft.com/office/drawing/2014/main" xmlns="" id="{D842EDFD-C764-BED5-8700-EBCF9742F6E2}"/>
                </a:ext>
              </a:extLst>
            </p:cNvPr>
            <p:cNvSpPr/>
            <p:nvPr/>
          </p:nvSpPr>
          <p:spPr>
            <a:xfrm>
              <a:off x="4337300" y="7679550"/>
              <a:ext cx="195375" cy="180475"/>
            </a:xfrm>
            <a:custGeom>
              <a:avLst/>
              <a:gdLst/>
              <a:ahLst/>
              <a:cxnLst/>
              <a:rect l="l" t="t" r="r" b="b"/>
              <a:pathLst>
                <a:path w="7815" h="7219" extrusionOk="0">
                  <a:moveTo>
                    <a:pt x="4743" y="1"/>
                  </a:moveTo>
                  <a:cubicBezTo>
                    <a:pt x="4626" y="1"/>
                    <a:pt x="4509" y="65"/>
                    <a:pt x="4335" y="205"/>
                  </a:cubicBezTo>
                  <a:cubicBezTo>
                    <a:pt x="3747" y="633"/>
                    <a:pt x="3666" y="2159"/>
                    <a:pt x="3666" y="2159"/>
                  </a:cubicBezTo>
                  <a:cubicBezTo>
                    <a:pt x="3666" y="2159"/>
                    <a:pt x="3461" y="151"/>
                    <a:pt x="2298" y="151"/>
                  </a:cubicBezTo>
                  <a:cubicBezTo>
                    <a:pt x="2132" y="151"/>
                    <a:pt x="1947" y="192"/>
                    <a:pt x="1739" y="286"/>
                  </a:cubicBezTo>
                  <a:cubicBezTo>
                    <a:pt x="80" y="1089"/>
                    <a:pt x="240" y="1062"/>
                    <a:pt x="508" y="1731"/>
                  </a:cubicBezTo>
                  <a:cubicBezTo>
                    <a:pt x="776" y="2400"/>
                    <a:pt x="2114" y="3310"/>
                    <a:pt x="2114" y="3310"/>
                  </a:cubicBezTo>
                  <a:cubicBezTo>
                    <a:pt x="2114" y="3310"/>
                    <a:pt x="1326" y="3020"/>
                    <a:pt x="725" y="3020"/>
                  </a:cubicBezTo>
                  <a:cubicBezTo>
                    <a:pt x="360" y="3020"/>
                    <a:pt x="63" y="3127"/>
                    <a:pt x="53" y="3471"/>
                  </a:cubicBezTo>
                  <a:cubicBezTo>
                    <a:pt x="1" y="4360"/>
                    <a:pt x="434" y="6043"/>
                    <a:pt x="1104" y="6043"/>
                  </a:cubicBezTo>
                  <a:cubicBezTo>
                    <a:pt x="1119" y="6043"/>
                    <a:pt x="1135" y="6042"/>
                    <a:pt x="1150" y="6040"/>
                  </a:cubicBezTo>
                  <a:cubicBezTo>
                    <a:pt x="1846" y="6013"/>
                    <a:pt x="3291" y="4542"/>
                    <a:pt x="3292" y="4541"/>
                  </a:cubicBezTo>
                  <a:lnTo>
                    <a:pt x="3292" y="4541"/>
                  </a:lnTo>
                  <a:cubicBezTo>
                    <a:pt x="3291" y="4542"/>
                    <a:pt x="1311" y="6683"/>
                    <a:pt x="2997" y="7084"/>
                  </a:cubicBezTo>
                  <a:cubicBezTo>
                    <a:pt x="3360" y="7179"/>
                    <a:pt x="3698" y="7219"/>
                    <a:pt x="4004" y="7219"/>
                  </a:cubicBezTo>
                  <a:cubicBezTo>
                    <a:pt x="5078" y="7219"/>
                    <a:pt x="5772" y="6733"/>
                    <a:pt x="5834" y="6442"/>
                  </a:cubicBezTo>
                  <a:cubicBezTo>
                    <a:pt x="5941" y="6147"/>
                    <a:pt x="4603" y="4542"/>
                    <a:pt x="4603" y="4541"/>
                  </a:cubicBezTo>
                  <a:lnTo>
                    <a:pt x="4603" y="4541"/>
                  </a:lnTo>
                  <a:cubicBezTo>
                    <a:pt x="4603" y="4542"/>
                    <a:pt x="5690" y="5570"/>
                    <a:pt x="6499" y="5570"/>
                  </a:cubicBezTo>
                  <a:cubicBezTo>
                    <a:pt x="6789" y="5570"/>
                    <a:pt x="7044" y="5437"/>
                    <a:pt x="7199" y="5077"/>
                  </a:cubicBezTo>
                  <a:cubicBezTo>
                    <a:pt x="7815" y="3712"/>
                    <a:pt x="7360" y="2909"/>
                    <a:pt x="6825" y="2882"/>
                  </a:cubicBezTo>
                  <a:cubicBezTo>
                    <a:pt x="6718" y="2871"/>
                    <a:pt x="6597" y="2867"/>
                    <a:pt x="6471" y="2867"/>
                  </a:cubicBezTo>
                  <a:cubicBezTo>
                    <a:pt x="5971" y="2867"/>
                    <a:pt x="5406" y="2935"/>
                    <a:pt x="5406" y="2935"/>
                  </a:cubicBezTo>
                  <a:cubicBezTo>
                    <a:pt x="5406" y="2935"/>
                    <a:pt x="7413" y="1544"/>
                    <a:pt x="6129" y="821"/>
                  </a:cubicBezTo>
                  <a:cubicBezTo>
                    <a:pt x="5259" y="321"/>
                    <a:pt x="5003" y="1"/>
                    <a:pt x="474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410;p41">
              <a:extLst>
                <a:ext uri="{FF2B5EF4-FFF2-40B4-BE49-F238E27FC236}">
                  <a16:creationId xmlns:a16="http://schemas.microsoft.com/office/drawing/2014/main" xmlns="" id="{3326FF9F-EAF4-6A29-4F6E-34455B26C01C}"/>
                </a:ext>
              </a:extLst>
            </p:cNvPr>
            <p:cNvSpPr/>
            <p:nvPr/>
          </p:nvSpPr>
          <p:spPr>
            <a:xfrm>
              <a:off x="4407525" y="7751075"/>
              <a:ext cx="49550" cy="43200"/>
            </a:xfrm>
            <a:custGeom>
              <a:avLst/>
              <a:gdLst/>
              <a:ahLst/>
              <a:cxnLst/>
              <a:rect l="l" t="t" r="r" b="b"/>
              <a:pathLst>
                <a:path w="1982" h="1728" extrusionOk="0">
                  <a:moveTo>
                    <a:pt x="1002" y="0"/>
                  </a:moveTo>
                  <a:cubicBezTo>
                    <a:pt x="633" y="0"/>
                    <a:pt x="317" y="240"/>
                    <a:pt x="188" y="583"/>
                  </a:cubicBezTo>
                  <a:cubicBezTo>
                    <a:pt x="1" y="1011"/>
                    <a:pt x="242" y="1520"/>
                    <a:pt x="723" y="1680"/>
                  </a:cubicBezTo>
                  <a:cubicBezTo>
                    <a:pt x="814" y="1712"/>
                    <a:pt x="906" y="1727"/>
                    <a:pt x="997" y="1727"/>
                  </a:cubicBezTo>
                  <a:cubicBezTo>
                    <a:pt x="1358" y="1727"/>
                    <a:pt x="1692" y="1488"/>
                    <a:pt x="1821" y="1145"/>
                  </a:cubicBezTo>
                  <a:cubicBezTo>
                    <a:pt x="1981" y="690"/>
                    <a:pt x="1714" y="208"/>
                    <a:pt x="1285" y="48"/>
                  </a:cubicBezTo>
                  <a:cubicBezTo>
                    <a:pt x="1189" y="15"/>
                    <a:pt x="1094" y="0"/>
                    <a:pt x="1002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411;p41">
              <a:extLst>
                <a:ext uri="{FF2B5EF4-FFF2-40B4-BE49-F238E27FC236}">
                  <a16:creationId xmlns:a16="http://schemas.microsoft.com/office/drawing/2014/main" xmlns="" id="{57591EA8-B8CD-2807-C6A9-6CD760652E5B}"/>
                </a:ext>
              </a:extLst>
            </p:cNvPr>
            <p:cNvSpPr/>
            <p:nvPr/>
          </p:nvSpPr>
          <p:spPr>
            <a:xfrm>
              <a:off x="4369400" y="7851575"/>
              <a:ext cx="104400" cy="97600"/>
            </a:xfrm>
            <a:custGeom>
              <a:avLst/>
              <a:gdLst/>
              <a:ahLst/>
              <a:cxnLst/>
              <a:rect l="l" t="t" r="r" b="b"/>
              <a:pathLst>
                <a:path w="4176" h="3904" extrusionOk="0">
                  <a:moveTo>
                    <a:pt x="1806" y="1"/>
                  </a:moveTo>
                  <a:cubicBezTo>
                    <a:pt x="1740" y="1"/>
                    <a:pt x="1664" y="21"/>
                    <a:pt x="1579" y="69"/>
                  </a:cubicBezTo>
                  <a:cubicBezTo>
                    <a:pt x="910" y="444"/>
                    <a:pt x="776" y="310"/>
                    <a:pt x="803" y="712"/>
                  </a:cubicBezTo>
                  <a:cubicBezTo>
                    <a:pt x="830" y="1086"/>
                    <a:pt x="1472" y="1541"/>
                    <a:pt x="1472" y="1541"/>
                  </a:cubicBezTo>
                  <a:cubicBezTo>
                    <a:pt x="1472" y="1541"/>
                    <a:pt x="1080" y="1336"/>
                    <a:pt x="709" y="1336"/>
                  </a:cubicBezTo>
                  <a:cubicBezTo>
                    <a:pt x="423" y="1336"/>
                    <a:pt x="150" y="1458"/>
                    <a:pt x="80" y="1889"/>
                  </a:cubicBezTo>
                  <a:cubicBezTo>
                    <a:pt x="0" y="2826"/>
                    <a:pt x="27" y="2746"/>
                    <a:pt x="402" y="2826"/>
                  </a:cubicBezTo>
                  <a:cubicBezTo>
                    <a:pt x="428" y="2830"/>
                    <a:pt x="458" y="2832"/>
                    <a:pt x="489" y="2832"/>
                  </a:cubicBezTo>
                  <a:cubicBezTo>
                    <a:pt x="864" y="2832"/>
                    <a:pt x="1526" y="2558"/>
                    <a:pt x="1526" y="2558"/>
                  </a:cubicBezTo>
                  <a:lnTo>
                    <a:pt x="1526" y="2558"/>
                  </a:lnTo>
                  <a:cubicBezTo>
                    <a:pt x="1526" y="2558"/>
                    <a:pt x="669" y="3254"/>
                    <a:pt x="1017" y="3522"/>
                  </a:cubicBezTo>
                  <a:cubicBezTo>
                    <a:pt x="1294" y="3706"/>
                    <a:pt x="1798" y="3903"/>
                    <a:pt x="2138" y="3903"/>
                  </a:cubicBezTo>
                  <a:cubicBezTo>
                    <a:pt x="2292" y="3903"/>
                    <a:pt x="2413" y="3863"/>
                    <a:pt x="2463" y="3763"/>
                  </a:cubicBezTo>
                  <a:cubicBezTo>
                    <a:pt x="2623" y="3415"/>
                    <a:pt x="2409" y="2425"/>
                    <a:pt x="2409" y="2425"/>
                  </a:cubicBezTo>
                  <a:lnTo>
                    <a:pt x="2409" y="2425"/>
                  </a:lnTo>
                  <a:cubicBezTo>
                    <a:pt x="2409" y="2425"/>
                    <a:pt x="2680" y="3417"/>
                    <a:pt x="3117" y="3417"/>
                  </a:cubicBezTo>
                  <a:cubicBezTo>
                    <a:pt x="3212" y="3417"/>
                    <a:pt x="3316" y="3369"/>
                    <a:pt x="3426" y="3254"/>
                  </a:cubicBezTo>
                  <a:cubicBezTo>
                    <a:pt x="4068" y="2612"/>
                    <a:pt x="4068" y="1943"/>
                    <a:pt x="3935" y="1809"/>
                  </a:cubicBezTo>
                  <a:cubicBezTo>
                    <a:pt x="3905" y="1749"/>
                    <a:pt x="3735" y="1730"/>
                    <a:pt x="3535" y="1730"/>
                  </a:cubicBezTo>
                  <a:cubicBezTo>
                    <a:pt x="3202" y="1730"/>
                    <a:pt x="2784" y="1782"/>
                    <a:pt x="2784" y="1782"/>
                  </a:cubicBezTo>
                  <a:cubicBezTo>
                    <a:pt x="2784" y="1782"/>
                    <a:pt x="4176" y="1434"/>
                    <a:pt x="3747" y="765"/>
                  </a:cubicBezTo>
                  <a:cubicBezTo>
                    <a:pt x="3457" y="338"/>
                    <a:pt x="3166" y="183"/>
                    <a:pt x="2952" y="183"/>
                  </a:cubicBezTo>
                  <a:cubicBezTo>
                    <a:pt x="2831" y="183"/>
                    <a:pt x="2735" y="233"/>
                    <a:pt x="2677" y="310"/>
                  </a:cubicBezTo>
                  <a:cubicBezTo>
                    <a:pt x="2516" y="551"/>
                    <a:pt x="2302" y="979"/>
                    <a:pt x="2302" y="979"/>
                  </a:cubicBezTo>
                  <a:cubicBezTo>
                    <a:pt x="2302" y="979"/>
                    <a:pt x="2261" y="1"/>
                    <a:pt x="1806" y="1"/>
                  </a:cubicBezTo>
                  <a:close/>
                </a:path>
              </a:pathLst>
            </a:custGeom>
            <a:solidFill>
              <a:srgbClr val="FF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412;p41">
              <a:extLst>
                <a:ext uri="{FF2B5EF4-FFF2-40B4-BE49-F238E27FC236}">
                  <a16:creationId xmlns:a16="http://schemas.microsoft.com/office/drawing/2014/main" xmlns="" id="{CE89AE4E-8207-1BFA-AFA2-F0441034BC6B}"/>
                </a:ext>
              </a:extLst>
            </p:cNvPr>
            <p:cNvSpPr/>
            <p:nvPr/>
          </p:nvSpPr>
          <p:spPr>
            <a:xfrm>
              <a:off x="4410875" y="7887525"/>
              <a:ext cx="26125" cy="22900"/>
            </a:xfrm>
            <a:custGeom>
              <a:avLst/>
              <a:gdLst/>
              <a:ahLst/>
              <a:cxnLst/>
              <a:rect l="l" t="t" r="r" b="b"/>
              <a:pathLst>
                <a:path w="1045" h="916" extrusionOk="0">
                  <a:moveTo>
                    <a:pt x="525" y="0"/>
                  </a:moveTo>
                  <a:cubicBezTo>
                    <a:pt x="430" y="0"/>
                    <a:pt x="333" y="34"/>
                    <a:pt x="241" y="103"/>
                  </a:cubicBezTo>
                  <a:cubicBezTo>
                    <a:pt x="54" y="264"/>
                    <a:pt x="1" y="532"/>
                    <a:pt x="188" y="746"/>
                  </a:cubicBezTo>
                  <a:cubicBezTo>
                    <a:pt x="264" y="852"/>
                    <a:pt x="393" y="916"/>
                    <a:pt x="524" y="916"/>
                  </a:cubicBezTo>
                  <a:cubicBezTo>
                    <a:pt x="623" y="916"/>
                    <a:pt x="723" y="880"/>
                    <a:pt x="804" y="799"/>
                  </a:cubicBezTo>
                  <a:cubicBezTo>
                    <a:pt x="1018" y="639"/>
                    <a:pt x="1044" y="371"/>
                    <a:pt x="884" y="184"/>
                  </a:cubicBezTo>
                  <a:cubicBezTo>
                    <a:pt x="777" y="61"/>
                    <a:pt x="652" y="0"/>
                    <a:pt x="525" y="0"/>
                  </a:cubicBezTo>
                  <a:close/>
                </a:path>
              </a:pathLst>
            </a:custGeom>
            <a:solidFill>
              <a:srgbClr val="FDDF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413;p41">
              <a:extLst>
                <a:ext uri="{FF2B5EF4-FFF2-40B4-BE49-F238E27FC236}">
                  <a16:creationId xmlns:a16="http://schemas.microsoft.com/office/drawing/2014/main" xmlns="" id="{1E53D7F1-6072-C2E0-E118-ED1AE55C2501}"/>
                </a:ext>
              </a:extLst>
            </p:cNvPr>
            <p:cNvSpPr/>
            <p:nvPr/>
          </p:nvSpPr>
          <p:spPr>
            <a:xfrm>
              <a:off x="3904475" y="8440950"/>
              <a:ext cx="80175" cy="45800"/>
            </a:xfrm>
            <a:custGeom>
              <a:avLst/>
              <a:gdLst/>
              <a:ahLst/>
              <a:cxnLst/>
              <a:rect l="l" t="t" r="r" b="b"/>
              <a:pathLst>
                <a:path w="3207" h="1832" extrusionOk="0">
                  <a:moveTo>
                    <a:pt x="734" y="0"/>
                  </a:moveTo>
                  <a:cubicBezTo>
                    <a:pt x="393" y="0"/>
                    <a:pt x="1" y="326"/>
                    <a:pt x="584" y="1119"/>
                  </a:cubicBezTo>
                  <a:cubicBezTo>
                    <a:pt x="1054" y="1739"/>
                    <a:pt x="2157" y="1831"/>
                    <a:pt x="2772" y="1831"/>
                  </a:cubicBezTo>
                  <a:cubicBezTo>
                    <a:pt x="3033" y="1831"/>
                    <a:pt x="3207" y="1814"/>
                    <a:pt x="3207" y="1814"/>
                  </a:cubicBezTo>
                  <a:cubicBezTo>
                    <a:pt x="3207" y="1814"/>
                    <a:pt x="3046" y="1654"/>
                    <a:pt x="3073" y="1654"/>
                  </a:cubicBezTo>
                  <a:cubicBezTo>
                    <a:pt x="718" y="1119"/>
                    <a:pt x="1066" y="824"/>
                    <a:pt x="1066" y="824"/>
                  </a:cubicBezTo>
                  <a:cubicBezTo>
                    <a:pt x="1066" y="824"/>
                    <a:pt x="1280" y="128"/>
                    <a:pt x="878" y="21"/>
                  </a:cubicBezTo>
                  <a:cubicBezTo>
                    <a:pt x="833" y="7"/>
                    <a:pt x="784" y="0"/>
                    <a:pt x="734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414;p41">
              <a:extLst>
                <a:ext uri="{FF2B5EF4-FFF2-40B4-BE49-F238E27FC236}">
                  <a16:creationId xmlns:a16="http://schemas.microsoft.com/office/drawing/2014/main" xmlns="" id="{DB41ABC0-73A7-5D73-19D7-4178B38A3AD6}"/>
                </a:ext>
              </a:extLst>
            </p:cNvPr>
            <p:cNvSpPr/>
            <p:nvPr/>
          </p:nvSpPr>
          <p:spPr>
            <a:xfrm>
              <a:off x="3987300" y="8513075"/>
              <a:ext cx="41525" cy="82575"/>
            </a:xfrm>
            <a:custGeom>
              <a:avLst/>
              <a:gdLst/>
              <a:ahLst/>
              <a:cxnLst/>
              <a:rect l="l" t="t" r="r" b="b"/>
              <a:pathLst>
                <a:path w="1661" h="3303" extrusionOk="0">
                  <a:moveTo>
                    <a:pt x="1125" y="0"/>
                  </a:moveTo>
                  <a:cubicBezTo>
                    <a:pt x="1125" y="0"/>
                    <a:pt x="1" y="1579"/>
                    <a:pt x="429" y="2623"/>
                  </a:cubicBezTo>
                  <a:cubicBezTo>
                    <a:pt x="624" y="3130"/>
                    <a:pt x="864" y="3303"/>
                    <a:pt x="1071" y="3303"/>
                  </a:cubicBezTo>
                  <a:cubicBezTo>
                    <a:pt x="1289" y="3303"/>
                    <a:pt x="1472" y="3110"/>
                    <a:pt x="1527" y="2918"/>
                  </a:cubicBezTo>
                  <a:cubicBezTo>
                    <a:pt x="1660" y="2543"/>
                    <a:pt x="938" y="2382"/>
                    <a:pt x="938" y="2382"/>
                  </a:cubicBezTo>
                  <a:cubicBezTo>
                    <a:pt x="938" y="2382"/>
                    <a:pt x="931" y="2385"/>
                    <a:pt x="920" y="2385"/>
                  </a:cubicBezTo>
                  <a:cubicBezTo>
                    <a:pt x="844" y="2385"/>
                    <a:pt x="574" y="2261"/>
                    <a:pt x="1232" y="241"/>
                  </a:cubicBezTo>
                  <a:cubicBezTo>
                    <a:pt x="1152" y="241"/>
                    <a:pt x="1125" y="0"/>
                    <a:pt x="1125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415;p41">
              <a:extLst>
                <a:ext uri="{FF2B5EF4-FFF2-40B4-BE49-F238E27FC236}">
                  <a16:creationId xmlns:a16="http://schemas.microsoft.com/office/drawing/2014/main" xmlns="" id="{010B052A-5906-2BCF-118C-F5F034DD6616}"/>
                </a:ext>
              </a:extLst>
            </p:cNvPr>
            <p:cNvSpPr/>
            <p:nvPr/>
          </p:nvSpPr>
          <p:spPr>
            <a:xfrm>
              <a:off x="3961875" y="8290675"/>
              <a:ext cx="337275" cy="261900"/>
            </a:xfrm>
            <a:custGeom>
              <a:avLst/>
              <a:gdLst/>
              <a:ahLst/>
              <a:cxnLst/>
              <a:rect l="l" t="t" r="r" b="b"/>
              <a:pathLst>
                <a:path w="13491" h="10476" extrusionOk="0">
                  <a:moveTo>
                    <a:pt x="8928" y="0"/>
                  </a:moveTo>
                  <a:cubicBezTo>
                    <a:pt x="6686" y="0"/>
                    <a:pt x="2352" y="1505"/>
                    <a:pt x="2008" y="4453"/>
                  </a:cubicBezTo>
                  <a:cubicBezTo>
                    <a:pt x="2008" y="4453"/>
                    <a:pt x="1" y="6487"/>
                    <a:pt x="750" y="8200"/>
                  </a:cubicBezTo>
                  <a:cubicBezTo>
                    <a:pt x="1203" y="9250"/>
                    <a:pt x="2084" y="9952"/>
                    <a:pt x="3148" y="9952"/>
                  </a:cubicBezTo>
                  <a:cubicBezTo>
                    <a:pt x="3467" y="9952"/>
                    <a:pt x="3803" y="9889"/>
                    <a:pt x="4149" y="9753"/>
                  </a:cubicBezTo>
                  <a:cubicBezTo>
                    <a:pt x="5702" y="9137"/>
                    <a:pt x="12955" y="10475"/>
                    <a:pt x="13223" y="6032"/>
                  </a:cubicBezTo>
                  <a:cubicBezTo>
                    <a:pt x="13491" y="1589"/>
                    <a:pt x="11457" y="331"/>
                    <a:pt x="9476" y="37"/>
                  </a:cubicBezTo>
                  <a:cubicBezTo>
                    <a:pt x="9313" y="12"/>
                    <a:pt x="9129" y="0"/>
                    <a:pt x="89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6416;p41">
              <a:extLst>
                <a:ext uri="{FF2B5EF4-FFF2-40B4-BE49-F238E27FC236}">
                  <a16:creationId xmlns:a16="http://schemas.microsoft.com/office/drawing/2014/main" xmlns="" id="{F7936E8A-CB39-33FE-B137-5D695BCB4403}"/>
                </a:ext>
              </a:extLst>
            </p:cNvPr>
            <p:cNvSpPr/>
            <p:nvPr/>
          </p:nvSpPr>
          <p:spPr>
            <a:xfrm>
              <a:off x="3980625" y="8354475"/>
              <a:ext cx="378075" cy="206825"/>
            </a:xfrm>
            <a:custGeom>
              <a:avLst/>
              <a:gdLst/>
              <a:ahLst/>
              <a:cxnLst/>
              <a:rect l="l" t="t" r="r" b="b"/>
              <a:pathLst>
                <a:path w="15123" h="8273" extrusionOk="0">
                  <a:moveTo>
                    <a:pt x="15123" y="1"/>
                  </a:moveTo>
                  <a:cubicBezTo>
                    <a:pt x="15122" y="1"/>
                    <a:pt x="0" y="563"/>
                    <a:pt x="2837" y="6344"/>
                  </a:cubicBezTo>
                  <a:cubicBezTo>
                    <a:pt x="3524" y="7760"/>
                    <a:pt x="5022" y="8273"/>
                    <a:pt x="6666" y="8273"/>
                  </a:cubicBezTo>
                  <a:cubicBezTo>
                    <a:pt x="9126" y="8273"/>
                    <a:pt x="11912" y="7125"/>
                    <a:pt x="12794" y="6130"/>
                  </a:cubicBezTo>
                  <a:cubicBezTo>
                    <a:pt x="14266" y="4444"/>
                    <a:pt x="15123" y="1"/>
                    <a:pt x="15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6417;p41">
              <a:extLst>
                <a:ext uri="{FF2B5EF4-FFF2-40B4-BE49-F238E27FC236}">
                  <a16:creationId xmlns:a16="http://schemas.microsoft.com/office/drawing/2014/main" xmlns="" id="{D7EE69A7-859E-4F13-39B9-EBA28DEDEB38}"/>
                </a:ext>
              </a:extLst>
            </p:cNvPr>
            <p:cNvSpPr/>
            <p:nvPr/>
          </p:nvSpPr>
          <p:spPr>
            <a:xfrm>
              <a:off x="4041500" y="8438150"/>
              <a:ext cx="119800" cy="120450"/>
            </a:xfrm>
            <a:custGeom>
              <a:avLst/>
              <a:gdLst/>
              <a:ahLst/>
              <a:cxnLst/>
              <a:rect l="l" t="t" r="r" b="b"/>
              <a:pathLst>
                <a:path w="4792" h="4818" extrusionOk="0">
                  <a:moveTo>
                    <a:pt x="1967" y="0"/>
                  </a:moveTo>
                  <a:cubicBezTo>
                    <a:pt x="1236" y="0"/>
                    <a:pt x="547" y="383"/>
                    <a:pt x="162" y="1070"/>
                  </a:cubicBezTo>
                  <a:cubicBezTo>
                    <a:pt x="135" y="1123"/>
                    <a:pt x="135" y="1177"/>
                    <a:pt x="108" y="1204"/>
                  </a:cubicBezTo>
                  <a:cubicBezTo>
                    <a:pt x="1" y="1739"/>
                    <a:pt x="54" y="2381"/>
                    <a:pt x="402" y="3051"/>
                  </a:cubicBezTo>
                  <a:cubicBezTo>
                    <a:pt x="857" y="4041"/>
                    <a:pt x="1767" y="4576"/>
                    <a:pt x="2838" y="4817"/>
                  </a:cubicBezTo>
                  <a:cubicBezTo>
                    <a:pt x="3373" y="4683"/>
                    <a:pt x="3855" y="4335"/>
                    <a:pt x="4150" y="3800"/>
                  </a:cubicBezTo>
                  <a:cubicBezTo>
                    <a:pt x="4792" y="2703"/>
                    <a:pt x="4390" y="1204"/>
                    <a:pt x="3266" y="428"/>
                  </a:cubicBezTo>
                  <a:cubicBezTo>
                    <a:pt x="2856" y="137"/>
                    <a:pt x="2404" y="0"/>
                    <a:pt x="1967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418;p41">
              <a:extLst>
                <a:ext uri="{FF2B5EF4-FFF2-40B4-BE49-F238E27FC236}">
                  <a16:creationId xmlns:a16="http://schemas.microsoft.com/office/drawing/2014/main" xmlns="" id="{58C96D9B-8EC8-D98F-09C0-E796D332EADF}"/>
                </a:ext>
              </a:extLst>
            </p:cNvPr>
            <p:cNvSpPr/>
            <p:nvPr/>
          </p:nvSpPr>
          <p:spPr>
            <a:xfrm>
              <a:off x="3952525" y="8214475"/>
              <a:ext cx="326550" cy="264675"/>
            </a:xfrm>
            <a:custGeom>
              <a:avLst/>
              <a:gdLst/>
              <a:ahLst/>
              <a:cxnLst/>
              <a:rect l="l" t="t" r="r" b="b"/>
              <a:pathLst>
                <a:path w="13062" h="10587" extrusionOk="0">
                  <a:moveTo>
                    <a:pt x="8729" y="1"/>
                  </a:moveTo>
                  <a:cubicBezTo>
                    <a:pt x="7939" y="1"/>
                    <a:pt x="7185" y="73"/>
                    <a:pt x="6611" y="274"/>
                  </a:cubicBezTo>
                  <a:cubicBezTo>
                    <a:pt x="4523" y="1024"/>
                    <a:pt x="0" y="6564"/>
                    <a:pt x="2543" y="9535"/>
                  </a:cubicBezTo>
                  <a:cubicBezTo>
                    <a:pt x="3172" y="10273"/>
                    <a:pt x="3850" y="10587"/>
                    <a:pt x="4546" y="10587"/>
                  </a:cubicBezTo>
                  <a:cubicBezTo>
                    <a:pt x="8496" y="10587"/>
                    <a:pt x="13062" y="488"/>
                    <a:pt x="13062" y="488"/>
                  </a:cubicBezTo>
                  <a:cubicBezTo>
                    <a:pt x="13062" y="488"/>
                    <a:pt x="10776" y="1"/>
                    <a:pt x="87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419;p41">
              <a:extLst>
                <a:ext uri="{FF2B5EF4-FFF2-40B4-BE49-F238E27FC236}">
                  <a16:creationId xmlns:a16="http://schemas.microsoft.com/office/drawing/2014/main" xmlns="" id="{FA07977B-3713-605D-27A2-BB7E27A711F7}"/>
                </a:ext>
              </a:extLst>
            </p:cNvPr>
            <p:cNvSpPr/>
            <p:nvPr/>
          </p:nvSpPr>
          <p:spPr>
            <a:xfrm>
              <a:off x="4061575" y="8214625"/>
              <a:ext cx="100400" cy="72650"/>
            </a:xfrm>
            <a:custGeom>
              <a:avLst/>
              <a:gdLst/>
              <a:ahLst/>
              <a:cxnLst/>
              <a:rect l="l" t="t" r="r" b="b"/>
              <a:pathLst>
                <a:path w="4016" h="2906" extrusionOk="0">
                  <a:moveTo>
                    <a:pt x="3882" y="1"/>
                  </a:moveTo>
                  <a:lnTo>
                    <a:pt x="3882" y="1"/>
                  </a:lnTo>
                  <a:cubicBezTo>
                    <a:pt x="3266" y="27"/>
                    <a:pt x="2704" y="108"/>
                    <a:pt x="2222" y="268"/>
                  </a:cubicBezTo>
                  <a:cubicBezTo>
                    <a:pt x="1607" y="482"/>
                    <a:pt x="804" y="1098"/>
                    <a:pt x="1" y="1981"/>
                  </a:cubicBezTo>
                  <a:cubicBezTo>
                    <a:pt x="161" y="2169"/>
                    <a:pt x="322" y="2356"/>
                    <a:pt x="536" y="2490"/>
                  </a:cubicBezTo>
                  <a:cubicBezTo>
                    <a:pt x="948" y="2771"/>
                    <a:pt x="1405" y="2905"/>
                    <a:pt x="1846" y="2905"/>
                  </a:cubicBezTo>
                  <a:cubicBezTo>
                    <a:pt x="2581" y="2905"/>
                    <a:pt x="3273" y="2533"/>
                    <a:pt x="3641" y="1847"/>
                  </a:cubicBezTo>
                  <a:cubicBezTo>
                    <a:pt x="3989" y="1312"/>
                    <a:pt x="4016" y="643"/>
                    <a:pt x="3882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420;p41">
              <a:extLst>
                <a:ext uri="{FF2B5EF4-FFF2-40B4-BE49-F238E27FC236}">
                  <a16:creationId xmlns:a16="http://schemas.microsoft.com/office/drawing/2014/main" xmlns="" id="{3A443BC2-86CF-A5B4-71BB-B6FB660C0DC3}"/>
                </a:ext>
              </a:extLst>
            </p:cNvPr>
            <p:cNvSpPr/>
            <p:nvPr/>
          </p:nvSpPr>
          <p:spPr>
            <a:xfrm>
              <a:off x="3990650" y="8313650"/>
              <a:ext cx="95725" cy="120275"/>
            </a:xfrm>
            <a:custGeom>
              <a:avLst/>
              <a:gdLst/>
              <a:ahLst/>
              <a:cxnLst/>
              <a:rect l="l" t="t" r="r" b="b"/>
              <a:pathLst>
                <a:path w="3829" h="4811" extrusionOk="0">
                  <a:moveTo>
                    <a:pt x="1393" y="1"/>
                  </a:moveTo>
                  <a:cubicBezTo>
                    <a:pt x="536" y="1500"/>
                    <a:pt x="1" y="3159"/>
                    <a:pt x="456" y="4578"/>
                  </a:cubicBezTo>
                  <a:cubicBezTo>
                    <a:pt x="778" y="4735"/>
                    <a:pt x="1113" y="4810"/>
                    <a:pt x="1439" y="4810"/>
                  </a:cubicBezTo>
                  <a:cubicBezTo>
                    <a:pt x="2168" y="4810"/>
                    <a:pt x="2851" y="4433"/>
                    <a:pt x="3239" y="3748"/>
                  </a:cubicBezTo>
                  <a:cubicBezTo>
                    <a:pt x="3828" y="2624"/>
                    <a:pt x="3427" y="1125"/>
                    <a:pt x="2329" y="402"/>
                  </a:cubicBezTo>
                  <a:cubicBezTo>
                    <a:pt x="2035" y="162"/>
                    <a:pt x="1740" y="54"/>
                    <a:pt x="1393" y="1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421;p41">
              <a:extLst>
                <a:ext uri="{FF2B5EF4-FFF2-40B4-BE49-F238E27FC236}">
                  <a16:creationId xmlns:a16="http://schemas.microsoft.com/office/drawing/2014/main" xmlns="" id="{61BE09DE-6617-179A-67EA-BA95FDE68A19}"/>
                </a:ext>
              </a:extLst>
            </p:cNvPr>
            <p:cNvSpPr/>
            <p:nvPr/>
          </p:nvSpPr>
          <p:spPr>
            <a:xfrm>
              <a:off x="4097725" y="8316150"/>
              <a:ext cx="112425" cy="117975"/>
            </a:xfrm>
            <a:custGeom>
              <a:avLst/>
              <a:gdLst/>
              <a:ahLst/>
              <a:cxnLst/>
              <a:rect l="l" t="t" r="r" b="b"/>
              <a:pathLst>
                <a:path w="4497" h="4719" extrusionOk="0">
                  <a:moveTo>
                    <a:pt x="2372" y="0"/>
                  </a:moveTo>
                  <a:cubicBezTo>
                    <a:pt x="1649" y="0"/>
                    <a:pt x="970" y="372"/>
                    <a:pt x="589" y="1052"/>
                  </a:cubicBezTo>
                  <a:cubicBezTo>
                    <a:pt x="0" y="2176"/>
                    <a:pt x="402" y="3675"/>
                    <a:pt x="1499" y="4451"/>
                  </a:cubicBezTo>
                  <a:cubicBezTo>
                    <a:pt x="1633" y="4585"/>
                    <a:pt x="1794" y="4638"/>
                    <a:pt x="1954" y="4719"/>
                  </a:cubicBezTo>
                  <a:cubicBezTo>
                    <a:pt x="2864" y="3782"/>
                    <a:pt x="3774" y="2524"/>
                    <a:pt x="4497" y="1320"/>
                  </a:cubicBezTo>
                  <a:cubicBezTo>
                    <a:pt x="4336" y="972"/>
                    <a:pt x="4042" y="650"/>
                    <a:pt x="3694" y="436"/>
                  </a:cubicBezTo>
                  <a:cubicBezTo>
                    <a:pt x="3276" y="141"/>
                    <a:pt x="2816" y="0"/>
                    <a:pt x="237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422;p41">
              <a:extLst>
                <a:ext uri="{FF2B5EF4-FFF2-40B4-BE49-F238E27FC236}">
                  <a16:creationId xmlns:a16="http://schemas.microsoft.com/office/drawing/2014/main" xmlns="" id="{BCA04775-C2C5-ED67-3423-DE02713E41AE}"/>
                </a:ext>
              </a:extLst>
            </p:cNvPr>
            <p:cNvSpPr/>
            <p:nvPr/>
          </p:nvSpPr>
          <p:spPr>
            <a:xfrm>
              <a:off x="4164625" y="8444850"/>
              <a:ext cx="125825" cy="110400"/>
            </a:xfrm>
            <a:custGeom>
              <a:avLst/>
              <a:gdLst/>
              <a:ahLst/>
              <a:cxnLst/>
              <a:rect l="l" t="t" r="r" b="b"/>
              <a:pathLst>
                <a:path w="5033" h="4416" extrusionOk="0">
                  <a:moveTo>
                    <a:pt x="2428" y="0"/>
                  </a:moveTo>
                  <a:cubicBezTo>
                    <a:pt x="1691" y="0"/>
                    <a:pt x="1002" y="383"/>
                    <a:pt x="616" y="1070"/>
                  </a:cubicBezTo>
                  <a:cubicBezTo>
                    <a:pt x="1" y="2167"/>
                    <a:pt x="402" y="3639"/>
                    <a:pt x="1473" y="4415"/>
                  </a:cubicBezTo>
                  <a:cubicBezTo>
                    <a:pt x="2865" y="4121"/>
                    <a:pt x="4149" y="3532"/>
                    <a:pt x="4899" y="2970"/>
                  </a:cubicBezTo>
                  <a:cubicBezTo>
                    <a:pt x="5033" y="2033"/>
                    <a:pt x="4604" y="989"/>
                    <a:pt x="3748" y="427"/>
                  </a:cubicBezTo>
                  <a:cubicBezTo>
                    <a:pt x="3327" y="137"/>
                    <a:pt x="2869" y="0"/>
                    <a:pt x="2428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423;p41">
              <a:extLst>
                <a:ext uri="{FF2B5EF4-FFF2-40B4-BE49-F238E27FC236}">
                  <a16:creationId xmlns:a16="http://schemas.microsoft.com/office/drawing/2014/main" xmlns="" id="{17F18EFF-0F87-7F69-1496-4E577D7011E0}"/>
                </a:ext>
              </a:extLst>
            </p:cNvPr>
            <p:cNvSpPr/>
            <p:nvPr/>
          </p:nvSpPr>
          <p:spPr>
            <a:xfrm>
              <a:off x="4258300" y="8355150"/>
              <a:ext cx="99075" cy="90975"/>
            </a:xfrm>
            <a:custGeom>
              <a:avLst/>
              <a:gdLst/>
              <a:ahLst/>
              <a:cxnLst/>
              <a:rect l="l" t="t" r="r" b="b"/>
              <a:pathLst>
                <a:path w="3963" h="3639" extrusionOk="0">
                  <a:moveTo>
                    <a:pt x="3962" y="0"/>
                  </a:moveTo>
                  <a:cubicBezTo>
                    <a:pt x="3962" y="0"/>
                    <a:pt x="2329" y="81"/>
                    <a:pt x="269" y="348"/>
                  </a:cubicBezTo>
                  <a:cubicBezTo>
                    <a:pt x="1" y="1339"/>
                    <a:pt x="402" y="2543"/>
                    <a:pt x="1339" y="3212"/>
                  </a:cubicBezTo>
                  <a:cubicBezTo>
                    <a:pt x="1765" y="3510"/>
                    <a:pt x="2207" y="3639"/>
                    <a:pt x="2639" y="3639"/>
                  </a:cubicBezTo>
                  <a:cubicBezTo>
                    <a:pt x="2751" y="3639"/>
                    <a:pt x="2862" y="3630"/>
                    <a:pt x="2972" y="3614"/>
                  </a:cubicBezTo>
                  <a:cubicBezTo>
                    <a:pt x="3641" y="1847"/>
                    <a:pt x="3962" y="0"/>
                    <a:pt x="3962" y="0"/>
                  </a:cubicBezTo>
                  <a:close/>
                </a:path>
              </a:pathLst>
            </a:custGeom>
            <a:solidFill>
              <a:srgbClr val="6434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6426;p41">
            <a:extLst>
              <a:ext uri="{FF2B5EF4-FFF2-40B4-BE49-F238E27FC236}">
                <a16:creationId xmlns:a16="http://schemas.microsoft.com/office/drawing/2014/main" xmlns="" id="{D6377C75-8C14-71E2-30F5-A4C75344607B}"/>
              </a:ext>
            </a:extLst>
          </p:cNvPr>
          <p:cNvGrpSpPr/>
          <p:nvPr/>
        </p:nvGrpSpPr>
        <p:grpSpPr>
          <a:xfrm>
            <a:off x="5612431" y="1239100"/>
            <a:ext cx="1088860" cy="896583"/>
            <a:chOff x="8263800" y="5524025"/>
            <a:chExt cx="1197775" cy="1040525"/>
          </a:xfrm>
        </p:grpSpPr>
        <p:sp>
          <p:nvSpPr>
            <p:cNvPr id="112" name="Google Shape;6427;p41">
              <a:extLst>
                <a:ext uri="{FF2B5EF4-FFF2-40B4-BE49-F238E27FC236}">
                  <a16:creationId xmlns:a16="http://schemas.microsoft.com/office/drawing/2014/main" xmlns="" id="{9AB8F858-9645-600B-F3FD-14A014CF29EE}"/>
                </a:ext>
              </a:extLst>
            </p:cNvPr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428;p41">
              <a:extLst>
                <a:ext uri="{FF2B5EF4-FFF2-40B4-BE49-F238E27FC236}">
                  <a16:creationId xmlns:a16="http://schemas.microsoft.com/office/drawing/2014/main" xmlns="" id="{08AB1319-1685-791B-AD8E-C254C558C2B7}"/>
                </a:ext>
              </a:extLst>
            </p:cNvPr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429;p41">
              <a:extLst>
                <a:ext uri="{FF2B5EF4-FFF2-40B4-BE49-F238E27FC236}">
                  <a16:creationId xmlns:a16="http://schemas.microsoft.com/office/drawing/2014/main" xmlns="" id="{83DD0BAC-B094-A8E6-A97B-8FC405A717A2}"/>
                </a:ext>
              </a:extLst>
            </p:cNvPr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430;p41">
              <a:extLst>
                <a:ext uri="{FF2B5EF4-FFF2-40B4-BE49-F238E27FC236}">
                  <a16:creationId xmlns:a16="http://schemas.microsoft.com/office/drawing/2014/main" xmlns="" id="{D909AA49-3AC3-1959-A1E7-B82D91655979}"/>
                </a:ext>
              </a:extLst>
            </p:cNvPr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431;p41">
              <a:extLst>
                <a:ext uri="{FF2B5EF4-FFF2-40B4-BE49-F238E27FC236}">
                  <a16:creationId xmlns:a16="http://schemas.microsoft.com/office/drawing/2014/main" xmlns="" id="{C4DAF988-0AA3-0B28-602D-6B96E11D96AB}"/>
                </a:ext>
              </a:extLst>
            </p:cNvPr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432;p41">
              <a:extLst>
                <a:ext uri="{FF2B5EF4-FFF2-40B4-BE49-F238E27FC236}">
                  <a16:creationId xmlns:a16="http://schemas.microsoft.com/office/drawing/2014/main" xmlns="" id="{243DBE7E-E3E8-AFBA-4249-C46F5406F40C}"/>
                </a:ext>
              </a:extLst>
            </p:cNvPr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433;p41">
              <a:extLst>
                <a:ext uri="{FF2B5EF4-FFF2-40B4-BE49-F238E27FC236}">
                  <a16:creationId xmlns:a16="http://schemas.microsoft.com/office/drawing/2014/main" xmlns="" id="{3CB076C8-207A-F9F6-7890-B70E2BB97E8C}"/>
                </a:ext>
              </a:extLst>
            </p:cNvPr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434;p41">
              <a:extLst>
                <a:ext uri="{FF2B5EF4-FFF2-40B4-BE49-F238E27FC236}">
                  <a16:creationId xmlns:a16="http://schemas.microsoft.com/office/drawing/2014/main" xmlns="" id="{CDC11164-68B6-A126-DCF8-B4453A673BA7}"/>
                </a:ext>
              </a:extLst>
            </p:cNvPr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435;p41">
              <a:extLst>
                <a:ext uri="{FF2B5EF4-FFF2-40B4-BE49-F238E27FC236}">
                  <a16:creationId xmlns:a16="http://schemas.microsoft.com/office/drawing/2014/main" xmlns="" id="{336473D4-6DE2-E04D-2CDA-36C7022AFC51}"/>
                </a:ext>
              </a:extLst>
            </p:cNvPr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436;p41">
              <a:extLst>
                <a:ext uri="{FF2B5EF4-FFF2-40B4-BE49-F238E27FC236}">
                  <a16:creationId xmlns:a16="http://schemas.microsoft.com/office/drawing/2014/main" xmlns="" id="{EC2E3C34-A4B6-6FEA-F643-965B17193CE3}"/>
                </a:ext>
              </a:extLst>
            </p:cNvPr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437;p41">
              <a:extLst>
                <a:ext uri="{FF2B5EF4-FFF2-40B4-BE49-F238E27FC236}">
                  <a16:creationId xmlns:a16="http://schemas.microsoft.com/office/drawing/2014/main" xmlns="" id="{BE8AB0B6-C515-EAAD-632C-93A0A00FE5EC}"/>
                </a:ext>
              </a:extLst>
            </p:cNvPr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438;p41">
              <a:extLst>
                <a:ext uri="{FF2B5EF4-FFF2-40B4-BE49-F238E27FC236}">
                  <a16:creationId xmlns:a16="http://schemas.microsoft.com/office/drawing/2014/main" xmlns="" id="{01980FC3-610B-42B6-5919-8FF52D604C39}"/>
                </a:ext>
              </a:extLst>
            </p:cNvPr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439;p41">
              <a:extLst>
                <a:ext uri="{FF2B5EF4-FFF2-40B4-BE49-F238E27FC236}">
                  <a16:creationId xmlns:a16="http://schemas.microsoft.com/office/drawing/2014/main" xmlns="" id="{4CEB43E1-6854-1633-146F-A21B7B7F9E7B}"/>
                </a:ext>
              </a:extLst>
            </p:cNvPr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440;p41">
              <a:extLst>
                <a:ext uri="{FF2B5EF4-FFF2-40B4-BE49-F238E27FC236}">
                  <a16:creationId xmlns:a16="http://schemas.microsoft.com/office/drawing/2014/main" xmlns="" id="{B00193CE-BBE6-A2CA-0301-D7EB2A9E469D}"/>
                </a:ext>
              </a:extLst>
            </p:cNvPr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441;p41">
              <a:extLst>
                <a:ext uri="{FF2B5EF4-FFF2-40B4-BE49-F238E27FC236}">
                  <a16:creationId xmlns:a16="http://schemas.microsoft.com/office/drawing/2014/main" xmlns="" id="{C81C2CBA-F8C1-F78C-1F96-092721785AFA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442;p41">
              <a:extLst>
                <a:ext uri="{FF2B5EF4-FFF2-40B4-BE49-F238E27FC236}">
                  <a16:creationId xmlns:a16="http://schemas.microsoft.com/office/drawing/2014/main" xmlns="" id="{FE5BA3A0-8BB4-73CC-C35F-A4A1525812C9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443;p41">
              <a:extLst>
                <a:ext uri="{FF2B5EF4-FFF2-40B4-BE49-F238E27FC236}">
                  <a16:creationId xmlns:a16="http://schemas.microsoft.com/office/drawing/2014/main" xmlns="" id="{5339D082-80B4-CFB0-0BB9-7AB25B67C8E4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444;p41">
              <a:extLst>
                <a:ext uri="{FF2B5EF4-FFF2-40B4-BE49-F238E27FC236}">
                  <a16:creationId xmlns:a16="http://schemas.microsoft.com/office/drawing/2014/main" xmlns="" id="{2936FCB5-38C3-7EBB-6109-42DC0DCE91C0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445;p41">
              <a:extLst>
                <a:ext uri="{FF2B5EF4-FFF2-40B4-BE49-F238E27FC236}">
                  <a16:creationId xmlns:a16="http://schemas.microsoft.com/office/drawing/2014/main" xmlns="" id="{D2ADDE85-C10A-7E6D-DE4E-2AC6B4D75563}"/>
                </a:ext>
              </a:extLst>
            </p:cNvPr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446;p41">
              <a:extLst>
                <a:ext uri="{FF2B5EF4-FFF2-40B4-BE49-F238E27FC236}">
                  <a16:creationId xmlns:a16="http://schemas.microsoft.com/office/drawing/2014/main" xmlns="" id="{BB06B215-2A22-A5E3-2ABB-9DA0643F6709}"/>
                </a:ext>
              </a:extLst>
            </p:cNvPr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447;p41">
              <a:extLst>
                <a:ext uri="{FF2B5EF4-FFF2-40B4-BE49-F238E27FC236}">
                  <a16:creationId xmlns:a16="http://schemas.microsoft.com/office/drawing/2014/main" xmlns="" id="{6D63A142-D223-195F-BF30-21962F61FC11}"/>
                </a:ext>
              </a:extLst>
            </p:cNvPr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448;p41">
              <a:extLst>
                <a:ext uri="{FF2B5EF4-FFF2-40B4-BE49-F238E27FC236}">
                  <a16:creationId xmlns:a16="http://schemas.microsoft.com/office/drawing/2014/main" xmlns="" id="{2CB124B2-9AF0-04E9-A21D-F8D1CFF5C01F}"/>
                </a:ext>
              </a:extLst>
            </p:cNvPr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449;p41">
              <a:extLst>
                <a:ext uri="{FF2B5EF4-FFF2-40B4-BE49-F238E27FC236}">
                  <a16:creationId xmlns:a16="http://schemas.microsoft.com/office/drawing/2014/main" xmlns="" id="{7A5AD1C3-3E29-54E5-4515-DF7A891CCC8E}"/>
                </a:ext>
              </a:extLst>
            </p:cNvPr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450;p41">
              <a:extLst>
                <a:ext uri="{FF2B5EF4-FFF2-40B4-BE49-F238E27FC236}">
                  <a16:creationId xmlns:a16="http://schemas.microsoft.com/office/drawing/2014/main" xmlns="" id="{5C03A67D-363B-2F71-CDDA-33B03D920DCE}"/>
                </a:ext>
              </a:extLst>
            </p:cNvPr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451;p41">
              <a:extLst>
                <a:ext uri="{FF2B5EF4-FFF2-40B4-BE49-F238E27FC236}">
                  <a16:creationId xmlns:a16="http://schemas.microsoft.com/office/drawing/2014/main" xmlns="" id="{C02FDC93-FE02-1FB8-0975-3D714EACBE1E}"/>
                </a:ext>
              </a:extLst>
            </p:cNvPr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452;p41">
              <a:extLst>
                <a:ext uri="{FF2B5EF4-FFF2-40B4-BE49-F238E27FC236}">
                  <a16:creationId xmlns:a16="http://schemas.microsoft.com/office/drawing/2014/main" xmlns="" id="{2C4A4938-20F9-9D72-9B43-3A0743BF4096}"/>
                </a:ext>
              </a:extLst>
            </p:cNvPr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453;p41">
              <a:extLst>
                <a:ext uri="{FF2B5EF4-FFF2-40B4-BE49-F238E27FC236}">
                  <a16:creationId xmlns:a16="http://schemas.microsoft.com/office/drawing/2014/main" xmlns="" id="{388857C0-A67A-E496-CC5C-4BEDD4117BE0}"/>
                </a:ext>
              </a:extLst>
            </p:cNvPr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454;p41">
              <a:extLst>
                <a:ext uri="{FF2B5EF4-FFF2-40B4-BE49-F238E27FC236}">
                  <a16:creationId xmlns:a16="http://schemas.microsoft.com/office/drawing/2014/main" xmlns="" id="{779F1EFD-09A7-5583-7490-1E67C78A9B21}"/>
                </a:ext>
              </a:extLst>
            </p:cNvPr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455;p41">
              <a:extLst>
                <a:ext uri="{FF2B5EF4-FFF2-40B4-BE49-F238E27FC236}">
                  <a16:creationId xmlns:a16="http://schemas.microsoft.com/office/drawing/2014/main" xmlns="" id="{8D4DEF6A-9482-F252-E43D-820EF3D83B82}"/>
                </a:ext>
              </a:extLst>
            </p:cNvPr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456;p41">
              <a:extLst>
                <a:ext uri="{FF2B5EF4-FFF2-40B4-BE49-F238E27FC236}">
                  <a16:creationId xmlns:a16="http://schemas.microsoft.com/office/drawing/2014/main" xmlns="" id="{F3D54320-E0A6-62C9-7809-AF7E6B1D0FE2}"/>
                </a:ext>
              </a:extLst>
            </p:cNvPr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457;p41">
              <a:extLst>
                <a:ext uri="{FF2B5EF4-FFF2-40B4-BE49-F238E27FC236}">
                  <a16:creationId xmlns:a16="http://schemas.microsoft.com/office/drawing/2014/main" xmlns="" id="{8AA68BD0-1A11-5209-633C-A11196F2FCD8}"/>
                </a:ext>
              </a:extLst>
            </p:cNvPr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458;p41">
              <a:extLst>
                <a:ext uri="{FF2B5EF4-FFF2-40B4-BE49-F238E27FC236}">
                  <a16:creationId xmlns:a16="http://schemas.microsoft.com/office/drawing/2014/main" xmlns="" id="{7BC268B0-623D-8E63-29B2-8747C59CC245}"/>
                </a:ext>
              </a:extLst>
            </p:cNvPr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459;p41">
              <a:extLst>
                <a:ext uri="{FF2B5EF4-FFF2-40B4-BE49-F238E27FC236}">
                  <a16:creationId xmlns:a16="http://schemas.microsoft.com/office/drawing/2014/main" xmlns="" id="{2D97A84D-A850-0143-5434-6C336F7DFC09}"/>
                </a:ext>
              </a:extLst>
            </p:cNvPr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6460;p41">
              <a:extLst>
                <a:ext uri="{FF2B5EF4-FFF2-40B4-BE49-F238E27FC236}">
                  <a16:creationId xmlns:a16="http://schemas.microsoft.com/office/drawing/2014/main" xmlns="" id="{FC2557DD-0358-427A-FF73-7C4D42E6B1F9}"/>
                </a:ext>
              </a:extLst>
            </p:cNvPr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6461;p41">
              <a:extLst>
                <a:ext uri="{FF2B5EF4-FFF2-40B4-BE49-F238E27FC236}">
                  <a16:creationId xmlns:a16="http://schemas.microsoft.com/office/drawing/2014/main" xmlns="" id="{01FFD1A7-869A-111C-CA33-80C84E0056DF}"/>
                </a:ext>
              </a:extLst>
            </p:cNvPr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6462;p41">
              <a:extLst>
                <a:ext uri="{FF2B5EF4-FFF2-40B4-BE49-F238E27FC236}">
                  <a16:creationId xmlns:a16="http://schemas.microsoft.com/office/drawing/2014/main" xmlns="" id="{F75CD659-47A2-9342-09F6-624A38E59837}"/>
                </a:ext>
              </a:extLst>
            </p:cNvPr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6463;p41">
              <a:extLst>
                <a:ext uri="{FF2B5EF4-FFF2-40B4-BE49-F238E27FC236}">
                  <a16:creationId xmlns:a16="http://schemas.microsoft.com/office/drawing/2014/main" xmlns="" id="{60626FBD-BA05-8330-24AB-6A9BB6B4DCFB}"/>
                </a:ext>
              </a:extLst>
            </p:cNvPr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6464;p41">
              <a:extLst>
                <a:ext uri="{FF2B5EF4-FFF2-40B4-BE49-F238E27FC236}">
                  <a16:creationId xmlns:a16="http://schemas.microsoft.com/office/drawing/2014/main" xmlns="" id="{B8B99D76-D8ED-F62D-B3AE-290EFAC05A11}"/>
                </a:ext>
              </a:extLst>
            </p:cNvPr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6465;p41">
              <a:extLst>
                <a:ext uri="{FF2B5EF4-FFF2-40B4-BE49-F238E27FC236}">
                  <a16:creationId xmlns:a16="http://schemas.microsoft.com/office/drawing/2014/main" xmlns="" id="{E736EA9C-E064-355C-7E6E-B28C85D7F502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6466;p41">
              <a:extLst>
                <a:ext uri="{FF2B5EF4-FFF2-40B4-BE49-F238E27FC236}">
                  <a16:creationId xmlns:a16="http://schemas.microsoft.com/office/drawing/2014/main" xmlns="" id="{10CA1903-3C5B-9B61-8C73-F2AB005DB45E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6467;p41">
              <a:extLst>
                <a:ext uri="{FF2B5EF4-FFF2-40B4-BE49-F238E27FC236}">
                  <a16:creationId xmlns:a16="http://schemas.microsoft.com/office/drawing/2014/main" xmlns="" id="{63812AAF-0EC4-C5E1-E079-DB55FBD0C50F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6468;p41">
              <a:extLst>
                <a:ext uri="{FF2B5EF4-FFF2-40B4-BE49-F238E27FC236}">
                  <a16:creationId xmlns:a16="http://schemas.microsoft.com/office/drawing/2014/main" xmlns="" id="{D1610F97-46C5-3ABA-FDE4-ED98A103554E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6469;p41">
              <a:extLst>
                <a:ext uri="{FF2B5EF4-FFF2-40B4-BE49-F238E27FC236}">
                  <a16:creationId xmlns:a16="http://schemas.microsoft.com/office/drawing/2014/main" xmlns="" id="{E3C3CBE2-4056-8672-31F3-4FB019D3FA92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6470;p41">
              <a:extLst>
                <a:ext uri="{FF2B5EF4-FFF2-40B4-BE49-F238E27FC236}">
                  <a16:creationId xmlns:a16="http://schemas.microsoft.com/office/drawing/2014/main" xmlns="" id="{B2D597CC-0ECD-8371-3961-055CDD20C17A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6471;p41">
              <a:extLst>
                <a:ext uri="{FF2B5EF4-FFF2-40B4-BE49-F238E27FC236}">
                  <a16:creationId xmlns:a16="http://schemas.microsoft.com/office/drawing/2014/main" xmlns="" id="{39D17D9B-2403-9D28-4900-3ECECDB692B7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6472;p41">
              <a:extLst>
                <a:ext uri="{FF2B5EF4-FFF2-40B4-BE49-F238E27FC236}">
                  <a16:creationId xmlns:a16="http://schemas.microsoft.com/office/drawing/2014/main" xmlns="" id="{FE6F102B-144F-A3BF-51D0-A16C8C4392BC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6473;p41">
              <a:extLst>
                <a:ext uri="{FF2B5EF4-FFF2-40B4-BE49-F238E27FC236}">
                  <a16:creationId xmlns:a16="http://schemas.microsoft.com/office/drawing/2014/main" xmlns="" id="{B579D63E-8402-B705-8F99-0140D12CBEEB}"/>
                </a:ext>
              </a:extLst>
            </p:cNvPr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6474;p41">
              <a:extLst>
                <a:ext uri="{FF2B5EF4-FFF2-40B4-BE49-F238E27FC236}">
                  <a16:creationId xmlns:a16="http://schemas.microsoft.com/office/drawing/2014/main" xmlns="" id="{FEE17D67-88F1-BFB2-088A-9EAD4E7D95AC}"/>
                </a:ext>
              </a:extLst>
            </p:cNvPr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6475;p41">
              <a:extLst>
                <a:ext uri="{FF2B5EF4-FFF2-40B4-BE49-F238E27FC236}">
                  <a16:creationId xmlns:a16="http://schemas.microsoft.com/office/drawing/2014/main" xmlns="" id="{5659F613-69A4-267F-2219-ACB4217062C6}"/>
                </a:ext>
              </a:extLst>
            </p:cNvPr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6476;p41">
              <a:extLst>
                <a:ext uri="{FF2B5EF4-FFF2-40B4-BE49-F238E27FC236}">
                  <a16:creationId xmlns:a16="http://schemas.microsoft.com/office/drawing/2014/main" xmlns="" id="{903598C5-C450-5C9F-F61D-AC7B5A5E9CC6}"/>
                </a:ext>
              </a:extLst>
            </p:cNvPr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6477;p41">
              <a:extLst>
                <a:ext uri="{FF2B5EF4-FFF2-40B4-BE49-F238E27FC236}">
                  <a16:creationId xmlns:a16="http://schemas.microsoft.com/office/drawing/2014/main" xmlns="" id="{1703DD3F-2965-3337-4557-07C9DBF0CE41}"/>
                </a:ext>
              </a:extLst>
            </p:cNvPr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6478;p41">
              <a:extLst>
                <a:ext uri="{FF2B5EF4-FFF2-40B4-BE49-F238E27FC236}">
                  <a16:creationId xmlns:a16="http://schemas.microsoft.com/office/drawing/2014/main" xmlns="" id="{778C7A4F-8E38-2A1F-6DC8-25A4351E278F}"/>
                </a:ext>
              </a:extLst>
            </p:cNvPr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" name="Google Shape;6479;p41">
            <a:extLst>
              <a:ext uri="{FF2B5EF4-FFF2-40B4-BE49-F238E27FC236}">
                <a16:creationId xmlns:a16="http://schemas.microsoft.com/office/drawing/2014/main" xmlns="" id="{46F3113E-B13A-082B-E5E1-086EA2CD7CF8}"/>
              </a:ext>
            </a:extLst>
          </p:cNvPr>
          <p:cNvGrpSpPr/>
          <p:nvPr/>
        </p:nvGrpSpPr>
        <p:grpSpPr>
          <a:xfrm>
            <a:off x="906725" y="2339932"/>
            <a:ext cx="1129525" cy="1140925"/>
            <a:chOff x="6677925" y="6815450"/>
            <a:chExt cx="1129525" cy="1140925"/>
          </a:xfrm>
        </p:grpSpPr>
        <p:sp>
          <p:nvSpPr>
            <p:cNvPr id="165" name="Google Shape;6480;p41">
              <a:extLst>
                <a:ext uri="{FF2B5EF4-FFF2-40B4-BE49-F238E27FC236}">
                  <a16:creationId xmlns:a16="http://schemas.microsoft.com/office/drawing/2014/main" xmlns="" id="{486A9131-68C8-6D7B-6530-0DA8ED57D2FA}"/>
                </a:ext>
              </a:extLst>
            </p:cNvPr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6481;p41">
              <a:extLst>
                <a:ext uri="{FF2B5EF4-FFF2-40B4-BE49-F238E27FC236}">
                  <a16:creationId xmlns:a16="http://schemas.microsoft.com/office/drawing/2014/main" xmlns="" id="{377FDCFF-A4DA-4C87-9F23-921B49985060}"/>
                </a:ext>
              </a:extLst>
            </p:cNvPr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6482;p41">
              <a:extLst>
                <a:ext uri="{FF2B5EF4-FFF2-40B4-BE49-F238E27FC236}">
                  <a16:creationId xmlns:a16="http://schemas.microsoft.com/office/drawing/2014/main" xmlns="" id="{F434C1ED-3558-6758-D581-93C5C9B97EF4}"/>
                </a:ext>
              </a:extLst>
            </p:cNvPr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6483;p41">
              <a:extLst>
                <a:ext uri="{FF2B5EF4-FFF2-40B4-BE49-F238E27FC236}">
                  <a16:creationId xmlns:a16="http://schemas.microsoft.com/office/drawing/2014/main" xmlns="" id="{ACD0E751-A655-47B0-81F1-08AB37A57477}"/>
                </a:ext>
              </a:extLst>
            </p:cNvPr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6484;p41">
              <a:extLst>
                <a:ext uri="{FF2B5EF4-FFF2-40B4-BE49-F238E27FC236}">
                  <a16:creationId xmlns:a16="http://schemas.microsoft.com/office/drawing/2014/main" xmlns="" id="{8BF6D438-F4D1-8C1D-013F-2AA5DCFEF04E}"/>
                </a:ext>
              </a:extLst>
            </p:cNvPr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6485;p41">
              <a:extLst>
                <a:ext uri="{FF2B5EF4-FFF2-40B4-BE49-F238E27FC236}">
                  <a16:creationId xmlns:a16="http://schemas.microsoft.com/office/drawing/2014/main" xmlns="" id="{2C3482C0-47B1-BDC9-27B1-8CDBBEAAB8B7}"/>
                </a:ext>
              </a:extLst>
            </p:cNvPr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6486;p41">
              <a:extLst>
                <a:ext uri="{FF2B5EF4-FFF2-40B4-BE49-F238E27FC236}">
                  <a16:creationId xmlns:a16="http://schemas.microsoft.com/office/drawing/2014/main" xmlns="" id="{9D526E06-576B-5277-DBEC-33498D8F023D}"/>
                </a:ext>
              </a:extLst>
            </p:cNvPr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6487;p41">
              <a:extLst>
                <a:ext uri="{FF2B5EF4-FFF2-40B4-BE49-F238E27FC236}">
                  <a16:creationId xmlns:a16="http://schemas.microsoft.com/office/drawing/2014/main" xmlns="" id="{CCCED3F0-461C-B319-49B3-FCEA66EB1103}"/>
                </a:ext>
              </a:extLst>
            </p:cNvPr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6488;p41">
              <a:extLst>
                <a:ext uri="{FF2B5EF4-FFF2-40B4-BE49-F238E27FC236}">
                  <a16:creationId xmlns:a16="http://schemas.microsoft.com/office/drawing/2014/main" xmlns="" id="{CA51734D-B0B4-A811-F45E-0DF3F491B742}"/>
                </a:ext>
              </a:extLst>
            </p:cNvPr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6489;p41">
              <a:extLst>
                <a:ext uri="{FF2B5EF4-FFF2-40B4-BE49-F238E27FC236}">
                  <a16:creationId xmlns:a16="http://schemas.microsoft.com/office/drawing/2014/main" xmlns="" id="{865AE2DC-E76E-C659-F530-9791C9434A55}"/>
                </a:ext>
              </a:extLst>
            </p:cNvPr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6490;p41">
              <a:extLst>
                <a:ext uri="{FF2B5EF4-FFF2-40B4-BE49-F238E27FC236}">
                  <a16:creationId xmlns:a16="http://schemas.microsoft.com/office/drawing/2014/main" xmlns="" id="{1D720DE1-CC8A-2F8F-3D8F-29F0A533E2B7}"/>
                </a:ext>
              </a:extLst>
            </p:cNvPr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6491;p41">
              <a:extLst>
                <a:ext uri="{FF2B5EF4-FFF2-40B4-BE49-F238E27FC236}">
                  <a16:creationId xmlns:a16="http://schemas.microsoft.com/office/drawing/2014/main" xmlns="" id="{A8648653-9259-BA69-4A17-DFDDDB2D5B43}"/>
                </a:ext>
              </a:extLst>
            </p:cNvPr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6492;p41">
              <a:extLst>
                <a:ext uri="{FF2B5EF4-FFF2-40B4-BE49-F238E27FC236}">
                  <a16:creationId xmlns:a16="http://schemas.microsoft.com/office/drawing/2014/main" xmlns="" id="{67362B43-AFFA-BEE9-A592-98A369BA1258}"/>
                </a:ext>
              </a:extLst>
            </p:cNvPr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6493;p41">
              <a:extLst>
                <a:ext uri="{FF2B5EF4-FFF2-40B4-BE49-F238E27FC236}">
                  <a16:creationId xmlns:a16="http://schemas.microsoft.com/office/drawing/2014/main" xmlns="" id="{55E04ADB-4E07-14FB-7BCF-3BA604BFAAB2}"/>
                </a:ext>
              </a:extLst>
            </p:cNvPr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6494;p41">
              <a:extLst>
                <a:ext uri="{FF2B5EF4-FFF2-40B4-BE49-F238E27FC236}">
                  <a16:creationId xmlns:a16="http://schemas.microsoft.com/office/drawing/2014/main" xmlns="" id="{6176F8B1-C6F3-F84F-9C64-A333BA63273C}"/>
                </a:ext>
              </a:extLst>
            </p:cNvPr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6495;p41">
              <a:extLst>
                <a:ext uri="{FF2B5EF4-FFF2-40B4-BE49-F238E27FC236}">
                  <a16:creationId xmlns:a16="http://schemas.microsoft.com/office/drawing/2014/main" xmlns="" id="{E3605BC7-FAF4-6895-CACB-A9BBD3D117A3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6496;p41">
              <a:extLst>
                <a:ext uri="{FF2B5EF4-FFF2-40B4-BE49-F238E27FC236}">
                  <a16:creationId xmlns:a16="http://schemas.microsoft.com/office/drawing/2014/main" xmlns="" id="{7E6DDFBD-86D6-47E0-A1B5-1AB0AD941755}"/>
                </a:ext>
              </a:extLst>
            </p:cNvPr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6497;p41">
              <a:extLst>
                <a:ext uri="{FF2B5EF4-FFF2-40B4-BE49-F238E27FC236}">
                  <a16:creationId xmlns:a16="http://schemas.microsoft.com/office/drawing/2014/main" xmlns="" id="{BB6137F1-C464-DC02-E48F-14EA071DF967}"/>
                </a:ext>
              </a:extLst>
            </p:cNvPr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6498;p41">
              <a:extLst>
                <a:ext uri="{FF2B5EF4-FFF2-40B4-BE49-F238E27FC236}">
                  <a16:creationId xmlns:a16="http://schemas.microsoft.com/office/drawing/2014/main" xmlns="" id="{389E6CE3-B832-BE3A-6575-7CAAC3A3967E}"/>
                </a:ext>
              </a:extLst>
            </p:cNvPr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6499;p41">
              <a:extLst>
                <a:ext uri="{FF2B5EF4-FFF2-40B4-BE49-F238E27FC236}">
                  <a16:creationId xmlns:a16="http://schemas.microsoft.com/office/drawing/2014/main" xmlns="" id="{C331AC27-5C6B-5CF0-1579-0B4336143CAC}"/>
                </a:ext>
              </a:extLst>
            </p:cNvPr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6500;p41">
              <a:extLst>
                <a:ext uri="{FF2B5EF4-FFF2-40B4-BE49-F238E27FC236}">
                  <a16:creationId xmlns:a16="http://schemas.microsoft.com/office/drawing/2014/main" xmlns="" id="{26B7FC60-B536-126F-1A54-2155C2A543C6}"/>
                </a:ext>
              </a:extLst>
            </p:cNvPr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6501;p41">
              <a:extLst>
                <a:ext uri="{FF2B5EF4-FFF2-40B4-BE49-F238E27FC236}">
                  <a16:creationId xmlns:a16="http://schemas.microsoft.com/office/drawing/2014/main" xmlns="" id="{05D9E05D-B343-1BC0-8F53-AA62EC43ED61}"/>
                </a:ext>
              </a:extLst>
            </p:cNvPr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6502;p41">
              <a:extLst>
                <a:ext uri="{FF2B5EF4-FFF2-40B4-BE49-F238E27FC236}">
                  <a16:creationId xmlns:a16="http://schemas.microsoft.com/office/drawing/2014/main" xmlns="" id="{C01D35DD-DE48-8EC3-5A4B-5ED910D13DA3}"/>
                </a:ext>
              </a:extLst>
            </p:cNvPr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6503;p41">
              <a:extLst>
                <a:ext uri="{FF2B5EF4-FFF2-40B4-BE49-F238E27FC236}">
                  <a16:creationId xmlns:a16="http://schemas.microsoft.com/office/drawing/2014/main" xmlns="" id="{BA2D7033-F612-31A4-8AC9-56501C76CE61}"/>
                </a:ext>
              </a:extLst>
            </p:cNvPr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6504;p41">
              <a:extLst>
                <a:ext uri="{FF2B5EF4-FFF2-40B4-BE49-F238E27FC236}">
                  <a16:creationId xmlns:a16="http://schemas.microsoft.com/office/drawing/2014/main" xmlns="" id="{AB0209B3-6C45-B6E1-7219-AA55F74A280F}"/>
                </a:ext>
              </a:extLst>
            </p:cNvPr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6505;p41">
              <a:extLst>
                <a:ext uri="{FF2B5EF4-FFF2-40B4-BE49-F238E27FC236}">
                  <a16:creationId xmlns:a16="http://schemas.microsoft.com/office/drawing/2014/main" xmlns="" id="{D5435E56-99FF-5DB8-6371-2757937E754C}"/>
                </a:ext>
              </a:extLst>
            </p:cNvPr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6506;p41">
              <a:extLst>
                <a:ext uri="{FF2B5EF4-FFF2-40B4-BE49-F238E27FC236}">
                  <a16:creationId xmlns:a16="http://schemas.microsoft.com/office/drawing/2014/main" xmlns="" id="{05C40122-767C-7B6E-9110-FAD2F000C717}"/>
                </a:ext>
              </a:extLst>
            </p:cNvPr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6507;p41">
              <a:extLst>
                <a:ext uri="{FF2B5EF4-FFF2-40B4-BE49-F238E27FC236}">
                  <a16:creationId xmlns:a16="http://schemas.microsoft.com/office/drawing/2014/main" xmlns="" id="{161ADA97-A36D-22A6-CEDF-54D4DDB569A7}"/>
                </a:ext>
              </a:extLst>
            </p:cNvPr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6508;p41">
              <a:extLst>
                <a:ext uri="{FF2B5EF4-FFF2-40B4-BE49-F238E27FC236}">
                  <a16:creationId xmlns:a16="http://schemas.microsoft.com/office/drawing/2014/main" xmlns="" id="{EDAE06C5-9D5D-A23C-AB62-FA617350C035}"/>
                </a:ext>
              </a:extLst>
            </p:cNvPr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6509;p41">
              <a:extLst>
                <a:ext uri="{FF2B5EF4-FFF2-40B4-BE49-F238E27FC236}">
                  <a16:creationId xmlns:a16="http://schemas.microsoft.com/office/drawing/2014/main" xmlns="" id="{8D50673D-AEFE-9CAC-00B0-7541198DB395}"/>
                </a:ext>
              </a:extLst>
            </p:cNvPr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6510;p41">
              <a:extLst>
                <a:ext uri="{FF2B5EF4-FFF2-40B4-BE49-F238E27FC236}">
                  <a16:creationId xmlns:a16="http://schemas.microsoft.com/office/drawing/2014/main" xmlns="" id="{8E552147-CDAD-42FD-B114-1330B2AE0387}"/>
                </a:ext>
              </a:extLst>
            </p:cNvPr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6511;p41">
              <a:extLst>
                <a:ext uri="{FF2B5EF4-FFF2-40B4-BE49-F238E27FC236}">
                  <a16:creationId xmlns:a16="http://schemas.microsoft.com/office/drawing/2014/main" xmlns="" id="{894DA36F-47BD-5A16-F9E9-370C9198783D}"/>
                </a:ext>
              </a:extLst>
            </p:cNvPr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6512;p41">
              <a:extLst>
                <a:ext uri="{FF2B5EF4-FFF2-40B4-BE49-F238E27FC236}">
                  <a16:creationId xmlns:a16="http://schemas.microsoft.com/office/drawing/2014/main" xmlns="" id="{0B26333E-6A0C-A9BB-331A-EE08D04BE749}"/>
                </a:ext>
              </a:extLst>
            </p:cNvPr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6513;p41">
              <a:extLst>
                <a:ext uri="{FF2B5EF4-FFF2-40B4-BE49-F238E27FC236}">
                  <a16:creationId xmlns:a16="http://schemas.microsoft.com/office/drawing/2014/main" xmlns="" id="{83AE671A-129E-09C1-88BB-F3F062CDDB95}"/>
                </a:ext>
              </a:extLst>
            </p:cNvPr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6514;p41">
              <a:extLst>
                <a:ext uri="{FF2B5EF4-FFF2-40B4-BE49-F238E27FC236}">
                  <a16:creationId xmlns:a16="http://schemas.microsoft.com/office/drawing/2014/main" xmlns="" id="{C22FD793-860F-2268-D074-280477A21BA3}"/>
                </a:ext>
              </a:extLst>
            </p:cNvPr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6515;p41">
              <a:extLst>
                <a:ext uri="{FF2B5EF4-FFF2-40B4-BE49-F238E27FC236}">
                  <a16:creationId xmlns:a16="http://schemas.microsoft.com/office/drawing/2014/main" xmlns="" id="{1379B11C-FF92-C1A6-6D40-BEBFD880B963}"/>
                </a:ext>
              </a:extLst>
            </p:cNvPr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6516;p41">
              <a:extLst>
                <a:ext uri="{FF2B5EF4-FFF2-40B4-BE49-F238E27FC236}">
                  <a16:creationId xmlns:a16="http://schemas.microsoft.com/office/drawing/2014/main" xmlns="" id="{3E223D1C-37C2-66F3-2055-99F4D46F45C0}"/>
                </a:ext>
              </a:extLst>
            </p:cNvPr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6517;p41">
              <a:extLst>
                <a:ext uri="{FF2B5EF4-FFF2-40B4-BE49-F238E27FC236}">
                  <a16:creationId xmlns:a16="http://schemas.microsoft.com/office/drawing/2014/main" xmlns="" id="{2E4E8369-58A8-7A9C-8CE3-0173362C3405}"/>
                </a:ext>
              </a:extLst>
            </p:cNvPr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" name="Google Shape;6518;p41">
            <a:extLst>
              <a:ext uri="{FF2B5EF4-FFF2-40B4-BE49-F238E27FC236}">
                <a16:creationId xmlns:a16="http://schemas.microsoft.com/office/drawing/2014/main" xmlns="" id="{56DD394E-1E3A-32B1-313C-601F85F1308D}"/>
              </a:ext>
            </a:extLst>
          </p:cNvPr>
          <p:cNvSpPr/>
          <p:nvPr/>
        </p:nvSpPr>
        <p:spPr>
          <a:xfrm>
            <a:off x="2036250" y="4850575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Google Shape;6519;p41">
            <a:extLst>
              <a:ext uri="{FF2B5EF4-FFF2-40B4-BE49-F238E27FC236}">
                <a16:creationId xmlns:a16="http://schemas.microsoft.com/office/drawing/2014/main" xmlns="" id="{589F6BA0-14FB-781E-4652-FD9B3EBFEB7F}"/>
              </a:ext>
            </a:extLst>
          </p:cNvPr>
          <p:cNvSpPr/>
          <p:nvPr/>
        </p:nvSpPr>
        <p:spPr>
          <a:xfrm>
            <a:off x="2106300" y="4908950"/>
            <a:ext cx="25" cy="25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" name="Google Shape;6520;p41">
            <a:extLst>
              <a:ext uri="{FF2B5EF4-FFF2-40B4-BE49-F238E27FC236}">
                <a16:creationId xmlns:a16="http://schemas.microsoft.com/office/drawing/2014/main" xmlns="" id="{34BBFF10-360B-9955-DE54-EACDC3AD64B0}"/>
              </a:ext>
            </a:extLst>
          </p:cNvPr>
          <p:cNvSpPr/>
          <p:nvPr/>
        </p:nvSpPr>
        <p:spPr>
          <a:xfrm>
            <a:off x="7594050" y="40268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" name="Google Shape;6521;p41">
            <a:extLst>
              <a:ext uri="{FF2B5EF4-FFF2-40B4-BE49-F238E27FC236}">
                <a16:creationId xmlns:a16="http://schemas.microsoft.com/office/drawing/2014/main" xmlns="" id="{A6B47D54-3687-C2A4-7583-9008CD8E892A}"/>
              </a:ext>
            </a:extLst>
          </p:cNvPr>
          <p:cNvSpPr/>
          <p:nvPr/>
        </p:nvSpPr>
        <p:spPr>
          <a:xfrm>
            <a:off x="720000" y="4065100"/>
            <a:ext cx="275700" cy="247825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7" name="Google Shape;6522;p41">
            <a:extLst>
              <a:ext uri="{FF2B5EF4-FFF2-40B4-BE49-F238E27FC236}">
                <a16:creationId xmlns:a16="http://schemas.microsoft.com/office/drawing/2014/main" xmlns="" id="{DB4D1191-E026-2141-ABFB-486E7909610F}"/>
              </a:ext>
            </a:extLst>
          </p:cNvPr>
          <p:cNvSpPr/>
          <p:nvPr/>
        </p:nvSpPr>
        <p:spPr>
          <a:xfrm>
            <a:off x="8692625" y="2831325"/>
            <a:ext cx="191400" cy="173775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TextBox 207">
            <a:extLst>
              <a:ext uri="{FF2B5EF4-FFF2-40B4-BE49-F238E27FC236}">
                <a16:creationId xmlns:a16="http://schemas.microsoft.com/office/drawing/2014/main" xmlns="" id="{CA50E5E5-90FB-B169-A0A0-3497F22237A7}"/>
              </a:ext>
            </a:extLst>
          </p:cNvPr>
          <p:cNvSpPr txBox="1"/>
          <p:nvPr/>
        </p:nvSpPr>
        <p:spPr>
          <a:xfrm>
            <a:off x="386881" y="566585"/>
            <a:ext cx="4715582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3600" b="0" i="0" u="none" strike="noStrike" kern="0" cap="none" spc="0" normalizeH="0" baseline="0" noProof="0" dirty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BÀI 5</a:t>
            </a:r>
          </a:p>
        </p:txBody>
      </p:sp>
      <p:sp>
        <p:nvSpPr>
          <p:cNvPr id="209" name="TextBox 208">
            <a:extLst>
              <a:ext uri="{FF2B5EF4-FFF2-40B4-BE49-F238E27FC236}">
                <a16:creationId xmlns:a16="http://schemas.microsoft.com/office/drawing/2014/main" xmlns="" id="{CA8B673A-6A83-1568-7490-23D00CC6E0F4}"/>
              </a:ext>
            </a:extLst>
          </p:cNvPr>
          <p:cNvSpPr txBox="1"/>
          <p:nvPr/>
        </p:nvSpPr>
        <p:spPr>
          <a:xfrm>
            <a:off x="1687412" y="363374"/>
            <a:ext cx="7486261" cy="92333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txBody>
          <a:bodyPr wrap="square" rtlCol="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Em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có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xinh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 </a:t>
            </a:r>
            <a:r>
              <a:rPr lang="en-US" sz="5400" b="1" dirty="0" err="1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không</a:t>
            </a:r>
            <a:r>
              <a:rPr lang="en-US" sz="5400" b="1" dirty="0">
                <a:ln/>
                <a:solidFill>
                  <a:schemeClr val="tx2">
                    <a:lumMod val="75000"/>
                  </a:schemeClr>
                </a:solidFill>
                <a:latin typeface="UTM Ambrose" panose="02040603050506020204" pitchFamily="18" charset="0"/>
              </a:rPr>
              <a:t>?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0E86B1B4-EC00-A609-29F7-9BF4F43DF494}"/>
              </a:ext>
            </a:extLst>
          </p:cNvPr>
          <p:cNvSpPr txBox="1"/>
          <p:nvPr/>
        </p:nvSpPr>
        <p:spPr>
          <a:xfrm>
            <a:off x="3757625" y="1589503"/>
            <a:ext cx="33342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b="1" dirty="0" err="1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Tiết</a:t>
            </a:r>
            <a:r>
              <a:rPr lang="en-US" sz="6000" b="1" dirty="0">
                <a:ln w="12700" cmpd="sng">
                  <a:solidFill>
                    <a:schemeClr val="accent4"/>
                  </a:solidFill>
                  <a:prstDash val="solid"/>
                </a:ln>
                <a:gradFill>
                  <a:gsLst>
                    <a:gs pos="0">
                      <a:schemeClr val="accent4"/>
                    </a:gs>
                    <a:gs pos="4000">
                      <a:schemeClr val="accent4">
                        <a:lumMod val="60000"/>
                        <a:lumOff val="40000"/>
                      </a:schemeClr>
                    </a:gs>
                    <a:gs pos="87000">
                      <a:schemeClr val="accent4">
                        <a:lumMod val="20000"/>
                        <a:lumOff val="80000"/>
                      </a:schemeClr>
                    </a:gs>
                  </a:gsLst>
                  <a:lin ang="5400000"/>
                </a:gradFill>
                <a:latin typeface="UTM Wedding K&amp;T" panose="02040603050506020204" pitchFamily="18" charset="0"/>
              </a:rPr>
              <a:t> 3</a:t>
            </a:r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xmlns="" id="{83D9B9B4-3A2A-175F-FEE9-A658FDB0EBB2}"/>
              </a:ext>
            </a:extLst>
          </p:cNvPr>
          <p:cNvSpPr txBox="1"/>
          <p:nvPr/>
        </p:nvSpPr>
        <p:spPr>
          <a:xfrm>
            <a:off x="1832333" y="2386955"/>
            <a:ext cx="5880381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Viết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chữ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</a:t>
            </a:r>
            <a:r>
              <a:rPr lang="en-US" sz="8000" b="1" spc="50" dirty="0" err="1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hoa</a:t>
            </a:r>
            <a:r>
              <a:rPr lang="en-US" sz="8000" b="1" spc="50" dirty="0">
                <a:ln w="0"/>
                <a:solidFill>
                  <a:schemeClr val="bg2"/>
                </a:solidFill>
                <a:effectLst>
                  <a:innerShdw blurRad="63500" dist="50800" dir="13500000">
                    <a:srgbClr val="000000">
                      <a:alpha val="50000"/>
                    </a:srgbClr>
                  </a:innerShdw>
                </a:effectLst>
                <a:latin typeface="UTM Edwardian" panose="02040603050506020204" pitchFamily="18" charset="0"/>
              </a:rPr>
              <a:t> B</a:t>
            </a:r>
          </a:p>
        </p:txBody>
      </p:sp>
      <p:grpSp>
        <p:nvGrpSpPr>
          <p:cNvPr id="212" name="Google Shape;2670;p41">
            <a:extLst>
              <a:ext uri="{FF2B5EF4-FFF2-40B4-BE49-F238E27FC236}">
                <a16:creationId xmlns:a16="http://schemas.microsoft.com/office/drawing/2014/main" xmlns="" id="{2CB00711-EBEB-A4C6-EF8D-CA1EC72CAC30}"/>
              </a:ext>
            </a:extLst>
          </p:cNvPr>
          <p:cNvGrpSpPr/>
          <p:nvPr/>
        </p:nvGrpSpPr>
        <p:grpSpPr>
          <a:xfrm>
            <a:off x="7102758" y="1745218"/>
            <a:ext cx="2118847" cy="2715920"/>
            <a:chOff x="3384850" y="1146000"/>
            <a:chExt cx="2552050" cy="3129125"/>
          </a:xfrm>
        </p:grpSpPr>
        <p:sp>
          <p:nvSpPr>
            <p:cNvPr id="213" name="Google Shape;2671;p41">
              <a:extLst>
                <a:ext uri="{FF2B5EF4-FFF2-40B4-BE49-F238E27FC236}">
                  <a16:creationId xmlns:a16="http://schemas.microsoft.com/office/drawing/2014/main" xmlns="" id="{C3C5522C-0AE8-B67E-AF44-88201DBC2879}"/>
                </a:ext>
              </a:extLst>
            </p:cNvPr>
            <p:cNvSpPr/>
            <p:nvPr/>
          </p:nvSpPr>
          <p:spPr>
            <a:xfrm>
              <a:off x="4056550" y="4129750"/>
              <a:ext cx="899150" cy="145375"/>
            </a:xfrm>
            <a:custGeom>
              <a:avLst/>
              <a:gdLst/>
              <a:ahLst/>
              <a:cxnLst/>
              <a:rect l="l" t="t" r="r" b="b"/>
              <a:pathLst>
                <a:path w="35966" h="5815" extrusionOk="0">
                  <a:moveTo>
                    <a:pt x="35965" y="2907"/>
                  </a:moveTo>
                  <a:cubicBezTo>
                    <a:pt x="35965" y="4511"/>
                    <a:pt x="27920" y="5815"/>
                    <a:pt x="17970" y="5815"/>
                  </a:cubicBezTo>
                  <a:cubicBezTo>
                    <a:pt x="8045" y="5815"/>
                    <a:pt x="0" y="4511"/>
                    <a:pt x="0" y="2907"/>
                  </a:cubicBezTo>
                  <a:cubicBezTo>
                    <a:pt x="0" y="1303"/>
                    <a:pt x="8045" y="0"/>
                    <a:pt x="17970" y="0"/>
                  </a:cubicBezTo>
                  <a:cubicBezTo>
                    <a:pt x="27920" y="0"/>
                    <a:pt x="35965" y="1303"/>
                    <a:pt x="35965" y="2907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4" name="Google Shape;2672;p41">
              <a:extLst>
                <a:ext uri="{FF2B5EF4-FFF2-40B4-BE49-F238E27FC236}">
                  <a16:creationId xmlns:a16="http://schemas.microsoft.com/office/drawing/2014/main" xmlns="" id="{92F347DC-2DF4-AABC-FDBF-2FB503B8CB65}"/>
                </a:ext>
              </a:extLst>
            </p:cNvPr>
            <p:cNvSpPr/>
            <p:nvPr/>
          </p:nvSpPr>
          <p:spPr>
            <a:xfrm>
              <a:off x="3869200" y="1603400"/>
              <a:ext cx="216825" cy="379100"/>
            </a:xfrm>
            <a:custGeom>
              <a:avLst/>
              <a:gdLst/>
              <a:ahLst/>
              <a:cxnLst/>
              <a:rect l="l" t="t" r="r" b="b"/>
              <a:pathLst>
                <a:path w="8673" h="15164" extrusionOk="0">
                  <a:moveTo>
                    <a:pt x="1003" y="4813"/>
                  </a:moveTo>
                  <a:cubicBezTo>
                    <a:pt x="1955" y="2582"/>
                    <a:pt x="4136" y="1"/>
                    <a:pt x="6567" y="2131"/>
                  </a:cubicBezTo>
                  <a:cubicBezTo>
                    <a:pt x="8672" y="3986"/>
                    <a:pt x="8371" y="8873"/>
                    <a:pt x="7018" y="11054"/>
                  </a:cubicBezTo>
                  <a:cubicBezTo>
                    <a:pt x="4487" y="15164"/>
                    <a:pt x="878" y="13610"/>
                    <a:pt x="176" y="9324"/>
                  </a:cubicBezTo>
                  <a:cubicBezTo>
                    <a:pt x="0" y="8246"/>
                    <a:pt x="326" y="6442"/>
                    <a:pt x="1003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5" name="Google Shape;2673;p41">
              <a:extLst>
                <a:ext uri="{FF2B5EF4-FFF2-40B4-BE49-F238E27FC236}">
                  <a16:creationId xmlns:a16="http://schemas.microsoft.com/office/drawing/2014/main" xmlns="" id="{547F0A66-E630-561E-17B4-307212EC9DD3}"/>
                </a:ext>
              </a:extLst>
            </p:cNvPr>
            <p:cNvSpPr/>
            <p:nvPr/>
          </p:nvSpPr>
          <p:spPr>
            <a:xfrm>
              <a:off x="3866075" y="1619700"/>
              <a:ext cx="213675" cy="328975"/>
            </a:xfrm>
            <a:custGeom>
              <a:avLst/>
              <a:gdLst/>
              <a:ahLst/>
              <a:cxnLst/>
              <a:rect l="l" t="t" r="r" b="b"/>
              <a:pathLst>
                <a:path w="8547" h="13159" extrusionOk="0">
                  <a:moveTo>
                    <a:pt x="1303" y="4261"/>
                  </a:moveTo>
                  <a:cubicBezTo>
                    <a:pt x="2055" y="2582"/>
                    <a:pt x="3810" y="0"/>
                    <a:pt x="5965" y="1203"/>
                  </a:cubicBezTo>
                  <a:cubicBezTo>
                    <a:pt x="7694" y="2181"/>
                    <a:pt x="8045" y="4412"/>
                    <a:pt x="7995" y="6216"/>
                  </a:cubicBezTo>
                  <a:cubicBezTo>
                    <a:pt x="7945" y="8171"/>
                    <a:pt x="7419" y="10126"/>
                    <a:pt x="6015" y="11529"/>
                  </a:cubicBezTo>
                  <a:cubicBezTo>
                    <a:pt x="5389" y="12131"/>
                    <a:pt x="4612" y="12632"/>
                    <a:pt x="3709" y="12607"/>
                  </a:cubicBezTo>
                  <a:cubicBezTo>
                    <a:pt x="2907" y="12557"/>
                    <a:pt x="2206" y="12106"/>
                    <a:pt x="1704" y="11504"/>
                  </a:cubicBezTo>
                  <a:cubicBezTo>
                    <a:pt x="978" y="10677"/>
                    <a:pt x="552" y="9474"/>
                    <a:pt x="476" y="8371"/>
                  </a:cubicBezTo>
                  <a:cubicBezTo>
                    <a:pt x="376" y="6968"/>
                    <a:pt x="802" y="5514"/>
                    <a:pt x="1328" y="4236"/>
                  </a:cubicBezTo>
                  <a:cubicBezTo>
                    <a:pt x="1429" y="3985"/>
                    <a:pt x="1028" y="3860"/>
                    <a:pt x="927" y="4111"/>
                  </a:cubicBezTo>
                  <a:cubicBezTo>
                    <a:pt x="401" y="5364"/>
                    <a:pt x="0" y="6792"/>
                    <a:pt x="50" y="8171"/>
                  </a:cubicBezTo>
                  <a:cubicBezTo>
                    <a:pt x="75" y="9249"/>
                    <a:pt x="451" y="10427"/>
                    <a:pt x="1053" y="11329"/>
                  </a:cubicBezTo>
                  <a:cubicBezTo>
                    <a:pt x="1529" y="12081"/>
                    <a:pt x="2256" y="12732"/>
                    <a:pt x="3158" y="12933"/>
                  </a:cubicBezTo>
                  <a:cubicBezTo>
                    <a:pt x="4010" y="13158"/>
                    <a:pt x="4912" y="12908"/>
                    <a:pt x="5639" y="12381"/>
                  </a:cubicBezTo>
                  <a:cubicBezTo>
                    <a:pt x="7419" y="11128"/>
                    <a:pt x="8196" y="8973"/>
                    <a:pt x="8396" y="6893"/>
                  </a:cubicBezTo>
                  <a:cubicBezTo>
                    <a:pt x="8547" y="5013"/>
                    <a:pt x="8321" y="2582"/>
                    <a:pt x="6767" y="1279"/>
                  </a:cubicBezTo>
                  <a:cubicBezTo>
                    <a:pt x="6266" y="853"/>
                    <a:pt x="5664" y="527"/>
                    <a:pt x="4988" y="477"/>
                  </a:cubicBezTo>
                  <a:cubicBezTo>
                    <a:pt x="4386" y="452"/>
                    <a:pt x="3810" y="627"/>
                    <a:pt x="3333" y="953"/>
                  </a:cubicBezTo>
                  <a:cubicBezTo>
                    <a:pt x="2231" y="1655"/>
                    <a:pt x="1454" y="2883"/>
                    <a:pt x="953" y="4061"/>
                  </a:cubicBezTo>
                  <a:cubicBezTo>
                    <a:pt x="852" y="4311"/>
                    <a:pt x="1203" y="4512"/>
                    <a:pt x="1303" y="426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6" name="Google Shape;2674;p41">
              <a:extLst>
                <a:ext uri="{FF2B5EF4-FFF2-40B4-BE49-F238E27FC236}">
                  <a16:creationId xmlns:a16="http://schemas.microsoft.com/office/drawing/2014/main" xmlns="" id="{BCCF72C8-F515-FAED-6EF1-EE832E33A53B}"/>
                </a:ext>
              </a:extLst>
            </p:cNvPr>
            <p:cNvSpPr/>
            <p:nvPr/>
          </p:nvSpPr>
          <p:spPr>
            <a:xfrm>
              <a:off x="3384850" y="1613425"/>
              <a:ext cx="584000" cy="1735000"/>
            </a:xfrm>
            <a:custGeom>
              <a:avLst/>
              <a:gdLst/>
              <a:ahLst/>
              <a:cxnLst/>
              <a:rect l="l" t="t" r="r" b="b"/>
              <a:pathLst>
                <a:path w="23360" h="69400" extrusionOk="0">
                  <a:moveTo>
                    <a:pt x="3084" y="61881"/>
                  </a:moveTo>
                  <a:cubicBezTo>
                    <a:pt x="3735" y="61154"/>
                    <a:pt x="4287" y="60152"/>
                    <a:pt x="3986" y="59224"/>
                  </a:cubicBezTo>
                  <a:cubicBezTo>
                    <a:pt x="3660" y="58197"/>
                    <a:pt x="2482" y="57720"/>
                    <a:pt x="1680" y="56994"/>
                  </a:cubicBezTo>
                  <a:cubicBezTo>
                    <a:pt x="126" y="55615"/>
                    <a:pt x="1" y="53134"/>
                    <a:pt x="878" y="51229"/>
                  </a:cubicBezTo>
                  <a:cubicBezTo>
                    <a:pt x="1755" y="49349"/>
                    <a:pt x="3435" y="47971"/>
                    <a:pt x="5139" y="46818"/>
                  </a:cubicBezTo>
                  <a:cubicBezTo>
                    <a:pt x="6868" y="45640"/>
                    <a:pt x="8723" y="44638"/>
                    <a:pt x="10201" y="43159"/>
                  </a:cubicBezTo>
                  <a:cubicBezTo>
                    <a:pt x="12758" y="40653"/>
                    <a:pt x="13961" y="37019"/>
                    <a:pt x="14312" y="33435"/>
                  </a:cubicBezTo>
                  <a:cubicBezTo>
                    <a:pt x="14638" y="29851"/>
                    <a:pt x="14212" y="26242"/>
                    <a:pt x="13911" y="22658"/>
                  </a:cubicBezTo>
                  <a:cubicBezTo>
                    <a:pt x="13560" y="18397"/>
                    <a:pt x="13409" y="14111"/>
                    <a:pt x="13460" y="9851"/>
                  </a:cubicBezTo>
                  <a:cubicBezTo>
                    <a:pt x="13510" y="7018"/>
                    <a:pt x="13811" y="3861"/>
                    <a:pt x="15966" y="2081"/>
                  </a:cubicBezTo>
                  <a:cubicBezTo>
                    <a:pt x="16217" y="1855"/>
                    <a:pt x="16517" y="1655"/>
                    <a:pt x="16818" y="1505"/>
                  </a:cubicBezTo>
                  <a:cubicBezTo>
                    <a:pt x="19826" y="1"/>
                    <a:pt x="23359" y="2357"/>
                    <a:pt x="23359" y="5715"/>
                  </a:cubicBezTo>
                  <a:lnTo>
                    <a:pt x="23359" y="7595"/>
                  </a:lnTo>
                  <a:cubicBezTo>
                    <a:pt x="23359" y="8196"/>
                    <a:pt x="23234" y="8798"/>
                    <a:pt x="23009" y="9349"/>
                  </a:cubicBezTo>
                  <a:cubicBezTo>
                    <a:pt x="20653" y="15064"/>
                    <a:pt x="20628" y="17971"/>
                    <a:pt x="20828" y="24487"/>
                  </a:cubicBezTo>
                  <a:cubicBezTo>
                    <a:pt x="21004" y="31304"/>
                    <a:pt x="20477" y="38698"/>
                    <a:pt x="16091" y="43911"/>
                  </a:cubicBezTo>
                  <a:cubicBezTo>
                    <a:pt x="13284" y="47194"/>
                    <a:pt x="9199" y="49224"/>
                    <a:pt x="5089" y="50477"/>
                  </a:cubicBezTo>
                  <a:cubicBezTo>
                    <a:pt x="4186" y="50753"/>
                    <a:pt x="3409" y="51405"/>
                    <a:pt x="3059" y="52282"/>
                  </a:cubicBezTo>
                  <a:cubicBezTo>
                    <a:pt x="2231" y="54337"/>
                    <a:pt x="4237" y="55715"/>
                    <a:pt x="5866" y="56693"/>
                  </a:cubicBezTo>
                  <a:cubicBezTo>
                    <a:pt x="7294" y="57545"/>
                    <a:pt x="8873" y="59074"/>
                    <a:pt x="8272" y="60653"/>
                  </a:cubicBezTo>
                  <a:cubicBezTo>
                    <a:pt x="7620" y="62257"/>
                    <a:pt x="5064" y="62457"/>
                    <a:pt x="4888" y="64462"/>
                  </a:cubicBezTo>
                  <a:cubicBezTo>
                    <a:pt x="4838" y="65139"/>
                    <a:pt x="5089" y="65791"/>
                    <a:pt x="5515" y="66317"/>
                  </a:cubicBezTo>
                  <a:cubicBezTo>
                    <a:pt x="6392" y="67370"/>
                    <a:pt x="7720" y="67746"/>
                    <a:pt x="8998" y="68071"/>
                  </a:cubicBezTo>
                  <a:cubicBezTo>
                    <a:pt x="7094" y="68974"/>
                    <a:pt x="4788" y="69400"/>
                    <a:pt x="2908" y="68272"/>
                  </a:cubicBezTo>
                  <a:cubicBezTo>
                    <a:pt x="2006" y="67746"/>
                    <a:pt x="1329" y="66843"/>
                    <a:pt x="1154" y="65791"/>
                  </a:cubicBezTo>
                  <a:cubicBezTo>
                    <a:pt x="803" y="63911"/>
                    <a:pt x="2106" y="62984"/>
                    <a:pt x="3084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7" name="Google Shape;2675;p41">
              <a:extLst>
                <a:ext uri="{FF2B5EF4-FFF2-40B4-BE49-F238E27FC236}">
                  <a16:creationId xmlns:a16="http://schemas.microsoft.com/office/drawing/2014/main" xmlns="" id="{AB417EEA-DCB6-EA30-1CB3-01796C64B9E7}"/>
                </a:ext>
              </a:extLst>
            </p:cNvPr>
            <p:cNvSpPr/>
            <p:nvPr/>
          </p:nvSpPr>
          <p:spPr>
            <a:xfrm>
              <a:off x="3523325" y="1146000"/>
              <a:ext cx="2168600" cy="2648550"/>
            </a:xfrm>
            <a:custGeom>
              <a:avLst/>
              <a:gdLst/>
              <a:ahLst/>
              <a:cxnLst/>
              <a:rect l="l" t="t" r="r" b="b"/>
              <a:pathLst>
                <a:path w="86744" h="105942" extrusionOk="0">
                  <a:moveTo>
                    <a:pt x="84212" y="84964"/>
                  </a:moveTo>
                  <a:cubicBezTo>
                    <a:pt x="83209" y="86317"/>
                    <a:pt x="81630" y="87194"/>
                    <a:pt x="80377" y="88372"/>
                  </a:cubicBezTo>
                  <a:cubicBezTo>
                    <a:pt x="79149" y="89525"/>
                    <a:pt x="78222" y="91330"/>
                    <a:pt x="79024" y="92834"/>
                  </a:cubicBezTo>
                  <a:cubicBezTo>
                    <a:pt x="79876" y="94438"/>
                    <a:pt x="82282" y="94989"/>
                    <a:pt x="82959" y="96668"/>
                  </a:cubicBezTo>
                  <a:cubicBezTo>
                    <a:pt x="83585" y="98197"/>
                    <a:pt x="82307" y="99926"/>
                    <a:pt x="80678" y="100503"/>
                  </a:cubicBezTo>
                  <a:cubicBezTo>
                    <a:pt x="79350" y="100954"/>
                    <a:pt x="77921" y="100879"/>
                    <a:pt x="76517" y="100678"/>
                  </a:cubicBezTo>
                  <a:cubicBezTo>
                    <a:pt x="77244" y="100503"/>
                    <a:pt x="77871" y="99751"/>
                    <a:pt x="77871" y="98999"/>
                  </a:cubicBezTo>
                  <a:cubicBezTo>
                    <a:pt x="77871" y="97871"/>
                    <a:pt x="76994" y="96944"/>
                    <a:pt x="76142" y="96117"/>
                  </a:cubicBezTo>
                  <a:cubicBezTo>
                    <a:pt x="75314" y="95315"/>
                    <a:pt x="74387" y="94463"/>
                    <a:pt x="74212" y="93335"/>
                  </a:cubicBezTo>
                  <a:cubicBezTo>
                    <a:pt x="73961" y="91856"/>
                    <a:pt x="75164" y="90528"/>
                    <a:pt x="75565" y="89074"/>
                  </a:cubicBezTo>
                  <a:cubicBezTo>
                    <a:pt x="76167" y="87044"/>
                    <a:pt x="75139" y="84788"/>
                    <a:pt x="73560" y="83235"/>
                  </a:cubicBezTo>
                  <a:cubicBezTo>
                    <a:pt x="71956" y="81706"/>
                    <a:pt x="69851" y="80728"/>
                    <a:pt x="67796" y="79776"/>
                  </a:cubicBezTo>
                  <a:cubicBezTo>
                    <a:pt x="70628" y="81154"/>
                    <a:pt x="71981" y="84488"/>
                    <a:pt x="71455" y="87420"/>
                  </a:cubicBezTo>
                  <a:cubicBezTo>
                    <a:pt x="70903" y="90352"/>
                    <a:pt x="68773" y="92834"/>
                    <a:pt x="66217" y="94563"/>
                  </a:cubicBezTo>
                  <a:cubicBezTo>
                    <a:pt x="63660" y="96267"/>
                    <a:pt x="60678" y="97345"/>
                    <a:pt x="57720" y="98423"/>
                  </a:cubicBezTo>
                  <a:cubicBezTo>
                    <a:pt x="59375" y="99325"/>
                    <a:pt x="61104" y="100528"/>
                    <a:pt x="61405" y="102307"/>
                  </a:cubicBezTo>
                  <a:cubicBezTo>
                    <a:pt x="61680" y="104062"/>
                    <a:pt x="59425" y="105941"/>
                    <a:pt x="57921" y="104814"/>
                  </a:cubicBezTo>
                  <a:cubicBezTo>
                    <a:pt x="57269" y="103185"/>
                    <a:pt x="55590" y="102107"/>
                    <a:pt x="53961" y="101230"/>
                  </a:cubicBezTo>
                  <a:cubicBezTo>
                    <a:pt x="52357" y="100327"/>
                    <a:pt x="50603" y="99400"/>
                    <a:pt x="49700" y="97871"/>
                  </a:cubicBezTo>
                  <a:cubicBezTo>
                    <a:pt x="49249" y="97094"/>
                    <a:pt x="49124" y="96117"/>
                    <a:pt x="49324" y="95265"/>
                  </a:cubicBezTo>
                  <a:cubicBezTo>
                    <a:pt x="43159" y="101280"/>
                    <a:pt x="32733" y="103285"/>
                    <a:pt x="24512" y="99726"/>
                  </a:cubicBezTo>
                  <a:cubicBezTo>
                    <a:pt x="25690" y="97470"/>
                    <a:pt x="24638" y="94713"/>
                    <a:pt x="23084" y="92608"/>
                  </a:cubicBezTo>
                  <a:cubicBezTo>
                    <a:pt x="21530" y="90528"/>
                    <a:pt x="19475" y="88748"/>
                    <a:pt x="18347" y="86443"/>
                  </a:cubicBezTo>
                  <a:cubicBezTo>
                    <a:pt x="17194" y="84137"/>
                    <a:pt x="17319" y="80979"/>
                    <a:pt x="19575" y="79600"/>
                  </a:cubicBezTo>
                  <a:cubicBezTo>
                    <a:pt x="17645" y="79174"/>
                    <a:pt x="15966" y="81179"/>
                    <a:pt x="15941" y="83034"/>
                  </a:cubicBezTo>
                  <a:cubicBezTo>
                    <a:pt x="15891" y="84914"/>
                    <a:pt x="16893" y="86643"/>
                    <a:pt x="17520" y="88423"/>
                  </a:cubicBezTo>
                  <a:cubicBezTo>
                    <a:pt x="18171" y="90177"/>
                    <a:pt x="18372" y="92357"/>
                    <a:pt x="17018" y="93686"/>
                  </a:cubicBezTo>
                  <a:cubicBezTo>
                    <a:pt x="15916" y="94763"/>
                    <a:pt x="14161" y="94964"/>
                    <a:pt x="12908" y="95891"/>
                  </a:cubicBezTo>
                  <a:cubicBezTo>
                    <a:pt x="11680" y="96819"/>
                    <a:pt x="11655" y="99275"/>
                    <a:pt x="13259" y="99300"/>
                  </a:cubicBezTo>
                  <a:cubicBezTo>
                    <a:pt x="12031" y="100478"/>
                    <a:pt x="9700" y="99450"/>
                    <a:pt x="9099" y="97921"/>
                  </a:cubicBezTo>
                  <a:cubicBezTo>
                    <a:pt x="8472" y="96367"/>
                    <a:pt x="9023" y="94663"/>
                    <a:pt x="9500" y="93084"/>
                  </a:cubicBezTo>
                  <a:cubicBezTo>
                    <a:pt x="10001" y="91530"/>
                    <a:pt x="10427" y="89776"/>
                    <a:pt x="9625" y="88297"/>
                  </a:cubicBezTo>
                  <a:cubicBezTo>
                    <a:pt x="8848" y="86844"/>
                    <a:pt x="7144" y="86092"/>
                    <a:pt x="5790" y="85114"/>
                  </a:cubicBezTo>
                  <a:cubicBezTo>
                    <a:pt x="4788" y="84387"/>
                    <a:pt x="3911" y="83209"/>
                    <a:pt x="3886" y="82132"/>
                  </a:cubicBezTo>
                  <a:cubicBezTo>
                    <a:pt x="3610" y="85390"/>
                    <a:pt x="8472" y="88899"/>
                    <a:pt x="7094" y="92232"/>
                  </a:cubicBezTo>
                  <a:cubicBezTo>
                    <a:pt x="6492" y="93711"/>
                    <a:pt x="4838" y="94513"/>
                    <a:pt x="3660" y="95641"/>
                  </a:cubicBezTo>
                  <a:cubicBezTo>
                    <a:pt x="2482" y="96743"/>
                    <a:pt x="1880" y="98899"/>
                    <a:pt x="3309" y="99776"/>
                  </a:cubicBezTo>
                  <a:cubicBezTo>
                    <a:pt x="1329" y="100277"/>
                    <a:pt x="1" y="97545"/>
                    <a:pt x="652" y="95716"/>
                  </a:cubicBezTo>
                  <a:cubicBezTo>
                    <a:pt x="1329" y="93886"/>
                    <a:pt x="3008" y="92458"/>
                    <a:pt x="3485" y="90578"/>
                  </a:cubicBezTo>
                  <a:cubicBezTo>
                    <a:pt x="4437" y="86844"/>
                    <a:pt x="452" y="83410"/>
                    <a:pt x="352" y="79550"/>
                  </a:cubicBezTo>
                  <a:cubicBezTo>
                    <a:pt x="276" y="76869"/>
                    <a:pt x="2106" y="74513"/>
                    <a:pt x="4136" y="72683"/>
                  </a:cubicBezTo>
                  <a:cubicBezTo>
                    <a:pt x="6191" y="70854"/>
                    <a:pt x="8572" y="69300"/>
                    <a:pt x="10176" y="67119"/>
                  </a:cubicBezTo>
                  <a:cubicBezTo>
                    <a:pt x="10427" y="66793"/>
                    <a:pt x="10652" y="66468"/>
                    <a:pt x="10853" y="66117"/>
                  </a:cubicBezTo>
                  <a:cubicBezTo>
                    <a:pt x="11028" y="65816"/>
                    <a:pt x="11204" y="65490"/>
                    <a:pt x="11354" y="65164"/>
                  </a:cubicBezTo>
                  <a:cubicBezTo>
                    <a:pt x="12081" y="63635"/>
                    <a:pt x="12482" y="61956"/>
                    <a:pt x="12708" y="60227"/>
                  </a:cubicBezTo>
                  <a:cubicBezTo>
                    <a:pt x="12933" y="58322"/>
                    <a:pt x="12933" y="56317"/>
                    <a:pt x="12858" y="54387"/>
                  </a:cubicBezTo>
                  <a:cubicBezTo>
                    <a:pt x="12657" y="48873"/>
                    <a:pt x="12106" y="43335"/>
                    <a:pt x="12181" y="37796"/>
                  </a:cubicBezTo>
                  <a:cubicBezTo>
                    <a:pt x="12231" y="34688"/>
                    <a:pt x="12482" y="31580"/>
                    <a:pt x="13033" y="28497"/>
                  </a:cubicBezTo>
                  <a:cubicBezTo>
                    <a:pt x="13384" y="26643"/>
                    <a:pt x="13835" y="24788"/>
                    <a:pt x="14437" y="22984"/>
                  </a:cubicBezTo>
                  <a:cubicBezTo>
                    <a:pt x="16166" y="17846"/>
                    <a:pt x="19074" y="13109"/>
                    <a:pt x="23735" y="9826"/>
                  </a:cubicBezTo>
                  <a:cubicBezTo>
                    <a:pt x="37670" y="1"/>
                    <a:pt x="62157" y="4587"/>
                    <a:pt x="71480" y="18974"/>
                  </a:cubicBezTo>
                  <a:cubicBezTo>
                    <a:pt x="77946" y="28974"/>
                    <a:pt x="74086" y="41555"/>
                    <a:pt x="71956" y="52257"/>
                  </a:cubicBezTo>
                  <a:cubicBezTo>
                    <a:pt x="71956" y="52282"/>
                    <a:pt x="71931" y="52332"/>
                    <a:pt x="71931" y="52382"/>
                  </a:cubicBezTo>
                  <a:cubicBezTo>
                    <a:pt x="71229" y="56342"/>
                    <a:pt x="70828" y="60603"/>
                    <a:pt x="72658" y="64262"/>
                  </a:cubicBezTo>
                  <a:cubicBezTo>
                    <a:pt x="74588" y="68046"/>
                    <a:pt x="78548" y="70528"/>
                    <a:pt x="81580" y="73610"/>
                  </a:cubicBezTo>
                  <a:cubicBezTo>
                    <a:pt x="84613" y="76718"/>
                    <a:pt x="86743" y="81555"/>
                    <a:pt x="84212" y="84964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8" name="Google Shape;2676;p41">
              <a:extLst>
                <a:ext uri="{FF2B5EF4-FFF2-40B4-BE49-F238E27FC236}">
                  <a16:creationId xmlns:a16="http://schemas.microsoft.com/office/drawing/2014/main" xmlns="" id="{6C4ACA2F-859A-8F3B-9EED-2C15E3310144}"/>
                </a:ext>
              </a:extLst>
            </p:cNvPr>
            <p:cNvSpPr/>
            <p:nvPr/>
          </p:nvSpPr>
          <p:spPr>
            <a:xfrm>
              <a:off x="4474475" y="3400400"/>
              <a:ext cx="340250" cy="803925"/>
            </a:xfrm>
            <a:custGeom>
              <a:avLst/>
              <a:gdLst/>
              <a:ahLst/>
              <a:cxnLst/>
              <a:rect l="l" t="t" r="r" b="b"/>
              <a:pathLst>
                <a:path w="13610" h="32157" extrusionOk="0">
                  <a:moveTo>
                    <a:pt x="6341" y="377"/>
                  </a:moveTo>
                  <a:cubicBezTo>
                    <a:pt x="6316" y="377"/>
                    <a:pt x="6291" y="402"/>
                    <a:pt x="6241" y="402"/>
                  </a:cubicBezTo>
                  <a:lnTo>
                    <a:pt x="6241" y="402"/>
                  </a:lnTo>
                  <a:cubicBezTo>
                    <a:pt x="4411" y="1179"/>
                    <a:pt x="3208" y="2983"/>
                    <a:pt x="3108" y="4988"/>
                  </a:cubicBezTo>
                  <a:lnTo>
                    <a:pt x="3108" y="4988"/>
                  </a:lnTo>
                  <a:lnTo>
                    <a:pt x="2657" y="14688"/>
                  </a:lnTo>
                  <a:lnTo>
                    <a:pt x="1930" y="30578"/>
                  </a:lnTo>
                  <a:lnTo>
                    <a:pt x="1078" y="31104"/>
                  </a:lnTo>
                  <a:lnTo>
                    <a:pt x="251" y="31630"/>
                  </a:lnTo>
                  <a:cubicBezTo>
                    <a:pt x="0" y="31781"/>
                    <a:pt x="100" y="32156"/>
                    <a:pt x="376" y="32156"/>
                  </a:cubicBezTo>
                  <a:lnTo>
                    <a:pt x="376" y="32156"/>
                  </a:lnTo>
                  <a:lnTo>
                    <a:pt x="4035" y="32156"/>
                  </a:lnTo>
                  <a:cubicBezTo>
                    <a:pt x="5063" y="32156"/>
                    <a:pt x="5990" y="31555"/>
                    <a:pt x="6391" y="30628"/>
                  </a:cubicBezTo>
                  <a:lnTo>
                    <a:pt x="6391" y="30628"/>
                  </a:lnTo>
                  <a:cubicBezTo>
                    <a:pt x="7669" y="27770"/>
                    <a:pt x="10351" y="21354"/>
                    <a:pt x="12030" y="14688"/>
                  </a:cubicBezTo>
                  <a:lnTo>
                    <a:pt x="12030" y="14688"/>
                  </a:lnTo>
                  <a:cubicBezTo>
                    <a:pt x="12807" y="11555"/>
                    <a:pt x="13384" y="8372"/>
                    <a:pt x="13484" y="5465"/>
                  </a:cubicBezTo>
                  <a:lnTo>
                    <a:pt x="13484" y="5465"/>
                  </a:lnTo>
                  <a:cubicBezTo>
                    <a:pt x="13609" y="2382"/>
                    <a:pt x="11103" y="1"/>
                    <a:pt x="8271" y="1"/>
                  </a:cubicBezTo>
                  <a:lnTo>
                    <a:pt x="8271" y="1"/>
                  </a:lnTo>
                  <a:cubicBezTo>
                    <a:pt x="7644" y="1"/>
                    <a:pt x="6993" y="101"/>
                    <a:pt x="6341" y="377"/>
                  </a:cubicBezTo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19" name="Google Shape;2677;p41">
              <a:extLst>
                <a:ext uri="{FF2B5EF4-FFF2-40B4-BE49-F238E27FC236}">
                  <a16:creationId xmlns:a16="http://schemas.microsoft.com/office/drawing/2014/main" xmlns="" id="{1177E8F9-2863-E23F-EBAB-E1AF79B974A0}"/>
                </a:ext>
              </a:extLst>
            </p:cNvPr>
            <p:cNvSpPr/>
            <p:nvPr/>
          </p:nvSpPr>
          <p:spPr>
            <a:xfrm>
              <a:off x="4474475" y="3374100"/>
              <a:ext cx="340875" cy="830225"/>
            </a:xfrm>
            <a:custGeom>
              <a:avLst/>
              <a:gdLst/>
              <a:ahLst/>
              <a:cxnLst/>
              <a:rect l="l" t="t" r="r" b="b"/>
              <a:pathLst>
                <a:path w="13635" h="33209" fill="none" extrusionOk="0">
                  <a:moveTo>
                    <a:pt x="13484" y="6517"/>
                  </a:moveTo>
                  <a:cubicBezTo>
                    <a:pt x="13384" y="9424"/>
                    <a:pt x="12832" y="12607"/>
                    <a:pt x="12030" y="15740"/>
                  </a:cubicBezTo>
                  <a:cubicBezTo>
                    <a:pt x="10351" y="22406"/>
                    <a:pt x="7669" y="28822"/>
                    <a:pt x="6391" y="31680"/>
                  </a:cubicBezTo>
                  <a:cubicBezTo>
                    <a:pt x="5990" y="32607"/>
                    <a:pt x="5063" y="33208"/>
                    <a:pt x="4060" y="33208"/>
                  </a:cubicBezTo>
                  <a:lnTo>
                    <a:pt x="376" y="33208"/>
                  </a:lnTo>
                  <a:cubicBezTo>
                    <a:pt x="100" y="33208"/>
                    <a:pt x="0" y="32833"/>
                    <a:pt x="251" y="32682"/>
                  </a:cubicBezTo>
                  <a:lnTo>
                    <a:pt x="1078" y="32156"/>
                  </a:lnTo>
                  <a:lnTo>
                    <a:pt x="1930" y="31630"/>
                  </a:lnTo>
                  <a:lnTo>
                    <a:pt x="2657" y="15740"/>
                  </a:lnTo>
                  <a:lnTo>
                    <a:pt x="3108" y="6040"/>
                  </a:lnTo>
                  <a:cubicBezTo>
                    <a:pt x="3208" y="4035"/>
                    <a:pt x="4411" y="2231"/>
                    <a:pt x="6241" y="1454"/>
                  </a:cubicBezTo>
                  <a:cubicBezTo>
                    <a:pt x="6291" y="1454"/>
                    <a:pt x="6316" y="1429"/>
                    <a:pt x="6341" y="1429"/>
                  </a:cubicBezTo>
                  <a:cubicBezTo>
                    <a:pt x="9850" y="0"/>
                    <a:pt x="13634" y="2757"/>
                    <a:pt x="13484" y="651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0" name="Google Shape;2678;p41">
              <a:extLst>
                <a:ext uri="{FF2B5EF4-FFF2-40B4-BE49-F238E27FC236}">
                  <a16:creationId xmlns:a16="http://schemas.microsoft.com/office/drawing/2014/main" xmlns="" id="{719255EE-550C-82A0-89CC-658BE0858FFD}"/>
                </a:ext>
              </a:extLst>
            </p:cNvPr>
            <p:cNvSpPr/>
            <p:nvPr/>
          </p:nvSpPr>
          <p:spPr>
            <a:xfrm>
              <a:off x="4205675" y="3377850"/>
              <a:ext cx="305150" cy="828350"/>
            </a:xfrm>
            <a:custGeom>
              <a:avLst/>
              <a:gdLst/>
              <a:ahLst/>
              <a:cxnLst/>
              <a:rect l="l" t="t" r="r" b="b"/>
              <a:pathLst>
                <a:path w="12206" h="33134" extrusionOk="0">
                  <a:moveTo>
                    <a:pt x="3384" y="477"/>
                  </a:moveTo>
                  <a:cubicBezTo>
                    <a:pt x="702" y="1504"/>
                    <a:pt x="0" y="4863"/>
                    <a:pt x="501" y="7444"/>
                  </a:cubicBezTo>
                  <a:lnTo>
                    <a:pt x="501" y="7444"/>
                  </a:lnTo>
                  <a:lnTo>
                    <a:pt x="2256" y="15590"/>
                  </a:lnTo>
                  <a:lnTo>
                    <a:pt x="5790" y="32307"/>
                  </a:lnTo>
                  <a:cubicBezTo>
                    <a:pt x="5890" y="32808"/>
                    <a:pt x="6366" y="33134"/>
                    <a:pt x="6867" y="33033"/>
                  </a:cubicBezTo>
                  <a:lnTo>
                    <a:pt x="6867" y="33033"/>
                  </a:lnTo>
                  <a:lnTo>
                    <a:pt x="11654" y="33134"/>
                  </a:lnTo>
                  <a:cubicBezTo>
                    <a:pt x="11730" y="33134"/>
                    <a:pt x="11780" y="33109"/>
                    <a:pt x="11855" y="33058"/>
                  </a:cubicBezTo>
                  <a:lnTo>
                    <a:pt x="11855" y="33058"/>
                  </a:lnTo>
                  <a:cubicBezTo>
                    <a:pt x="12105" y="32883"/>
                    <a:pt x="12206" y="32532"/>
                    <a:pt x="12005" y="32256"/>
                  </a:cubicBezTo>
                  <a:lnTo>
                    <a:pt x="12005" y="32256"/>
                  </a:lnTo>
                  <a:lnTo>
                    <a:pt x="11830" y="32006"/>
                  </a:lnTo>
                  <a:lnTo>
                    <a:pt x="11253" y="31179"/>
                  </a:lnTo>
                  <a:lnTo>
                    <a:pt x="11379" y="15590"/>
                  </a:lnTo>
                  <a:lnTo>
                    <a:pt x="11479" y="6868"/>
                  </a:lnTo>
                  <a:cubicBezTo>
                    <a:pt x="11454" y="5289"/>
                    <a:pt x="10050" y="1"/>
                    <a:pt x="5765" y="1"/>
                  </a:cubicBezTo>
                  <a:lnTo>
                    <a:pt x="5765" y="1"/>
                  </a:lnTo>
                  <a:cubicBezTo>
                    <a:pt x="5063" y="1"/>
                    <a:pt x="4261" y="151"/>
                    <a:pt x="3384" y="477"/>
                  </a:cubicBez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1" name="Google Shape;2679;p41">
              <a:extLst>
                <a:ext uri="{FF2B5EF4-FFF2-40B4-BE49-F238E27FC236}">
                  <a16:creationId xmlns:a16="http://schemas.microsoft.com/office/drawing/2014/main" xmlns="" id="{7B5A8613-3AF2-B9F6-CB57-D5F87C4916F0}"/>
                </a:ext>
              </a:extLst>
            </p:cNvPr>
            <p:cNvSpPr/>
            <p:nvPr/>
          </p:nvSpPr>
          <p:spPr>
            <a:xfrm>
              <a:off x="4205675" y="3330850"/>
              <a:ext cx="305150" cy="875350"/>
            </a:xfrm>
            <a:custGeom>
              <a:avLst/>
              <a:gdLst/>
              <a:ahLst/>
              <a:cxnLst/>
              <a:rect l="l" t="t" r="r" b="b"/>
              <a:pathLst>
                <a:path w="12206" h="35014" fill="none" extrusionOk="0">
                  <a:moveTo>
                    <a:pt x="11855" y="34938"/>
                  </a:moveTo>
                  <a:cubicBezTo>
                    <a:pt x="11780" y="34989"/>
                    <a:pt x="11730" y="35014"/>
                    <a:pt x="11654" y="35014"/>
                  </a:cubicBezTo>
                  <a:lnTo>
                    <a:pt x="6892" y="34913"/>
                  </a:lnTo>
                  <a:cubicBezTo>
                    <a:pt x="6366" y="35014"/>
                    <a:pt x="5890" y="34688"/>
                    <a:pt x="5790" y="34187"/>
                  </a:cubicBezTo>
                  <a:lnTo>
                    <a:pt x="2256" y="17470"/>
                  </a:lnTo>
                  <a:lnTo>
                    <a:pt x="501" y="9324"/>
                  </a:lnTo>
                  <a:cubicBezTo>
                    <a:pt x="0" y="6743"/>
                    <a:pt x="702" y="3384"/>
                    <a:pt x="3384" y="2357"/>
                  </a:cubicBezTo>
                  <a:cubicBezTo>
                    <a:pt x="9549" y="1"/>
                    <a:pt x="11454" y="6918"/>
                    <a:pt x="11479" y="8748"/>
                  </a:cubicBezTo>
                  <a:lnTo>
                    <a:pt x="11379" y="17470"/>
                  </a:lnTo>
                  <a:lnTo>
                    <a:pt x="11253" y="33059"/>
                  </a:lnTo>
                  <a:lnTo>
                    <a:pt x="11830" y="33886"/>
                  </a:lnTo>
                  <a:lnTo>
                    <a:pt x="12005" y="34136"/>
                  </a:lnTo>
                  <a:cubicBezTo>
                    <a:pt x="12206" y="34412"/>
                    <a:pt x="12105" y="34763"/>
                    <a:pt x="11855" y="3493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2" name="Google Shape;2680;p41">
              <a:extLst>
                <a:ext uri="{FF2B5EF4-FFF2-40B4-BE49-F238E27FC236}">
                  <a16:creationId xmlns:a16="http://schemas.microsoft.com/office/drawing/2014/main" xmlns="" id="{F3FC75CD-3751-928F-3D17-27F8459E401F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extrusionOk="0">
                  <a:moveTo>
                    <a:pt x="4988" y="953"/>
                  </a:moveTo>
                  <a:cubicBezTo>
                    <a:pt x="4236" y="953"/>
                    <a:pt x="3459" y="903"/>
                    <a:pt x="2683" y="753"/>
                  </a:cubicBezTo>
                  <a:lnTo>
                    <a:pt x="2683" y="753"/>
                  </a:lnTo>
                  <a:cubicBezTo>
                    <a:pt x="1805" y="602"/>
                    <a:pt x="903" y="352"/>
                    <a:pt x="1" y="1"/>
                  </a:cubicBezTo>
                  <a:lnTo>
                    <a:pt x="1" y="1"/>
                  </a:lnTo>
                  <a:lnTo>
                    <a:pt x="176" y="928"/>
                  </a:lnTo>
                  <a:lnTo>
                    <a:pt x="2432" y="11505"/>
                  </a:lnTo>
                  <a:lnTo>
                    <a:pt x="3033" y="14287"/>
                  </a:lnTo>
                  <a:lnTo>
                    <a:pt x="3084" y="14587"/>
                  </a:lnTo>
                  <a:lnTo>
                    <a:pt x="3535" y="16718"/>
                  </a:lnTo>
                  <a:cubicBezTo>
                    <a:pt x="3635" y="17219"/>
                    <a:pt x="4111" y="17545"/>
                    <a:pt x="4612" y="17444"/>
                  </a:cubicBezTo>
                  <a:lnTo>
                    <a:pt x="4612" y="17444"/>
                  </a:lnTo>
                  <a:lnTo>
                    <a:pt x="5465" y="17469"/>
                  </a:lnTo>
                  <a:lnTo>
                    <a:pt x="9399" y="17545"/>
                  </a:lnTo>
                  <a:cubicBezTo>
                    <a:pt x="9475" y="17545"/>
                    <a:pt x="9525" y="17520"/>
                    <a:pt x="9600" y="17469"/>
                  </a:cubicBezTo>
                  <a:lnTo>
                    <a:pt x="9600" y="17469"/>
                  </a:lnTo>
                  <a:cubicBezTo>
                    <a:pt x="9850" y="17294"/>
                    <a:pt x="9951" y="16943"/>
                    <a:pt x="9750" y="16667"/>
                  </a:cubicBezTo>
                  <a:lnTo>
                    <a:pt x="9750" y="16667"/>
                  </a:lnTo>
                  <a:lnTo>
                    <a:pt x="9575" y="16417"/>
                  </a:lnTo>
                  <a:lnTo>
                    <a:pt x="8998" y="15590"/>
                  </a:lnTo>
                  <a:lnTo>
                    <a:pt x="8998" y="14587"/>
                  </a:lnTo>
                  <a:lnTo>
                    <a:pt x="8998" y="14287"/>
                  </a:lnTo>
                  <a:lnTo>
                    <a:pt x="9023" y="11505"/>
                  </a:lnTo>
                  <a:lnTo>
                    <a:pt x="9124" y="1"/>
                  </a:lnTo>
                  <a:cubicBezTo>
                    <a:pt x="7795" y="627"/>
                    <a:pt x="6417" y="928"/>
                    <a:pt x="4988" y="953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3" name="Google Shape;2681;p41">
              <a:extLst>
                <a:ext uri="{FF2B5EF4-FFF2-40B4-BE49-F238E27FC236}">
                  <a16:creationId xmlns:a16="http://schemas.microsoft.com/office/drawing/2014/main" xmlns="" id="{A2A82553-A7EC-96FA-C46B-EC9BA7AB9458}"/>
                </a:ext>
              </a:extLst>
            </p:cNvPr>
            <p:cNvSpPr/>
            <p:nvPr/>
          </p:nvSpPr>
          <p:spPr>
            <a:xfrm>
              <a:off x="4262050" y="3767575"/>
              <a:ext cx="248775" cy="438625"/>
            </a:xfrm>
            <a:custGeom>
              <a:avLst/>
              <a:gdLst/>
              <a:ahLst/>
              <a:cxnLst/>
              <a:rect l="l" t="t" r="r" b="b"/>
              <a:pathLst>
                <a:path w="9951" h="17545" fill="none" extrusionOk="0">
                  <a:moveTo>
                    <a:pt x="9600" y="17469"/>
                  </a:moveTo>
                  <a:cubicBezTo>
                    <a:pt x="9525" y="17520"/>
                    <a:pt x="9475" y="17545"/>
                    <a:pt x="9399" y="17545"/>
                  </a:cubicBezTo>
                  <a:lnTo>
                    <a:pt x="5465" y="17469"/>
                  </a:lnTo>
                  <a:lnTo>
                    <a:pt x="4637" y="17444"/>
                  </a:lnTo>
                  <a:cubicBezTo>
                    <a:pt x="4111" y="17545"/>
                    <a:pt x="3635" y="17219"/>
                    <a:pt x="3535" y="16718"/>
                  </a:cubicBezTo>
                  <a:lnTo>
                    <a:pt x="3084" y="14587"/>
                  </a:lnTo>
                  <a:lnTo>
                    <a:pt x="3033" y="14287"/>
                  </a:lnTo>
                  <a:lnTo>
                    <a:pt x="2432" y="11505"/>
                  </a:lnTo>
                  <a:lnTo>
                    <a:pt x="176" y="928"/>
                  </a:lnTo>
                  <a:lnTo>
                    <a:pt x="1" y="1"/>
                  </a:lnTo>
                  <a:cubicBezTo>
                    <a:pt x="903" y="352"/>
                    <a:pt x="1805" y="602"/>
                    <a:pt x="2683" y="753"/>
                  </a:cubicBezTo>
                  <a:cubicBezTo>
                    <a:pt x="3459" y="903"/>
                    <a:pt x="4236" y="953"/>
                    <a:pt x="4988" y="953"/>
                  </a:cubicBezTo>
                  <a:cubicBezTo>
                    <a:pt x="6417" y="928"/>
                    <a:pt x="7795" y="627"/>
                    <a:pt x="9124" y="1"/>
                  </a:cubicBezTo>
                  <a:lnTo>
                    <a:pt x="9023" y="11505"/>
                  </a:lnTo>
                  <a:lnTo>
                    <a:pt x="8998" y="14287"/>
                  </a:lnTo>
                  <a:lnTo>
                    <a:pt x="8998" y="14587"/>
                  </a:lnTo>
                  <a:lnTo>
                    <a:pt x="8998" y="15590"/>
                  </a:lnTo>
                  <a:lnTo>
                    <a:pt x="9575" y="16417"/>
                  </a:lnTo>
                  <a:lnTo>
                    <a:pt x="9750" y="16667"/>
                  </a:lnTo>
                  <a:cubicBezTo>
                    <a:pt x="9951" y="16943"/>
                    <a:pt x="9850" y="17294"/>
                    <a:pt x="9600" y="1746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4" name="Google Shape;2682;p41">
              <a:extLst>
                <a:ext uri="{FF2B5EF4-FFF2-40B4-BE49-F238E27FC236}">
                  <a16:creationId xmlns:a16="http://schemas.microsoft.com/office/drawing/2014/main" xmlns="" id="{528011F9-79F7-A8BA-A419-001F1EC7022F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5" name="Google Shape;2683;p41">
              <a:extLst>
                <a:ext uri="{FF2B5EF4-FFF2-40B4-BE49-F238E27FC236}">
                  <a16:creationId xmlns:a16="http://schemas.microsoft.com/office/drawing/2014/main" xmlns="" id="{A5F2FD5F-637D-ACEE-8AC9-1170B17F3B22}"/>
                </a:ext>
              </a:extLst>
            </p:cNvPr>
            <p:cNvSpPr/>
            <p:nvPr/>
          </p:nvSpPr>
          <p:spPr>
            <a:xfrm>
              <a:off x="4337875" y="4124725"/>
              <a:ext cx="172950" cy="81475"/>
            </a:xfrm>
            <a:custGeom>
              <a:avLst/>
              <a:gdLst/>
              <a:ahLst/>
              <a:cxnLst/>
              <a:rect l="l" t="t" r="r" b="b"/>
              <a:pathLst>
                <a:path w="6918" h="3259" fill="none" extrusionOk="0">
                  <a:moveTo>
                    <a:pt x="6567" y="3183"/>
                  </a:moveTo>
                  <a:cubicBezTo>
                    <a:pt x="6492" y="3234"/>
                    <a:pt x="6442" y="3259"/>
                    <a:pt x="6366" y="3259"/>
                  </a:cubicBezTo>
                  <a:lnTo>
                    <a:pt x="1604" y="3158"/>
                  </a:lnTo>
                  <a:cubicBezTo>
                    <a:pt x="1078" y="3259"/>
                    <a:pt x="602" y="2933"/>
                    <a:pt x="502" y="2432"/>
                  </a:cubicBezTo>
                  <a:lnTo>
                    <a:pt x="51" y="301"/>
                  </a:lnTo>
                  <a:lnTo>
                    <a:pt x="0" y="1"/>
                  </a:lnTo>
                  <a:lnTo>
                    <a:pt x="5965" y="1"/>
                  </a:lnTo>
                  <a:lnTo>
                    <a:pt x="5965" y="301"/>
                  </a:lnTo>
                  <a:lnTo>
                    <a:pt x="5965" y="1304"/>
                  </a:lnTo>
                  <a:lnTo>
                    <a:pt x="6542" y="2131"/>
                  </a:lnTo>
                  <a:lnTo>
                    <a:pt x="6717" y="2381"/>
                  </a:lnTo>
                  <a:cubicBezTo>
                    <a:pt x="6918" y="2657"/>
                    <a:pt x="6817" y="3008"/>
                    <a:pt x="6567" y="3183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6" name="Google Shape;2684;p41">
              <a:extLst>
                <a:ext uri="{FF2B5EF4-FFF2-40B4-BE49-F238E27FC236}">
                  <a16:creationId xmlns:a16="http://schemas.microsoft.com/office/drawing/2014/main" xmlns="" id="{47A308A3-3CEC-43CB-8649-B99C352C4E79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extrusionOk="0">
                  <a:moveTo>
                    <a:pt x="0" y="0"/>
                  </a:moveTo>
                  <a:lnTo>
                    <a:pt x="702" y="3735"/>
                  </a:lnTo>
                  <a:lnTo>
                    <a:pt x="11253" y="3735"/>
                  </a:lnTo>
                  <a:lnTo>
                    <a:pt x="11203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7" name="Google Shape;2685;p41">
              <a:extLst>
                <a:ext uri="{FF2B5EF4-FFF2-40B4-BE49-F238E27FC236}">
                  <a16:creationId xmlns:a16="http://schemas.microsoft.com/office/drawing/2014/main" xmlns="" id="{09A66707-AC20-62B4-9FE0-9AB6C4CB3696}"/>
                </a:ext>
              </a:extLst>
            </p:cNvPr>
            <p:cNvSpPr/>
            <p:nvPr/>
          </p:nvSpPr>
          <p:spPr>
            <a:xfrm>
              <a:off x="4215075" y="3733125"/>
              <a:ext cx="281350" cy="93375"/>
            </a:xfrm>
            <a:custGeom>
              <a:avLst/>
              <a:gdLst/>
              <a:ahLst/>
              <a:cxnLst/>
              <a:rect l="l" t="t" r="r" b="b"/>
              <a:pathLst>
                <a:path w="11254" h="3735" fill="none" extrusionOk="0">
                  <a:moveTo>
                    <a:pt x="702" y="3735"/>
                  </a:moveTo>
                  <a:lnTo>
                    <a:pt x="11253" y="3735"/>
                  </a:lnTo>
                  <a:lnTo>
                    <a:pt x="1120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8" name="Google Shape;2686;p41">
              <a:extLst>
                <a:ext uri="{FF2B5EF4-FFF2-40B4-BE49-F238E27FC236}">
                  <a16:creationId xmlns:a16="http://schemas.microsoft.com/office/drawing/2014/main" xmlns="" id="{1B8F8DFC-165C-2D3F-4512-FC595244AEDF}"/>
                </a:ext>
              </a:extLst>
            </p:cNvPr>
            <p:cNvSpPr/>
            <p:nvPr/>
          </p:nvSpPr>
          <p:spPr>
            <a:xfrm>
              <a:off x="4624850" y="2914250"/>
              <a:ext cx="351525" cy="513750"/>
            </a:xfrm>
            <a:custGeom>
              <a:avLst/>
              <a:gdLst/>
              <a:ahLst/>
              <a:cxnLst/>
              <a:rect l="l" t="t" r="r" b="b"/>
              <a:pathLst>
                <a:path w="14061" h="20550" extrusionOk="0">
                  <a:moveTo>
                    <a:pt x="3241" y="0"/>
                  </a:moveTo>
                  <a:cubicBezTo>
                    <a:pt x="2291" y="0"/>
                    <a:pt x="1662" y="714"/>
                    <a:pt x="1203" y="1828"/>
                  </a:cubicBezTo>
                  <a:cubicBezTo>
                    <a:pt x="1178" y="1903"/>
                    <a:pt x="1178" y="1953"/>
                    <a:pt x="1153" y="2003"/>
                  </a:cubicBezTo>
                  <a:cubicBezTo>
                    <a:pt x="627" y="3357"/>
                    <a:pt x="351" y="5286"/>
                    <a:pt x="75" y="7216"/>
                  </a:cubicBezTo>
                  <a:cubicBezTo>
                    <a:pt x="0" y="7667"/>
                    <a:pt x="25" y="8119"/>
                    <a:pt x="176" y="8520"/>
                  </a:cubicBezTo>
                  <a:cubicBezTo>
                    <a:pt x="953" y="10901"/>
                    <a:pt x="4486" y="14510"/>
                    <a:pt x="7394" y="17141"/>
                  </a:cubicBezTo>
                  <a:cubicBezTo>
                    <a:pt x="8973" y="18595"/>
                    <a:pt x="10351" y="19773"/>
                    <a:pt x="10978" y="20274"/>
                  </a:cubicBezTo>
                  <a:cubicBezTo>
                    <a:pt x="11203" y="20449"/>
                    <a:pt x="11329" y="20550"/>
                    <a:pt x="11329" y="20550"/>
                  </a:cubicBezTo>
                  <a:lnTo>
                    <a:pt x="14060" y="17367"/>
                  </a:lnTo>
                  <a:lnTo>
                    <a:pt x="5664" y="1627"/>
                  </a:lnTo>
                  <a:cubicBezTo>
                    <a:pt x="5514" y="1352"/>
                    <a:pt x="5339" y="1101"/>
                    <a:pt x="5113" y="875"/>
                  </a:cubicBezTo>
                  <a:cubicBezTo>
                    <a:pt x="4887" y="650"/>
                    <a:pt x="4637" y="449"/>
                    <a:pt x="4361" y="299"/>
                  </a:cubicBezTo>
                  <a:cubicBezTo>
                    <a:pt x="4136" y="174"/>
                    <a:pt x="3910" y="98"/>
                    <a:pt x="3684" y="48"/>
                  </a:cubicBezTo>
                  <a:cubicBezTo>
                    <a:pt x="3529" y="16"/>
                    <a:pt x="3382" y="0"/>
                    <a:pt x="324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29" name="Google Shape;2687;p41">
              <a:extLst>
                <a:ext uri="{FF2B5EF4-FFF2-40B4-BE49-F238E27FC236}">
                  <a16:creationId xmlns:a16="http://schemas.microsoft.com/office/drawing/2014/main" xmlns="" id="{D188F874-440F-C5B9-B8AA-37AA56F46F57}"/>
                </a:ext>
              </a:extLst>
            </p:cNvPr>
            <p:cNvSpPr/>
            <p:nvPr/>
          </p:nvSpPr>
          <p:spPr>
            <a:xfrm>
              <a:off x="4624850" y="2909175"/>
              <a:ext cx="351525" cy="518825"/>
            </a:xfrm>
            <a:custGeom>
              <a:avLst/>
              <a:gdLst/>
              <a:ahLst/>
              <a:cxnLst/>
              <a:rect l="l" t="t" r="r" b="b"/>
              <a:pathLst>
                <a:path w="14061" h="20753" fill="none" extrusionOk="0">
                  <a:moveTo>
                    <a:pt x="14060" y="17570"/>
                  </a:moveTo>
                  <a:lnTo>
                    <a:pt x="11329" y="20753"/>
                  </a:lnTo>
                  <a:cubicBezTo>
                    <a:pt x="11329" y="20753"/>
                    <a:pt x="11203" y="20652"/>
                    <a:pt x="10978" y="20477"/>
                  </a:cubicBezTo>
                  <a:cubicBezTo>
                    <a:pt x="10351" y="19976"/>
                    <a:pt x="8973" y="18798"/>
                    <a:pt x="7394" y="17344"/>
                  </a:cubicBezTo>
                  <a:cubicBezTo>
                    <a:pt x="4486" y="14713"/>
                    <a:pt x="953" y="11104"/>
                    <a:pt x="176" y="8723"/>
                  </a:cubicBezTo>
                  <a:cubicBezTo>
                    <a:pt x="25" y="8322"/>
                    <a:pt x="0" y="7870"/>
                    <a:pt x="75" y="7419"/>
                  </a:cubicBezTo>
                  <a:cubicBezTo>
                    <a:pt x="351" y="5489"/>
                    <a:pt x="627" y="3560"/>
                    <a:pt x="1153" y="2206"/>
                  </a:cubicBezTo>
                  <a:cubicBezTo>
                    <a:pt x="1178" y="2156"/>
                    <a:pt x="1178" y="2106"/>
                    <a:pt x="1203" y="2031"/>
                  </a:cubicBezTo>
                  <a:cubicBezTo>
                    <a:pt x="1730" y="753"/>
                    <a:pt x="2481" y="1"/>
                    <a:pt x="3684" y="251"/>
                  </a:cubicBezTo>
                  <a:cubicBezTo>
                    <a:pt x="3910" y="301"/>
                    <a:pt x="4136" y="377"/>
                    <a:pt x="4361" y="502"/>
                  </a:cubicBezTo>
                  <a:cubicBezTo>
                    <a:pt x="4637" y="652"/>
                    <a:pt x="4887" y="853"/>
                    <a:pt x="5113" y="1078"/>
                  </a:cubicBezTo>
                  <a:cubicBezTo>
                    <a:pt x="5339" y="1304"/>
                    <a:pt x="5514" y="1555"/>
                    <a:pt x="5664" y="183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0" name="Google Shape;2688;p41">
              <a:extLst>
                <a:ext uri="{FF2B5EF4-FFF2-40B4-BE49-F238E27FC236}">
                  <a16:creationId xmlns:a16="http://schemas.microsoft.com/office/drawing/2014/main" xmlns="" id="{299D233E-FF0A-BA5A-69D0-7075A89CE929}"/>
                </a:ext>
              </a:extLst>
            </p:cNvPr>
            <p:cNvSpPr/>
            <p:nvPr/>
          </p:nvSpPr>
          <p:spPr>
            <a:xfrm>
              <a:off x="4624850" y="2960550"/>
              <a:ext cx="297625" cy="460550"/>
            </a:xfrm>
            <a:custGeom>
              <a:avLst/>
              <a:gdLst/>
              <a:ahLst/>
              <a:cxnLst/>
              <a:rect l="l" t="t" r="r" b="b"/>
              <a:pathLst>
                <a:path w="11905" h="18422" extrusionOk="0">
                  <a:moveTo>
                    <a:pt x="11905" y="17344"/>
                  </a:moveTo>
                  <a:lnTo>
                    <a:pt x="10978" y="18422"/>
                  </a:lnTo>
                  <a:cubicBezTo>
                    <a:pt x="10351" y="17921"/>
                    <a:pt x="8973" y="16768"/>
                    <a:pt x="7394" y="15314"/>
                  </a:cubicBezTo>
                  <a:cubicBezTo>
                    <a:pt x="4486" y="12658"/>
                    <a:pt x="953" y="9049"/>
                    <a:pt x="176" y="6668"/>
                  </a:cubicBezTo>
                  <a:cubicBezTo>
                    <a:pt x="50" y="6267"/>
                    <a:pt x="0" y="5815"/>
                    <a:pt x="75" y="5389"/>
                  </a:cubicBezTo>
                  <a:cubicBezTo>
                    <a:pt x="351" y="3434"/>
                    <a:pt x="627" y="1530"/>
                    <a:pt x="1153" y="151"/>
                  </a:cubicBezTo>
                  <a:cubicBezTo>
                    <a:pt x="1178" y="101"/>
                    <a:pt x="1178" y="51"/>
                    <a:pt x="1203" y="1"/>
                  </a:cubicBezTo>
                  <a:cubicBezTo>
                    <a:pt x="1303" y="1"/>
                    <a:pt x="1404" y="1"/>
                    <a:pt x="1529" y="26"/>
                  </a:cubicBezTo>
                  <a:cubicBezTo>
                    <a:pt x="1755" y="76"/>
                    <a:pt x="1980" y="151"/>
                    <a:pt x="2206" y="277"/>
                  </a:cubicBezTo>
                  <a:cubicBezTo>
                    <a:pt x="2481" y="427"/>
                    <a:pt x="2732" y="627"/>
                    <a:pt x="2958" y="853"/>
                  </a:cubicBezTo>
                  <a:cubicBezTo>
                    <a:pt x="3183" y="1079"/>
                    <a:pt x="3359" y="1329"/>
                    <a:pt x="3509" y="1605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1" name="Google Shape;2689;p41">
              <a:extLst>
                <a:ext uri="{FF2B5EF4-FFF2-40B4-BE49-F238E27FC236}">
                  <a16:creationId xmlns:a16="http://schemas.microsoft.com/office/drawing/2014/main" xmlns="" id="{924F5340-D451-5A1B-88EC-595532DE88FE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2" name="Google Shape;2690;p41">
              <a:extLst>
                <a:ext uri="{FF2B5EF4-FFF2-40B4-BE49-F238E27FC236}">
                  <a16:creationId xmlns:a16="http://schemas.microsoft.com/office/drawing/2014/main" xmlns="" id="{3D02835A-D774-A278-7F9B-9F9D81D1BFF7}"/>
                </a:ext>
              </a:extLst>
            </p:cNvPr>
            <p:cNvSpPr/>
            <p:nvPr/>
          </p:nvSpPr>
          <p:spPr>
            <a:xfrm>
              <a:off x="4065950" y="2871575"/>
              <a:ext cx="423575" cy="420475"/>
            </a:xfrm>
            <a:custGeom>
              <a:avLst/>
              <a:gdLst/>
              <a:ahLst/>
              <a:cxnLst/>
              <a:rect l="l" t="t" r="r" b="b"/>
              <a:pathLst>
                <a:path w="16943" h="16819" fill="none" extrusionOk="0">
                  <a:moveTo>
                    <a:pt x="16918" y="5164"/>
                  </a:moveTo>
                  <a:cubicBezTo>
                    <a:pt x="16918" y="5264"/>
                    <a:pt x="16892" y="5364"/>
                    <a:pt x="16892" y="5440"/>
                  </a:cubicBezTo>
                  <a:cubicBezTo>
                    <a:pt x="16617" y="8748"/>
                    <a:pt x="14837" y="11755"/>
                    <a:pt x="12131" y="13685"/>
                  </a:cubicBezTo>
                  <a:lnTo>
                    <a:pt x="8045" y="16618"/>
                  </a:lnTo>
                  <a:lnTo>
                    <a:pt x="7770" y="16818"/>
                  </a:lnTo>
                  <a:lnTo>
                    <a:pt x="1805" y="15891"/>
                  </a:lnTo>
                  <a:cubicBezTo>
                    <a:pt x="1303" y="15415"/>
                    <a:pt x="953" y="14888"/>
                    <a:pt x="702" y="14287"/>
                  </a:cubicBezTo>
                  <a:cubicBezTo>
                    <a:pt x="0" y="12633"/>
                    <a:pt x="301" y="10653"/>
                    <a:pt x="1654" y="9274"/>
                  </a:cubicBezTo>
                  <a:lnTo>
                    <a:pt x="11730" y="1304"/>
                  </a:lnTo>
                  <a:lnTo>
                    <a:pt x="12131" y="978"/>
                  </a:lnTo>
                  <a:cubicBezTo>
                    <a:pt x="12506" y="602"/>
                    <a:pt x="12958" y="352"/>
                    <a:pt x="13409" y="252"/>
                  </a:cubicBezTo>
                  <a:cubicBezTo>
                    <a:pt x="14587" y="1"/>
                    <a:pt x="15865" y="527"/>
                    <a:pt x="16391" y="1755"/>
                  </a:cubicBezTo>
                  <a:cubicBezTo>
                    <a:pt x="16667" y="2357"/>
                    <a:pt x="16817" y="3008"/>
                    <a:pt x="16892" y="3685"/>
                  </a:cubicBezTo>
                  <a:cubicBezTo>
                    <a:pt x="16943" y="4161"/>
                    <a:pt x="16943" y="4688"/>
                    <a:pt x="16918" y="516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3" name="Google Shape;2691;p41">
              <a:extLst>
                <a:ext uri="{FF2B5EF4-FFF2-40B4-BE49-F238E27FC236}">
                  <a16:creationId xmlns:a16="http://schemas.microsoft.com/office/drawing/2014/main" xmlns="" id="{D40EA474-15FD-FC3E-0092-BA897D9F287C}"/>
                </a:ext>
              </a:extLst>
            </p:cNvPr>
            <p:cNvSpPr/>
            <p:nvPr/>
          </p:nvSpPr>
          <p:spPr>
            <a:xfrm>
              <a:off x="4083475" y="2939250"/>
              <a:ext cx="405425" cy="352800"/>
            </a:xfrm>
            <a:custGeom>
              <a:avLst/>
              <a:gdLst/>
              <a:ahLst/>
              <a:cxnLst/>
              <a:rect l="l" t="t" r="r" b="b"/>
              <a:pathLst>
                <a:path w="16217" h="14112" extrusionOk="0">
                  <a:moveTo>
                    <a:pt x="16217" y="2457"/>
                  </a:moveTo>
                  <a:cubicBezTo>
                    <a:pt x="16217" y="2557"/>
                    <a:pt x="16191" y="2657"/>
                    <a:pt x="16191" y="2733"/>
                  </a:cubicBezTo>
                  <a:cubicBezTo>
                    <a:pt x="15916" y="6041"/>
                    <a:pt x="14136" y="9048"/>
                    <a:pt x="11430" y="10978"/>
                  </a:cubicBezTo>
                  <a:lnTo>
                    <a:pt x="7344" y="13911"/>
                  </a:lnTo>
                  <a:lnTo>
                    <a:pt x="7069" y="14111"/>
                  </a:lnTo>
                  <a:lnTo>
                    <a:pt x="1104" y="13184"/>
                  </a:lnTo>
                  <a:cubicBezTo>
                    <a:pt x="602" y="12708"/>
                    <a:pt x="252" y="12181"/>
                    <a:pt x="1" y="11580"/>
                  </a:cubicBezTo>
                  <a:cubicBezTo>
                    <a:pt x="176" y="10753"/>
                    <a:pt x="577" y="9951"/>
                    <a:pt x="1229" y="9299"/>
                  </a:cubicBezTo>
                  <a:lnTo>
                    <a:pt x="11279" y="1304"/>
                  </a:lnTo>
                  <a:lnTo>
                    <a:pt x="11680" y="1003"/>
                  </a:lnTo>
                  <a:cubicBezTo>
                    <a:pt x="12056" y="602"/>
                    <a:pt x="12507" y="377"/>
                    <a:pt x="12983" y="276"/>
                  </a:cubicBezTo>
                  <a:cubicBezTo>
                    <a:pt x="14136" y="1"/>
                    <a:pt x="15440" y="552"/>
                    <a:pt x="15966" y="1755"/>
                  </a:cubicBezTo>
                  <a:cubicBezTo>
                    <a:pt x="16066" y="1981"/>
                    <a:pt x="16141" y="2231"/>
                    <a:pt x="16217" y="2457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4" name="Google Shape;2692;p41">
              <a:extLst>
                <a:ext uri="{FF2B5EF4-FFF2-40B4-BE49-F238E27FC236}">
                  <a16:creationId xmlns:a16="http://schemas.microsoft.com/office/drawing/2014/main" xmlns="" id="{3895B19C-F978-73D2-7239-8C3A64D904EE}"/>
                </a:ext>
              </a:extLst>
            </p:cNvPr>
            <p:cNvSpPr/>
            <p:nvPr/>
          </p:nvSpPr>
          <p:spPr>
            <a:xfrm>
              <a:off x="4444400" y="2742500"/>
              <a:ext cx="218050" cy="218075"/>
            </a:xfrm>
            <a:custGeom>
              <a:avLst/>
              <a:gdLst/>
              <a:ahLst/>
              <a:cxnLst/>
              <a:rect l="l" t="t" r="r" b="b"/>
              <a:pathLst>
                <a:path w="8722" h="8723" fill="none" extrusionOk="0">
                  <a:moveTo>
                    <a:pt x="4361" y="8723"/>
                  </a:moveTo>
                  <a:lnTo>
                    <a:pt x="4361" y="8723"/>
                  </a:lnTo>
                  <a:cubicBezTo>
                    <a:pt x="1955" y="8723"/>
                    <a:pt x="0" y="6768"/>
                    <a:pt x="0" y="4362"/>
                  </a:cubicBezTo>
                  <a:lnTo>
                    <a:pt x="0" y="1"/>
                  </a:lnTo>
                  <a:lnTo>
                    <a:pt x="8722" y="1"/>
                  </a:lnTo>
                  <a:lnTo>
                    <a:pt x="8722" y="4362"/>
                  </a:lnTo>
                  <a:cubicBezTo>
                    <a:pt x="8722" y="6768"/>
                    <a:pt x="6767" y="8723"/>
                    <a:pt x="4361" y="8723"/>
                  </a:cubicBezTo>
                  <a:close/>
                </a:path>
              </a:pathLst>
            </a:custGeom>
            <a:noFill/>
            <a:ln w="10650" cap="flat" cmpd="sng">
              <a:solidFill>
                <a:srgbClr val="000000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5" name="Google Shape;2693;p41">
              <a:extLst>
                <a:ext uri="{FF2B5EF4-FFF2-40B4-BE49-F238E27FC236}">
                  <a16:creationId xmlns:a16="http://schemas.microsoft.com/office/drawing/2014/main" xmlns="" id="{15CE05FA-A054-E1C6-D6AE-D6148D51E9F8}"/>
                </a:ext>
              </a:extLst>
            </p:cNvPr>
            <p:cNvSpPr/>
            <p:nvPr/>
          </p:nvSpPr>
          <p:spPr>
            <a:xfrm>
              <a:off x="3843500" y="1281975"/>
              <a:ext cx="1574600" cy="1571475"/>
            </a:xfrm>
            <a:custGeom>
              <a:avLst/>
              <a:gdLst/>
              <a:ahLst/>
              <a:cxnLst/>
              <a:rect l="l" t="t" r="r" b="b"/>
              <a:pathLst>
                <a:path w="62984" h="62859" extrusionOk="0">
                  <a:moveTo>
                    <a:pt x="28623" y="1"/>
                  </a:moveTo>
                  <a:cubicBezTo>
                    <a:pt x="25665" y="26"/>
                    <a:pt x="22683" y="377"/>
                    <a:pt x="19851" y="1128"/>
                  </a:cubicBezTo>
                  <a:lnTo>
                    <a:pt x="19851" y="1128"/>
                  </a:lnTo>
                  <a:cubicBezTo>
                    <a:pt x="19525" y="1279"/>
                    <a:pt x="19199" y="1429"/>
                    <a:pt x="18873" y="1605"/>
                  </a:cubicBezTo>
                  <a:lnTo>
                    <a:pt x="18873" y="1605"/>
                  </a:lnTo>
                  <a:cubicBezTo>
                    <a:pt x="18572" y="1780"/>
                    <a:pt x="18247" y="1956"/>
                    <a:pt x="17946" y="2131"/>
                  </a:cubicBezTo>
                  <a:lnTo>
                    <a:pt x="17946" y="2131"/>
                  </a:lnTo>
                  <a:cubicBezTo>
                    <a:pt x="17720" y="2256"/>
                    <a:pt x="17495" y="2382"/>
                    <a:pt x="17294" y="2507"/>
                  </a:cubicBezTo>
                  <a:lnTo>
                    <a:pt x="17294" y="2507"/>
                  </a:lnTo>
                  <a:cubicBezTo>
                    <a:pt x="16993" y="2682"/>
                    <a:pt x="16718" y="2858"/>
                    <a:pt x="16467" y="3033"/>
                  </a:cubicBezTo>
                  <a:lnTo>
                    <a:pt x="16467" y="3033"/>
                  </a:lnTo>
                  <a:cubicBezTo>
                    <a:pt x="15765" y="3234"/>
                    <a:pt x="15064" y="3509"/>
                    <a:pt x="14437" y="3835"/>
                  </a:cubicBezTo>
                  <a:lnTo>
                    <a:pt x="14437" y="3835"/>
                  </a:lnTo>
                  <a:cubicBezTo>
                    <a:pt x="9274" y="6392"/>
                    <a:pt x="5389" y="11179"/>
                    <a:pt x="2858" y="16492"/>
                  </a:cubicBezTo>
                  <a:lnTo>
                    <a:pt x="2858" y="16492"/>
                  </a:lnTo>
                  <a:cubicBezTo>
                    <a:pt x="2582" y="17043"/>
                    <a:pt x="2357" y="17570"/>
                    <a:pt x="2106" y="18121"/>
                  </a:cubicBezTo>
                  <a:lnTo>
                    <a:pt x="2106" y="18121"/>
                  </a:lnTo>
                  <a:cubicBezTo>
                    <a:pt x="2056" y="18246"/>
                    <a:pt x="2006" y="18397"/>
                    <a:pt x="1956" y="18522"/>
                  </a:cubicBezTo>
                  <a:lnTo>
                    <a:pt x="1956" y="18522"/>
                  </a:lnTo>
                  <a:cubicBezTo>
                    <a:pt x="1856" y="18748"/>
                    <a:pt x="1780" y="18948"/>
                    <a:pt x="1705" y="19149"/>
                  </a:cubicBezTo>
                  <a:lnTo>
                    <a:pt x="1705" y="19149"/>
                  </a:lnTo>
                  <a:cubicBezTo>
                    <a:pt x="1580" y="19449"/>
                    <a:pt x="1455" y="19750"/>
                    <a:pt x="1354" y="20051"/>
                  </a:cubicBezTo>
                  <a:lnTo>
                    <a:pt x="1354" y="20051"/>
                  </a:lnTo>
                  <a:cubicBezTo>
                    <a:pt x="352" y="24161"/>
                    <a:pt x="1" y="28472"/>
                    <a:pt x="101" y="32657"/>
                  </a:cubicBezTo>
                  <a:lnTo>
                    <a:pt x="101" y="32657"/>
                  </a:lnTo>
                  <a:cubicBezTo>
                    <a:pt x="176" y="36041"/>
                    <a:pt x="678" y="39424"/>
                    <a:pt x="1830" y="42607"/>
                  </a:cubicBezTo>
                  <a:lnTo>
                    <a:pt x="1830" y="42607"/>
                  </a:lnTo>
                  <a:cubicBezTo>
                    <a:pt x="2407" y="44186"/>
                    <a:pt x="3234" y="45515"/>
                    <a:pt x="4136" y="46943"/>
                  </a:cubicBezTo>
                  <a:lnTo>
                    <a:pt x="4136" y="46943"/>
                  </a:lnTo>
                  <a:cubicBezTo>
                    <a:pt x="4387" y="47344"/>
                    <a:pt x="4612" y="47770"/>
                    <a:pt x="4763" y="48196"/>
                  </a:cubicBezTo>
                  <a:lnTo>
                    <a:pt x="4763" y="48196"/>
                  </a:lnTo>
                  <a:cubicBezTo>
                    <a:pt x="4888" y="48472"/>
                    <a:pt x="4963" y="48773"/>
                    <a:pt x="5064" y="49048"/>
                  </a:cubicBezTo>
                  <a:lnTo>
                    <a:pt x="5064" y="49048"/>
                  </a:lnTo>
                  <a:cubicBezTo>
                    <a:pt x="5314" y="49926"/>
                    <a:pt x="5439" y="50803"/>
                    <a:pt x="5640" y="51755"/>
                  </a:cubicBezTo>
                  <a:lnTo>
                    <a:pt x="5640" y="51755"/>
                  </a:lnTo>
                  <a:cubicBezTo>
                    <a:pt x="7069" y="58648"/>
                    <a:pt x="16743" y="60978"/>
                    <a:pt x="22608" y="61831"/>
                  </a:cubicBezTo>
                  <a:lnTo>
                    <a:pt x="22608" y="61831"/>
                  </a:lnTo>
                  <a:cubicBezTo>
                    <a:pt x="29650" y="62858"/>
                    <a:pt x="37470" y="62282"/>
                    <a:pt x="43836" y="58948"/>
                  </a:cubicBezTo>
                  <a:lnTo>
                    <a:pt x="43836" y="58948"/>
                  </a:lnTo>
                  <a:cubicBezTo>
                    <a:pt x="45114" y="58272"/>
                    <a:pt x="46242" y="57445"/>
                    <a:pt x="47294" y="56492"/>
                  </a:cubicBezTo>
                  <a:lnTo>
                    <a:pt x="47294" y="56492"/>
                  </a:lnTo>
                  <a:cubicBezTo>
                    <a:pt x="47495" y="56317"/>
                    <a:pt x="47695" y="56116"/>
                    <a:pt x="47896" y="55916"/>
                  </a:cubicBezTo>
                  <a:lnTo>
                    <a:pt x="47896" y="55916"/>
                  </a:lnTo>
                  <a:cubicBezTo>
                    <a:pt x="48297" y="55515"/>
                    <a:pt x="48748" y="55164"/>
                    <a:pt x="49199" y="54813"/>
                  </a:cubicBezTo>
                  <a:lnTo>
                    <a:pt x="49199" y="54813"/>
                  </a:lnTo>
                  <a:cubicBezTo>
                    <a:pt x="49475" y="54913"/>
                    <a:pt x="49751" y="54963"/>
                    <a:pt x="50051" y="55013"/>
                  </a:cubicBezTo>
                  <a:lnTo>
                    <a:pt x="50051" y="55013"/>
                  </a:lnTo>
                  <a:cubicBezTo>
                    <a:pt x="51906" y="55339"/>
                    <a:pt x="53861" y="55089"/>
                    <a:pt x="55565" y="54262"/>
                  </a:cubicBezTo>
                  <a:lnTo>
                    <a:pt x="55565" y="54262"/>
                  </a:lnTo>
                  <a:cubicBezTo>
                    <a:pt x="56517" y="53785"/>
                    <a:pt x="57420" y="53134"/>
                    <a:pt x="58197" y="52307"/>
                  </a:cubicBezTo>
                  <a:lnTo>
                    <a:pt x="58197" y="52307"/>
                  </a:lnTo>
                  <a:cubicBezTo>
                    <a:pt x="59500" y="50878"/>
                    <a:pt x="60477" y="48698"/>
                    <a:pt x="60553" y="46617"/>
                  </a:cubicBezTo>
                  <a:lnTo>
                    <a:pt x="60553" y="46617"/>
                  </a:lnTo>
                  <a:cubicBezTo>
                    <a:pt x="60603" y="45866"/>
                    <a:pt x="60502" y="45114"/>
                    <a:pt x="60277" y="44412"/>
                  </a:cubicBezTo>
                  <a:lnTo>
                    <a:pt x="60277" y="44412"/>
                  </a:lnTo>
                  <a:cubicBezTo>
                    <a:pt x="60979" y="43359"/>
                    <a:pt x="61605" y="42256"/>
                    <a:pt x="62157" y="41129"/>
                  </a:cubicBezTo>
                  <a:lnTo>
                    <a:pt x="62157" y="41129"/>
                  </a:lnTo>
                  <a:cubicBezTo>
                    <a:pt x="62457" y="39575"/>
                    <a:pt x="62683" y="37996"/>
                    <a:pt x="62808" y="36417"/>
                  </a:cubicBezTo>
                  <a:lnTo>
                    <a:pt x="62808" y="36417"/>
                  </a:lnTo>
                  <a:cubicBezTo>
                    <a:pt x="62883" y="35815"/>
                    <a:pt x="62908" y="35189"/>
                    <a:pt x="62934" y="34587"/>
                  </a:cubicBezTo>
                  <a:lnTo>
                    <a:pt x="62934" y="34587"/>
                  </a:lnTo>
                  <a:cubicBezTo>
                    <a:pt x="62934" y="34512"/>
                    <a:pt x="62959" y="34462"/>
                    <a:pt x="62959" y="34412"/>
                  </a:cubicBezTo>
                  <a:lnTo>
                    <a:pt x="62959" y="34412"/>
                  </a:lnTo>
                  <a:cubicBezTo>
                    <a:pt x="62984" y="33785"/>
                    <a:pt x="62984" y="33159"/>
                    <a:pt x="62984" y="32532"/>
                  </a:cubicBezTo>
                  <a:lnTo>
                    <a:pt x="62984" y="32532"/>
                  </a:lnTo>
                  <a:lnTo>
                    <a:pt x="62984" y="32507"/>
                  </a:lnTo>
                  <a:cubicBezTo>
                    <a:pt x="62984" y="32106"/>
                    <a:pt x="62984" y="31730"/>
                    <a:pt x="62959" y="31329"/>
                  </a:cubicBezTo>
                  <a:lnTo>
                    <a:pt x="62959" y="31329"/>
                  </a:lnTo>
                  <a:cubicBezTo>
                    <a:pt x="62959" y="30953"/>
                    <a:pt x="62959" y="30552"/>
                    <a:pt x="62934" y="30151"/>
                  </a:cubicBezTo>
                  <a:lnTo>
                    <a:pt x="62934" y="30151"/>
                  </a:lnTo>
                  <a:cubicBezTo>
                    <a:pt x="62908" y="29775"/>
                    <a:pt x="62883" y="29374"/>
                    <a:pt x="62858" y="28973"/>
                  </a:cubicBezTo>
                  <a:lnTo>
                    <a:pt x="62858" y="28973"/>
                  </a:lnTo>
                  <a:cubicBezTo>
                    <a:pt x="62808" y="28572"/>
                    <a:pt x="62783" y="28196"/>
                    <a:pt x="62733" y="27795"/>
                  </a:cubicBezTo>
                  <a:lnTo>
                    <a:pt x="62733" y="27795"/>
                  </a:lnTo>
                  <a:cubicBezTo>
                    <a:pt x="62658" y="27043"/>
                    <a:pt x="62558" y="26291"/>
                    <a:pt x="62457" y="25540"/>
                  </a:cubicBezTo>
                  <a:lnTo>
                    <a:pt x="62457" y="25540"/>
                  </a:lnTo>
                  <a:cubicBezTo>
                    <a:pt x="62407" y="25314"/>
                    <a:pt x="62382" y="25088"/>
                    <a:pt x="62332" y="24863"/>
                  </a:cubicBezTo>
                  <a:lnTo>
                    <a:pt x="62332" y="24863"/>
                  </a:lnTo>
                  <a:cubicBezTo>
                    <a:pt x="62282" y="24537"/>
                    <a:pt x="62232" y="24211"/>
                    <a:pt x="62157" y="23885"/>
                  </a:cubicBezTo>
                  <a:lnTo>
                    <a:pt x="62157" y="23885"/>
                  </a:lnTo>
                  <a:cubicBezTo>
                    <a:pt x="62081" y="23510"/>
                    <a:pt x="62006" y="23134"/>
                    <a:pt x="61931" y="22733"/>
                  </a:cubicBezTo>
                  <a:lnTo>
                    <a:pt x="61931" y="22733"/>
                  </a:lnTo>
                  <a:cubicBezTo>
                    <a:pt x="61856" y="22407"/>
                    <a:pt x="61781" y="22081"/>
                    <a:pt x="61680" y="21755"/>
                  </a:cubicBezTo>
                  <a:lnTo>
                    <a:pt x="61680" y="21755"/>
                  </a:lnTo>
                  <a:cubicBezTo>
                    <a:pt x="61605" y="21454"/>
                    <a:pt x="61530" y="21154"/>
                    <a:pt x="61455" y="20853"/>
                  </a:cubicBezTo>
                  <a:lnTo>
                    <a:pt x="61455" y="20853"/>
                  </a:lnTo>
                  <a:cubicBezTo>
                    <a:pt x="61330" y="20427"/>
                    <a:pt x="61204" y="20001"/>
                    <a:pt x="61079" y="19575"/>
                  </a:cubicBezTo>
                  <a:lnTo>
                    <a:pt x="61079" y="19575"/>
                  </a:lnTo>
                  <a:cubicBezTo>
                    <a:pt x="60979" y="19249"/>
                    <a:pt x="60878" y="18948"/>
                    <a:pt x="60778" y="18647"/>
                  </a:cubicBezTo>
                  <a:lnTo>
                    <a:pt x="60778" y="18647"/>
                  </a:lnTo>
                  <a:cubicBezTo>
                    <a:pt x="60678" y="18372"/>
                    <a:pt x="60578" y="18096"/>
                    <a:pt x="60477" y="17820"/>
                  </a:cubicBezTo>
                  <a:lnTo>
                    <a:pt x="60477" y="17820"/>
                  </a:lnTo>
                  <a:cubicBezTo>
                    <a:pt x="60477" y="17795"/>
                    <a:pt x="60452" y="17770"/>
                    <a:pt x="60452" y="17745"/>
                  </a:cubicBezTo>
                  <a:lnTo>
                    <a:pt x="60452" y="17745"/>
                  </a:lnTo>
                  <a:cubicBezTo>
                    <a:pt x="60402" y="17595"/>
                    <a:pt x="60352" y="17444"/>
                    <a:pt x="60277" y="17294"/>
                  </a:cubicBezTo>
                  <a:lnTo>
                    <a:pt x="60277" y="17294"/>
                  </a:lnTo>
                  <a:cubicBezTo>
                    <a:pt x="60202" y="17068"/>
                    <a:pt x="60101" y="16818"/>
                    <a:pt x="60001" y="16592"/>
                  </a:cubicBezTo>
                  <a:lnTo>
                    <a:pt x="60001" y="16592"/>
                  </a:lnTo>
                  <a:cubicBezTo>
                    <a:pt x="59876" y="16266"/>
                    <a:pt x="59751" y="15941"/>
                    <a:pt x="59600" y="15640"/>
                  </a:cubicBezTo>
                  <a:lnTo>
                    <a:pt x="59600" y="15640"/>
                  </a:lnTo>
                  <a:cubicBezTo>
                    <a:pt x="59149" y="14612"/>
                    <a:pt x="58648" y="13610"/>
                    <a:pt x="58096" y="12632"/>
                  </a:cubicBezTo>
                  <a:lnTo>
                    <a:pt x="58096" y="12632"/>
                  </a:lnTo>
                  <a:cubicBezTo>
                    <a:pt x="53460" y="6542"/>
                    <a:pt x="45690" y="2582"/>
                    <a:pt x="37770" y="928"/>
                  </a:cubicBezTo>
                  <a:lnTo>
                    <a:pt x="37770" y="928"/>
                  </a:lnTo>
                  <a:cubicBezTo>
                    <a:pt x="34913" y="326"/>
                    <a:pt x="31906" y="1"/>
                    <a:pt x="28898" y="1"/>
                  </a:cubicBezTo>
                  <a:lnTo>
                    <a:pt x="28898" y="1"/>
                  </a:lnTo>
                  <a:cubicBezTo>
                    <a:pt x="28823" y="1"/>
                    <a:pt x="28723" y="1"/>
                    <a:pt x="28623" y="1"/>
                  </a:cubicBezTo>
                </a:path>
              </a:pathLst>
            </a:custGeom>
            <a:solidFill>
              <a:srgbClr val="FDC6A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6" name="Google Shape;2694;p41">
              <a:extLst>
                <a:ext uri="{FF2B5EF4-FFF2-40B4-BE49-F238E27FC236}">
                  <a16:creationId xmlns:a16="http://schemas.microsoft.com/office/drawing/2014/main" xmlns="" id="{516067FE-A6EC-3470-B738-B3A8191028B4}"/>
                </a:ext>
              </a:extLst>
            </p:cNvPr>
            <p:cNvSpPr/>
            <p:nvPr/>
          </p:nvSpPr>
          <p:spPr>
            <a:xfrm>
              <a:off x="3843500" y="1281350"/>
              <a:ext cx="1574600" cy="1572100"/>
            </a:xfrm>
            <a:custGeom>
              <a:avLst/>
              <a:gdLst/>
              <a:ahLst/>
              <a:cxnLst/>
              <a:rect l="l" t="t" r="r" b="b"/>
              <a:pathLst>
                <a:path w="62984" h="62884" fill="none" extrusionOk="0">
                  <a:moveTo>
                    <a:pt x="62959" y="31354"/>
                  </a:moveTo>
                  <a:cubicBezTo>
                    <a:pt x="62959" y="30978"/>
                    <a:pt x="62934" y="30577"/>
                    <a:pt x="62934" y="30176"/>
                  </a:cubicBezTo>
                  <a:cubicBezTo>
                    <a:pt x="62908" y="29800"/>
                    <a:pt x="62883" y="29399"/>
                    <a:pt x="62858" y="28998"/>
                  </a:cubicBezTo>
                  <a:cubicBezTo>
                    <a:pt x="62808" y="28597"/>
                    <a:pt x="62783" y="28221"/>
                    <a:pt x="62733" y="27820"/>
                  </a:cubicBezTo>
                  <a:cubicBezTo>
                    <a:pt x="62658" y="27068"/>
                    <a:pt x="62558" y="26316"/>
                    <a:pt x="62457" y="25565"/>
                  </a:cubicBezTo>
                  <a:cubicBezTo>
                    <a:pt x="62407" y="25339"/>
                    <a:pt x="62382" y="25113"/>
                    <a:pt x="62332" y="24888"/>
                  </a:cubicBezTo>
                  <a:cubicBezTo>
                    <a:pt x="62282" y="24562"/>
                    <a:pt x="62232" y="24236"/>
                    <a:pt x="62157" y="23910"/>
                  </a:cubicBezTo>
                  <a:cubicBezTo>
                    <a:pt x="62081" y="23535"/>
                    <a:pt x="62006" y="23159"/>
                    <a:pt x="61931" y="22758"/>
                  </a:cubicBezTo>
                  <a:cubicBezTo>
                    <a:pt x="61856" y="22432"/>
                    <a:pt x="61781" y="22106"/>
                    <a:pt x="61680" y="21780"/>
                  </a:cubicBezTo>
                  <a:cubicBezTo>
                    <a:pt x="61605" y="21479"/>
                    <a:pt x="61530" y="21179"/>
                    <a:pt x="61455" y="20878"/>
                  </a:cubicBezTo>
                  <a:cubicBezTo>
                    <a:pt x="61330" y="20452"/>
                    <a:pt x="61204" y="20026"/>
                    <a:pt x="61079" y="19600"/>
                  </a:cubicBezTo>
                  <a:cubicBezTo>
                    <a:pt x="60979" y="19274"/>
                    <a:pt x="60878" y="18973"/>
                    <a:pt x="60778" y="18672"/>
                  </a:cubicBezTo>
                  <a:cubicBezTo>
                    <a:pt x="60678" y="18397"/>
                    <a:pt x="60578" y="18121"/>
                    <a:pt x="60477" y="17845"/>
                  </a:cubicBezTo>
                  <a:cubicBezTo>
                    <a:pt x="60477" y="17820"/>
                    <a:pt x="60452" y="17795"/>
                    <a:pt x="60452" y="17770"/>
                  </a:cubicBezTo>
                  <a:cubicBezTo>
                    <a:pt x="60402" y="17620"/>
                    <a:pt x="60352" y="17469"/>
                    <a:pt x="60277" y="17319"/>
                  </a:cubicBezTo>
                  <a:cubicBezTo>
                    <a:pt x="60202" y="17093"/>
                    <a:pt x="60101" y="16843"/>
                    <a:pt x="60001" y="16617"/>
                  </a:cubicBezTo>
                  <a:cubicBezTo>
                    <a:pt x="59876" y="16291"/>
                    <a:pt x="59751" y="15966"/>
                    <a:pt x="59600" y="15665"/>
                  </a:cubicBezTo>
                  <a:cubicBezTo>
                    <a:pt x="59149" y="14637"/>
                    <a:pt x="58648" y="13635"/>
                    <a:pt x="58096" y="12657"/>
                  </a:cubicBezTo>
                  <a:cubicBezTo>
                    <a:pt x="53435" y="6567"/>
                    <a:pt x="45690" y="2607"/>
                    <a:pt x="37770" y="953"/>
                  </a:cubicBezTo>
                  <a:cubicBezTo>
                    <a:pt x="34813" y="351"/>
                    <a:pt x="31730" y="1"/>
                    <a:pt x="28623" y="26"/>
                  </a:cubicBezTo>
                  <a:cubicBezTo>
                    <a:pt x="25665" y="51"/>
                    <a:pt x="22683" y="402"/>
                    <a:pt x="19851" y="1153"/>
                  </a:cubicBezTo>
                  <a:cubicBezTo>
                    <a:pt x="19525" y="1304"/>
                    <a:pt x="19199" y="1454"/>
                    <a:pt x="18873" y="1630"/>
                  </a:cubicBezTo>
                  <a:cubicBezTo>
                    <a:pt x="18572" y="1805"/>
                    <a:pt x="18247" y="1981"/>
                    <a:pt x="17946" y="2156"/>
                  </a:cubicBezTo>
                  <a:cubicBezTo>
                    <a:pt x="17720" y="2281"/>
                    <a:pt x="17495" y="2407"/>
                    <a:pt x="17294" y="2532"/>
                  </a:cubicBezTo>
                  <a:cubicBezTo>
                    <a:pt x="16993" y="2707"/>
                    <a:pt x="16718" y="2883"/>
                    <a:pt x="16467" y="3058"/>
                  </a:cubicBezTo>
                  <a:cubicBezTo>
                    <a:pt x="15765" y="3259"/>
                    <a:pt x="15064" y="3534"/>
                    <a:pt x="14437" y="3860"/>
                  </a:cubicBezTo>
                  <a:cubicBezTo>
                    <a:pt x="9274" y="6417"/>
                    <a:pt x="5389" y="11204"/>
                    <a:pt x="2858" y="16517"/>
                  </a:cubicBezTo>
                  <a:cubicBezTo>
                    <a:pt x="2582" y="17068"/>
                    <a:pt x="2357" y="17595"/>
                    <a:pt x="2106" y="18146"/>
                  </a:cubicBezTo>
                  <a:cubicBezTo>
                    <a:pt x="2056" y="18271"/>
                    <a:pt x="2006" y="18422"/>
                    <a:pt x="1956" y="18547"/>
                  </a:cubicBezTo>
                  <a:cubicBezTo>
                    <a:pt x="1856" y="18773"/>
                    <a:pt x="1780" y="18973"/>
                    <a:pt x="1705" y="19174"/>
                  </a:cubicBezTo>
                  <a:cubicBezTo>
                    <a:pt x="1580" y="19474"/>
                    <a:pt x="1455" y="19775"/>
                    <a:pt x="1354" y="20076"/>
                  </a:cubicBezTo>
                  <a:cubicBezTo>
                    <a:pt x="352" y="24186"/>
                    <a:pt x="1" y="28497"/>
                    <a:pt x="101" y="32682"/>
                  </a:cubicBezTo>
                  <a:cubicBezTo>
                    <a:pt x="176" y="36066"/>
                    <a:pt x="678" y="39449"/>
                    <a:pt x="1830" y="42632"/>
                  </a:cubicBezTo>
                  <a:cubicBezTo>
                    <a:pt x="2407" y="44211"/>
                    <a:pt x="3234" y="45540"/>
                    <a:pt x="4136" y="46968"/>
                  </a:cubicBezTo>
                  <a:cubicBezTo>
                    <a:pt x="4387" y="47369"/>
                    <a:pt x="4612" y="47795"/>
                    <a:pt x="4763" y="48221"/>
                  </a:cubicBezTo>
                  <a:cubicBezTo>
                    <a:pt x="4888" y="48497"/>
                    <a:pt x="4963" y="48798"/>
                    <a:pt x="5064" y="49073"/>
                  </a:cubicBezTo>
                  <a:cubicBezTo>
                    <a:pt x="5314" y="49951"/>
                    <a:pt x="5439" y="50828"/>
                    <a:pt x="5640" y="51780"/>
                  </a:cubicBezTo>
                  <a:cubicBezTo>
                    <a:pt x="7069" y="58673"/>
                    <a:pt x="16743" y="61003"/>
                    <a:pt x="22608" y="61856"/>
                  </a:cubicBezTo>
                  <a:cubicBezTo>
                    <a:pt x="29650" y="62883"/>
                    <a:pt x="37470" y="62307"/>
                    <a:pt x="43836" y="58973"/>
                  </a:cubicBezTo>
                  <a:cubicBezTo>
                    <a:pt x="45114" y="58297"/>
                    <a:pt x="46242" y="57470"/>
                    <a:pt x="47294" y="56517"/>
                  </a:cubicBezTo>
                  <a:cubicBezTo>
                    <a:pt x="47495" y="56342"/>
                    <a:pt x="47695" y="56141"/>
                    <a:pt x="47896" y="55941"/>
                  </a:cubicBezTo>
                  <a:cubicBezTo>
                    <a:pt x="48297" y="55540"/>
                    <a:pt x="48748" y="55189"/>
                    <a:pt x="49199" y="54838"/>
                  </a:cubicBezTo>
                  <a:cubicBezTo>
                    <a:pt x="49475" y="54938"/>
                    <a:pt x="49751" y="54988"/>
                    <a:pt x="50051" y="55038"/>
                  </a:cubicBezTo>
                  <a:cubicBezTo>
                    <a:pt x="51906" y="55364"/>
                    <a:pt x="53861" y="55114"/>
                    <a:pt x="55540" y="54287"/>
                  </a:cubicBezTo>
                  <a:cubicBezTo>
                    <a:pt x="56517" y="53810"/>
                    <a:pt x="57420" y="53159"/>
                    <a:pt x="58197" y="52332"/>
                  </a:cubicBezTo>
                  <a:cubicBezTo>
                    <a:pt x="59500" y="50903"/>
                    <a:pt x="60477" y="48723"/>
                    <a:pt x="60553" y="46642"/>
                  </a:cubicBezTo>
                  <a:cubicBezTo>
                    <a:pt x="60603" y="45891"/>
                    <a:pt x="60502" y="45139"/>
                    <a:pt x="60277" y="44437"/>
                  </a:cubicBezTo>
                  <a:cubicBezTo>
                    <a:pt x="60979" y="43384"/>
                    <a:pt x="61605" y="42281"/>
                    <a:pt x="62157" y="41154"/>
                  </a:cubicBezTo>
                  <a:cubicBezTo>
                    <a:pt x="62457" y="39600"/>
                    <a:pt x="62683" y="38021"/>
                    <a:pt x="62808" y="36442"/>
                  </a:cubicBezTo>
                  <a:cubicBezTo>
                    <a:pt x="62883" y="35840"/>
                    <a:pt x="62908" y="35214"/>
                    <a:pt x="62934" y="34612"/>
                  </a:cubicBezTo>
                  <a:cubicBezTo>
                    <a:pt x="62934" y="34537"/>
                    <a:pt x="62934" y="34487"/>
                    <a:pt x="62934" y="34437"/>
                  </a:cubicBezTo>
                  <a:cubicBezTo>
                    <a:pt x="62984" y="33810"/>
                    <a:pt x="62984" y="33184"/>
                    <a:pt x="62984" y="32557"/>
                  </a:cubicBezTo>
                  <a:lnTo>
                    <a:pt x="62984" y="32532"/>
                  </a:lnTo>
                  <a:cubicBezTo>
                    <a:pt x="62984" y="32131"/>
                    <a:pt x="62984" y="31755"/>
                    <a:pt x="62959" y="31354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7" name="Google Shape;2695;p41">
              <a:extLst>
                <a:ext uri="{FF2B5EF4-FFF2-40B4-BE49-F238E27FC236}">
                  <a16:creationId xmlns:a16="http://schemas.microsoft.com/office/drawing/2014/main" xmlns="" id="{6EB9475D-CCDE-CDFF-742F-5A7F5BCF73CA}"/>
                </a:ext>
              </a:extLst>
            </p:cNvPr>
            <p:cNvSpPr/>
            <p:nvPr/>
          </p:nvSpPr>
          <p:spPr>
            <a:xfrm>
              <a:off x="4079725" y="2473075"/>
              <a:ext cx="209300" cy="209950"/>
            </a:xfrm>
            <a:custGeom>
              <a:avLst/>
              <a:gdLst/>
              <a:ahLst/>
              <a:cxnLst/>
              <a:rect l="l" t="t" r="r" b="b"/>
              <a:pathLst>
                <a:path w="8372" h="8398" extrusionOk="0">
                  <a:moveTo>
                    <a:pt x="402" y="4938"/>
                  </a:moveTo>
                  <a:cubicBezTo>
                    <a:pt x="803" y="7019"/>
                    <a:pt x="2808" y="8397"/>
                    <a:pt x="4913" y="7996"/>
                  </a:cubicBezTo>
                  <a:cubicBezTo>
                    <a:pt x="6993" y="7595"/>
                    <a:pt x="8372" y="5565"/>
                    <a:pt x="7971" y="3485"/>
                  </a:cubicBezTo>
                  <a:cubicBezTo>
                    <a:pt x="7570" y="1379"/>
                    <a:pt x="5539" y="1"/>
                    <a:pt x="3459" y="402"/>
                  </a:cubicBezTo>
                  <a:cubicBezTo>
                    <a:pt x="1354" y="803"/>
                    <a:pt x="1" y="2833"/>
                    <a:pt x="402" y="4938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8" name="Google Shape;2696;p41">
              <a:extLst>
                <a:ext uri="{FF2B5EF4-FFF2-40B4-BE49-F238E27FC236}">
                  <a16:creationId xmlns:a16="http://schemas.microsoft.com/office/drawing/2014/main" xmlns="" id="{47FF8861-DCC6-C6C7-256B-B13173778D3F}"/>
                </a:ext>
              </a:extLst>
            </p:cNvPr>
            <p:cNvSpPr/>
            <p:nvPr/>
          </p:nvSpPr>
          <p:spPr>
            <a:xfrm>
              <a:off x="4208800" y="2516950"/>
              <a:ext cx="42625" cy="54525"/>
            </a:xfrm>
            <a:custGeom>
              <a:avLst/>
              <a:gdLst/>
              <a:ahLst/>
              <a:cxnLst/>
              <a:rect l="l" t="t" r="r" b="b"/>
              <a:pathLst>
                <a:path w="1705" h="2181" extrusionOk="0">
                  <a:moveTo>
                    <a:pt x="226" y="76"/>
                  </a:moveTo>
                  <a:cubicBezTo>
                    <a:pt x="401" y="0"/>
                    <a:pt x="577" y="76"/>
                    <a:pt x="677" y="226"/>
                  </a:cubicBezTo>
                  <a:cubicBezTo>
                    <a:pt x="978" y="702"/>
                    <a:pt x="1304" y="1178"/>
                    <a:pt x="1630" y="1680"/>
                  </a:cubicBezTo>
                  <a:cubicBezTo>
                    <a:pt x="1705" y="1805"/>
                    <a:pt x="1630" y="2030"/>
                    <a:pt x="1479" y="2106"/>
                  </a:cubicBezTo>
                  <a:cubicBezTo>
                    <a:pt x="1304" y="2181"/>
                    <a:pt x="1153" y="2106"/>
                    <a:pt x="1053" y="1955"/>
                  </a:cubicBezTo>
                  <a:cubicBezTo>
                    <a:pt x="727" y="1479"/>
                    <a:pt x="401" y="978"/>
                    <a:pt x="101" y="502"/>
                  </a:cubicBezTo>
                  <a:cubicBezTo>
                    <a:pt x="0" y="351"/>
                    <a:pt x="101" y="126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39" name="Google Shape;2697;p41">
              <a:extLst>
                <a:ext uri="{FF2B5EF4-FFF2-40B4-BE49-F238E27FC236}">
                  <a16:creationId xmlns:a16="http://schemas.microsoft.com/office/drawing/2014/main" xmlns="" id="{FB3B7EA8-6C8B-4233-2D10-17683D77B426}"/>
                </a:ext>
              </a:extLst>
            </p:cNvPr>
            <p:cNvSpPr/>
            <p:nvPr/>
          </p:nvSpPr>
          <p:spPr>
            <a:xfrm>
              <a:off x="4169325" y="2525100"/>
              <a:ext cx="44500" cy="53275"/>
            </a:xfrm>
            <a:custGeom>
              <a:avLst/>
              <a:gdLst/>
              <a:ahLst/>
              <a:cxnLst/>
              <a:rect l="l" t="t" r="r" b="b"/>
              <a:pathLst>
                <a:path w="1780" h="2131" extrusionOk="0">
                  <a:moveTo>
                    <a:pt x="151" y="100"/>
                  </a:moveTo>
                  <a:cubicBezTo>
                    <a:pt x="276" y="0"/>
                    <a:pt x="502" y="0"/>
                    <a:pt x="602" y="126"/>
                  </a:cubicBezTo>
                  <a:lnTo>
                    <a:pt x="1655" y="1579"/>
                  </a:lnTo>
                  <a:cubicBezTo>
                    <a:pt x="1755" y="1704"/>
                    <a:pt x="1780" y="1905"/>
                    <a:pt x="1630" y="2030"/>
                  </a:cubicBezTo>
                  <a:cubicBezTo>
                    <a:pt x="1504" y="2131"/>
                    <a:pt x="1279" y="2131"/>
                    <a:pt x="1178" y="2005"/>
                  </a:cubicBezTo>
                  <a:cubicBezTo>
                    <a:pt x="828" y="1504"/>
                    <a:pt x="477" y="1028"/>
                    <a:pt x="126" y="552"/>
                  </a:cubicBezTo>
                  <a:cubicBezTo>
                    <a:pt x="26" y="426"/>
                    <a:pt x="1" y="226"/>
                    <a:pt x="151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0" name="Google Shape;2698;p41">
              <a:extLst>
                <a:ext uri="{FF2B5EF4-FFF2-40B4-BE49-F238E27FC236}">
                  <a16:creationId xmlns:a16="http://schemas.microsoft.com/office/drawing/2014/main" xmlns="" id="{9C7875F9-051B-2081-6AAD-8BD7916A3118}"/>
                </a:ext>
              </a:extLst>
            </p:cNvPr>
            <p:cNvSpPr/>
            <p:nvPr/>
          </p:nvSpPr>
          <p:spPr>
            <a:xfrm>
              <a:off x="4128600" y="2530100"/>
              <a:ext cx="39500" cy="53925"/>
            </a:xfrm>
            <a:custGeom>
              <a:avLst/>
              <a:gdLst/>
              <a:ahLst/>
              <a:cxnLst/>
              <a:rect l="l" t="t" r="r" b="b"/>
              <a:pathLst>
                <a:path w="1580" h="2157" extrusionOk="0">
                  <a:moveTo>
                    <a:pt x="226" y="76"/>
                  </a:moveTo>
                  <a:cubicBezTo>
                    <a:pt x="401" y="1"/>
                    <a:pt x="577" y="51"/>
                    <a:pt x="677" y="226"/>
                  </a:cubicBezTo>
                  <a:lnTo>
                    <a:pt x="1479" y="1655"/>
                  </a:lnTo>
                  <a:cubicBezTo>
                    <a:pt x="1579" y="1805"/>
                    <a:pt x="1479" y="2006"/>
                    <a:pt x="1329" y="2081"/>
                  </a:cubicBezTo>
                  <a:cubicBezTo>
                    <a:pt x="1178" y="2156"/>
                    <a:pt x="1003" y="2081"/>
                    <a:pt x="903" y="1931"/>
                  </a:cubicBezTo>
                  <a:lnTo>
                    <a:pt x="101" y="502"/>
                  </a:lnTo>
                  <a:cubicBezTo>
                    <a:pt x="0" y="352"/>
                    <a:pt x="76" y="151"/>
                    <a:pt x="226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1" name="Google Shape;2699;p41">
              <a:extLst>
                <a:ext uri="{FF2B5EF4-FFF2-40B4-BE49-F238E27FC236}">
                  <a16:creationId xmlns:a16="http://schemas.microsoft.com/office/drawing/2014/main" xmlns="" id="{F54735A8-6D58-4219-8988-35C73A92D97D}"/>
                </a:ext>
              </a:extLst>
            </p:cNvPr>
            <p:cNvSpPr/>
            <p:nvPr/>
          </p:nvSpPr>
          <p:spPr>
            <a:xfrm>
              <a:off x="4690000" y="2480600"/>
              <a:ext cx="216200" cy="216200"/>
            </a:xfrm>
            <a:custGeom>
              <a:avLst/>
              <a:gdLst/>
              <a:ahLst/>
              <a:cxnLst/>
              <a:rect l="l" t="t" r="r" b="b"/>
              <a:pathLst>
                <a:path w="8648" h="8648" extrusionOk="0">
                  <a:moveTo>
                    <a:pt x="627" y="5439"/>
                  </a:moveTo>
                  <a:cubicBezTo>
                    <a:pt x="1254" y="7495"/>
                    <a:pt x="3409" y="8647"/>
                    <a:pt x="5464" y="8021"/>
                  </a:cubicBezTo>
                  <a:cubicBezTo>
                    <a:pt x="7494" y="7394"/>
                    <a:pt x="8647" y="5239"/>
                    <a:pt x="8021" y="3184"/>
                  </a:cubicBezTo>
                  <a:cubicBezTo>
                    <a:pt x="7394" y="1154"/>
                    <a:pt x="5239" y="1"/>
                    <a:pt x="3209" y="627"/>
                  </a:cubicBezTo>
                  <a:cubicBezTo>
                    <a:pt x="1154" y="1254"/>
                    <a:pt x="1" y="3409"/>
                    <a:pt x="627" y="5439"/>
                  </a:cubicBezTo>
                  <a:close/>
                </a:path>
              </a:pathLst>
            </a:custGeom>
            <a:solidFill>
              <a:srgbClr val="FFA787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2" name="Google Shape;2700;p41">
              <a:extLst>
                <a:ext uri="{FF2B5EF4-FFF2-40B4-BE49-F238E27FC236}">
                  <a16:creationId xmlns:a16="http://schemas.microsoft.com/office/drawing/2014/main" xmlns="" id="{FB6409F0-68C9-EA46-1BB2-6A71B4111766}"/>
                </a:ext>
              </a:extLst>
            </p:cNvPr>
            <p:cNvSpPr/>
            <p:nvPr/>
          </p:nvSpPr>
          <p:spPr>
            <a:xfrm>
              <a:off x="4816575" y="2523850"/>
              <a:ext cx="47025" cy="52025"/>
            </a:xfrm>
            <a:custGeom>
              <a:avLst/>
              <a:gdLst/>
              <a:ahLst/>
              <a:cxnLst/>
              <a:rect l="l" t="t" r="r" b="b"/>
              <a:pathLst>
                <a:path w="1881" h="2081" extrusionOk="0">
                  <a:moveTo>
                    <a:pt x="226" y="100"/>
                  </a:moveTo>
                  <a:cubicBezTo>
                    <a:pt x="376" y="0"/>
                    <a:pt x="552" y="50"/>
                    <a:pt x="652" y="201"/>
                  </a:cubicBezTo>
                  <a:cubicBezTo>
                    <a:pt x="1028" y="652"/>
                    <a:pt x="1404" y="1103"/>
                    <a:pt x="1755" y="1554"/>
                  </a:cubicBezTo>
                  <a:cubicBezTo>
                    <a:pt x="1880" y="1679"/>
                    <a:pt x="1805" y="1905"/>
                    <a:pt x="1655" y="1980"/>
                  </a:cubicBezTo>
                  <a:cubicBezTo>
                    <a:pt x="1504" y="2080"/>
                    <a:pt x="1329" y="2030"/>
                    <a:pt x="1228" y="1880"/>
                  </a:cubicBezTo>
                  <a:cubicBezTo>
                    <a:pt x="853" y="1454"/>
                    <a:pt x="477" y="1003"/>
                    <a:pt x="126" y="551"/>
                  </a:cubicBezTo>
                  <a:cubicBezTo>
                    <a:pt x="0" y="426"/>
                    <a:pt x="76" y="176"/>
                    <a:pt x="226" y="100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3" name="Google Shape;2701;p41">
              <a:extLst>
                <a:ext uri="{FF2B5EF4-FFF2-40B4-BE49-F238E27FC236}">
                  <a16:creationId xmlns:a16="http://schemas.microsoft.com/office/drawing/2014/main" xmlns="" id="{8D619589-A42C-8A31-54EE-92D8C4D11C16}"/>
                </a:ext>
              </a:extLst>
            </p:cNvPr>
            <p:cNvSpPr/>
            <p:nvPr/>
          </p:nvSpPr>
          <p:spPr>
            <a:xfrm>
              <a:off x="4778350" y="2535750"/>
              <a:ext cx="48275" cy="51400"/>
            </a:xfrm>
            <a:custGeom>
              <a:avLst/>
              <a:gdLst/>
              <a:ahLst/>
              <a:cxnLst/>
              <a:rect l="l" t="t" r="r" b="b"/>
              <a:pathLst>
                <a:path w="1931" h="2056" extrusionOk="0">
                  <a:moveTo>
                    <a:pt x="126" y="151"/>
                  </a:moveTo>
                  <a:cubicBezTo>
                    <a:pt x="251" y="50"/>
                    <a:pt x="477" y="0"/>
                    <a:pt x="577" y="151"/>
                  </a:cubicBezTo>
                  <a:lnTo>
                    <a:pt x="1780" y="1454"/>
                  </a:lnTo>
                  <a:cubicBezTo>
                    <a:pt x="1905" y="1579"/>
                    <a:pt x="1930" y="1780"/>
                    <a:pt x="1805" y="1905"/>
                  </a:cubicBezTo>
                  <a:cubicBezTo>
                    <a:pt x="1680" y="2030"/>
                    <a:pt x="1479" y="2055"/>
                    <a:pt x="1354" y="1930"/>
                  </a:cubicBezTo>
                  <a:lnTo>
                    <a:pt x="151" y="602"/>
                  </a:lnTo>
                  <a:cubicBezTo>
                    <a:pt x="26" y="502"/>
                    <a:pt x="1" y="301"/>
                    <a:pt x="126" y="15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4" name="Google Shape;2702;p41">
              <a:extLst>
                <a:ext uri="{FF2B5EF4-FFF2-40B4-BE49-F238E27FC236}">
                  <a16:creationId xmlns:a16="http://schemas.microsoft.com/office/drawing/2014/main" xmlns="" id="{7F174FBA-44D1-F23B-7E3E-6A5EE27192B1}"/>
                </a:ext>
              </a:extLst>
            </p:cNvPr>
            <p:cNvSpPr/>
            <p:nvPr/>
          </p:nvSpPr>
          <p:spPr>
            <a:xfrm>
              <a:off x="4738875" y="2545775"/>
              <a:ext cx="42625" cy="51400"/>
            </a:xfrm>
            <a:custGeom>
              <a:avLst/>
              <a:gdLst/>
              <a:ahLst/>
              <a:cxnLst/>
              <a:rect l="l" t="t" r="r" b="b"/>
              <a:pathLst>
                <a:path w="1705" h="2056" extrusionOk="0">
                  <a:moveTo>
                    <a:pt x="201" y="101"/>
                  </a:moveTo>
                  <a:cubicBezTo>
                    <a:pt x="351" y="0"/>
                    <a:pt x="527" y="50"/>
                    <a:pt x="627" y="201"/>
                  </a:cubicBezTo>
                  <a:cubicBezTo>
                    <a:pt x="953" y="627"/>
                    <a:pt x="1279" y="1078"/>
                    <a:pt x="1605" y="1529"/>
                  </a:cubicBezTo>
                  <a:cubicBezTo>
                    <a:pt x="1705" y="1654"/>
                    <a:pt x="1655" y="1880"/>
                    <a:pt x="1504" y="1980"/>
                  </a:cubicBezTo>
                  <a:cubicBezTo>
                    <a:pt x="1354" y="2055"/>
                    <a:pt x="1179" y="2005"/>
                    <a:pt x="1053" y="1880"/>
                  </a:cubicBezTo>
                  <a:cubicBezTo>
                    <a:pt x="727" y="1429"/>
                    <a:pt x="427" y="978"/>
                    <a:pt x="101" y="527"/>
                  </a:cubicBezTo>
                  <a:cubicBezTo>
                    <a:pt x="1" y="401"/>
                    <a:pt x="51" y="176"/>
                    <a:pt x="201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5" name="Google Shape;2703;p41">
              <a:extLst>
                <a:ext uri="{FF2B5EF4-FFF2-40B4-BE49-F238E27FC236}">
                  <a16:creationId xmlns:a16="http://schemas.microsoft.com/office/drawing/2014/main" xmlns="" id="{D4E6149F-F291-A5CA-A3F7-8A79D9260ABE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6" name="Google Shape;2704;p41">
              <a:extLst>
                <a:ext uri="{FF2B5EF4-FFF2-40B4-BE49-F238E27FC236}">
                  <a16:creationId xmlns:a16="http://schemas.microsoft.com/office/drawing/2014/main" xmlns="" id="{35818623-59EA-DE53-60EB-19D9CF6F119F}"/>
                </a:ext>
              </a:extLst>
            </p:cNvPr>
            <p:cNvSpPr/>
            <p:nvPr/>
          </p:nvSpPr>
          <p:spPr>
            <a:xfrm>
              <a:off x="4409300" y="2513175"/>
              <a:ext cx="122200" cy="110950"/>
            </a:xfrm>
            <a:custGeom>
              <a:avLst/>
              <a:gdLst/>
              <a:ahLst/>
              <a:cxnLst/>
              <a:rect l="l" t="t" r="r" b="b"/>
              <a:pathLst>
                <a:path w="4888" h="4438" fill="none" extrusionOk="0">
                  <a:moveTo>
                    <a:pt x="3534" y="176"/>
                  </a:moveTo>
                  <a:cubicBezTo>
                    <a:pt x="2532" y="1"/>
                    <a:pt x="1630" y="76"/>
                    <a:pt x="778" y="402"/>
                  </a:cubicBezTo>
                  <a:cubicBezTo>
                    <a:pt x="301" y="603"/>
                    <a:pt x="1" y="1079"/>
                    <a:pt x="51" y="1580"/>
                  </a:cubicBezTo>
                  <a:cubicBezTo>
                    <a:pt x="151" y="2557"/>
                    <a:pt x="527" y="3209"/>
                    <a:pt x="978" y="3710"/>
                  </a:cubicBezTo>
                  <a:cubicBezTo>
                    <a:pt x="1454" y="4186"/>
                    <a:pt x="2131" y="4437"/>
                    <a:pt x="2783" y="4262"/>
                  </a:cubicBezTo>
                  <a:cubicBezTo>
                    <a:pt x="3835" y="3961"/>
                    <a:pt x="4387" y="2883"/>
                    <a:pt x="4662" y="1956"/>
                  </a:cubicBezTo>
                  <a:cubicBezTo>
                    <a:pt x="4888" y="1154"/>
                    <a:pt x="4361" y="327"/>
                    <a:pt x="3534" y="176"/>
                  </a:cubicBezTo>
                  <a:close/>
                </a:path>
              </a:pathLst>
            </a:custGeom>
            <a:solidFill>
              <a:srgbClr val="8E4319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7" name="Google Shape;2705;p41">
              <a:extLst>
                <a:ext uri="{FF2B5EF4-FFF2-40B4-BE49-F238E27FC236}">
                  <a16:creationId xmlns:a16="http://schemas.microsoft.com/office/drawing/2014/main" xmlns="" id="{E6AE0CBD-CE55-6693-3A38-78297487BEC8}"/>
                </a:ext>
              </a:extLst>
            </p:cNvPr>
            <p:cNvSpPr/>
            <p:nvPr/>
          </p:nvSpPr>
          <p:spPr>
            <a:xfrm>
              <a:off x="4128600" y="2260050"/>
              <a:ext cx="120950" cy="68950"/>
            </a:xfrm>
            <a:custGeom>
              <a:avLst/>
              <a:gdLst/>
              <a:ahLst/>
              <a:cxnLst/>
              <a:rect l="l" t="t" r="r" b="b"/>
              <a:pathLst>
                <a:path w="4838" h="2758" extrusionOk="0">
                  <a:moveTo>
                    <a:pt x="251" y="2081"/>
                  </a:moveTo>
                  <a:cubicBezTo>
                    <a:pt x="1203" y="702"/>
                    <a:pt x="2933" y="1"/>
                    <a:pt x="4562" y="326"/>
                  </a:cubicBezTo>
                  <a:cubicBezTo>
                    <a:pt x="4737" y="352"/>
                    <a:pt x="4838" y="577"/>
                    <a:pt x="4787" y="727"/>
                  </a:cubicBezTo>
                  <a:cubicBezTo>
                    <a:pt x="4737" y="903"/>
                    <a:pt x="4562" y="978"/>
                    <a:pt x="4386" y="928"/>
                  </a:cubicBezTo>
                  <a:cubicBezTo>
                    <a:pt x="3033" y="677"/>
                    <a:pt x="1579" y="1304"/>
                    <a:pt x="777" y="2407"/>
                  </a:cubicBezTo>
                  <a:cubicBezTo>
                    <a:pt x="552" y="2758"/>
                    <a:pt x="0" y="2407"/>
                    <a:pt x="251" y="20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8" name="Google Shape;2706;p41">
              <a:extLst>
                <a:ext uri="{FF2B5EF4-FFF2-40B4-BE49-F238E27FC236}">
                  <a16:creationId xmlns:a16="http://schemas.microsoft.com/office/drawing/2014/main" xmlns="" id="{99F87A6A-889C-2B1F-AE5F-1B0B4F3BA324}"/>
                </a:ext>
              </a:extLst>
            </p:cNvPr>
            <p:cNvSpPr/>
            <p:nvPr/>
          </p:nvSpPr>
          <p:spPr>
            <a:xfrm>
              <a:off x="4719450" y="2258800"/>
              <a:ext cx="114700" cy="75225"/>
            </a:xfrm>
            <a:custGeom>
              <a:avLst/>
              <a:gdLst/>
              <a:ahLst/>
              <a:cxnLst/>
              <a:rect l="l" t="t" r="r" b="b"/>
              <a:pathLst>
                <a:path w="4588" h="3009" extrusionOk="0">
                  <a:moveTo>
                    <a:pt x="4387" y="2356"/>
                  </a:moveTo>
                  <a:cubicBezTo>
                    <a:pt x="3585" y="878"/>
                    <a:pt x="1956" y="1"/>
                    <a:pt x="301" y="101"/>
                  </a:cubicBezTo>
                  <a:cubicBezTo>
                    <a:pt x="126" y="126"/>
                    <a:pt x="1" y="326"/>
                    <a:pt x="51" y="477"/>
                  </a:cubicBezTo>
                  <a:cubicBezTo>
                    <a:pt x="76" y="677"/>
                    <a:pt x="251" y="752"/>
                    <a:pt x="402" y="727"/>
                  </a:cubicBezTo>
                  <a:cubicBezTo>
                    <a:pt x="1780" y="652"/>
                    <a:pt x="3159" y="1429"/>
                    <a:pt x="3810" y="2632"/>
                  </a:cubicBezTo>
                  <a:cubicBezTo>
                    <a:pt x="3986" y="3008"/>
                    <a:pt x="4587" y="2732"/>
                    <a:pt x="4387" y="235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49" name="Google Shape;2707;p41">
              <a:extLst>
                <a:ext uri="{FF2B5EF4-FFF2-40B4-BE49-F238E27FC236}">
                  <a16:creationId xmlns:a16="http://schemas.microsoft.com/office/drawing/2014/main" xmlns="" id="{CFE31C12-6019-7E9F-76E3-1BBE7F70F123}"/>
                </a:ext>
              </a:extLst>
            </p:cNvPr>
            <p:cNvSpPr/>
            <p:nvPr/>
          </p:nvSpPr>
          <p:spPr>
            <a:xfrm>
              <a:off x="4173075" y="2357175"/>
              <a:ext cx="79600" cy="84600"/>
            </a:xfrm>
            <a:custGeom>
              <a:avLst/>
              <a:gdLst/>
              <a:ahLst/>
              <a:cxnLst/>
              <a:rect l="l" t="t" r="r" b="b"/>
              <a:pathLst>
                <a:path w="3184" h="3384" extrusionOk="0">
                  <a:moveTo>
                    <a:pt x="76" y="276"/>
                  </a:moveTo>
                  <a:cubicBezTo>
                    <a:pt x="1" y="1078"/>
                    <a:pt x="277" y="1880"/>
                    <a:pt x="828" y="2482"/>
                  </a:cubicBezTo>
                  <a:cubicBezTo>
                    <a:pt x="1354" y="3033"/>
                    <a:pt x="2131" y="3359"/>
                    <a:pt x="2908" y="3384"/>
                  </a:cubicBezTo>
                  <a:cubicBezTo>
                    <a:pt x="3184" y="3384"/>
                    <a:pt x="3184" y="2958"/>
                    <a:pt x="2908" y="2958"/>
                  </a:cubicBezTo>
                  <a:cubicBezTo>
                    <a:pt x="2231" y="2958"/>
                    <a:pt x="1580" y="2682"/>
                    <a:pt x="1129" y="2181"/>
                  </a:cubicBezTo>
                  <a:cubicBezTo>
                    <a:pt x="653" y="1655"/>
                    <a:pt x="427" y="953"/>
                    <a:pt x="477" y="276"/>
                  </a:cubicBezTo>
                  <a:cubicBezTo>
                    <a:pt x="502" y="0"/>
                    <a:pt x="101" y="0"/>
                    <a:pt x="76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0" name="Google Shape;2708;p41">
              <a:extLst>
                <a:ext uri="{FF2B5EF4-FFF2-40B4-BE49-F238E27FC236}">
                  <a16:creationId xmlns:a16="http://schemas.microsoft.com/office/drawing/2014/main" xmlns="" id="{139E0EE6-2990-AA8D-5A41-4E1780A9DD58}"/>
                </a:ext>
              </a:extLst>
            </p:cNvPr>
            <p:cNvSpPr/>
            <p:nvPr/>
          </p:nvSpPr>
          <p:spPr>
            <a:xfrm>
              <a:off x="4212550" y="2359050"/>
              <a:ext cx="57050" cy="86500"/>
            </a:xfrm>
            <a:custGeom>
              <a:avLst/>
              <a:gdLst/>
              <a:ahLst/>
              <a:cxnLst/>
              <a:rect l="l" t="t" r="r" b="b"/>
              <a:pathLst>
                <a:path w="2282" h="3460" extrusionOk="0">
                  <a:moveTo>
                    <a:pt x="51" y="276"/>
                  </a:moveTo>
                  <a:cubicBezTo>
                    <a:pt x="1" y="1529"/>
                    <a:pt x="728" y="2757"/>
                    <a:pt x="1830" y="3334"/>
                  </a:cubicBezTo>
                  <a:cubicBezTo>
                    <a:pt x="2081" y="3459"/>
                    <a:pt x="2282" y="3108"/>
                    <a:pt x="2031" y="2983"/>
                  </a:cubicBezTo>
                  <a:cubicBezTo>
                    <a:pt x="1053" y="2457"/>
                    <a:pt x="427" y="1379"/>
                    <a:pt x="477" y="276"/>
                  </a:cubicBezTo>
                  <a:cubicBezTo>
                    <a:pt x="477" y="1"/>
                    <a:pt x="51" y="1"/>
                    <a:pt x="51" y="276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1" name="Google Shape;2709;p41">
              <a:extLst>
                <a:ext uri="{FF2B5EF4-FFF2-40B4-BE49-F238E27FC236}">
                  <a16:creationId xmlns:a16="http://schemas.microsoft.com/office/drawing/2014/main" xmlns="" id="{3740A66B-2E5F-9CF6-30E7-E874370B97F2}"/>
                </a:ext>
              </a:extLst>
            </p:cNvPr>
            <p:cNvSpPr/>
            <p:nvPr/>
          </p:nvSpPr>
          <p:spPr>
            <a:xfrm>
              <a:off x="4178725" y="2422950"/>
              <a:ext cx="152900" cy="131000"/>
            </a:xfrm>
            <a:custGeom>
              <a:avLst/>
              <a:gdLst/>
              <a:ahLst/>
              <a:cxnLst/>
              <a:rect l="l" t="t" r="r" b="b"/>
              <a:pathLst>
                <a:path w="6116" h="5240" extrusionOk="0">
                  <a:moveTo>
                    <a:pt x="652" y="3334"/>
                  </a:moveTo>
                  <a:cubicBezTo>
                    <a:pt x="903" y="4011"/>
                    <a:pt x="1454" y="4562"/>
                    <a:pt x="2131" y="4863"/>
                  </a:cubicBezTo>
                  <a:lnTo>
                    <a:pt x="2131" y="4863"/>
                  </a:lnTo>
                  <a:cubicBezTo>
                    <a:pt x="2933" y="5239"/>
                    <a:pt x="3910" y="5214"/>
                    <a:pt x="4662" y="4587"/>
                  </a:cubicBezTo>
                  <a:lnTo>
                    <a:pt x="4662" y="4587"/>
                  </a:lnTo>
                  <a:cubicBezTo>
                    <a:pt x="6116" y="3409"/>
                    <a:pt x="5790" y="928"/>
                    <a:pt x="4061" y="201"/>
                  </a:cubicBezTo>
                  <a:lnTo>
                    <a:pt x="4061" y="201"/>
                  </a:lnTo>
                  <a:cubicBezTo>
                    <a:pt x="3760" y="76"/>
                    <a:pt x="3434" y="1"/>
                    <a:pt x="3108" y="1"/>
                  </a:cubicBezTo>
                  <a:lnTo>
                    <a:pt x="3108" y="1"/>
                  </a:lnTo>
                  <a:cubicBezTo>
                    <a:pt x="1479" y="1"/>
                    <a:pt x="0" y="1630"/>
                    <a:pt x="652" y="3334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2" name="Google Shape;2710;p41">
              <a:extLst>
                <a:ext uri="{FF2B5EF4-FFF2-40B4-BE49-F238E27FC236}">
                  <a16:creationId xmlns:a16="http://schemas.microsoft.com/office/drawing/2014/main" xmlns="" id="{05238C9E-DBB7-4173-8869-078F2D09690E}"/>
                </a:ext>
              </a:extLst>
            </p:cNvPr>
            <p:cNvSpPr/>
            <p:nvPr/>
          </p:nvSpPr>
          <p:spPr>
            <a:xfrm>
              <a:off x="4175600" y="2407300"/>
              <a:ext cx="156025" cy="146650"/>
            </a:xfrm>
            <a:custGeom>
              <a:avLst/>
              <a:gdLst/>
              <a:ahLst/>
              <a:cxnLst/>
              <a:rect l="l" t="t" r="r" b="b"/>
              <a:pathLst>
                <a:path w="6241" h="5866" fill="none" extrusionOk="0">
                  <a:moveTo>
                    <a:pt x="2256" y="5489"/>
                  </a:moveTo>
                  <a:cubicBezTo>
                    <a:pt x="3058" y="5865"/>
                    <a:pt x="4035" y="5840"/>
                    <a:pt x="4787" y="5213"/>
                  </a:cubicBezTo>
                  <a:cubicBezTo>
                    <a:pt x="6241" y="4035"/>
                    <a:pt x="5915" y="1554"/>
                    <a:pt x="4186" y="827"/>
                  </a:cubicBezTo>
                  <a:cubicBezTo>
                    <a:pt x="2256" y="0"/>
                    <a:pt x="0" y="1930"/>
                    <a:pt x="777" y="3960"/>
                  </a:cubicBezTo>
                  <a:cubicBezTo>
                    <a:pt x="1028" y="4637"/>
                    <a:pt x="1579" y="5188"/>
                    <a:pt x="2256" y="548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3" name="Google Shape;2711;p41">
              <a:extLst>
                <a:ext uri="{FF2B5EF4-FFF2-40B4-BE49-F238E27FC236}">
                  <a16:creationId xmlns:a16="http://schemas.microsoft.com/office/drawing/2014/main" xmlns="" id="{C005E445-BA30-E958-E1D5-C2BFC390E564}"/>
                </a:ext>
              </a:extLst>
            </p:cNvPr>
            <p:cNvSpPr/>
            <p:nvPr/>
          </p:nvSpPr>
          <p:spPr>
            <a:xfrm>
              <a:off x="4616375" y="2374550"/>
              <a:ext cx="84925" cy="74450"/>
            </a:xfrm>
            <a:custGeom>
              <a:avLst/>
              <a:gdLst/>
              <a:ahLst/>
              <a:cxnLst/>
              <a:rect l="l" t="t" r="r" b="b"/>
              <a:pathLst>
                <a:path w="3397" h="2978" extrusionOk="0">
                  <a:moveTo>
                    <a:pt x="204" y="1"/>
                  </a:moveTo>
                  <a:cubicBezTo>
                    <a:pt x="101" y="1"/>
                    <a:pt x="1" y="70"/>
                    <a:pt x="13" y="208"/>
                  </a:cubicBezTo>
                  <a:cubicBezTo>
                    <a:pt x="38" y="985"/>
                    <a:pt x="389" y="1762"/>
                    <a:pt x="966" y="2263"/>
                  </a:cubicBezTo>
                  <a:cubicBezTo>
                    <a:pt x="1497" y="2728"/>
                    <a:pt x="2205" y="2978"/>
                    <a:pt x="2916" y="2978"/>
                  </a:cubicBezTo>
                  <a:cubicBezTo>
                    <a:pt x="3009" y="2978"/>
                    <a:pt x="3103" y="2973"/>
                    <a:pt x="3196" y="2965"/>
                  </a:cubicBezTo>
                  <a:cubicBezTo>
                    <a:pt x="3297" y="2939"/>
                    <a:pt x="3397" y="2864"/>
                    <a:pt x="3397" y="2739"/>
                  </a:cubicBezTo>
                  <a:cubicBezTo>
                    <a:pt x="3397" y="2648"/>
                    <a:pt x="3313" y="2535"/>
                    <a:pt x="3223" y="2535"/>
                  </a:cubicBezTo>
                  <a:cubicBezTo>
                    <a:pt x="3214" y="2535"/>
                    <a:pt x="3205" y="2536"/>
                    <a:pt x="3196" y="2538"/>
                  </a:cubicBezTo>
                  <a:cubicBezTo>
                    <a:pt x="3092" y="2550"/>
                    <a:pt x="2987" y="2555"/>
                    <a:pt x="2883" y="2555"/>
                  </a:cubicBezTo>
                  <a:cubicBezTo>
                    <a:pt x="2289" y="2555"/>
                    <a:pt x="1714" y="2371"/>
                    <a:pt x="1266" y="1987"/>
                  </a:cubicBezTo>
                  <a:cubicBezTo>
                    <a:pt x="765" y="1536"/>
                    <a:pt x="439" y="884"/>
                    <a:pt x="414" y="208"/>
                  </a:cubicBezTo>
                  <a:cubicBezTo>
                    <a:pt x="414" y="70"/>
                    <a:pt x="308" y="1"/>
                    <a:pt x="204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4" name="Google Shape;2712;p41">
              <a:extLst>
                <a:ext uri="{FF2B5EF4-FFF2-40B4-BE49-F238E27FC236}">
                  <a16:creationId xmlns:a16="http://schemas.microsoft.com/office/drawing/2014/main" xmlns="" id="{2EE4A727-1E96-6144-D67E-5AA3BCE0D3FE}"/>
                </a:ext>
              </a:extLst>
            </p:cNvPr>
            <p:cNvSpPr/>
            <p:nvPr/>
          </p:nvSpPr>
          <p:spPr>
            <a:xfrm>
              <a:off x="4655225" y="2371425"/>
              <a:ext cx="63100" cy="76850"/>
            </a:xfrm>
            <a:custGeom>
              <a:avLst/>
              <a:gdLst/>
              <a:ahLst/>
              <a:cxnLst/>
              <a:rect l="l" t="t" r="r" b="b"/>
              <a:pathLst>
                <a:path w="2524" h="3074" extrusionOk="0">
                  <a:moveTo>
                    <a:pt x="195" y="1"/>
                  </a:moveTo>
                  <a:cubicBezTo>
                    <a:pt x="95" y="1"/>
                    <a:pt x="1" y="69"/>
                    <a:pt x="13" y="207"/>
                  </a:cubicBezTo>
                  <a:cubicBezTo>
                    <a:pt x="113" y="1486"/>
                    <a:pt x="991" y="2613"/>
                    <a:pt x="2194" y="3064"/>
                  </a:cubicBezTo>
                  <a:cubicBezTo>
                    <a:pt x="2215" y="3071"/>
                    <a:pt x="2235" y="3074"/>
                    <a:pt x="2254" y="3074"/>
                  </a:cubicBezTo>
                  <a:cubicBezTo>
                    <a:pt x="2459" y="3074"/>
                    <a:pt x="2523" y="2732"/>
                    <a:pt x="2294" y="2663"/>
                  </a:cubicBezTo>
                  <a:cubicBezTo>
                    <a:pt x="1291" y="2288"/>
                    <a:pt x="515" y="1285"/>
                    <a:pt x="414" y="207"/>
                  </a:cubicBezTo>
                  <a:cubicBezTo>
                    <a:pt x="402" y="69"/>
                    <a:pt x="295" y="1"/>
                    <a:pt x="195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5" name="Google Shape;2713;p41">
              <a:extLst>
                <a:ext uri="{FF2B5EF4-FFF2-40B4-BE49-F238E27FC236}">
                  <a16:creationId xmlns:a16="http://schemas.microsoft.com/office/drawing/2014/main" xmlns="" id="{9CBD2468-09CF-8664-D20A-4E97C9801912}"/>
                </a:ext>
              </a:extLst>
            </p:cNvPr>
            <p:cNvSpPr/>
            <p:nvPr/>
          </p:nvSpPr>
          <p:spPr>
            <a:xfrm>
              <a:off x="4631725" y="2428600"/>
              <a:ext cx="158550" cy="130350"/>
            </a:xfrm>
            <a:custGeom>
              <a:avLst/>
              <a:gdLst/>
              <a:ahLst/>
              <a:cxnLst/>
              <a:rect l="l" t="t" r="r" b="b"/>
              <a:pathLst>
                <a:path w="6342" h="5214" extrusionOk="0">
                  <a:moveTo>
                    <a:pt x="903" y="3610"/>
                  </a:moveTo>
                  <a:cubicBezTo>
                    <a:pt x="1254" y="4261"/>
                    <a:pt x="1881" y="4737"/>
                    <a:pt x="2557" y="4938"/>
                  </a:cubicBezTo>
                  <a:lnTo>
                    <a:pt x="2557" y="4938"/>
                  </a:lnTo>
                  <a:cubicBezTo>
                    <a:pt x="3409" y="5214"/>
                    <a:pt x="4387" y="5063"/>
                    <a:pt x="5064" y="4361"/>
                  </a:cubicBezTo>
                  <a:lnTo>
                    <a:pt x="5064" y="4361"/>
                  </a:lnTo>
                  <a:cubicBezTo>
                    <a:pt x="6342" y="3008"/>
                    <a:pt x="5690" y="577"/>
                    <a:pt x="3886" y="76"/>
                  </a:cubicBezTo>
                  <a:lnTo>
                    <a:pt x="3886" y="76"/>
                  </a:lnTo>
                  <a:cubicBezTo>
                    <a:pt x="3685" y="26"/>
                    <a:pt x="3460" y="1"/>
                    <a:pt x="3234" y="1"/>
                  </a:cubicBezTo>
                  <a:lnTo>
                    <a:pt x="3234" y="1"/>
                  </a:lnTo>
                  <a:cubicBezTo>
                    <a:pt x="1480" y="1"/>
                    <a:pt x="1" y="1930"/>
                    <a:pt x="903" y="361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6" name="Google Shape;2714;p41">
              <a:extLst>
                <a:ext uri="{FF2B5EF4-FFF2-40B4-BE49-F238E27FC236}">
                  <a16:creationId xmlns:a16="http://schemas.microsoft.com/office/drawing/2014/main" xmlns="" id="{3FF42594-AE25-E2DE-7B7E-7680DF8A8143}"/>
                </a:ext>
              </a:extLst>
            </p:cNvPr>
            <p:cNvSpPr/>
            <p:nvPr/>
          </p:nvSpPr>
          <p:spPr>
            <a:xfrm>
              <a:off x="4628600" y="2416075"/>
              <a:ext cx="161675" cy="142875"/>
            </a:xfrm>
            <a:custGeom>
              <a:avLst/>
              <a:gdLst/>
              <a:ahLst/>
              <a:cxnLst/>
              <a:rect l="l" t="t" r="r" b="b"/>
              <a:pathLst>
                <a:path w="6467" h="5715" fill="none" extrusionOk="0">
                  <a:moveTo>
                    <a:pt x="2682" y="5439"/>
                  </a:moveTo>
                  <a:cubicBezTo>
                    <a:pt x="3559" y="5715"/>
                    <a:pt x="4512" y="5564"/>
                    <a:pt x="5189" y="4862"/>
                  </a:cubicBezTo>
                  <a:cubicBezTo>
                    <a:pt x="6467" y="3509"/>
                    <a:pt x="5815" y="1078"/>
                    <a:pt x="4011" y="577"/>
                  </a:cubicBezTo>
                  <a:cubicBezTo>
                    <a:pt x="2006" y="0"/>
                    <a:pt x="1" y="2206"/>
                    <a:pt x="1028" y="4111"/>
                  </a:cubicBezTo>
                  <a:cubicBezTo>
                    <a:pt x="1379" y="4762"/>
                    <a:pt x="2006" y="5238"/>
                    <a:pt x="2682" y="543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7" name="Google Shape;2715;p41">
              <a:extLst>
                <a:ext uri="{FF2B5EF4-FFF2-40B4-BE49-F238E27FC236}">
                  <a16:creationId xmlns:a16="http://schemas.microsoft.com/office/drawing/2014/main" xmlns="" id="{C07CAE7A-5D38-F48E-C3D5-C24A0D5ACDE4}"/>
                </a:ext>
              </a:extLst>
            </p:cNvPr>
            <p:cNvSpPr/>
            <p:nvPr/>
          </p:nvSpPr>
          <p:spPr>
            <a:xfrm>
              <a:off x="4215075" y="2851525"/>
              <a:ext cx="597750" cy="775675"/>
            </a:xfrm>
            <a:custGeom>
              <a:avLst/>
              <a:gdLst/>
              <a:ahLst/>
              <a:cxnLst/>
              <a:rect l="l" t="t" r="r" b="b"/>
              <a:pathLst>
                <a:path w="23910" h="31027" extrusionOk="0">
                  <a:moveTo>
                    <a:pt x="9173" y="1"/>
                  </a:moveTo>
                  <a:cubicBezTo>
                    <a:pt x="8547" y="277"/>
                    <a:pt x="7970" y="627"/>
                    <a:pt x="7444" y="1054"/>
                  </a:cubicBezTo>
                  <a:cubicBezTo>
                    <a:pt x="6968" y="1455"/>
                    <a:pt x="6541" y="1906"/>
                    <a:pt x="6191" y="2432"/>
                  </a:cubicBezTo>
                  <a:cubicBezTo>
                    <a:pt x="5664" y="3134"/>
                    <a:pt x="5263" y="3961"/>
                    <a:pt x="5038" y="4838"/>
                  </a:cubicBezTo>
                  <a:lnTo>
                    <a:pt x="2080" y="17420"/>
                  </a:lnTo>
                  <a:lnTo>
                    <a:pt x="0" y="26267"/>
                  </a:lnTo>
                  <a:cubicBezTo>
                    <a:pt x="3505" y="29859"/>
                    <a:pt x="7471" y="31026"/>
                    <a:pt x="11145" y="31026"/>
                  </a:cubicBezTo>
                  <a:cubicBezTo>
                    <a:pt x="17955" y="31026"/>
                    <a:pt x="23760" y="27019"/>
                    <a:pt x="23760" y="27019"/>
                  </a:cubicBezTo>
                  <a:cubicBezTo>
                    <a:pt x="23910" y="24462"/>
                    <a:pt x="23910" y="22006"/>
                    <a:pt x="23785" y="19675"/>
                  </a:cubicBezTo>
                  <a:cubicBezTo>
                    <a:pt x="23409" y="12382"/>
                    <a:pt x="21955" y="6417"/>
                    <a:pt x="21253" y="3961"/>
                  </a:cubicBezTo>
                  <a:cubicBezTo>
                    <a:pt x="21228" y="3836"/>
                    <a:pt x="21178" y="3710"/>
                    <a:pt x="21128" y="3585"/>
                  </a:cubicBezTo>
                  <a:cubicBezTo>
                    <a:pt x="21028" y="3309"/>
                    <a:pt x="20902" y="3059"/>
                    <a:pt x="20752" y="2808"/>
                  </a:cubicBezTo>
                  <a:cubicBezTo>
                    <a:pt x="20552" y="2457"/>
                    <a:pt x="20276" y="2156"/>
                    <a:pt x="19975" y="1881"/>
                  </a:cubicBezTo>
                  <a:lnTo>
                    <a:pt x="17895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8" name="Google Shape;2716;p41">
              <a:extLst>
                <a:ext uri="{FF2B5EF4-FFF2-40B4-BE49-F238E27FC236}">
                  <a16:creationId xmlns:a16="http://schemas.microsoft.com/office/drawing/2014/main" xmlns="" id="{351E1074-77EC-0A4C-96A2-D552DDDB99DB}"/>
                </a:ext>
              </a:extLst>
            </p:cNvPr>
            <p:cNvSpPr/>
            <p:nvPr/>
          </p:nvSpPr>
          <p:spPr>
            <a:xfrm>
              <a:off x="4215075" y="2851525"/>
              <a:ext cx="597750" cy="912950"/>
            </a:xfrm>
            <a:custGeom>
              <a:avLst/>
              <a:gdLst/>
              <a:ahLst/>
              <a:cxnLst/>
              <a:rect l="l" t="t" r="r" b="b"/>
              <a:pathLst>
                <a:path w="23910" h="36518" fill="none" extrusionOk="0">
                  <a:moveTo>
                    <a:pt x="23760" y="27019"/>
                  </a:moveTo>
                  <a:cubicBezTo>
                    <a:pt x="23760" y="27019"/>
                    <a:pt x="10000" y="36517"/>
                    <a:pt x="0" y="26267"/>
                  </a:cubicBezTo>
                  <a:lnTo>
                    <a:pt x="2080" y="17420"/>
                  </a:lnTo>
                  <a:lnTo>
                    <a:pt x="5038" y="4838"/>
                  </a:lnTo>
                  <a:cubicBezTo>
                    <a:pt x="5263" y="3961"/>
                    <a:pt x="5664" y="3134"/>
                    <a:pt x="6191" y="2432"/>
                  </a:cubicBezTo>
                  <a:cubicBezTo>
                    <a:pt x="6541" y="1906"/>
                    <a:pt x="6968" y="1455"/>
                    <a:pt x="7444" y="1054"/>
                  </a:cubicBezTo>
                  <a:cubicBezTo>
                    <a:pt x="7970" y="627"/>
                    <a:pt x="8547" y="277"/>
                    <a:pt x="9173" y="1"/>
                  </a:cubicBezTo>
                  <a:lnTo>
                    <a:pt x="17895" y="1"/>
                  </a:lnTo>
                  <a:lnTo>
                    <a:pt x="19975" y="1881"/>
                  </a:lnTo>
                  <a:cubicBezTo>
                    <a:pt x="20276" y="2156"/>
                    <a:pt x="20552" y="2457"/>
                    <a:pt x="20752" y="2808"/>
                  </a:cubicBezTo>
                  <a:cubicBezTo>
                    <a:pt x="20902" y="3059"/>
                    <a:pt x="21028" y="3309"/>
                    <a:pt x="21128" y="3585"/>
                  </a:cubicBezTo>
                  <a:cubicBezTo>
                    <a:pt x="21178" y="3710"/>
                    <a:pt x="21228" y="3836"/>
                    <a:pt x="21253" y="3961"/>
                  </a:cubicBezTo>
                  <a:cubicBezTo>
                    <a:pt x="21955" y="6417"/>
                    <a:pt x="23409" y="12382"/>
                    <a:pt x="23785" y="19675"/>
                  </a:cubicBezTo>
                  <a:cubicBezTo>
                    <a:pt x="23910" y="22006"/>
                    <a:pt x="23910" y="24462"/>
                    <a:pt x="23760" y="270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59" name="Google Shape;2717;p41">
              <a:extLst>
                <a:ext uri="{FF2B5EF4-FFF2-40B4-BE49-F238E27FC236}">
                  <a16:creationId xmlns:a16="http://schemas.microsoft.com/office/drawing/2014/main" xmlns="" id="{9AD0879B-E790-0BE1-7153-34CE5E50DAC7}"/>
                </a:ext>
              </a:extLst>
            </p:cNvPr>
            <p:cNvSpPr/>
            <p:nvPr/>
          </p:nvSpPr>
          <p:spPr>
            <a:xfrm>
              <a:off x="4901150" y="3339625"/>
              <a:ext cx="236875" cy="182375"/>
            </a:xfrm>
            <a:custGeom>
              <a:avLst/>
              <a:gdLst/>
              <a:ahLst/>
              <a:cxnLst/>
              <a:rect l="l" t="t" r="r" b="b"/>
              <a:pathLst>
                <a:path w="9475" h="7295" extrusionOk="0">
                  <a:moveTo>
                    <a:pt x="2833" y="1"/>
                  </a:moveTo>
                  <a:lnTo>
                    <a:pt x="1" y="3134"/>
                  </a:lnTo>
                  <a:lnTo>
                    <a:pt x="753" y="3936"/>
                  </a:lnTo>
                  <a:cubicBezTo>
                    <a:pt x="327" y="4913"/>
                    <a:pt x="753" y="5465"/>
                    <a:pt x="753" y="5465"/>
                  </a:cubicBezTo>
                  <a:cubicBezTo>
                    <a:pt x="1204" y="5840"/>
                    <a:pt x="1229" y="6392"/>
                    <a:pt x="1229" y="6392"/>
                  </a:cubicBezTo>
                  <a:lnTo>
                    <a:pt x="1104" y="6492"/>
                  </a:lnTo>
                  <a:cubicBezTo>
                    <a:pt x="807" y="6831"/>
                    <a:pt x="1083" y="7295"/>
                    <a:pt x="1448" y="7295"/>
                  </a:cubicBezTo>
                  <a:cubicBezTo>
                    <a:pt x="1515" y="7295"/>
                    <a:pt x="1585" y="7279"/>
                    <a:pt x="1655" y="7244"/>
                  </a:cubicBezTo>
                  <a:cubicBezTo>
                    <a:pt x="1655" y="7219"/>
                    <a:pt x="1680" y="7219"/>
                    <a:pt x="1680" y="7219"/>
                  </a:cubicBezTo>
                  <a:cubicBezTo>
                    <a:pt x="1981" y="7069"/>
                    <a:pt x="2206" y="6793"/>
                    <a:pt x="2357" y="6467"/>
                  </a:cubicBezTo>
                  <a:cubicBezTo>
                    <a:pt x="2658" y="5891"/>
                    <a:pt x="3109" y="5590"/>
                    <a:pt x="3109" y="5590"/>
                  </a:cubicBezTo>
                  <a:lnTo>
                    <a:pt x="5264" y="5941"/>
                  </a:lnTo>
                  <a:cubicBezTo>
                    <a:pt x="5697" y="6026"/>
                    <a:pt x="6057" y="6063"/>
                    <a:pt x="6354" y="6063"/>
                  </a:cubicBezTo>
                  <a:cubicBezTo>
                    <a:pt x="7278" y="6063"/>
                    <a:pt x="7606" y="5712"/>
                    <a:pt x="7720" y="5389"/>
                  </a:cubicBezTo>
                  <a:cubicBezTo>
                    <a:pt x="7795" y="5139"/>
                    <a:pt x="7620" y="4913"/>
                    <a:pt x="7344" y="4888"/>
                  </a:cubicBezTo>
                  <a:cubicBezTo>
                    <a:pt x="6241" y="4888"/>
                    <a:pt x="4763" y="4512"/>
                    <a:pt x="4763" y="4512"/>
                  </a:cubicBezTo>
                  <a:lnTo>
                    <a:pt x="6868" y="4236"/>
                  </a:lnTo>
                  <a:cubicBezTo>
                    <a:pt x="9475" y="3911"/>
                    <a:pt x="8798" y="3033"/>
                    <a:pt x="8798" y="3033"/>
                  </a:cubicBezTo>
                  <a:cubicBezTo>
                    <a:pt x="8948" y="2933"/>
                    <a:pt x="9023" y="2833"/>
                    <a:pt x="9099" y="2758"/>
                  </a:cubicBezTo>
                  <a:cubicBezTo>
                    <a:pt x="9312" y="2450"/>
                    <a:pt x="9055" y="2052"/>
                    <a:pt x="8708" y="2052"/>
                  </a:cubicBezTo>
                  <a:cubicBezTo>
                    <a:pt x="8688" y="2052"/>
                    <a:pt x="8668" y="2053"/>
                    <a:pt x="8648" y="2056"/>
                  </a:cubicBezTo>
                  <a:lnTo>
                    <a:pt x="7511" y="2247"/>
                  </a:lnTo>
                  <a:lnTo>
                    <a:pt x="7511" y="2247"/>
                  </a:lnTo>
                  <a:cubicBezTo>
                    <a:pt x="8246" y="1992"/>
                    <a:pt x="8198" y="1582"/>
                    <a:pt x="8071" y="1329"/>
                  </a:cubicBezTo>
                  <a:cubicBezTo>
                    <a:pt x="8008" y="1203"/>
                    <a:pt x="7892" y="1148"/>
                    <a:pt x="7768" y="1148"/>
                  </a:cubicBezTo>
                  <a:cubicBezTo>
                    <a:pt x="7744" y="1148"/>
                    <a:pt x="7720" y="1150"/>
                    <a:pt x="7695" y="1154"/>
                  </a:cubicBezTo>
                  <a:cubicBezTo>
                    <a:pt x="7026" y="1370"/>
                    <a:pt x="6431" y="1457"/>
                    <a:pt x="5909" y="1457"/>
                  </a:cubicBezTo>
                  <a:cubicBezTo>
                    <a:pt x="3772" y="1457"/>
                    <a:pt x="2833" y="1"/>
                    <a:pt x="2833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0" name="Google Shape;2718;p41">
              <a:extLst>
                <a:ext uri="{FF2B5EF4-FFF2-40B4-BE49-F238E27FC236}">
                  <a16:creationId xmlns:a16="http://schemas.microsoft.com/office/drawing/2014/main" xmlns="" id="{730D0FED-20F9-9E56-EB02-13450684C95D}"/>
                </a:ext>
              </a:extLst>
            </p:cNvPr>
            <p:cNvSpPr/>
            <p:nvPr/>
          </p:nvSpPr>
          <p:spPr>
            <a:xfrm>
              <a:off x="4901150" y="3339625"/>
              <a:ext cx="236875" cy="186750"/>
            </a:xfrm>
            <a:custGeom>
              <a:avLst/>
              <a:gdLst/>
              <a:ahLst/>
              <a:cxnLst/>
              <a:rect l="l" t="t" r="r" b="b"/>
              <a:pathLst>
                <a:path w="9475" h="7470" fill="none" extrusionOk="0">
                  <a:moveTo>
                    <a:pt x="2833" y="1"/>
                  </a:moveTo>
                  <a:cubicBezTo>
                    <a:pt x="2833" y="1"/>
                    <a:pt x="4287" y="2256"/>
                    <a:pt x="7695" y="1154"/>
                  </a:cubicBezTo>
                  <a:cubicBezTo>
                    <a:pt x="7846" y="1129"/>
                    <a:pt x="7996" y="1179"/>
                    <a:pt x="8071" y="1329"/>
                  </a:cubicBezTo>
                  <a:cubicBezTo>
                    <a:pt x="8247" y="1680"/>
                    <a:pt x="8272" y="2332"/>
                    <a:pt x="6267" y="2457"/>
                  </a:cubicBezTo>
                  <a:lnTo>
                    <a:pt x="8648" y="2056"/>
                  </a:lnTo>
                  <a:cubicBezTo>
                    <a:pt x="9023" y="2006"/>
                    <a:pt x="9324" y="2432"/>
                    <a:pt x="9099" y="2758"/>
                  </a:cubicBezTo>
                  <a:cubicBezTo>
                    <a:pt x="9023" y="2833"/>
                    <a:pt x="8948" y="2933"/>
                    <a:pt x="8798" y="3033"/>
                  </a:cubicBezTo>
                  <a:cubicBezTo>
                    <a:pt x="8798" y="3033"/>
                    <a:pt x="9475" y="3911"/>
                    <a:pt x="6868" y="4236"/>
                  </a:cubicBezTo>
                  <a:lnTo>
                    <a:pt x="4763" y="4512"/>
                  </a:lnTo>
                  <a:cubicBezTo>
                    <a:pt x="4763" y="4512"/>
                    <a:pt x="6241" y="4888"/>
                    <a:pt x="7344" y="4888"/>
                  </a:cubicBezTo>
                  <a:cubicBezTo>
                    <a:pt x="7620" y="4913"/>
                    <a:pt x="7795" y="5139"/>
                    <a:pt x="7720" y="5389"/>
                  </a:cubicBezTo>
                  <a:cubicBezTo>
                    <a:pt x="7570" y="5815"/>
                    <a:pt x="7044" y="6292"/>
                    <a:pt x="5264" y="5941"/>
                  </a:cubicBezTo>
                  <a:lnTo>
                    <a:pt x="3109" y="5590"/>
                  </a:lnTo>
                  <a:cubicBezTo>
                    <a:pt x="3109" y="5590"/>
                    <a:pt x="2658" y="5891"/>
                    <a:pt x="2357" y="6467"/>
                  </a:cubicBezTo>
                  <a:cubicBezTo>
                    <a:pt x="2206" y="6793"/>
                    <a:pt x="1981" y="7069"/>
                    <a:pt x="1680" y="7219"/>
                  </a:cubicBezTo>
                  <a:cubicBezTo>
                    <a:pt x="1680" y="7219"/>
                    <a:pt x="1655" y="7219"/>
                    <a:pt x="1655" y="7244"/>
                  </a:cubicBezTo>
                  <a:cubicBezTo>
                    <a:pt x="1204" y="7470"/>
                    <a:pt x="753" y="6893"/>
                    <a:pt x="1104" y="6492"/>
                  </a:cubicBezTo>
                  <a:lnTo>
                    <a:pt x="1229" y="6392"/>
                  </a:lnTo>
                  <a:cubicBezTo>
                    <a:pt x="1229" y="6392"/>
                    <a:pt x="1204" y="5840"/>
                    <a:pt x="753" y="5465"/>
                  </a:cubicBezTo>
                  <a:cubicBezTo>
                    <a:pt x="753" y="5465"/>
                    <a:pt x="327" y="4913"/>
                    <a:pt x="753" y="3936"/>
                  </a:cubicBezTo>
                  <a:lnTo>
                    <a:pt x="1" y="3134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1" name="Google Shape;2719;p41">
              <a:extLst>
                <a:ext uri="{FF2B5EF4-FFF2-40B4-BE49-F238E27FC236}">
                  <a16:creationId xmlns:a16="http://schemas.microsoft.com/office/drawing/2014/main" xmlns="" id="{D6FE647E-48CF-391E-C1DA-C1D11881FC3C}"/>
                </a:ext>
              </a:extLst>
            </p:cNvPr>
            <p:cNvSpPr/>
            <p:nvPr/>
          </p:nvSpPr>
          <p:spPr>
            <a:xfrm>
              <a:off x="5025850" y="3407300"/>
              <a:ext cx="99650" cy="15075"/>
            </a:xfrm>
            <a:custGeom>
              <a:avLst/>
              <a:gdLst/>
              <a:ahLst/>
              <a:cxnLst/>
              <a:rect l="l" t="t" r="r" b="b"/>
              <a:pathLst>
                <a:path w="3986" h="603" extrusionOk="0">
                  <a:moveTo>
                    <a:pt x="251" y="251"/>
                  </a:moveTo>
                  <a:cubicBezTo>
                    <a:pt x="1203" y="402"/>
                    <a:pt x="2156" y="76"/>
                    <a:pt x="3108" y="26"/>
                  </a:cubicBezTo>
                  <a:cubicBezTo>
                    <a:pt x="3384" y="1"/>
                    <a:pt x="3685" y="26"/>
                    <a:pt x="3910" y="201"/>
                  </a:cubicBezTo>
                  <a:cubicBezTo>
                    <a:pt x="3985" y="251"/>
                    <a:pt x="3985" y="377"/>
                    <a:pt x="3935" y="427"/>
                  </a:cubicBezTo>
                  <a:cubicBezTo>
                    <a:pt x="3860" y="502"/>
                    <a:pt x="3785" y="502"/>
                    <a:pt x="3710" y="452"/>
                  </a:cubicBezTo>
                  <a:cubicBezTo>
                    <a:pt x="3534" y="326"/>
                    <a:pt x="3309" y="301"/>
                    <a:pt x="3108" y="326"/>
                  </a:cubicBezTo>
                  <a:cubicBezTo>
                    <a:pt x="2858" y="351"/>
                    <a:pt x="2632" y="377"/>
                    <a:pt x="2406" y="427"/>
                  </a:cubicBezTo>
                  <a:cubicBezTo>
                    <a:pt x="1930" y="502"/>
                    <a:pt x="1454" y="577"/>
                    <a:pt x="978" y="602"/>
                  </a:cubicBezTo>
                  <a:cubicBezTo>
                    <a:pt x="727" y="602"/>
                    <a:pt x="451" y="602"/>
                    <a:pt x="201" y="552"/>
                  </a:cubicBezTo>
                  <a:cubicBezTo>
                    <a:pt x="0" y="502"/>
                    <a:pt x="50" y="201"/>
                    <a:pt x="251" y="25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2" name="Google Shape;2720;p41">
              <a:extLst>
                <a:ext uri="{FF2B5EF4-FFF2-40B4-BE49-F238E27FC236}">
                  <a16:creationId xmlns:a16="http://schemas.microsoft.com/office/drawing/2014/main" xmlns="" id="{8E6BF474-DFA2-FF50-D8B6-746609040841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3" name="Google Shape;2721;p41">
              <a:extLst>
                <a:ext uri="{FF2B5EF4-FFF2-40B4-BE49-F238E27FC236}">
                  <a16:creationId xmlns:a16="http://schemas.microsoft.com/office/drawing/2014/main" xmlns="" id="{1809F84A-9BE3-48E5-44EE-1617C0A46732}"/>
                </a:ext>
              </a:extLst>
            </p:cNvPr>
            <p:cNvSpPr/>
            <p:nvPr/>
          </p:nvSpPr>
          <p:spPr>
            <a:xfrm>
              <a:off x="4380475" y="2857800"/>
              <a:ext cx="117825" cy="95275"/>
            </a:xfrm>
            <a:custGeom>
              <a:avLst/>
              <a:gdLst/>
              <a:ahLst/>
              <a:cxnLst/>
              <a:rect l="l" t="t" r="r" b="b"/>
              <a:pathLst>
                <a:path w="4713" h="3811" fill="none" extrusionOk="0">
                  <a:moveTo>
                    <a:pt x="4512" y="552"/>
                  </a:moveTo>
                  <a:lnTo>
                    <a:pt x="4587" y="978"/>
                  </a:lnTo>
                  <a:cubicBezTo>
                    <a:pt x="4712" y="1579"/>
                    <a:pt x="4311" y="2206"/>
                    <a:pt x="3760" y="2532"/>
                  </a:cubicBezTo>
                  <a:cubicBezTo>
                    <a:pt x="3234" y="2883"/>
                    <a:pt x="2582" y="2983"/>
                    <a:pt x="1981" y="3108"/>
                  </a:cubicBezTo>
                  <a:cubicBezTo>
                    <a:pt x="1354" y="3234"/>
                    <a:pt x="702" y="3384"/>
                    <a:pt x="251" y="3810"/>
                  </a:cubicBezTo>
                  <a:cubicBezTo>
                    <a:pt x="1" y="2707"/>
                    <a:pt x="427" y="1479"/>
                    <a:pt x="1329" y="803"/>
                  </a:cubicBezTo>
                  <a:cubicBezTo>
                    <a:pt x="2231" y="126"/>
                    <a:pt x="3535" y="1"/>
                    <a:pt x="4512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4" name="Google Shape;2722;p41">
              <a:extLst>
                <a:ext uri="{FF2B5EF4-FFF2-40B4-BE49-F238E27FC236}">
                  <a16:creationId xmlns:a16="http://schemas.microsoft.com/office/drawing/2014/main" xmlns="" id="{03AD20CB-0E6D-81C6-AEC2-A0739BD4AA9E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5" name="Google Shape;2723;p41">
              <a:extLst>
                <a:ext uri="{FF2B5EF4-FFF2-40B4-BE49-F238E27FC236}">
                  <a16:creationId xmlns:a16="http://schemas.microsoft.com/office/drawing/2014/main" xmlns="" id="{7B83B84B-3757-09F9-FFF5-85C39FD95418}"/>
                </a:ext>
              </a:extLst>
            </p:cNvPr>
            <p:cNvSpPr/>
            <p:nvPr/>
          </p:nvSpPr>
          <p:spPr>
            <a:xfrm>
              <a:off x="4330350" y="2792000"/>
              <a:ext cx="143525" cy="70850"/>
            </a:xfrm>
            <a:custGeom>
              <a:avLst/>
              <a:gdLst/>
              <a:ahLst/>
              <a:cxnLst/>
              <a:rect l="l" t="t" r="r" b="b"/>
              <a:pathLst>
                <a:path w="5741" h="2834" fill="none" extrusionOk="0">
                  <a:moveTo>
                    <a:pt x="2131" y="101"/>
                  </a:moveTo>
                  <a:cubicBezTo>
                    <a:pt x="2833" y="26"/>
                    <a:pt x="3560" y="1"/>
                    <a:pt x="4236" y="227"/>
                  </a:cubicBezTo>
                  <a:cubicBezTo>
                    <a:pt x="4913" y="427"/>
                    <a:pt x="5514" y="903"/>
                    <a:pt x="5740" y="1580"/>
                  </a:cubicBezTo>
                  <a:lnTo>
                    <a:pt x="5389" y="2206"/>
                  </a:lnTo>
                  <a:cubicBezTo>
                    <a:pt x="4437" y="2733"/>
                    <a:pt x="3259" y="2833"/>
                    <a:pt x="2231" y="2457"/>
                  </a:cubicBezTo>
                  <a:cubicBezTo>
                    <a:pt x="1229" y="2081"/>
                    <a:pt x="377" y="1254"/>
                    <a:pt x="1" y="227"/>
                  </a:cubicBezTo>
                  <a:cubicBezTo>
                    <a:pt x="727" y="277"/>
                    <a:pt x="1429" y="151"/>
                    <a:pt x="2131" y="101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6" name="Google Shape;2724;p41">
              <a:extLst>
                <a:ext uri="{FF2B5EF4-FFF2-40B4-BE49-F238E27FC236}">
                  <a16:creationId xmlns:a16="http://schemas.microsoft.com/office/drawing/2014/main" xmlns="" id="{CB6C8F98-6E8C-150C-7162-71E494CB03BB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7" name="Google Shape;2725;p41">
              <a:extLst>
                <a:ext uri="{FF2B5EF4-FFF2-40B4-BE49-F238E27FC236}">
                  <a16:creationId xmlns:a16="http://schemas.microsoft.com/office/drawing/2014/main" xmlns="" id="{48B3425C-035C-FDDB-3DD9-41CDD3E60954}"/>
                </a:ext>
              </a:extLst>
            </p:cNvPr>
            <p:cNvSpPr/>
            <p:nvPr/>
          </p:nvSpPr>
          <p:spPr>
            <a:xfrm>
              <a:off x="4364825" y="2701775"/>
              <a:ext cx="114675" cy="94650"/>
            </a:xfrm>
            <a:custGeom>
              <a:avLst/>
              <a:gdLst/>
              <a:ahLst/>
              <a:cxnLst/>
              <a:rect l="l" t="t" r="r" b="b"/>
              <a:pathLst>
                <a:path w="4587" h="3786" fill="none" extrusionOk="0">
                  <a:moveTo>
                    <a:pt x="4261" y="2983"/>
                  </a:moveTo>
                  <a:lnTo>
                    <a:pt x="4587" y="3309"/>
                  </a:lnTo>
                  <a:cubicBezTo>
                    <a:pt x="4336" y="3635"/>
                    <a:pt x="3910" y="3785"/>
                    <a:pt x="3509" y="3785"/>
                  </a:cubicBezTo>
                  <a:cubicBezTo>
                    <a:pt x="3108" y="3760"/>
                    <a:pt x="2707" y="3610"/>
                    <a:pt x="2356" y="3409"/>
                  </a:cubicBezTo>
                  <a:cubicBezTo>
                    <a:pt x="1128" y="2683"/>
                    <a:pt x="226" y="1404"/>
                    <a:pt x="0" y="1"/>
                  </a:cubicBezTo>
                  <a:cubicBezTo>
                    <a:pt x="702" y="552"/>
                    <a:pt x="1604" y="778"/>
                    <a:pt x="2406" y="1154"/>
                  </a:cubicBezTo>
                  <a:cubicBezTo>
                    <a:pt x="3233" y="1530"/>
                    <a:pt x="4060" y="2106"/>
                    <a:pt x="4261" y="2983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8" name="Google Shape;2726;p41">
              <a:extLst>
                <a:ext uri="{FF2B5EF4-FFF2-40B4-BE49-F238E27FC236}">
                  <a16:creationId xmlns:a16="http://schemas.microsoft.com/office/drawing/2014/main" xmlns="" id="{119BDE58-965C-CBCE-F626-354BC03B9BF8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69" name="Google Shape;2727;p41">
              <a:extLst>
                <a:ext uri="{FF2B5EF4-FFF2-40B4-BE49-F238E27FC236}">
                  <a16:creationId xmlns:a16="http://schemas.microsoft.com/office/drawing/2014/main" xmlns="" id="{8589D5D6-483F-488E-1916-1AD6D13E3232}"/>
                </a:ext>
              </a:extLst>
            </p:cNvPr>
            <p:cNvSpPr/>
            <p:nvPr/>
          </p:nvSpPr>
          <p:spPr>
            <a:xfrm>
              <a:off x="4417450" y="2653550"/>
              <a:ext cx="89000" cy="105900"/>
            </a:xfrm>
            <a:custGeom>
              <a:avLst/>
              <a:gdLst/>
              <a:ahLst/>
              <a:cxnLst/>
              <a:rect l="l" t="t" r="r" b="b"/>
              <a:pathLst>
                <a:path w="3560" h="4236" fill="none" extrusionOk="0">
                  <a:moveTo>
                    <a:pt x="3309" y="3885"/>
                  </a:moveTo>
                  <a:lnTo>
                    <a:pt x="3183" y="4236"/>
                  </a:lnTo>
                  <a:cubicBezTo>
                    <a:pt x="2256" y="4110"/>
                    <a:pt x="1429" y="3459"/>
                    <a:pt x="928" y="2682"/>
                  </a:cubicBezTo>
                  <a:cubicBezTo>
                    <a:pt x="401" y="1880"/>
                    <a:pt x="151" y="952"/>
                    <a:pt x="0" y="0"/>
                  </a:cubicBezTo>
                  <a:cubicBezTo>
                    <a:pt x="401" y="476"/>
                    <a:pt x="953" y="777"/>
                    <a:pt x="1504" y="1078"/>
                  </a:cubicBezTo>
                  <a:cubicBezTo>
                    <a:pt x="2030" y="1379"/>
                    <a:pt x="2582" y="1704"/>
                    <a:pt x="2983" y="2155"/>
                  </a:cubicBezTo>
                  <a:cubicBezTo>
                    <a:pt x="3359" y="2632"/>
                    <a:pt x="3559" y="3333"/>
                    <a:pt x="3309" y="388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0" name="Google Shape;2728;p41">
              <a:extLst>
                <a:ext uri="{FF2B5EF4-FFF2-40B4-BE49-F238E27FC236}">
                  <a16:creationId xmlns:a16="http://schemas.microsoft.com/office/drawing/2014/main" xmlns="" id="{3F800F06-95B9-1B67-8262-CE8640555230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1" name="Google Shape;2729;p41">
              <a:extLst>
                <a:ext uri="{FF2B5EF4-FFF2-40B4-BE49-F238E27FC236}">
                  <a16:creationId xmlns:a16="http://schemas.microsoft.com/office/drawing/2014/main" xmlns="" id="{5200A9FF-0FE3-6ACE-7873-10BB178B7357}"/>
                </a:ext>
              </a:extLst>
            </p:cNvPr>
            <p:cNvSpPr/>
            <p:nvPr/>
          </p:nvSpPr>
          <p:spPr>
            <a:xfrm>
              <a:off x="4476975" y="2607175"/>
              <a:ext cx="78975" cy="127225"/>
            </a:xfrm>
            <a:custGeom>
              <a:avLst/>
              <a:gdLst/>
              <a:ahLst/>
              <a:cxnLst/>
              <a:rect l="l" t="t" r="r" b="b"/>
              <a:pathLst>
                <a:path w="3159" h="5089" fill="none" extrusionOk="0">
                  <a:moveTo>
                    <a:pt x="2005" y="5063"/>
                  </a:moveTo>
                  <a:cubicBezTo>
                    <a:pt x="1028" y="4863"/>
                    <a:pt x="376" y="3910"/>
                    <a:pt x="201" y="2933"/>
                  </a:cubicBezTo>
                  <a:cubicBezTo>
                    <a:pt x="0" y="1955"/>
                    <a:pt x="201" y="953"/>
                    <a:pt x="401" y="0"/>
                  </a:cubicBezTo>
                  <a:cubicBezTo>
                    <a:pt x="978" y="401"/>
                    <a:pt x="1554" y="802"/>
                    <a:pt x="2030" y="1329"/>
                  </a:cubicBezTo>
                  <a:cubicBezTo>
                    <a:pt x="2507" y="1830"/>
                    <a:pt x="2908" y="2457"/>
                    <a:pt x="3033" y="3133"/>
                  </a:cubicBezTo>
                  <a:cubicBezTo>
                    <a:pt x="3158" y="3835"/>
                    <a:pt x="2983" y="4587"/>
                    <a:pt x="2507" y="5088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2" name="Google Shape;2730;p41">
              <a:extLst>
                <a:ext uri="{FF2B5EF4-FFF2-40B4-BE49-F238E27FC236}">
                  <a16:creationId xmlns:a16="http://schemas.microsoft.com/office/drawing/2014/main" xmlns="" id="{FB8BBEFD-F331-7BDA-E067-7D6EEE356A8C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3" name="Google Shape;2731;p41">
              <a:extLst>
                <a:ext uri="{FF2B5EF4-FFF2-40B4-BE49-F238E27FC236}">
                  <a16:creationId xmlns:a16="http://schemas.microsoft.com/office/drawing/2014/main" xmlns="" id="{549EB73B-8D9D-1CBF-0401-123C495BF339}"/>
                </a:ext>
              </a:extLst>
            </p:cNvPr>
            <p:cNvSpPr/>
            <p:nvPr/>
          </p:nvSpPr>
          <p:spPr>
            <a:xfrm>
              <a:off x="4560925" y="2611550"/>
              <a:ext cx="71450" cy="129100"/>
            </a:xfrm>
            <a:custGeom>
              <a:avLst/>
              <a:gdLst/>
              <a:ahLst/>
              <a:cxnLst/>
              <a:rect l="l" t="t" r="r" b="b"/>
              <a:pathLst>
                <a:path w="2858" h="5164" fill="none" extrusionOk="0">
                  <a:moveTo>
                    <a:pt x="377" y="5164"/>
                  </a:moveTo>
                  <a:lnTo>
                    <a:pt x="51" y="4913"/>
                  </a:lnTo>
                  <a:cubicBezTo>
                    <a:pt x="1" y="3861"/>
                    <a:pt x="26" y="2758"/>
                    <a:pt x="452" y="1780"/>
                  </a:cubicBezTo>
                  <a:cubicBezTo>
                    <a:pt x="878" y="803"/>
                    <a:pt x="1805" y="1"/>
                    <a:pt x="2858" y="1"/>
                  </a:cubicBezTo>
                  <a:cubicBezTo>
                    <a:pt x="2557" y="377"/>
                    <a:pt x="2482" y="878"/>
                    <a:pt x="2507" y="1354"/>
                  </a:cubicBezTo>
                  <a:cubicBezTo>
                    <a:pt x="2532" y="1830"/>
                    <a:pt x="2607" y="2307"/>
                    <a:pt x="2582" y="2783"/>
                  </a:cubicBezTo>
                  <a:cubicBezTo>
                    <a:pt x="2482" y="3936"/>
                    <a:pt x="1530" y="4963"/>
                    <a:pt x="377" y="516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4" name="Google Shape;2732;p41">
              <a:extLst>
                <a:ext uri="{FF2B5EF4-FFF2-40B4-BE49-F238E27FC236}">
                  <a16:creationId xmlns:a16="http://schemas.microsoft.com/office/drawing/2014/main" xmlns="" id="{57F95A69-AD0D-6C2D-DD98-7B3F9CFBF3EA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5" name="Google Shape;2733;p41">
              <a:extLst>
                <a:ext uri="{FF2B5EF4-FFF2-40B4-BE49-F238E27FC236}">
                  <a16:creationId xmlns:a16="http://schemas.microsoft.com/office/drawing/2014/main" xmlns="" id="{AC29E172-1DAF-B364-DBD3-4F29BC7C326F}"/>
                </a:ext>
              </a:extLst>
            </p:cNvPr>
            <p:cNvSpPr/>
            <p:nvPr/>
          </p:nvSpPr>
          <p:spPr>
            <a:xfrm>
              <a:off x="4487625" y="2880975"/>
              <a:ext cx="77725" cy="109675"/>
            </a:xfrm>
            <a:custGeom>
              <a:avLst/>
              <a:gdLst/>
              <a:ahLst/>
              <a:cxnLst/>
              <a:rect l="l" t="t" r="r" b="b"/>
              <a:pathLst>
                <a:path w="3109" h="4387" fill="none" extrusionOk="0">
                  <a:moveTo>
                    <a:pt x="1429" y="226"/>
                  </a:moveTo>
                  <a:lnTo>
                    <a:pt x="2306" y="1"/>
                  </a:lnTo>
                  <a:cubicBezTo>
                    <a:pt x="2808" y="377"/>
                    <a:pt x="3108" y="978"/>
                    <a:pt x="3083" y="1605"/>
                  </a:cubicBezTo>
                  <a:cubicBezTo>
                    <a:pt x="3083" y="2231"/>
                    <a:pt x="2757" y="2858"/>
                    <a:pt x="2256" y="3209"/>
                  </a:cubicBezTo>
                  <a:cubicBezTo>
                    <a:pt x="2031" y="3359"/>
                    <a:pt x="1780" y="3485"/>
                    <a:pt x="1579" y="3660"/>
                  </a:cubicBezTo>
                  <a:cubicBezTo>
                    <a:pt x="1404" y="3835"/>
                    <a:pt x="1254" y="4136"/>
                    <a:pt x="1379" y="4387"/>
                  </a:cubicBezTo>
                  <a:cubicBezTo>
                    <a:pt x="928" y="4011"/>
                    <a:pt x="527" y="3560"/>
                    <a:pt x="301" y="3033"/>
                  </a:cubicBezTo>
                  <a:cubicBezTo>
                    <a:pt x="76" y="2507"/>
                    <a:pt x="1" y="1881"/>
                    <a:pt x="201" y="1354"/>
                  </a:cubicBezTo>
                  <a:cubicBezTo>
                    <a:pt x="402" y="803"/>
                    <a:pt x="878" y="352"/>
                    <a:pt x="1429" y="2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6" name="Google Shape;2734;p41">
              <a:extLst>
                <a:ext uri="{FF2B5EF4-FFF2-40B4-BE49-F238E27FC236}">
                  <a16:creationId xmlns:a16="http://schemas.microsoft.com/office/drawing/2014/main" xmlns="" id="{EDFD0232-FF47-D669-4A43-AA2188B637D3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7" name="Google Shape;2735;p41">
              <a:extLst>
                <a:ext uri="{FF2B5EF4-FFF2-40B4-BE49-F238E27FC236}">
                  <a16:creationId xmlns:a16="http://schemas.microsoft.com/office/drawing/2014/main" xmlns="" id="{4040B945-4564-A4DA-3A46-C299CCE6BEA8}"/>
                </a:ext>
              </a:extLst>
            </p:cNvPr>
            <p:cNvSpPr/>
            <p:nvPr/>
          </p:nvSpPr>
          <p:spPr>
            <a:xfrm>
              <a:off x="4559050" y="2867200"/>
              <a:ext cx="80850" cy="113425"/>
            </a:xfrm>
            <a:custGeom>
              <a:avLst/>
              <a:gdLst/>
              <a:ahLst/>
              <a:cxnLst/>
              <a:rect l="l" t="t" r="r" b="b"/>
              <a:pathLst>
                <a:path w="3234" h="4537" fill="none" extrusionOk="0">
                  <a:moveTo>
                    <a:pt x="276" y="0"/>
                  </a:moveTo>
                  <a:lnTo>
                    <a:pt x="1780" y="176"/>
                  </a:lnTo>
                  <a:cubicBezTo>
                    <a:pt x="2331" y="176"/>
                    <a:pt x="2808" y="677"/>
                    <a:pt x="2958" y="1203"/>
                  </a:cubicBezTo>
                  <a:cubicBezTo>
                    <a:pt x="3108" y="1755"/>
                    <a:pt x="3058" y="2331"/>
                    <a:pt x="3008" y="2883"/>
                  </a:cubicBezTo>
                  <a:cubicBezTo>
                    <a:pt x="2983" y="3459"/>
                    <a:pt x="2958" y="4036"/>
                    <a:pt x="3234" y="4537"/>
                  </a:cubicBezTo>
                  <a:cubicBezTo>
                    <a:pt x="2106" y="4036"/>
                    <a:pt x="1153" y="3158"/>
                    <a:pt x="577" y="2081"/>
                  </a:cubicBezTo>
                  <a:cubicBezTo>
                    <a:pt x="226" y="1454"/>
                    <a:pt x="1" y="652"/>
                    <a:pt x="276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8" name="Google Shape;2736;p41">
              <a:extLst>
                <a:ext uri="{FF2B5EF4-FFF2-40B4-BE49-F238E27FC236}">
                  <a16:creationId xmlns:a16="http://schemas.microsoft.com/office/drawing/2014/main" xmlns="" id="{C04FF497-D90A-43E8-D34D-9AFA6AACA12B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79" name="Google Shape;2737;p41">
              <a:extLst>
                <a:ext uri="{FF2B5EF4-FFF2-40B4-BE49-F238E27FC236}">
                  <a16:creationId xmlns:a16="http://schemas.microsoft.com/office/drawing/2014/main" xmlns="" id="{D8C227C6-02BE-10BD-0512-6C6A1FECC298}"/>
                </a:ext>
              </a:extLst>
            </p:cNvPr>
            <p:cNvSpPr/>
            <p:nvPr/>
          </p:nvSpPr>
          <p:spPr>
            <a:xfrm>
              <a:off x="4603550" y="2827100"/>
              <a:ext cx="124700" cy="71450"/>
            </a:xfrm>
            <a:custGeom>
              <a:avLst/>
              <a:gdLst/>
              <a:ahLst/>
              <a:cxnLst/>
              <a:rect l="l" t="t" r="r" b="b"/>
              <a:pathLst>
                <a:path w="4988" h="2858" fill="none" extrusionOk="0">
                  <a:moveTo>
                    <a:pt x="0" y="427"/>
                  </a:moveTo>
                  <a:lnTo>
                    <a:pt x="677" y="301"/>
                  </a:lnTo>
                  <a:cubicBezTo>
                    <a:pt x="1203" y="0"/>
                    <a:pt x="1855" y="76"/>
                    <a:pt x="2381" y="376"/>
                  </a:cubicBezTo>
                  <a:cubicBezTo>
                    <a:pt x="2907" y="652"/>
                    <a:pt x="3308" y="1128"/>
                    <a:pt x="3684" y="1579"/>
                  </a:cubicBezTo>
                  <a:cubicBezTo>
                    <a:pt x="4085" y="2031"/>
                    <a:pt x="4461" y="2482"/>
                    <a:pt x="4988" y="2807"/>
                  </a:cubicBezTo>
                  <a:cubicBezTo>
                    <a:pt x="3985" y="2858"/>
                    <a:pt x="2932" y="2858"/>
                    <a:pt x="2005" y="2507"/>
                  </a:cubicBezTo>
                  <a:cubicBezTo>
                    <a:pt x="1053" y="2156"/>
                    <a:pt x="201" y="1404"/>
                    <a:pt x="0" y="42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0" name="Google Shape;2738;p41">
              <a:extLst>
                <a:ext uri="{FF2B5EF4-FFF2-40B4-BE49-F238E27FC236}">
                  <a16:creationId xmlns:a16="http://schemas.microsoft.com/office/drawing/2014/main" xmlns="" id="{89B6275D-A2F6-B0B9-CC58-5CA76F3DBB50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1" name="Google Shape;2739;p41">
              <a:extLst>
                <a:ext uri="{FF2B5EF4-FFF2-40B4-BE49-F238E27FC236}">
                  <a16:creationId xmlns:a16="http://schemas.microsoft.com/office/drawing/2014/main" xmlns="" id="{AC7EFF79-7087-113D-489F-EEBEAE4F2635}"/>
                </a:ext>
              </a:extLst>
            </p:cNvPr>
            <p:cNvSpPr/>
            <p:nvPr/>
          </p:nvSpPr>
          <p:spPr>
            <a:xfrm>
              <a:off x="4619825" y="277132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808" y="2282"/>
                  </a:moveTo>
                  <a:cubicBezTo>
                    <a:pt x="1880" y="2432"/>
                    <a:pt x="928" y="2031"/>
                    <a:pt x="101" y="1530"/>
                  </a:cubicBezTo>
                  <a:lnTo>
                    <a:pt x="1" y="803"/>
                  </a:lnTo>
                  <a:cubicBezTo>
                    <a:pt x="151" y="427"/>
                    <a:pt x="527" y="176"/>
                    <a:pt x="928" y="76"/>
                  </a:cubicBezTo>
                  <a:cubicBezTo>
                    <a:pt x="1329" y="1"/>
                    <a:pt x="1755" y="51"/>
                    <a:pt x="2156" y="126"/>
                  </a:cubicBezTo>
                  <a:cubicBezTo>
                    <a:pt x="3159" y="327"/>
                    <a:pt x="4136" y="602"/>
                    <a:pt x="5113" y="953"/>
                  </a:cubicBezTo>
                  <a:cubicBezTo>
                    <a:pt x="4412" y="1530"/>
                    <a:pt x="3685" y="2131"/>
                    <a:pt x="2808" y="228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2" name="Google Shape;2740;p41">
              <a:extLst>
                <a:ext uri="{FF2B5EF4-FFF2-40B4-BE49-F238E27FC236}">
                  <a16:creationId xmlns:a16="http://schemas.microsoft.com/office/drawing/2014/main" xmlns="" id="{9B695AC1-6F6D-13D2-AF8F-D9A2B1432619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3" name="Google Shape;2741;p41">
              <a:extLst>
                <a:ext uri="{FF2B5EF4-FFF2-40B4-BE49-F238E27FC236}">
                  <a16:creationId xmlns:a16="http://schemas.microsoft.com/office/drawing/2014/main" xmlns="" id="{738F0E02-DB57-8304-0AFF-A9F67BE727D1}"/>
                </a:ext>
              </a:extLst>
            </p:cNvPr>
            <p:cNvSpPr/>
            <p:nvPr/>
          </p:nvSpPr>
          <p:spPr>
            <a:xfrm>
              <a:off x="4599150" y="2678600"/>
              <a:ext cx="131600" cy="97775"/>
            </a:xfrm>
            <a:custGeom>
              <a:avLst/>
              <a:gdLst/>
              <a:ahLst/>
              <a:cxnLst/>
              <a:rect l="l" t="t" r="r" b="b"/>
              <a:pathLst>
                <a:path w="5264" h="3911" fill="none" extrusionOk="0">
                  <a:moveTo>
                    <a:pt x="677" y="3785"/>
                  </a:moveTo>
                  <a:lnTo>
                    <a:pt x="76" y="3209"/>
                  </a:lnTo>
                  <a:cubicBezTo>
                    <a:pt x="1" y="2883"/>
                    <a:pt x="51" y="2532"/>
                    <a:pt x="201" y="2256"/>
                  </a:cubicBezTo>
                  <a:cubicBezTo>
                    <a:pt x="351" y="1955"/>
                    <a:pt x="602" y="1705"/>
                    <a:pt x="853" y="1504"/>
                  </a:cubicBezTo>
                  <a:cubicBezTo>
                    <a:pt x="2056" y="477"/>
                    <a:pt x="3710" y="226"/>
                    <a:pt x="5264" y="1"/>
                  </a:cubicBezTo>
                  <a:cubicBezTo>
                    <a:pt x="4788" y="928"/>
                    <a:pt x="4286" y="1880"/>
                    <a:pt x="3534" y="2632"/>
                  </a:cubicBezTo>
                  <a:cubicBezTo>
                    <a:pt x="2783" y="3384"/>
                    <a:pt x="1730" y="3910"/>
                    <a:pt x="677" y="3785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4" name="Google Shape;2742;p41">
              <a:extLst>
                <a:ext uri="{FF2B5EF4-FFF2-40B4-BE49-F238E27FC236}">
                  <a16:creationId xmlns:a16="http://schemas.microsoft.com/office/drawing/2014/main" xmlns="" id="{27E2CEB8-3D4F-2B00-5683-3643A529912A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5" name="Google Shape;2743;p41">
              <a:extLst>
                <a:ext uri="{FF2B5EF4-FFF2-40B4-BE49-F238E27FC236}">
                  <a16:creationId xmlns:a16="http://schemas.microsoft.com/office/drawing/2014/main" xmlns="" id="{F05C4727-6395-8A9A-8FDD-A85635FFAFF7}"/>
                </a:ext>
              </a:extLst>
            </p:cNvPr>
            <p:cNvSpPr/>
            <p:nvPr/>
          </p:nvSpPr>
          <p:spPr>
            <a:xfrm>
              <a:off x="4520825" y="2961175"/>
              <a:ext cx="255675" cy="115950"/>
            </a:xfrm>
            <a:custGeom>
              <a:avLst/>
              <a:gdLst/>
              <a:ahLst/>
              <a:cxnLst/>
              <a:rect l="l" t="t" r="r" b="b"/>
              <a:pathLst>
                <a:path w="10227" h="4638" fill="none" extrusionOk="0">
                  <a:moveTo>
                    <a:pt x="7018" y="277"/>
                  </a:moveTo>
                  <a:cubicBezTo>
                    <a:pt x="5665" y="1"/>
                    <a:pt x="4211" y="377"/>
                    <a:pt x="3008" y="1079"/>
                  </a:cubicBezTo>
                  <a:cubicBezTo>
                    <a:pt x="1805" y="1780"/>
                    <a:pt x="828" y="2808"/>
                    <a:pt x="1" y="3936"/>
                  </a:cubicBezTo>
                  <a:lnTo>
                    <a:pt x="26" y="4638"/>
                  </a:lnTo>
                  <a:cubicBezTo>
                    <a:pt x="577" y="4061"/>
                    <a:pt x="1204" y="3510"/>
                    <a:pt x="1931" y="3184"/>
                  </a:cubicBezTo>
                  <a:cubicBezTo>
                    <a:pt x="2657" y="2833"/>
                    <a:pt x="3510" y="2708"/>
                    <a:pt x="4286" y="2983"/>
                  </a:cubicBezTo>
                  <a:cubicBezTo>
                    <a:pt x="4763" y="3159"/>
                    <a:pt x="5164" y="3510"/>
                    <a:pt x="5640" y="3685"/>
                  </a:cubicBezTo>
                  <a:cubicBezTo>
                    <a:pt x="6241" y="3911"/>
                    <a:pt x="6918" y="3911"/>
                    <a:pt x="7520" y="3760"/>
                  </a:cubicBezTo>
                  <a:cubicBezTo>
                    <a:pt x="8146" y="3635"/>
                    <a:pt x="8723" y="3359"/>
                    <a:pt x="9324" y="3109"/>
                  </a:cubicBezTo>
                  <a:cubicBezTo>
                    <a:pt x="9625" y="2983"/>
                    <a:pt x="9926" y="2833"/>
                    <a:pt x="10226" y="2708"/>
                  </a:cubicBezTo>
                  <a:cubicBezTo>
                    <a:pt x="9675" y="1429"/>
                    <a:pt x="8397" y="527"/>
                    <a:pt x="7018" y="277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6" name="Google Shape;2744;p41">
              <a:extLst>
                <a:ext uri="{FF2B5EF4-FFF2-40B4-BE49-F238E27FC236}">
                  <a16:creationId xmlns:a16="http://schemas.microsoft.com/office/drawing/2014/main" xmlns="" id="{74FBB487-D184-9477-C8D2-A7BA07FBB1FF}"/>
                </a:ext>
              </a:extLst>
            </p:cNvPr>
            <p:cNvSpPr/>
            <p:nvPr/>
          </p:nvSpPr>
          <p:spPr>
            <a:xfrm>
              <a:off x="4527100" y="2978100"/>
              <a:ext cx="206175" cy="74600"/>
            </a:xfrm>
            <a:custGeom>
              <a:avLst/>
              <a:gdLst/>
              <a:ahLst/>
              <a:cxnLst/>
              <a:rect l="l" t="t" r="r" b="b"/>
              <a:pathLst>
                <a:path w="8247" h="2984" extrusionOk="0">
                  <a:moveTo>
                    <a:pt x="76" y="2732"/>
                  </a:moveTo>
                  <a:cubicBezTo>
                    <a:pt x="978" y="1805"/>
                    <a:pt x="2181" y="1153"/>
                    <a:pt x="3459" y="853"/>
                  </a:cubicBezTo>
                  <a:cubicBezTo>
                    <a:pt x="3459" y="853"/>
                    <a:pt x="3459" y="853"/>
                    <a:pt x="3459" y="853"/>
                  </a:cubicBezTo>
                  <a:cubicBezTo>
                    <a:pt x="3484" y="853"/>
                    <a:pt x="3534" y="853"/>
                    <a:pt x="3559" y="853"/>
                  </a:cubicBezTo>
                  <a:cubicBezTo>
                    <a:pt x="3660" y="828"/>
                    <a:pt x="3785" y="803"/>
                    <a:pt x="3885" y="778"/>
                  </a:cubicBezTo>
                  <a:cubicBezTo>
                    <a:pt x="3910" y="778"/>
                    <a:pt x="3935" y="778"/>
                    <a:pt x="3960" y="778"/>
                  </a:cubicBezTo>
                  <a:cubicBezTo>
                    <a:pt x="4086" y="402"/>
                    <a:pt x="4411" y="126"/>
                    <a:pt x="4787" y="26"/>
                  </a:cubicBezTo>
                  <a:cubicBezTo>
                    <a:pt x="4863" y="1"/>
                    <a:pt x="4938" y="76"/>
                    <a:pt x="4963" y="151"/>
                  </a:cubicBezTo>
                  <a:cubicBezTo>
                    <a:pt x="4963" y="226"/>
                    <a:pt x="4913" y="301"/>
                    <a:pt x="4837" y="301"/>
                  </a:cubicBezTo>
                  <a:cubicBezTo>
                    <a:pt x="4612" y="377"/>
                    <a:pt x="4411" y="527"/>
                    <a:pt x="4286" y="727"/>
                  </a:cubicBezTo>
                  <a:cubicBezTo>
                    <a:pt x="4712" y="677"/>
                    <a:pt x="5138" y="677"/>
                    <a:pt x="5539" y="727"/>
                  </a:cubicBezTo>
                  <a:cubicBezTo>
                    <a:pt x="5539" y="702"/>
                    <a:pt x="5564" y="702"/>
                    <a:pt x="5564" y="677"/>
                  </a:cubicBezTo>
                  <a:cubicBezTo>
                    <a:pt x="6066" y="276"/>
                    <a:pt x="6717" y="76"/>
                    <a:pt x="7344" y="151"/>
                  </a:cubicBezTo>
                  <a:cubicBezTo>
                    <a:pt x="7444" y="176"/>
                    <a:pt x="7494" y="226"/>
                    <a:pt x="7469" y="301"/>
                  </a:cubicBezTo>
                  <a:cubicBezTo>
                    <a:pt x="7469" y="402"/>
                    <a:pt x="7394" y="452"/>
                    <a:pt x="7319" y="427"/>
                  </a:cubicBezTo>
                  <a:cubicBezTo>
                    <a:pt x="6843" y="377"/>
                    <a:pt x="6341" y="502"/>
                    <a:pt x="5940" y="752"/>
                  </a:cubicBezTo>
                  <a:cubicBezTo>
                    <a:pt x="6717" y="878"/>
                    <a:pt x="7444" y="1103"/>
                    <a:pt x="8146" y="1454"/>
                  </a:cubicBezTo>
                  <a:cubicBezTo>
                    <a:pt x="8196" y="1479"/>
                    <a:pt x="8246" y="1580"/>
                    <a:pt x="8196" y="1630"/>
                  </a:cubicBezTo>
                  <a:cubicBezTo>
                    <a:pt x="8171" y="1680"/>
                    <a:pt x="8146" y="1705"/>
                    <a:pt x="8096" y="1705"/>
                  </a:cubicBezTo>
                  <a:cubicBezTo>
                    <a:pt x="8071" y="1730"/>
                    <a:pt x="8046" y="1705"/>
                    <a:pt x="7995" y="1705"/>
                  </a:cubicBezTo>
                  <a:cubicBezTo>
                    <a:pt x="7344" y="1354"/>
                    <a:pt x="6642" y="1153"/>
                    <a:pt x="5890" y="1053"/>
                  </a:cubicBezTo>
                  <a:cubicBezTo>
                    <a:pt x="6015" y="1554"/>
                    <a:pt x="6416" y="1981"/>
                    <a:pt x="6893" y="2156"/>
                  </a:cubicBezTo>
                  <a:cubicBezTo>
                    <a:pt x="6968" y="2181"/>
                    <a:pt x="7018" y="2256"/>
                    <a:pt x="6993" y="2331"/>
                  </a:cubicBezTo>
                  <a:cubicBezTo>
                    <a:pt x="6968" y="2382"/>
                    <a:pt x="6918" y="2407"/>
                    <a:pt x="6868" y="2432"/>
                  </a:cubicBezTo>
                  <a:cubicBezTo>
                    <a:pt x="6868" y="2432"/>
                    <a:pt x="6843" y="2432"/>
                    <a:pt x="6817" y="2407"/>
                  </a:cubicBezTo>
                  <a:cubicBezTo>
                    <a:pt x="6191" y="2206"/>
                    <a:pt x="5715" y="1655"/>
                    <a:pt x="5589" y="1003"/>
                  </a:cubicBezTo>
                  <a:cubicBezTo>
                    <a:pt x="5113" y="953"/>
                    <a:pt x="4612" y="978"/>
                    <a:pt x="4111" y="1028"/>
                  </a:cubicBezTo>
                  <a:cubicBezTo>
                    <a:pt x="4111" y="1053"/>
                    <a:pt x="4111" y="1053"/>
                    <a:pt x="4111" y="1053"/>
                  </a:cubicBezTo>
                  <a:cubicBezTo>
                    <a:pt x="4086" y="1053"/>
                    <a:pt x="4061" y="1053"/>
                    <a:pt x="4035" y="1053"/>
                  </a:cubicBezTo>
                  <a:cubicBezTo>
                    <a:pt x="4035" y="1053"/>
                    <a:pt x="4035" y="1053"/>
                    <a:pt x="4035" y="1053"/>
                  </a:cubicBezTo>
                  <a:cubicBezTo>
                    <a:pt x="4010" y="1053"/>
                    <a:pt x="3960" y="1053"/>
                    <a:pt x="3935" y="1053"/>
                  </a:cubicBezTo>
                  <a:cubicBezTo>
                    <a:pt x="3885" y="1078"/>
                    <a:pt x="3835" y="1078"/>
                    <a:pt x="3785" y="1103"/>
                  </a:cubicBezTo>
                  <a:cubicBezTo>
                    <a:pt x="4261" y="1805"/>
                    <a:pt x="5013" y="2331"/>
                    <a:pt x="5865" y="2507"/>
                  </a:cubicBezTo>
                  <a:cubicBezTo>
                    <a:pt x="5940" y="2532"/>
                    <a:pt x="5990" y="2607"/>
                    <a:pt x="5965" y="2682"/>
                  </a:cubicBezTo>
                  <a:cubicBezTo>
                    <a:pt x="5965" y="2732"/>
                    <a:pt x="5915" y="2783"/>
                    <a:pt x="5840" y="2783"/>
                  </a:cubicBezTo>
                  <a:cubicBezTo>
                    <a:pt x="5840" y="2783"/>
                    <a:pt x="5815" y="2783"/>
                    <a:pt x="5790" y="2783"/>
                  </a:cubicBezTo>
                  <a:cubicBezTo>
                    <a:pt x="4837" y="2582"/>
                    <a:pt x="3985" y="1981"/>
                    <a:pt x="3484" y="1153"/>
                  </a:cubicBezTo>
                  <a:cubicBezTo>
                    <a:pt x="2256" y="1429"/>
                    <a:pt x="1153" y="2056"/>
                    <a:pt x="276" y="2933"/>
                  </a:cubicBezTo>
                  <a:cubicBezTo>
                    <a:pt x="201" y="2983"/>
                    <a:pt x="126" y="2983"/>
                    <a:pt x="76" y="2933"/>
                  </a:cubicBezTo>
                  <a:cubicBezTo>
                    <a:pt x="0" y="2883"/>
                    <a:pt x="0" y="2783"/>
                    <a:pt x="76" y="2732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7" name="Google Shape;2745;p41">
              <a:extLst>
                <a:ext uri="{FF2B5EF4-FFF2-40B4-BE49-F238E27FC236}">
                  <a16:creationId xmlns:a16="http://schemas.microsoft.com/office/drawing/2014/main" xmlns="" id="{D418DB7D-C9C3-3742-2063-67D9ADEADC9F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8" name="Google Shape;2746;p41">
              <a:extLst>
                <a:ext uri="{FF2B5EF4-FFF2-40B4-BE49-F238E27FC236}">
                  <a16:creationId xmlns:a16="http://schemas.microsoft.com/office/drawing/2014/main" xmlns="" id="{100E4439-8627-3916-A866-BB19F3B2CFB0}"/>
                </a:ext>
              </a:extLst>
            </p:cNvPr>
            <p:cNvSpPr/>
            <p:nvPr/>
          </p:nvSpPr>
          <p:spPr>
            <a:xfrm>
              <a:off x="4488250" y="2855925"/>
              <a:ext cx="76475" cy="553275"/>
            </a:xfrm>
            <a:custGeom>
              <a:avLst/>
              <a:gdLst/>
              <a:ahLst/>
              <a:cxnLst/>
              <a:rect l="l" t="t" r="r" b="b"/>
              <a:pathLst>
                <a:path w="3059" h="22131" fill="none" extrusionOk="0">
                  <a:moveTo>
                    <a:pt x="1780" y="0"/>
                  </a:moveTo>
                  <a:lnTo>
                    <a:pt x="3058" y="978"/>
                  </a:lnTo>
                  <a:cubicBezTo>
                    <a:pt x="1880" y="7168"/>
                    <a:pt x="1655" y="13559"/>
                    <a:pt x="2381" y="19800"/>
                  </a:cubicBezTo>
                  <a:cubicBezTo>
                    <a:pt x="2457" y="20301"/>
                    <a:pt x="2507" y="20802"/>
                    <a:pt x="2356" y="21254"/>
                  </a:cubicBezTo>
                  <a:cubicBezTo>
                    <a:pt x="2206" y="21730"/>
                    <a:pt x="1755" y="22131"/>
                    <a:pt x="1279" y="22081"/>
                  </a:cubicBezTo>
                  <a:cubicBezTo>
                    <a:pt x="0" y="14762"/>
                    <a:pt x="201" y="7218"/>
                    <a:pt x="1780" y="0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89" name="Google Shape;2747;p41">
              <a:extLst>
                <a:ext uri="{FF2B5EF4-FFF2-40B4-BE49-F238E27FC236}">
                  <a16:creationId xmlns:a16="http://schemas.microsoft.com/office/drawing/2014/main" xmlns="" id="{5B2CFE0C-923F-70DC-86E7-75B0A8C49033}"/>
                </a:ext>
              </a:extLst>
            </p:cNvPr>
            <p:cNvSpPr/>
            <p:nvPr/>
          </p:nvSpPr>
          <p:spPr>
            <a:xfrm>
              <a:off x="4488250" y="2855925"/>
              <a:ext cx="58925" cy="552650"/>
            </a:xfrm>
            <a:custGeom>
              <a:avLst/>
              <a:gdLst/>
              <a:ahLst/>
              <a:cxnLst/>
              <a:rect l="l" t="t" r="r" b="b"/>
              <a:pathLst>
                <a:path w="2357" h="22106" extrusionOk="0">
                  <a:moveTo>
                    <a:pt x="1254" y="22081"/>
                  </a:moveTo>
                  <a:cubicBezTo>
                    <a:pt x="1504" y="22106"/>
                    <a:pt x="1730" y="22005"/>
                    <a:pt x="1905" y="21855"/>
                  </a:cubicBezTo>
                  <a:cubicBezTo>
                    <a:pt x="727" y="14787"/>
                    <a:pt x="878" y="7494"/>
                    <a:pt x="2356" y="451"/>
                  </a:cubicBezTo>
                  <a:lnTo>
                    <a:pt x="1780" y="0"/>
                  </a:lnTo>
                  <a:cubicBezTo>
                    <a:pt x="176" y="7218"/>
                    <a:pt x="0" y="14762"/>
                    <a:pt x="1254" y="2208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0" name="Google Shape;2748;p41">
              <a:extLst>
                <a:ext uri="{FF2B5EF4-FFF2-40B4-BE49-F238E27FC236}">
                  <a16:creationId xmlns:a16="http://schemas.microsoft.com/office/drawing/2014/main" xmlns="" id="{D887E441-8891-E29B-BFD3-365983E5E5BE}"/>
                </a:ext>
              </a:extLst>
            </p:cNvPr>
            <p:cNvSpPr/>
            <p:nvPr/>
          </p:nvSpPr>
          <p:spPr>
            <a:xfrm>
              <a:off x="4436250" y="2882225"/>
              <a:ext cx="100900" cy="114700"/>
            </a:xfrm>
            <a:custGeom>
              <a:avLst/>
              <a:gdLst/>
              <a:ahLst/>
              <a:cxnLst/>
              <a:rect l="l" t="t" r="r" b="b"/>
              <a:pathLst>
                <a:path w="4036" h="4588" extrusionOk="0">
                  <a:moveTo>
                    <a:pt x="602" y="1405"/>
                  </a:moveTo>
                  <a:cubicBezTo>
                    <a:pt x="0" y="2357"/>
                    <a:pt x="25" y="3660"/>
                    <a:pt x="652" y="4587"/>
                  </a:cubicBezTo>
                  <a:lnTo>
                    <a:pt x="652" y="4587"/>
                  </a:lnTo>
                  <a:cubicBezTo>
                    <a:pt x="928" y="4036"/>
                    <a:pt x="1479" y="3660"/>
                    <a:pt x="2005" y="3309"/>
                  </a:cubicBezTo>
                  <a:lnTo>
                    <a:pt x="2005" y="3309"/>
                  </a:lnTo>
                  <a:cubicBezTo>
                    <a:pt x="2532" y="2983"/>
                    <a:pt x="3108" y="2658"/>
                    <a:pt x="3484" y="2156"/>
                  </a:cubicBezTo>
                  <a:lnTo>
                    <a:pt x="3484" y="2156"/>
                  </a:lnTo>
                  <a:cubicBezTo>
                    <a:pt x="3885" y="1655"/>
                    <a:pt x="4035" y="928"/>
                    <a:pt x="3710" y="377"/>
                  </a:cubicBezTo>
                  <a:lnTo>
                    <a:pt x="3710" y="377"/>
                  </a:lnTo>
                  <a:lnTo>
                    <a:pt x="3484" y="26"/>
                  </a:lnTo>
                  <a:cubicBezTo>
                    <a:pt x="3359" y="1"/>
                    <a:pt x="3258" y="1"/>
                    <a:pt x="3133" y="1"/>
                  </a:cubicBezTo>
                  <a:lnTo>
                    <a:pt x="3133" y="1"/>
                  </a:lnTo>
                  <a:cubicBezTo>
                    <a:pt x="2131" y="1"/>
                    <a:pt x="1128" y="527"/>
                    <a:pt x="602" y="1405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1" name="Google Shape;2749;p41">
              <a:extLst>
                <a:ext uri="{FF2B5EF4-FFF2-40B4-BE49-F238E27FC236}">
                  <a16:creationId xmlns:a16="http://schemas.microsoft.com/office/drawing/2014/main" xmlns="" id="{FF659C17-336D-D096-CA08-3F047B7BBEAA}"/>
                </a:ext>
              </a:extLst>
            </p:cNvPr>
            <p:cNvSpPr/>
            <p:nvPr/>
          </p:nvSpPr>
          <p:spPr>
            <a:xfrm>
              <a:off x="4436250" y="2879100"/>
              <a:ext cx="100900" cy="117825"/>
            </a:xfrm>
            <a:custGeom>
              <a:avLst/>
              <a:gdLst/>
              <a:ahLst/>
              <a:cxnLst/>
              <a:rect l="l" t="t" r="r" b="b"/>
              <a:pathLst>
                <a:path w="4036" h="4713" fill="none" extrusionOk="0">
                  <a:moveTo>
                    <a:pt x="3484" y="151"/>
                  </a:moveTo>
                  <a:lnTo>
                    <a:pt x="3710" y="502"/>
                  </a:lnTo>
                  <a:cubicBezTo>
                    <a:pt x="4035" y="1053"/>
                    <a:pt x="3885" y="1780"/>
                    <a:pt x="3484" y="2281"/>
                  </a:cubicBezTo>
                  <a:cubicBezTo>
                    <a:pt x="3108" y="2783"/>
                    <a:pt x="2532" y="3108"/>
                    <a:pt x="2005" y="3434"/>
                  </a:cubicBezTo>
                  <a:cubicBezTo>
                    <a:pt x="1479" y="3785"/>
                    <a:pt x="928" y="4161"/>
                    <a:pt x="652" y="4712"/>
                  </a:cubicBezTo>
                  <a:cubicBezTo>
                    <a:pt x="25" y="3785"/>
                    <a:pt x="0" y="2482"/>
                    <a:pt x="602" y="1530"/>
                  </a:cubicBezTo>
                  <a:cubicBezTo>
                    <a:pt x="1178" y="552"/>
                    <a:pt x="2356" y="1"/>
                    <a:pt x="3484" y="1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2" name="Google Shape;2750;p41">
              <a:extLst>
                <a:ext uri="{FF2B5EF4-FFF2-40B4-BE49-F238E27FC236}">
                  <a16:creationId xmlns:a16="http://schemas.microsoft.com/office/drawing/2014/main" xmlns="" id="{9AB08F62-F0C4-DF5A-6050-94C160BA19C7}"/>
                </a:ext>
              </a:extLst>
            </p:cNvPr>
            <p:cNvSpPr/>
            <p:nvPr/>
          </p:nvSpPr>
          <p:spPr>
            <a:xfrm>
              <a:off x="4344775" y="2834000"/>
              <a:ext cx="146000" cy="70200"/>
            </a:xfrm>
            <a:custGeom>
              <a:avLst/>
              <a:gdLst/>
              <a:ahLst/>
              <a:cxnLst/>
              <a:rect l="l" t="t" r="r" b="b"/>
              <a:pathLst>
                <a:path w="5840" h="2808" extrusionOk="0">
                  <a:moveTo>
                    <a:pt x="3935" y="0"/>
                  </a:moveTo>
                  <a:cubicBezTo>
                    <a:pt x="3233" y="25"/>
                    <a:pt x="2557" y="326"/>
                    <a:pt x="1930" y="627"/>
                  </a:cubicBezTo>
                  <a:lnTo>
                    <a:pt x="1930" y="627"/>
                  </a:lnTo>
                  <a:cubicBezTo>
                    <a:pt x="1303" y="953"/>
                    <a:pt x="677" y="1303"/>
                    <a:pt x="0" y="1504"/>
                  </a:cubicBezTo>
                  <a:lnTo>
                    <a:pt x="0" y="1504"/>
                  </a:lnTo>
                  <a:cubicBezTo>
                    <a:pt x="727" y="2331"/>
                    <a:pt x="1805" y="2807"/>
                    <a:pt x="2882" y="2807"/>
                  </a:cubicBezTo>
                  <a:lnTo>
                    <a:pt x="2882" y="2807"/>
                  </a:lnTo>
                  <a:cubicBezTo>
                    <a:pt x="3960" y="2782"/>
                    <a:pt x="5038" y="2281"/>
                    <a:pt x="5739" y="1454"/>
                  </a:cubicBezTo>
                  <a:lnTo>
                    <a:pt x="5739" y="1454"/>
                  </a:lnTo>
                  <a:lnTo>
                    <a:pt x="5840" y="727"/>
                  </a:lnTo>
                  <a:cubicBezTo>
                    <a:pt x="5439" y="226"/>
                    <a:pt x="4762" y="0"/>
                    <a:pt x="4110" y="0"/>
                  </a:cubicBezTo>
                  <a:lnTo>
                    <a:pt x="4110" y="0"/>
                  </a:lnTo>
                  <a:cubicBezTo>
                    <a:pt x="4060" y="0"/>
                    <a:pt x="3985" y="0"/>
                    <a:pt x="3935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3" name="Google Shape;2751;p41">
              <a:extLst>
                <a:ext uri="{FF2B5EF4-FFF2-40B4-BE49-F238E27FC236}">
                  <a16:creationId xmlns:a16="http://schemas.microsoft.com/office/drawing/2014/main" xmlns="" id="{990BD272-4739-4887-1D40-62E245BFC9A3}"/>
                </a:ext>
              </a:extLst>
            </p:cNvPr>
            <p:cNvSpPr/>
            <p:nvPr/>
          </p:nvSpPr>
          <p:spPr>
            <a:xfrm>
              <a:off x="4344775" y="2832750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1930" y="677"/>
                  </a:moveTo>
                  <a:cubicBezTo>
                    <a:pt x="2557" y="376"/>
                    <a:pt x="3233" y="75"/>
                    <a:pt x="3935" y="50"/>
                  </a:cubicBezTo>
                  <a:cubicBezTo>
                    <a:pt x="4637" y="0"/>
                    <a:pt x="5389" y="226"/>
                    <a:pt x="5840" y="777"/>
                  </a:cubicBezTo>
                  <a:lnTo>
                    <a:pt x="5739" y="1504"/>
                  </a:lnTo>
                  <a:cubicBezTo>
                    <a:pt x="5038" y="2331"/>
                    <a:pt x="3960" y="2832"/>
                    <a:pt x="2882" y="2857"/>
                  </a:cubicBezTo>
                  <a:cubicBezTo>
                    <a:pt x="1805" y="2857"/>
                    <a:pt x="727" y="2381"/>
                    <a:pt x="0" y="1554"/>
                  </a:cubicBezTo>
                  <a:cubicBezTo>
                    <a:pt x="677" y="1353"/>
                    <a:pt x="1303" y="1003"/>
                    <a:pt x="1930" y="677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4" name="Google Shape;2752;p41">
              <a:extLst>
                <a:ext uri="{FF2B5EF4-FFF2-40B4-BE49-F238E27FC236}">
                  <a16:creationId xmlns:a16="http://schemas.microsoft.com/office/drawing/2014/main" xmlns="" id="{AB6A499A-293A-2A87-AF6F-C8EB6349D6AB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extrusionOk="0">
                  <a:moveTo>
                    <a:pt x="3409" y="2357"/>
                  </a:moveTo>
                  <a:cubicBezTo>
                    <a:pt x="3810" y="2407"/>
                    <a:pt x="4237" y="2432"/>
                    <a:pt x="4612" y="2306"/>
                  </a:cubicBezTo>
                  <a:lnTo>
                    <a:pt x="4612" y="2306"/>
                  </a:lnTo>
                  <a:cubicBezTo>
                    <a:pt x="4988" y="2156"/>
                    <a:pt x="5339" y="1855"/>
                    <a:pt x="5440" y="1479"/>
                  </a:cubicBezTo>
                  <a:lnTo>
                    <a:pt x="5440" y="1479"/>
                  </a:lnTo>
                  <a:lnTo>
                    <a:pt x="5039" y="1304"/>
                  </a:lnTo>
                  <a:cubicBezTo>
                    <a:pt x="4537" y="552"/>
                    <a:pt x="3560" y="301"/>
                    <a:pt x="2658" y="226"/>
                  </a:cubicBezTo>
                  <a:lnTo>
                    <a:pt x="2658" y="226"/>
                  </a:lnTo>
                  <a:cubicBezTo>
                    <a:pt x="1780" y="176"/>
                    <a:pt x="853" y="276"/>
                    <a:pt x="1" y="1"/>
                  </a:cubicBezTo>
                  <a:lnTo>
                    <a:pt x="1" y="1"/>
                  </a:lnTo>
                  <a:cubicBezTo>
                    <a:pt x="703" y="1254"/>
                    <a:pt x="2006" y="2131"/>
                    <a:pt x="3409" y="235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5" name="Google Shape;2753;p41">
              <a:extLst>
                <a:ext uri="{FF2B5EF4-FFF2-40B4-BE49-F238E27FC236}">
                  <a16:creationId xmlns:a16="http://schemas.microsoft.com/office/drawing/2014/main" xmlns="" id="{7D781A1B-A7F9-02FA-1570-F318495B32A4}"/>
                </a:ext>
              </a:extLst>
            </p:cNvPr>
            <p:cNvSpPr/>
            <p:nvPr/>
          </p:nvSpPr>
          <p:spPr>
            <a:xfrm>
              <a:off x="4342875" y="2769450"/>
              <a:ext cx="136000" cy="60800"/>
            </a:xfrm>
            <a:custGeom>
              <a:avLst/>
              <a:gdLst/>
              <a:ahLst/>
              <a:cxnLst/>
              <a:rect l="l" t="t" r="r" b="b"/>
              <a:pathLst>
                <a:path w="5440" h="2432" fill="none" extrusionOk="0">
                  <a:moveTo>
                    <a:pt x="5039" y="1304"/>
                  </a:moveTo>
                  <a:lnTo>
                    <a:pt x="5440" y="1479"/>
                  </a:lnTo>
                  <a:cubicBezTo>
                    <a:pt x="5339" y="1855"/>
                    <a:pt x="4988" y="2156"/>
                    <a:pt x="4612" y="2306"/>
                  </a:cubicBezTo>
                  <a:cubicBezTo>
                    <a:pt x="4237" y="2432"/>
                    <a:pt x="3810" y="2407"/>
                    <a:pt x="3409" y="2357"/>
                  </a:cubicBezTo>
                  <a:cubicBezTo>
                    <a:pt x="2006" y="2131"/>
                    <a:pt x="703" y="1254"/>
                    <a:pt x="1" y="1"/>
                  </a:cubicBezTo>
                  <a:cubicBezTo>
                    <a:pt x="853" y="276"/>
                    <a:pt x="1780" y="176"/>
                    <a:pt x="2658" y="226"/>
                  </a:cubicBezTo>
                  <a:cubicBezTo>
                    <a:pt x="3560" y="301"/>
                    <a:pt x="4537" y="552"/>
                    <a:pt x="5039" y="1304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6" name="Google Shape;2754;p41">
              <a:extLst>
                <a:ext uri="{FF2B5EF4-FFF2-40B4-BE49-F238E27FC236}">
                  <a16:creationId xmlns:a16="http://schemas.microsoft.com/office/drawing/2014/main" xmlns="" id="{1B8568F8-AFC9-9873-1984-99F3D3CAC0CA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extrusionOk="0">
                  <a:moveTo>
                    <a:pt x="1805" y="2181"/>
                  </a:moveTo>
                  <a:cubicBezTo>
                    <a:pt x="2582" y="2732"/>
                    <a:pt x="3559" y="3033"/>
                    <a:pt x="4486" y="2832"/>
                  </a:cubicBezTo>
                  <a:lnTo>
                    <a:pt x="4486" y="2832"/>
                  </a:lnTo>
                  <a:lnTo>
                    <a:pt x="4486" y="2456"/>
                  </a:lnTo>
                  <a:cubicBezTo>
                    <a:pt x="4511" y="1830"/>
                    <a:pt x="4085" y="1279"/>
                    <a:pt x="3559" y="953"/>
                  </a:cubicBezTo>
                  <a:lnTo>
                    <a:pt x="3559" y="953"/>
                  </a:lnTo>
                  <a:cubicBezTo>
                    <a:pt x="3008" y="652"/>
                    <a:pt x="2381" y="552"/>
                    <a:pt x="1780" y="477"/>
                  </a:cubicBezTo>
                  <a:lnTo>
                    <a:pt x="1780" y="477"/>
                  </a:lnTo>
                  <a:cubicBezTo>
                    <a:pt x="1178" y="376"/>
                    <a:pt x="551" y="301"/>
                    <a:pt x="0" y="0"/>
                  </a:cubicBezTo>
                  <a:lnTo>
                    <a:pt x="0" y="0"/>
                  </a:lnTo>
                  <a:cubicBezTo>
                    <a:pt x="476" y="827"/>
                    <a:pt x="1053" y="1604"/>
                    <a:pt x="1805" y="2181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7" name="Google Shape;2755;p41">
              <a:extLst>
                <a:ext uri="{FF2B5EF4-FFF2-40B4-BE49-F238E27FC236}">
                  <a16:creationId xmlns:a16="http://schemas.microsoft.com/office/drawing/2014/main" xmlns="" id="{734DBEF8-6780-DD51-82F7-B1CA6CC2F94C}"/>
                </a:ext>
              </a:extLst>
            </p:cNvPr>
            <p:cNvSpPr/>
            <p:nvPr/>
          </p:nvSpPr>
          <p:spPr>
            <a:xfrm>
              <a:off x="4374850" y="2706175"/>
              <a:ext cx="112800" cy="75825"/>
            </a:xfrm>
            <a:custGeom>
              <a:avLst/>
              <a:gdLst/>
              <a:ahLst/>
              <a:cxnLst/>
              <a:rect l="l" t="t" r="r" b="b"/>
              <a:pathLst>
                <a:path w="4512" h="3033" fill="none" extrusionOk="0">
                  <a:moveTo>
                    <a:pt x="4486" y="2456"/>
                  </a:moveTo>
                  <a:lnTo>
                    <a:pt x="4486" y="2832"/>
                  </a:lnTo>
                  <a:cubicBezTo>
                    <a:pt x="3559" y="3033"/>
                    <a:pt x="2582" y="2732"/>
                    <a:pt x="1805" y="2156"/>
                  </a:cubicBezTo>
                  <a:cubicBezTo>
                    <a:pt x="1053" y="1604"/>
                    <a:pt x="476" y="827"/>
                    <a:pt x="0" y="0"/>
                  </a:cubicBezTo>
                  <a:cubicBezTo>
                    <a:pt x="551" y="301"/>
                    <a:pt x="1178" y="376"/>
                    <a:pt x="1780" y="477"/>
                  </a:cubicBezTo>
                  <a:cubicBezTo>
                    <a:pt x="2381" y="552"/>
                    <a:pt x="3008" y="652"/>
                    <a:pt x="3559" y="953"/>
                  </a:cubicBezTo>
                  <a:cubicBezTo>
                    <a:pt x="4085" y="1279"/>
                    <a:pt x="4511" y="1830"/>
                    <a:pt x="4486" y="24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8" name="Google Shape;2756;p41">
              <a:extLst>
                <a:ext uri="{FF2B5EF4-FFF2-40B4-BE49-F238E27FC236}">
                  <a16:creationId xmlns:a16="http://schemas.microsoft.com/office/drawing/2014/main" xmlns="" id="{4006C99E-EB3A-104E-7144-52CB3A2A5F42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827" y="2833"/>
                  </a:moveTo>
                  <a:cubicBezTo>
                    <a:pt x="1353" y="3685"/>
                    <a:pt x="2306" y="4336"/>
                    <a:pt x="3283" y="4186"/>
                  </a:cubicBezTo>
                  <a:lnTo>
                    <a:pt x="3283" y="4186"/>
                  </a:lnTo>
                  <a:lnTo>
                    <a:pt x="3759" y="4011"/>
                  </a:lnTo>
                  <a:cubicBezTo>
                    <a:pt x="4035" y="3384"/>
                    <a:pt x="3935" y="2607"/>
                    <a:pt x="3559" y="2006"/>
                  </a:cubicBezTo>
                  <a:lnTo>
                    <a:pt x="3559" y="2006"/>
                  </a:lnTo>
                  <a:cubicBezTo>
                    <a:pt x="3208" y="1404"/>
                    <a:pt x="2607" y="978"/>
                    <a:pt x="1980" y="652"/>
                  </a:cubicBezTo>
                  <a:lnTo>
                    <a:pt x="1980" y="652"/>
                  </a:lnTo>
                  <a:cubicBezTo>
                    <a:pt x="1353" y="351"/>
                    <a:pt x="677" y="176"/>
                    <a:pt x="0" y="0"/>
                  </a:cubicBezTo>
                  <a:lnTo>
                    <a:pt x="0" y="0"/>
                  </a:lnTo>
                  <a:cubicBezTo>
                    <a:pt x="150" y="978"/>
                    <a:pt x="326" y="1980"/>
                    <a:pt x="827" y="2833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299" name="Google Shape;2757;p41">
              <a:extLst>
                <a:ext uri="{FF2B5EF4-FFF2-40B4-BE49-F238E27FC236}">
                  <a16:creationId xmlns:a16="http://schemas.microsoft.com/office/drawing/2014/main" xmlns="" id="{A6D85FE5-C78D-5037-4566-BBA9623A3374}"/>
                </a:ext>
              </a:extLst>
            </p:cNvPr>
            <p:cNvSpPr/>
            <p:nvPr/>
          </p:nvSpPr>
          <p:spPr>
            <a:xfrm>
              <a:off x="4423725" y="2637875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3283" y="4186"/>
                  </a:moveTo>
                  <a:cubicBezTo>
                    <a:pt x="2306" y="4336"/>
                    <a:pt x="1353" y="3685"/>
                    <a:pt x="827" y="2833"/>
                  </a:cubicBezTo>
                  <a:cubicBezTo>
                    <a:pt x="326" y="1980"/>
                    <a:pt x="150" y="978"/>
                    <a:pt x="0" y="0"/>
                  </a:cubicBezTo>
                  <a:cubicBezTo>
                    <a:pt x="677" y="176"/>
                    <a:pt x="1353" y="351"/>
                    <a:pt x="1980" y="652"/>
                  </a:cubicBezTo>
                  <a:cubicBezTo>
                    <a:pt x="2607" y="978"/>
                    <a:pt x="3208" y="1404"/>
                    <a:pt x="3559" y="2006"/>
                  </a:cubicBezTo>
                  <a:cubicBezTo>
                    <a:pt x="3935" y="2607"/>
                    <a:pt x="4035" y="3384"/>
                    <a:pt x="3759" y="401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0" name="Google Shape;2758;p41">
              <a:extLst>
                <a:ext uri="{FF2B5EF4-FFF2-40B4-BE49-F238E27FC236}">
                  <a16:creationId xmlns:a16="http://schemas.microsoft.com/office/drawing/2014/main" xmlns="" id="{EA229A5C-7022-5CF7-C064-C387695D4860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extrusionOk="0">
                  <a:moveTo>
                    <a:pt x="51" y="2532"/>
                  </a:moveTo>
                  <a:cubicBezTo>
                    <a:pt x="1" y="3585"/>
                    <a:pt x="376" y="4612"/>
                    <a:pt x="778" y="5590"/>
                  </a:cubicBezTo>
                  <a:lnTo>
                    <a:pt x="778" y="5590"/>
                  </a:lnTo>
                  <a:lnTo>
                    <a:pt x="1204" y="5715"/>
                  </a:lnTo>
                  <a:cubicBezTo>
                    <a:pt x="2206" y="5114"/>
                    <a:pt x="2707" y="3810"/>
                    <a:pt x="2382" y="2708"/>
                  </a:cubicBezTo>
                  <a:lnTo>
                    <a:pt x="2382" y="2708"/>
                  </a:lnTo>
                  <a:cubicBezTo>
                    <a:pt x="2256" y="2256"/>
                    <a:pt x="2006" y="1830"/>
                    <a:pt x="1830" y="1404"/>
                  </a:cubicBezTo>
                  <a:lnTo>
                    <a:pt x="1830" y="1404"/>
                  </a:lnTo>
                  <a:cubicBezTo>
                    <a:pt x="1655" y="953"/>
                    <a:pt x="1529" y="452"/>
                    <a:pt x="1680" y="1"/>
                  </a:cubicBezTo>
                  <a:lnTo>
                    <a:pt x="1680" y="1"/>
                  </a:lnTo>
                  <a:cubicBezTo>
                    <a:pt x="677" y="377"/>
                    <a:pt x="101" y="1479"/>
                    <a:pt x="51" y="2532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1" name="Google Shape;2759;p41">
              <a:extLst>
                <a:ext uri="{FF2B5EF4-FFF2-40B4-BE49-F238E27FC236}">
                  <a16:creationId xmlns:a16="http://schemas.microsoft.com/office/drawing/2014/main" xmlns="" id="{8A39D4AB-4E5F-578E-E3FA-9FBCD1EF9D48}"/>
                </a:ext>
              </a:extLst>
            </p:cNvPr>
            <p:cNvSpPr/>
            <p:nvPr/>
          </p:nvSpPr>
          <p:spPr>
            <a:xfrm>
              <a:off x="4518950" y="2590250"/>
              <a:ext cx="67700" cy="142900"/>
            </a:xfrm>
            <a:custGeom>
              <a:avLst/>
              <a:gdLst/>
              <a:ahLst/>
              <a:cxnLst/>
              <a:rect l="l" t="t" r="r" b="b"/>
              <a:pathLst>
                <a:path w="2708" h="5716" fill="none" extrusionOk="0">
                  <a:moveTo>
                    <a:pt x="1204" y="5715"/>
                  </a:moveTo>
                  <a:lnTo>
                    <a:pt x="778" y="5590"/>
                  </a:lnTo>
                  <a:cubicBezTo>
                    <a:pt x="376" y="4612"/>
                    <a:pt x="1" y="3585"/>
                    <a:pt x="51" y="2532"/>
                  </a:cubicBezTo>
                  <a:cubicBezTo>
                    <a:pt x="101" y="1479"/>
                    <a:pt x="677" y="377"/>
                    <a:pt x="1680" y="1"/>
                  </a:cubicBezTo>
                  <a:cubicBezTo>
                    <a:pt x="1529" y="452"/>
                    <a:pt x="1655" y="953"/>
                    <a:pt x="1830" y="1404"/>
                  </a:cubicBezTo>
                  <a:cubicBezTo>
                    <a:pt x="2006" y="1830"/>
                    <a:pt x="2256" y="2256"/>
                    <a:pt x="2382" y="2708"/>
                  </a:cubicBezTo>
                  <a:cubicBezTo>
                    <a:pt x="2707" y="3810"/>
                    <a:pt x="2206" y="5114"/>
                    <a:pt x="1204" y="5715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2" name="Google Shape;2760;p41">
              <a:extLst>
                <a:ext uri="{FF2B5EF4-FFF2-40B4-BE49-F238E27FC236}">
                  <a16:creationId xmlns:a16="http://schemas.microsoft.com/office/drawing/2014/main" xmlns="" id="{0AFA525C-0D46-8E2D-1B76-50D2681B4232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extrusionOk="0">
                  <a:moveTo>
                    <a:pt x="778" y="526"/>
                  </a:moveTo>
                  <a:cubicBezTo>
                    <a:pt x="276" y="827"/>
                    <a:pt x="1" y="1429"/>
                    <a:pt x="1" y="2005"/>
                  </a:cubicBezTo>
                  <a:lnTo>
                    <a:pt x="1" y="2005"/>
                  </a:lnTo>
                  <a:cubicBezTo>
                    <a:pt x="1" y="2582"/>
                    <a:pt x="301" y="3133"/>
                    <a:pt x="702" y="3534"/>
                  </a:cubicBezTo>
                  <a:lnTo>
                    <a:pt x="702" y="3534"/>
                  </a:lnTo>
                  <a:cubicBezTo>
                    <a:pt x="1103" y="3960"/>
                    <a:pt x="1630" y="4236"/>
                    <a:pt x="2181" y="4411"/>
                  </a:cubicBezTo>
                  <a:lnTo>
                    <a:pt x="2181" y="4411"/>
                  </a:lnTo>
                  <a:cubicBezTo>
                    <a:pt x="1981" y="4236"/>
                    <a:pt x="2006" y="3910"/>
                    <a:pt x="2106" y="3684"/>
                  </a:cubicBezTo>
                  <a:lnTo>
                    <a:pt x="2106" y="3684"/>
                  </a:lnTo>
                  <a:cubicBezTo>
                    <a:pt x="2231" y="3434"/>
                    <a:pt x="2432" y="3233"/>
                    <a:pt x="2582" y="3008"/>
                  </a:cubicBezTo>
                  <a:lnTo>
                    <a:pt x="2582" y="3008"/>
                  </a:lnTo>
                  <a:cubicBezTo>
                    <a:pt x="2933" y="2506"/>
                    <a:pt x="3008" y="1805"/>
                    <a:pt x="2808" y="1228"/>
                  </a:cubicBezTo>
                  <a:lnTo>
                    <a:pt x="2808" y="1228"/>
                  </a:lnTo>
                  <a:cubicBezTo>
                    <a:pt x="2582" y="652"/>
                    <a:pt x="2081" y="175"/>
                    <a:pt x="1479" y="0"/>
                  </a:cubicBezTo>
                  <a:lnTo>
                    <a:pt x="1479" y="0"/>
                  </a:ln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3" name="Google Shape;2761;p41">
              <a:extLst>
                <a:ext uri="{FF2B5EF4-FFF2-40B4-BE49-F238E27FC236}">
                  <a16:creationId xmlns:a16="http://schemas.microsoft.com/office/drawing/2014/main" xmlns="" id="{A5A2679A-EBC5-2D15-EB48-2C796F61350B}"/>
                </a:ext>
              </a:extLst>
            </p:cNvPr>
            <p:cNvSpPr/>
            <p:nvPr/>
          </p:nvSpPr>
          <p:spPr>
            <a:xfrm>
              <a:off x="4539000" y="2872850"/>
              <a:ext cx="75225" cy="110300"/>
            </a:xfrm>
            <a:custGeom>
              <a:avLst/>
              <a:gdLst/>
              <a:ahLst/>
              <a:cxnLst/>
              <a:rect l="l" t="t" r="r" b="b"/>
              <a:pathLst>
                <a:path w="3009" h="4412" fill="none" extrusionOk="0">
                  <a:moveTo>
                    <a:pt x="778" y="526"/>
                  </a:moveTo>
                  <a:lnTo>
                    <a:pt x="1479" y="0"/>
                  </a:lnTo>
                  <a:cubicBezTo>
                    <a:pt x="2081" y="175"/>
                    <a:pt x="2582" y="652"/>
                    <a:pt x="2808" y="1228"/>
                  </a:cubicBezTo>
                  <a:cubicBezTo>
                    <a:pt x="3008" y="1805"/>
                    <a:pt x="2933" y="2506"/>
                    <a:pt x="2582" y="3008"/>
                  </a:cubicBezTo>
                  <a:cubicBezTo>
                    <a:pt x="2432" y="3233"/>
                    <a:pt x="2231" y="3434"/>
                    <a:pt x="2106" y="3684"/>
                  </a:cubicBezTo>
                  <a:cubicBezTo>
                    <a:pt x="2006" y="3910"/>
                    <a:pt x="1981" y="4236"/>
                    <a:pt x="2181" y="4411"/>
                  </a:cubicBezTo>
                  <a:cubicBezTo>
                    <a:pt x="1630" y="4236"/>
                    <a:pt x="1103" y="3960"/>
                    <a:pt x="702" y="3534"/>
                  </a:cubicBezTo>
                  <a:cubicBezTo>
                    <a:pt x="301" y="3133"/>
                    <a:pt x="1" y="2582"/>
                    <a:pt x="1" y="2005"/>
                  </a:cubicBezTo>
                  <a:cubicBezTo>
                    <a:pt x="1" y="1429"/>
                    <a:pt x="276" y="827"/>
                    <a:pt x="778" y="52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4" name="Google Shape;2762;p41">
              <a:extLst>
                <a:ext uri="{FF2B5EF4-FFF2-40B4-BE49-F238E27FC236}">
                  <a16:creationId xmlns:a16="http://schemas.microsoft.com/office/drawing/2014/main" xmlns="" id="{E05E7B00-BB1E-0813-C1AF-A237466667ED}"/>
                </a:ext>
              </a:extLst>
            </p:cNvPr>
            <p:cNvSpPr/>
            <p:nvPr/>
          </p:nvSpPr>
          <p:spPr>
            <a:xfrm>
              <a:off x="4589125" y="2842125"/>
              <a:ext cx="109675" cy="90900"/>
            </a:xfrm>
            <a:custGeom>
              <a:avLst/>
              <a:gdLst/>
              <a:ahLst/>
              <a:cxnLst/>
              <a:rect l="l" t="t" r="r" b="b"/>
              <a:pathLst>
                <a:path w="4387" h="3636" extrusionOk="0">
                  <a:moveTo>
                    <a:pt x="1479" y="51"/>
                  </a:moveTo>
                  <a:lnTo>
                    <a:pt x="26" y="427"/>
                  </a:lnTo>
                  <a:cubicBezTo>
                    <a:pt x="1" y="1154"/>
                    <a:pt x="477" y="1805"/>
                    <a:pt x="1028" y="2282"/>
                  </a:cubicBezTo>
                  <a:lnTo>
                    <a:pt x="1028" y="2282"/>
                  </a:lnTo>
                  <a:cubicBezTo>
                    <a:pt x="1955" y="3084"/>
                    <a:pt x="3159" y="3560"/>
                    <a:pt x="4387" y="3635"/>
                  </a:cubicBezTo>
                  <a:lnTo>
                    <a:pt x="4387" y="3635"/>
                  </a:lnTo>
                  <a:cubicBezTo>
                    <a:pt x="3961" y="3259"/>
                    <a:pt x="3760" y="2708"/>
                    <a:pt x="3610" y="2156"/>
                  </a:cubicBezTo>
                  <a:lnTo>
                    <a:pt x="3610" y="2156"/>
                  </a:lnTo>
                  <a:cubicBezTo>
                    <a:pt x="3434" y="1630"/>
                    <a:pt x="3284" y="1079"/>
                    <a:pt x="2958" y="628"/>
                  </a:cubicBezTo>
                  <a:lnTo>
                    <a:pt x="2958" y="628"/>
                  </a:lnTo>
                  <a:cubicBezTo>
                    <a:pt x="2682" y="277"/>
                    <a:pt x="2256" y="1"/>
                    <a:pt x="1805" y="1"/>
                  </a:cubicBezTo>
                  <a:lnTo>
                    <a:pt x="1805" y="1"/>
                  </a:lnTo>
                  <a:cubicBezTo>
                    <a:pt x="1705" y="1"/>
                    <a:pt x="1580" y="26"/>
                    <a:pt x="1479" y="51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5" name="Google Shape;2763;p41">
              <a:extLst>
                <a:ext uri="{FF2B5EF4-FFF2-40B4-BE49-F238E27FC236}">
                  <a16:creationId xmlns:a16="http://schemas.microsoft.com/office/drawing/2014/main" xmlns="" id="{F40BBD97-6745-0381-AB62-B6B59F7B3ABE}"/>
                </a:ext>
              </a:extLst>
            </p:cNvPr>
            <p:cNvSpPr/>
            <p:nvPr/>
          </p:nvSpPr>
          <p:spPr>
            <a:xfrm>
              <a:off x="4589125" y="2839000"/>
              <a:ext cx="109675" cy="94025"/>
            </a:xfrm>
            <a:custGeom>
              <a:avLst/>
              <a:gdLst/>
              <a:ahLst/>
              <a:cxnLst/>
              <a:rect l="l" t="t" r="r" b="b"/>
              <a:pathLst>
                <a:path w="4387" h="3761" fill="none" extrusionOk="0">
                  <a:moveTo>
                    <a:pt x="26" y="552"/>
                  </a:moveTo>
                  <a:lnTo>
                    <a:pt x="1479" y="176"/>
                  </a:lnTo>
                  <a:cubicBezTo>
                    <a:pt x="2006" y="1"/>
                    <a:pt x="2607" y="301"/>
                    <a:pt x="2958" y="753"/>
                  </a:cubicBezTo>
                  <a:cubicBezTo>
                    <a:pt x="3284" y="1204"/>
                    <a:pt x="3434" y="1755"/>
                    <a:pt x="3610" y="2281"/>
                  </a:cubicBezTo>
                  <a:cubicBezTo>
                    <a:pt x="3760" y="2833"/>
                    <a:pt x="3961" y="3384"/>
                    <a:pt x="4387" y="3760"/>
                  </a:cubicBezTo>
                  <a:cubicBezTo>
                    <a:pt x="3159" y="3685"/>
                    <a:pt x="1955" y="3209"/>
                    <a:pt x="1028" y="2407"/>
                  </a:cubicBezTo>
                  <a:cubicBezTo>
                    <a:pt x="477" y="1930"/>
                    <a:pt x="1" y="1279"/>
                    <a:pt x="26" y="552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6" name="Google Shape;2764;p41">
              <a:extLst>
                <a:ext uri="{FF2B5EF4-FFF2-40B4-BE49-F238E27FC236}">
                  <a16:creationId xmlns:a16="http://schemas.microsoft.com/office/drawing/2014/main" xmlns="" id="{92EE5EC4-D0E4-EBFE-4845-47C6F4775F98}"/>
                </a:ext>
              </a:extLst>
            </p:cNvPr>
            <p:cNvSpPr/>
            <p:nvPr/>
          </p:nvSpPr>
          <p:spPr>
            <a:xfrm>
              <a:off x="4614200" y="2788875"/>
              <a:ext cx="137225" cy="54550"/>
            </a:xfrm>
            <a:custGeom>
              <a:avLst/>
              <a:gdLst/>
              <a:ahLst/>
              <a:cxnLst/>
              <a:rect l="l" t="t" r="r" b="b"/>
              <a:pathLst>
                <a:path w="5489" h="2182" extrusionOk="0">
                  <a:moveTo>
                    <a:pt x="602" y="577"/>
                  </a:moveTo>
                  <a:lnTo>
                    <a:pt x="0" y="928"/>
                  </a:lnTo>
                  <a:cubicBezTo>
                    <a:pt x="551" y="1780"/>
                    <a:pt x="1604" y="2181"/>
                    <a:pt x="2607" y="2181"/>
                  </a:cubicBezTo>
                  <a:lnTo>
                    <a:pt x="2607" y="2181"/>
                  </a:lnTo>
                  <a:cubicBezTo>
                    <a:pt x="3609" y="2156"/>
                    <a:pt x="4587" y="1805"/>
                    <a:pt x="5489" y="1379"/>
                  </a:cubicBezTo>
                  <a:lnTo>
                    <a:pt x="5489" y="1379"/>
                  </a:lnTo>
                  <a:cubicBezTo>
                    <a:pt x="4912" y="1279"/>
                    <a:pt x="4386" y="978"/>
                    <a:pt x="3860" y="702"/>
                  </a:cubicBezTo>
                  <a:lnTo>
                    <a:pt x="3860" y="702"/>
                  </a:lnTo>
                  <a:cubicBezTo>
                    <a:pt x="3333" y="402"/>
                    <a:pt x="2807" y="126"/>
                    <a:pt x="2206" y="26"/>
                  </a:cubicBezTo>
                  <a:lnTo>
                    <a:pt x="2206" y="26"/>
                  </a:lnTo>
                  <a:cubicBezTo>
                    <a:pt x="2105" y="26"/>
                    <a:pt x="2005" y="1"/>
                    <a:pt x="1905" y="1"/>
                  </a:cubicBezTo>
                  <a:lnTo>
                    <a:pt x="1905" y="1"/>
                  </a:lnTo>
                  <a:cubicBezTo>
                    <a:pt x="1404" y="1"/>
                    <a:pt x="902" y="176"/>
                    <a:pt x="602" y="577"/>
                  </a:cubicBezTo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7" name="Google Shape;2765;p41">
              <a:extLst>
                <a:ext uri="{FF2B5EF4-FFF2-40B4-BE49-F238E27FC236}">
                  <a16:creationId xmlns:a16="http://schemas.microsoft.com/office/drawing/2014/main" xmlns="" id="{CC47A5EB-06DE-8483-E904-5F4BA34C19A1}"/>
                </a:ext>
              </a:extLst>
            </p:cNvPr>
            <p:cNvSpPr/>
            <p:nvPr/>
          </p:nvSpPr>
          <p:spPr>
            <a:xfrm>
              <a:off x="4614200" y="2787625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0" y="978"/>
                  </a:moveTo>
                  <a:lnTo>
                    <a:pt x="602" y="627"/>
                  </a:lnTo>
                  <a:cubicBezTo>
                    <a:pt x="952" y="151"/>
                    <a:pt x="1629" y="1"/>
                    <a:pt x="2206" y="76"/>
                  </a:cubicBezTo>
                  <a:cubicBezTo>
                    <a:pt x="2807" y="176"/>
                    <a:pt x="3333" y="452"/>
                    <a:pt x="3860" y="752"/>
                  </a:cubicBezTo>
                  <a:cubicBezTo>
                    <a:pt x="4386" y="1028"/>
                    <a:pt x="4912" y="1329"/>
                    <a:pt x="5489" y="1429"/>
                  </a:cubicBezTo>
                  <a:cubicBezTo>
                    <a:pt x="4587" y="1855"/>
                    <a:pt x="3609" y="2206"/>
                    <a:pt x="2607" y="2231"/>
                  </a:cubicBezTo>
                  <a:cubicBezTo>
                    <a:pt x="1604" y="2231"/>
                    <a:pt x="551" y="1830"/>
                    <a:pt x="0" y="97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8" name="Google Shape;2766;p41">
              <a:extLst>
                <a:ext uri="{FF2B5EF4-FFF2-40B4-BE49-F238E27FC236}">
                  <a16:creationId xmlns:a16="http://schemas.microsoft.com/office/drawing/2014/main" xmlns="" id="{AFF69628-C847-799F-14DB-073F0F97C29A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extrusionOk="0">
                  <a:moveTo>
                    <a:pt x="1780" y="277"/>
                  </a:moveTo>
                  <a:cubicBezTo>
                    <a:pt x="1379" y="352"/>
                    <a:pt x="953" y="452"/>
                    <a:pt x="602" y="678"/>
                  </a:cubicBezTo>
                  <a:lnTo>
                    <a:pt x="602" y="678"/>
                  </a:lnTo>
                  <a:cubicBezTo>
                    <a:pt x="277" y="903"/>
                    <a:pt x="1" y="1254"/>
                    <a:pt x="1" y="1680"/>
                  </a:cubicBezTo>
                  <a:lnTo>
                    <a:pt x="1" y="1680"/>
                  </a:lnTo>
                  <a:lnTo>
                    <a:pt x="377" y="2332"/>
                  </a:lnTo>
                  <a:cubicBezTo>
                    <a:pt x="1304" y="2507"/>
                    <a:pt x="2332" y="2532"/>
                    <a:pt x="3159" y="2056"/>
                  </a:cubicBezTo>
                  <a:lnTo>
                    <a:pt x="3159" y="2056"/>
                  </a:lnTo>
                  <a:cubicBezTo>
                    <a:pt x="3911" y="1605"/>
                    <a:pt x="4387" y="778"/>
                    <a:pt x="4838" y="1"/>
                  </a:cubicBezTo>
                  <a:lnTo>
                    <a:pt x="4838" y="1"/>
                  </a:lnTo>
                  <a:lnTo>
                    <a:pt x="4813" y="1"/>
                  </a:lnTo>
                  <a:lnTo>
                    <a:pt x="4813" y="1"/>
                  </a:lnTo>
                  <a:cubicBezTo>
                    <a:pt x="3785" y="1"/>
                    <a:pt x="2758" y="101"/>
                    <a:pt x="1780" y="277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09" name="Google Shape;2767;p41">
              <a:extLst>
                <a:ext uri="{FF2B5EF4-FFF2-40B4-BE49-F238E27FC236}">
                  <a16:creationId xmlns:a16="http://schemas.microsoft.com/office/drawing/2014/main" xmlns="" id="{444B292B-2EA6-7130-CF30-0B080EA2E2D8}"/>
                </a:ext>
              </a:extLst>
            </p:cNvPr>
            <p:cNvSpPr/>
            <p:nvPr/>
          </p:nvSpPr>
          <p:spPr>
            <a:xfrm>
              <a:off x="4612925" y="2721200"/>
              <a:ext cx="120975" cy="63325"/>
            </a:xfrm>
            <a:custGeom>
              <a:avLst/>
              <a:gdLst/>
              <a:ahLst/>
              <a:cxnLst/>
              <a:rect l="l" t="t" r="r" b="b"/>
              <a:pathLst>
                <a:path w="4839" h="2533" fill="none" extrusionOk="0">
                  <a:moveTo>
                    <a:pt x="3159" y="2056"/>
                  </a:moveTo>
                  <a:cubicBezTo>
                    <a:pt x="2332" y="2532"/>
                    <a:pt x="1304" y="2507"/>
                    <a:pt x="377" y="2332"/>
                  </a:cubicBezTo>
                  <a:lnTo>
                    <a:pt x="1" y="1680"/>
                  </a:lnTo>
                  <a:cubicBezTo>
                    <a:pt x="1" y="1254"/>
                    <a:pt x="277" y="903"/>
                    <a:pt x="602" y="678"/>
                  </a:cubicBezTo>
                  <a:cubicBezTo>
                    <a:pt x="953" y="452"/>
                    <a:pt x="1379" y="352"/>
                    <a:pt x="1780" y="277"/>
                  </a:cubicBezTo>
                  <a:cubicBezTo>
                    <a:pt x="2783" y="101"/>
                    <a:pt x="3811" y="1"/>
                    <a:pt x="4838" y="1"/>
                  </a:cubicBezTo>
                  <a:cubicBezTo>
                    <a:pt x="4387" y="778"/>
                    <a:pt x="3911" y="1605"/>
                    <a:pt x="3159" y="2056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0" name="Google Shape;2768;p41">
              <a:extLst>
                <a:ext uri="{FF2B5EF4-FFF2-40B4-BE49-F238E27FC236}">
                  <a16:creationId xmlns:a16="http://schemas.microsoft.com/office/drawing/2014/main" xmlns="" id="{04ABFF0F-9C8C-BFCA-B525-81C3D50B8CA7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extrusionOk="0">
                  <a:moveTo>
                    <a:pt x="376" y="2983"/>
                  </a:moveTo>
                  <a:cubicBezTo>
                    <a:pt x="226" y="3259"/>
                    <a:pt x="76" y="3584"/>
                    <a:pt x="51" y="3910"/>
                  </a:cubicBezTo>
                  <a:lnTo>
                    <a:pt x="51" y="3910"/>
                  </a:lnTo>
                  <a:cubicBezTo>
                    <a:pt x="0" y="4236"/>
                    <a:pt x="76" y="4587"/>
                    <a:pt x="276" y="4863"/>
                  </a:cubicBezTo>
                  <a:lnTo>
                    <a:pt x="276" y="4863"/>
                  </a:lnTo>
                  <a:lnTo>
                    <a:pt x="1028" y="5188"/>
                  </a:lnTo>
                  <a:cubicBezTo>
                    <a:pt x="2056" y="4913"/>
                    <a:pt x="2858" y="4061"/>
                    <a:pt x="3284" y="3083"/>
                  </a:cubicBezTo>
                  <a:lnTo>
                    <a:pt x="3284" y="3083"/>
                  </a:lnTo>
                  <a:cubicBezTo>
                    <a:pt x="3710" y="2131"/>
                    <a:pt x="3860" y="1053"/>
                    <a:pt x="3985" y="0"/>
                  </a:cubicBezTo>
                  <a:lnTo>
                    <a:pt x="3985" y="0"/>
                  </a:lnTo>
                  <a:cubicBezTo>
                    <a:pt x="2607" y="777"/>
                    <a:pt x="1153" y="1605"/>
                    <a:pt x="376" y="2983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1" name="Google Shape;2769;p41">
              <a:extLst>
                <a:ext uri="{FF2B5EF4-FFF2-40B4-BE49-F238E27FC236}">
                  <a16:creationId xmlns:a16="http://schemas.microsoft.com/office/drawing/2014/main" xmlns="" id="{4B49BCBD-0856-2B88-B381-8312063D48A0}"/>
                </a:ext>
              </a:extLst>
            </p:cNvPr>
            <p:cNvSpPr/>
            <p:nvPr/>
          </p:nvSpPr>
          <p:spPr>
            <a:xfrm>
              <a:off x="4577225" y="2617825"/>
              <a:ext cx="99650" cy="129725"/>
            </a:xfrm>
            <a:custGeom>
              <a:avLst/>
              <a:gdLst/>
              <a:ahLst/>
              <a:cxnLst/>
              <a:rect l="l" t="t" r="r" b="b"/>
              <a:pathLst>
                <a:path w="3986" h="5189" fill="none" extrusionOk="0">
                  <a:moveTo>
                    <a:pt x="1028" y="5188"/>
                  </a:moveTo>
                  <a:lnTo>
                    <a:pt x="276" y="4863"/>
                  </a:lnTo>
                  <a:cubicBezTo>
                    <a:pt x="76" y="4587"/>
                    <a:pt x="0" y="4236"/>
                    <a:pt x="51" y="3910"/>
                  </a:cubicBezTo>
                  <a:cubicBezTo>
                    <a:pt x="76" y="3584"/>
                    <a:pt x="226" y="3259"/>
                    <a:pt x="376" y="2983"/>
                  </a:cubicBezTo>
                  <a:cubicBezTo>
                    <a:pt x="1153" y="1605"/>
                    <a:pt x="2607" y="777"/>
                    <a:pt x="3985" y="0"/>
                  </a:cubicBezTo>
                  <a:cubicBezTo>
                    <a:pt x="3860" y="1053"/>
                    <a:pt x="3710" y="2131"/>
                    <a:pt x="3284" y="3083"/>
                  </a:cubicBezTo>
                  <a:cubicBezTo>
                    <a:pt x="2858" y="4061"/>
                    <a:pt x="2056" y="4913"/>
                    <a:pt x="1028" y="5188"/>
                  </a:cubicBezTo>
                  <a:close/>
                </a:path>
              </a:pathLst>
            </a:custGeom>
            <a:solidFill>
              <a:srgbClr val="FFD17C"/>
            </a:solidFill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2" name="Google Shape;2770;p41">
              <a:extLst>
                <a:ext uri="{FF2B5EF4-FFF2-40B4-BE49-F238E27FC236}">
                  <a16:creationId xmlns:a16="http://schemas.microsoft.com/office/drawing/2014/main" xmlns="" id="{A6454A92-557C-EA9F-F065-21D7AE0EE372}"/>
                </a:ext>
              </a:extLst>
            </p:cNvPr>
            <p:cNvSpPr/>
            <p:nvPr/>
          </p:nvSpPr>
          <p:spPr>
            <a:xfrm>
              <a:off x="4440000" y="2709100"/>
              <a:ext cx="203025" cy="190300"/>
            </a:xfrm>
            <a:custGeom>
              <a:avLst/>
              <a:gdLst/>
              <a:ahLst/>
              <a:cxnLst/>
              <a:rect l="l" t="t" r="r" b="b"/>
              <a:pathLst>
                <a:path w="8121" h="7612" extrusionOk="0">
                  <a:moveTo>
                    <a:pt x="4055" y="0"/>
                  </a:moveTo>
                  <a:cubicBezTo>
                    <a:pt x="2177" y="0"/>
                    <a:pt x="529" y="1384"/>
                    <a:pt x="276" y="3317"/>
                  </a:cubicBezTo>
                  <a:cubicBezTo>
                    <a:pt x="1" y="5397"/>
                    <a:pt x="1479" y="7302"/>
                    <a:pt x="3560" y="7578"/>
                  </a:cubicBezTo>
                  <a:cubicBezTo>
                    <a:pt x="3732" y="7600"/>
                    <a:pt x="3903" y="7611"/>
                    <a:pt x="4071" y="7611"/>
                  </a:cubicBezTo>
                  <a:cubicBezTo>
                    <a:pt x="5966" y="7611"/>
                    <a:pt x="7592" y="6227"/>
                    <a:pt x="7845" y="4294"/>
                  </a:cubicBezTo>
                  <a:cubicBezTo>
                    <a:pt x="8121" y="2214"/>
                    <a:pt x="6667" y="309"/>
                    <a:pt x="4562" y="34"/>
                  </a:cubicBezTo>
                  <a:cubicBezTo>
                    <a:pt x="4392" y="11"/>
                    <a:pt x="4223" y="0"/>
                    <a:pt x="4055" y="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3" name="Google Shape;2771;p41">
              <a:extLst>
                <a:ext uri="{FF2B5EF4-FFF2-40B4-BE49-F238E27FC236}">
                  <a16:creationId xmlns:a16="http://schemas.microsoft.com/office/drawing/2014/main" xmlns="" id="{1509C0A3-3BF4-165D-BE6B-7A27AB5B4AF2}"/>
                </a:ext>
              </a:extLst>
            </p:cNvPr>
            <p:cNvSpPr/>
            <p:nvPr/>
          </p:nvSpPr>
          <p:spPr>
            <a:xfrm>
              <a:off x="4440000" y="2703050"/>
              <a:ext cx="203025" cy="202400"/>
            </a:xfrm>
            <a:custGeom>
              <a:avLst/>
              <a:gdLst/>
              <a:ahLst/>
              <a:cxnLst/>
              <a:rect l="l" t="t" r="r" b="b"/>
              <a:pathLst>
                <a:path w="8121" h="8096" fill="none" extrusionOk="0">
                  <a:moveTo>
                    <a:pt x="276" y="3559"/>
                  </a:moveTo>
                  <a:cubicBezTo>
                    <a:pt x="1" y="5639"/>
                    <a:pt x="1479" y="7544"/>
                    <a:pt x="3560" y="7820"/>
                  </a:cubicBezTo>
                  <a:cubicBezTo>
                    <a:pt x="5665" y="8095"/>
                    <a:pt x="7570" y="6642"/>
                    <a:pt x="7845" y="4536"/>
                  </a:cubicBezTo>
                  <a:cubicBezTo>
                    <a:pt x="8121" y="2456"/>
                    <a:pt x="6667" y="551"/>
                    <a:pt x="4562" y="276"/>
                  </a:cubicBezTo>
                  <a:cubicBezTo>
                    <a:pt x="2482" y="0"/>
                    <a:pt x="552" y="1454"/>
                    <a:pt x="276" y="355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4" name="Google Shape;2772;p41">
              <a:extLst>
                <a:ext uri="{FF2B5EF4-FFF2-40B4-BE49-F238E27FC236}">
                  <a16:creationId xmlns:a16="http://schemas.microsoft.com/office/drawing/2014/main" xmlns="" id="{444B3D37-76FC-3941-12D1-394B8761AA9B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5" name="Google Shape;2773;p41">
              <a:extLst>
                <a:ext uri="{FF2B5EF4-FFF2-40B4-BE49-F238E27FC236}">
                  <a16:creationId xmlns:a16="http://schemas.microsoft.com/office/drawing/2014/main" xmlns="" id="{13747381-FFF1-FCB2-64FD-543F2A662988}"/>
                </a:ext>
              </a:extLst>
            </p:cNvPr>
            <p:cNvSpPr/>
            <p:nvPr/>
          </p:nvSpPr>
          <p:spPr>
            <a:xfrm>
              <a:off x="4440000" y="2713075"/>
              <a:ext cx="164200" cy="189225"/>
            </a:xfrm>
            <a:custGeom>
              <a:avLst/>
              <a:gdLst/>
              <a:ahLst/>
              <a:cxnLst/>
              <a:rect l="l" t="t" r="r" b="b"/>
              <a:pathLst>
                <a:path w="6568" h="7569" fill="none" extrusionOk="0">
                  <a:moveTo>
                    <a:pt x="3560" y="7419"/>
                  </a:moveTo>
                  <a:cubicBezTo>
                    <a:pt x="4687" y="7569"/>
                    <a:pt x="5765" y="7218"/>
                    <a:pt x="6567" y="6516"/>
                  </a:cubicBezTo>
                  <a:cubicBezTo>
                    <a:pt x="6066" y="6667"/>
                    <a:pt x="5540" y="6717"/>
                    <a:pt x="4988" y="6642"/>
                  </a:cubicBezTo>
                  <a:cubicBezTo>
                    <a:pt x="2908" y="6366"/>
                    <a:pt x="1429" y="4436"/>
                    <a:pt x="1705" y="2356"/>
                  </a:cubicBezTo>
                  <a:cubicBezTo>
                    <a:pt x="1830" y="1404"/>
                    <a:pt x="2281" y="576"/>
                    <a:pt x="2958" y="0"/>
                  </a:cubicBezTo>
                  <a:cubicBezTo>
                    <a:pt x="1580" y="401"/>
                    <a:pt x="477" y="1604"/>
                    <a:pt x="276" y="3158"/>
                  </a:cubicBezTo>
                  <a:cubicBezTo>
                    <a:pt x="1" y="5238"/>
                    <a:pt x="1454" y="7143"/>
                    <a:pt x="3560" y="7419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6" name="Google Shape;2774;p41">
              <a:extLst>
                <a:ext uri="{FF2B5EF4-FFF2-40B4-BE49-F238E27FC236}">
                  <a16:creationId xmlns:a16="http://schemas.microsoft.com/office/drawing/2014/main" xmlns="" id="{CE68B9F2-3484-D7D6-3FC6-9B99F88C7B45}"/>
                </a:ext>
              </a:extLst>
            </p:cNvPr>
            <p:cNvSpPr/>
            <p:nvPr/>
          </p:nvSpPr>
          <p:spPr>
            <a:xfrm>
              <a:off x="4575350" y="3015700"/>
              <a:ext cx="66425" cy="61425"/>
            </a:xfrm>
            <a:custGeom>
              <a:avLst/>
              <a:gdLst/>
              <a:ahLst/>
              <a:cxnLst/>
              <a:rect l="l" t="t" r="r" b="b"/>
              <a:pathLst>
                <a:path w="2657" h="2457" fill="none" extrusionOk="0">
                  <a:moveTo>
                    <a:pt x="902" y="2457"/>
                  </a:moveTo>
                  <a:cubicBezTo>
                    <a:pt x="902" y="2457"/>
                    <a:pt x="2657" y="1955"/>
                    <a:pt x="2055" y="752"/>
                  </a:cubicBezTo>
                  <a:cubicBezTo>
                    <a:pt x="2055" y="752"/>
                    <a:pt x="1604" y="0"/>
                    <a:pt x="0" y="1028"/>
                  </a:cubicBezTo>
                  <a:close/>
                </a:path>
              </a:pathLst>
            </a:custGeom>
            <a:noFill/>
            <a:ln w="7525" cap="flat" cmpd="sng">
              <a:solidFill>
                <a:srgbClr val="8E4319"/>
              </a:solidFill>
              <a:prstDash val="solid"/>
              <a:miter lim="2506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7" name="Google Shape;2775;p41">
              <a:extLst>
                <a:ext uri="{FF2B5EF4-FFF2-40B4-BE49-F238E27FC236}">
                  <a16:creationId xmlns:a16="http://schemas.microsoft.com/office/drawing/2014/main" xmlns="" id="{FB6DA48B-C8FC-AB52-EACF-B45061D3A3B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8" name="Google Shape;2776;p41">
              <a:extLst>
                <a:ext uri="{FF2B5EF4-FFF2-40B4-BE49-F238E27FC236}">
                  <a16:creationId xmlns:a16="http://schemas.microsoft.com/office/drawing/2014/main" xmlns="" id="{BBCFF5B0-1019-703F-B665-C04BB9C87EA9}"/>
                </a:ext>
              </a:extLst>
            </p:cNvPr>
            <p:cNvSpPr/>
            <p:nvPr/>
          </p:nvSpPr>
          <p:spPr>
            <a:xfrm>
              <a:off x="4385500" y="2992525"/>
              <a:ext cx="254400" cy="242500"/>
            </a:xfrm>
            <a:custGeom>
              <a:avLst/>
              <a:gdLst/>
              <a:ahLst/>
              <a:cxnLst/>
              <a:rect l="l" t="t" r="r" b="b"/>
              <a:pathLst>
                <a:path w="10176" h="9700" fill="none" extrusionOk="0">
                  <a:moveTo>
                    <a:pt x="0" y="5163"/>
                  </a:moveTo>
                  <a:lnTo>
                    <a:pt x="852" y="4962"/>
                  </a:lnTo>
                  <a:cubicBezTo>
                    <a:pt x="852" y="4962"/>
                    <a:pt x="1354" y="1454"/>
                    <a:pt x="3860" y="551"/>
                  </a:cubicBezTo>
                  <a:lnTo>
                    <a:pt x="5288" y="75"/>
                  </a:lnTo>
                  <a:cubicBezTo>
                    <a:pt x="5539" y="0"/>
                    <a:pt x="5790" y="0"/>
                    <a:pt x="6015" y="75"/>
                  </a:cubicBezTo>
                  <a:lnTo>
                    <a:pt x="10176" y="1103"/>
                  </a:lnTo>
                  <a:cubicBezTo>
                    <a:pt x="10176" y="1103"/>
                    <a:pt x="9699" y="2682"/>
                    <a:pt x="6191" y="1454"/>
                  </a:cubicBezTo>
                  <a:lnTo>
                    <a:pt x="7720" y="1805"/>
                  </a:lnTo>
                  <a:cubicBezTo>
                    <a:pt x="7920" y="1855"/>
                    <a:pt x="8095" y="2030"/>
                    <a:pt x="8146" y="2231"/>
                  </a:cubicBezTo>
                  <a:lnTo>
                    <a:pt x="8622" y="3709"/>
                  </a:lnTo>
                  <a:cubicBezTo>
                    <a:pt x="8622" y="3709"/>
                    <a:pt x="8772" y="4311"/>
                    <a:pt x="8171" y="4386"/>
                  </a:cubicBezTo>
                  <a:cubicBezTo>
                    <a:pt x="8171" y="4386"/>
                    <a:pt x="8321" y="4937"/>
                    <a:pt x="7669" y="5263"/>
                  </a:cubicBezTo>
                  <a:cubicBezTo>
                    <a:pt x="7669" y="5263"/>
                    <a:pt x="8321" y="6466"/>
                    <a:pt x="7444" y="6917"/>
                  </a:cubicBezTo>
                  <a:lnTo>
                    <a:pt x="6667" y="7268"/>
                  </a:lnTo>
                  <a:cubicBezTo>
                    <a:pt x="6191" y="7469"/>
                    <a:pt x="5639" y="7544"/>
                    <a:pt x="5113" y="7368"/>
                  </a:cubicBezTo>
                  <a:cubicBezTo>
                    <a:pt x="4687" y="7218"/>
                    <a:pt x="4411" y="6942"/>
                    <a:pt x="5038" y="6416"/>
                  </a:cubicBezTo>
                  <a:cubicBezTo>
                    <a:pt x="5238" y="6241"/>
                    <a:pt x="5514" y="6165"/>
                    <a:pt x="5790" y="6216"/>
                  </a:cubicBezTo>
                  <a:lnTo>
                    <a:pt x="6241" y="6241"/>
                  </a:lnTo>
                  <a:cubicBezTo>
                    <a:pt x="6241" y="6241"/>
                    <a:pt x="5088" y="5589"/>
                    <a:pt x="4511" y="6617"/>
                  </a:cubicBezTo>
                  <a:lnTo>
                    <a:pt x="4085" y="7795"/>
                  </a:lnTo>
                  <a:cubicBezTo>
                    <a:pt x="3885" y="8396"/>
                    <a:pt x="3409" y="8897"/>
                    <a:pt x="2782" y="9123"/>
                  </a:cubicBezTo>
                  <a:lnTo>
                    <a:pt x="1228" y="9699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19" name="Google Shape;2777;p41">
              <a:extLst>
                <a:ext uri="{FF2B5EF4-FFF2-40B4-BE49-F238E27FC236}">
                  <a16:creationId xmlns:a16="http://schemas.microsoft.com/office/drawing/2014/main" xmlns="" id="{5C1656FD-6F40-98E7-3820-2B2C81B01800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0" name="Google Shape;2778;p41">
              <a:extLst>
                <a:ext uri="{FF2B5EF4-FFF2-40B4-BE49-F238E27FC236}">
                  <a16:creationId xmlns:a16="http://schemas.microsoft.com/office/drawing/2014/main" xmlns="" id="{0580BC5F-1059-5C38-2472-85B44F93829B}"/>
                </a:ext>
              </a:extLst>
            </p:cNvPr>
            <p:cNvSpPr/>
            <p:nvPr/>
          </p:nvSpPr>
          <p:spPr>
            <a:xfrm>
              <a:off x="4081600" y="3067075"/>
              <a:ext cx="334625" cy="235000"/>
            </a:xfrm>
            <a:custGeom>
              <a:avLst/>
              <a:gdLst/>
              <a:ahLst/>
              <a:cxnLst/>
              <a:rect l="l" t="t" r="r" b="b"/>
              <a:pathLst>
                <a:path w="13385" h="9400" fill="none" extrusionOk="0">
                  <a:moveTo>
                    <a:pt x="12883" y="2106"/>
                  </a:moveTo>
                  <a:lnTo>
                    <a:pt x="13384" y="6717"/>
                  </a:lnTo>
                  <a:lnTo>
                    <a:pt x="5364" y="9173"/>
                  </a:lnTo>
                  <a:cubicBezTo>
                    <a:pt x="4888" y="9324"/>
                    <a:pt x="4387" y="9399"/>
                    <a:pt x="3885" y="9374"/>
                  </a:cubicBezTo>
                  <a:cubicBezTo>
                    <a:pt x="2933" y="9299"/>
                    <a:pt x="2006" y="8923"/>
                    <a:pt x="1279" y="8196"/>
                  </a:cubicBezTo>
                  <a:cubicBezTo>
                    <a:pt x="1254" y="8171"/>
                    <a:pt x="1229" y="8146"/>
                    <a:pt x="1204" y="8121"/>
                  </a:cubicBezTo>
                  <a:cubicBezTo>
                    <a:pt x="377" y="7244"/>
                    <a:pt x="1" y="6166"/>
                    <a:pt x="1" y="5063"/>
                  </a:cubicBezTo>
                  <a:cubicBezTo>
                    <a:pt x="1" y="2131"/>
                    <a:pt x="2833" y="1"/>
                    <a:pt x="5715" y="602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1" name="Google Shape;2779;p41">
              <a:extLst>
                <a:ext uri="{FF2B5EF4-FFF2-40B4-BE49-F238E27FC236}">
                  <a16:creationId xmlns:a16="http://schemas.microsoft.com/office/drawing/2014/main" xmlns="" id="{8562E591-EF88-86A5-AB2E-18AAE4960F63}"/>
                </a:ext>
              </a:extLst>
            </p:cNvPr>
            <p:cNvSpPr/>
            <p:nvPr/>
          </p:nvSpPr>
          <p:spPr>
            <a:xfrm>
              <a:off x="3723825" y="1255650"/>
              <a:ext cx="1694275" cy="1785750"/>
            </a:xfrm>
            <a:custGeom>
              <a:avLst/>
              <a:gdLst/>
              <a:ahLst/>
              <a:cxnLst/>
              <a:rect l="l" t="t" r="r" b="b"/>
              <a:pathLst>
                <a:path w="67771" h="71430" extrusionOk="0">
                  <a:moveTo>
                    <a:pt x="65340" y="47670"/>
                  </a:moveTo>
                  <a:cubicBezTo>
                    <a:pt x="65139" y="48372"/>
                    <a:pt x="64989" y="48898"/>
                    <a:pt x="65039" y="48949"/>
                  </a:cubicBezTo>
                  <a:cubicBezTo>
                    <a:pt x="64863" y="48748"/>
                    <a:pt x="64638" y="48573"/>
                    <a:pt x="64412" y="48447"/>
                  </a:cubicBezTo>
                  <a:cubicBezTo>
                    <a:pt x="63861" y="48046"/>
                    <a:pt x="63234" y="47771"/>
                    <a:pt x="62583" y="47620"/>
                  </a:cubicBezTo>
                  <a:cubicBezTo>
                    <a:pt x="62006" y="50377"/>
                    <a:pt x="61229" y="52959"/>
                    <a:pt x="60352" y="55315"/>
                  </a:cubicBezTo>
                  <a:cubicBezTo>
                    <a:pt x="56718" y="64863"/>
                    <a:pt x="51054" y="71054"/>
                    <a:pt x="48698" y="71430"/>
                  </a:cubicBezTo>
                  <a:cubicBezTo>
                    <a:pt x="48748" y="71330"/>
                    <a:pt x="48798" y="71204"/>
                    <a:pt x="48848" y="71079"/>
                  </a:cubicBezTo>
                  <a:cubicBezTo>
                    <a:pt x="51029" y="66518"/>
                    <a:pt x="53360" y="61330"/>
                    <a:pt x="54838" y="56066"/>
                  </a:cubicBezTo>
                  <a:cubicBezTo>
                    <a:pt x="56142" y="51405"/>
                    <a:pt x="56793" y="46668"/>
                    <a:pt x="56091" y="42257"/>
                  </a:cubicBezTo>
                  <a:lnTo>
                    <a:pt x="56091" y="42232"/>
                  </a:lnTo>
                  <a:cubicBezTo>
                    <a:pt x="56091" y="42232"/>
                    <a:pt x="56091" y="42232"/>
                    <a:pt x="56091" y="42232"/>
                  </a:cubicBezTo>
                  <a:cubicBezTo>
                    <a:pt x="55891" y="44663"/>
                    <a:pt x="54638" y="47019"/>
                    <a:pt x="52733" y="48472"/>
                  </a:cubicBezTo>
                  <a:cubicBezTo>
                    <a:pt x="53911" y="44964"/>
                    <a:pt x="54137" y="41129"/>
                    <a:pt x="53410" y="37495"/>
                  </a:cubicBezTo>
                  <a:cubicBezTo>
                    <a:pt x="53435" y="37495"/>
                    <a:pt x="53435" y="37495"/>
                    <a:pt x="53410" y="37495"/>
                  </a:cubicBezTo>
                  <a:cubicBezTo>
                    <a:pt x="53309" y="36893"/>
                    <a:pt x="53184" y="36317"/>
                    <a:pt x="53009" y="35741"/>
                  </a:cubicBezTo>
                  <a:lnTo>
                    <a:pt x="51430" y="40778"/>
                  </a:lnTo>
                  <a:cubicBezTo>
                    <a:pt x="50928" y="37370"/>
                    <a:pt x="49976" y="34061"/>
                    <a:pt x="48598" y="30903"/>
                  </a:cubicBezTo>
                  <a:cubicBezTo>
                    <a:pt x="48046" y="29625"/>
                    <a:pt x="47420" y="28397"/>
                    <a:pt x="46743" y="27169"/>
                  </a:cubicBezTo>
                  <a:cubicBezTo>
                    <a:pt x="46593" y="26918"/>
                    <a:pt x="46442" y="26668"/>
                    <a:pt x="46292" y="26417"/>
                  </a:cubicBezTo>
                  <a:cubicBezTo>
                    <a:pt x="47119" y="30979"/>
                    <a:pt x="47445" y="35615"/>
                    <a:pt x="47269" y="40252"/>
                  </a:cubicBezTo>
                  <a:cubicBezTo>
                    <a:pt x="47169" y="39726"/>
                    <a:pt x="47069" y="39199"/>
                    <a:pt x="46943" y="38698"/>
                  </a:cubicBezTo>
                  <a:cubicBezTo>
                    <a:pt x="45415" y="31680"/>
                    <a:pt x="42106" y="25114"/>
                    <a:pt x="37445" y="19851"/>
                  </a:cubicBezTo>
                  <a:cubicBezTo>
                    <a:pt x="37545" y="20076"/>
                    <a:pt x="37645" y="20327"/>
                    <a:pt x="37745" y="20552"/>
                  </a:cubicBezTo>
                  <a:cubicBezTo>
                    <a:pt x="40352" y="26969"/>
                    <a:pt x="41555" y="34011"/>
                    <a:pt x="41154" y="40954"/>
                  </a:cubicBezTo>
                  <a:cubicBezTo>
                    <a:pt x="40377" y="40001"/>
                    <a:pt x="39625" y="39049"/>
                    <a:pt x="38848" y="38121"/>
                  </a:cubicBezTo>
                  <a:cubicBezTo>
                    <a:pt x="38898" y="38372"/>
                    <a:pt x="38948" y="38623"/>
                    <a:pt x="38974" y="38898"/>
                  </a:cubicBezTo>
                  <a:cubicBezTo>
                    <a:pt x="39199" y="40101"/>
                    <a:pt x="39425" y="41330"/>
                    <a:pt x="39625" y="42558"/>
                  </a:cubicBezTo>
                  <a:cubicBezTo>
                    <a:pt x="36091" y="40929"/>
                    <a:pt x="33359" y="37720"/>
                    <a:pt x="31530" y="34162"/>
                  </a:cubicBezTo>
                  <a:cubicBezTo>
                    <a:pt x="29700" y="30628"/>
                    <a:pt x="28648" y="26743"/>
                    <a:pt x="27620" y="22883"/>
                  </a:cubicBezTo>
                  <a:cubicBezTo>
                    <a:pt x="27595" y="22833"/>
                    <a:pt x="27595" y="22808"/>
                    <a:pt x="27595" y="22758"/>
                  </a:cubicBezTo>
                  <a:cubicBezTo>
                    <a:pt x="26567" y="28447"/>
                    <a:pt x="26918" y="34387"/>
                    <a:pt x="28547" y="39901"/>
                  </a:cubicBezTo>
                  <a:lnTo>
                    <a:pt x="28547" y="39901"/>
                  </a:lnTo>
                  <a:cubicBezTo>
                    <a:pt x="28598" y="40051"/>
                    <a:pt x="28648" y="40202"/>
                    <a:pt x="28673" y="40327"/>
                  </a:cubicBezTo>
                  <a:cubicBezTo>
                    <a:pt x="26292" y="38096"/>
                    <a:pt x="22332" y="36292"/>
                    <a:pt x="22232" y="23560"/>
                  </a:cubicBezTo>
                  <a:lnTo>
                    <a:pt x="22232" y="23560"/>
                  </a:lnTo>
                  <a:cubicBezTo>
                    <a:pt x="22207" y="22432"/>
                    <a:pt x="22232" y="21254"/>
                    <a:pt x="22282" y="19951"/>
                  </a:cubicBezTo>
                  <a:cubicBezTo>
                    <a:pt x="19124" y="25264"/>
                    <a:pt x="17570" y="31630"/>
                    <a:pt x="17921" y="37871"/>
                  </a:cubicBezTo>
                  <a:lnTo>
                    <a:pt x="17921" y="37896"/>
                  </a:lnTo>
                  <a:cubicBezTo>
                    <a:pt x="17946" y="38397"/>
                    <a:pt x="17996" y="38898"/>
                    <a:pt x="18046" y="39400"/>
                  </a:cubicBezTo>
                  <a:cubicBezTo>
                    <a:pt x="16417" y="36618"/>
                    <a:pt x="15515" y="33410"/>
                    <a:pt x="15440" y="30152"/>
                  </a:cubicBezTo>
                  <a:cubicBezTo>
                    <a:pt x="15440" y="30202"/>
                    <a:pt x="15414" y="30252"/>
                    <a:pt x="15389" y="30327"/>
                  </a:cubicBezTo>
                  <a:lnTo>
                    <a:pt x="15389" y="30352"/>
                  </a:lnTo>
                  <a:cubicBezTo>
                    <a:pt x="13685" y="36142"/>
                    <a:pt x="13460" y="42357"/>
                    <a:pt x="14763" y="48272"/>
                  </a:cubicBezTo>
                  <a:lnTo>
                    <a:pt x="14763" y="48272"/>
                  </a:lnTo>
                  <a:cubicBezTo>
                    <a:pt x="14813" y="48523"/>
                    <a:pt x="14888" y="48773"/>
                    <a:pt x="14938" y="49024"/>
                  </a:cubicBezTo>
                  <a:cubicBezTo>
                    <a:pt x="12332" y="46342"/>
                    <a:pt x="10377" y="42959"/>
                    <a:pt x="9324" y="39274"/>
                  </a:cubicBezTo>
                  <a:cubicBezTo>
                    <a:pt x="9324" y="39726"/>
                    <a:pt x="9299" y="40177"/>
                    <a:pt x="9274" y="40628"/>
                  </a:cubicBezTo>
                  <a:lnTo>
                    <a:pt x="9274" y="40628"/>
                  </a:lnTo>
                  <a:cubicBezTo>
                    <a:pt x="9199" y="43510"/>
                    <a:pt x="9299" y="46392"/>
                    <a:pt x="9550" y="49249"/>
                  </a:cubicBezTo>
                  <a:cubicBezTo>
                    <a:pt x="10226" y="56693"/>
                    <a:pt x="12006" y="64061"/>
                    <a:pt x="14888" y="70929"/>
                  </a:cubicBezTo>
                  <a:cubicBezTo>
                    <a:pt x="13635" y="69926"/>
                    <a:pt x="12482" y="68798"/>
                    <a:pt x="11404" y="67570"/>
                  </a:cubicBezTo>
                  <a:cubicBezTo>
                    <a:pt x="11404" y="67570"/>
                    <a:pt x="11404" y="67570"/>
                    <a:pt x="11404" y="67570"/>
                  </a:cubicBezTo>
                  <a:cubicBezTo>
                    <a:pt x="8597" y="64362"/>
                    <a:pt x="6467" y="60528"/>
                    <a:pt x="5164" y="56417"/>
                  </a:cubicBezTo>
                  <a:cubicBezTo>
                    <a:pt x="4587" y="54588"/>
                    <a:pt x="4161" y="52708"/>
                    <a:pt x="3936" y="50778"/>
                  </a:cubicBezTo>
                  <a:cubicBezTo>
                    <a:pt x="3911" y="50753"/>
                    <a:pt x="3911" y="50753"/>
                    <a:pt x="3911" y="50728"/>
                  </a:cubicBezTo>
                  <a:cubicBezTo>
                    <a:pt x="3861" y="50076"/>
                    <a:pt x="3785" y="49450"/>
                    <a:pt x="3760" y="48823"/>
                  </a:cubicBezTo>
                  <a:cubicBezTo>
                    <a:pt x="3334" y="52984"/>
                    <a:pt x="3359" y="57194"/>
                    <a:pt x="3810" y="61355"/>
                  </a:cubicBezTo>
                  <a:cubicBezTo>
                    <a:pt x="3911" y="62132"/>
                    <a:pt x="4011" y="62909"/>
                    <a:pt x="4111" y="63660"/>
                  </a:cubicBezTo>
                  <a:cubicBezTo>
                    <a:pt x="4161" y="63936"/>
                    <a:pt x="4186" y="64187"/>
                    <a:pt x="4236" y="64462"/>
                  </a:cubicBezTo>
                  <a:cubicBezTo>
                    <a:pt x="3886" y="63761"/>
                    <a:pt x="3585" y="63034"/>
                    <a:pt x="3309" y="62307"/>
                  </a:cubicBezTo>
                  <a:cubicBezTo>
                    <a:pt x="1" y="53711"/>
                    <a:pt x="1028" y="43786"/>
                    <a:pt x="2733" y="34563"/>
                  </a:cubicBezTo>
                  <a:cubicBezTo>
                    <a:pt x="4412" y="25264"/>
                    <a:pt x="5966" y="14337"/>
                    <a:pt x="13109" y="7595"/>
                  </a:cubicBezTo>
                  <a:cubicBezTo>
                    <a:pt x="14788" y="6016"/>
                    <a:pt x="17194" y="4262"/>
                    <a:pt x="19324" y="3309"/>
                  </a:cubicBezTo>
                  <a:cubicBezTo>
                    <a:pt x="22783" y="1805"/>
                    <a:pt x="26292" y="753"/>
                    <a:pt x="30101" y="402"/>
                  </a:cubicBezTo>
                  <a:cubicBezTo>
                    <a:pt x="34287" y="1"/>
                    <a:pt x="38898" y="452"/>
                    <a:pt x="43009" y="1304"/>
                  </a:cubicBezTo>
                  <a:cubicBezTo>
                    <a:pt x="49550" y="2658"/>
                    <a:pt x="56217" y="5891"/>
                    <a:pt x="61054" y="10577"/>
                  </a:cubicBezTo>
                  <a:cubicBezTo>
                    <a:pt x="65690" y="15064"/>
                    <a:pt x="66543" y="21329"/>
                    <a:pt x="67370" y="27545"/>
                  </a:cubicBezTo>
                  <a:cubicBezTo>
                    <a:pt x="67645" y="29600"/>
                    <a:pt x="67771" y="31580"/>
                    <a:pt x="67721" y="33560"/>
                  </a:cubicBezTo>
                  <a:cubicBezTo>
                    <a:pt x="67645" y="38322"/>
                    <a:pt x="66768" y="42959"/>
                    <a:pt x="65340" y="47670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2" name="Google Shape;2780;p41">
              <a:extLst>
                <a:ext uri="{FF2B5EF4-FFF2-40B4-BE49-F238E27FC236}">
                  <a16:creationId xmlns:a16="http://schemas.microsoft.com/office/drawing/2014/main" xmlns="" id="{F7D1EAD1-18C5-A2CA-0A04-83FEE6288CAB}"/>
                </a:ext>
              </a:extLst>
            </p:cNvPr>
            <p:cNvSpPr/>
            <p:nvPr/>
          </p:nvSpPr>
          <p:spPr>
            <a:xfrm>
              <a:off x="3770825" y="2242500"/>
              <a:ext cx="65200" cy="604675"/>
            </a:xfrm>
            <a:custGeom>
              <a:avLst/>
              <a:gdLst/>
              <a:ahLst/>
              <a:cxnLst/>
              <a:rect l="l" t="t" r="r" b="b"/>
              <a:pathLst>
                <a:path w="2608" h="24187" extrusionOk="0">
                  <a:moveTo>
                    <a:pt x="1930" y="21881"/>
                  </a:moveTo>
                  <a:cubicBezTo>
                    <a:pt x="2006" y="22658"/>
                    <a:pt x="2106" y="23435"/>
                    <a:pt x="2231" y="24186"/>
                  </a:cubicBezTo>
                  <a:cubicBezTo>
                    <a:pt x="652" y="21154"/>
                    <a:pt x="1" y="17620"/>
                    <a:pt x="26" y="14161"/>
                  </a:cubicBezTo>
                  <a:cubicBezTo>
                    <a:pt x="101" y="9349"/>
                    <a:pt x="1354" y="4637"/>
                    <a:pt x="2607" y="1"/>
                  </a:cubicBezTo>
                  <a:cubicBezTo>
                    <a:pt x="2206" y="3735"/>
                    <a:pt x="2006" y="7495"/>
                    <a:pt x="2031" y="11254"/>
                  </a:cubicBezTo>
                  <a:cubicBezTo>
                    <a:pt x="1955" y="10602"/>
                    <a:pt x="1905" y="9976"/>
                    <a:pt x="1880" y="9349"/>
                  </a:cubicBezTo>
                  <a:cubicBezTo>
                    <a:pt x="1454" y="13510"/>
                    <a:pt x="1479" y="17720"/>
                    <a:pt x="1930" y="2188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3" name="Google Shape;2781;p41">
              <a:extLst>
                <a:ext uri="{FF2B5EF4-FFF2-40B4-BE49-F238E27FC236}">
                  <a16:creationId xmlns:a16="http://schemas.microsoft.com/office/drawing/2014/main" xmlns="" id="{1B4F5A5A-DA4E-27F2-2422-0ED8D59442F6}"/>
                </a:ext>
              </a:extLst>
            </p:cNvPr>
            <p:cNvSpPr/>
            <p:nvPr/>
          </p:nvSpPr>
          <p:spPr>
            <a:xfrm>
              <a:off x="4332225" y="1761925"/>
              <a:ext cx="105300" cy="491250"/>
            </a:xfrm>
            <a:custGeom>
              <a:avLst/>
              <a:gdLst/>
              <a:ahLst/>
              <a:cxnLst/>
              <a:rect l="l" t="t" r="r" b="b"/>
              <a:pathLst>
                <a:path w="4212" h="19650" extrusionOk="0">
                  <a:moveTo>
                    <a:pt x="4211" y="19650"/>
                  </a:moveTo>
                  <a:cubicBezTo>
                    <a:pt x="2206" y="17269"/>
                    <a:pt x="878" y="14312"/>
                    <a:pt x="502" y="11229"/>
                  </a:cubicBezTo>
                  <a:cubicBezTo>
                    <a:pt x="1" y="7319"/>
                    <a:pt x="1003" y="3234"/>
                    <a:pt x="3259" y="1"/>
                  </a:cubicBezTo>
                  <a:lnTo>
                    <a:pt x="3234" y="1279"/>
                  </a:lnTo>
                  <a:cubicBezTo>
                    <a:pt x="3234" y="1730"/>
                    <a:pt x="3259" y="2181"/>
                    <a:pt x="3284" y="2632"/>
                  </a:cubicBezTo>
                  <a:cubicBezTo>
                    <a:pt x="3259" y="2582"/>
                    <a:pt x="3259" y="2557"/>
                    <a:pt x="3259" y="2507"/>
                  </a:cubicBezTo>
                  <a:cubicBezTo>
                    <a:pt x="2231" y="8196"/>
                    <a:pt x="2582" y="14136"/>
                    <a:pt x="4211" y="1965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4" name="Google Shape;2782;p41">
              <a:extLst>
                <a:ext uri="{FF2B5EF4-FFF2-40B4-BE49-F238E27FC236}">
                  <a16:creationId xmlns:a16="http://schemas.microsoft.com/office/drawing/2014/main" xmlns="" id="{AE441361-F00F-FCE7-9561-4C3D063AEB11}"/>
                </a:ext>
              </a:extLst>
            </p:cNvPr>
            <p:cNvSpPr/>
            <p:nvPr/>
          </p:nvSpPr>
          <p:spPr>
            <a:xfrm>
              <a:off x="4892375" y="1784475"/>
              <a:ext cx="183000" cy="244400"/>
            </a:xfrm>
            <a:custGeom>
              <a:avLst/>
              <a:gdLst/>
              <a:ahLst/>
              <a:cxnLst/>
              <a:rect l="l" t="t" r="r" b="b"/>
              <a:pathLst>
                <a:path w="7320" h="9776" extrusionOk="0">
                  <a:moveTo>
                    <a:pt x="7319" y="4237"/>
                  </a:moveTo>
                  <a:cubicBezTo>
                    <a:pt x="5615" y="6191"/>
                    <a:pt x="3785" y="8021"/>
                    <a:pt x="1856" y="9775"/>
                  </a:cubicBezTo>
                  <a:cubicBezTo>
                    <a:pt x="1304" y="8497"/>
                    <a:pt x="678" y="7244"/>
                    <a:pt x="1" y="6041"/>
                  </a:cubicBezTo>
                  <a:cubicBezTo>
                    <a:pt x="2156" y="4613"/>
                    <a:pt x="4262" y="2357"/>
                    <a:pt x="5239" y="1"/>
                  </a:cubicBezTo>
                  <a:cubicBezTo>
                    <a:pt x="5941" y="1430"/>
                    <a:pt x="6618" y="2833"/>
                    <a:pt x="7319" y="4237"/>
                  </a:cubicBez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5" name="Google Shape;2783;p41">
              <a:extLst>
                <a:ext uri="{FF2B5EF4-FFF2-40B4-BE49-F238E27FC236}">
                  <a16:creationId xmlns:a16="http://schemas.microsoft.com/office/drawing/2014/main" xmlns="" id="{89ED0E47-7381-703E-7223-C55D3730F849}"/>
                </a:ext>
              </a:extLst>
            </p:cNvPr>
            <p:cNvSpPr/>
            <p:nvPr/>
          </p:nvSpPr>
          <p:spPr>
            <a:xfrm>
              <a:off x="4886125" y="1777600"/>
              <a:ext cx="197400" cy="256925"/>
            </a:xfrm>
            <a:custGeom>
              <a:avLst/>
              <a:gdLst/>
              <a:ahLst/>
              <a:cxnLst/>
              <a:rect l="l" t="t" r="r" b="b"/>
              <a:pathLst>
                <a:path w="7896" h="10277" extrusionOk="0">
                  <a:moveTo>
                    <a:pt x="7419" y="4361"/>
                  </a:moveTo>
                  <a:cubicBezTo>
                    <a:pt x="5715" y="6316"/>
                    <a:pt x="3885" y="8146"/>
                    <a:pt x="1955" y="9900"/>
                  </a:cubicBezTo>
                  <a:cubicBezTo>
                    <a:pt x="2081" y="9900"/>
                    <a:pt x="2181" y="9925"/>
                    <a:pt x="2306" y="9925"/>
                  </a:cubicBezTo>
                  <a:cubicBezTo>
                    <a:pt x="1730" y="8647"/>
                    <a:pt x="1128" y="7419"/>
                    <a:pt x="426" y="6191"/>
                  </a:cubicBezTo>
                  <a:lnTo>
                    <a:pt x="351" y="6492"/>
                  </a:lnTo>
                  <a:cubicBezTo>
                    <a:pt x="2607" y="4988"/>
                    <a:pt x="4637" y="2857"/>
                    <a:pt x="5690" y="351"/>
                  </a:cubicBezTo>
                  <a:cubicBezTo>
                    <a:pt x="5564" y="351"/>
                    <a:pt x="5439" y="376"/>
                    <a:pt x="5314" y="401"/>
                  </a:cubicBezTo>
                  <a:cubicBezTo>
                    <a:pt x="5990" y="1805"/>
                    <a:pt x="6692" y="3208"/>
                    <a:pt x="7394" y="4612"/>
                  </a:cubicBezTo>
                  <a:cubicBezTo>
                    <a:pt x="7519" y="4862"/>
                    <a:pt x="7870" y="4637"/>
                    <a:pt x="7745" y="4411"/>
                  </a:cubicBezTo>
                  <a:cubicBezTo>
                    <a:pt x="7043" y="3008"/>
                    <a:pt x="6366" y="1579"/>
                    <a:pt x="5665" y="176"/>
                  </a:cubicBezTo>
                  <a:cubicBezTo>
                    <a:pt x="5564" y="0"/>
                    <a:pt x="5339" y="75"/>
                    <a:pt x="5289" y="226"/>
                  </a:cubicBezTo>
                  <a:cubicBezTo>
                    <a:pt x="4286" y="2657"/>
                    <a:pt x="2306" y="4687"/>
                    <a:pt x="151" y="6116"/>
                  </a:cubicBezTo>
                  <a:cubicBezTo>
                    <a:pt x="50" y="6191"/>
                    <a:pt x="0" y="6316"/>
                    <a:pt x="76" y="6416"/>
                  </a:cubicBezTo>
                  <a:cubicBezTo>
                    <a:pt x="752" y="7619"/>
                    <a:pt x="1379" y="8873"/>
                    <a:pt x="1930" y="10151"/>
                  </a:cubicBezTo>
                  <a:cubicBezTo>
                    <a:pt x="1980" y="10276"/>
                    <a:pt x="2181" y="10276"/>
                    <a:pt x="2256" y="10176"/>
                  </a:cubicBezTo>
                  <a:cubicBezTo>
                    <a:pt x="4186" y="8446"/>
                    <a:pt x="6015" y="6617"/>
                    <a:pt x="7720" y="4662"/>
                  </a:cubicBezTo>
                  <a:cubicBezTo>
                    <a:pt x="7895" y="4461"/>
                    <a:pt x="7594" y="4161"/>
                    <a:pt x="7419" y="436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6" name="Google Shape;2784;p41">
              <a:extLst>
                <a:ext uri="{FF2B5EF4-FFF2-40B4-BE49-F238E27FC236}">
                  <a16:creationId xmlns:a16="http://schemas.microsoft.com/office/drawing/2014/main" xmlns="" id="{4E98BB46-013A-E72D-EF45-BAB7DD084196}"/>
                </a:ext>
              </a:extLst>
            </p:cNvPr>
            <p:cNvSpPr/>
            <p:nvPr/>
          </p:nvSpPr>
          <p:spPr>
            <a:xfrm>
              <a:off x="3747650" y="2429225"/>
              <a:ext cx="82100" cy="438000"/>
            </a:xfrm>
            <a:custGeom>
              <a:avLst/>
              <a:gdLst/>
              <a:ahLst/>
              <a:cxnLst/>
              <a:rect l="l" t="t" r="r" b="b"/>
              <a:pathLst>
                <a:path w="3284" h="17520" extrusionOk="0">
                  <a:moveTo>
                    <a:pt x="1329" y="10352"/>
                  </a:moveTo>
                  <a:cubicBezTo>
                    <a:pt x="602" y="6918"/>
                    <a:pt x="276" y="3459"/>
                    <a:pt x="251" y="1"/>
                  </a:cubicBezTo>
                  <a:cubicBezTo>
                    <a:pt x="0" y="5314"/>
                    <a:pt x="502" y="10552"/>
                    <a:pt x="2356" y="15364"/>
                  </a:cubicBezTo>
                  <a:cubicBezTo>
                    <a:pt x="2632" y="16091"/>
                    <a:pt x="2933" y="16818"/>
                    <a:pt x="3283" y="17519"/>
                  </a:cubicBezTo>
                  <a:cubicBezTo>
                    <a:pt x="3233" y="17169"/>
                    <a:pt x="3183" y="16843"/>
                    <a:pt x="3133" y="16492"/>
                  </a:cubicBezTo>
                  <a:cubicBezTo>
                    <a:pt x="2381" y="14487"/>
                    <a:pt x="1780" y="12432"/>
                    <a:pt x="1329" y="10352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7" name="Google Shape;2785;p41">
              <a:extLst>
                <a:ext uri="{FF2B5EF4-FFF2-40B4-BE49-F238E27FC236}">
                  <a16:creationId xmlns:a16="http://schemas.microsoft.com/office/drawing/2014/main" xmlns="" id="{A80CA673-BEC7-5B61-E479-2D08B8B74B40}"/>
                </a:ext>
              </a:extLst>
            </p:cNvPr>
            <p:cNvSpPr/>
            <p:nvPr/>
          </p:nvSpPr>
          <p:spPr>
            <a:xfrm>
              <a:off x="5352925" y="1613425"/>
              <a:ext cx="583975" cy="1735000"/>
            </a:xfrm>
            <a:custGeom>
              <a:avLst/>
              <a:gdLst/>
              <a:ahLst/>
              <a:cxnLst/>
              <a:rect l="l" t="t" r="r" b="b"/>
              <a:pathLst>
                <a:path w="23359" h="69400" extrusionOk="0">
                  <a:moveTo>
                    <a:pt x="20251" y="61881"/>
                  </a:moveTo>
                  <a:cubicBezTo>
                    <a:pt x="19599" y="61154"/>
                    <a:pt x="19073" y="60152"/>
                    <a:pt x="19374" y="59224"/>
                  </a:cubicBezTo>
                  <a:cubicBezTo>
                    <a:pt x="19699" y="58197"/>
                    <a:pt x="20877" y="57720"/>
                    <a:pt x="21679" y="56994"/>
                  </a:cubicBezTo>
                  <a:cubicBezTo>
                    <a:pt x="23233" y="55615"/>
                    <a:pt x="23359" y="53134"/>
                    <a:pt x="22481" y="51229"/>
                  </a:cubicBezTo>
                  <a:cubicBezTo>
                    <a:pt x="21604" y="49349"/>
                    <a:pt x="19925" y="47971"/>
                    <a:pt x="18196" y="46818"/>
                  </a:cubicBezTo>
                  <a:cubicBezTo>
                    <a:pt x="16491" y="45640"/>
                    <a:pt x="14637" y="44638"/>
                    <a:pt x="13158" y="43159"/>
                  </a:cubicBezTo>
                  <a:cubicBezTo>
                    <a:pt x="10602" y="40653"/>
                    <a:pt x="9399" y="37019"/>
                    <a:pt x="9048" y="33435"/>
                  </a:cubicBezTo>
                  <a:cubicBezTo>
                    <a:pt x="8697" y="29851"/>
                    <a:pt x="9148" y="26242"/>
                    <a:pt x="9449" y="22658"/>
                  </a:cubicBezTo>
                  <a:cubicBezTo>
                    <a:pt x="9800" y="18397"/>
                    <a:pt x="9950" y="14111"/>
                    <a:pt x="9875" y="9851"/>
                  </a:cubicBezTo>
                  <a:cubicBezTo>
                    <a:pt x="9850" y="7018"/>
                    <a:pt x="9549" y="3861"/>
                    <a:pt x="7394" y="2081"/>
                  </a:cubicBezTo>
                  <a:cubicBezTo>
                    <a:pt x="7118" y="1855"/>
                    <a:pt x="6842" y="1655"/>
                    <a:pt x="6516" y="1505"/>
                  </a:cubicBezTo>
                  <a:cubicBezTo>
                    <a:pt x="3534" y="1"/>
                    <a:pt x="0" y="2357"/>
                    <a:pt x="0" y="5715"/>
                  </a:cubicBezTo>
                  <a:lnTo>
                    <a:pt x="0" y="7595"/>
                  </a:lnTo>
                  <a:cubicBezTo>
                    <a:pt x="0" y="8196"/>
                    <a:pt x="125" y="8798"/>
                    <a:pt x="351" y="9349"/>
                  </a:cubicBezTo>
                  <a:cubicBezTo>
                    <a:pt x="2707" y="15064"/>
                    <a:pt x="2732" y="17971"/>
                    <a:pt x="2531" y="24487"/>
                  </a:cubicBezTo>
                  <a:cubicBezTo>
                    <a:pt x="2331" y="31304"/>
                    <a:pt x="2857" y="38698"/>
                    <a:pt x="7268" y="43911"/>
                  </a:cubicBezTo>
                  <a:cubicBezTo>
                    <a:pt x="10075" y="47194"/>
                    <a:pt x="14161" y="49224"/>
                    <a:pt x="18246" y="50477"/>
                  </a:cubicBezTo>
                  <a:cubicBezTo>
                    <a:pt x="19173" y="50753"/>
                    <a:pt x="19950" y="51405"/>
                    <a:pt x="20301" y="52282"/>
                  </a:cubicBezTo>
                  <a:cubicBezTo>
                    <a:pt x="21128" y="54337"/>
                    <a:pt x="19123" y="55715"/>
                    <a:pt x="17494" y="56693"/>
                  </a:cubicBezTo>
                  <a:cubicBezTo>
                    <a:pt x="16040" y="57545"/>
                    <a:pt x="14461" y="59074"/>
                    <a:pt x="15088" y="60653"/>
                  </a:cubicBezTo>
                  <a:cubicBezTo>
                    <a:pt x="15740" y="62257"/>
                    <a:pt x="18296" y="62457"/>
                    <a:pt x="18471" y="64462"/>
                  </a:cubicBezTo>
                  <a:cubicBezTo>
                    <a:pt x="18522" y="65139"/>
                    <a:pt x="18271" y="65791"/>
                    <a:pt x="17845" y="66317"/>
                  </a:cubicBezTo>
                  <a:cubicBezTo>
                    <a:pt x="16968" y="67370"/>
                    <a:pt x="15639" y="67746"/>
                    <a:pt x="14336" y="68071"/>
                  </a:cubicBezTo>
                  <a:cubicBezTo>
                    <a:pt x="16266" y="68974"/>
                    <a:pt x="18547" y="69400"/>
                    <a:pt x="20451" y="68272"/>
                  </a:cubicBezTo>
                  <a:cubicBezTo>
                    <a:pt x="21354" y="67746"/>
                    <a:pt x="22005" y="66843"/>
                    <a:pt x="22206" y="65791"/>
                  </a:cubicBezTo>
                  <a:cubicBezTo>
                    <a:pt x="22532" y="63911"/>
                    <a:pt x="21228" y="62984"/>
                    <a:pt x="20251" y="61881"/>
                  </a:cubicBezTo>
                  <a:close/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8" name="Google Shape;2786;p41">
              <a:extLst>
                <a:ext uri="{FF2B5EF4-FFF2-40B4-BE49-F238E27FC236}">
                  <a16:creationId xmlns:a16="http://schemas.microsoft.com/office/drawing/2014/main" xmlns="" id="{E667561C-0D86-D3C9-B4E9-397FCF4FF8AD}"/>
                </a:ext>
              </a:extLst>
            </p:cNvPr>
            <p:cNvSpPr/>
            <p:nvPr/>
          </p:nvSpPr>
          <p:spPr>
            <a:xfrm>
              <a:off x="5476350" y="1640375"/>
              <a:ext cx="411050" cy="1211800"/>
            </a:xfrm>
            <a:custGeom>
              <a:avLst/>
              <a:gdLst/>
              <a:ahLst/>
              <a:cxnLst/>
              <a:rect l="l" t="t" r="r" b="b"/>
              <a:pathLst>
                <a:path w="16442" h="48472" extrusionOk="0">
                  <a:moveTo>
                    <a:pt x="1204" y="1730"/>
                  </a:moveTo>
                  <a:cubicBezTo>
                    <a:pt x="1805" y="3083"/>
                    <a:pt x="1955" y="4637"/>
                    <a:pt x="1955" y="6091"/>
                  </a:cubicBezTo>
                  <a:cubicBezTo>
                    <a:pt x="1980" y="7670"/>
                    <a:pt x="1855" y="9249"/>
                    <a:pt x="1780" y="10828"/>
                  </a:cubicBezTo>
                  <a:cubicBezTo>
                    <a:pt x="1705" y="12707"/>
                    <a:pt x="1730" y="14587"/>
                    <a:pt x="1705" y="16467"/>
                  </a:cubicBezTo>
                  <a:cubicBezTo>
                    <a:pt x="1630" y="20402"/>
                    <a:pt x="1680" y="24311"/>
                    <a:pt x="2381" y="28196"/>
                  </a:cubicBezTo>
                  <a:cubicBezTo>
                    <a:pt x="2732" y="30051"/>
                    <a:pt x="3158" y="31905"/>
                    <a:pt x="3534" y="33760"/>
                  </a:cubicBezTo>
                  <a:cubicBezTo>
                    <a:pt x="3835" y="35214"/>
                    <a:pt x="4211" y="36642"/>
                    <a:pt x="4838" y="38021"/>
                  </a:cubicBezTo>
                  <a:cubicBezTo>
                    <a:pt x="5940" y="40427"/>
                    <a:pt x="7670" y="42432"/>
                    <a:pt x="9725" y="44086"/>
                  </a:cubicBezTo>
                  <a:cubicBezTo>
                    <a:pt x="10803" y="44963"/>
                    <a:pt x="11981" y="45815"/>
                    <a:pt x="13209" y="46517"/>
                  </a:cubicBezTo>
                  <a:cubicBezTo>
                    <a:pt x="14236" y="47119"/>
                    <a:pt x="15389" y="47545"/>
                    <a:pt x="16316" y="48322"/>
                  </a:cubicBezTo>
                  <a:cubicBezTo>
                    <a:pt x="16367" y="48372"/>
                    <a:pt x="16417" y="48422"/>
                    <a:pt x="16442" y="48472"/>
                  </a:cubicBezTo>
                  <a:cubicBezTo>
                    <a:pt x="15564" y="47394"/>
                    <a:pt x="14437" y="46517"/>
                    <a:pt x="13259" y="45740"/>
                  </a:cubicBezTo>
                  <a:cubicBezTo>
                    <a:pt x="11554" y="44562"/>
                    <a:pt x="9700" y="43560"/>
                    <a:pt x="8221" y="42081"/>
                  </a:cubicBezTo>
                  <a:cubicBezTo>
                    <a:pt x="5665" y="39575"/>
                    <a:pt x="4462" y="35941"/>
                    <a:pt x="4111" y="32357"/>
                  </a:cubicBezTo>
                  <a:cubicBezTo>
                    <a:pt x="3760" y="28773"/>
                    <a:pt x="4211" y="25164"/>
                    <a:pt x="4512" y="21580"/>
                  </a:cubicBezTo>
                  <a:cubicBezTo>
                    <a:pt x="4863" y="17319"/>
                    <a:pt x="5013" y="13033"/>
                    <a:pt x="4938" y="8773"/>
                  </a:cubicBezTo>
                  <a:cubicBezTo>
                    <a:pt x="4913" y="5940"/>
                    <a:pt x="4612" y="2783"/>
                    <a:pt x="2457" y="1003"/>
                  </a:cubicBezTo>
                  <a:cubicBezTo>
                    <a:pt x="2181" y="777"/>
                    <a:pt x="1905" y="577"/>
                    <a:pt x="1579" y="427"/>
                  </a:cubicBezTo>
                  <a:cubicBezTo>
                    <a:pt x="1078" y="176"/>
                    <a:pt x="527" y="26"/>
                    <a:pt x="1" y="1"/>
                  </a:cubicBezTo>
                  <a:cubicBezTo>
                    <a:pt x="527" y="502"/>
                    <a:pt x="928" y="1128"/>
                    <a:pt x="1204" y="1730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29" name="Google Shape;2787;p41">
              <a:extLst>
                <a:ext uri="{FF2B5EF4-FFF2-40B4-BE49-F238E27FC236}">
                  <a16:creationId xmlns:a16="http://schemas.microsoft.com/office/drawing/2014/main" xmlns="" id="{5B12573F-4DCE-C19C-EEA7-D65B8D9E811E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extrusionOk="0">
                  <a:moveTo>
                    <a:pt x="6516" y="702"/>
                  </a:moveTo>
                  <a:cubicBezTo>
                    <a:pt x="6441" y="702"/>
                    <a:pt x="6366" y="702"/>
                    <a:pt x="6291" y="702"/>
                  </a:cubicBezTo>
                  <a:lnTo>
                    <a:pt x="6291" y="702"/>
                  </a:lnTo>
                  <a:cubicBezTo>
                    <a:pt x="4988" y="652"/>
                    <a:pt x="3785" y="427"/>
                    <a:pt x="2657" y="1"/>
                  </a:cubicBezTo>
                  <a:lnTo>
                    <a:pt x="2657" y="1"/>
                  </a:lnTo>
                  <a:lnTo>
                    <a:pt x="2130" y="11505"/>
                  </a:lnTo>
                  <a:lnTo>
                    <a:pt x="2005" y="14287"/>
                  </a:lnTo>
                  <a:lnTo>
                    <a:pt x="1980" y="14587"/>
                  </a:lnTo>
                  <a:lnTo>
                    <a:pt x="1930" y="15891"/>
                  </a:lnTo>
                  <a:lnTo>
                    <a:pt x="1078" y="16417"/>
                  </a:lnTo>
                  <a:lnTo>
                    <a:pt x="251" y="16943"/>
                  </a:lnTo>
                  <a:cubicBezTo>
                    <a:pt x="0" y="17094"/>
                    <a:pt x="100" y="17469"/>
                    <a:pt x="376" y="17469"/>
                  </a:cubicBezTo>
                  <a:lnTo>
                    <a:pt x="376" y="17469"/>
                  </a:lnTo>
                  <a:lnTo>
                    <a:pt x="4035" y="17469"/>
                  </a:lnTo>
                  <a:cubicBezTo>
                    <a:pt x="5063" y="17469"/>
                    <a:pt x="5990" y="16868"/>
                    <a:pt x="6391" y="15941"/>
                  </a:cubicBezTo>
                  <a:lnTo>
                    <a:pt x="6391" y="15941"/>
                  </a:lnTo>
                  <a:cubicBezTo>
                    <a:pt x="6567" y="15540"/>
                    <a:pt x="6767" y="15089"/>
                    <a:pt x="6993" y="14587"/>
                  </a:cubicBezTo>
                  <a:lnTo>
                    <a:pt x="6993" y="14587"/>
                  </a:lnTo>
                  <a:cubicBezTo>
                    <a:pt x="7043" y="14487"/>
                    <a:pt x="7068" y="14387"/>
                    <a:pt x="7118" y="14287"/>
                  </a:cubicBezTo>
                  <a:lnTo>
                    <a:pt x="7118" y="14287"/>
                  </a:lnTo>
                  <a:cubicBezTo>
                    <a:pt x="7444" y="13484"/>
                    <a:pt x="7845" y="12557"/>
                    <a:pt x="8246" y="11505"/>
                  </a:cubicBezTo>
                  <a:lnTo>
                    <a:pt x="8246" y="11505"/>
                  </a:lnTo>
                  <a:cubicBezTo>
                    <a:pt x="9374" y="8647"/>
                    <a:pt x="10677" y="5038"/>
                    <a:pt x="11679" y="1279"/>
                  </a:cubicBezTo>
                  <a:lnTo>
                    <a:pt x="11679" y="1279"/>
                  </a:lnTo>
                  <a:cubicBezTo>
                    <a:pt x="11805" y="853"/>
                    <a:pt x="11930" y="427"/>
                    <a:pt x="12030" y="1"/>
                  </a:cubicBezTo>
                  <a:lnTo>
                    <a:pt x="12030" y="1"/>
                  </a:lnTo>
                  <a:cubicBezTo>
                    <a:pt x="10075" y="477"/>
                    <a:pt x="8221" y="728"/>
                    <a:pt x="6516" y="702"/>
                  </a:cubicBezTo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0" name="Google Shape;2788;p41">
              <a:extLst>
                <a:ext uri="{FF2B5EF4-FFF2-40B4-BE49-F238E27FC236}">
                  <a16:creationId xmlns:a16="http://schemas.microsoft.com/office/drawing/2014/main" xmlns="" id="{C61796D9-5251-6445-F73E-233D91109F03}"/>
                </a:ext>
              </a:extLst>
            </p:cNvPr>
            <p:cNvSpPr/>
            <p:nvPr/>
          </p:nvSpPr>
          <p:spPr>
            <a:xfrm>
              <a:off x="4474475" y="3767575"/>
              <a:ext cx="300775" cy="436750"/>
            </a:xfrm>
            <a:custGeom>
              <a:avLst/>
              <a:gdLst/>
              <a:ahLst/>
              <a:cxnLst/>
              <a:rect l="l" t="t" r="r" b="b"/>
              <a:pathLst>
                <a:path w="12031" h="17470" fill="none" extrusionOk="0">
                  <a:moveTo>
                    <a:pt x="12030" y="1"/>
                  </a:moveTo>
                  <a:cubicBezTo>
                    <a:pt x="11930" y="427"/>
                    <a:pt x="11805" y="853"/>
                    <a:pt x="11679" y="1279"/>
                  </a:cubicBezTo>
                  <a:cubicBezTo>
                    <a:pt x="10677" y="5038"/>
                    <a:pt x="9374" y="8647"/>
                    <a:pt x="8246" y="11505"/>
                  </a:cubicBezTo>
                  <a:cubicBezTo>
                    <a:pt x="7845" y="12557"/>
                    <a:pt x="7444" y="13484"/>
                    <a:pt x="7118" y="14287"/>
                  </a:cubicBezTo>
                  <a:cubicBezTo>
                    <a:pt x="7068" y="14387"/>
                    <a:pt x="7043" y="14487"/>
                    <a:pt x="6993" y="14587"/>
                  </a:cubicBezTo>
                  <a:cubicBezTo>
                    <a:pt x="6767" y="15089"/>
                    <a:pt x="6567" y="15540"/>
                    <a:pt x="6391" y="15941"/>
                  </a:cubicBezTo>
                  <a:cubicBezTo>
                    <a:pt x="5990" y="16868"/>
                    <a:pt x="5063" y="17469"/>
                    <a:pt x="4035" y="17469"/>
                  </a:cubicBezTo>
                  <a:lnTo>
                    <a:pt x="376" y="17469"/>
                  </a:lnTo>
                  <a:cubicBezTo>
                    <a:pt x="100" y="17469"/>
                    <a:pt x="0" y="17094"/>
                    <a:pt x="226" y="16943"/>
                  </a:cubicBezTo>
                  <a:lnTo>
                    <a:pt x="1078" y="16417"/>
                  </a:lnTo>
                  <a:lnTo>
                    <a:pt x="1930" y="15891"/>
                  </a:lnTo>
                  <a:lnTo>
                    <a:pt x="1980" y="14587"/>
                  </a:lnTo>
                  <a:lnTo>
                    <a:pt x="2005" y="14287"/>
                  </a:lnTo>
                  <a:lnTo>
                    <a:pt x="2130" y="11505"/>
                  </a:lnTo>
                  <a:lnTo>
                    <a:pt x="2657" y="1"/>
                  </a:lnTo>
                  <a:cubicBezTo>
                    <a:pt x="3760" y="427"/>
                    <a:pt x="4988" y="652"/>
                    <a:pt x="6291" y="702"/>
                  </a:cubicBezTo>
                  <a:cubicBezTo>
                    <a:pt x="6366" y="702"/>
                    <a:pt x="6441" y="702"/>
                    <a:pt x="6516" y="702"/>
                  </a:cubicBezTo>
                  <a:cubicBezTo>
                    <a:pt x="8221" y="728"/>
                    <a:pt x="10075" y="477"/>
                    <a:pt x="12030" y="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1" name="Google Shape;2789;p41">
              <a:extLst>
                <a:ext uri="{FF2B5EF4-FFF2-40B4-BE49-F238E27FC236}">
                  <a16:creationId xmlns:a16="http://schemas.microsoft.com/office/drawing/2014/main" xmlns="" id="{8D250ED9-254A-518B-5DD3-74B998954947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solidFill>
              <a:srgbClr val="EE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2" name="Google Shape;2790;p41">
              <a:extLst>
                <a:ext uri="{FF2B5EF4-FFF2-40B4-BE49-F238E27FC236}">
                  <a16:creationId xmlns:a16="http://schemas.microsoft.com/office/drawing/2014/main" xmlns="" id="{FD977B0E-252B-3A88-8AC0-53F4C6EEBBBD}"/>
                </a:ext>
              </a:extLst>
            </p:cNvPr>
            <p:cNvSpPr/>
            <p:nvPr/>
          </p:nvSpPr>
          <p:spPr>
            <a:xfrm>
              <a:off x="4474475" y="4124725"/>
              <a:ext cx="177950" cy="79600"/>
            </a:xfrm>
            <a:custGeom>
              <a:avLst/>
              <a:gdLst/>
              <a:ahLst/>
              <a:cxnLst/>
              <a:rect l="l" t="t" r="r" b="b"/>
              <a:pathLst>
                <a:path w="7118" h="3184" fill="none" extrusionOk="0">
                  <a:moveTo>
                    <a:pt x="7118" y="1"/>
                  </a:moveTo>
                  <a:cubicBezTo>
                    <a:pt x="7068" y="101"/>
                    <a:pt x="7043" y="201"/>
                    <a:pt x="6993" y="301"/>
                  </a:cubicBezTo>
                  <a:cubicBezTo>
                    <a:pt x="6767" y="803"/>
                    <a:pt x="6567" y="1254"/>
                    <a:pt x="6416" y="1655"/>
                  </a:cubicBezTo>
                  <a:cubicBezTo>
                    <a:pt x="5990" y="2582"/>
                    <a:pt x="5063" y="3183"/>
                    <a:pt x="4060" y="3183"/>
                  </a:cubicBezTo>
                  <a:lnTo>
                    <a:pt x="376" y="3183"/>
                  </a:lnTo>
                  <a:cubicBezTo>
                    <a:pt x="100" y="3183"/>
                    <a:pt x="0" y="2808"/>
                    <a:pt x="251" y="2657"/>
                  </a:cubicBezTo>
                  <a:lnTo>
                    <a:pt x="1078" y="2131"/>
                  </a:lnTo>
                  <a:lnTo>
                    <a:pt x="1930" y="1605"/>
                  </a:lnTo>
                  <a:lnTo>
                    <a:pt x="1980" y="301"/>
                  </a:lnTo>
                  <a:lnTo>
                    <a:pt x="2005" y="1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3" name="Google Shape;2791;p41">
              <a:extLst>
                <a:ext uri="{FF2B5EF4-FFF2-40B4-BE49-F238E27FC236}">
                  <a16:creationId xmlns:a16="http://schemas.microsoft.com/office/drawing/2014/main" xmlns="" id="{18825724-72D7-1EAE-25B8-2ADA7AA8F70D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extrusionOk="0">
                  <a:moveTo>
                    <a:pt x="51" y="0"/>
                  </a:moveTo>
                  <a:lnTo>
                    <a:pt x="1" y="3735"/>
                  </a:lnTo>
                  <a:lnTo>
                    <a:pt x="10552" y="3735"/>
                  </a:lnTo>
                  <a:lnTo>
                    <a:pt x="11254" y="0"/>
                  </a:lnTo>
                  <a:close/>
                </a:path>
              </a:pathLst>
            </a:custGeom>
            <a:solidFill>
              <a:srgbClr val="A3EA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4" name="Google Shape;2792;p41">
              <a:extLst>
                <a:ext uri="{FF2B5EF4-FFF2-40B4-BE49-F238E27FC236}">
                  <a16:creationId xmlns:a16="http://schemas.microsoft.com/office/drawing/2014/main" xmlns="" id="{E1407B22-5121-64DA-53D7-DE4E928F1D36}"/>
                </a:ext>
              </a:extLst>
            </p:cNvPr>
            <p:cNvSpPr/>
            <p:nvPr/>
          </p:nvSpPr>
          <p:spPr>
            <a:xfrm>
              <a:off x="4523325" y="3733125"/>
              <a:ext cx="281375" cy="93375"/>
            </a:xfrm>
            <a:custGeom>
              <a:avLst/>
              <a:gdLst/>
              <a:ahLst/>
              <a:cxnLst/>
              <a:rect l="l" t="t" r="r" b="b"/>
              <a:pathLst>
                <a:path w="11255" h="3735" fill="none" extrusionOk="0">
                  <a:moveTo>
                    <a:pt x="10552" y="3735"/>
                  </a:moveTo>
                  <a:lnTo>
                    <a:pt x="1" y="3735"/>
                  </a:lnTo>
                  <a:lnTo>
                    <a:pt x="51" y="0"/>
                  </a:lnTo>
                  <a:lnTo>
                    <a:pt x="11254" y="0"/>
                  </a:lnTo>
                  <a:close/>
                </a:path>
              </a:pathLst>
            </a:custGeom>
            <a:noFill/>
            <a:ln w="10650" cap="rnd" cmpd="sng">
              <a:solidFill>
                <a:srgbClr val="8E431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sp>
          <p:nvSpPr>
            <p:cNvPr id="335" name="Google Shape;2793;p41">
              <a:extLst>
                <a:ext uri="{FF2B5EF4-FFF2-40B4-BE49-F238E27FC236}">
                  <a16:creationId xmlns:a16="http://schemas.microsoft.com/office/drawing/2014/main" xmlns="" id="{FFA402B0-B7B8-924D-CB5D-9C31E1ECAAB7}"/>
                </a:ext>
              </a:extLst>
            </p:cNvPr>
            <p:cNvSpPr/>
            <p:nvPr/>
          </p:nvSpPr>
          <p:spPr>
            <a:xfrm>
              <a:off x="5235125" y="1603400"/>
              <a:ext cx="217450" cy="379100"/>
            </a:xfrm>
            <a:custGeom>
              <a:avLst/>
              <a:gdLst/>
              <a:ahLst/>
              <a:cxnLst/>
              <a:rect l="l" t="t" r="r" b="b"/>
              <a:pathLst>
                <a:path w="8698" h="15164" extrusionOk="0">
                  <a:moveTo>
                    <a:pt x="7670" y="4813"/>
                  </a:moveTo>
                  <a:cubicBezTo>
                    <a:pt x="6742" y="2582"/>
                    <a:pt x="4562" y="1"/>
                    <a:pt x="2131" y="2131"/>
                  </a:cubicBezTo>
                  <a:cubicBezTo>
                    <a:pt x="0" y="3986"/>
                    <a:pt x="326" y="8873"/>
                    <a:pt x="1654" y="11054"/>
                  </a:cubicBezTo>
                  <a:cubicBezTo>
                    <a:pt x="4211" y="15164"/>
                    <a:pt x="7820" y="13610"/>
                    <a:pt x="8522" y="9324"/>
                  </a:cubicBezTo>
                  <a:cubicBezTo>
                    <a:pt x="8697" y="8246"/>
                    <a:pt x="8371" y="6442"/>
                    <a:pt x="7670" y="481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8640" name="Google Shape;8640;p62"/>
          <p:cNvGrpSpPr/>
          <p:nvPr/>
        </p:nvGrpSpPr>
        <p:grpSpPr>
          <a:xfrm>
            <a:off x="2345194" y="3659025"/>
            <a:ext cx="639894" cy="717790"/>
            <a:chOff x="9115600" y="4660700"/>
            <a:chExt cx="764850" cy="875375"/>
          </a:xfrm>
        </p:grpSpPr>
        <p:sp>
          <p:nvSpPr>
            <p:cNvPr id="8641" name="Google Shape;8641;p62"/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62"/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62"/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62"/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62"/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62"/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62"/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62"/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62"/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62"/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62"/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62"/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62"/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62"/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62"/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62"/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62"/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62"/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62"/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62"/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6" name="Picture 335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71EC6780-86C5-D35D-F3C5-DBAA04142F1C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8337" y="4448298"/>
            <a:ext cx="677094" cy="770322"/>
          </a:xfrm>
          <a:prstGeom prst="rect">
            <a:avLst/>
          </a:prstGeom>
        </p:spPr>
      </p:pic>
      <p:pic>
        <p:nvPicPr>
          <p:cNvPr id="337" name="Picture 336">
            <a:extLst>
              <a:ext uri="{FF2B5EF4-FFF2-40B4-BE49-F238E27FC236}">
                <a16:creationId xmlns:a16="http://schemas.microsoft.com/office/drawing/2014/main" xmlns="" id="{EEA91B9D-6D78-ABEF-9524-715BDC755A8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8249" y="4142662"/>
            <a:ext cx="1024717" cy="102471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8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4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1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209" grpId="0" animBg="1"/>
      <p:bldP spid="210" grpId="0"/>
      <p:bldP spid="21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50" name="Google Shape;4750;p61"/>
          <p:cNvGrpSpPr/>
          <p:nvPr/>
        </p:nvGrpSpPr>
        <p:grpSpPr>
          <a:xfrm>
            <a:off x="121752" y="3757294"/>
            <a:ext cx="1386035" cy="1386205"/>
            <a:chOff x="569150" y="2327775"/>
            <a:chExt cx="2028050" cy="2155875"/>
          </a:xfrm>
        </p:grpSpPr>
        <p:sp>
          <p:nvSpPr>
            <p:cNvPr id="4751" name="Google Shape;4751;p61"/>
            <p:cNvSpPr/>
            <p:nvPr/>
          </p:nvSpPr>
          <p:spPr>
            <a:xfrm>
              <a:off x="938925" y="3995200"/>
              <a:ext cx="1123600" cy="414325"/>
            </a:xfrm>
            <a:custGeom>
              <a:avLst/>
              <a:gdLst/>
              <a:ahLst/>
              <a:cxnLst/>
              <a:rect l="l" t="t" r="r" b="b"/>
              <a:pathLst>
                <a:path w="44944" h="16573" extrusionOk="0">
                  <a:moveTo>
                    <a:pt x="7122" y="0"/>
                  </a:moveTo>
                  <a:cubicBezTo>
                    <a:pt x="5318" y="479"/>
                    <a:pt x="3561" y="1324"/>
                    <a:pt x="2214" y="2648"/>
                  </a:cubicBezTo>
                  <a:cubicBezTo>
                    <a:pt x="890" y="3972"/>
                    <a:pt x="0" y="5798"/>
                    <a:pt x="23" y="7669"/>
                  </a:cubicBezTo>
                  <a:cubicBezTo>
                    <a:pt x="46" y="10774"/>
                    <a:pt x="2488" y="13399"/>
                    <a:pt x="5250" y="14768"/>
                  </a:cubicBezTo>
                  <a:cubicBezTo>
                    <a:pt x="7898" y="16092"/>
                    <a:pt x="10911" y="16526"/>
                    <a:pt x="13855" y="16571"/>
                  </a:cubicBezTo>
                  <a:cubicBezTo>
                    <a:pt x="13939" y="16572"/>
                    <a:pt x="14023" y="16572"/>
                    <a:pt x="14107" y="16572"/>
                  </a:cubicBezTo>
                  <a:cubicBezTo>
                    <a:pt x="16988" y="16572"/>
                    <a:pt x="19827" y="16199"/>
                    <a:pt x="22688" y="15955"/>
                  </a:cubicBezTo>
                  <a:cubicBezTo>
                    <a:pt x="26318" y="15635"/>
                    <a:pt x="29947" y="15521"/>
                    <a:pt x="33576" y="15225"/>
                  </a:cubicBezTo>
                  <a:cubicBezTo>
                    <a:pt x="35562" y="15065"/>
                    <a:pt x="37593" y="14837"/>
                    <a:pt x="39465" y="14106"/>
                  </a:cubicBezTo>
                  <a:cubicBezTo>
                    <a:pt x="41337" y="13376"/>
                    <a:pt x="43049" y="12075"/>
                    <a:pt x="43870" y="10249"/>
                  </a:cubicBezTo>
                  <a:cubicBezTo>
                    <a:pt x="44943" y="7875"/>
                    <a:pt x="44213" y="4793"/>
                    <a:pt x="42181" y="3173"/>
                  </a:cubicBezTo>
                  <a:cubicBezTo>
                    <a:pt x="41128" y="2342"/>
                    <a:pt x="39787" y="1925"/>
                    <a:pt x="38451" y="1925"/>
                  </a:cubicBezTo>
                  <a:cubicBezTo>
                    <a:pt x="37180" y="1925"/>
                    <a:pt x="35912" y="2302"/>
                    <a:pt x="34900" y="3059"/>
                  </a:cubicBezTo>
                  <a:lnTo>
                    <a:pt x="71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752" name="Google Shape;4752;p61"/>
            <p:cNvGrpSpPr/>
            <p:nvPr/>
          </p:nvGrpSpPr>
          <p:grpSpPr>
            <a:xfrm>
              <a:off x="569150" y="2327775"/>
              <a:ext cx="2028050" cy="2155875"/>
              <a:chOff x="-2746300" y="1884275"/>
              <a:chExt cx="2028050" cy="2155875"/>
            </a:xfrm>
          </p:grpSpPr>
          <p:sp>
            <p:nvSpPr>
              <p:cNvPr id="4753" name="Google Shape;4753;p61"/>
              <p:cNvSpPr/>
              <p:nvPr/>
            </p:nvSpPr>
            <p:spPr>
              <a:xfrm>
                <a:off x="-1310587" y="3956860"/>
                <a:ext cx="394368" cy="49345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4" name="Google Shape;4754;p61"/>
              <p:cNvSpPr/>
              <p:nvPr/>
            </p:nvSpPr>
            <p:spPr>
              <a:xfrm>
                <a:off x="-2494650" y="3871800"/>
                <a:ext cx="13318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53275" h="6666" extrusionOk="0">
                    <a:moveTo>
                      <a:pt x="26638" y="0"/>
                    </a:moveTo>
                    <a:cubicBezTo>
                      <a:pt x="11938" y="0"/>
                      <a:pt x="0" y="1507"/>
                      <a:pt x="0" y="3333"/>
                    </a:cubicBezTo>
                    <a:cubicBezTo>
                      <a:pt x="0" y="5181"/>
                      <a:pt x="11938" y="6665"/>
                      <a:pt x="26638" y="6665"/>
                    </a:cubicBezTo>
                    <a:cubicBezTo>
                      <a:pt x="41360" y="6665"/>
                      <a:pt x="53275" y="5181"/>
                      <a:pt x="53275" y="3333"/>
                    </a:cubicBezTo>
                    <a:cubicBezTo>
                      <a:pt x="53275" y="1507"/>
                      <a:pt x="41360" y="0"/>
                      <a:pt x="266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5" name="Google Shape;4755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6" name="Google Shape;4756;p61"/>
              <p:cNvSpPr/>
              <p:nvPr/>
            </p:nvSpPr>
            <p:spPr>
              <a:xfrm>
                <a:off x="-1481775" y="3567075"/>
                <a:ext cx="1150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46" h="69" fill="none" extrusionOk="0">
                    <a:moveTo>
                      <a:pt x="0" y="0"/>
                    </a:moveTo>
                    <a:cubicBezTo>
                      <a:pt x="46" y="69"/>
                      <a:pt x="46" y="69"/>
                      <a:pt x="0" y="0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7" name="Google Shape;4757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extrusionOk="0">
                    <a:moveTo>
                      <a:pt x="1667" y="1"/>
                    </a:moveTo>
                    <a:lnTo>
                      <a:pt x="24" y="92"/>
                    </a:lnTo>
                    <a:cubicBezTo>
                      <a:pt x="1" y="366"/>
                      <a:pt x="46" y="685"/>
                      <a:pt x="92" y="1050"/>
                    </a:cubicBezTo>
                    <a:cubicBezTo>
                      <a:pt x="800" y="5661"/>
                      <a:pt x="6871" y="15134"/>
                      <a:pt x="7579" y="16275"/>
                    </a:cubicBezTo>
                    <a:cubicBezTo>
                      <a:pt x="7602" y="16298"/>
                      <a:pt x="7624" y="16321"/>
                      <a:pt x="7624" y="16343"/>
                    </a:cubicBezTo>
                    <a:lnTo>
                      <a:pt x="12783" y="13627"/>
                    </a:lnTo>
                    <a:lnTo>
                      <a:pt x="10751" y="9724"/>
                    </a:lnTo>
                    <a:cubicBezTo>
                      <a:pt x="6643" y="1256"/>
                      <a:pt x="1667" y="1"/>
                      <a:pt x="166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8" name="Google Shape;4758;p61"/>
              <p:cNvSpPr/>
              <p:nvPr/>
            </p:nvSpPr>
            <p:spPr>
              <a:xfrm>
                <a:off x="-1672375" y="3158500"/>
                <a:ext cx="319575" cy="408600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16344" fill="none" extrusionOk="0">
                    <a:moveTo>
                      <a:pt x="12783" y="13627"/>
                    </a:moveTo>
                    <a:lnTo>
                      <a:pt x="7624" y="16343"/>
                    </a:lnTo>
                    <a:cubicBezTo>
                      <a:pt x="7624" y="16321"/>
                      <a:pt x="7602" y="16298"/>
                      <a:pt x="7579" y="16275"/>
                    </a:cubicBezTo>
                    <a:cubicBezTo>
                      <a:pt x="6871" y="15134"/>
                      <a:pt x="800" y="5661"/>
                      <a:pt x="92" y="1050"/>
                    </a:cubicBezTo>
                    <a:cubicBezTo>
                      <a:pt x="46" y="685"/>
                      <a:pt x="1" y="366"/>
                      <a:pt x="24" y="92"/>
                    </a:cubicBezTo>
                    <a:lnTo>
                      <a:pt x="1667" y="1"/>
                    </a:lnTo>
                    <a:cubicBezTo>
                      <a:pt x="1667" y="1"/>
                      <a:pt x="6643" y="1256"/>
                      <a:pt x="10751" y="972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59" name="Google Shape;4759;p61"/>
              <p:cNvSpPr/>
              <p:nvPr/>
            </p:nvSpPr>
            <p:spPr>
              <a:xfrm>
                <a:off x="-1529700" y="3589900"/>
                <a:ext cx="475" cy="1400"/>
              </a:xfrm>
              <a:custGeom>
                <a:avLst/>
                <a:gdLst/>
                <a:ahLst/>
                <a:cxnLst/>
                <a:rect l="l" t="t" r="r" b="b"/>
                <a:pathLst>
                  <a:path w="19" h="56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10" y="44"/>
                      <a:pt x="16" y="55"/>
                      <a:pt x="17" y="55"/>
                    </a:cubicBezTo>
                    <a:cubicBezTo>
                      <a:pt x="18" y="55"/>
                      <a:pt x="13" y="38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0" name="Google Shape;4760;p61"/>
              <p:cNvSpPr/>
              <p:nvPr/>
            </p:nvSpPr>
            <p:spPr>
              <a:xfrm>
                <a:off x="-1670075" y="3184750"/>
                <a:ext cx="268775" cy="380625"/>
              </a:xfrm>
              <a:custGeom>
                <a:avLst/>
                <a:gdLst/>
                <a:ahLst/>
                <a:cxnLst/>
                <a:rect l="l" t="t" r="r" b="b"/>
                <a:pathLst>
                  <a:path w="10751" h="1522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708" y="4611"/>
                      <a:pt x="6779" y="14084"/>
                      <a:pt x="7487" y="15225"/>
                    </a:cubicBezTo>
                    <a:lnTo>
                      <a:pt x="10751" y="13513"/>
                    </a:lnTo>
                    <a:lnTo>
                      <a:pt x="8742" y="9587"/>
                    </a:lnTo>
                    <a:cubicBezTo>
                      <a:pt x="5273" y="2466"/>
                      <a:pt x="1210" y="457"/>
                      <a:pt x="0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1" name="Google Shape;4761;p61"/>
              <p:cNvSpPr/>
              <p:nvPr/>
            </p:nvSpPr>
            <p:spPr>
              <a:xfrm>
                <a:off x="-2372525" y="3555100"/>
                <a:ext cx="112360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44944" h="16595" fill="none" extrusionOk="0">
                    <a:moveTo>
                      <a:pt x="42181" y="3173"/>
                    </a:moveTo>
                    <a:cubicBezTo>
                      <a:pt x="40127" y="1552"/>
                      <a:pt x="36977" y="1507"/>
                      <a:pt x="34900" y="3059"/>
                    </a:cubicBezTo>
                    <a:lnTo>
                      <a:pt x="7122" y="0"/>
                    </a:lnTo>
                    <a:cubicBezTo>
                      <a:pt x="5318" y="479"/>
                      <a:pt x="3561" y="1324"/>
                      <a:pt x="2214" y="2648"/>
                    </a:cubicBezTo>
                    <a:cubicBezTo>
                      <a:pt x="890" y="3972"/>
                      <a:pt x="0" y="5798"/>
                      <a:pt x="23" y="7669"/>
                    </a:cubicBezTo>
                    <a:cubicBezTo>
                      <a:pt x="46" y="10774"/>
                      <a:pt x="2488" y="13399"/>
                      <a:pt x="5250" y="14768"/>
                    </a:cubicBezTo>
                    <a:cubicBezTo>
                      <a:pt x="7898" y="16092"/>
                      <a:pt x="10911" y="16526"/>
                      <a:pt x="13855" y="16571"/>
                    </a:cubicBezTo>
                    <a:cubicBezTo>
                      <a:pt x="16822" y="16594"/>
                      <a:pt x="19744" y="16206"/>
                      <a:pt x="22688" y="15955"/>
                    </a:cubicBezTo>
                    <a:cubicBezTo>
                      <a:pt x="26318" y="15635"/>
                      <a:pt x="29947" y="15521"/>
                      <a:pt x="33576" y="15225"/>
                    </a:cubicBezTo>
                    <a:cubicBezTo>
                      <a:pt x="35562" y="15065"/>
                      <a:pt x="37593" y="14837"/>
                      <a:pt x="39465" y="14106"/>
                    </a:cubicBezTo>
                    <a:cubicBezTo>
                      <a:pt x="41337" y="13376"/>
                      <a:pt x="43049" y="12075"/>
                      <a:pt x="43870" y="10249"/>
                    </a:cubicBezTo>
                    <a:cubicBezTo>
                      <a:pt x="44943" y="7875"/>
                      <a:pt x="44213" y="4793"/>
                      <a:pt x="42181" y="317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2" name="Google Shape;4762;p61"/>
              <p:cNvSpPr/>
              <p:nvPr/>
            </p:nvSpPr>
            <p:spPr>
              <a:xfrm>
                <a:off x="-2011325" y="3581350"/>
                <a:ext cx="555250" cy="375500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15020" extrusionOk="0">
                    <a:moveTo>
                      <a:pt x="1918" y="0"/>
                    </a:moveTo>
                    <a:cubicBezTo>
                      <a:pt x="1918" y="0"/>
                      <a:pt x="1918" y="23"/>
                      <a:pt x="1918" y="23"/>
                    </a:cubicBezTo>
                    <a:cubicBezTo>
                      <a:pt x="959" y="616"/>
                      <a:pt x="0" y="1712"/>
                      <a:pt x="23" y="2899"/>
                    </a:cubicBezTo>
                    <a:cubicBezTo>
                      <a:pt x="46" y="4953"/>
                      <a:pt x="2808" y="6072"/>
                      <a:pt x="4041" y="7373"/>
                    </a:cubicBezTo>
                    <a:cubicBezTo>
                      <a:pt x="5844" y="9336"/>
                      <a:pt x="7282" y="12326"/>
                      <a:pt x="6597" y="15019"/>
                    </a:cubicBezTo>
                    <a:cubicBezTo>
                      <a:pt x="7031" y="14996"/>
                      <a:pt x="7487" y="14951"/>
                      <a:pt x="7921" y="14905"/>
                    </a:cubicBezTo>
                    <a:cubicBezTo>
                      <a:pt x="11162" y="14631"/>
                      <a:pt x="14403" y="14494"/>
                      <a:pt x="17644" y="14266"/>
                    </a:cubicBezTo>
                    <a:cubicBezTo>
                      <a:pt x="17576" y="14015"/>
                      <a:pt x="17553" y="13741"/>
                      <a:pt x="17530" y="13513"/>
                    </a:cubicBezTo>
                    <a:cubicBezTo>
                      <a:pt x="17234" y="10933"/>
                      <a:pt x="17690" y="8149"/>
                      <a:pt x="18443" y="5706"/>
                    </a:cubicBezTo>
                    <a:cubicBezTo>
                      <a:pt x="18923" y="4177"/>
                      <a:pt x="19653" y="2922"/>
                      <a:pt x="20908" y="1917"/>
                    </a:cubicBezTo>
                    <a:cubicBezTo>
                      <a:pt x="21319" y="1598"/>
                      <a:pt x="21753" y="1301"/>
                      <a:pt x="22209" y="1050"/>
                    </a:cubicBezTo>
                    <a:lnTo>
                      <a:pt x="22209" y="1050"/>
                    </a:lnTo>
                    <a:cubicBezTo>
                      <a:pt x="21456" y="1233"/>
                      <a:pt x="20749" y="1552"/>
                      <a:pt x="20132" y="2009"/>
                    </a:cubicBezTo>
                    <a:lnTo>
                      <a:pt x="1918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3" name="Google Shape;4763;p61"/>
              <p:cNvSpPr/>
              <p:nvPr/>
            </p:nvSpPr>
            <p:spPr>
              <a:xfrm>
                <a:off x="-2197350" y="3158500"/>
                <a:ext cx="747550" cy="5459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1837" extrusionOk="0">
                    <a:moveTo>
                      <a:pt x="22666" y="1"/>
                    </a:moveTo>
                    <a:lnTo>
                      <a:pt x="10044" y="685"/>
                    </a:lnTo>
                    <a:cubicBezTo>
                      <a:pt x="5113" y="4041"/>
                      <a:pt x="0" y="16229"/>
                      <a:pt x="0" y="16229"/>
                    </a:cubicBezTo>
                    <a:cubicBezTo>
                      <a:pt x="6272" y="19757"/>
                      <a:pt x="12223" y="21836"/>
                      <a:pt x="17736" y="21836"/>
                    </a:cubicBezTo>
                    <a:cubicBezTo>
                      <a:pt x="21533" y="21836"/>
                      <a:pt x="25122" y="20850"/>
                      <a:pt x="28464" y="18672"/>
                    </a:cubicBezTo>
                    <a:cubicBezTo>
                      <a:pt x="29902" y="11710"/>
                      <a:pt x="23145" y="845"/>
                      <a:pt x="2266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4" name="Google Shape;4764;p61"/>
              <p:cNvSpPr/>
              <p:nvPr/>
            </p:nvSpPr>
            <p:spPr>
              <a:xfrm>
                <a:off x="-2197350" y="3158500"/>
                <a:ext cx="747550" cy="600325"/>
              </a:xfrm>
              <a:custGeom>
                <a:avLst/>
                <a:gdLst/>
                <a:ahLst/>
                <a:cxnLst/>
                <a:rect l="l" t="t" r="r" b="b"/>
                <a:pathLst>
                  <a:path w="29902" h="24013" fill="none" extrusionOk="0">
                    <a:moveTo>
                      <a:pt x="10044" y="685"/>
                    </a:moveTo>
                    <a:lnTo>
                      <a:pt x="22666" y="1"/>
                    </a:lnTo>
                    <a:cubicBezTo>
                      <a:pt x="23145" y="845"/>
                      <a:pt x="29902" y="11710"/>
                      <a:pt x="28464" y="18672"/>
                    </a:cubicBezTo>
                    <a:cubicBezTo>
                      <a:pt x="20269" y="24013"/>
                      <a:pt x="10591" y="22187"/>
                      <a:pt x="0" y="16229"/>
                    </a:cubicBezTo>
                    <a:cubicBezTo>
                      <a:pt x="0" y="16229"/>
                      <a:pt x="5113" y="4041"/>
                      <a:pt x="10044" y="68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5" name="Google Shape;4765;p61"/>
              <p:cNvSpPr/>
              <p:nvPr/>
            </p:nvSpPr>
            <p:spPr>
              <a:xfrm>
                <a:off x="-1973675" y="3135150"/>
                <a:ext cx="478225" cy="14307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723" extrusionOk="0">
                    <a:moveTo>
                      <a:pt x="12272" y="1"/>
                    </a:moveTo>
                    <a:cubicBezTo>
                      <a:pt x="10594" y="1"/>
                      <a:pt x="8921" y="335"/>
                      <a:pt x="7282" y="775"/>
                    </a:cubicBezTo>
                    <a:lnTo>
                      <a:pt x="1804" y="1505"/>
                    </a:lnTo>
                    <a:cubicBezTo>
                      <a:pt x="1439" y="1528"/>
                      <a:pt x="1051" y="1528"/>
                      <a:pt x="709" y="1688"/>
                    </a:cubicBezTo>
                    <a:cubicBezTo>
                      <a:pt x="366" y="1825"/>
                      <a:pt x="69" y="2144"/>
                      <a:pt x="47" y="2509"/>
                    </a:cubicBezTo>
                    <a:cubicBezTo>
                      <a:pt x="1" y="3080"/>
                      <a:pt x="572" y="3537"/>
                      <a:pt x="1142" y="3674"/>
                    </a:cubicBezTo>
                    <a:cubicBezTo>
                      <a:pt x="1360" y="3726"/>
                      <a:pt x="1585" y="3752"/>
                      <a:pt x="1811" y="3752"/>
                    </a:cubicBezTo>
                    <a:cubicBezTo>
                      <a:pt x="2368" y="3752"/>
                      <a:pt x="2931" y="3594"/>
                      <a:pt x="3402" y="3286"/>
                    </a:cubicBezTo>
                    <a:cubicBezTo>
                      <a:pt x="3813" y="3925"/>
                      <a:pt x="4383" y="4495"/>
                      <a:pt x="5137" y="4678"/>
                    </a:cubicBezTo>
                    <a:cubicBezTo>
                      <a:pt x="5250" y="4703"/>
                      <a:pt x="5368" y="4715"/>
                      <a:pt x="5487" y="4715"/>
                    </a:cubicBezTo>
                    <a:cubicBezTo>
                      <a:pt x="6128" y="4715"/>
                      <a:pt x="6789" y="4359"/>
                      <a:pt x="6963" y="3742"/>
                    </a:cubicBezTo>
                    <a:cubicBezTo>
                      <a:pt x="7237" y="4290"/>
                      <a:pt x="7533" y="4815"/>
                      <a:pt x="7990" y="5203"/>
                    </a:cubicBezTo>
                    <a:cubicBezTo>
                      <a:pt x="8356" y="5514"/>
                      <a:pt x="8824" y="5722"/>
                      <a:pt x="9289" y="5722"/>
                    </a:cubicBezTo>
                    <a:cubicBezTo>
                      <a:pt x="9405" y="5722"/>
                      <a:pt x="9520" y="5709"/>
                      <a:pt x="9633" y="5682"/>
                    </a:cubicBezTo>
                    <a:cubicBezTo>
                      <a:pt x="10227" y="5545"/>
                      <a:pt x="10706" y="4952"/>
                      <a:pt x="10592" y="4358"/>
                    </a:cubicBezTo>
                    <a:lnTo>
                      <a:pt x="10592" y="4358"/>
                    </a:lnTo>
                    <a:cubicBezTo>
                      <a:pt x="10980" y="4724"/>
                      <a:pt x="11391" y="5112"/>
                      <a:pt x="11893" y="5340"/>
                    </a:cubicBezTo>
                    <a:cubicBezTo>
                      <a:pt x="12192" y="5476"/>
                      <a:pt x="12524" y="5563"/>
                      <a:pt x="12845" y="5563"/>
                    </a:cubicBezTo>
                    <a:cubicBezTo>
                      <a:pt x="13062" y="5563"/>
                      <a:pt x="13274" y="5523"/>
                      <a:pt x="13468" y="5431"/>
                    </a:cubicBezTo>
                    <a:cubicBezTo>
                      <a:pt x="13970" y="5203"/>
                      <a:pt x="14312" y="4609"/>
                      <a:pt x="14175" y="4084"/>
                    </a:cubicBezTo>
                    <a:lnTo>
                      <a:pt x="14175" y="4084"/>
                    </a:lnTo>
                    <a:cubicBezTo>
                      <a:pt x="14607" y="4466"/>
                      <a:pt x="15170" y="4648"/>
                      <a:pt x="15736" y="4648"/>
                    </a:cubicBezTo>
                    <a:cubicBezTo>
                      <a:pt x="16458" y="4648"/>
                      <a:pt x="17184" y="4351"/>
                      <a:pt x="17645" y="3788"/>
                    </a:cubicBezTo>
                    <a:cubicBezTo>
                      <a:pt x="17508" y="3742"/>
                      <a:pt x="17371" y="3674"/>
                      <a:pt x="17211" y="3628"/>
                    </a:cubicBezTo>
                    <a:lnTo>
                      <a:pt x="17211" y="3628"/>
                    </a:lnTo>
                    <a:cubicBezTo>
                      <a:pt x="17461" y="3699"/>
                      <a:pt x="17724" y="3757"/>
                      <a:pt x="17991" y="3757"/>
                    </a:cubicBezTo>
                    <a:cubicBezTo>
                      <a:pt x="18065" y="3757"/>
                      <a:pt x="18140" y="3752"/>
                      <a:pt x="18216" y="3742"/>
                    </a:cubicBezTo>
                    <a:cubicBezTo>
                      <a:pt x="18535" y="3696"/>
                      <a:pt x="18877" y="3491"/>
                      <a:pt x="18969" y="3171"/>
                    </a:cubicBezTo>
                    <a:cubicBezTo>
                      <a:pt x="19129" y="2692"/>
                      <a:pt x="18741" y="2236"/>
                      <a:pt x="18352" y="1916"/>
                    </a:cubicBezTo>
                    <a:cubicBezTo>
                      <a:pt x="16869" y="683"/>
                      <a:pt x="14929" y="113"/>
                      <a:pt x="12989" y="22"/>
                    </a:cubicBezTo>
                    <a:cubicBezTo>
                      <a:pt x="12750" y="7"/>
                      <a:pt x="12511" y="1"/>
                      <a:pt x="12272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6" name="Google Shape;4766;p61"/>
              <p:cNvSpPr/>
              <p:nvPr/>
            </p:nvSpPr>
            <p:spPr>
              <a:xfrm>
                <a:off x="-1973675" y="3132825"/>
                <a:ext cx="478225" cy="147825"/>
              </a:xfrm>
              <a:custGeom>
                <a:avLst/>
                <a:gdLst/>
                <a:ahLst/>
                <a:cxnLst/>
                <a:rect l="l" t="t" r="r" b="b"/>
                <a:pathLst>
                  <a:path w="19129" h="5913" fill="none" extrusionOk="0">
                    <a:moveTo>
                      <a:pt x="18352" y="2009"/>
                    </a:moveTo>
                    <a:cubicBezTo>
                      <a:pt x="16869" y="776"/>
                      <a:pt x="14929" y="206"/>
                      <a:pt x="12989" y="115"/>
                    </a:cubicBezTo>
                    <a:cubicBezTo>
                      <a:pt x="11071" y="0"/>
                      <a:pt x="9154" y="366"/>
                      <a:pt x="7282" y="868"/>
                    </a:cubicBezTo>
                    <a:lnTo>
                      <a:pt x="1804" y="1598"/>
                    </a:lnTo>
                    <a:cubicBezTo>
                      <a:pt x="1439" y="1621"/>
                      <a:pt x="1051" y="1621"/>
                      <a:pt x="709" y="1781"/>
                    </a:cubicBezTo>
                    <a:cubicBezTo>
                      <a:pt x="366" y="1918"/>
                      <a:pt x="69" y="2237"/>
                      <a:pt x="47" y="2602"/>
                    </a:cubicBezTo>
                    <a:cubicBezTo>
                      <a:pt x="1" y="3173"/>
                      <a:pt x="572" y="3630"/>
                      <a:pt x="1142" y="3767"/>
                    </a:cubicBezTo>
                    <a:cubicBezTo>
                      <a:pt x="1895" y="3949"/>
                      <a:pt x="2740" y="3812"/>
                      <a:pt x="3402" y="3379"/>
                    </a:cubicBezTo>
                    <a:cubicBezTo>
                      <a:pt x="3813" y="4018"/>
                      <a:pt x="4383" y="4588"/>
                      <a:pt x="5137" y="4771"/>
                    </a:cubicBezTo>
                    <a:cubicBezTo>
                      <a:pt x="5867" y="4931"/>
                      <a:pt x="6757" y="4565"/>
                      <a:pt x="6963" y="3835"/>
                    </a:cubicBezTo>
                    <a:cubicBezTo>
                      <a:pt x="7237" y="4383"/>
                      <a:pt x="7533" y="4908"/>
                      <a:pt x="7990" y="5296"/>
                    </a:cubicBezTo>
                    <a:cubicBezTo>
                      <a:pt x="8446" y="5684"/>
                      <a:pt x="9063" y="5912"/>
                      <a:pt x="9633" y="5775"/>
                    </a:cubicBezTo>
                    <a:cubicBezTo>
                      <a:pt x="10227" y="5638"/>
                      <a:pt x="10706" y="5045"/>
                      <a:pt x="10592" y="4451"/>
                    </a:cubicBezTo>
                    <a:cubicBezTo>
                      <a:pt x="10980" y="4817"/>
                      <a:pt x="11391" y="5205"/>
                      <a:pt x="11893" y="5433"/>
                    </a:cubicBezTo>
                    <a:cubicBezTo>
                      <a:pt x="12395" y="5661"/>
                      <a:pt x="12989" y="5752"/>
                      <a:pt x="13468" y="5524"/>
                    </a:cubicBezTo>
                    <a:cubicBezTo>
                      <a:pt x="13970" y="5296"/>
                      <a:pt x="14312" y="4702"/>
                      <a:pt x="14175" y="4177"/>
                    </a:cubicBezTo>
                    <a:cubicBezTo>
                      <a:pt x="15157" y="5045"/>
                      <a:pt x="16823" y="4885"/>
                      <a:pt x="17645" y="3881"/>
                    </a:cubicBezTo>
                    <a:cubicBezTo>
                      <a:pt x="17508" y="3835"/>
                      <a:pt x="17371" y="3767"/>
                      <a:pt x="17211" y="3721"/>
                    </a:cubicBezTo>
                    <a:cubicBezTo>
                      <a:pt x="17531" y="3812"/>
                      <a:pt x="17873" y="3881"/>
                      <a:pt x="18216" y="3835"/>
                    </a:cubicBezTo>
                    <a:cubicBezTo>
                      <a:pt x="18535" y="3789"/>
                      <a:pt x="18877" y="3584"/>
                      <a:pt x="18969" y="3264"/>
                    </a:cubicBezTo>
                    <a:cubicBezTo>
                      <a:pt x="19129" y="2785"/>
                      <a:pt x="18741" y="2329"/>
                      <a:pt x="18352" y="200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7" name="Google Shape;4767;p61"/>
              <p:cNvSpPr/>
              <p:nvPr/>
            </p:nvSpPr>
            <p:spPr>
              <a:xfrm>
                <a:off x="-1510300" y="3377050"/>
                <a:ext cx="182625" cy="23232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293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1255" y="7898"/>
                      <a:pt x="2237" y="8720"/>
                      <a:pt x="3424" y="9108"/>
                    </a:cubicBezTo>
                    <a:cubicBezTo>
                      <a:pt x="3775" y="9224"/>
                      <a:pt x="4121" y="9293"/>
                      <a:pt x="4452" y="9293"/>
                    </a:cubicBezTo>
                    <a:cubicBezTo>
                      <a:pt x="5949" y="9293"/>
                      <a:pt x="7155" y="7875"/>
                      <a:pt x="7304" y="2922"/>
                    </a:cubicBezTo>
                    <a:lnTo>
                      <a:pt x="5501" y="1553"/>
                    </a:lnTo>
                    <a:lnTo>
                      <a:pt x="349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8" name="Google Shape;4768;p61"/>
              <p:cNvSpPr/>
              <p:nvPr/>
            </p:nvSpPr>
            <p:spPr>
              <a:xfrm>
                <a:off x="-1510300" y="3377050"/>
                <a:ext cx="182625" cy="2436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9747" fill="none" extrusionOk="0">
                    <a:moveTo>
                      <a:pt x="7304" y="2922"/>
                    </a:moveTo>
                    <a:cubicBezTo>
                      <a:pt x="7122" y="8971"/>
                      <a:pt x="5364" y="9747"/>
                      <a:pt x="3424" y="9108"/>
                    </a:cubicBezTo>
                    <a:cubicBezTo>
                      <a:pt x="2237" y="8720"/>
                      <a:pt x="1255" y="7898"/>
                      <a:pt x="685" y="6871"/>
                    </a:cubicBezTo>
                    <a:cubicBezTo>
                      <a:pt x="183" y="6004"/>
                      <a:pt x="0" y="4977"/>
                      <a:pt x="206" y="3949"/>
                    </a:cubicBezTo>
                    <a:cubicBezTo>
                      <a:pt x="753" y="1302"/>
                      <a:pt x="3492" y="1"/>
                      <a:pt x="3492" y="1"/>
                    </a:cubicBezTo>
                    <a:lnTo>
                      <a:pt x="5501" y="1553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69" name="Google Shape;4769;p61"/>
              <p:cNvSpPr/>
              <p:nvPr/>
            </p:nvSpPr>
            <p:spPr>
              <a:xfrm>
                <a:off x="-1510300" y="3377050"/>
                <a:ext cx="137525" cy="187150"/>
              </a:xfrm>
              <a:custGeom>
                <a:avLst/>
                <a:gdLst/>
                <a:ahLst/>
                <a:cxnLst/>
                <a:rect l="l" t="t" r="r" b="b"/>
                <a:pathLst>
                  <a:path w="5501" h="7486" extrusionOk="0">
                    <a:moveTo>
                      <a:pt x="3492" y="1"/>
                    </a:moveTo>
                    <a:cubicBezTo>
                      <a:pt x="3492" y="1"/>
                      <a:pt x="753" y="1302"/>
                      <a:pt x="206" y="3949"/>
                    </a:cubicBezTo>
                    <a:cubicBezTo>
                      <a:pt x="0" y="4977"/>
                      <a:pt x="183" y="6004"/>
                      <a:pt x="685" y="6871"/>
                    </a:cubicBezTo>
                    <a:cubicBezTo>
                      <a:pt x="982" y="7054"/>
                      <a:pt x="1301" y="7191"/>
                      <a:pt x="1666" y="7305"/>
                    </a:cubicBezTo>
                    <a:cubicBezTo>
                      <a:pt x="2011" y="7418"/>
                      <a:pt x="2350" y="7486"/>
                      <a:pt x="2675" y="7486"/>
                    </a:cubicBezTo>
                    <a:cubicBezTo>
                      <a:pt x="4119" y="7486"/>
                      <a:pt x="5296" y="6153"/>
                      <a:pt x="5501" y="1553"/>
                    </a:cubicBezTo>
                    <a:lnTo>
                      <a:pt x="3492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0" name="Google Shape;4770;p61"/>
              <p:cNvSpPr/>
              <p:nvPr/>
            </p:nvSpPr>
            <p:spPr>
              <a:xfrm>
                <a:off x="-1445825" y="3346025"/>
                <a:ext cx="123225" cy="124675"/>
              </a:xfrm>
              <a:custGeom>
                <a:avLst/>
                <a:gdLst/>
                <a:ahLst/>
                <a:cxnLst/>
                <a:rect l="l" t="t" r="r" b="b"/>
                <a:pathLst>
                  <a:path w="4929" h="4987" extrusionOk="0">
                    <a:moveTo>
                      <a:pt x="2767" y="0"/>
                    </a:moveTo>
                    <a:cubicBezTo>
                      <a:pt x="2706" y="0"/>
                      <a:pt x="2644" y="3"/>
                      <a:pt x="2580" y="9"/>
                    </a:cubicBezTo>
                    <a:cubicBezTo>
                      <a:pt x="1096" y="169"/>
                      <a:pt x="0" y="1561"/>
                      <a:pt x="343" y="3022"/>
                    </a:cubicBezTo>
                    <a:cubicBezTo>
                      <a:pt x="388" y="3227"/>
                      <a:pt x="457" y="3433"/>
                      <a:pt x="594" y="3638"/>
                    </a:cubicBezTo>
                    <a:cubicBezTo>
                      <a:pt x="1050" y="4483"/>
                      <a:pt x="1963" y="4939"/>
                      <a:pt x="2922" y="4985"/>
                    </a:cubicBezTo>
                    <a:cubicBezTo>
                      <a:pt x="2955" y="4986"/>
                      <a:pt x="2989" y="4986"/>
                      <a:pt x="3022" y="4986"/>
                    </a:cubicBezTo>
                    <a:cubicBezTo>
                      <a:pt x="3913" y="4986"/>
                      <a:pt x="4929" y="4678"/>
                      <a:pt x="4885" y="3205"/>
                    </a:cubicBezTo>
                    <a:cubicBezTo>
                      <a:pt x="4885" y="3205"/>
                      <a:pt x="4777" y="0"/>
                      <a:pt x="2767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1" name="Google Shape;4771;p61"/>
              <p:cNvSpPr/>
              <p:nvPr/>
            </p:nvSpPr>
            <p:spPr>
              <a:xfrm>
                <a:off x="-1445825" y="3341100"/>
                <a:ext cx="123275" cy="130125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5205" fill="none" extrusionOk="0">
                    <a:moveTo>
                      <a:pt x="343" y="3219"/>
                    </a:moveTo>
                    <a:cubicBezTo>
                      <a:pt x="388" y="3424"/>
                      <a:pt x="457" y="3630"/>
                      <a:pt x="594" y="3835"/>
                    </a:cubicBezTo>
                    <a:cubicBezTo>
                      <a:pt x="1050" y="4680"/>
                      <a:pt x="1963" y="5136"/>
                      <a:pt x="2922" y="5182"/>
                    </a:cubicBezTo>
                    <a:cubicBezTo>
                      <a:pt x="3835" y="5205"/>
                      <a:pt x="4931" y="4931"/>
                      <a:pt x="4885" y="3402"/>
                    </a:cubicBezTo>
                    <a:cubicBezTo>
                      <a:pt x="4885" y="3402"/>
                      <a:pt x="4771" y="1"/>
                      <a:pt x="2580" y="206"/>
                    </a:cubicBezTo>
                    <a:cubicBezTo>
                      <a:pt x="1096" y="366"/>
                      <a:pt x="0" y="1758"/>
                      <a:pt x="343" y="321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2" name="Google Shape;4772;p61"/>
              <p:cNvSpPr/>
              <p:nvPr/>
            </p:nvSpPr>
            <p:spPr>
              <a:xfrm>
                <a:off x="-2213325" y="3281175"/>
                <a:ext cx="249950" cy="28435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1374" extrusionOk="0">
                    <a:moveTo>
                      <a:pt x="5729" y="1"/>
                    </a:moveTo>
                    <a:lnTo>
                      <a:pt x="845" y="5593"/>
                    </a:lnTo>
                    <a:cubicBezTo>
                      <a:pt x="502" y="6004"/>
                      <a:pt x="229" y="6483"/>
                      <a:pt x="114" y="7008"/>
                    </a:cubicBezTo>
                    <a:cubicBezTo>
                      <a:pt x="0" y="7465"/>
                      <a:pt x="69" y="7967"/>
                      <a:pt x="251" y="8492"/>
                    </a:cubicBezTo>
                    <a:cubicBezTo>
                      <a:pt x="434" y="8994"/>
                      <a:pt x="685" y="9428"/>
                      <a:pt x="1005" y="9793"/>
                    </a:cubicBezTo>
                    <a:cubicBezTo>
                      <a:pt x="1861" y="10851"/>
                      <a:pt x="3134" y="11374"/>
                      <a:pt x="4420" y="11374"/>
                    </a:cubicBezTo>
                    <a:cubicBezTo>
                      <a:pt x="6186" y="11374"/>
                      <a:pt x="7976" y="10388"/>
                      <a:pt x="8742" y="8446"/>
                    </a:cubicBezTo>
                    <a:cubicBezTo>
                      <a:pt x="9655" y="6141"/>
                      <a:pt x="9998" y="3836"/>
                      <a:pt x="9998" y="3836"/>
                    </a:cubicBezTo>
                    <a:cubicBezTo>
                      <a:pt x="9245" y="3836"/>
                      <a:pt x="8583" y="3585"/>
                      <a:pt x="8012" y="3197"/>
                    </a:cubicBezTo>
                    <a:cubicBezTo>
                      <a:pt x="6460" y="2101"/>
                      <a:pt x="5729" y="1"/>
                      <a:pt x="572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3" name="Google Shape;4773;p61"/>
              <p:cNvSpPr/>
              <p:nvPr/>
            </p:nvSpPr>
            <p:spPr>
              <a:xfrm>
                <a:off x="-2213325" y="3281175"/>
                <a:ext cx="249950" cy="30760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2304" fill="none" extrusionOk="0">
                    <a:moveTo>
                      <a:pt x="9998" y="3836"/>
                    </a:moveTo>
                    <a:cubicBezTo>
                      <a:pt x="9998" y="3836"/>
                      <a:pt x="9655" y="6141"/>
                      <a:pt x="8742" y="8446"/>
                    </a:cubicBezTo>
                    <a:cubicBezTo>
                      <a:pt x="7419" y="11802"/>
                      <a:pt x="3036" y="12304"/>
                      <a:pt x="1005" y="9793"/>
                    </a:cubicBezTo>
                    <a:cubicBezTo>
                      <a:pt x="685" y="9428"/>
                      <a:pt x="434" y="8994"/>
                      <a:pt x="251" y="8492"/>
                    </a:cubicBezTo>
                    <a:cubicBezTo>
                      <a:pt x="69" y="7967"/>
                      <a:pt x="0" y="7465"/>
                      <a:pt x="114" y="7008"/>
                    </a:cubicBezTo>
                    <a:cubicBezTo>
                      <a:pt x="229" y="6483"/>
                      <a:pt x="502" y="6004"/>
                      <a:pt x="845" y="5593"/>
                    </a:cubicBezTo>
                    <a:lnTo>
                      <a:pt x="5729" y="1"/>
                    </a:lnTo>
                    <a:cubicBezTo>
                      <a:pt x="5729" y="1"/>
                      <a:pt x="6460" y="2101"/>
                      <a:pt x="8012" y="3197"/>
                    </a:cubicBezTo>
                    <a:cubicBezTo>
                      <a:pt x="8583" y="3585"/>
                      <a:pt x="9245" y="3836"/>
                      <a:pt x="9998" y="383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4" name="Google Shape;4774;p61"/>
              <p:cNvSpPr/>
              <p:nvPr/>
            </p:nvSpPr>
            <p:spPr>
              <a:xfrm>
                <a:off x="-2076375" y="31932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5" name="Google Shape;4775;p61"/>
              <p:cNvSpPr/>
              <p:nvPr/>
            </p:nvSpPr>
            <p:spPr>
              <a:xfrm>
                <a:off x="-1619875" y="3672650"/>
                <a:ext cx="373225" cy="2973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895" extrusionOk="0">
                    <a:moveTo>
                      <a:pt x="13399" y="0"/>
                    </a:moveTo>
                    <a:lnTo>
                      <a:pt x="2123" y="3082"/>
                    </a:ln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3509" y="11894"/>
                      <a:pt x="3571" y="11895"/>
                      <a:pt x="3633" y="11895"/>
                    </a:cubicBezTo>
                    <a:cubicBezTo>
                      <a:pt x="4305" y="11895"/>
                      <a:pt x="4991" y="11783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6" name="Google Shape;4776;p61"/>
              <p:cNvSpPr/>
              <p:nvPr/>
            </p:nvSpPr>
            <p:spPr>
              <a:xfrm>
                <a:off x="-1619875" y="3672650"/>
                <a:ext cx="373225" cy="297875"/>
              </a:xfrm>
              <a:custGeom>
                <a:avLst/>
                <a:gdLst/>
                <a:ahLst/>
                <a:cxnLst/>
                <a:rect l="l" t="t" r="r" b="b"/>
                <a:pathLst>
                  <a:path w="14929" h="11915" fill="none" extrusionOk="0">
                    <a:moveTo>
                      <a:pt x="2123" y="3082"/>
                    </a:moveTo>
                    <a:cubicBezTo>
                      <a:pt x="1302" y="4405"/>
                      <a:pt x="457" y="5775"/>
                      <a:pt x="183" y="7304"/>
                    </a:cubicBezTo>
                    <a:cubicBezTo>
                      <a:pt x="1" y="8331"/>
                      <a:pt x="92" y="9427"/>
                      <a:pt x="663" y="10363"/>
                    </a:cubicBezTo>
                    <a:cubicBezTo>
                      <a:pt x="1324" y="11436"/>
                      <a:pt x="2352" y="11846"/>
                      <a:pt x="3447" y="11892"/>
                    </a:cubicBezTo>
                    <a:cubicBezTo>
                      <a:pt x="4178" y="11915"/>
                      <a:pt x="4931" y="11801"/>
                      <a:pt x="5638" y="11595"/>
                    </a:cubicBezTo>
                    <a:cubicBezTo>
                      <a:pt x="7510" y="11070"/>
                      <a:pt x="9382" y="10271"/>
                      <a:pt x="10820" y="9039"/>
                    </a:cubicBezTo>
                    <a:cubicBezTo>
                      <a:pt x="11961" y="8080"/>
                      <a:pt x="12897" y="6893"/>
                      <a:pt x="13536" y="5592"/>
                    </a:cubicBezTo>
                    <a:cubicBezTo>
                      <a:pt x="14403" y="3789"/>
                      <a:pt x="14928" y="1758"/>
                      <a:pt x="13399" y="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7" name="Google Shape;4777;p61"/>
              <p:cNvSpPr/>
              <p:nvPr/>
            </p:nvSpPr>
            <p:spPr>
              <a:xfrm>
                <a:off x="-1670075" y="3864825"/>
                <a:ext cx="21115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6951" extrusionOk="0">
                    <a:moveTo>
                      <a:pt x="2536" y="1"/>
                    </a:moveTo>
                    <a:cubicBezTo>
                      <a:pt x="1662" y="1"/>
                      <a:pt x="780" y="536"/>
                      <a:pt x="411" y="1352"/>
                    </a:cubicBezTo>
                    <a:cubicBezTo>
                      <a:pt x="0" y="2288"/>
                      <a:pt x="342" y="3520"/>
                      <a:pt x="1187" y="4114"/>
                    </a:cubicBezTo>
                    <a:cubicBezTo>
                      <a:pt x="1758" y="4502"/>
                      <a:pt x="2511" y="4639"/>
                      <a:pt x="3013" y="5141"/>
                    </a:cubicBezTo>
                    <a:cubicBezTo>
                      <a:pt x="3355" y="5460"/>
                      <a:pt x="3538" y="5940"/>
                      <a:pt x="3880" y="6259"/>
                    </a:cubicBezTo>
                    <a:cubicBezTo>
                      <a:pt x="4223" y="6556"/>
                      <a:pt x="4679" y="6693"/>
                      <a:pt x="5113" y="6784"/>
                    </a:cubicBezTo>
                    <a:cubicBezTo>
                      <a:pt x="5472" y="6878"/>
                      <a:pt x="5841" y="6950"/>
                      <a:pt x="6199" y="6950"/>
                    </a:cubicBezTo>
                    <a:cubicBezTo>
                      <a:pt x="6365" y="6950"/>
                      <a:pt x="6529" y="6935"/>
                      <a:pt x="6688" y="6898"/>
                    </a:cubicBezTo>
                    <a:cubicBezTo>
                      <a:pt x="7441" y="6739"/>
                      <a:pt x="8057" y="6077"/>
                      <a:pt x="8240" y="5323"/>
                    </a:cubicBezTo>
                    <a:cubicBezTo>
                      <a:pt x="8445" y="4570"/>
                      <a:pt x="8286" y="3749"/>
                      <a:pt x="7898" y="3064"/>
                    </a:cubicBezTo>
                    <a:cubicBezTo>
                      <a:pt x="7510" y="2402"/>
                      <a:pt x="6939" y="1854"/>
                      <a:pt x="6277" y="1420"/>
                    </a:cubicBezTo>
                    <a:cubicBezTo>
                      <a:pt x="5638" y="987"/>
                      <a:pt x="2990" y="51"/>
                      <a:pt x="2990" y="51"/>
                    </a:cubicBezTo>
                    <a:cubicBezTo>
                      <a:pt x="2841" y="17"/>
                      <a:pt x="2689" y="1"/>
                      <a:pt x="25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8" name="Google Shape;4778;p61"/>
              <p:cNvSpPr/>
              <p:nvPr/>
            </p:nvSpPr>
            <p:spPr>
              <a:xfrm>
                <a:off x="-1670075" y="3860375"/>
                <a:ext cx="211150" cy="179775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7191" fill="none" extrusionOk="0">
                    <a:moveTo>
                      <a:pt x="7898" y="3242"/>
                    </a:moveTo>
                    <a:cubicBezTo>
                      <a:pt x="7510" y="2580"/>
                      <a:pt x="6939" y="2032"/>
                      <a:pt x="6277" y="1598"/>
                    </a:cubicBezTo>
                    <a:cubicBezTo>
                      <a:pt x="5638" y="1165"/>
                      <a:pt x="2990" y="229"/>
                      <a:pt x="2990" y="229"/>
                    </a:cubicBezTo>
                    <a:cubicBezTo>
                      <a:pt x="1986" y="1"/>
                      <a:pt x="845" y="571"/>
                      <a:pt x="411" y="1530"/>
                    </a:cubicBezTo>
                    <a:cubicBezTo>
                      <a:pt x="0" y="2466"/>
                      <a:pt x="342" y="3698"/>
                      <a:pt x="1187" y="4292"/>
                    </a:cubicBezTo>
                    <a:cubicBezTo>
                      <a:pt x="1758" y="4680"/>
                      <a:pt x="2511" y="4817"/>
                      <a:pt x="3013" y="5319"/>
                    </a:cubicBezTo>
                    <a:cubicBezTo>
                      <a:pt x="3355" y="5638"/>
                      <a:pt x="3538" y="6118"/>
                      <a:pt x="3880" y="6437"/>
                    </a:cubicBezTo>
                    <a:cubicBezTo>
                      <a:pt x="4223" y="6734"/>
                      <a:pt x="4679" y="6871"/>
                      <a:pt x="5113" y="6962"/>
                    </a:cubicBezTo>
                    <a:cubicBezTo>
                      <a:pt x="5638" y="7099"/>
                      <a:pt x="6186" y="7191"/>
                      <a:pt x="6688" y="7076"/>
                    </a:cubicBezTo>
                    <a:cubicBezTo>
                      <a:pt x="7441" y="6917"/>
                      <a:pt x="8057" y="6255"/>
                      <a:pt x="8240" y="5501"/>
                    </a:cubicBezTo>
                    <a:cubicBezTo>
                      <a:pt x="8445" y="4748"/>
                      <a:pt x="8286" y="3927"/>
                      <a:pt x="7898" y="324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79" name="Google Shape;4779;p61"/>
              <p:cNvSpPr/>
              <p:nvPr/>
            </p:nvSpPr>
            <p:spPr>
              <a:xfrm>
                <a:off x="-1885775" y="3862625"/>
                <a:ext cx="147800" cy="172300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6892" extrusionOk="0">
                    <a:moveTo>
                      <a:pt x="2549" y="0"/>
                    </a:moveTo>
                    <a:cubicBezTo>
                      <a:pt x="1769" y="0"/>
                      <a:pt x="982" y="252"/>
                      <a:pt x="342" y="709"/>
                    </a:cubicBezTo>
                    <a:lnTo>
                      <a:pt x="0" y="3038"/>
                    </a:lnTo>
                    <a:cubicBezTo>
                      <a:pt x="822" y="3768"/>
                      <a:pt x="1529" y="4658"/>
                      <a:pt x="2054" y="5640"/>
                    </a:cubicBezTo>
                    <a:cubicBezTo>
                      <a:pt x="2260" y="6005"/>
                      <a:pt x="2442" y="6393"/>
                      <a:pt x="2785" y="6621"/>
                    </a:cubicBezTo>
                    <a:cubicBezTo>
                      <a:pt x="3022" y="6806"/>
                      <a:pt x="3312" y="6891"/>
                      <a:pt x="3607" y="6891"/>
                    </a:cubicBezTo>
                    <a:cubicBezTo>
                      <a:pt x="3824" y="6891"/>
                      <a:pt x="4043" y="6845"/>
                      <a:pt x="4246" y="6758"/>
                    </a:cubicBezTo>
                    <a:cubicBezTo>
                      <a:pt x="4725" y="6553"/>
                      <a:pt x="5090" y="6142"/>
                      <a:pt x="5341" y="5685"/>
                    </a:cubicBezTo>
                    <a:cubicBezTo>
                      <a:pt x="5912" y="4613"/>
                      <a:pt x="5775" y="3175"/>
                      <a:pt x="5022" y="2216"/>
                    </a:cubicBezTo>
                    <a:cubicBezTo>
                      <a:pt x="4771" y="1874"/>
                      <a:pt x="4405" y="1577"/>
                      <a:pt x="4268" y="1143"/>
                    </a:cubicBezTo>
                    <a:cubicBezTo>
                      <a:pt x="4223" y="983"/>
                      <a:pt x="4200" y="778"/>
                      <a:pt x="4131" y="618"/>
                    </a:cubicBezTo>
                    <a:cubicBezTo>
                      <a:pt x="3949" y="253"/>
                      <a:pt x="3515" y="116"/>
                      <a:pt x="3127" y="48"/>
                    </a:cubicBezTo>
                    <a:cubicBezTo>
                      <a:pt x="2936" y="16"/>
                      <a:pt x="2743" y="0"/>
                      <a:pt x="25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0" name="Google Shape;4780;p61"/>
              <p:cNvSpPr/>
              <p:nvPr/>
            </p:nvSpPr>
            <p:spPr>
              <a:xfrm>
                <a:off x="-1885775" y="3859800"/>
                <a:ext cx="147800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7077" fill="none" extrusionOk="0">
                    <a:moveTo>
                      <a:pt x="5022" y="2329"/>
                    </a:moveTo>
                    <a:cubicBezTo>
                      <a:pt x="4771" y="1987"/>
                      <a:pt x="4405" y="1690"/>
                      <a:pt x="4268" y="1256"/>
                    </a:cubicBezTo>
                    <a:cubicBezTo>
                      <a:pt x="4223" y="1096"/>
                      <a:pt x="4200" y="891"/>
                      <a:pt x="4131" y="731"/>
                    </a:cubicBezTo>
                    <a:cubicBezTo>
                      <a:pt x="3949" y="366"/>
                      <a:pt x="3515" y="229"/>
                      <a:pt x="3127" y="161"/>
                    </a:cubicBezTo>
                    <a:cubicBezTo>
                      <a:pt x="2168" y="1"/>
                      <a:pt x="1141" y="252"/>
                      <a:pt x="342" y="822"/>
                    </a:cubicBezTo>
                    <a:lnTo>
                      <a:pt x="0" y="3151"/>
                    </a:lnTo>
                    <a:cubicBezTo>
                      <a:pt x="822" y="3881"/>
                      <a:pt x="1529" y="4771"/>
                      <a:pt x="2054" y="5753"/>
                    </a:cubicBezTo>
                    <a:cubicBezTo>
                      <a:pt x="2260" y="6118"/>
                      <a:pt x="2442" y="6506"/>
                      <a:pt x="2785" y="6734"/>
                    </a:cubicBezTo>
                    <a:cubicBezTo>
                      <a:pt x="3196" y="7054"/>
                      <a:pt x="3766" y="7077"/>
                      <a:pt x="4246" y="6871"/>
                    </a:cubicBezTo>
                    <a:cubicBezTo>
                      <a:pt x="4725" y="6666"/>
                      <a:pt x="5090" y="6255"/>
                      <a:pt x="5341" y="5798"/>
                    </a:cubicBezTo>
                    <a:cubicBezTo>
                      <a:pt x="5912" y="4726"/>
                      <a:pt x="5775" y="3288"/>
                      <a:pt x="5022" y="232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1" name="Google Shape;4781;p61"/>
              <p:cNvSpPr/>
              <p:nvPr/>
            </p:nvSpPr>
            <p:spPr>
              <a:xfrm>
                <a:off x="-2391950" y="3676625"/>
                <a:ext cx="547275" cy="325075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003" extrusionOk="0">
                    <a:moveTo>
                      <a:pt x="14769" y="1"/>
                    </a:moveTo>
                    <a:lnTo>
                      <a:pt x="1211" y="503"/>
                    </a:ln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424" y="12646"/>
                      <a:pt x="14057" y="13003"/>
                      <a:pt x="15696" y="13003"/>
                    </a:cubicBezTo>
                    <a:cubicBezTo>
                      <a:pt x="16132" y="13003"/>
                      <a:pt x="16569" y="12978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2" name="Google Shape;4782;p61"/>
              <p:cNvSpPr/>
              <p:nvPr/>
            </p:nvSpPr>
            <p:spPr>
              <a:xfrm>
                <a:off x="-2391950" y="3676625"/>
                <a:ext cx="547275" cy="329850"/>
              </a:xfrm>
              <a:custGeom>
                <a:avLst/>
                <a:gdLst/>
                <a:ahLst/>
                <a:cxnLst/>
                <a:rect l="l" t="t" r="r" b="b"/>
                <a:pathLst>
                  <a:path w="21891" h="13194" fill="none" extrusionOk="0">
                    <a:moveTo>
                      <a:pt x="1211" y="503"/>
                    </a:moveTo>
                    <a:cubicBezTo>
                      <a:pt x="1" y="2329"/>
                      <a:pt x="663" y="4817"/>
                      <a:pt x="1485" y="6848"/>
                    </a:cubicBezTo>
                    <a:cubicBezTo>
                      <a:pt x="2147" y="8515"/>
                      <a:pt x="3607" y="9770"/>
                      <a:pt x="5182" y="10569"/>
                    </a:cubicBezTo>
                    <a:cubicBezTo>
                      <a:pt x="6940" y="11459"/>
                      <a:pt x="8880" y="11870"/>
                      <a:pt x="10820" y="12304"/>
                    </a:cubicBezTo>
                    <a:cubicBezTo>
                      <a:pt x="12852" y="12737"/>
                      <a:pt x="14929" y="13194"/>
                      <a:pt x="17006" y="12920"/>
                    </a:cubicBezTo>
                    <a:cubicBezTo>
                      <a:pt x="18375" y="12737"/>
                      <a:pt x="19745" y="12212"/>
                      <a:pt x="20704" y="11208"/>
                    </a:cubicBezTo>
                    <a:cubicBezTo>
                      <a:pt x="21799" y="10044"/>
                      <a:pt x="21890" y="8697"/>
                      <a:pt x="21480" y="7419"/>
                    </a:cubicBezTo>
                    <a:cubicBezTo>
                      <a:pt x="21229" y="6575"/>
                      <a:pt x="20726" y="5753"/>
                      <a:pt x="20179" y="5022"/>
                    </a:cubicBezTo>
                    <a:cubicBezTo>
                      <a:pt x="18718" y="3037"/>
                      <a:pt x="16915" y="1188"/>
                      <a:pt x="14769" y="1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3" name="Google Shape;4783;p61"/>
              <p:cNvSpPr/>
              <p:nvPr/>
            </p:nvSpPr>
            <p:spPr>
              <a:xfrm>
                <a:off x="-1370650" y="3368550"/>
                <a:ext cx="85600" cy="139425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5577" extrusionOk="0">
                    <a:moveTo>
                      <a:pt x="1062" y="0"/>
                    </a:moveTo>
                    <a:cubicBezTo>
                      <a:pt x="913" y="0"/>
                      <a:pt x="777" y="12"/>
                      <a:pt x="662" y="26"/>
                    </a:cubicBezTo>
                    <a:cubicBezTo>
                      <a:pt x="274" y="72"/>
                      <a:pt x="183" y="597"/>
                      <a:pt x="502" y="780"/>
                    </a:cubicBezTo>
                    <a:cubicBezTo>
                      <a:pt x="822" y="939"/>
                      <a:pt x="1233" y="985"/>
                      <a:pt x="1233" y="985"/>
                    </a:cubicBezTo>
                    <a:cubicBezTo>
                      <a:pt x="0" y="1373"/>
                      <a:pt x="982" y="2286"/>
                      <a:pt x="1347" y="2332"/>
                    </a:cubicBezTo>
                    <a:cubicBezTo>
                      <a:pt x="91" y="2514"/>
                      <a:pt x="228" y="3610"/>
                      <a:pt x="776" y="3678"/>
                    </a:cubicBezTo>
                    <a:cubicBezTo>
                      <a:pt x="297" y="3975"/>
                      <a:pt x="23" y="4340"/>
                      <a:pt x="114" y="4751"/>
                    </a:cubicBezTo>
                    <a:cubicBezTo>
                      <a:pt x="115" y="4751"/>
                      <a:pt x="115" y="4751"/>
                      <a:pt x="116" y="4751"/>
                    </a:cubicBezTo>
                    <a:cubicBezTo>
                      <a:pt x="176" y="4751"/>
                      <a:pt x="687" y="5576"/>
                      <a:pt x="1538" y="5576"/>
                    </a:cubicBezTo>
                    <a:cubicBezTo>
                      <a:pt x="1825" y="5576"/>
                      <a:pt x="2151" y="5482"/>
                      <a:pt x="2511" y="5231"/>
                    </a:cubicBezTo>
                    <a:cubicBezTo>
                      <a:pt x="2899" y="4774"/>
                      <a:pt x="3196" y="4203"/>
                      <a:pt x="3310" y="3587"/>
                    </a:cubicBezTo>
                    <a:cubicBezTo>
                      <a:pt x="3424" y="3062"/>
                      <a:pt x="3424" y="2492"/>
                      <a:pt x="3287" y="1921"/>
                    </a:cubicBezTo>
                    <a:cubicBezTo>
                      <a:pt x="2924" y="297"/>
                      <a:pt x="1825" y="0"/>
                      <a:pt x="1062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4" name="Google Shape;4784;p61"/>
              <p:cNvSpPr/>
              <p:nvPr/>
            </p:nvSpPr>
            <p:spPr>
              <a:xfrm>
                <a:off x="-1370650" y="3366925"/>
                <a:ext cx="85600" cy="1575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6300" fill="none" extrusionOk="0">
                    <a:moveTo>
                      <a:pt x="114" y="4816"/>
                    </a:moveTo>
                    <a:cubicBezTo>
                      <a:pt x="183" y="4793"/>
                      <a:pt x="1073" y="6300"/>
                      <a:pt x="2511" y="5296"/>
                    </a:cubicBezTo>
                    <a:cubicBezTo>
                      <a:pt x="2899" y="4839"/>
                      <a:pt x="3196" y="4268"/>
                      <a:pt x="3310" y="3652"/>
                    </a:cubicBezTo>
                    <a:cubicBezTo>
                      <a:pt x="3424" y="3127"/>
                      <a:pt x="3424" y="2557"/>
                      <a:pt x="3287" y="1986"/>
                    </a:cubicBezTo>
                    <a:cubicBezTo>
                      <a:pt x="2853" y="46"/>
                      <a:pt x="1370" y="0"/>
                      <a:pt x="662" y="91"/>
                    </a:cubicBezTo>
                    <a:cubicBezTo>
                      <a:pt x="274" y="137"/>
                      <a:pt x="183" y="662"/>
                      <a:pt x="502" y="845"/>
                    </a:cubicBezTo>
                    <a:cubicBezTo>
                      <a:pt x="822" y="1004"/>
                      <a:pt x="1233" y="1050"/>
                      <a:pt x="1233" y="1050"/>
                    </a:cubicBezTo>
                    <a:cubicBezTo>
                      <a:pt x="0" y="1438"/>
                      <a:pt x="982" y="2351"/>
                      <a:pt x="1347" y="2397"/>
                    </a:cubicBezTo>
                    <a:cubicBezTo>
                      <a:pt x="91" y="2579"/>
                      <a:pt x="228" y="3675"/>
                      <a:pt x="776" y="3743"/>
                    </a:cubicBezTo>
                    <a:cubicBezTo>
                      <a:pt x="297" y="4040"/>
                      <a:pt x="23" y="4405"/>
                      <a:pt x="114" y="481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5" name="Google Shape;4785;p61"/>
              <p:cNvSpPr/>
              <p:nvPr/>
            </p:nvSpPr>
            <p:spPr>
              <a:xfrm>
                <a:off x="-2389650" y="1912025"/>
                <a:ext cx="1318750" cy="1308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2337" extrusionOk="0">
                    <a:moveTo>
                      <a:pt x="27483" y="0"/>
                    </a:moveTo>
                    <a:cubicBezTo>
                      <a:pt x="26840" y="0"/>
                      <a:pt x="26193" y="26"/>
                      <a:pt x="25542" y="78"/>
                    </a:cubicBezTo>
                    <a:cubicBezTo>
                      <a:pt x="19082" y="580"/>
                      <a:pt x="12919" y="2497"/>
                      <a:pt x="8332" y="6400"/>
                    </a:cubicBezTo>
                    <a:cubicBezTo>
                      <a:pt x="3173" y="10783"/>
                      <a:pt x="0" y="17699"/>
                      <a:pt x="525" y="27947"/>
                    </a:cubicBezTo>
                    <a:cubicBezTo>
                      <a:pt x="685" y="31531"/>
                      <a:pt x="1918" y="35114"/>
                      <a:pt x="3424" y="38356"/>
                    </a:cubicBezTo>
                    <a:cubicBezTo>
                      <a:pt x="4748" y="41209"/>
                      <a:pt x="6346" y="44039"/>
                      <a:pt x="8605" y="46276"/>
                    </a:cubicBezTo>
                    <a:cubicBezTo>
                      <a:pt x="12782" y="50362"/>
                      <a:pt x="19014" y="52096"/>
                      <a:pt x="24743" y="52302"/>
                    </a:cubicBezTo>
                    <a:cubicBezTo>
                      <a:pt x="25447" y="52325"/>
                      <a:pt x="26156" y="52337"/>
                      <a:pt x="26869" y="52337"/>
                    </a:cubicBezTo>
                    <a:cubicBezTo>
                      <a:pt x="30434" y="52337"/>
                      <a:pt x="34086" y="52036"/>
                      <a:pt x="37548" y="51275"/>
                    </a:cubicBezTo>
                    <a:cubicBezTo>
                      <a:pt x="40059" y="50727"/>
                      <a:pt x="43254" y="49608"/>
                      <a:pt x="44281" y="47098"/>
                    </a:cubicBezTo>
                    <a:cubicBezTo>
                      <a:pt x="44350" y="46915"/>
                      <a:pt x="44418" y="46710"/>
                      <a:pt x="44487" y="46504"/>
                    </a:cubicBezTo>
                    <a:cubicBezTo>
                      <a:pt x="44555" y="46207"/>
                      <a:pt x="44601" y="45911"/>
                      <a:pt x="44601" y="45591"/>
                    </a:cubicBezTo>
                    <a:lnTo>
                      <a:pt x="44601" y="45546"/>
                    </a:lnTo>
                    <a:cubicBezTo>
                      <a:pt x="44624" y="45043"/>
                      <a:pt x="44829" y="44564"/>
                      <a:pt x="45172" y="44222"/>
                    </a:cubicBezTo>
                    <a:cubicBezTo>
                      <a:pt x="47591" y="41734"/>
                      <a:pt x="49508" y="38744"/>
                      <a:pt x="50787" y="35457"/>
                    </a:cubicBezTo>
                    <a:cubicBezTo>
                      <a:pt x="52156" y="31896"/>
                      <a:pt x="52750" y="27947"/>
                      <a:pt x="52430" y="23862"/>
                    </a:cubicBezTo>
                    <a:cubicBezTo>
                      <a:pt x="51365" y="10315"/>
                      <a:pt x="40398" y="0"/>
                      <a:pt x="274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6" name="Google Shape;4786;p61"/>
              <p:cNvSpPr/>
              <p:nvPr/>
            </p:nvSpPr>
            <p:spPr>
              <a:xfrm>
                <a:off x="-2389650" y="1886575"/>
                <a:ext cx="1318750" cy="1336425"/>
              </a:xfrm>
              <a:custGeom>
                <a:avLst/>
                <a:gdLst/>
                <a:ahLst/>
                <a:cxnLst/>
                <a:rect l="l" t="t" r="r" b="b"/>
                <a:pathLst>
                  <a:path w="52750" h="53457" fill="none" extrusionOk="0">
                    <a:moveTo>
                      <a:pt x="525" y="28965"/>
                    </a:moveTo>
                    <a:cubicBezTo>
                      <a:pt x="685" y="32549"/>
                      <a:pt x="1918" y="36132"/>
                      <a:pt x="3424" y="39374"/>
                    </a:cubicBezTo>
                    <a:cubicBezTo>
                      <a:pt x="4748" y="42227"/>
                      <a:pt x="6346" y="45057"/>
                      <a:pt x="8605" y="47294"/>
                    </a:cubicBezTo>
                    <a:cubicBezTo>
                      <a:pt x="12782" y="51380"/>
                      <a:pt x="19014" y="53114"/>
                      <a:pt x="24743" y="53320"/>
                    </a:cubicBezTo>
                    <a:cubicBezTo>
                      <a:pt x="28966" y="53457"/>
                      <a:pt x="33394" y="53206"/>
                      <a:pt x="37548" y="52293"/>
                    </a:cubicBezTo>
                    <a:cubicBezTo>
                      <a:pt x="40059" y="51745"/>
                      <a:pt x="43254" y="50626"/>
                      <a:pt x="44281" y="48116"/>
                    </a:cubicBezTo>
                    <a:cubicBezTo>
                      <a:pt x="44350" y="47933"/>
                      <a:pt x="44418" y="47728"/>
                      <a:pt x="44487" y="47522"/>
                    </a:cubicBezTo>
                    <a:cubicBezTo>
                      <a:pt x="44555" y="47225"/>
                      <a:pt x="44601" y="46929"/>
                      <a:pt x="44601" y="46609"/>
                    </a:cubicBezTo>
                    <a:lnTo>
                      <a:pt x="44601" y="46564"/>
                    </a:lnTo>
                    <a:cubicBezTo>
                      <a:pt x="44624" y="46061"/>
                      <a:pt x="44829" y="45582"/>
                      <a:pt x="45172" y="45240"/>
                    </a:cubicBezTo>
                    <a:cubicBezTo>
                      <a:pt x="47591" y="42752"/>
                      <a:pt x="49508" y="39762"/>
                      <a:pt x="50787" y="36475"/>
                    </a:cubicBezTo>
                    <a:cubicBezTo>
                      <a:pt x="52156" y="32914"/>
                      <a:pt x="52750" y="28965"/>
                      <a:pt x="52430" y="24880"/>
                    </a:cubicBezTo>
                    <a:cubicBezTo>
                      <a:pt x="51312" y="10659"/>
                      <a:pt x="39283" y="0"/>
                      <a:pt x="25542" y="1096"/>
                    </a:cubicBezTo>
                    <a:cubicBezTo>
                      <a:pt x="19082" y="1598"/>
                      <a:pt x="12919" y="3515"/>
                      <a:pt x="8332" y="7418"/>
                    </a:cubicBezTo>
                    <a:cubicBezTo>
                      <a:pt x="3173" y="11801"/>
                      <a:pt x="0" y="18717"/>
                      <a:pt x="525" y="28965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7" name="Google Shape;4787;p61"/>
              <p:cNvSpPr/>
              <p:nvPr/>
            </p:nvSpPr>
            <p:spPr>
              <a:xfrm>
                <a:off x="-274630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40" y="0"/>
                    </a:moveTo>
                    <a:cubicBezTo>
                      <a:pt x="10452" y="0"/>
                      <a:pt x="10068" y="59"/>
                      <a:pt x="9701" y="185"/>
                    </a:cubicBezTo>
                    <a:cubicBezTo>
                      <a:pt x="8263" y="665"/>
                      <a:pt x="7327" y="2034"/>
                      <a:pt x="6597" y="3358"/>
                    </a:cubicBezTo>
                    <a:cubicBezTo>
                      <a:pt x="5889" y="4682"/>
                      <a:pt x="5273" y="6143"/>
                      <a:pt x="4109" y="7101"/>
                    </a:cubicBezTo>
                    <a:cubicBezTo>
                      <a:pt x="3467" y="7643"/>
                      <a:pt x="2596" y="7969"/>
                      <a:pt x="1772" y="7969"/>
                    </a:cubicBezTo>
                    <a:cubicBezTo>
                      <a:pt x="1101" y="7969"/>
                      <a:pt x="461" y="7753"/>
                      <a:pt x="0" y="7261"/>
                    </a:cubicBezTo>
                    <a:lnTo>
                      <a:pt x="0" y="7261"/>
                    </a:lnTo>
                    <a:cubicBezTo>
                      <a:pt x="403" y="8736"/>
                      <a:pt x="1914" y="9777"/>
                      <a:pt x="3428" y="9777"/>
                    </a:cubicBezTo>
                    <a:cubicBezTo>
                      <a:pt x="3719" y="9777"/>
                      <a:pt x="4009" y="9739"/>
                      <a:pt x="4292" y="9658"/>
                    </a:cubicBezTo>
                    <a:lnTo>
                      <a:pt x="4292" y="9658"/>
                    </a:lnTo>
                    <a:cubicBezTo>
                      <a:pt x="1895" y="10388"/>
                      <a:pt x="115" y="12762"/>
                      <a:pt x="92" y="15273"/>
                    </a:cubicBezTo>
                    <a:cubicBezTo>
                      <a:pt x="69" y="17761"/>
                      <a:pt x="1827" y="20180"/>
                      <a:pt x="4200" y="20934"/>
                    </a:cubicBezTo>
                    <a:cubicBezTo>
                      <a:pt x="3470" y="20089"/>
                      <a:pt x="3653" y="18742"/>
                      <a:pt x="4269" y="17829"/>
                    </a:cubicBezTo>
                    <a:cubicBezTo>
                      <a:pt x="4885" y="16916"/>
                      <a:pt x="5867" y="16300"/>
                      <a:pt x="6825" y="15729"/>
                    </a:cubicBezTo>
                    <a:lnTo>
                      <a:pt x="6825" y="15729"/>
                    </a:lnTo>
                    <a:cubicBezTo>
                      <a:pt x="5798" y="17008"/>
                      <a:pt x="5456" y="18834"/>
                      <a:pt x="5958" y="20409"/>
                    </a:cubicBezTo>
                    <a:cubicBezTo>
                      <a:pt x="6460" y="21984"/>
                      <a:pt x="7784" y="23262"/>
                      <a:pt x="9382" y="23718"/>
                    </a:cubicBezTo>
                    <a:cubicBezTo>
                      <a:pt x="8651" y="23239"/>
                      <a:pt x="8994" y="21961"/>
                      <a:pt x="9793" y="21641"/>
                    </a:cubicBezTo>
                    <a:cubicBezTo>
                      <a:pt x="9998" y="21561"/>
                      <a:pt x="10211" y="21526"/>
                      <a:pt x="10425" y="21526"/>
                    </a:cubicBezTo>
                    <a:cubicBezTo>
                      <a:pt x="11066" y="21526"/>
                      <a:pt x="11721" y="21847"/>
                      <a:pt x="12235" y="22257"/>
                    </a:cubicBezTo>
                    <a:cubicBezTo>
                      <a:pt x="12920" y="22805"/>
                      <a:pt x="13467" y="23513"/>
                      <a:pt x="14198" y="23969"/>
                    </a:cubicBezTo>
                    <a:cubicBezTo>
                      <a:pt x="14814" y="24349"/>
                      <a:pt x="15521" y="24523"/>
                      <a:pt x="16239" y="24523"/>
                    </a:cubicBezTo>
                    <a:cubicBezTo>
                      <a:pt x="17462" y="24523"/>
                      <a:pt x="18716" y="24019"/>
                      <a:pt x="19607" y="23170"/>
                    </a:cubicBezTo>
                    <a:cubicBezTo>
                      <a:pt x="21023" y="21801"/>
                      <a:pt x="21639" y="19792"/>
                      <a:pt x="21685" y="17829"/>
                    </a:cubicBezTo>
                    <a:cubicBezTo>
                      <a:pt x="21707" y="15866"/>
                      <a:pt x="21251" y="13949"/>
                      <a:pt x="20772" y="12032"/>
                    </a:cubicBezTo>
                    <a:lnTo>
                      <a:pt x="16069" y="3952"/>
                    </a:lnTo>
                    <a:cubicBezTo>
                      <a:pt x="15408" y="2787"/>
                      <a:pt x="14609" y="1669"/>
                      <a:pt x="13513" y="893"/>
                    </a:cubicBezTo>
                    <a:cubicBezTo>
                      <a:pt x="12738" y="344"/>
                      <a:pt x="11779" y="0"/>
                      <a:pt x="1084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8" name="Google Shape;4788;p61"/>
              <p:cNvSpPr/>
              <p:nvPr/>
            </p:nvSpPr>
            <p:spPr>
              <a:xfrm>
                <a:off x="-274630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16069" y="4201"/>
                    </a:moveTo>
                    <a:cubicBezTo>
                      <a:pt x="15408" y="3036"/>
                      <a:pt x="14609" y="1918"/>
                      <a:pt x="13513" y="1142"/>
                    </a:cubicBezTo>
                    <a:cubicBezTo>
                      <a:pt x="12417" y="366"/>
                      <a:pt x="10957" y="1"/>
                      <a:pt x="9701" y="434"/>
                    </a:cubicBezTo>
                    <a:cubicBezTo>
                      <a:pt x="8263" y="914"/>
                      <a:pt x="7327" y="2283"/>
                      <a:pt x="6597" y="3607"/>
                    </a:cubicBezTo>
                    <a:cubicBezTo>
                      <a:pt x="5889" y="4931"/>
                      <a:pt x="5273" y="6392"/>
                      <a:pt x="4109" y="7350"/>
                    </a:cubicBezTo>
                    <a:cubicBezTo>
                      <a:pt x="2945" y="8332"/>
                      <a:pt x="1028" y="8606"/>
                      <a:pt x="0" y="7510"/>
                    </a:cubicBezTo>
                    <a:cubicBezTo>
                      <a:pt x="480" y="9268"/>
                      <a:pt x="2534" y="10409"/>
                      <a:pt x="4292" y="9907"/>
                    </a:cubicBezTo>
                    <a:cubicBezTo>
                      <a:pt x="1895" y="10637"/>
                      <a:pt x="115" y="13011"/>
                      <a:pt x="92" y="15522"/>
                    </a:cubicBezTo>
                    <a:cubicBezTo>
                      <a:pt x="69" y="18010"/>
                      <a:pt x="1827" y="20429"/>
                      <a:pt x="4200" y="21183"/>
                    </a:cubicBezTo>
                    <a:cubicBezTo>
                      <a:pt x="3470" y="20338"/>
                      <a:pt x="3653" y="18991"/>
                      <a:pt x="4269" y="18078"/>
                    </a:cubicBezTo>
                    <a:cubicBezTo>
                      <a:pt x="4885" y="17165"/>
                      <a:pt x="5867" y="16549"/>
                      <a:pt x="6825" y="15978"/>
                    </a:cubicBezTo>
                    <a:cubicBezTo>
                      <a:pt x="5798" y="17257"/>
                      <a:pt x="5456" y="19083"/>
                      <a:pt x="5958" y="20658"/>
                    </a:cubicBezTo>
                    <a:cubicBezTo>
                      <a:pt x="6460" y="22233"/>
                      <a:pt x="7784" y="23511"/>
                      <a:pt x="9382" y="23967"/>
                    </a:cubicBezTo>
                    <a:cubicBezTo>
                      <a:pt x="8651" y="23488"/>
                      <a:pt x="8994" y="22210"/>
                      <a:pt x="9793" y="21890"/>
                    </a:cubicBezTo>
                    <a:cubicBezTo>
                      <a:pt x="10614" y="21571"/>
                      <a:pt x="11550" y="21959"/>
                      <a:pt x="12235" y="22506"/>
                    </a:cubicBezTo>
                    <a:cubicBezTo>
                      <a:pt x="12920" y="23054"/>
                      <a:pt x="13467" y="23762"/>
                      <a:pt x="14198" y="24218"/>
                    </a:cubicBezTo>
                    <a:cubicBezTo>
                      <a:pt x="15864" y="25245"/>
                      <a:pt x="18192" y="24766"/>
                      <a:pt x="19607" y="23419"/>
                    </a:cubicBezTo>
                    <a:cubicBezTo>
                      <a:pt x="21023" y="22050"/>
                      <a:pt x="21639" y="20041"/>
                      <a:pt x="21685" y="18078"/>
                    </a:cubicBezTo>
                    <a:cubicBezTo>
                      <a:pt x="21707" y="16115"/>
                      <a:pt x="21251" y="14198"/>
                      <a:pt x="20772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89" name="Google Shape;4789;p61"/>
              <p:cNvSpPr/>
              <p:nvPr/>
            </p:nvSpPr>
            <p:spPr>
              <a:xfrm>
                <a:off x="-1260950" y="1890500"/>
                <a:ext cx="542700" cy="61310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4524" extrusionOk="0">
                    <a:moveTo>
                      <a:pt x="10891" y="0"/>
                    </a:moveTo>
                    <a:cubicBezTo>
                      <a:pt x="9952" y="0"/>
                      <a:pt x="8993" y="344"/>
                      <a:pt x="8218" y="893"/>
                    </a:cubicBezTo>
                    <a:cubicBezTo>
                      <a:pt x="7122" y="1669"/>
                      <a:pt x="6301" y="2787"/>
                      <a:pt x="5661" y="3952"/>
                    </a:cubicBezTo>
                    <a:lnTo>
                      <a:pt x="959" y="12032"/>
                    </a:lnTo>
                    <a:cubicBezTo>
                      <a:pt x="480" y="13949"/>
                      <a:pt x="1" y="15866"/>
                      <a:pt x="46" y="17829"/>
                    </a:cubicBezTo>
                    <a:cubicBezTo>
                      <a:pt x="92" y="19792"/>
                      <a:pt x="708" y="21801"/>
                      <a:pt x="2124" y="23170"/>
                    </a:cubicBezTo>
                    <a:cubicBezTo>
                      <a:pt x="3015" y="24019"/>
                      <a:pt x="4260" y="24523"/>
                      <a:pt x="5476" y="24523"/>
                    </a:cubicBezTo>
                    <a:cubicBezTo>
                      <a:pt x="6190" y="24523"/>
                      <a:pt x="6894" y="24349"/>
                      <a:pt x="7510" y="23969"/>
                    </a:cubicBezTo>
                    <a:cubicBezTo>
                      <a:pt x="8264" y="23513"/>
                      <a:pt x="8811" y="22805"/>
                      <a:pt x="9496" y="22257"/>
                    </a:cubicBezTo>
                    <a:cubicBezTo>
                      <a:pt x="10010" y="21847"/>
                      <a:pt x="10664" y="21526"/>
                      <a:pt x="11297" y="21526"/>
                    </a:cubicBezTo>
                    <a:cubicBezTo>
                      <a:pt x="11508" y="21526"/>
                      <a:pt x="11716" y="21561"/>
                      <a:pt x="11916" y="21641"/>
                    </a:cubicBezTo>
                    <a:cubicBezTo>
                      <a:pt x="12737" y="21961"/>
                      <a:pt x="13080" y="23239"/>
                      <a:pt x="12349" y="23718"/>
                    </a:cubicBezTo>
                    <a:cubicBezTo>
                      <a:pt x="13924" y="23262"/>
                      <a:pt x="15271" y="21984"/>
                      <a:pt x="15773" y="20409"/>
                    </a:cubicBezTo>
                    <a:cubicBezTo>
                      <a:pt x="16275" y="18834"/>
                      <a:pt x="15933" y="17008"/>
                      <a:pt x="14906" y="15729"/>
                    </a:cubicBezTo>
                    <a:lnTo>
                      <a:pt x="14906" y="15729"/>
                    </a:lnTo>
                    <a:cubicBezTo>
                      <a:pt x="15864" y="16300"/>
                      <a:pt x="16846" y="16916"/>
                      <a:pt x="17462" y="17829"/>
                    </a:cubicBezTo>
                    <a:cubicBezTo>
                      <a:pt x="18078" y="18742"/>
                      <a:pt x="18238" y="20089"/>
                      <a:pt x="17531" y="20934"/>
                    </a:cubicBezTo>
                    <a:cubicBezTo>
                      <a:pt x="19904" y="20180"/>
                      <a:pt x="21662" y="17761"/>
                      <a:pt x="21639" y="15273"/>
                    </a:cubicBezTo>
                    <a:cubicBezTo>
                      <a:pt x="21616" y="12762"/>
                      <a:pt x="19836" y="10388"/>
                      <a:pt x="17439" y="9658"/>
                    </a:cubicBezTo>
                    <a:lnTo>
                      <a:pt x="17439" y="9658"/>
                    </a:lnTo>
                    <a:cubicBezTo>
                      <a:pt x="17722" y="9739"/>
                      <a:pt x="18012" y="9777"/>
                      <a:pt x="18303" y="9777"/>
                    </a:cubicBezTo>
                    <a:cubicBezTo>
                      <a:pt x="19816" y="9777"/>
                      <a:pt x="21325" y="8736"/>
                      <a:pt x="21708" y="7261"/>
                    </a:cubicBezTo>
                    <a:lnTo>
                      <a:pt x="21708" y="7261"/>
                    </a:lnTo>
                    <a:cubicBezTo>
                      <a:pt x="21247" y="7753"/>
                      <a:pt x="20607" y="7969"/>
                      <a:pt x="19938" y="7969"/>
                    </a:cubicBezTo>
                    <a:cubicBezTo>
                      <a:pt x="19116" y="7969"/>
                      <a:pt x="18251" y="7643"/>
                      <a:pt x="17622" y="7101"/>
                    </a:cubicBezTo>
                    <a:cubicBezTo>
                      <a:pt x="16458" y="6143"/>
                      <a:pt x="15842" y="4682"/>
                      <a:pt x="15111" y="3358"/>
                    </a:cubicBezTo>
                    <a:cubicBezTo>
                      <a:pt x="14404" y="2034"/>
                      <a:pt x="13468" y="665"/>
                      <a:pt x="12030" y="185"/>
                    </a:cubicBezTo>
                    <a:cubicBezTo>
                      <a:pt x="11663" y="59"/>
                      <a:pt x="11279" y="0"/>
                      <a:pt x="10891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0" name="Google Shape;4790;p61"/>
              <p:cNvSpPr/>
              <p:nvPr/>
            </p:nvSpPr>
            <p:spPr>
              <a:xfrm>
                <a:off x="-1260950" y="1884275"/>
                <a:ext cx="542700" cy="631150"/>
              </a:xfrm>
              <a:custGeom>
                <a:avLst/>
                <a:gdLst/>
                <a:ahLst/>
                <a:cxnLst/>
                <a:rect l="l" t="t" r="r" b="b"/>
                <a:pathLst>
                  <a:path w="21708" h="25246" fill="none" extrusionOk="0">
                    <a:moveTo>
                      <a:pt x="5661" y="4201"/>
                    </a:moveTo>
                    <a:cubicBezTo>
                      <a:pt x="6301" y="3036"/>
                      <a:pt x="7122" y="1918"/>
                      <a:pt x="8218" y="1142"/>
                    </a:cubicBezTo>
                    <a:cubicBezTo>
                      <a:pt x="9313" y="366"/>
                      <a:pt x="10774" y="1"/>
                      <a:pt x="12030" y="434"/>
                    </a:cubicBezTo>
                    <a:cubicBezTo>
                      <a:pt x="13468" y="914"/>
                      <a:pt x="14404" y="2283"/>
                      <a:pt x="15111" y="3607"/>
                    </a:cubicBezTo>
                    <a:cubicBezTo>
                      <a:pt x="15842" y="4931"/>
                      <a:pt x="16458" y="6392"/>
                      <a:pt x="17622" y="7350"/>
                    </a:cubicBezTo>
                    <a:cubicBezTo>
                      <a:pt x="18763" y="8332"/>
                      <a:pt x="20680" y="8606"/>
                      <a:pt x="21708" y="7510"/>
                    </a:cubicBezTo>
                    <a:cubicBezTo>
                      <a:pt x="21251" y="9268"/>
                      <a:pt x="19197" y="10409"/>
                      <a:pt x="17439" y="9907"/>
                    </a:cubicBezTo>
                    <a:cubicBezTo>
                      <a:pt x="19836" y="10637"/>
                      <a:pt x="21616" y="13011"/>
                      <a:pt x="21639" y="15522"/>
                    </a:cubicBezTo>
                    <a:cubicBezTo>
                      <a:pt x="21662" y="18010"/>
                      <a:pt x="19904" y="20429"/>
                      <a:pt x="17531" y="21183"/>
                    </a:cubicBezTo>
                    <a:cubicBezTo>
                      <a:pt x="18238" y="20338"/>
                      <a:pt x="18078" y="18991"/>
                      <a:pt x="17462" y="18078"/>
                    </a:cubicBezTo>
                    <a:cubicBezTo>
                      <a:pt x="16846" y="17165"/>
                      <a:pt x="15864" y="16549"/>
                      <a:pt x="14906" y="15978"/>
                    </a:cubicBezTo>
                    <a:cubicBezTo>
                      <a:pt x="15933" y="17257"/>
                      <a:pt x="16275" y="19083"/>
                      <a:pt x="15773" y="20658"/>
                    </a:cubicBezTo>
                    <a:cubicBezTo>
                      <a:pt x="15271" y="22233"/>
                      <a:pt x="13924" y="23511"/>
                      <a:pt x="12349" y="23967"/>
                    </a:cubicBezTo>
                    <a:cubicBezTo>
                      <a:pt x="13080" y="23488"/>
                      <a:pt x="12737" y="22210"/>
                      <a:pt x="11916" y="21890"/>
                    </a:cubicBezTo>
                    <a:cubicBezTo>
                      <a:pt x="11117" y="21571"/>
                      <a:pt x="10181" y="21959"/>
                      <a:pt x="9496" y="22506"/>
                    </a:cubicBezTo>
                    <a:cubicBezTo>
                      <a:pt x="8811" y="23054"/>
                      <a:pt x="8264" y="23762"/>
                      <a:pt x="7510" y="24218"/>
                    </a:cubicBezTo>
                    <a:cubicBezTo>
                      <a:pt x="5844" y="25245"/>
                      <a:pt x="3539" y="24766"/>
                      <a:pt x="2124" y="23419"/>
                    </a:cubicBezTo>
                    <a:cubicBezTo>
                      <a:pt x="708" y="22050"/>
                      <a:pt x="92" y="20041"/>
                      <a:pt x="46" y="18078"/>
                    </a:cubicBezTo>
                    <a:cubicBezTo>
                      <a:pt x="1" y="16115"/>
                      <a:pt x="480" y="14198"/>
                      <a:pt x="959" y="1228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1" name="Google Shape;4791;p61"/>
              <p:cNvSpPr/>
              <p:nvPr/>
            </p:nvSpPr>
            <p:spPr>
              <a:xfrm>
                <a:off x="-2463275" y="1892425"/>
                <a:ext cx="1602950" cy="1113750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550" extrusionOk="0">
                    <a:moveTo>
                      <a:pt x="31003" y="0"/>
                    </a:moveTo>
                    <a:cubicBezTo>
                      <a:pt x="24236" y="0"/>
                      <a:pt x="17370" y="1682"/>
                      <a:pt x="11870" y="5586"/>
                    </a:cubicBezTo>
                    <a:cubicBezTo>
                      <a:pt x="8286" y="8120"/>
                      <a:pt x="5365" y="11658"/>
                      <a:pt x="3653" y="15675"/>
                    </a:cubicBezTo>
                    <a:cubicBezTo>
                      <a:pt x="777" y="20446"/>
                      <a:pt x="1" y="26517"/>
                      <a:pt x="1804" y="31813"/>
                    </a:cubicBezTo>
                    <a:cubicBezTo>
                      <a:pt x="3904" y="37884"/>
                      <a:pt x="9291" y="42700"/>
                      <a:pt x="15545" y="44207"/>
                    </a:cubicBezTo>
                    <a:cubicBezTo>
                      <a:pt x="16161" y="44367"/>
                      <a:pt x="16800" y="44481"/>
                      <a:pt x="17462" y="44549"/>
                    </a:cubicBezTo>
                    <a:cubicBezTo>
                      <a:pt x="17120" y="43408"/>
                      <a:pt x="16755" y="42289"/>
                      <a:pt x="16412" y="41148"/>
                    </a:cubicBezTo>
                    <a:lnTo>
                      <a:pt x="16412" y="41148"/>
                    </a:lnTo>
                    <a:cubicBezTo>
                      <a:pt x="16755" y="41536"/>
                      <a:pt x="17257" y="41765"/>
                      <a:pt x="17759" y="41787"/>
                    </a:cubicBezTo>
                    <a:cubicBezTo>
                      <a:pt x="17371" y="40829"/>
                      <a:pt x="17051" y="39824"/>
                      <a:pt x="16823" y="38843"/>
                    </a:cubicBezTo>
                    <a:cubicBezTo>
                      <a:pt x="15819" y="34369"/>
                      <a:pt x="16481" y="29599"/>
                      <a:pt x="18056" y="24668"/>
                    </a:cubicBezTo>
                    <a:cubicBezTo>
                      <a:pt x="18101" y="24531"/>
                      <a:pt x="18147" y="24372"/>
                      <a:pt x="18215" y="24212"/>
                    </a:cubicBezTo>
                    <a:cubicBezTo>
                      <a:pt x="18338" y="24218"/>
                      <a:pt x="18461" y="24222"/>
                      <a:pt x="18585" y="24222"/>
                    </a:cubicBezTo>
                    <a:cubicBezTo>
                      <a:pt x="19333" y="24222"/>
                      <a:pt x="20089" y="24101"/>
                      <a:pt x="20795" y="23847"/>
                    </a:cubicBezTo>
                    <a:cubicBezTo>
                      <a:pt x="21388" y="23641"/>
                      <a:pt x="21982" y="23322"/>
                      <a:pt x="22484" y="22956"/>
                    </a:cubicBezTo>
                    <a:cubicBezTo>
                      <a:pt x="22073" y="22728"/>
                      <a:pt x="21639" y="22500"/>
                      <a:pt x="21228" y="22272"/>
                    </a:cubicBezTo>
                    <a:lnTo>
                      <a:pt x="21228" y="22272"/>
                    </a:lnTo>
                    <a:cubicBezTo>
                      <a:pt x="21346" y="22275"/>
                      <a:pt x="21464" y="22277"/>
                      <a:pt x="21582" y="22277"/>
                    </a:cubicBezTo>
                    <a:cubicBezTo>
                      <a:pt x="23816" y="22277"/>
                      <a:pt x="26054" y="21662"/>
                      <a:pt x="27962" y="20491"/>
                    </a:cubicBezTo>
                    <a:cubicBezTo>
                      <a:pt x="27003" y="20286"/>
                      <a:pt x="26113" y="19807"/>
                      <a:pt x="25405" y="19122"/>
                    </a:cubicBezTo>
                    <a:lnTo>
                      <a:pt x="25405" y="19122"/>
                    </a:lnTo>
                    <a:cubicBezTo>
                      <a:pt x="25589" y="19156"/>
                      <a:pt x="25775" y="19172"/>
                      <a:pt x="25961" y="19172"/>
                    </a:cubicBezTo>
                    <a:cubicBezTo>
                      <a:pt x="26658" y="19172"/>
                      <a:pt x="27358" y="18943"/>
                      <a:pt x="27916" y="18528"/>
                    </a:cubicBezTo>
                    <a:cubicBezTo>
                      <a:pt x="27711" y="18186"/>
                      <a:pt x="27505" y="17866"/>
                      <a:pt x="27323" y="17524"/>
                    </a:cubicBezTo>
                    <a:cubicBezTo>
                      <a:pt x="27778" y="17279"/>
                      <a:pt x="28260" y="17169"/>
                      <a:pt x="28745" y="17169"/>
                    </a:cubicBezTo>
                    <a:cubicBezTo>
                      <a:pt x="30472" y="17169"/>
                      <a:pt x="32240" y="18565"/>
                      <a:pt x="33006" y="20240"/>
                    </a:cubicBezTo>
                    <a:cubicBezTo>
                      <a:pt x="33988" y="22363"/>
                      <a:pt x="33919" y="24828"/>
                      <a:pt x="34330" y="27134"/>
                    </a:cubicBezTo>
                    <a:cubicBezTo>
                      <a:pt x="35175" y="31562"/>
                      <a:pt x="38005" y="35579"/>
                      <a:pt x="41885" y="37861"/>
                    </a:cubicBezTo>
                    <a:cubicBezTo>
                      <a:pt x="42159" y="38021"/>
                      <a:pt x="42433" y="38158"/>
                      <a:pt x="42707" y="38318"/>
                    </a:cubicBezTo>
                    <a:cubicBezTo>
                      <a:pt x="41543" y="36218"/>
                      <a:pt x="41086" y="33776"/>
                      <a:pt x="41383" y="31402"/>
                    </a:cubicBezTo>
                    <a:lnTo>
                      <a:pt x="41383" y="31402"/>
                    </a:lnTo>
                    <a:cubicBezTo>
                      <a:pt x="41360" y="34963"/>
                      <a:pt x="43209" y="38500"/>
                      <a:pt x="46154" y="40486"/>
                    </a:cubicBezTo>
                    <a:cubicBezTo>
                      <a:pt x="47386" y="41331"/>
                      <a:pt x="48824" y="41901"/>
                      <a:pt x="50308" y="42153"/>
                    </a:cubicBezTo>
                    <a:cubicBezTo>
                      <a:pt x="50958" y="42269"/>
                      <a:pt x="51615" y="42328"/>
                      <a:pt x="52271" y="42328"/>
                    </a:cubicBezTo>
                    <a:cubicBezTo>
                      <a:pt x="53665" y="42328"/>
                      <a:pt x="55053" y="42064"/>
                      <a:pt x="56357" y="41536"/>
                    </a:cubicBezTo>
                    <a:cubicBezTo>
                      <a:pt x="55809" y="41011"/>
                      <a:pt x="55261" y="40463"/>
                      <a:pt x="54736" y="39938"/>
                    </a:cubicBezTo>
                    <a:lnTo>
                      <a:pt x="54827" y="39938"/>
                    </a:lnTo>
                    <a:cubicBezTo>
                      <a:pt x="55188" y="39992"/>
                      <a:pt x="55552" y="40017"/>
                      <a:pt x="55917" y="40017"/>
                    </a:cubicBezTo>
                    <a:cubicBezTo>
                      <a:pt x="56958" y="40017"/>
                      <a:pt x="58001" y="39808"/>
                      <a:pt x="58981" y="39436"/>
                    </a:cubicBezTo>
                    <a:cubicBezTo>
                      <a:pt x="60168" y="39003"/>
                      <a:pt x="61287" y="38272"/>
                      <a:pt x="62154" y="37336"/>
                    </a:cubicBezTo>
                    <a:lnTo>
                      <a:pt x="62154" y="37336"/>
                    </a:lnTo>
                    <a:cubicBezTo>
                      <a:pt x="61608" y="37567"/>
                      <a:pt x="61026" y="37674"/>
                      <a:pt x="60443" y="37674"/>
                    </a:cubicBezTo>
                    <a:cubicBezTo>
                      <a:pt x="58368" y="37674"/>
                      <a:pt x="56267" y="36319"/>
                      <a:pt x="55626" y="34323"/>
                    </a:cubicBezTo>
                    <a:cubicBezTo>
                      <a:pt x="55626" y="34278"/>
                      <a:pt x="55603" y="34232"/>
                      <a:pt x="55580" y="34187"/>
                    </a:cubicBezTo>
                    <a:lnTo>
                      <a:pt x="55580" y="34187"/>
                    </a:lnTo>
                    <a:cubicBezTo>
                      <a:pt x="56542" y="34798"/>
                      <a:pt x="57677" y="35089"/>
                      <a:pt x="58812" y="35089"/>
                    </a:cubicBezTo>
                    <a:cubicBezTo>
                      <a:pt x="59160" y="35089"/>
                      <a:pt x="59507" y="35062"/>
                      <a:pt x="59849" y="35008"/>
                    </a:cubicBezTo>
                    <a:cubicBezTo>
                      <a:pt x="61561" y="34734"/>
                      <a:pt x="63158" y="33844"/>
                      <a:pt x="64117" y="32406"/>
                    </a:cubicBezTo>
                    <a:lnTo>
                      <a:pt x="64117" y="32406"/>
                    </a:lnTo>
                    <a:cubicBezTo>
                      <a:pt x="63510" y="32834"/>
                      <a:pt x="62812" y="33024"/>
                      <a:pt x="62097" y="33024"/>
                    </a:cubicBezTo>
                    <a:cubicBezTo>
                      <a:pt x="60446" y="33024"/>
                      <a:pt x="58697" y="32013"/>
                      <a:pt x="57726" y="30580"/>
                    </a:cubicBezTo>
                    <a:cubicBezTo>
                      <a:pt x="56357" y="28526"/>
                      <a:pt x="56174" y="25924"/>
                      <a:pt x="56037" y="23481"/>
                    </a:cubicBezTo>
                    <a:lnTo>
                      <a:pt x="56037" y="23481"/>
                    </a:lnTo>
                    <a:cubicBezTo>
                      <a:pt x="57231" y="25346"/>
                      <a:pt x="59464" y="26500"/>
                      <a:pt x="61694" y="26500"/>
                    </a:cubicBezTo>
                    <a:cubicBezTo>
                      <a:pt x="61894" y="26500"/>
                      <a:pt x="62093" y="26490"/>
                      <a:pt x="62291" y="26472"/>
                    </a:cubicBezTo>
                    <a:lnTo>
                      <a:pt x="62291" y="26472"/>
                    </a:lnTo>
                    <a:cubicBezTo>
                      <a:pt x="62233" y="26475"/>
                      <a:pt x="62175" y="26477"/>
                      <a:pt x="62117" y="26477"/>
                    </a:cubicBezTo>
                    <a:cubicBezTo>
                      <a:pt x="60586" y="26477"/>
                      <a:pt x="59172" y="25330"/>
                      <a:pt x="58160" y="24098"/>
                    </a:cubicBezTo>
                    <a:cubicBezTo>
                      <a:pt x="53960" y="18871"/>
                      <a:pt x="53184" y="11430"/>
                      <a:pt x="48710" y="6431"/>
                    </a:cubicBezTo>
                    <a:cubicBezTo>
                      <a:pt x="44670" y="1889"/>
                      <a:pt x="38256" y="200"/>
                      <a:pt x="32185" y="17"/>
                    </a:cubicBezTo>
                    <a:cubicBezTo>
                      <a:pt x="31791" y="6"/>
                      <a:pt x="31398" y="0"/>
                      <a:pt x="3100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4E261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2" name="Google Shape;4792;p61"/>
              <p:cNvSpPr/>
              <p:nvPr/>
            </p:nvSpPr>
            <p:spPr>
              <a:xfrm>
                <a:off x="-2463275" y="1887700"/>
                <a:ext cx="1602950" cy="1118475"/>
              </a:xfrm>
              <a:custGeom>
                <a:avLst/>
                <a:gdLst/>
                <a:ahLst/>
                <a:cxnLst/>
                <a:rect l="l" t="t" r="r" b="b"/>
                <a:pathLst>
                  <a:path w="64118" h="44739" fill="none" extrusionOk="0">
                    <a:moveTo>
                      <a:pt x="55580" y="34376"/>
                    </a:moveTo>
                    <a:cubicBezTo>
                      <a:pt x="55603" y="34421"/>
                      <a:pt x="55626" y="34467"/>
                      <a:pt x="55626" y="34512"/>
                    </a:cubicBezTo>
                    <a:lnTo>
                      <a:pt x="55626" y="34512"/>
                    </a:lnTo>
                    <a:cubicBezTo>
                      <a:pt x="56448" y="37069"/>
                      <a:pt x="59666" y="38575"/>
                      <a:pt x="62154" y="37525"/>
                    </a:cubicBezTo>
                    <a:cubicBezTo>
                      <a:pt x="61287" y="38461"/>
                      <a:pt x="60168" y="39192"/>
                      <a:pt x="58981" y="39625"/>
                    </a:cubicBezTo>
                    <a:cubicBezTo>
                      <a:pt x="57658" y="40127"/>
                      <a:pt x="56220" y="40333"/>
                      <a:pt x="54827" y="40127"/>
                    </a:cubicBezTo>
                    <a:lnTo>
                      <a:pt x="54827" y="40127"/>
                    </a:lnTo>
                    <a:cubicBezTo>
                      <a:pt x="54782" y="40127"/>
                      <a:pt x="54759" y="40127"/>
                      <a:pt x="54736" y="40127"/>
                    </a:cubicBezTo>
                    <a:cubicBezTo>
                      <a:pt x="55261" y="40652"/>
                      <a:pt x="55809" y="41200"/>
                      <a:pt x="56357" y="41725"/>
                    </a:cubicBezTo>
                    <a:cubicBezTo>
                      <a:pt x="54439" y="42501"/>
                      <a:pt x="52339" y="42707"/>
                      <a:pt x="50308" y="42342"/>
                    </a:cubicBezTo>
                    <a:lnTo>
                      <a:pt x="50308" y="42342"/>
                    </a:lnTo>
                    <a:cubicBezTo>
                      <a:pt x="48824" y="42090"/>
                      <a:pt x="47386" y="41520"/>
                      <a:pt x="46154" y="40675"/>
                    </a:cubicBezTo>
                    <a:cubicBezTo>
                      <a:pt x="43209" y="38689"/>
                      <a:pt x="41360" y="35152"/>
                      <a:pt x="41383" y="31591"/>
                    </a:cubicBezTo>
                    <a:cubicBezTo>
                      <a:pt x="41086" y="33965"/>
                      <a:pt x="41543" y="36407"/>
                      <a:pt x="42707" y="38507"/>
                    </a:cubicBezTo>
                    <a:cubicBezTo>
                      <a:pt x="42433" y="38347"/>
                      <a:pt x="42159" y="38210"/>
                      <a:pt x="41885" y="38050"/>
                    </a:cubicBezTo>
                    <a:cubicBezTo>
                      <a:pt x="38005" y="35768"/>
                      <a:pt x="35175" y="31751"/>
                      <a:pt x="34330" y="27323"/>
                    </a:cubicBezTo>
                    <a:cubicBezTo>
                      <a:pt x="33919" y="25017"/>
                      <a:pt x="33988" y="22552"/>
                      <a:pt x="33006" y="20429"/>
                    </a:cubicBezTo>
                    <a:cubicBezTo>
                      <a:pt x="32025" y="18284"/>
                      <a:pt x="29400" y="16595"/>
                      <a:pt x="27323" y="17713"/>
                    </a:cubicBezTo>
                    <a:cubicBezTo>
                      <a:pt x="27505" y="18055"/>
                      <a:pt x="27711" y="18375"/>
                      <a:pt x="27916" y="18717"/>
                    </a:cubicBezTo>
                    <a:cubicBezTo>
                      <a:pt x="27209" y="19242"/>
                      <a:pt x="26273" y="19471"/>
                      <a:pt x="25405" y="19311"/>
                    </a:cubicBezTo>
                    <a:cubicBezTo>
                      <a:pt x="26113" y="19996"/>
                      <a:pt x="27003" y="20475"/>
                      <a:pt x="27962" y="20680"/>
                    </a:cubicBezTo>
                    <a:cubicBezTo>
                      <a:pt x="25953" y="21913"/>
                      <a:pt x="23579" y="22529"/>
                      <a:pt x="21228" y="22461"/>
                    </a:cubicBezTo>
                    <a:cubicBezTo>
                      <a:pt x="21639" y="22689"/>
                      <a:pt x="22073" y="22917"/>
                      <a:pt x="22484" y="23145"/>
                    </a:cubicBezTo>
                    <a:cubicBezTo>
                      <a:pt x="21982" y="23511"/>
                      <a:pt x="21388" y="23830"/>
                      <a:pt x="20795" y="24036"/>
                    </a:cubicBezTo>
                    <a:cubicBezTo>
                      <a:pt x="19973" y="24332"/>
                      <a:pt x="19083" y="24447"/>
                      <a:pt x="18215" y="24401"/>
                    </a:cubicBezTo>
                    <a:cubicBezTo>
                      <a:pt x="18147" y="24561"/>
                      <a:pt x="18101" y="24720"/>
                      <a:pt x="18056" y="24857"/>
                    </a:cubicBezTo>
                    <a:cubicBezTo>
                      <a:pt x="16481" y="29788"/>
                      <a:pt x="15819" y="34558"/>
                      <a:pt x="16823" y="39032"/>
                    </a:cubicBezTo>
                    <a:cubicBezTo>
                      <a:pt x="17051" y="40013"/>
                      <a:pt x="17371" y="41018"/>
                      <a:pt x="17759" y="41976"/>
                    </a:cubicBezTo>
                    <a:cubicBezTo>
                      <a:pt x="17257" y="41954"/>
                      <a:pt x="16755" y="41725"/>
                      <a:pt x="16412" y="41337"/>
                    </a:cubicBezTo>
                    <a:cubicBezTo>
                      <a:pt x="16755" y="42478"/>
                      <a:pt x="17120" y="43597"/>
                      <a:pt x="17462" y="44738"/>
                    </a:cubicBezTo>
                    <a:cubicBezTo>
                      <a:pt x="16800" y="44670"/>
                      <a:pt x="16161" y="44556"/>
                      <a:pt x="15545" y="44396"/>
                    </a:cubicBezTo>
                    <a:cubicBezTo>
                      <a:pt x="9291" y="42889"/>
                      <a:pt x="3904" y="38073"/>
                      <a:pt x="1804" y="32002"/>
                    </a:cubicBezTo>
                    <a:cubicBezTo>
                      <a:pt x="1" y="26706"/>
                      <a:pt x="777" y="20635"/>
                      <a:pt x="3653" y="15864"/>
                    </a:cubicBezTo>
                    <a:cubicBezTo>
                      <a:pt x="5365" y="11847"/>
                      <a:pt x="8286" y="8309"/>
                      <a:pt x="11870" y="5775"/>
                    </a:cubicBezTo>
                    <a:cubicBezTo>
                      <a:pt x="17690" y="1644"/>
                      <a:pt x="25040" y="1"/>
                      <a:pt x="32185" y="206"/>
                    </a:cubicBezTo>
                    <a:cubicBezTo>
                      <a:pt x="38256" y="389"/>
                      <a:pt x="44670" y="2078"/>
                      <a:pt x="48710" y="6620"/>
                    </a:cubicBezTo>
                    <a:cubicBezTo>
                      <a:pt x="53184" y="11619"/>
                      <a:pt x="53960" y="19060"/>
                      <a:pt x="58160" y="24287"/>
                    </a:cubicBezTo>
                    <a:cubicBezTo>
                      <a:pt x="59210" y="25565"/>
                      <a:pt x="60693" y="26752"/>
                      <a:pt x="62291" y="26661"/>
                    </a:cubicBezTo>
                    <a:cubicBezTo>
                      <a:pt x="59872" y="26889"/>
                      <a:pt x="57338" y="25702"/>
                      <a:pt x="56037" y="23670"/>
                    </a:cubicBezTo>
                    <a:cubicBezTo>
                      <a:pt x="56174" y="26113"/>
                      <a:pt x="56357" y="28715"/>
                      <a:pt x="57726" y="30769"/>
                    </a:cubicBezTo>
                    <a:cubicBezTo>
                      <a:pt x="59118" y="32823"/>
                      <a:pt x="62108" y="34010"/>
                      <a:pt x="64117" y="32595"/>
                    </a:cubicBezTo>
                    <a:cubicBezTo>
                      <a:pt x="63158" y="34033"/>
                      <a:pt x="61561" y="34923"/>
                      <a:pt x="59849" y="35197"/>
                    </a:cubicBezTo>
                    <a:cubicBezTo>
                      <a:pt x="58388" y="35425"/>
                      <a:pt x="56836" y="35174"/>
                      <a:pt x="55580" y="34376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5C373B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3" name="Google Shape;4793;p61"/>
              <p:cNvSpPr/>
              <p:nvPr/>
            </p:nvSpPr>
            <p:spPr>
              <a:xfrm>
                <a:off x="-1184475" y="2415550"/>
                <a:ext cx="217425" cy="354100"/>
              </a:xfrm>
              <a:custGeom>
                <a:avLst/>
                <a:gdLst/>
                <a:ahLst/>
                <a:cxnLst/>
                <a:rect l="l" t="t" r="r" b="b"/>
                <a:pathLst>
                  <a:path w="8697" h="14164" extrusionOk="0">
                    <a:moveTo>
                      <a:pt x="0" y="0"/>
                    </a:moveTo>
                    <a:cubicBezTo>
                      <a:pt x="434" y="4131"/>
                      <a:pt x="1667" y="8194"/>
                      <a:pt x="3584" y="11892"/>
                    </a:cubicBezTo>
                    <a:cubicBezTo>
                      <a:pt x="3835" y="12417"/>
                      <a:pt x="4132" y="12919"/>
                      <a:pt x="4474" y="13398"/>
                    </a:cubicBezTo>
                    <a:cubicBezTo>
                      <a:pt x="4474" y="13353"/>
                      <a:pt x="4451" y="13307"/>
                      <a:pt x="4428" y="13262"/>
                    </a:cubicBezTo>
                    <a:lnTo>
                      <a:pt x="4428" y="13262"/>
                    </a:lnTo>
                    <a:cubicBezTo>
                      <a:pt x="5390" y="13873"/>
                      <a:pt x="6525" y="14164"/>
                      <a:pt x="7660" y="14164"/>
                    </a:cubicBezTo>
                    <a:cubicBezTo>
                      <a:pt x="8008" y="14164"/>
                      <a:pt x="8355" y="14137"/>
                      <a:pt x="8697" y="14083"/>
                    </a:cubicBezTo>
                    <a:cubicBezTo>
                      <a:pt x="7076" y="13262"/>
                      <a:pt x="5638" y="12029"/>
                      <a:pt x="4543" y="10591"/>
                    </a:cubicBezTo>
                    <a:cubicBezTo>
                      <a:pt x="2169" y="7532"/>
                      <a:pt x="1073" y="3721"/>
                      <a:pt x="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4" name="Google Shape;4794;p61"/>
              <p:cNvSpPr/>
              <p:nvPr/>
            </p:nvSpPr>
            <p:spPr>
              <a:xfrm>
                <a:off x="-1737425" y="2899450"/>
                <a:ext cx="1278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4400" extrusionOk="0">
                    <a:moveTo>
                      <a:pt x="4480" y="1"/>
                    </a:moveTo>
                    <a:cubicBezTo>
                      <a:pt x="4255" y="1"/>
                      <a:pt x="4018" y="190"/>
                      <a:pt x="4086" y="479"/>
                    </a:cubicBezTo>
                    <a:cubicBezTo>
                      <a:pt x="4315" y="1461"/>
                      <a:pt x="4383" y="2830"/>
                      <a:pt x="3379" y="3446"/>
                    </a:cubicBezTo>
                    <a:cubicBezTo>
                      <a:pt x="3157" y="3584"/>
                      <a:pt x="2924" y="3645"/>
                      <a:pt x="2694" y="3645"/>
                    </a:cubicBezTo>
                    <a:cubicBezTo>
                      <a:pt x="2049" y="3645"/>
                      <a:pt x="1428" y="3168"/>
                      <a:pt x="1142" y="2579"/>
                    </a:cubicBezTo>
                    <a:cubicBezTo>
                      <a:pt x="891" y="2031"/>
                      <a:pt x="845" y="1392"/>
                      <a:pt x="936" y="822"/>
                    </a:cubicBezTo>
                    <a:cubicBezTo>
                      <a:pt x="959" y="616"/>
                      <a:pt x="891" y="411"/>
                      <a:pt x="663" y="365"/>
                    </a:cubicBezTo>
                    <a:cubicBezTo>
                      <a:pt x="627" y="352"/>
                      <a:pt x="588" y="345"/>
                      <a:pt x="549" y="345"/>
                    </a:cubicBezTo>
                    <a:cubicBezTo>
                      <a:pt x="390" y="345"/>
                      <a:pt x="224" y="451"/>
                      <a:pt x="206" y="616"/>
                    </a:cubicBezTo>
                    <a:cubicBezTo>
                      <a:pt x="1" y="1963"/>
                      <a:pt x="343" y="3492"/>
                      <a:pt x="1667" y="4131"/>
                    </a:cubicBezTo>
                    <a:cubicBezTo>
                      <a:pt x="1999" y="4304"/>
                      <a:pt x="2362" y="4399"/>
                      <a:pt x="2729" y="4399"/>
                    </a:cubicBezTo>
                    <a:cubicBezTo>
                      <a:pt x="2993" y="4399"/>
                      <a:pt x="3258" y="4350"/>
                      <a:pt x="3516" y="4245"/>
                    </a:cubicBezTo>
                    <a:cubicBezTo>
                      <a:pt x="4109" y="3971"/>
                      <a:pt x="4543" y="3446"/>
                      <a:pt x="4794" y="2853"/>
                    </a:cubicBezTo>
                    <a:cubicBezTo>
                      <a:pt x="5113" y="2031"/>
                      <a:pt x="5022" y="1118"/>
                      <a:pt x="4817" y="274"/>
                    </a:cubicBezTo>
                    <a:cubicBezTo>
                      <a:pt x="4771" y="83"/>
                      <a:pt x="4629" y="1"/>
                      <a:pt x="448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5" name="Google Shape;4795;p61"/>
              <p:cNvSpPr/>
              <p:nvPr/>
            </p:nvSpPr>
            <p:spPr>
              <a:xfrm>
                <a:off x="-2317750" y="2762325"/>
                <a:ext cx="225700" cy="290875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5" extrusionOk="0">
                    <a:moveTo>
                      <a:pt x="4523" y="0"/>
                    </a:moveTo>
                    <a:cubicBezTo>
                      <a:pt x="4469" y="0"/>
                      <a:pt x="4415" y="2"/>
                      <a:pt x="4360" y="7"/>
                    </a:cubicBezTo>
                    <a:cubicBezTo>
                      <a:pt x="1826" y="189"/>
                      <a:pt x="0" y="2951"/>
                      <a:pt x="251" y="6170"/>
                    </a:cubicBezTo>
                    <a:cubicBezTo>
                      <a:pt x="494" y="9253"/>
                      <a:pt x="2584" y="11634"/>
                      <a:pt x="5006" y="11634"/>
                    </a:cubicBezTo>
                    <a:cubicBezTo>
                      <a:pt x="5095" y="11634"/>
                      <a:pt x="5184" y="11631"/>
                      <a:pt x="5273" y="11625"/>
                    </a:cubicBezTo>
                    <a:lnTo>
                      <a:pt x="8491" y="9068"/>
                    </a:lnTo>
                    <a:cubicBezTo>
                      <a:pt x="9027" y="4512"/>
                      <a:pt x="6985" y="0"/>
                      <a:pt x="452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6" name="Google Shape;4796;p61"/>
              <p:cNvSpPr/>
              <p:nvPr/>
            </p:nvSpPr>
            <p:spPr>
              <a:xfrm>
                <a:off x="-2317750" y="27573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8491" y="9267"/>
                    </a:moveTo>
                    <a:cubicBezTo>
                      <a:pt x="9039" y="4611"/>
                      <a:pt x="6894" y="0"/>
                      <a:pt x="4360" y="206"/>
                    </a:cubicBezTo>
                    <a:cubicBezTo>
                      <a:pt x="1826" y="388"/>
                      <a:pt x="0" y="3150"/>
                      <a:pt x="251" y="6369"/>
                    </a:cubicBezTo>
                    <a:cubicBezTo>
                      <a:pt x="502" y="9564"/>
                      <a:pt x="2739" y="12006"/>
                      <a:pt x="5273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7" name="Google Shape;4797;p61"/>
              <p:cNvSpPr/>
              <p:nvPr/>
            </p:nvSpPr>
            <p:spPr>
              <a:xfrm>
                <a:off x="-1574225" y="2885950"/>
                <a:ext cx="138750" cy="1100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400" extrusionOk="0">
                    <a:moveTo>
                      <a:pt x="2732" y="0"/>
                    </a:moveTo>
                    <a:cubicBezTo>
                      <a:pt x="2570" y="0"/>
                      <a:pt x="2404" y="19"/>
                      <a:pt x="2238" y="61"/>
                    </a:cubicBezTo>
                    <a:cubicBezTo>
                      <a:pt x="663" y="449"/>
                      <a:pt x="1" y="2503"/>
                      <a:pt x="1073" y="3713"/>
                    </a:cubicBezTo>
                    <a:cubicBezTo>
                      <a:pt x="1499" y="4189"/>
                      <a:pt x="2065" y="4399"/>
                      <a:pt x="2638" y="4399"/>
                    </a:cubicBezTo>
                    <a:cubicBezTo>
                      <a:pt x="2832" y="4399"/>
                      <a:pt x="3028" y="4375"/>
                      <a:pt x="3219" y="4329"/>
                    </a:cubicBezTo>
                    <a:cubicBezTo>
                      <a:pt x="3812" y="4169"/>
                      <a:pt x="4360" y="3781"/>
                      <a:pt x="4703" y="3210"/>
                    </a:cubicBezTo>
                    <a:cubicBezTo>
                      <a:pt x="5550" y="1764"/>
                      <a:pt x="4284" y="0"/>
                      <a:pt x="27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8" name="Google Shape;4798;p61"/>
              <p:cNvSpPr/>
              <p:nvPr/>
            </p:nvSpPr>
            <p:spPr>
              <a:xfrm>
                <a:off x="-1914325" y="2872800"/>
                <a:ext cx="138675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47" h="4392" extrusionOk="0">
                    <a:moveTo>
                      <a:pt x="2715" y="0"/>
                    </a:moveTo>
                    <a:cubicBezTo>
                      <a:pt x="2550" y="0"/>
                      <a:pt x="2383" y="20"/>
                      <a:pt x="2215" y="62"/>
                    </a:cubicBezTo>
                    <a:cubicBezTo>
                      <a:pt x="640" y="427"/>
                      <a:pt x="1" y="2504"/>
                      <a:pt x="1074" y="3714"/>
                    </a:cubicBezTo>
                    <a:cubicBezTo>
                      <a:pt x="1474" y="4180"/>
                      <a:pt x="2032" y="4391"/>
                      <a:pt x="2597" y="4391"/>
                    </a:cubicBezTo>
                    <a:cubicBezTo>
                      <a:pt x="2806" y="4391"/>
                      <a:pt x="3016" y="4362"/>
                      <a:pt x="3219" y="4307"/>
                    </a:cubicBezTo>
                    <a:cubicBezTo>
                      <a:pt x="3813" y="4147"/>
                      <a:pt x="4360" y="3759"/>
                      <a:pt x="4680" y="3211"/>
                    </a:cubicBezTo>
                    <a:cubicBezTo>
                      <a:pt x="5547" y="1746"/>
                      <a:pt x="4267" y="0"/>
                      <a:pt x="271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99" name="Google Shape;4799;p61"/>
              <p:cNvSpPr/>
              <p:nvPr/>
            </p:nvSpPr>
            <p:spPr>
              <a:xfrm>
                <a:off x="-1475500" y="295652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22" y="0"/>
                    </a:moveTo>
                    <a:cubicBezTo>
                      <a:pt x="2239" y="0"/>
                      <a:pt x="807" y="1086"/>
                      <a:pt x="434" y="2693"/>
                    </a:cubicBezTo>
                    <a:cubicBezTo>
                      <a:pt x="0" y="4587"/>
                      <a:pt x="1165" y="6459"/>
                      <a:pt x="3036" y="6893"/>
                    </a:cubicBezTo>
                    <a:cubicBezTo>
                      <a:pt x="3304" y="6954"/>
                      <a:pt x="3570" y="6983"/>
                      <a:pt x="3833" y="6983"/>
                    </a:cubicBezTo>
                    <a:cubicBezTo>
                      <a:pt x="5430" y="6983"/>
                      <a:pt x="6864" y="5895"/>
                      <a:pt x="7236" y="4268"/>
                    </a:cubicBezTo>
                    <a:cubicBezTo>
                      <a:pt x="7670" y="2396"/>
                      <a:pt x="6506" y="524"/>
                      <a:pt x="4611" y="91"/>
                    </a:cubicBezTo>
                    <a:cubicBezTo>
                      <a:pt x="4347" y="29"/>
                      <a:pt x="4082" y="0"/>
                      <a:pt x="382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0" name="Google Shape;4800;p61"/>
              <p:cNvSpPr/>
              <p:nvPr/>
            </p:nvSpPr>
            <p:spPr>
              <a:xfrm>
                <a:off x="-1475500" y="2947950"/>
                <a:ext cx="191750" cy="19175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0" fill="none" extrusionOk="0">
                    <a:moveTo>
                      <a:pt x="7236" y="4611"/>
                    </a:moveTo>
                    <a:cubicBezTo>
                      <a:pt x="6802" y="6505"/>
                      <a:pt x="4931" y="7669"/>
                      <a:pt x="3036" y="7236"/>
                    </a:cubicBezTo>
                    <a:cubicBezTo>
                      <a:pt x="1165" y="6802"/>
                      <a:pt x="0" y="4930"/>
                      <a:pt x="434" y="3036"/>
                    </a:cubicBezTo>
                    <a:cubicBezTo>
                      <a:pt x="868" y="1164"/>
                      <a:pt x="2739" y="0"/>
                      <a:pt x="4611" y="434"/>
                    </a:cubicBezTo>
                    <a:cubicBezTo>
                      <a:pt x="6506" y="867"/>
                      <a:pt x="7670" y="2739"/>
                      <a:pt x="7236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1" name="Google Shape;4801;p61"/>
              <p:cNvSpPr/>
              <p:nvPr/>
            </p:nvSpPr>
            <p:spPr>
              <a:xfrm>
                <a:off x="-1440125" y="2988225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1252" y="1"/>
                    </a:moveTo>
                    <a:cubicBezTo>
                      <a:pt x="1153" y="1"/>
                      <a:pt x="1068" y="52"/>
                      <a:pt x="1005" y="147"/>
                    </a:cubicBezTo>
                    <a:cubicBezTo>
                      <a:pt x="708" y="580"/>
                      <a:pt x="389" y="1014"/>
                      <a:pt x="92" y="1425"/>
                    </a:cubicBezTo>
                    <a:cubicBezTo>
                      <a:pt x="1" y="1562"/>
                      <a:pt x="92" y="1767"/>
                      <a:pt x="206" y="1836"/>
                    </a:cubicBezTo>
                    <a:cubicBezTo>
                      <a:pt x="249" y="1854"/>
                      <a:pt x="290" y="1862"/>
                      <a:pt x="330" y="1862"/>
                    </a:cubicBezTo>
                    <a:cubicBezTo>
                      <a:pt x="438" y="1862"/>
                      <a:pt x="533" y="1799"/>
                      <a:pt x="617" y="1699"/>
                    </a:cubicBezTo>
                    <a:cubicBezTo>
                      <a:pt x="914" y="1288"/>
                      <a:pt x="1210" y="854"/>
                      <a:pt x="1507" y="420"/>
                    </a:cubicBezTo>
                    <a:cubicBezTo>
                      <a:pt x="1598" y="306"/>
                      <a:pt x="1530" y="101"/>
                      <a:pt x="1393" y="32"/>
                    </a:cubicBezTo>
                    <a:cubicBezTo>
                      <a:pt x="1343" y="11"/>
                      <a:pt x="1296" y="1"/>
                      <a:pt x="12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2" name="Google Shape;4802;p61"/>
              <p:cNvSpPr/>
              <p:nvPr/>
            </p:nvSpPr>
            <p:spPr>
              <a:xfrm>
                <a:off x="-1405875" y="2996575"/>
                <a:ext cx="41100" cy="46200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48" extrusionOk="0">
                    <a:moveTo>
                      <a:pt x="1315" y="1"/>
                    </a:moveTo>
                    <a:cubicBezTo>
                      <a:pt x="1238" y="1"/>
                      <a:pt x="1164" y="29"/>
                      <a:pt x="1119" y="86"/>
                    </a:cubicBezTo>
                    <a:lnTo>
                      <a:pt x="114" y="1342"/>
                    </a:lnTo>
                    <a:cubicBezTo>
                      <a:pt x="23" y="1479"/>
                      <a:pt x="0" y="1661"/>
                      <a:pt x="114" y="1753"/>
                    </a:cubicBezTo>
                    <a:cubicBezTo>
                      <a:pt x="174" y="1812"/>
                      <a:pt x="258" y="1847"/>
                      <a:pt x="339" y="1847"/>
                    </a:cubicBezTo>
                    <a:cubicBezTo>
                      <a:pt x="412" y="1847"/>
                      <a:pt x="482" y="1818"/>
                      <a:pt x="525" y="1753"/>
                    </a:cubicBezTo>
                    <a:cubicBezTo>
                      <a:pt x="867" y="1342"/>
                      <a:pt x="1210" y="908"/>
                      <a:pt x="1529" y="497"/>
                    </a:cubicBezTo>
                    <a:cubicBezTo>
                      <a:pt x="1621" y="360"/>
                      <a:pt x="1644" y="178"/>
                      <a:pt x="1529" y="86"/>
                    </a:cubicBezTo>
                    <a:cubicBezTo>
                      <a:pt x="1472" y="29"/>
                      <a:pt x="1392" y="1"/>
                      <a:pt x="13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3" name="Google Shape;4803;p61"/>
              <p:cNvSpPr/>
              <p:nvPr/>
            </p:nvSpPr>
            <p:spPr>
              <a:xfrm>
                <a:off x="-1364800" y="3003075"/>
                <a:ext cx="36550" cy="460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0" extrusionOk="0">
                    <a:moveTo>
                      <a:pt x="1125" y="0"/>
                    </a:moveTo>
                    <a:cubicBezTo>
                      <a:pt x="1027" y="0"/>
                      <a:pt x="931" y="51"/>
                      <a:pt x="868" y="146"/>
                    </a:cubicBezTo>
                    <a:cubicBezTo>
                      <a:pt x="617" y="557"/>
                      <a:pt x="343" y="991"/>
                      <a:pt x="92" y="1401"/>
                    </a:cubicBezTo>
                    <a:cubicBezTo>
                      <a:pt x="1" y="1538"/>
                      <a:pt x="69" y="1744"/>
                      <a:pt x="206" y="1812"/>
                    </a:cubicBezTo>
                    <a:cubicBezTo>
                      <a:pt x="243" y="1831"/>
                      <a:pt x="281" y="1839"/>
                      <a:pt x="319" y="1839"/>
                    </a:cubicBezTo>
                    <a:cubicBezTo>
                      <a:pt x="424" y="1839"/>
                      <a:pt x="527" y="1776"/>
                      <a:pt x="594" y="1675"/>
                    </a:cubicBezTo>
                    <a:cubicBezTo>
                      <a:pt x="868" y="1264"/>
                      <a:pt x="1119" y="831"/>
                      <a:pt x="1393" y="420"/>
                    </a:cubicBezTo>
                    <a:cubicBezTo>
                      <a:pt x="1461" y="283"/>
                      <a:pt x="1393" y="100"/>
                      <a:pt x="1256" y="32"/>
                    </a:cubicBezTo>
                    <a:cubicBezTo>
                      <a:pt x="1214" y="11"/>
                      <a:pt x="1169" y="0"/>
                      <a:pt x="11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4" name="Google Shape;4804;p61"/>
              <p:cNvSpPr/>
              <p:nvPr/>
            </p:nvSpPr>
            <p:spPr>
              <a:xfrm>
                <a:off x="-2091775" y="2914300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4" y="0"/>
                    </a:moveTo>
                    <a:cubicBezTo>
                      <a:pt x="2256" y="0"/>
                      <a:pt x="806" y="1088"/>
                      <a:pt x="434" y="2716"/>
                    </a:cubicBezTo>
                    <a:cubicBezTo>
                      <a:pt x="0" y="4587"/>
                      <a:pt x="1187" y="6459"/>
                      <a:pt x="3059" y="6893"/>
                    </a:cubicBezTo>
                    <a:cubicBezTo>
                      <a:pt x="3323" y="6954"/>
                      <a:pt x="3587" y="6983"/>
                      <a:pt x="3847" y="6983"/>
                    </a:cubicBezTo>
                    <a:cubicBezTo>
                      <a:pt x="5430" y="6983"/>
                      <a:pt x="6863" y="5895"/>
                      <a:pt x="7236" y="4268"/>
                    </a:cubicBezTo>
                    <a:cubicBezTo>
                      <a:pt x="7669" y="2396"/>
                      <a:pt x="6505" y="524"/>
                      <a:pt x="4634" y="91"/>
                    </a:cubicBezTo>
                    <a:cubicBezTo>
                      <a:pt x="4370" y="29"/>
                      <a:pt x="4105" y="0"/>
                      <a:pt x="3844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5" name="Google Shape;4805;p61"/>
              <p:cNvSpPr/>
              <p:nvPr/>
            </p:nvSpPr>
            <p:spPr>
              <a:xfrm>
                <a:off x="-2091775" y="29057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7236" y="4612"/>
                    </a:moveTo>
                    <a:cubicBezTo>
                      <a:pt x="6802" y="6506"/>
                      <a:pt x="4930" y="7670"/>
                      <a:pt x="3059" y="7237"/>
                    </a:cubicBezTo>
                    <a:cubicBezTo>
                      <a:pt x="1187" y="6803"/>
                      <a:pt x="0" y="4931"/>
                      <a:pt x="434" y="3060"/>
                    </a:cubicBezTo>
                    <a:cubicBezTo>
                      <a:pt x="867" y="1165"/>
                      <a:pt x="2762" y="1"/>
                      <a:pt x="4634" y="435"/>
                    </a:cubicBezTo>
                    <a:cubicBezTo>
                      <a:pt x="6505" y="868"/>
                      <a:pt x="7669" y="2740"/>
                      <a:pt x="7236" y="461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6" name="Google Shape;4806;p61"/>
              <p:cNvSpPr/>
              <p:nvPr/>
            </p:nvSpPr>
            <p:spPr>
              <a:xfrm>
                <a:off x="-2055825" y="2946000"/>
                <a:ext cx="39950" cy="46700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868" extrusionOk="0">
                    <a:moveTo>
                      <a:pt x="1251" y="1"/>
                    </a:moveTo>
                    <a:cubicBezTo>
                      <a:pt x="1150" y="1"/>
                      <a:pt x="1060" y="52"/>
                      <a:pt x="982" y="146"/>
                    </a:cubicBezTo>
                    <a:cubicBezTo>
                      <a:pt x="685" y="580"/>
                      <a:pt x="388" y="1014"/>
                      <a:pt x="91" y="1448"/>
                    </a:cubicBezTo>
                    <a:cubicBezTo>
                      <a:pt x="0" y="1562"/>
                      <a:pt x="69" y="1767"/>
                      <a:pt x="206" y="1836"/>
                    </a:cubicBezTo>
                    <a:cubicBezTo>
                      <a:pt x="248" y="1857"/>
                      <a:pt x="293" y="1867"/>
                      <a:pt x="337" y="1867"/>
                    </a:cubicBezTo>
                    <a:cubicBezTo>
                      <a:pt x="435" y="1867"/>
                      <a:pt x="531" y="1816"/>
                      <a:pt x="594" y="1721"/>
                    </a:cubicBezTo>
                    <a:cubicBezTo>
                      <a:pt x="890" y="1288"/>
                      <a:pt x="1210" y="854"/>
                      <a:pt x="1507" y="420"/>
                    </a:cubicBezTo>
                    <a:cubicBezTo>
                      <a:pt x="1598" y="306"/>
                      <a:pt x="1507" y="101"/>
                      <a:pt x="1392" y="32"/>
                    </a:cubicBezTo>
                    <a:cubicBezTo>
                      <a:pt x="1343" y="11"/>
                      <a:pt x="1296" y="1"/>
                      <a:pt x="12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7" name="Google Shape;4807;p61"/>
              <p:cNvSpPr/>
              <p:nvPr/>
            </p:nvSpPr>
            <p:spPr>
              <a:xfrm>
                <a:off x="-2022175" y="2954575"/>
                <a:ext cx="41700" cy="4602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841" extrusionOk="0">
                    <a:moveTo>
                      <a:pt x="1303" y="0"/>
                    </a:moveTo>
                    <a:cubicBezTo>
                      <a:pt x="1231" y="0"/>
                      <a:pt x="1162" y="23"/>
                      <a:pt x="1119" y="77"/>
                    </a:cubicBezTo>
                    <a:lnTo>
                      <a:pt x="115" y="1356"/>
                    </a:lnTo>
                    <a:cubicBezTo>
                      <a:pt x="24" y="1470"/>
                      <a:pt x="1" y="1652"/>
                      <a:pt x="138" y="1766"/>
                    </a:cubicBezTo>
                    <a:cubicBezTo>
                      <a:pt x="195" y="1812"/>
                      <a:pt x="269" y="1841"/>
                      <a:pt x="343" y="1841"/>
                    </a:cubicBezTo>
                    <a:cubicBezTo>
                      <a:pt x="417" y="1841"/>
                      <a:pt x="492" y="1812"/>
                      <a:pt x="549" y="1744"/>
                    </a:cubicBezTo>
                    <a:lnTo>
                      <a:pt x="1553" y="488"/>
                    </a:lnTo>
                    <a:cubicBezTo>
                      <a:pt x="1644" y="374"/>
                      <a:pt x="1667" y="192"/>
                      <a:pt x="1530" y="77"/>
                    </a:cubicBezTo>
                    <a:cubicBezTo>
                      <a:pt x="1470" y="29"/>
                      <a:pt x="1384" y="0"/>
                      <a:pt x="13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8" name="Google Shape;4808;p61"/>
              <p:cNvSpPr/>
              <p:nvPr/>
            </p:nvSpPr>
            <p:spPr>
              <a:xfrm>
                <a:off x="-1980500" y="2960850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1110" y="0"/>
                    </a:moveTo>
                    <a:cubicBezTo>
                      <a:pt x="1005" y="0"/>
                      <a:pt x="915" y="51"/>
                      <a:pt x="867" y="146"/>
                    </a:cubicBezTo>
                    <a:cubicBezTo>
                      <a:pt x="593" y="580"/>
                      <a:pt x="342" y="990"/>
                      <a:pt x="69" y="1401"/>
                    </a:cubicBezTo>
                    <a:cubicBezTo>
                      <a:pt x="0" y="1538"/>
                      <a:pt x="46" y="1744"/>
                      <a:pt x="183" y="1812"/>
                    </a:cubicBezTo>
                    <a:cubicBezTo>
                      <a:pt x="232" y="1833"/>
                      <a:pt x="282" y="1844"/>
                      <a:pt x="329" y="1844"/>
                    </a:cubicBezTo>
                    <a:cubicBezTo>
                      <a:pt x="435" y="1844"/>
                      <a:pt x="530" y="1793"/>
                      <a:pt x="593" y="1698"/>
                    </a:cubicBezTo>
                    <a:cubicBezTo>
                      <a:pt x="845" y="1264"/>
                      <a:pt x="1118" y="854"/>
                      <a:pt x="1370" y="420"/>
                    </a:cubicBezTo>
                    <a:cubicBezTo>
                      <a:pt x="1461" y="283"/>
                      <a:pt x="1392" y="100"/>
                      <a:pt x="1255" y="32"/>
                    </a:cubicBezTo>
                    <a:cubicBezTo>
                      <a:pt x="1206" y="11"/>
                      <a:pt x="1157" y="0"/>
                      <a:pt x="1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09" name="Google Shape;4809;p61"/>
              <p:cNvSpPr/>
              <p:nvPr/>
            </p:nvSpPr>
            <p:spPr>
              <a:xfrm>
                <a:off x="-1936575" y="2683200"/>
                <a:ext cx="102750" cy="786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3147" extrusionOk="0">
                    <a:moveTo>
                      <a:pt x="2837" y="0"/>
                    </a:moveTo>
                    <a:cubicBezTo>
                      <a:pt x="2357" y="0"/>
                      <a:pt x="1873" y="180"/>
                      <a:pt x="1484" y="478"/>
                    </a:cubicBezTo>
                    <a:cubicBezTo>
                      <a:pt x="777" y="1003"/>
                      <a:pt x="389" y="1848"/>
                      <a:pt x="92" y="2647"/>
                    </a:cubicBezTo>
                    <a:cubicBezTo>
                      <a:pt x="1" y="2852"/>
                      <a:pt x="160" y="3081"/>
                      <a:pt x="343" y="3126"/>
                    </a:cubicBezTo>
                    <a:cubicBezTo>
                      <a:pt x="383" y="3140"/>
                      <a:pt x="424" y="3146"/>
                      <a:pt x="464" y="3146"/>
                    </a:cubicBezTo>
                    <a:cubicBezTo>
                      <a:pt x="625" y="3146"/>
                      <a:pt x="772" y="3040"/>
                      <a:pt x="845" y="2875"/>
                    </a:cubicBezTo>
                    <a:cubicBezTo>
                      <a:pt x="1073" y="2236"/>
                      <a:pt x="1370" y="1597"/>
                      <a:pt x="1895" y="1140"/>
                    </a:cubicBezTo>
                    <a:cubicBezTo>
                      <a:pt x="2123" y="958"/>
                      <a:pt x="2397" y="821"/>
                      <a:pt x="2717" y="775"/>
                    </a:cubicBezTo>
                    <a:cubicBezTo>
                      <a:pt x="2968" y="775"/>
                      <a:pt x="3219" y="844"/>
                      <a:pt x="3447" y="1003"/>
                    </a:cubicBezTo>
                    <a:cubicBezTo>
                      <a:pt x="3509" y="1050"/>
                      <a:pt x="3580" y="1070"/>
                      <a:pt x="3650" y="1070"/>
                    </a:cubicBezTo>
                    <a:cubicBezTo>
                      <a:pt x="3785" y="1070"/>
                      <a:pt x="3920" y="995"/>
                      <a:pt x="3995" y="889"/>
                    </a:cubicBezTo>
                    <a:cubicBezTo>
                      <a:pt x="4109" y="684"/>
                      <a:pt x="4041" y="456"/>
                      <a:pt x="3881" y="341"/>
                    </a:cubicBezTo>
                    <a:cubicBezTo>
                      <a:pt x="3565" y="105"/>
                      <a:pt x="3202" y="0"/>
                      <a:pt x="283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10" name="Google Shape;4810;p61"/>
              <p:cNvSpPr/>
              <p:nvPr/>
            </p:nvSpPr>
            <p:spPr>
              <a:xfrm>
                <a:off x="-1525150" y="2702500"/>
                <a:ext cx="98175" cy="83225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29" extrusionOk="0">
                    <a:moveTo>
                      <a:pt x="1166" y="0"/>
                    </a:moveTo>
                    <a:cubicBezTo>
                      <a:pt x="857" y="0"/>
                      <a:pt x="552" y="78"/>
                      <a:pt x="275" y="254"/>
                    </a:cubicBezTo>
                    <a:cubicBezTo>
                      <a:pt x="92" y="368"/>
                      <a:pt x="1" y="597"/>
                      <a:pt x="115" y="802"/>
                    </a:cubicBezTo>
                    <a:cubicBezTo>
                      <a:pt x="180" y="917"/>
                      <a:pt x="328" y="1008"/>
                      <a:pt x="474" y="1008"/>
                    </a:cubicBezTo>
                    <a:cubicBezTo>
                      <a:pt x="531" y="1008"/>
                      <a:pt x="588" y="994"/>
                      <a:pt x="640" y="962"/>
                    </a:cubicBezTo>
                    <a:cubicBezTo>
                      <a:pt x="813" y="841"/>
                      <a:pt x="1012" y="785"/>
                      <a:pt x="1207" y="785"/>
                    </a:cubicBezTo>
                    <a:cubicBezTo>
                      <a:pt x="1270" y="785"/>
                      <a:pt x="1332" y="791"/>
                      <a:pt x="1393" y="802"/>
                    </a:cubicBezTo>
                    <a:cubicBezTo>
                      <a:pt x="1690" y="848"/>
                      <a:pt x="1964" y="1007"/>
                      <a:pt x="2169" y="1213"/>
                    </a:cubicBezTo>
                    <a:cubicBezTo>
                      <a:pt x="2671" y="1692"/>
                      <a:pt x="2899" y="2377"/>
                      <a:pt x="3105" y="3039"/>
                    </a:cubicBezTo>
                    <a:cubicBezTo>
                      <a:pt x="3162" y="3192"/>
                      <a:pt x="3300" y="3329"/>
                      <a:pt x="3477" y="3329"/>
                    </a:cubicBezTo>
                    <a:cubicBezTo>
                      <a:pt x="3512" y="3329"/>
                      <a:pt x="3547" y="3324"/>
                      <a:pt x="3584" y="3313"/>
                    </a:cubicBezTo>
                    <a:cubicBezTo>
                      <a:pt x="3767" y="3267"/>
                      <a:pt x="3927" y="3062"/>
                      <a:pt x="3858" y="2856"/>
                    </a:cubicBezTo>
                    <a:cubicBezTo>
                      <a:pt x="3607" y="2035"/>
                      <a:pt x="3310" y="1167"/>
                      <a:pt x="2648" y="574"/>
                    </a:cubicBezTo>
                    <a:cubicBezTo>
                      <a:pt x="2230" y="228"/>
                      <a:pt x="1694" y="0"/>
                      <a:pt x="116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11" name="Google Shape;4811;p61"/>
              <p:cNvGrpSpPr/>
              <p:nvPr/>
            </p:nvGrpSpPr>
            <p:grpSpPr>
              <a:xfrm rot="890937">
                <a:off x="-2094623" y="3208297"/>
                <a:ext cx="784619" cy="383194"/>
                <a:chOff x="1399875" y="2514425"/>
                <a:chExt cx="1369725" cy="668950"/>
              </a:xfrm>
            </p:grpSpPr>
            <p:sp>
              <p:nvSpPr>
                <p:cNvPr id="4812" name="Google Shape;4812;p61"/>
                <p:cNvSpPr/>
                <p:nvPr/>
              </p:nvSpPr>
              <p:spPr>
                <a:xfrm>
                  <a:off x="1736350" y="2619950"/>
                  <a:ext cx="1001925" cy="27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77" h="11194" extrusionOk="0">
                      <a:moveTo>
                        <a:pt x="31614" y="1"/>
                      </a:moveTo>
                      <a:cubicBezTo>
                        <a:pt x="31154" y="1"/>
                        <a:pt x="30697" y="24"/>
                        <a:pt x="30251" y="66"/>
                      </a:cubicBezTo>
                      <a:cubicBezTo>
                        <a:pt x="29048" y="191"/>
                        <a:pt x="27896" y="367"/>
                        <a:pt x="26718" y="542"/>
                      </a:cubicBezTo>
                      <a:cubicBezTo>
                        <a:pt x="26843" y="743"/>
                        <a:pt x="26968" y="943"/>
                        <a:pt x="27069" y="1169"/>
                      </a:cubicBezTo>
                      <a:cubicBezTo>
                        <a:pt x="27094" y="1244"/>
                        <a:pt x="27094" y="1294"/>
                        <a:pt x="27069" y="1369"/>
                      </a:cubicBezTo>
                      <a:cubicBezTo>
                        <a:pt x="27169" y="1419"/>
                        <a:pt x="27244" y="1520"/>
                        <a:pt x="27194" y="1645"/>
                      </a:cubicBezTo>
                      <a:cubicBezTo>
                        <a:pt x="27075" y="2216"/>
                        <a:pt x="26595" y="2651"/>
                        <a:pt x="25989" y="2651"/>
                      </a:cubicBezTo>
                      <a:cubicBezTo>
                        <a:pt x="25957" y="2651"/>
                        <a:pt x="25924" y="2650"/>
                        <a:pt x="25891" y="2647"/>
                      </a:cubicBezTo>
                      <a:cubicBezTo>
                        <a:pt x="24938" y="2572"/>
                        <a:pt x="24512" y="1469"/>
                        <a:pt x="23610" y="1294"/>
                      </a:cubicBezTo>
                      <a:cubicBezTo>
                        <a:pt x="23560" y="1319"/>
                        <a:pt x="23510" y="1344"/>
                        <a:pt x="23459" y="1344"/>
                      </a:cubicBezTo>
                      <a:cubicBezTo>
                        <a:pt x="21730" y="1581"/>
                        <a:pt x="20583" y="2937"/>
                        <a:pt x="18854" y="2937"/>
                      </a:cubicBezTo>
                      <a:cubicBezTo>
                        <a:pt x="18754" y="2937"/>
                        <a:pt x="18652" y="2933"/>
                        <a:pt x="18547" y="2923"/>
                      </a:cubicBezTo>
                      <a:cubicBezTo>
                        <a:pt x="16617" y="2773"/>
                        <a:pt x="15063" y="1494"/>
                        <a:pt x="13134" y="1369"/>
                      </a:cubicBezTo>
                      <a:cubicBezTo>
                        <a:pt x="13083" y="1444"/>
                        <a:pt x="13033" y="1520"/>
                        <a:pt x="12908" y="1520"/>
                      </a:cubicBezTo>
                      <a:cubicBezTo>
                        <a:pt x="11003" y="1645"/>
                        <a:pt x="9675" y="3224"/>
                        <a:pt x="7745" y="3274"/>
                      </a:cubicBezTo>
                      <a:cubicBezTo>
                        <a:pt x="7684" y="3276"/>
                        <a:pt x="7624" y="3278"/>
                        <a:pt x="7563" y="3278"/>
                      </a:cubicBezTo>
                      <a:cubicBezTo>
                        <a:pt x="7023" y="3278"/>
                        <a:pt x="6486" y="3178"/>
                        <a:pt x="5991" y="2998"/>
                      </a:cubicBezTo>
                      <a:cubicBezTo>
                        <a:pt x="5565" y="2848"/>
                        <a:pt x="5214" y="2572"/>
                        <a:pt x="4813" y="2397"/>
                      </a:cubicBezTo>
                      <a:cubicBezTo>
                        <a:pt x="4303" y="2165"/>
                        <a:pt x="3365" y="1762"/>
                        <a:pt x="2632" y="1762"/>
                      </a:cubicBezTo>
                      <a:cubicBezTo>
                        <a:pt x="2572" y="1762"/>
                        <a:pt x="2514" y="1764"/>
                        <a:pt x="2457" y="1770"/>
                      </a:cubicBezTo>
                      <a:cubicBezTo>
                        <a:pt x="1730" y="2397"/>
                        <a:pt x="1354" y="3650"/>
                        <a:pt x="327" y="3800"/>
                      </a:cubicBezTo>
                      <a:cubicBezTo>
                        <a:pt x="251" y="3825"/>
                        <a:pt x="176" y="3825"/>
                        <a:pt x="126" y="3825"/>
                      </a:cubicBezTo>
                      <a:lnTo>
                        <a:pt x="1" y="5003"/>
                      </a:lnTo>
                      <a:cubicBezTo>
                        <a:pt x="3033" y="5279"/>
                        <a:pt x="6116" y="6733"/>
                        <a:pt x="8948" y="7309"/>
                      </a:cubicBezTo>
                      <a:cubicBezTo>
                        <a:pt x="10452" y="7619"/>
                        <a:pt x="11965" y="7768"/>
                        <a:pt x="13471" y="7768"/>
                      </a:cubicBezTo>
                      <a:cubicBezTo>
                        <a:pt x="16836" y="7768"/>
                        <a:pt x="20168" y="7023"/>
                        <a:pt x="23284" y="5655"/>
                      </a:cubicBezTo>
                      <a:cubicBezTo>
                        <a:pt x="25157" y="4826"/>
                        <a:pt x="26997" y="4140"/>
                        <a:pt x="28899" y="4140"/>
                      </a:cubicBezTo>
                      <a:cubicBezTo>
                        <a:pt x="29872" y="4140"/>
                        <a:pt x="30862" y="4320"/>
                        <a:pt x="31881" y="4753"/>
                      </a:cubicBezTo>
                      <a:cubicBezTo>
                        <a:pt x="34437" y="5855"/>
                        <a:pt x="36292" y="8412"/>
                        <a:pt x="36367" y="11194"/>
                      </a:cubicBezTo>
                      <a:cubicBezTo>
                        <a:pt x="39023" y="9364"/>
                        <a:pt x="40076" y="5905"/>
                        <a:pt x="38297" y="3023"/>
                      </a:cubicBezTo>
                      <a:cubicBezTo>
                        <a:pt x="36851" y="728"/>
                        <a:pt x="34181" y="1"/>
                        <a:pt x="316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3" name="Google Shape;4813;p61"/>
                <p:cNvSpPr/>
                <p:nvPr/>
              </p:nvSpPr>
              <p:spPr>
                <a:xfrm>
                  <a:off x="1399875" y="2514425"/>
                  <a:ext cx="1369725" cy="66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89" h="26758" extrusionOk="0">
                      <a:moveTo>
                        <a:pt x="14500" y="630"/>
                      </a:moveTo>
                      <a:cubicBezTo>
                        <a:pt x="15796" y="630"/>
                        <a:pt x="17127" y="845"/>
                        <a:pt x="18347" y="1154"/>
                      </a:cubicBezTo>
                      <a:cubicBezTo>
                        <a:pt x="20928" y="1831"/>
                        <a:pt x="23410" y="2658"/>
                        <a:pt x="26066" y="2758"/>
                      </a:cubicBezTo>
                      <a:cubicBezTo>
                        <a:pt x="26417" y="2758"/>
                        <a:pt x="26793" y="2758"/>
                        <a:pt x="27169" y="2733"/>
                      </a:cubicBezTo>
                      <a:cubicBezTo>
                        <a:pt x="30101" y="2608"/>
                        <a:pt x="32959" y="1906"/>
                        <a:pt x="35866" y="1480"/>
                      </a:cubicBezTo>
                      <a:cubicBezTo>
                        <a:pt x="37029" y="1308"/>
                        <a:pt x="38372" y="1147"/>
                        <a:pt x="39718" y="1147"/>
                      </a:cubicBezTo>
                      <a:cubicBezTo>
                        <a:pt x="42113" y="1147"/>
                        <a:pt x="44522" y="1658"/>
                        <a:pt x="45966" y="3535"/>
                      </a:cubicBezTo>
                      <a:cubicBezTo>
                        <a:pt x="45721" y="3520"/>
                        <a:pt x="45474" y="3513"/>
                        <a:pt x="45227" y="3513"/>
                      </a:cubicBezTo>
                      <a:cubicBezTo>
                        <a:pt x="43429" y="3513"/>
                        <a:pt x="41591" y="3887"/>
                        <a:pt x="39851" y="4262"/>
                      </a:cubicBezTo>
                      <a:lnTo>
                        <a:pt x="39776" y="4262"/>
                      </a:lnTo>
                      <a:cubicBezTo>
                        <a:pt x="39149" y="3585"/>
                        <a:pt x="38272" y="3159"/>
                        <a:pt x="37319" y="3009"/>
                      </a:cubicBezTo>
                      <a:cubicBezTo>
                        <a:pt x="37126" y="2984"/>
                        <a:pt x="36939" y="2973"/>
                        <a:pt x="36756" y="2973"/>
                      </a:cubicBezTo>
                      <a:cubicBezTo>
                        <a:pt x="35072" y="2973"/>
                        <a:pt x="33822" y="3940"/>
                        <a:pt x="32307" y="4437"/>
                      </a:cubicBezTo>
                      <a:cubicBezTo>
                        <a:pt x="32271" y="4420"/>
                        <a:pt x="32236" y="4402"/>
                        <a:pt x="32192" y="4402"/>
                      </a:cubicBezTo>
                      <a:cubicBezTo>
                        <a:pt x="32173" y="4402"/>
                        <a:pt x="32153" y="4405"/>
                        <a:pt x="32131" y="4412"/>
                      </a:cubicBezTo>
                      <a:cubicBezTo>
                        <a:pt x="31926" y="4444"/>
                        <a:pt x="31723" y="4458"/>
                        <a:pt x="31521" y="4458"/>
                      </a:cubicBezTo>
                      <a:cubicBezTo>
                        <a:pt x="29661" y="4458"/>
                        <a:pt x="27963" y="3232"/>
                        <a:pt x="26041" y="3209"/>
                      </a:cubicBezTo>
                      <a:cubicBezTo>
                        <a:pt x="25991" y="3197"/>
                        <a:pt x="25941" y="3190"/>
                        <a:pt x="25888" y="3190"/>
                      </a:cubicBezTo>
                      <a:cubicBezTo>
                        <a:pt x="25834" y="3190"/>
                        <a:pt x="25778" y="3197"/>
                        <a:pt x="25715" y="3209"/>
                      </a:cubicBezTo>
                      <a:cubicBezTo>
                        <a:pt x="23936" y="3284"/>
                        <a:pt x="22583" y="4387"/>
                        <a:pt x="20979" y="4863"/>
                      </a:cubicBezTo>
                      <a:cubicBezTo>
                        <a:pt x="20953" y="4851"/>
                        <a:pt x="20935" y="4845"/>
                        <a:pt x="20916" y="4845"/>
                      </a:cubicBezTo>
                      <a:cubicBezTo>
                        <a:pt x="20897" y="4845"/>
                        <a:pt x="20878" y="4851"/>
                        <a:pt x="20853" y="4863"/>
                      </a:cubicBezTo>
                      <a:cubicBezTo>
                        <a:pt x="20679" y="4896"/>
                        <a:pt x="20518" y="4911"/>
                        <a:pt x="20367" y="4911"/>
                      </a:cubicBezTo>
                      <a:cubicBezTo>
                        <a:pt x="19132" y="4911"/>
                        <a:pt x="18615" y="3907"/>
                        <a:pt x="17520" y="3460"/>
                      </a:cubicBezTo>
                      <a:cubicBezTo>
                        <a:pt x="17106" y="3308"/>
                        <a:pt x="16670" y="3232"/>
                        <a:pt x="16232" y="3232"/>
                      </a:cubicBezTo>
                      <a:cubicBezTo>
                        <a:pt x="15873" y="3232"/>
                        <a:pt x="15514" y="3283"/>
                        <a:pt x="15164" y="3385"/>
                      </a:cubicBezTo>
                      <a:cubicBezTo>
                        <a:pt x="14663" y="3535"/>
                        <a:pt x="14212" y="3786"/>
                        <a:pt x="13811" y="4086"/>
                      </a:cubicBezTo>
                      <a:cubicBezTo>
                        <a:pt x="12925" y="3951"/>
                        <a:pt x="12015" y="3870"/>
                        <a:pt x="11108" y="3870"/>
                      </a:cubicBezTo>
                      <a:cubicBezTo>
                        <a:pt x="10167" y="3870"/>
                        <a:pt x="9228" y="3957"/>
                        <a:pt x="8322" y="4162"/>
                      </a:cubicBezTo>
                      <a:cubicBezTo>
                        <a:pt x="9458" y="1488"/>
                        <a:pt x="11909" y="630"/>
                        <a:pt x="14500" y="630"/>
                      </a:cubicBezTo>
                      <a:close/>
                      <a:moveTo>
                        <a:pt x="36571" y="3603"/>
                      </a:moveTo>
                      <a:cubicBezTo>
                        <a:pt x="37997" y="3603"/>
                        <a:pt x="39313" y="4212"/>
                        <a:pt x="40026" y="5690"/>
                      </a:cubicBezTo>
                      <a:cubicBezTo>
                        <a:pt x="40051" y="5741"/>
                        <a:pt x="40076" y="5791"/>
                        <a:pt x="40127" y="5816"/>
                      </a:cubicBezTo>
                      <a:cubicBezTo>
                        <a:pt x="39989" y="6129"/>
                        <a:pt x="39744" y="6254"/>
                        <a:pt x="39478" y="6254"/>
                      </a:cubicBezTo>
                      <a:cubicBezTo>
                        <a:pt x="39212" y="6254"/>
                        <a:pt x="38923" y="6129"/>
                        <a:pt x="38698" y="5941"/>
                      </a:cubicBezTo>
                      <a:cubicBezTo>
                        <a:pt x="38472" y="5766"/>
                        <a:pt x="38272" y="5565"/>
                        <a:pt x="38046" y="5415"/>
                      </a:cubicBezTo>
                      <a:cubicBezTo>
                        <a:pt x="37769" y="5222"/>
                        <a:pt x="37473" y="5103"/>
                        <a:pt x="37174" y="5103"/>
                      </a:cubicBezTo>
                      <a:cubicBezTo>
                        <a:pt x="37122" y="5103"/>
                        <a:pt x="37070" y="5107"/>
                        <a:pt x="37019" y="5114"/>
                      </a:cubicBezTo>
                      <a:cubicBezTo>
                        <a:pt x="36994" y="5114"/>
                        <a:pt x="36944" y="5089"/>
                        <a:pt x="36918" y="5089"/>
                      </a:cubicBezTo>
                      <a:cubicBezTo>
                        <a:pt x="36904" y="5089"/>
                        <a:pt x="36890" y="5089"/>
                        <a:pt x="36876" y="5089"/>
                      </a:cubicBezTo>
                      <a:cubicBezTo>
                        <a:pt x="35006" y="5089"/>
                        <a:pt x="33803" y="6493"/>
                        <a:pt x="32022" y="6493"/>
                      </a:cubicBezTo>
                      <a:cubicBezTo>
                        <a:pt x="31703" y="6493"/>
                        <a:pt x="31366" y="6448"/>
                        <a:pt x="31004" y="6342"/>
                      </a:cubicBezTo>
                      <a:cubicBezTo>
                        <a:pt x="29614" y="5936"/>
                        <a:pt x="28480" y="5220"/>
                        <a:pt x="27166" y="5220"/>
                      </a:cubicBezTo>
                      <a:cubicBezTo>
                        <a:pt x="26939" y="5220"/>
                        <a:pt x="26707" y="5241"/>
                        <a:pt x="26467" y="5289"/>
                      </a:cubicBezTo>
                      <a:cubicBezTo>
                        <a:pt x="26442" y="5264"/>
                        <a:pt x="26392" y="5264"/>
                        <a:pt x="26367" y="5264"/>
                      </a:cubicBezTo>
                      <a:cubicBezTo>
                        <a:pt x="26318" y="5263"/>
                        <a:pt x="26270" y="5262"/>
                        <a:pt x="26224" y="5262"/>
                      </a:cubicBezTo>
                      <a:cubicBezTo>
                        <a:pt x="25425" y="5262"/>
                        <a:pt x="24870" y="5463"/>
                        <a:pt x="24136" y="5866"/>
                      </a:cubicBezTo>
                      <a:cubicBezTo>
                        <a:pt x="22995" y="6458"/>
                        <a:pt x="22043" y="6796"/>
                        <a:pt x="21050" y="6796"/>
                      </a:cubicBezTo>
                      <a:cubicBezTo>
                        <a:pt x="20278" y="6796"/>
                        <a:pt x="19480" y="6591"/>
                        <a:pt x="18547" y="6142"/>
                      </a:cubicBezTo>
                      <a:cubicBezTo>
                        <a:pt x="17839" y="5805"/>
                        <a:pt x="17193" y="5393"/>
                        <a:pt x="16547" y="5393"/>
                      </a:cubicBezTo>
                      <a:cubicBezTo>
                        <a:pt x="16280" y="5393"/>
                        <a:pt x="16012" y="5464"/>
                        <a:pt x="15740" y="5640"/>
                      </a:cubicBezTo>
                      <a:cubicBezTo>
                        <a:pt x="15239" y="5816"/>
                        <a:pt x="14963" y="6267"/>
                        <a:pt x="14663" y="6693"/>
                      </a:cubicBezTo>
                      <a:cubicBezTo>
                        <a:pt x="14487" y="6969"/>
                        <a:pt x="14287" y="7319"/>
                        <a:pt x="13986" y="7470"/>
                      </a:cubicBezTo>
                      <a:cubicBezTo>
                        <a:pt x="13830" y="7567"/>
                        <a:pt x="13678" y="7609"/>
                        <a:pt x="13536" y="7609"/>
                      </a:cubicBezTo>
                      <a:cubicBezTo>
                        <a:pt x="13018" y="7609"/>
                        <a:pt x="12645" y="7038"/>
                        <a:pt x="12783" y="6467"/>
                      </a:cubicBezTo>
                      <a:cubicBezTo>
                        <a:pt x="13596" y="4924"/>
                        <a:pt x="14762" y="3940"/>
                        <a:pt x="16162" y="3940"/>
                      </a:cubicBezTo>
                      <a:cubicBezTo>
                        <a:pt x="16876" y="3940"/>
                        <a:pt x="17651" y="4196"/>
                        <a:pt x="18472" y="4763"/>
                      </a:cubicBezTo>
                      <a:cubicBezTo>
                        <a:pt x="19068" y="5178"/>
                        <a:pt x="19586" y="5438"/>
                        <a:pt x="20204" y="5438"/>
                      </a:cubicBezTo>
                      <a:cubicBezTo>
                        <a:pt x="20443" y="5438"/>
                        <a:pt x="20698" y="5399"/>
                        <a:pt x="20979" y="5314"/>
                      </a:cubicBezTo>
                      <a:lnTo>
                        <a:pt x="21004" y="5314"/>
                      </a:lnTo>
                      <a:cubicBezTo>
                        <a:pt x="22772" y="5082"/>
                        <a:pt x="24303" y="3812"/>
                        <a:pt x="26238" y="3812"/>
                      </a:cubicBezTo>
                      <a:cubicBezTo>
                        <a:pt x="26387" y="3812"/>
                        <a:pt x="26539" y="3820"/>
                        <a:pt x="26693" y="3836"/>
                      </a:cubicBezTo>
                      <a:cubicBezTo>
                        <a:pt x="28296" y="4002"/>
                        <a:pt x="29743" y="5033"/>
                        <a:pt x="31307" y="5033"/>
                      </a:cubicBezTo>
                      <a:cubicBezTo>
                        <a:pt x="31627" y="5033"/>
                        <a:pt x="31951" y="4990"/>
                        <a:pt x="32282" y="4888"/>
                      </a:cubicBezTo>
                      <a:cubicBezTo>
                        <a:pt x="32332" y="4863"/>
                        <a:pt x="32357" y="4838"/>
                        <a:pt x="32382" y="4813"/>
                      </a:cubicBezTo>
                      <a:cubicBezTo>
                        <a:pt x="33159" y="4663"/>
                        <a:pt x="33836" y="4237"/>
                        <a:pt x="34663" y="3936"/>
                      </a:cubicBezTo>
                      <a:cubicBezTo>
                        <a:pt x="35292" y="3721"/>
                        <a:pt x="35942" y="3603"/>
                        <a:pt x="36571" y="3603"/>
                      </a:cubicBezTo>
                      <a:close/>
                      <a:moveTo>
                        <a:pt x="45073" y="4222"/>
                      </a:moveTo>
                      <a:cubicBezTo>
                        <a:pt x="47640" y="4222"/>
                        <a:pt x="50310" y="4949"/>
                        <a:pt x="51756" y="7244"/>
                      </a:cubicBezTo>
                      <a:cubicBezTo>
                        <a:pt x="53535" y="10126"/>
                        <a:pt x="52482" y="13585"/>
                        <a:pt x="49826" y="15415"/>
                      </a:cubicBezTo>
                      <a:cubicBezTo>
                        <a:pt x="49751" y="12633"/>
                        <a:pt x="47896" y="10076"/>
                        <a:pt x="45340" y="8974"/>
                      </a:cubicBezTo>
                      <a:cubicBezTo>
                        <a:pt x="44321" y="8541"/>
                        <a:pt x="43331" y="8361"/>
                        <a:pt x="42358" y="8361"/>
                      </a:cubicBezTo>
                      <a:cubicBezTo>
                        <a:pt x="40456" y="8361"/>
                        <a:pt x="38616" y="9047"/>
                        <a:pt x="36743" y="9876"/>
                      </a:cubicBezTo>
                      <a:cubicBezTo>
                        <a:pt x="33627" y="11244"/>
                        <a:pt x="30295" y="11989"/>
                        <a:pt x="26930" y="11989"/>
                      </a:cubicBezTo>
                      <a:cubicBezTo>
                        <a:pt x="25424" y="11989"/>
                        <a:pt x="23911" y="11840"/>
                        <a:pt x="22407" y="11530"/>
                      </a:cubicBezTo>
                      <a:cubicBezTo>
                        <a:pt x="19575" y="10954"/>
                        <a:pt x="16492" y="9500"/>
                        <a:pt x="13460" y="9224"/>
                      </a:cubicBezTo>
                      <a:cubicBezTo>
                        <a:pt x="13126" y="9194"/>
                        <a:pt x="12794" y="9177"/>
                        <a:pt x="12464" y="9177"/>
                      </a:cubicBezTo>
                      <a:cubicBezTo>
                        <a:pt x="11704" y="9177"/>
                        <a:pt x="10953" y="9265"/>
                        <a:pt x="10202" y="9475"/>
                      </a:cubicBezTo>
                      <a:cubicBezTo>
                        <a:pt x="7294" y="10302"/>
                        <a:pt x="5765" y="13009"/>
                        <a:pt x="5590" y="15841"/>
                      </a:cubicBezTo>
                      <a:cubicBezTo>
                        <a:pt x="5515" y="15891"/>
                        <a:pt x="5440" y="15966"/>
                        <a:pt x="5440" y="16066"/>
                      </a:cubicBezTo>
                      <a:cubicBezTo>
                        <a:pt x="5465" y="16192"/>
                        <a:pt x="5465" y="16342"/>
                        <a:pt x="5490" y="16467"/>
                      </a:cubicBezTo>
                      <a:cubicBezTo>
                        <a:pt x="2357" y="14964"/>
                        <a:pt x="1480" y="11229"/>
                        <a:pt x="3334" y="8272"/>
                      </a:cubicBezTo>
                      <a:cubicBezTo>
                        <a:pt x="5006" y="5606"/>
                        <a:pt x="8249" y="4534"/>
                        <a:pt x="11271" y="4534"/>
                      </a:cubicBezTo>
                      <a:cubicBezTo>
                        <a:pt x="11374" y="4534"/>
                        <a:pt x="11477" y="4535"/>
                        <a:pt x="11580" y="4537"/>
                      </a:cubicBezTo>
                      <a:cubicBezTo>
                        <a:pt x="12131" y="4563"/>
                        <a:pt x="12683" y="4613"/>
                        <a:pt x="13234" y="4688"/>
                      </a:cubicBezTo>
                      <a:cubicBezTo>
                        <a:pt x="12783" y="5239"/>
                        <a:pt x="12507" y="5891"/>
                        <a:pt x="12382" y="6618"/>
                      </a:cubicBezTo>
                      <a:cubicBezTo>
                        <a:pt x="12382" y="6668"/>
                        <a:pt x="12407" y="6693"/>
                        <a:pt x="12432" y="6743"/>
                      </a:cubicBezTo>
                      <a:cubicBezTo>
                        <a:pt x="12282" y="7395"/>
                        <a:pt x="12858" y="8046"/>
                        <a:pt x="13585" y="8046"/>
                      </a:cubicBezTo>
                      <a:cubicBezTo>
                        <a:pt x="13635" y="8046"/>
                        <a:pt x="13710" y="8046"/>
                        <a:pt x="13786" y="8021"/>
                      </a:cubicBezTo>
                      <a:cubicBezTo>
                        <a:pt x="14813" y="7871"/>
                        <a:pt x="15189" y="6618"/>
                        <a:pt x="15916" y="5991"/>
                      </a:cubicBezTo>
                      <a:cubicBezTo>
                        <a:pt x="15973" y="5985"/>
                        <a:pt x="16031" y="5983"/>
                        <a:pt x="16091" y="5983"/>
                      </a:cubicBezTo>
                      <a:cubicBezTo>
                        <a:pt x="16824" y="5983"/>
                        <a:pt x="17762" y="6386"/>
                        <a:pt x="18272" y="6618"/>
                      </a:cubicBezTo>
                      <a:cubicBezTo>
                        <a:pt x="18673" y="6793"/>
                        <a:pt x="19024" y="7069"/>
                        <a:pt x="19450" y="7219"/>
                      </a:cubicBezTo>
                      <a:cubicBezTo>
                        <a:pt x="19945" y="7399"/>
                        <a:pt x="20482" y="7499"/>
                        <a:pt x="21022" y="7499"/>
                      </a:cubicBezTo>
                      <a:cubicBezTo>
                        <a:pt x="21083" y="7499"/>
                        <a:pt x="21143" y="7497"/>
                        <a:pt x="21204" y="7495"/>
                      </a:cubicBezTo>
                      <a:cubicBezTo>
                        <a:pt x="23134" y="7445"/>
                        <a:pt x="24462" y="5866"/>
                        <a:pt x="26367" y="5741"/>
                      </a:cubicBezTo>
                      <a:cubicBezTo>
                        <a:pt x="26492" y="5741"/>
                        <a:pt x="26542" y="5665"/>
                        <a:pt x="26593" y="5590"/>
                      </a:cubicBezTo>
                      <a:cubicBezTo>
                        <a:pt x="28522" y="5715"/>
                        <a:pt x="30076" y="6994"/>
                        <a:pt x="32006" y="7144"/>
                      </a:cubicBezTo>
                      <a:cubicBezTo>
                        <a:pt x="32111" y="7154"/>
                        <a:pt x="32213" y="7158"/>
                        <a:pt x="32313" y="7158"/>
                      </a:cubicBezTo>
                      <a:cubicBezTo>
                        <a:pt x="34042" y="7158"/>
                        <a:pt x="35189" y="5802"/>
                        <a:pt x="36918" y="5565"/>
                      </a:cubicBezTo>
                      <a:cubicBezTo>
                        <a:pt x="36969" y="5565"/>
                        <a:pt x="37019" y="5540"/>
                        <a:pt x="37069" y="5515"/>
                      </a:cubicBezTo>
                      <a:cubicBezTo>
                        <a:pt x="37971" y="5690"/>
                        <a:pt x="38397" y="6793"/>
                        <a:pt x="39350" y="6868"/>
                      </a:cubicBezTo>
                      <a:cubicBezTo>
                        <a:pt x="39383" y="6871"/>
                        <a:pt x="39416" y="6872"/>
                        <a:pt x="39448" y="6872"/>
                      </a:cubicBezTo>
                      <a:cubicBezTo>
                        <a:pt x="40054" y="6872"/>
                        <a:pt x="40534" y="6437"/>
                        <a:pt x="40653" y="5866"/>
                      </a:cubicBezTo>
                      <a:cubicBezTo>
                        <a:pt x="40703" y="5741"/>
                        <a:pt x="40628" y="5640"/>
                        <a:pt x="40528" y="5590"/>
                      </a:cubicBezTo>
                      <a:cubicBezTo>
                        <a:pt x="40553" y="5515"/>
                        <a:pt x="40553" y="5465"/>
                        <a:pt x="40528" y="5390"/>
                      </a:cubicBezTo>
                      <a:cubicBezTo>
                        <a:pt x="40427" y="5164"/>
                        <a:pt x="40302" y="4964"/>
                        <a:pt x="40177" y="4763"/>
                      </a:cubicBezTo>
                      <a:cubicBezTo>
                        <a:pt x="41355" y="4588"/>
                        <a:pt x="42507" y="4412"/>
                        <a:pt x="43710" y="4287"/>
                      </a:cubicBezTo>
                      <a:cubicBezTo>
                        <a:pt x="44156" y="4245"/>
                        <a:pt x="44613" y="4222"/>
                        <a:pt x="45073" y="4222"/>
                      </a:cubicBezTo>
                      <a:close/>
                      <a:moveTo>
                        <a:pt x="42062" y="9114"/>
                      </a:moveTo>
                      <a:cubicBezTo>
                        <a:pt x="44633" y="9114"/>
                        <a:pt x="47113" y="10332"/>
                        <a:pt x="48372" y="12758"/>
                      </a:cubicBezTo>
                      <a:cubicBezTo>
                        <a:pt x="50377" y="16618"/>
                        <a:pt x="47796" y="20402"/>
                        <a:pt x="44487" y="22357"/>
                      </a:cubicBezTo>
                      <a:cubicBezTo>
                        <a:pt x="39832" y="25088"/>
                        <a:pt x="34169" y="26094"/>
                        <a:pt x="28711" y="26094"/>
                      </a:cubicBezTo>
                      <a:cubicBezTo>
                        <a:pt x="27558" y="26094"/>
                        <a:pt x="26413" y="26049"/>
                        <a:pt x="25289" y="25966"/>
                      </a:cubicBezTo>
                      <a:cubicBezTo>
                        <a:pt x="18823" y="25465"/>
                        <a:pt x="7445" y="24086"/>
                        <a:pt x="6016" y="16267"/>
                      </a:cubicBezTo>
                      <a:cubicBezTo>
                        <a:pt x="6255" y="12676"/>
                        <a:pt x="8736" y="9908"/>
                        <a:pt x="12410" y="9908"/>
                      </a:cubicBezTo>
                      <a:cubicBezTo>
                        <a:pt x="12582" y="9908"/>
                        <a:pt x="12756" y="9914"/>
                        <a:pt x="12933" y="9926"/>
                      </a:cubicBezTo>
                      <a:cubicBezTo>
                        <a:pt x="16116" y="10152"/>
                        <a:pt x="19099" y="11630"/>
                        <a:pt x="22207" y="12257"/>
                      </a:cubicBezTo>
                      <a:cubicBezTo>
                        <a:pt x="23786" y="12593"/>
                        <a:pt x="25400" y="12759"/>
                        <a:pt x="27012" y="12759"/>
                      </a:cubicBezTo>
                      <a:cubicBezTo>
                        <a:pt x="28164" y="12759"/>
                        <a:pt x="29314" y="12674"/>
                        <a:pt x="30452" y="12507"/>
                      </a:cubicBezTo>
                      <a:cubicBezTo>
                        <a:pt x="33610" y="12056"/>
                        <a:pt x="36242" y="10728"/>
                        <a:pt x="39199" y="9625"/>
                      </a:cubicBezTo>
                      <a:cubicBezTo>
                        <a:pt x="40127" y="9284"/>
                        <a:pt x="41101" y="9114"/>
                        <a:pt x="42062" y="9114"/>
                      </a:cubicBezTo>
                      <a:close/>
                      <a:moveTo>
                        <a:pt x="14001" y="0"/>
                      </a:moveTo>
                      <a:cubicBezTo>
                        <a:pt x="11139" y="0"/>
                        <a:pt x="8758" y="976"/>
                        <a:pt x="7896" y="4262"/>
                      </a:cubicBezTo>
                      <a:lnTo>
                        <a:pt x="7896" y="4287"/>
                      </a:lnTo>
                      <a:cubicBezTo>
                        <a:pt x="6918" y="4537"/>
                        <a:pt x="5966" y="4938"/>
                        <a:pt x="5089" y="5540"/>
                      </a:cubicBezTo>
                      <a:cubicBezTo>
                        <a:pt x="1079" y="8222"/>
                        <a:pt x="1" y="15515"/>
                        <a:pt x="5565" y="17019"/>
                      </a:cubicBezTo>
                      <a:cubicBezTo>
                        <a:pt x="6718" y="23786"/>
                        <a:pt x="16317" y="25440"/>
                        <a:pt x="21881" y="26242"/>
                      </a:cubicBezTo>
                      <a:cubicBezTo>
                        <a:pt x="24127" y="26569"/>
                        <a:pt x="26466" y="26757"/>
                        <a:pt x="28822" y="26757"/>
                      </a:cubicBezTo>
                      <a:cubicBezTo>
                        <a:pt x="34404" y="26757"/>
                        <a:pt x="40080" y="25701"/>
                        <a:pt x="44838" y="22934"/>
                      </a:cubicBezTo>
                      <a:cubicBezTo>
                        <a:pt x="47320" y="21480"/>
                        <a:pt x="49550" y="19124"/>
                        <a:pt x="49801" y="16142"/>
                      </a:cubicBezTo>
                      <a:cubicBezTo>
                        <a:pt x="49851" y="16117"/>
                        <a:pt x="49876" y="16117"/>
                        <a:pt x="49926" y="16091"/>
                      </a:cubicBezTo>
                      <a:cubicBezTo>
                        <a:pt x="54788" y="13284"/>
                        <a:pt x="54237" y="6242"/>
                        <a:pt x="49024" y="4162"/>
                      </a:cubicBezTo>
                      <a:cubicBezTo>
                        <a:pt x="48272" y="3886"/>
                        <a:pt x="47545" y="3685"/>
                        <a:pt x="46793" y="3610"/>
                      </a:cubicBezTo>
                      <a:cubicBezTo>
                        <a:pt x="46793" y="3535"/>
                        <a:pt x="46768" y="3485"/>
                        <a:pt x="46743" y="3435"/>
                      </a:cubicBezTo>
                      <a:cubicBezTo>
                        <a:pt x="45247" y="1004"/>
                        <a:pt x="42247" y="469"/>
                        <a:pt x="39552" y="469"/>
                      </a:cubicBezTo>
                      <a:cubicBezTo>
                        <a:pt x="39358" y="469"/>
                        <a:pt x="39164" y="472"/>
                        <a:pt x="38974" y="477"/>
                      </a:cubicBezTo>
                      <a:cubicBezTo>
                        <a:pt x="34763" y="603"/>
                        <a:pt x="30678" y="2056"/>
                        <a:pt x="26467" y="2081"/>
                      </a:cubicBezTo>
                      <a:cubicBezTo>
                        <a:pt x="26446" y="2082"/>
                        <a:pt x="26425" y="2082"/>
                        <a:pt x="26404" y="2082"/>
                      </a:cubicBezTo>
                      <a:cubicBezTo>
                        <a:pt x="23395" y="2082"/>
                        <a:pt x="18184" y="0"/>
                        <a:pt x="1400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4" name="Google Shape;4814;p61"/>
                <p:cNvSpPr/>
                <p:nvPr/>
              </p:nvSpPr>
              <p:spPr>
                <a:xfrm>
                  <a:off x="1550275" y="2742250"/>
                  <a:ext cx="1109050" cy="42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62" h="16982" extrusionOk="0">
                      <a:moveTo>
                        <a:pt x="32295" y="6550"/>
                      </a:moveTo>
                      <a:cubicBezTo>
                        <a:pt x="33439" y="6550"/>
                        <a:pt x="34490" y="7484"/>
                        <a:pt x="34612" y="8608"/>
                      </a:cubicBezTo>
                      <a:cubicBezTo>
                        <a:pt x="34639" y="8799"/>
                        <a:pt x="34487" y="8901"/>
                        <a:pt x="34327" y="8901"/>
                      </a:cubicBezTo>
                      <a:cubicBezTo>
                        <a:pt x="34194" y="8901"/>
                        <a:pt x="34056" y="8831"/>
                        <a:pt x="34010" y="8683"/>
                      </a:cubicBezTo>
                      <a:cubicBezTo>
                        <a:pt x="33768" y="7907"/>
                        <a:pt x="33174" y="7202"/>
                        <a:pt x="32296" y="7202"/>
                      </a:cubicBezTo>
                      <a:cubicBezTo>
                        <a:pt x="32266" y="7202"/>
                        <a:pt x="32236" y="7202"/>
                        <a:pt x="32206" y="7204"/>
                      </a:cubicBezTo>
                      <a:cubicBezTo>
                        <a:pt x="31303" y="7254"/>
                        <a:pt x="30702" y="8056"/>
                        <a:pt x="30501" y="8883"/>
                      </a:cubicBezTo>
                      <a:cubicBezTo>
                        <a:pt x="30480" y="8981"/>
                        <a:pt x="30396" y="9027"/>
                        <a:pt x="30309" y="9027"/>
                      </a:cubicBezTo>
                      <a:cubicBezTo>
                        <a:pt x="30195" y="9027"/>
                        <a:pt x="30075" y="8950"/>
                        <a:pt x="30075" y="8808"/>
                      </a:cubicBezTo>
                      <a:cubicBezTo>
                        <a:pt x="30050" y="7630"/>
                        <a:pt x="31028" y="6602"/>
                        <a:pt x="32206" y="6552"/>
                      </a:cubicBezTo>
                      <a:cubicBezTo>
                        <a:pt x="32235" y="6551"/>
                        <a:pt x="32265" y="6550"/>
                        <a:pt x="32295" y="6550"/>
                      </a:cubicBezTo>
                      <a:close/>
                      <a:moveTo>
                        <a:pt x="11453" y="6587"/>
                      </a:moveTo>
                      <a:cubicBezTo>
                        <a:pt x="11528" y="6587"/>
                        <a:pt x="11604" y="6592"/>
                        <a:pt x="11679" y="6602"/>
                      </a:cubicBezTo>
                      <a:cubicBezTo>
                        <a:pt x="12807" y="6753"/>
                        <a:pt x="13509" y="7831"/>
                        <a:pt x="13359" y="8908"/>
                      </a:cubicBezTo>
                      <a:cubicBezTo>
                        <a:pt x="13337" y="9072"/>
                        <a:pt x="13201" y="9145"/>
                        <a:pt x="13059" y="9145"/>
                      </a:cubicBezTo>
                      <a:cubicBezTo>
                        <a:pt x="12875" y="9145"/>
                        <a:pt x="12679" y="9021"/>
                        <a:pt x="12707" y="8808"/>
                      </a:cubicBezTo>
                      <a:cubicBezTo>
                        <a:pt x="12782" y="8131"/>
                        <a:pt x="12406" y="7405"/>
                        <a:pt x="11679" y="7254"/>
                      </a:cubicBezTo>
                      <a:cubicBezTo>
                        <a:pt x="11597" y="7237"/>
                        <a:pt x="11516" y="7228"/>
                        <a:pt x="11438" y="7228"/>
                      </a:cubicBezTo>
                      <a:cubicBezTo>
                        <a:pt x="10728" y="7228"/>
                        <a:pt x="10188" y="7905"/>
                        <a:pt x="10075" y="8582"/>
                      </a:cubicBezTo>
                      <a:cubicBezTo>
                        <a:pt x="10054" y="8702"/>
                        <a:pt x="9961" y="8755"/>
                        <a:pt x="9862" y="8755"/>
                      </a:cubicBezTo>
                      <a:cubicBezTo>
                        <a:pt x="9731" y="8755"/>
                        <a:pt x="9588" y="8664"/>
                        <a:pt x="9574" y="8507"/>
                      </a:cubicBezTo>
                      <a:cubicBezTo>
                        <a:pt x="9551" y="7482"/>
                        <a:pt x="10459" y="6587"/>
                        <a:pt x="11453" y="6587"/>
                      </a:cubicBezTo>
                      <a:close/>
                      <a:moveTo>
                        <a:pt x="10967" y="9739"/>
                      </a:moveTo>
                      <a:cubicBezTo>
                        <a:pt x="11176" y="9739"/>
                        <a:pt x="11371" y="9786"/>
                        <a:pt x="11604" y="9911"/>
                      </a:cubicBezTo>
                      <a:cubicBezTo>
                        <a:pt x="12055" y="10136"/>
                        <a:pt x="12055" y="10838"/>
                        <a:pt x="11604" y="11064"/>
                      </a:cubicBezTo>
                      <a:cubicBezTo>
                        <a:pt x="11353" y="11197"/>
                        <a:pt x="11147" y="11253"/>
                        <a:pt x="10919" y="11253"/>
                      </a:cubicBezTo>
                      <a:cubicBezTo>
                        <a:pt x="10805" y="11253"/>
                        <a:pt x="10685" y="11239"/>
                        <a:pt x="10551" y="11214"/>
                      </a:cubicBezTo>
                      <a:cubicBezTo>
                        <a:pt x="10201" y="11139"/>
                        <a:pt x="9875" y="11139"/>
                        <a:pt x="9549" y="11039"/>
                      </a:cubicBezTo>
                      <a:cubicBezTo>
                        <a:pt x="8998" y="10863"/>
                        <a:pt x="8998" y="10111"/>
                        <a:pt x="9549" y="9936"/>
                      </a:cubicBezTo>
                      <a:cubicBezTo>
                        <a:pt x="9875" y="9836"/>
                        <a:pt x="10201" y="9836"/>
                        <a:pt x="10551" y="9785"/>
                      </a:cubicBezTo>
                      <a:cubicBezTo>
                        <a:pt x="10704" y="9757"/>
                        <a:pt x="10838" y="9739"/>
                        <a:pt x="10967" y="9739"/>
                      </a:cubicBezTo>
                      <a:close/>
                      <a:moveTo>
                        <a:pt x="34195" y="9570"/>
                      </a:moveTo>
                      <a:cubicBezTo>
                        <a:pt x="34579" y="9570"/>
                        <a:pt x="34930" y="9772"/>
                        <a:pt x="35038" y="10161"/>
                      </a:cubicBezTo>
                      <a:cubicBezTo>
                        <a:pt x="35163" y="10587"/>
                        <a:pt x="34913" y="11114"/>
                        <a:pt x="34461" y="11189"/>
                      </a:cubicBezTo>
                      <a:cubicBezTo>
                        <a:pt x="34227" y="11241"/>
                        <a:pt x="33940" y="11278"/>
                        <a:pt x="33648" y="11278"/>
                      </a:cubicBezTo>
                      <a:cubicBezTo>
                        <a:pt x="33098" y="11278"/>
                        <a:pt x="32525" y="11147"/>
                        <a:pt x="32231" y="10738"/>
                      </a:cubicBezTo>
                      <a:cubicBezTo>
                        <a:pt x="32105" y="10562"/>
                        <a:pt x="32156" y="10262"/>
                        <a:pt x="32306" y="10111"/>
                      </a:cubicBezTo>
                      <a:cubicBezTo>
                        <a:pt x="32557" y="9886"/>
                        <a:pt x="32832" y="9861"/>
                        <a:pt x="33133" y="9785"/>
                      </a:cubicBezTo>
                      <a:cubicBezTo>
                        <a:pt x="33434" y="9735"/>
                        <a:pt x="33735" y="9635"/>
                        <a:pt x="34010" y="9585"/>
                      </a:cubicBezTo>
                      <a:cubicBezTo>
                        <a:pt x="34072" y="9575"/>
                        <a:pt x="34134" y="9570"/>
                        <a:pt x="34195" y="9570"/>
                      </a:cubicBezTo>
                      <a:close/>
                      <a:moveTo>
                        <a:pt x="23384" y="10262"/>
                      </a:moveTo>
                      <a:cubicBezTo>
                        <a:pt x="23434" y="10262"/>
                        <a:pt x="23509" y="10262"/>
                        <a:pt x="23534" y="10287"/>
                      </a:cubicBezTo>
                      <a:lnTo>
                        <a:pt x="23684" y="10287"/>
                      </a:lnTo>
                      <a:cubicBezTo>
                        <a:pt x="23709" y="10280"/>
                        <a:pt x="23736" y="10277"/>
                        <a:pt x="23763" y="10277"/>
                      </a:cubicBezTo>
                      <a:cubicBezTo>
                        <a:pt x="23843" y="10277"/>
                        <a:pt x="23922" y="10306"/>
                        <a:pt x="23960" y="10362"/>
                      </a:cubicBezTo>
                      <a:cubicBezTo>
                        <a:pt x="23985" y="10362"/>
                        <a:pt x="23985" y="10387"/>
                        <a:pt x="23985" y="10387"/>
                      </a:cubicBezTo>
                      <a:cubicBezTo>
                        <a:pt x="24060" y="10462"/>
                        <a:pt x="24085" y="10537"/>
                        <a:pt x="24060" y="10613"/>
                      </a:cubicBezTo>
                      <a:cubicBezTo>
                        <a:pt x="24110" y="10663"/>
                        <a:pt x="24136" y="10738"/>
                        <a:pt x="24136" y="10813"/>
                      </a:cubicBezTo>
                      <a:cubicBezTo>
                        <a:pt x="24136" y="11957"/>
                        <a:pt x="23667" y="13520"/>
                        <a:pt x="22264" y="13520"/>
                      </a:cubicBezTo>
                      <a:cubicBezTo>
                        <a:pt x="22253" y="13520"/>
                        <a:pt x="22242" y="13520"/>
                        <a:pt x="22231" y="13520"/>
                      </a:cubicBezTo>
                      <a:cubicBezTo>
                        <a:pt x="20927" y="13520"/>
                        <a:pt x="19925" y="12066"/>
                        <a:pt x="20251" y="10838"/>
                      </a:cubicBezTo>
                      <a:cubicBezTo>
                        <a:pt x="20151" y="10738"/>
                        <a:pt x="20151" y="10562"/>
                        <a:pt x="20301" y="10537"/>
                      </a:cubicBezTo>
                      <a:cubicBezTo>
                        <a:pt x="20777" y="10387"/>
                        <a:pt x="21278" y="10437"/>
                        <a:pt x="21755" y="10387"/>
                      </a:cubicBezTo>
                      <a:cubicBezTo>
                        <a:pt x="22281" y="10362"/>
                        <a:pt x="22832" y="10312"/>
                        <a:pt x="23384" y="10262"/>
                      </a:cubicBezTo>
                      <a:close/>
                      <a:moveTo>
                        <a:pt x="36046" y="1"/>
                      </a:moveTo>
                      <a:cubicBezTo>
                        <a:pt x="35085" y="1"/>
                        <a:pt x="34111" y="171"/>
                        <a:pt x="33183" y="512"/>
                      </a:cubicBezTo>
                      <a:cubicBezTo>
                        <a:pt x="30226" y="1615"/>
                        <a:pt x="27594" y="2943"/>
                        <a:pt x="24436" y="3394"/>
                      </a:cubicBezTo>
                      <a:cubicBezTo>
                        <a:pt x="23298" y="3561"/>
                        <a:pt x="22148" y="3646"/>
                        <a:pt x="20996" y="3646"/>
                      </a:cubicBezTo>
                      <a:cubicBezTo>
                        <a:pt x="19384" y="3646"/>
                        <a:pt x="17770" y="3480"/>
                        <a:pt x="16191" y="3144"/>
                      </a:cubicBezTo>
                      <a:cubicBezTo>
                        <a:pt x="13083" y="2517"/>
                        <a:pt x="10100" y="1039"/>
                        <a:pt x="6917" y="813"/>
                      </a:cubicBezTo>
                      <a:cubicBezTo>
                        <a:pt x="6740" y="801"/>
                        <a:pt x="6566" y="795"/>
                        <a:pt x="6394" y="795"/>
                      </a:cubicBezTo>
                      <a:cubicBezTo>
                        <a:pt x="2720" y="795"/>
                        <a:pt x="239" y="3563"/>
                        <a:pt x="0" y="7154"/>
                      </a:cubicBezTo>
                      <a:cubicBezTo>
                        <a:pt x="1429" y="14973"/>
                        <a:pt x="12807" y="16352"/>
                        <a:pt x="19273" y="16853"/>
                      </a:cubicBezTo>
                      <a:cubicBezTo>
                        <a:pt x="20397" y="16936"/>
                        <a:pt x="21542" y="16981"/>
                        <a:pt x="22695" y="16981"/>
                      </a:cubicBezTo>
                      <a:cubicBezTo>
                        <a:pt x="28153" y="16981"/>
                        <a:pt x="33816" y="15975"/>
                        <a:pt x="38471" y="13244"/>
                      </a:cubicBezTo>
                      <a:cubicBezTo>
                        <a:pt x="41780" y="11289"/>
                        <a:pt x="44361" y="7505"/>
                        <a:pt x="42356" y="3645"/>
                      </a:cubicBezTo>
                      <a:cubicBezTo>
                        <a:pt x="41097" y="1219"/>
                        <a:pt x="38617" y="1"/>
                        <a:pt x="36046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5" name="Google Shape;4815;p61"/>
                <p:cNvSpPr/>
                <p:nvPr/>
              </p:nvSpPr>
              <p:spPr>
                <a:xfrm>
                  <a:off x="2050900" y="2543075"/>
                  <a:ext cx="498150" cy="8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6" h="3313" extrusionOk="0">
                      <a:moveTo>
                        <a:pt x="13677" y="1"/>
                      </a:moveTo>
                      <a:cubicBezTo>
                        <a:pt x="12331" y="1"/>
                        <a:pt x="10988" y="162"/>
                        <a:pt x="9825" y="334"/>
                      </a:cubicBezTo>
                      <a:cubicBezTo>
                        <a:pt x="6918" y="760"/>
                        <a:pt x="4060" y="1462"/>
                        <a:pt x="1128" y="1587"/>
                      </a:cubicBezTo>
                      <a:cubicBezTo>
                        <a:pt x="752" y="1612"/>
                        <a:pt x="376" y="1612"/>
                        <a:pt x="25" y="1612"/>
                      </a:cubicBezTo>
                      <a:lnTo>
                        <a:pt x="0" y="2063"/>
                      </a:lnTo>
                      <a:cubicBezTo>
                        <a:pt x="1922" y="2086"/>
                        <a:pt x="3620" y="3312"/>
                        <a:pt x="5480" y="3312"/>
                      </a:cubicBezTo>
                      <a:cubicBezTo>
                        <a:pt x="5682" y="3312"/>
                        <a:pt x="5885" y="3298"/>
                        <a:pt x="6090" y="3266"/>
                      </a:cubicBezTo>
                      <a:cubicBezTo>
                        <a:pt x="6112" y="3259"/>
                        <a:pt x="6132" y="3256"/>
                        <a:pt x="6151" y="3256"/>
                      </a:cubicBezTo>
                      <a:cubicBezTo>
                        <a:pt x="6195" y="3256"/>
                        <a:pt x="6230" y="3274"/>
                        <a:pt x="6266" y="3291"/>
                      </a:cubicBezTo>
                      <a:cubicBezTo>
                        <a:pt x="7781" y="2794"/>
                        <a:pt x="9031" y="1827"/>
                        <a:pt x="10715" y="1827"/>
                      </a:cubicBezTo>
                      <a:cubicBezTo>
                        <a:pt x="10898" y="1827"/>
                        <a:pt x="11085" y="1838"/>
                        <a:pt x="11278" y="1863"/>
                      </a:cubicBezTo>
                      <a:cubicBezTo>
                        <a:pt x="12231" y="2013"/>
                        <a:pt x="13108" y="2439"/>
                        <a:pt x="13735" y="3116"/>
                      </a:cubicBezTo>
                      <a:lnTo>
                        <a:pt x="13810" y="3116"/>
                      </a:lnTo>
                      <a:cubicBezTo>
                        <a:pt x="15550" y="2741"/>
                        <a:pt x="17388" y="2367"/>
                        <a:pt x="19186" y="2367"/>
                      </a:cubicBezTo>
                      <a:cubicBezTo>
                        <a:pt x="19433" y="2367"/>
                        <a:pt x="19680" y="2374"/>
                        <a:pt x="19925" y="2389"/>
                      </a:cubicBezTo>
                      <a:cubicBezTo>
                        <a:pt x="18481" y="512"/>
                        <a:pt x="16072" y="1"/>
                        <a:pt x="13677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6" name="Google Shape;4816;p61"/>
                <p:cNvSpPr/>
                <p:nvPr/>
              </p:nvSpPr>
              <p:spPr>
                <a:xfrm>
                  <a:off x="2352900" y="2981475"/>
                  <a:ext cx="76475" cy="4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710" extrusionOk="0">
                      <a:moveTo>
                        <a:pt x="2090" y="1"/>
                      </a:moveTo>
                      <a:cubicBezTo>
                        <a:pt x="2029" y="1"/>
                        <a:pt x="1967" y="6"/>
                        <a:pt x="1905" y="16"/>
                      </a:cubicBezTo>
                      <a:cubicBezTo>
                        <a:pt x="1630" y="66"/>
                        <a:pt x="1329" y="166"/>
                        <a:pt x="1028" y="216"/>
                      </a:cubicBezTo>
                      <a:cubicBezTo>
                        <a:pt x="727" y="292"/>
                        <a:pt x="452" y="317"/>
                        <a:pt x="201" y="542"/>
                      </a:cubicBezTo>
                      <a:cubicBezTo>
                        <a:pt x="51" y="693"/>
                        <a:pt x="0" y="993"/>
                        <a:pt x="126" y="1169"/>
                      </a:cubicBezTo>
                      <a:cubicBezTo>
                        <a:pt x="420" y="1578"/>
                        <a:pt x="993" y="1709"/>
                        <a:pt x="1543" y="1709"/>
                      </a:cubicBezTo>
                      <a:cubicBezTo>
                        <a:pt x="1835" y="1709"/>
                        <a:pt x="2122" y="1672"/>
                        <a:pt x="2356" y="1620"/>
                      </a:cubicBezTo>
                      <a:cubicBezTo>
                        <a:pt x="2808" y="1545"/>
                        <a:pt x="3058" y="1018"/>
                        <a:pt x="2933" y="592"/>
                      </a:cubicBezTo>
                      <a:cubicBezTo>
                        <a:pt x="2825" y="203"/>
                        <a:pt x="2474" y="1"/>
                        <a:pt x="209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7" name="Google Shape;4817;p61"/>
                <p:cNvSpPr/>
                <p:nvPr/>
              </p:nvSpPr>
              <p:spPr>
                <a:xfrm>
                  <a:off x="2301525" y="2906000"/>
                  <a:ext cx="114750" cy="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90" h="2478" extrusionOk="0">
                      <a:moveTo>
                        <a:pt x="2245" y="0"/>
                      </a:moveTo>
                      <a:cubicBezTo>
                        <a:pt x="2215" y="0"/>
                        <a:pt x="2185" y="1"/>
                        <a:pt x="2156" y="2"/>
                      </a:cubicBezTo>
                      <a:cubicBezTo>
                        <a:pt x="978" y="52"/>
                        <a:pt x="0" y="1080"/>
                        <a:pt x="25" y="2258"/>
                      </a:cubicBezTo>
                      <a:cubicBezTo>
                        <a:pt x="25" y="2400"/>
                        <a:pt x="145" y="2477"/>
                        <a:pt x="259" y="2477"/>
                      </a:cubicBezTo>
                      <a:cubicBezTo>
                        <a:pt x="346" y="2477"/>
                        <a:pt x="430" y="2431"/>
                        <a:pt x="451" y="2333"/>
                      </a:cubicBezTo>
                      <a:cubicBezTo>
                        <a:pt x="652" y="1506"/>
                        <a:pt x="1253" y="704"/>
                        <a:pt x="2156" y="654"/>
                      </a:cubicBezTo>
                      <a:cubicBezTo>
                        <a:pt x="2186" y="652"/>
                        <a:pt x="2216" y="652"/>
                        <a:pt x="2246" y="652"/>
                      </a:cubicBezTo>
                      <a:cubicBezTo>
                        <a:pt x="3124" y="652"/>
                        <a:pt x="3718" y="1357"/>
                        <a:pt x="3960" y="2133"/>
                      </a:cubicBezTo>
                      <a:cubicBezTo>
                        <a:pt x="4006" y="2281"/>
                        <a:pt x="4144" y="2351"/>
                        <a:pt x="4277" y="2351"/>
                      </a:cubicBezTo>
                      <a:cubicBezTo>
                        <a:pt x="4437" y="2351"/>
                        <a:pt x="4589" y="2249"/>
                        <a:pt x="4562" y="2058"/>
                      </a:cubicBezTo>
                      <a:cubicBezTo>
                        <a:pt x="4440" y="934"/>
                        <a:pt x="3389" y="0"/>
                        <a:pt x="2245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8" name="Google Shape;4818;p61"/>
                <p:cNvSpPr/>
                <p:nvPr/>
              </p:nvSpPr>
              <p:spPr>
                <a:xfrm>
                  <a:off x="1716000" y="2604475"/>
                  <a:ext cx="687050" cy="100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82" h="4008" extrusionOk="0">
                      <a:moveTo>
                        <a:pt x="23926" y="1"/>
                      </a:moveTo>
                      <a:cubicBezTo>
                        <a:pt x="23297" y="1"/>
                        <a:pt x="22647" y="119"/>
                        <a:pt x="22018" y="334"/>
                      </a:cubicBezTo>
                      <a:cubicBezTo>
                        <a:pt x="21191" y="635"/>
                        <a:pt x="20514" y="1061"/>
                        <a:pt x="19737" y="1211"/>
                      </a:cubicBezTo>
                      <a:cubicBezTo>
                        <a:pt x="19712" y="1236"/>
                        <a:pt x="19687" y="1261"/>
                        <a:pt x="19637" y="1286"/>
                      </a:cubicBezTo>
                      <a:cubicBezTo>
                        <a:pt x="19306" y="1388"/>
                        <a:pt x="18982" y="1431"/>
                        <a:pt x="18662" y="1431"/>
                      </a:cubicBezTo>
                      <a:cubicBezTo>
                        <a:pt x="17098" y="1431"/>
                        <a:pt x="15651" y="400"/>
                        <a:pt x="14048" y="234"/>
                      </a:cubicBezTo>
                      <a:cubicBezTo>
                        <a:pt x="13894" y="218"/>
                        <a:pt x="13742" y="210"/>
                        <a:pt x="13593" y="210"/>
                      </a:cubicBezTo>
                      <a:cubicBezTo>
                        <a:pt x="11658" y="210"/>
                        <a:pt x="10127" y="1480"/>
                        <a:pt x="8359" y="1712"/>
                      </a:cubicBezTo>
                      <a:lnTo>
                        <a:pt x="8334" y="1712"/>
                      </a:lnTo>
                      <a:cubicBezTo>
                        <a:pt x="8053" y="1797"/>
                        <a:pt x="7798" y="1836"/>
                        <a:pt x="7559" y="1836"/>
                      </a:cubicBezTo>
                      <a:cubicBezTo>
                        <a:pt x="6941" y="1836"/>
                        <a:pt x="6423" y="1576"/>
                        <a:pt x="5827" y="1161"/>
                      </a:cubicBezTo>
                      <a:cubicBezTo>
                        <a:pt x="5006" y="594"/>
                        <a:pt x="4231" y="338"/>
                        <a:pt x="3517" y="338"/>
                      </a:cubicBezTo>
                      <a:cubicBezTo>
                        <a:pt x="2117" y="338"/>
                        <a:pt x="951" y="1322"/>
                        <a:pt x="138" y="2865"/>
                      </a:cubicBezTo>
                      <a:cubicBezTo>
                        <a:pt x="0" y="3436"/>
                        <a:pt x="373" y="4007"/>
                        <a:pt x="891" y="4007"/>
                      </a:cubicBezTo>
                      <a:cubicBezTo>
                        <a:pt x="1033" y="4007"/>
                        <a:pt x="1185" y="3965"/>
                        <a:pt x="1341" y="3868"/>
                      </a:cubicBezTo>
                      <a:cubicBezTo>
                        <a:pt x="1642" y="3717"/>
                        <a:pt x="1842" y="3367"/>
                        <a:pt x="2018" y="3091"/>
                      </a:cubicBezTo>
                      <a:cubicBezTo>
                        <a:pt x="2318" y="2665"/>
                        <a:pt x="2594" y="2214"/>
                        <a:pt x="3095" y="2038"/>
                      </a:cubicBezTo>
                      <a:cubicBezTo>
                        <a:pt x="3367" y="1862"/>
                        <a:pt x="3635" y="1791"/>
                        <a:pt x="3902" y="1791"/>
                      </a:cubicBezTo>
                      <a:cubicBezTo>
                        <a:pt x="4548" y="1791"/>
                        <a:pt x="5194" y="2203"/>
                        <a:pt x="5902" y="2540"/>
                      </a:cubicBezTo>
                      <a:cubicBezTo>
                        <a:pt x="6835" y="2989"/>
                        <a:pt x="7633" y="3194"/>
                        <a:pt x="8405" y="3194"/>
                      </a:cubicBezTo>
                      <a:cubicBezTo>
                        <a:pt x="9398" y="3194"/>
                        <a:pt x="10350" y="2856"/>
                        <a:pt x="11491" y="2264"/>
                      </a:cubicBezTo>
                      <a:cubicBezTo>
                        <a:pt x="12225" y="1861"/>
                        <a:pt x="12780" y="1660"/>
                        <a:pt x="13579" y="1660"/>
                      </a:cubicBezTo>
                      <a:cubicBezTo>
                        <a:pt x="13625" y="1660"/>
                        <a:pt x="13673" y="1661"/>
                        <a:pt x="13722" y="1662"/>
                      </a:cubicBezTo>
                      <a:cubicBezTo>
                        <a:pt x="13747" y="1662"/>
                        <a:pt x="13797" y="1662"/>
                        <a:pt x="13822" y="1687"/>
                      </a:cubicBezTo>
                      <a:cubicBezTo>
                        <a:pt x="14062" y="1639"/>
                        <a:pt x="14294" y="1618"/>
                        <a:pt x="14521" y="1618"/>
                      </a:cubicBezTo>
                      <a:cubicBezTo>
                        <a:pt x="15835" y="1618"/>
                        <a:pt x="16969" y="2334"/>
                        <a:pt x="18359" y="2740"/>
                      </a:cubicBezTo>
                      <a:cubicBezTo>
                        <a:pt x="18721" y="2846"/>
                        <a:pt x="19058" y="2891"/>
                        <a:pt x="19377" y="2891"/>
                      </a:cubicBezTo>
                      <a:cubicBezTo>
                        <a:pt x="21158" y="2891"/>
                        <a:pt x="22361" y="1487"/>
                        <a:pt x="24231" y="1487"/>
                      </a:cubicBezTo>
                      <a:cubicBezTo>
                        <a:pt x="24245" y="1487"/>
                        <a:pt x="24259" y="1487"/>
                        <a:pt x="24273" y="1487"/>
                      </a:cubicBezTo>
                      <a:cubicBezTo>
                        <a:pt x="24299" y="1487"/>
                        <a:pt x="24349" y="1512"/>
                        <a:pt x="24374" y="1512"/>
                      </a:cubicBezTo>
                      <a:cubicBezTo>
                        <a:pt x="24425" y="1505"/>
                        <a:pt x="24477" y="1501"/>
                        <a:pt x="24529" y="1501"/>
                      </a:cubicBezTo>
                      <a:cubicBezTo>
                        <a:pt x="24828" y="1501"/>
                        <a:pt x="25124" y="1620"/>
                        <a:pt x="25401" y="1813"/>
                      </a:cubicBezTo>
                      <a:cubicBezTo>
                        <a:pt x="25627" y="1963"/>
                        <a:pt x="25827" y="2164"/>
                        <a:pt x="26053" y="2339"/>
                      </a:cubicBezTo>
                      <a:cubicBezTo>
                        <a:pt x="26278" y="2527"/>
                        <a:pt x="26567" y="2652"/>
                        <a:pt x="26833" y="2652"/>
                      </a:cubicBezTo>
                      <a:cubicBezTo>
                        <a:pt x="27099" y="2652"/>
                        <a:pt x="27344" y="2527"/>
                        <a:pt x="27482" y="2214"/>
                      </a:cubicBezTo>
                      <a:cubicBezTo>
                        <a:pt x="27431" y="2189"/>
                        <a:pt x="27406" y="2139"/>
                        <a:pt x="27381" y="2088"/>
                      </a:cubicBezTo>
                      <a:cubicBezTo>
                        <a:pt x="26668" y="610"/>
                        <a:pt x="25352" y="1"/>
                        <a:pt x="23926" y="1"/>
                      </a:cubicBezTo>
                      <a:close/>
                    </a:path>
                  </a:pathLst>
                </a:custGeom>
                <a:solidFill>
                  <a:srgbClr val="F1D78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19" name="Google Shape;4819;p61"/>
                <p:cNvSpPr/>
                <p:nvPr/>
              </p:nvSpPr>
              <p:spPr>
                <a:xfrm>
                  <a:off x="2048375" y="2998775"/>
                  <a:ext cx="105300" cy="8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2" h="3260" extrusionOk="0">
                      <a:moveTo>
                        <a:pt x="3460" y="1"/>
                      </a:moveTo>
                      <a:cubicBezTo>
                        <a:pt x="2908" y="51"/>
                        <a:pt x="2357" y="101"/>
                        <a:pt x="1831" y="126"/>
                      </a:cubicBezTo>
                      <a:cubicBezTo>
                        <a:pt x="1354" y="176"/>
                        <a:pt x="853" y="126"/>
                        <a:pt x="377" y="276"/>
                      </a:cubicBezTo>
                      <a:cubicBezTo>
                        <a:pt x="227" y="301"/>
                        <a:pt x="227" y="477"/>
                        <a:pt x="327" y="577"/>
                      </a:cubicBezTo>
                      <a:cubicBezTo>
                        <a:pt x="1" y="1805"/>
                        <a:pt x="1003" y="3259"/>
                        <a:pt x="2307" y="3259"/>
                      </a:cubicBezTo>
                      <a:cubicBezTo>
                        <a:pt x="2318" y="3259"/>
                        <a:pt x="2329" y="3259"/>
                        <a:pt x="2340" y="3259"/>
                      </a:cubicBezTo>
                      <a:cubicBezTo>
                        <a:pt x="3743" y="3259"/>
                        <a:pt x="4212" y="1696"/>
                        <a:pt x="4212" y="552"/>
                      </a:cubicBezTo>
                      <a:cubicBezTo>
                        <a:pt x="4212" y="477"/>
                        <a:pt x="4186" y="402"/>
                        <a:pt x="4136" y="352"/>
                      </a:cubicBezTo>
                      <a:cubicBezTo>
                        <a:pt x="4161" y="276"/>
                        <a:pt x="4136" y="201"/>
                        <a:pt x="4061" y="126"/>
                      </a:cubicBezTo>
                      <a:cubicBezTo>
                        <a:pt x="4061" y="126"/>
                        <a:pt x="4061" y="101"/>
                        <a:pt x="4036" y="101"/>
                      </a:cubicBezTo>
                      <a:cubicBezTo>
                        <a:pt x="3998" y="45"/>
                        <a:pt x="3919" y="16"/>
                        <a:pt x="3839" y="16"/>
                      </a:cubicBezTo>
                      <a:cubicBezTo>
                        <a:pt x="3812" y="16"/>
                        <a:pt x="3785" y="19"/>
                        <a:pt x="3760" y="26"/>
                      </a:cubicBezTo>
                      <a:lnTo>
                        <a:pt x="3610" y="26"/>
                      </a:lnTo>
                      <a:cubicBezTo>
                        <a:pt x="3585" y="1"/>
                        <a:pt x="3510" y="1"/>
                        <a:pt x="3460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0" name="Google Shape;4820;p61"/>
                <p:cNvSpPr/>
                <p:nvPr/>
              </p:nvSpPr>
              <p:spPr>
                <a:xfrm>
                  <a:off x="1607900" y="2530175"/>
                  <a:ext cx="443650" cy="10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46" h="4281" extrusionOk="0">
                      <a:moveTo>
                        <a:pt x="6179" y="0"/>
                      </a:moveTo>
                      <a:cubicBezTo>
                        <a:pt x="3588" y="0"/>
                        <a:pt x="1137" y="858"/>
                        <a:pt x="1" y="3532"/>
                      </a:cubicBezTo>
                      <a:cubicBezTo>
                        <a:pt x="907" y="3327"/>
                        <a:pt x="1846" y="3240"/>
                        <a:pt x="2787" y="3240"/>
                      </a:cubicBezTo>
                      <a:cubicBezTo>
                        <a:pt x="3694" y="3240"/>
                        <a:pt x="4604" y="3321"/>
                        <a:pt x="5490" y="3456"/>
                      </a:cubicBezTo>
                      <a:cubicBezTo>
                        <a:pt x="5891" y="3156"/>
                        <a:pt x="6342" y="2905"/>
                        <a:pt x="6843" y="2755"/>
                      </a:cubicBezTo>
                      <a:cubicBezTo>
                        <a:pt x="7193" y="2653"/>
                        <a:pt x="7552" y="2602"/>
                        <a:pt x="7911" y="2602"/>
                      </a:cubicBezTo>
                      <a:cubicBezTo>
                        <a:pt x="8349" y="2602"/>
                        <a:pt x="8785" y="2678"/>
                        <a:pt x="9199" y="2830"/>
                      </a:cubicBezTo>
                      <a:cubicBezTo>
                        <a:pt x="10294" y="3277"/>
                        <a:pt x="10811" y="4281"/>
                        <a:pt x="12046" y="4281"/>
                      </a:cubicBezTo>
                      <a:cubicBezTo>
                        <a:pt x="12197" y="4281"/>
                        <a:pt x="12358" y="4266"/>
                        <a:pt x="12532" y="4233"/>
                      </a:cubicBezTo>
                      <a:cubicBezTo>
                        <a:pt x="12557" y="4221"/>
                        <a:pt x="12576" y="4215"/>
                        <a:pt x="12595" y="4215"/>
                      </a:cubicBezTo>
                      <a:cubicBezTo>
                        <a:pt x="12614" y="4215"/>
                        <a:pt x="12632" y="4221"/>
                        <a:pt x="12658" y="4233"/>
                      </a:cubicBezTo>
                      <a:cubicBezTo>
                        <a:pt x="14262" y="3757"/>
                        <a:pt x="15615" y="2654"/>
                        <a:pt x="17394" y="2579"/>
                      </a:cubicBezTo>
                      <a:cubicBezTo>
                        <a:pt x="17457" y="2567"/>
                        <a:pt x="17513" y="2560"/>
                        <a:pt x="17567" y="2560"/>
                      </a:cubicBezTo>
                      <a:cubicBezTo>
                        <a:pt x="17620" y="2560"/>
                        <a:pt x="17670" y="2567"/>
                        <a:pt x="17720" y="2579"/>
                      </a:cubicBezTo>
                      <a:lnTo>
                        <a:pt x="17745" y="2128"/>
                      </a:lnTo>
                      <a:cubicBezTo>
                        <a:pt x="15089" y="2028"/>
                        <a:pt x="12607" y="1201"/>
                        <a:pt x="10026" y="524"/>
                      </a:cubicBezTo>
                      <a:cubicBezTo>
                        <a:pt x="8806" y="215"/>
                        <a:pt x="7475" y="0"/>
                        <a:pt x="6179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1" name="Google Shape;4821;p61"/>
                <p:cNvSpPr/>
                <p:nvPr/>
              </p:nvSpPr>
              <p:spPr>
                <a:xfrm>
                  <a:off x="1789025" y="2906900"/>
                  <a:ext cx="98975" cy="6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2560" extrusionOk="0">
                      <a:moveTo>
                        <a:pt x="1903" y="1"/>
                      </a:moveTo>
                      <a:cubicBezTo>
                        <a:pt x="909" y="1"/>
                        <a:pt x="1" y="896"/>
                        <a:pt x="24" y="1921"/>
                      </a:cubicBezTo>
                      <a:cubicBezTo>
                        <a:pt x="38" y="2078"/>
                        <a:pt x="181" y="2169"/>
                        <a:pt x="312" y="2169"/>
                      </a:cubicBezTo>
                      <a:cubicBezTo>
                        <a:pt x="411" y="2169"/>
                        <a:pt x="504" y="2116"/>
                        <a:pt x="525" y="1996"/>
                      </a:cubicBezTo>
                      <a:cubicBezTo>
                        <a:pt x="638" y="1319"/>
                        <a:pt x="1178" y="642"/>
                        <a:pt x="1888" y="642"/>
                      </a:cubicBezTo>
                      <a:cubicBezTo>
                        <a:pt x="1966" y="642"/>
                        <a:pt x="2047" y="651"/>
                        <a:pt x="2129" y="668"/>
                      </a:cubicBezTo>
                      <a:cubicBezTo>
                        <a:pt x="2856" y="819"/>
                        <a:pt x="3232" y="1545"/>
                        <a:pt x="3157" y="2222"/>
                      </a:cubicBezTo>
                      <a:cubicBezTo>
                        <a:pt x="3129" y="2435"/>
                        <a:pt x="3325" y="2559"/>
                        <a:pt x="3509" y="2559"/>
                      </a:cubicBezTo>
                      <a:cubicBezTo>
                        <a:pt x="3651" y="2559"/>
                        <a:pt x="3787" y="2486"/>
                        <a:pt x="3809" y="2322"/>
                      </a:cubicBezTo>
                      <a:cubicBezTo>
                        <a:pt x="3959" y="1245"/>
                        <a:pt x="3257" y="167"/>
                        <a:pt x="2129" y="16"/>
                      </a:cubicBezTo>
                      <a:cubicBezTo>
                        <a:pt x="2054" y="6"/>
                        <a:pt x="1978" y="1"/>
                        <a:pt x="1903" y="1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2" name="Google Shape;4822;p61"/>
                <p:cNvSpPr/>
                <p:nvPr/>
              </p:nvSpPr>
              <p:spPr>
                <a:xfrm>
                  <a:off x="1775200" y="2985725"/>
                  <a:ext cx="76475" cy="3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1515" extrusionOk="0">
                      <a:moveTo>
                        <a:pt x="1970" y="0"/>
                      </a:moveTo>
                      <a:cubicBezTo>
                        <a:pt x="1841" y="0"/>
                        <a:pt x="1707" y="18"/>
                        <a:pt x="1554" y="46"/>
                      </a:cubicBezTo>
                      <a:cubicBezTo>
                        <a:pt x="1204" y="97"/>
                        <a:pt x="878" y="97"/>
                        <a:pt x="552" y="197"/>
                      </a:cubicBezTo>
                      <a:cubicBezTo>
                        <a:pt x="1" y="372"/>
                        <a:pt x="1" y="1124"/>
                        <a:pt x="552" y="1300"/>
                      </a:cubicBezTo>
                      <a:cubicBezTo>
                        <a:pt x="878" y="1400"/>
                        <a:pt x="1204" y="1400"/>
                        <a:pt x="1554" y="1475"/>
                      </a:cubicBezTo>
                      <a:cubicBezTo>
                        <a:pt x="1688" y="1500"/>
                        <a:pt x="1808" y="1514"/>
                        <a:pt x="1922" y="1514"/>
                      </a:cubicBezTo>
                      <a:cubicBezTo>
                        <a:pt x="2150" y="1514"/>
                        <a:pt x="2356" y="1458"/>
                        <a:pt x="2607" y="1325"/>
                      </a:cubicBezTo>
                      <a:cubicBezTo>
                        <a:pt x="3058" y="1099"/>
                        <a:pt x="3058" y="397"/>
                        <a:pt x="2607" y="172"/>
                      </a:cubicBezTo>
                      <a:cubicBezTo>
                        <a:pt x="2374" y="47"/>
                        <a:pt x="2179" y="0"/>
                        <a:pt x="1970" y="0"/>
                      </a:cubicBezTo>
                      <a:close/>
                    </a:path>
                  </a:pathLst>
                </a:custGeom>
                <a:solidFill>
                  <a:srgbClr val="FFD17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3" name="Google Shape;4823;p61"/>
                <p:cNvSpPr/>
                <p:nvPr/>
              </p:nvSpPr>
              <p:spPr>
                <a:xfrm>
                  <a:off x="1436850" y="2627750"/>
                  <a:ext cx="302675" cy="2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07" h="11935" extrusionOk="0">
                      <a:moveTo>
                        <a:pt x="9792" y="1"/>
                      </a:moveTo>
                      <a:cubicBezTo>
                        <a:pt x="6770" y="1"/>
                        <a:pt x="3527" y="1073"/>
                        <a:pt x="1855" y="3739"/>
                      </a:cubicBezTo>
                      <a:cubicBezTo>
                        <a:pt x="1" y="6696"/>
                        <a:pt x="878" y="10431"/>
                        <a:pt x="4011" y="11934"/>
                      </a:cubicBezTo>
                      <a:cubicBezTo>
                        <a:pt x="3986" y="11809"/>
                        <a:pt x="3986" y="11659"/>
                        <a:pt x="3961" y="11533"/>
                      </a:cubicBezTo>
                      <a:cubicBezTo>
                        <a:pt x="3961" y="11433"/>
                        <a:pt x="4036" y="11358"/>
                        <a:pt x="4111" y="11308"/>
                      </a:cubicBezTo>
                      <a:cubicBezTo>
                        <a:pt x="4286" y="8476"/>
                        <a:pt x="5815" y="5769"/>
                        <a:pt x="8723" y="4942"/>
                      </a:cubicBezTo>
                      <a:cubicBezTo>
                        <a:pt x="9474" y="4732"/>
                        <a:pt x="10225" y="4644"/>
                        <a:pt x="10985" y="4644"/>
                      </a:cubicBezTo>
                      <a:cubicBezTo>
                        <a:pt x="11315" y="4644"/>
                        <a:pt x="11647" y="4661"/>
                        <a:pt x="11981" y="4691"/>
                      </a:cubicBezTo>
                      <a:lnTo>
                        <a:pt x="12106" y="3513"/>
                      </a:lnTo>
                      <a:cubicBezTo>
                        <a:pt x="11379" y="3513"/>
                        <a:pt x="10803" y="2862"/>
                        <a:pt x="10953" y="2210"/>
                      </a:cubicBezTo>
                      <a:cubicBezTo>
                        <a:pt x="10928" y="2160"/>
                        <a:pt x="10903" y="2135"/>
                        <a:pt x="10903" y="2085"/>
                      </a:cubicBezTo>
                      <a:cubicBezTo>
                        <a:pt x="11028" y="1358"/>
                        <a:pt x="11304" y="706"/>
                        <a:pt x="11755" y="155"/>
                      </a:cubicBezTo>
                      <a:cubicBezTo>
                        <a:pt x="11204" y="80"/>
                        <a:pt x="10652" y="30"/>
                        <a:pt x="10101" y="4"/>
                      </a:cubicBezTo>
                      <a:cubicBezTo>
                        <a:pt x="9998" y="2"/>
                        <a:pt x="9895" y="1"/>
                        <a:pt x="97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824" name="Google Shape;4824;p61"/>
              <p:cNvSpPr/>
              <p:nvPr/>
            </p:nvSpPr>
            <p:spPr>
              <a:xfrm>
                <a:off x="-2076387" y="3193900"/>
                <a:ext cx="133600" cy="167900"/>
              </a:xfrm>
              <a:custGeom>
                <a:avLst/>
                <a:gdLst/>
                <a:ahLst/>
                <a:cxnLst/>
                <a:rect l="l" t="t" r="r" b="b"/>
                <a:pathLst>
                  <a:path w="5344" h="6716" extrusionOk="0">
                    <a:moveTo>
                      <a:pt x="3366" y="1"/>
                    </a:moveTo>
                    <a:cubicBezTo>
                      <a:pt x="2943" y="1"/>
                      <a:pt x="2459" y="139"/>
                      <a:pt x="1918" y="507"/>
                    </a:cubicBezTo>
                    <a:cubicBezTo>
                      <a:pt x="1438" y="849"/>
                      <a:pt x="1050" y="1260"/>
                      <a:pt x="754" y="1717"/>
                    </a:cubicBezTo>
                    <a:cubicBezTo>
                      <a:pt x="0" y="2927"/>
                      <a:pt x="0" y="4479"/>
                      <a:pt x="845" y="5620"/>
                    </a:cubicBezTo>
                    <a:cubicBezTo>
                      <a:pt x="1119" y="5985"/>
                      <a:pt x="1849" y="6716"/>
                      <a:pt x="1849" y="6716"/>
                    </a:cubicBezTo>
                    <a:lnTo>
                      <a:pt x="1416" y="4981"/>
                    </a:lnTo>
                    <a:cubicBezTo>
                      <a:pt x="2306" y="4935"/>
                      <a:pt x="2762" y="4273"/>
                      <a:pt x="2557" y="3520"/>
                    </a:cubicBezTo>
                    <a:lnTo>
                      <a:pt x="2557" y="3520"/>
                    </a:lnTo>
                    <a:cubicBezTo>
                      <a:pt x="2630" y="3574"/>
                      <a:pt x="2715" y="3599"/>
                      <a:pt x="2802" y="3599"/>
                    </a:cubicBezTo>
                    <a:cubicBezTo>
                      <a:pt x="3229" y="3599"/>
                      <a:pt x="3704" y="2985"/>
                      <a:pt x="3059" y="2150"/>
                    </a:cubicBezTo>
                    <a:lnTo>
                      <a:pt x="3059" y="2150"/>
                    </a:lnTo>
                    <a:cubicBezTo>
                      <a:pt x="3148" y="2212"/>
                      <a:pt x="3332" y="2255"/>
                      <a:pt x="3527" y="2255"/>
                    </a:cubicBezTo>
                    <a:cubicBezTo>
                      <a:pt x="3983" y="2255"/>
                      <a:pt x="4504" y="2020"/>
                      <a:pt x="4040" y="1237"/>
                    </a:cubicBezTo>
                    <a:lnTo>
                      <a:pt x="4040" y="1237"/>
                    </a:lnTo>
                    <a:cubicBezTo>
                      <a:pt x="4041" y="1238"/>
                      <a:pt x="4383" y="1489"/>
                      <a:pt x="4725" y="1580"/>
                    </a:cubicBezTo>
                    <a:cubicBezTo>
                      <a:pt x="4759" y="1588"/>
                      <a:pt x="4792" y="1592"/>
                      <a:pt x="4824" y="1592"/>
                    </a:cubicBezTo>
                    <a:cubicBezTo>
                      <a:pt x="5137" y="1592"/>
                      <a:pt x="5343" y="1210"/>
                      <a:pt x="5136" y="941"/>
                    </a:cubicBezTo>
                    <a:cubicBezTo>
                      <a:pt x="4830" y="573"/>
                      <a:pt x="4226" y="1"/>
                      <a:pt x="3366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25" name="Google Shape;4825;p61"/>
              <p:cNvSpPr/>
              <p:nvPr/>
            </p:nvSpPr>
            <p:spPr>
              <a:xfrm>
                <a:off x="-2076650" y="3176763"/>
                <a:ext cx="134125" cy="18320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7328" fill="none" extrusionOk="0">
                    <a:moveTo>
                      <a:pt x="4725" y="2192"/>
                    </a:moveTo>
                    <a:cubicBezTo>
                      <a:pt x="5090" y="2283"/>
                      <a:pt x="5364" y="1849"/>
                      <a:pt x="5136" y="1553"/>
                    </a:cubicBezTo>
                    <a:cubicBezTo>
                      <a:pt x="4680" y="1005"/>
                      <a:pt x="3561" y="1"/>
                      <a:pt x="1918" y="1119"/>
                    </a:cubicBezTo>
                    <a:cubicBezTo>
                      <a:pt x="1438" y="1461"/>
                      <a:pt x="1050" y="1872"/>
                      <a:pt x="754" y="2329"/>
                    </a:cubicBezTo>
                    <a:cubicBezTo>
                      <a:pt x="0" y="3539"/>
                      <a:pt x="0" y="5091"/>
                      <a:pt x="845" y="6232"/>
                    </a:cubicBezTo>
                    <a:cubicBezTo>
                      <a:pt x="1119" y="6597"/>
                      <a:pt x="1849" y="7328"/>
                      <a:pt x="1849" y="7328"/>
                    </a:cubicBezTo>
                    <a:lnTo>
                      <a:pt x="1416" y="5593"/>
                    </a:lnTo>
                    <a:cubicBezTo>
                      <a:pt x="2306" y="5547"/>
                      <a:pt x="2762" y="4885"/>
                      <a:pt x="2557" y="4132"/>
                    </a:cubicBezTo>
                    <a:cubicBezTo>
                      <a:pt x="2991" y="4452"/>
                      <a:pt x="3835" y="3767"/>
                      <a:pt x="3059" y="2762"/>
                    </a:cubicBezTo>
                    <a:cubicBezTo>
                      <a:pt x="3356" y="2968"/>
                      <a:pt x="4702" y="2968"/>
                      <a:pt x="4040" y="1849"/>
                    </a:cubicBezTo>
                    <a:cubicBezTo>
                      <a:pt x="4040" y="1849"/>
                      <a:pt x="4383" y="2101"/>
                      <a:pt x="4725" y="219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826" name="Google Shape;4826;p61"/>
              <p:cNvGrpSpPr/>
              <p:nvPr/>
            </p:nvGrpSpPr>
            <p:grpSpPr>
              <a:xfrm>
                <a:off x="-1364775" y="3366913"/>
                <a:ext cx="85600" cy="157500"/>
                <a:chOff x="-1198125" y="3527750"/>
                <a:chExt cx="85600" cy="157500"/>
              </a:xfrm>
            </p:grpSpPr>
            <p:sp>
              <p:nvSpPr>
                <p:cNvPr id="4827" name="Google Shape;4827;p61"/>
                <p:cNvSpPr/>
                <p:nvPr/>
              </p:nvSpPr>
              <p:spPr>
                <a:xfrm>
                  <a:off x="-1198125" y="3529375"/>
                  <a:ext cx="85600" cy="13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5577" extrusionOk="0">
                      <a:moveTo>
                        <a:pt x="1062" y="0"/>
                      </a:moveTo>
                      <a:cubicBezTo>
                        <a:pt x="913" y="0"/>
                        <a:pt x="777" y="12"/>
                        <a:pt x="662" y="26"/>
                      </a:cubicBezTo>
                      <a:cubicBezTo>
                        <a:pt x="274" y="72"/>
                        <a:pt x="183" y="597"/>
                        <a:pt x="502" y="780"/>
                      </a:cubicBezTo>
                      <a:cubicBezTo>
                        <a:pt x="822" y="939"/>
                        <a:pt x="1233" y="985"/>
                        <a:pt x="1233" y="985"/>
                      </a:cubicBezTo>
                      <a:cubicBezTo>
                        <a:pt x="0" y="1373"/>
                        <a:pt x="982" y="2286"/>
                        <a:pt x="1347" y="2332"/>
                      </a:cubicBezTo>
                      <a:cubicBezTo>
                        <a:pt x="91" y="2514"/>
                        <a:pt x="228" y="3610"/>
                        <a:pt x="776" y="3678"/>
                      </a:cubicBezTo>
                      <a:cubicBezTo>
                        <a:pt x="297" y="3975"/>
                        <a:pt x="23" y="4340"/>
                        <a:pt x="114" y="4751"/>
                      </a:cubicBezTo>
                      <a:cubicBezTo>
                        <a:pt x="115" y="4751"/>
                        <a:pt x="115" y="4751"/>
                        <a:pt x="116" y="4751"/>
                      </a:cubicBezTo>
                      <a:cubicBezTo>
                        <a:pt x="176" y="4751"/>
                        <a:pt x="687" y="5576"/>
                        <a:pt x="1538" y="5576"/>
                      </a:cubicBezTo>
                      <a:cubicBezTo>
                        <a:pt x="1825" y="5576"/>
                        <a:pt x="2151" y="5482"/>
                        <a:pt x="2511" y="5231"/>
                      </a:cubicBezTo>
                      <a:cubicBezTo>
                        <a:pt x="2899" y="4774"/>
                        <a:pt x="3196" y="4203"/>
                        <a:pt x="3310" y="3587"/>
                      </a:cubicBezTo>
                      <a:cubicBezTo>
                        <a:pt x="3424" y="3062"/>
                        <a:pt x="3424" y="2492"/>
                        <a:pt x="3287" y="1921"/>
                      </a:cubicBezTo>
                      <a:cubicBezTo>
                        <a:pt x="2924" y="297"/>
                        <a:pt x="1825" y="0"/>
                        <a:pt x="1062" y="0"/>
                      </a:cubicBezTo>
                      <a:close/>
                    </a:path>
                  </a:pathLst>
                </a:custGeom>
                <a:solidFill>
                  <a:srgbClr val="FFEBE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28" name="Google Shape;4828;p61"/>
                <p:cNvSpPr/>
                <p:nvPr/>
              </p:nvSpPr>
              <p:spPr>
                <a:xfrm>
                  <a:off x="-1198125" y="3527750"/>
                  <a:ext cx="85600" cy="15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6300" fill="none" extrusionOk="0">
                      <a:moveTo>
                        <a:pt x="114" y="4816"/>
                      </a:moveTo>
                      <a:cubicBezTo>
                        <a:pt x="183" y="4793"/>
                        <a:pt x="1073" y="6300"/>
                        <a:pt x="2511" y="5296"/>
                      </a:cubicBezTo>
                      <a:cubicBezTo>
                        <a:pt x="2899" y="4839"/>
                        <a:pt x="3196" y="4268"/>
                        <a:pt x="3310" y="3652"/>
                      </a:cubicBezTo>
                      <a:cubicBezTo>
                        <a:pt x="3424" y="3127"/>
                        <a:pt x="3424" y="2557"/>
                        <a:pt x="3287" y="1986"/>
                      </a:cubicBezTo>
                      <a:cubicBezTo>
                        <a:pt x="2853" y="46"/>
                        <a:pt x="1370" y="0"/>
                        <a:pt x="662" y="91"/>
                      </a:cubicBezTo>
                      <a:cubicBezTo>
                        <a:pt x="274" y="137"/>
                        <a:pt x="183" y="662"/>
                        <a:pt x="502" y="845"/>
                      </a:cubicBezTo>
                      <a:cubicBezTo>
                        <a:pt x="822" y="1004"/>
                        <a:pt x="1233" y="1050"/>
                        <a:pt x="1233" y="1050"/>
                      </a:cubicBezTo>
                      <a:cubicBezTo>
                        <a:pt x="0" y="1438"/>
                        <a:pt x="982" y="2351"/>
                        <a:pt x="1347" y="2397"/>
                      </a:cubicBezTo>
                      <a:cubicBezTo>
                        <a:pt x="91" y="2579"/>
                        <a:pt x="228" y="3675"/>
                        <a:pt x="776" y="3743"/>
                      </a:cubicBezTo>
                      <a:cubicBezTo>
                        <a:pt x="297" y="4040"/>
                        <a:pt x="23" y="4405"/>
                        <a:pt x="114" y="4816"/>
                      </a:cubicBezTo>
                      <a:close/>
                    </a:path>
                  </a:pathLst>
                </a:custGeom>
                <a:noFill/>
                <a:ln w="9700" cap="rnd" cmpd="sng">
                  <a:solidFill>
                    <a:srgbClr val="924138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829" name="Google Shape;4829;p61"/>
              <p:cNvGrpSpPr/>
              <p:nvPr/>
            </p:nvGrpSpPr>
            <p:grpSpPr>
              <a:xfrm>
                <a:off x="-1284324" y="3403555"/>
                <a:ext cx="341846" cy="580544"/>
                <a:chOff x="5059050" y="3679775"/>
                <a:chExt cx="729350" cy="1238625"/>
              </a:xfrm>
            </p:grpSpPr>
            <p:sp>
              <p:nvSpPr>
                <p:cNvPr id="4830" name="Google Shape;4830;p61"/>
                <p:cNvSpPr/>
                <p:nvPr/>
              </p:nvSpPr>
              <p:spPr>
                <a:xfrm>
                  <a:off x="5122350" y="4102175"/>
                  <a:ext cx="620325" cy="74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13" h="29642" extrusionOk="0">
                      <a:moveTo>
                        <a:pt x="18682" y="15495"/>
                      </a:moveTo>
                      <a:cubicBezTo>
                        <a:pt x="18788" y="15495"/>
                        <a:pt x="18894" y="15517"/>
                        <a:pt x="18998" y="15564"/>
                      </a:cubicBezTo>
                      <a:cubicBezTo>
                        <a:pt x="19123" y="15514"/>
                        <a:pt x="19248" y="15514"/>
                        <a:pt x="19374" y="15514"/>
                      </a:cubicBezTo>
                      <a:cubicBezTo>
                        <a:pt x="19850" y="15514"/>
                        <a:pt x="20376" y="15790"/>
                        <a:pt x="20501" y="16266"/>
                      </a:cubicBezTo>
                      <a:cubicBezTo>
                        <a:pt x="20652" y="16717"/>
                        <a:pt x="20401" y="17193"/>
                        <a:pt x="20050" y="17494"/>
                      </a:cubicBezTo>
                      <a:cubicBezTo>
                        <a:pt x="19768" y="17723"/>
                        <a:pt x="19414" y="17835"/>
                        <a:pt x="19067" y="17835"/>
                      </a:cubicBezTo>
                      <a:cubicBezTo>
                        <a:pt x="18427" y="17835"/>
                        <a:pt x="17808" y="17457"/>
                        <a:pt x="17694" y="16742"/>
                      </a:cubicBezTo>
                      <a:cubicBezTo>
                        <a:pt x="17589" y="16110"/>
                        <a:pt x="18122" y="15495"/>
                        <a:pt x="18682" y="15495"/>
                      </a:cubicBezTo>
                      <a:close/>
                      <a:moveTo>
                        <a:pt x="5611" y="15413"/>
                      </a:moveTo>
                      <a:cubicBezTo>
                        <a:pt x="5620" y="15413"/>
                        <a:pt x="5630" y="15413"/>
                        <a:pt x="5639" y="15414"/>
                      </a:cubicBezTo>
                      <a:cubicBezTo>
                        <a:pt x="6817" y="15589"/>
                        <a:pt x="8020" y="16416"/>
                        <a:pt x="8973" y="17093"/>
                      </a:cubicBezTo>
                      <a:cubicBezTo>
                        <a:pt x="9173" y="17243"/>
                        <a:pt x="9198" y="17644"/>
                        <a:pt x="8897" y="17695"/>
                      </a:cubicBezTo>
                      <a:cubicBezTo>
                        <a:pt x="8168" y="17810"/>
                        <a:pt x="7423" y="17896"/>
                        <a:pt x="6675" y="17896"/>
                      </a:cubicBezTo>
                      <a:cubicBezTo>
                        <a:pt x="6447" y="17896"/>
                        <a:pt x="6219" y="17888"/>
                        <a:pt x="5990" y="17870"/>
                      </a:cubicBezTo>
                      <a:cubicBezTo>
                        <a:pt x="5689" y="17845"/>
                        <a:pt x="5689" y="17419"/>
                        <a:pt x="5990" y="17394"/>
                      </a:cubicBezTo>
                      <a:cubicBezTo>
                        <a:pt x="6642" y="17319"/>
                        <a:pt x="7293" y="17269"/>
                        <a:pt x="7945" y="17193"/>
                      </a:cubicBezTo>
                      <a:cubicBezTo>
                        <a:pt x="7669" y="17018"/>
                        <a:pt x="7394" y="16842"/>
                        <a:pt x="7093" y="16692"/>
                      </a:cubicBezTo>
                      <a:cubicBezTo>
                        <a:pt x="6541" y="16391"/>
                        <a:pt x="5965" y="16216"/>
                        <a:pt x="5439" y="15890"/>
                      </a:cubicBezTo>
                      <a:cubicBezTo>
                        <a:pt x="5172" y="15745"/>
                        <a:pt x="5350" y="15413"/>
                        <a:pt x="5611" y="15413"/>
                      </a:cubicBezTo>
                      <a:close/>
                      <a:moveTo>
                        <a:pt x="20008" y="18628"/>
                      </a:moveTo>
                      <a:cubicBezTo>
                        <a:pt x="20377" y="18628"/>
                        <a:pt x="20711" y="18946"/>
                        <a:pt x="20752" y="19299"/>
                      </a:cubicBezTo>
                      <a:cubicBezTo>
                        <a:pt x="20827" y="19800"/>
                        <a:pt x="20451" y="20151"/>
                        <a:pt x="20000" y="20201"/>
                      </a:cubicBezTo>
                      <a:cubicBezTo>
                        <a:pt x="19962" y="20204"/>
                        <a:pt x="19923" y="20206"/>
                        <a:pt x="19883" y="20206"/>
                      </a:cubicBezTo>
                      <a:cubicBezTo>
                        <a:pt x="19641" y="20206"/>
                        <a:pt x="19385" y="20147"/>
                        <a:pt x="19148" y="20126"/>
                      </a:cubicBezTo>
                      <a:cubicBezTo>
                        <a:pt x="18847" y="20101"/>
                        <a:pt x="18572" y="20050"/>
                        <a:pt x="18296" y="19925"/>
                      </a:cubicBezTo>
                      <a:cubicBezTo>
                        <a:pt x="17895" y="19750"/>
                        <a:pt x="18045" y="19148"/>
                        <a:pt x="18396" y="19048"/>
                      </a:cubicBezTo>
                      <a:cubicBezTo>
                        <a:pt x="18772" y="18948"/>
                        <a:pt x="19123" y="18923"/>
                        <a:pt x="19499" y="18797"/>
                      </a:cubicBezTo>
                      <a:cubicBezTo>
                        <a:pt x="19574" y="18747"/>
                        <a:pt x="19674" y="18697"/>
                        <a:pt x="19775" y="18672"/>
                      </a:cubicBezTo>
                      <a:cubicBezTo>
                        <a:pt x="19852" y="18642"/>
                        <a:pt x="19931" y="18628"/>
                        <a:pt x="20008" y="18628"/>
                      </a:cubicBezTo>
                      <a:close/>
                      <a:moveTo>
                        <a:pt x="7176" y="18919"/>
                      </a:moveTo>
                      <a:cubicBezTo>
                        <a:pt x="7198" y="18919"/>
                        <a:pt x="7221" y="18920"/>
                        <a:pt x="7243" y="18923"/>
                      </a:cubicBezTo>
                      <a:cubicBezTo>
                        <a:pt x="7544" y="18973"/>
                        <a:pt x="7820" y="19098"/>
                        <a:pt x="7920" y="19424"/>
                      </a:cubicBezTo>
                      <a:cubicBezTo>
                        <a:pt x="7995" y="19750"/>
                        <a:pt x="7845" y="20025"/>
                        <a:pt x="7594" y="20201"/>
                      </a:cubicBezTo>
                      <a:cubicBezTo>
                        <a:pt x="7390" y="20349"/>
                        <a:pt x="7132" y="20388"/>
                        <a:pt x="6879" y="20388"/>
                      </a:cubicBezTo>
                      <a:cubicBezTo>
                        <a:pt x="6790" y="20388"/>
                        <a:pt x="6702" y="20383"/>
                        <a:pt x="6617" y="20376"/>
                      </a:cubicBezTo>
                      <a:cubicBezTo>
                        <a:pt x="6316" y="20376"/>
                        <a:pt x="6040" y="20351"/>
                        <a:pt x="5739" y="20251"/>
                      </a:cubicBezTo>
                      <a:cubicBezTo>
                        <a:pt x="5464" y="20176"/>
                        <a:pt x="5313" y="19925"/>
                        <a:pt x="5338" y="19649"/>
                      </a:cubicBezTo>
                      <a:cubicBezTo>
                        <a:pt x="5389" y="19349"/>
                        <a:pt x="5614" y="19198"/>
                        <a:pt x="5890" y="19148"/>
                      </a:cubicBezTo>
                      <a:cubicBezTo>
                        <a:pt x="6090" y="19148"/>
                        <a:pt x="6291" y="19098"/>
                        <a:pt x="6491" y="19073"/>
                      </a:cubicBezTo>
                      <a:cubicBezTo>
                        <a:pt x="6720" y="19027"/>
                        <a:pt x="6948" y="18919"/>
                        <a:pt x="7176" y="18919"/>
                      </a:cubicBezTo>
                      <a:close/>
                      <a:moveTo>
                        <a:pt x="15836" y="20286"/>
                      </a:moveTo>
                      <a:cubicBezTo>
                        <a:pt x="16080" y="20286"/>
                        <a:pt x="16218" y="20633"/>
                        <a:pt x="15965" y="20802"/>
                      </a:cubicBezTo>
                      <a:cubicBezTo>
                        <a:pt x="15164" y="21373"/>
                        <a:pt x="14186" y="21655"/>
                        <a:pt x="13209" y="21655"/>
                      </a:cubicBezTo>
                      <a:cubicBezTo>
                        <a:pt x="12168" y="21655"/>
                        <a:pt x="11128" y="21335"/>
                        <a:pt x="10301" y="20702"/>
                      </a:cubicBezTo>
                      <a:cubicBezTo>
                        <a:pt x="10108" y="20574"/>
                        <a:pt x="10208" y="20300"/>
                        <a:pt x="10412" y="20300"/>
                      </a:cubicBezTo>
                      <a:cubicBezTo>
                        <a:pt x="10448" y="20300"/>
                        <a:pt x="10486" y="20308"/>
                        <a:pt x="10526" y="20326"/>
                      </a:cubicBezTo>
                      <a:cubicBezTo>
                        <a:pt x="11391" y="20790"/>
                        <a:pt x="12249" y="21022"/>
                        <a:pt x="13108" y="21022"/>
                      </a:cubicBezTo>
                      <a:cubicBezTo>
                        <a:pt x="13966" y="21022"/>
                        <a:pt x="14825" y="20790"/>
                        <a:pt x="15689" y="20326"/>
                      </a:cubicBezTo>
                      <a:cubicBezTo>
                        <a:pt x="15741" y="20299"/>
                        <a:pt x="15790" y="20286"/>
                        <a:pt x="15836" y="20286"/>
                      </a:cubicBezTo>
                      <a:close/>
                      <a:moveTo>
                        <a:pt x="24812" y="0"/>
                      </a:moveTo>
                      <a:lnTo>
                        <a:pt x="24812" y="0"/>
                      </a:lnTo>
                      <a:cubicBezTo>
                        <a:pt x="23359" y="627"/>
                        <a:pt x="21755" y="852"/>
                        <a:pt x="20151" y="1078"/>
                      </a:cubicBezTo>
                      <a:cubicBezTo>
                        <a:pt x="17619" y="1404"/>
                        <a:pt x="15063" y="1654"/>
                        <a:pt x="12506" y="1705"/>
                      </a:cubicBezTo>
                      <a:cubicBezTo>
                        <a:pt x="12045" y="1716"/>
                        <a:pt x="11583" y="1721"/>
                        <a:pt x="11119" y="1721"/>
                      </a:cubicBezTo>
                      <a:cubicBezTo>
                        <a:pt x="7375" y="1721"/>
                        <a:pt x="3568" y="1338"/>
                        <a:pt x="0" y="201"/>
                      </a:cubicBezTo>
                      <a:lnTo>
                        <a:pt x="0" y="201"/>
                      </a:lnTo>
                      <a:cubicBezTo>
                        <a:pt x="1378" y="5138"/>
                        <a:pt x="2130" y="10351"/>
                        <a:pt x="3033" y="15389"/>
                      </a:cubicBezTo>
                      <a:cubicBezTo>
                        <a:pt x="3835" y="19775"/>
                        <a:pt x="4612" y="24161"/>
                        <a:pt x="5363" y="28572"/>
                      </a:cubicBezTo>
                      <a:lnTo>
                        <a:pt x="5414" y="28572"/>
                      </a:lnTo>
                      <a:cubicBezTo>
                        <a:pt x="7748" y="29257"/>
                        <a:pt x="10035" y="29641"/>
                        <a:pt x="12300" y="29641"/>
                      </a:cubicBezTo>
                      <a:cubicBezTo>
                        <a:pt x="14923" y="29641"/>
                        <a:pt x="17517" y="29127"/>
                        <a:pt x="20125" y="27970"/>
                      </a:cubicBezTo>
                      <a:cubicBezTo>
                        <a:pt x="20157" y="27949"/>
                        <a:pt x="20193" y="27941"/>
                        <a:pt x="20230" y="27941"/>
                      </a:cubicBezTo>
                      <a:cubicBezTo>
                        <a:pt x="20281" y="27941"/>
                        <a:pt x="20333" y="27956"/>
                        <a:pt x="20376" y="27970"/>
                      </a:cubicBezTo>
                      <a:cubicBezTo>
                        <a:pt x="20953" y="23634"/>
                        <a:pt x="21529" y="19299"/>
                        <a:pt x="22105" y="14988"/>
                      </a:cubicBezTo>
                      <a:cubicBezTo>
                        <a:pt x="22782" y="10025"/>
                        <a:pt x="23058" y="4737"/>
                        <a:pt x="2481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1" name="Google Shape;4831;p61"/>
                <p:cNvSpPr/>
                <p:nvPr/>
              </p:nvSpPr>
              <p:spPr>
                <a:xfrm>
                  <a:off x="5257675" y="4815200"/>
                  <a:ext cx="372200" cy="8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88" h="3377" extrusionOk="0">
                      <a:moveTo>
                        <a:pt x="14888" y="1"/>
                      </a:moveTo>
                      <a:lnTo>
                        <a:pt x="14888" y="1"/>
                      </a:lnTo>
                      <a:cubicBezTo>
                        <a:pt x="12397" y="1124"/>
                        <a:pt x="9614" y="1743"/>
                        <a:pt x="6846" y="1743"/>
                      </a:cubicBezTo>
                      <a:cubicBezTo>
                        <a:pt x="4489" y="1743"/>
                        <a:pt x="2144" y="1295"/>
                        <a:pt x="1" y="327"/>
                      </a:cubicBezTo>
                      <a:lnTo>
                        <a:pt x="1" y="327"/>
                      </a:lnTo>
                      <a:cubicBezTo>
                        <a:pt x="101" y="1053"/>
                        <a:pt x="226" y="1780"/>
                        <a:pt x="351" y="2482"/>
                      </a:cubicBezTo>
                      <a:cubicBezTo>
                        <a:pt x="351" y="2507"/>
                        <a:pt x="351" y="2532"/>
                        <a:pt x="351" y="2557"/>
                      </a:cubicBezTo>
                      <a:cubicBezTo>
                        <a:pt x="2715" y="2923"/>
                        <a:pt x="5331" y="3377"/>
                        <a:pt x="7887" y="3377"/>
                      </a:cubicBezTo>
                      <a:cubicBezTo>
                        <a:pt x="10235" y="3377"/>
                        <a:pt x="12533" y="2993"/>
                        <a:pt x="14537" y="1805"/>
                      </a:cubicBezTo>
                      <a:cubicBezTo>
                        <a:pt x="14587" y="1780"/>
                        <a:pt x="14612" y="1780"/>
                        <a:pt x="14637" y="1780"/>
                      </a:cubicBezTo>
                      <a:cubicBezTo>
                        <a:pt x="14637" y="1780"/>
                        <a:pt x="14637" y="1755"/>
                        <a:pt x="14637" y="1755"/>
                      </a:cubicBezTo>
                      <a:cubicBezTo>
                        <a:pt x="14712" y="1179"/>
                        <a:pt x="14788" y="577"/>
                        <a:pt x="14888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2" name="Google Shape;4832;p61"/>
                <p:cNvSpPr/>
                <p:nvPr/>
              </p:nvSpPr>
              <p:spPr>
                <a:xfrm>
                  <a:off x="5096025" y="3896025"/>
                  <a:ext cx="428600" cy="1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4" h="4738" extrusionOk="0">
                      <a:moveTo>
                        <a:pt x="14487" y="1"/>
                      </a:moveTo>
                      <a:cubicBezTo>
                        <a:pt x="12031" y="51"/>
                        <a:pt x="9549" y="76"/>
                        <a:pt x="7068" y="201"/>
                      </a:cubicBezTo>
                      <a:cubicBezTo>
                        <a:pt x="4888" y="301"/>
                        <a:pt x="1329" y="377"/>
                        <a:pt x="151" y="2607"/>
                      </a:cubicBezTo>
                      <a:cubicBezTo>
                        <a:pt x="0" y="4387"/>
                        <a:pt x="6316" y="4462"/>
                        <a:pt x="7244" y="4512"/>
                      </a:cubicBezTo>
                      <a:cubicBezTo>
                        <a:pt x="9123" y="4637"/>
                        <a:pt x="11003" y="4712"/>
                        <a:pt x="12908" y="4737"/>
                      </a:cubicBezTo>
                      <a:cubicBezTo>
                        <a:pt x="13284" y="4737"/>
                        <a:pt x="15038" y="4737"/>
                        <a:pt x="17143" y="4662"/>
                      </a:cubicBezTo>
                      <a:lnTo>
                        <a:pt x="17118" y="3509"/>
                      </a:lnTo>
                      <a:cubicBezTo>
                        <a:pt x="17068" y="3509"/>
                        <a:pt x="17043" y="3484"/>
                        <a:pt x="16993" y="3459"/>
                      </a:cubicBezTo>
                      <a:cubicBezTo>
                        <a:pt x="16492" y="3108"/>
                        <a:pt x="15990" y="2858"/>
                        <a:pt x="15464" y="2682"/>
                      </a:cubicBezTo>
                      <a:cubicBezTo>
                        <a:pt x="15239" y="2858"/>
                        <a:pt x="15038" y="3058"/>
                        <a:pt x="14838" y="3309"/>
                      </a:cubicBezTo>
                      <a:cubicBezTo>
                        <a:pt x="14808" y="3339"/>
                        <a:pt x="14773" y="3352"/>
                        <a:pt x="14739" y="3352"/>
                      </a:cubicBezTo>
                      <a:cubicBezTo>
                        <a:pt x="14632" y="3352"/>
                        <a:pt x="14530" y="3223"/>
                        <a:pt x="14587" y="3108"/>
                      </a:cubicBezTo>
                      <a:cubicBezTo>
                        <a:pt x="14712" y="2908"/>
                        <a:pt x="14863" y="2707"/>
                        <a:pt x="15013" y="2532"/>
                      </a:cubicBezTo>
                      <a:cubicBezTo>
                        <a:pt x="14637" y="2432"/>
                        <a:pt x="14261" y="2356"/>
                        <a:pt x="13835" y="2331"/>
                      </a:cubicBezTo>
                      <a:cubicBezTo>
                        <a:pt x="13685" y="2306"/>
                        <a:pt x="13635" y="2081"/>
                        <a:pt x="13810" y="2056"/>
                      </a:cubicBezTo>
                      <a:cubicBezTo>
                        <a:pt x="14061" y="2006"/>
                        <a:pt x="14336" y="2006"/>
                        <a:pt x="14587" y="2006"/>
                      </a:cubicBezTo>
                      <a:cubicBezTo>
                        <a:pt x="14562" y="1354"/>
                        <a:pt x="14512" y="677"/>
                        <a:pt x="14487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3" name="Google Shape;4833;p61"/>
                <p:cNvSpPr/>
                <p:nvPr/>
              </p:nvSpPr>
              <p:spPr>
                <a:xfrm>
                  <a:off x="5073475" y="3988125"/>
                  <a:ext cx="703025" cy="1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21" h="5696" extrusionOk="0">
                      <a:moveTo>
                        <a:pt x="1003" y="1"/>
                      </a:moveTo>
                      <a:cubicBezTo>
                        <a:pt x="1028" y="1229"/>
                        <a:pt x="501" y="2632"/>
                        <a:pt x="0" y="3610"/>
                      </a:cubicBezTo>
                      <a:cubicBezTo>
                        <a:pt x="4401" y="4949"/>
                        <a:pt x="8825" y="5695"/>
                        <a:pt x="13424" y="5695"/>
                      </a:cubicBezTo>
                      <a:cubicBezTo>
                        <a:pt x="13644" y="5695"/>
                        <a:pt x="13864" y="5694"/>
                        <a:pt x="14085" y="5690"/>
                      </a:cubicBezTo>
                      <a:cubicBezTo>
                        <a:pt x="16491" y="5640"/>
                        <a:pt x="18897" y="5439"/>
                        <a:pt x="21278" y="5164"/>
                      </a:cubicBezTo>
                      <a:cubicBezTo>
                        <a:pt x="23684" y="4863"/>
                        <a:pt x="26040" y="4562"/>
                        <a:pt x="28096" y="3209"/>
                      </a:cubicBezTo>
                      <a:cubicBezTo>
                        <a:pt x="28121" y="3184"/>
                        <a:pt x="28121" y="3184"/>
                        <a:pt x="28121" y="3184"/>
                      </a:cubicBezTo>
                      <a:cubicBezTo>
                        <a:pt x="28096" y="3184"/>
                        <a:pt x="28045" y="3134"/>
                        <a:pt x="28020" y="3084"/>
                      </a:cubicBezTo>
                      <a:cubicBezTo>
                        <a:pt x="27419" y="2181"/>
                        <a:pt x="26993" y="1129"/>
                        <a:pt x="26867" y="51"/>
                      </a:cubicBezTo>
                      <a:cubicBezTo>
                        <a:pt x="26517" y="1229"/>
                        <a:pt x="24111" y="1053"/>
                        <a:pt x="23108" y="1154"/>
                      </a:cubicBezTo>
                      <a:cubicBezTo>
                        <a:pt x="20281" y="1427"/>
                        <a:pt x="17440" y="1563"/>
                        <a:pt x="14607" y="1563"/>
                      </a:cubicBezTo>
                      <a:cubicBezTo>
                        <a:pt x="13797" y="1563"/>
                        <a:pt x="12988" y="1552"/>
                        <a:pt x="12181" y="1530"/>
                      </a:cubicBezTo>
                      <a:cubicBezTo>
                        <a:pt x="9023" y="1454"/>
                        <a:pt x="5288" y="1580"/>
                        <a:pt x="2231" y="703"/>
                      </a:cubicBezTo>
                      <a:cubicBezTo>
                        <a:pt x="1780" y="577"/>
                        <a:pt x="1303" y="327"/>
                        <a:pt x="1003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4" name="Google Shape;4834;p61"/>
                <p:cNvSpPr/>
                <p:nvPr/>
              </p:nvSpPr>
              <p:spPr>
                <a:xfrm>
                  <a:off x="5495150" y="3881625"/>
                  <a:ext cx="245000" cy="13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0" h="5239" extrusionOk="0">
                      <a:moveTo>
                        <a:pt x="802" y="401"/>
                      </a:moveTo>
                      <a:lnTo>
                        <a:pt x="777" y="2030"/>
                      </a:lnTo>
                      <a:cubicBezTo>
                        <a:pt x="792" y="2027"/>
                        <a:pt x="806" y="2026"/>
                        <a:pt x="820" y="2026"/>
                      </a:cubicBezTo>
                      <a:cubicBezTo>
                        <a:pt x="1038" y="2026"/>
                        <a:pt x="1112" y="2386"/>
                        <a:pt x="853" y="2456"/>
                      </a:cubicBezTo>
                      <a:cubicBezTo>
                        <a:pt x="552" y="2582"/>
                        <a:pt x="251" y="2707"/>
                        <a:pt x="0" y="2882"/>
                      </a:cubicBezTo>
                      <a:cubicBezTo>
                        <a:pt x="477" y="3083"/>
                        <a:pt x="953" y="3333"/>
                        <a:pt x="1329" y="3684"/>
                      </a:cubicBezTo>
                      <a:cubicBezTo>
                        <a:pt x="1479" y="3810"/>
                        <a:pt x="1329" y="4085"/>
                        <a:pt x="1153" y="4085"/>
                      </a:cubicBezTo>
                      <a:lnTo>
                        <a:pt x="1178" y="5238"/>
                      </a:lnTo>
                      <a:cubicBezTo>
                        <a:pt x="4963" y="5088"/>
                        <a:pt x="9800" y="4737"/>
                        <a:pt x="9599" y="3760"/>
                      </a:cubicBezTo>
                      <a:cubicBezTo>
                        <a:pt x="9574" y="3634"/>
                        <a:pt x="9624" y="3559"/>
                        <a:pt x="9725" y="3509"/>
                      </a:cubicBezTo>
                      <a:cubicBezTo>
                        <a:pt x="9424" y="0"/>
                        <a:pt x="3584" y="577"/>
                        <a:pt x="802" y="40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5" name="Google Shape;4835;p61"/>
                <p:cNvSpPr/>
                <p:nvPr/>
              </p:nvSpPr>
              <p:spPr>
                <a:xfrm>
                  <a:off x="5468200" y="3769450"/>
                  <a:ext cx="36375" cy="10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5" h="4137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6" y="928"/>
                        <a:pt x="51" y="1881"/>
                        <a:pt x="51" y="2833"/>
                      </a:cubicBezTo>
                      <a:cubicBezTo>
                        <a:pt x="427" y="3384"/>
                        <a:pt x="878" y="3785"/>
                        <a:pt x="1404" y="4136"/>
                      </a:cubicBezTo>
                      <a:cubicBezTo>
                        <a:pt x="1379" y="3159"/>
                        <a:pt x="1404" y="2156"/>
                        <a:pt x="1454" y="1179"/>
                      </a:cubicBezTo>
                      <a:cubicBezTo>
                        <a:pt x="878" y="953"/>
                        <a:pt x="377" y="527"/>
                        <a:pt x="1" y="1"/>
                      </a:cubicBezTo>
                      <a:close/>
                    </a:path>
                  </a:pathLst>
                </a:custGeom>
                <a:solidFill>
                  <a:srgbClr val="F5F5F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6" name="Google Shape;4836;p61"/>
                <p:cNvSpPr/>
                <p:nvPr/>
              </p:nvSpPr>
              <p:spPr>
                <a:xfrm>
                  <a:off x="5470075" y="3688475"/>
                  <a:ext cx="42025" cy="1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1" h="709" extrusionOk="0">
                      <a:moveTo>
                        <a:pt x="586" y="0"/>
                      </a:moveTo>
                      <a:cubicBezTo>
                        <a:pt x="372" y="0"/>
                        <a:pt x="186" y="45"/>
                        <a:pt x="1" y="107"/>
                      </a:cubicBezTo>
                      <a:cubicBezTo>
                        <a:pt x="226" y="308"/>
                        <a:pt x="477" y="458"/>
                        <a:pt x="753" y="558"/>
                      </a:cubicBezTo>
                      <a:cubicBezTo>
                        <a:pt x="878" y="608"/>
                        <a:pt x="1003" y="633"/>
                        <a:pt x="1154" y="658"/>
                      </a:cubicBezTo>
                      <a:cubicBezTo>
                        <a:pt x="1254" y="683"/>
                        <a:pt x="1354" y="709"/>
                        <a:pt x="1480" y="709"/>
                      </a:cubicBezTo>
                      <a:cubicBezTo>
                        <a:pt x="1530" y="633"/>
                        <a:pt x="1605" y="533"/>
                        <a:pt x="1680" y="458"/>
                      </a:cubicBezTo>
                      <a:cubicBezTo>
                        <a:pt x="1630" y="157"/>
                        <a:pt x="928" y="32"/>
                        <a:pt x="728" y="7"/>
                      </a:cubicBezTo>
                      <a:cubicBezTo>
                        <a:pt x="679" y="2"/>
                        <a:pt x="632" y="0"/>
                        <a:pt x="586" y="0"/>
                      </a:cubicBezTo>
                      <a:close/>
                    </a:path>
                  </a:pathLst>
                </a:custGeom>
                <a:solidFill>
                  <a:srgbClr val="E7BC3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7" name="Google Shape;4837;p61"/>
                <p:cNvSpPr/>
                <p:nvPr/>
              </p:nvSpPr>
              <p:spPr>
                <a:xfrm>
                  <a:off x="5465700" y="3696150"/>
                  <a:ext cx="45775" cy="9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1" h="3685" extrusionOk="0">
                      <a:moveTo>
                        <a:pt x="0" y="1"/>
                      </a:moveTo>
                      <a:cubicBezTo>
                        <a:pt x="25" y="26"/>
                        <a:pt x="25" y="26"/>
                        <a:pt x="25" y="51"/>
                      </a:cubicBezTo>
                      <a:cubicBezTo>
                        <a:pt x="51" y="803"/>
                        <a:pt x="76" y="1580"/>
                        <a:pt x="101" y="2356"/>
                      </a:cubicBezTo>
                      <a:cubicBezTo>
                        <a:pt x="477" y="2933"/>
                        <a:pt x="978" y="3359"/>
                        <a:pt x="1579" y="3685"/>
                      </a:cubicBezTo>
                      <a:cubicBezTo>
                        <a:pt x="1630" y="2682"/>
                        <a:pt x="1730" y="1705"/>
                        <a:pt x="1830" y="727"/>
                      </a:cubicBezTo>
                      <a:lnTo>
                        <a:pt x="1830" y="727"/>
                      </a:lnTo>
                      <a:cubicBezTo>
                        <a:pt x="1786" y="735"/>
                        <a:pt x="1740" y="738"/>
                        <a:pt x="1693" y="738"/>
                      </a:cubicBezTo>
                      <a:cubicBezTo>
                        <a:pt x="1579" y="738"/>
                        <a:pt x="1460" y="720"/>
                        <a:pt x="1354" y="702"/>
                      </a:cubicBezTo>
                      <a:cubicBezTo>
                        <a:pt x="853" y="602"/>
                        <a:pt x="401" y="351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8" name="Google Shape;4838;p61"/>
                <p:cNvSpPr/>
                <p:nvPr/>
              </p:nvSpPr>
              <p:spPr>
                <a:xfrm>
                  <a:off x="5467575" y="3853425"/>
                  <a:ext cx="39500" cy="9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" h="3835" extrusionOk="0">
                      <a:moveTo>
                        <a:pt x="76" y="0"/>
                      </a:moveTo>
                      <a:cubicBezTo>
                        <a:pt x="76" y="1253"/>
                        <a:pt x="51" y="2507"/>
                        <a:pt x="1" y="3735"/>
                      </a:cubicBezTo>
                      <a:cubicBezTo>
                        <a:pt x="201" y="3760"/>
                        <a:pt x="377" y="3810"/>
                        <a:pt x="552" y="3835"/>
                      </a:cubicBezTo>
                      <a:cubicBezTo>
                        <a:pt x="853" y="3609"/>
                        <a:pt x="1204" y="3409"/>
                        <a:pt x="1580" y="3258"/>
                      </a:cubicBezTo>
                      <a:cubicBezTo>
                        <a:pt x="1504" y="2582"/>
                        <a:pt x="1479" y="1905"/>
                        <a:pt x="1454" y="1253"/>
                      </a:cubicBezTo>
                      <a:cubicBezTo>
                        <a:pt x="878" y="978"/>
                        <a:pt x="402" y="527"/>
                        <a:pt x="7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39" name="Google Shape;4839;p61"/>
                <p:cNvSpPr/>
                <p:nvPr/>
              </p:nvSpPr>
              <p:spPr>
                <a:xfrm>
                  <a:off x="5059050" y="3679775"/>
                  <a:ext cx="729350" cy="123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174" h="49545" extrusionOk="0">
                      <a:moveTo>
                        <a:pt x="17027" y="348"/>
                      </a:moveTo>
                      <a:cubicBezTo>
                        <a:pt x="17073" y="348"/>
                        <a:pt x="17120" y="350"/>
                        <a:pt x="17169" y="355"/>
                      </a:cubicBezTo>
                      <a:cubicBezTo>
                        <a:pt x="17369" y="380"/>
                        <a:pt x="18071" y="505"/>
                        <a:pt x="18121" y="806"/>
                      </a:cubicBezTo>
                      <a:cubicBezTo>
                        <a:pt x="18046" y="881"/>
                        <a:pt x="17971" y="981"/>
                        <a:pt x="17921" y="1057"/>
                      </a:cubicBezTo>
                      <a:cubicBezTo>
                        <a:pt x="17795" y="1057"/>
                        <a:pt x="17695" y="1031"/>
                        <a:pt x="17595" y="1006"/>
                      </a:cubicBezTo>
                      <a:cubicBezTo>
                        <a:pt x="17444" y="981"/>
                        <a:pt x="17319" y="956"/>
                        <a:pt x="17194" y="906"/>
                      </a:cubicBezTo>
                      <a:cubicBezTo>
                        <a:pt x="16918" y="806"/>
                        <a:pt x="16667" y="656"/>
                        <a:pt x="16442" y="455"/>
                      </a:cubicBezTo>
                      <a:cubicBezTo>
                        <a:pt x="16627" y="393"/>
                        <a:pt x="16813" y="348"/>
                        <a:pt x="17027" y="348"/>
                      </a:cubicBezTo>
                      <a:close/>
                      <a:moveTo>
                        <a:pt x="16266" y="656"/>
                      </a:moveTo>
                      <a:cubicBezTo>
                        <a:pt x="16667" y="1006"/>
                        <a:pt x="17119" y="1257"/>
                        <a:pt x="17620" y="1357"/>
                      </a:cubicBezTo>
                      <a:cubicBezTo>
                        <a:pt x="17726" y="1375"/>
                        <a:pt x="17845" y="1393"/>
                        <a:pt x="17959" y="1393"/>
                      </a:cubicBezTo>
                      <a:cubicBezTo>
                        <a:pt x="18006" y="1393"/>
                        <a:pt x="18052" y="1390"/>
                        <a:pt x="18096" y="1382"/>
                      </a:cubicBezTo>
                      <a:lnTo>
                        <a:pt x="18096" y="1382"/>
                      </a:lnTo>
                      <a:cubicBezTo>
                        <a:pt x="17996" y="2360"/>
                        <a:pt x="17896" y="3337"/>
                        <a:pt x="17845" y="4340"/>
                      </a:cubicBezTo>
                      <a:cubicBezTo>
                        <a:pt x="17244" y="4014"/>
                        <a:pt x="16743" y="3588"/>
                        <a:pt x="16367" y="3011"/>
                      </a:cubicBezTo>
                      <a:cubicBezTo>
                        <a:pt x="16342" y="2235"/>
                        <a:pt x="16317" y="1458"/>
                        <a:pt x="16291" y="706"/>
                      </a:cubicBezTo>
                      <a:cubicBezTo>
                        <a:pt x="16291" y="681"/>
                        <a:pt x="16291" y="681"/>
                        <a:pt x="16266" y="656"/>
                      </a:cubicBezTo>
                      <a:close/>
                      <a:moveTo>
                        <a:pt x="16367" y="3588"/>
                      </a:moveTo>
                      <a:cubicBezTo>
                        <a:pt x="16743" y="4114"/>
                        <a:pt x="17244" y="4540"/>
                        <a:pt x="17820" y="4766"/>
                      </a:cubicBezTo>
                      <a:cubicBezTo>
                        <a:pt x="17770" y="5743"/>
                        <a:pt x="17745" y="6746"/>
                        <a:pt x="17770" y="7723"/>
                      </a:cubicBezTo>
                      <a:cubicBezTo>
                        <a:pt x="17244" y="7372"/>
                        <a:pt x="16793" y="6971"/>
                        <a:pt x="16417" y="6420"/>
                      </a:cubicBezTo>
                      <a:cubicBezTo>
                        <a:pt x="16417" y="5468"/>
                        <a:pt x="16392" y="4515"/>
                        <a:pt x="16367" y="3588"/>
                      </a:cubicBezTo>
                      <a:close/>
                      <a:moveTo>
                        <a:pt x="16417" y="6946"/>
                      </a:moveTo>
                      <a:cubicBezTo>
                        <a:pt x="16743" y="7473"/>
                        <a:pt x="17219" y="7924"/>
                        <a:pt x="17795" y="8199"/>
                      </a:cubicBezTo>
                      <a:cubicBezTo>
                        <a:pt x="17820" y="8851"/>
                        <a:pt x="17845" y="9528"/>
                        <a:pt x="17921" y="10204"/>
                      </a:cubicBezTo>
                      <a:cubicBezTo>
                        <a:pt x="17545" y="10355"/>
                        <a:pt x="17194" y="10555"/>
                        <a:pt x="16893" y="10781"/>
                      </a:cubicBezTo>
                      <a:cubicBezTo>
                        <a:pt x="16718" y="10756"/>
                        <a:pt x="16542" y="10706"/>
                        <a:pt x="16342" y="10681"/>
                      </a:cubicBezTo>
                      <a:cubicBezTo>
                        <a:pt x="16392" y="9453"/>
                        <a:pt x="16417" y="8199"/>
                        <a:pt x="16417" y="6946"/>
                      </a:cubicBezTo>
                      <a:close/>
                      <a:moveTo>
                        <a:pt x="18246" y="8475"/>
                      </a:moveTo>
                      <a:cubicBezTo>
                        <a:pt x="21028" y="8651"/>
                        <a:pt x="26868" y="8074"/>
                        <a:pt x="27169" y="11583"/>
                      </a:cubicBezTo>
                      <a:cubicBezTo>
                        <a:pt x="27068" y="11633"/>
                        <a:pt x="27018" y="11708"/>
                        <a:pt x="27043" y="11834"/>
                      </a:cubicBezTo>
                      <a:cubicBezTo>
                        <a:pt x="27244" y="12811"/>
                        <a:pt x="22407" y="13162"/>
                        <a:pt x="18622" y="13312"/>
                      </a:cubicBezTo>
                      <a:cubicBezTo>
                        <a:pt x="16517" y="13387"/>
                        <a:pt x="14763" y="13387"/>
                        <a:pt x="14387" y="13387"/>
                      </a:cubicBezTo>
                      <a:cubicBezTo>
                        <a:pt x="12482" y="13362"/>
                        <a:pt x="10602" y="13287"/>
                        <a:pt x="8723" y="13162"/>
                      </a:cubicBezTo>
                      <a:cubicBezTo>
                        <a:pt x="7795" y="13112"/>
                        <a:pt x="1479" y="13037"/>
                        <a:pt x="1630" y="11257"/>
                      </a:cubicBezTo>
                      <a:cubicBezTo>
                        <a:pt x="2808" y="9027"/>
                        <a:pt x="6367" y="8951"/>
                        <a:pt x="8547" y="8851"/>
                      </a:cubicBezTo>
                      <a:cubicBezTo>
                        <a:pt x="11028" y="8726"/>
                        <a:pt x="13510" y="8701"/>
                        <a:pt x="15966" y="8651"/>
                      </a:cubicBezTo>
                      <a:cubicBezTo>
                        <a:pt x="15991" y="9327"/>
                        <a:pt x="16041" y="10004"/>
                        <a:pt x="16066" y="10656"/>
                      </a:cubicBezTo>
                      <a:cubicBezTo>
                        <a:pt x="15815" y="10656"/>
                        <a:pt x="15540" y="10656"/>
                        <a:pt x="15289" y="10706"/>
                      </a:cubicBezTo>
                      <a:cubicBezTo>
                        <a:pt x="15114" y="10731"/>
                        <a:pt x="15164" y="10956"/>
                        <a:pt x="15314" y="10981"/>
                      </a:cubicBezTo>
                      <a:cubicBezTo>
                        <a:pt x="15740" y="11006"/>
                        <a:pt x="16116" y="11082"/>
                        <a:pt x="16492" y="11182"/>
                      </a:cubicBezTo>
                      <a:cubicBezTo>
                        <a:pt x="16342" y="11357"/>
                        <a:pt x="16191" y="11558"/>
                        <a:pt x="16066" y="11758"/>
                      </a:cubicBezTo>
                      <a:cubicBezTo>
                        <a:pt x="16009" y="11873"/>
                        <a:pt x="16111" y="12002"/>
                        <a:pt x="16218" y="12002"/>
                      </a:cubicBezTo>
                      <a:cubicBezTo>
                        <a:pt x="16252" y="12002"/>
                        <a:pt x="16287" y="11989"/>
                        <a:pt x="16317" y="11959"/>
                      </a:cubicBezTo>
                      <a:cubicBezTo>
                        <a:pt x="16517" y="11708"/>
                        <a:pt x="16718" y="11508"/>
                        <a:pt x="16943" y="11332"/>
                      </a:cubicBezTo>
                      <a:cubicBezTo>
                        <a:pt x="17469" y="11508"/>
                        <a:pt x="17971" y="11758"/>
                        <a:pt x="18472" y="12109"/>
                      </a:cubicBezTo>
                      <a:cubicBezTo>
                        <a:pt x="18522" y="12134"/>
                        <a:pt x="18547" y="12159"/>
                        <a:pt x="18597" y="12159"/>
                      </a:cubicBezTo>
                      <a:cubicBezTo>
                        <a:pt x="18773" y="12159"/>
                        <a:pt x="18923" y="11884"/>
                        <a:pt x="18773" y="11758"/>
                      </a:cubicBezTo>
                      <a:cubicBezTo>
                        <a:pt x="18397" y="11407"/>
                        <a:pt x="17921" y="11157"/>
                        <a:pt x="17444" y="10956"/>
                      </a:cubicBezTo>
                      <a:cubicBezTo>
                        <a:pt x="17695" y="10781"/>
                        <a:pt x="17996" y="10656"/>
                        <a:pt x="18297" y="10530"/>
                      </a:cubicBezTo>
                      <a:cubicBezTo>
                        <a:pt x="18556" y="10460"/>
                        <a:pt x="18482" y="10100"/>
                        <a:pt x="18264" y="10100"/>
                      </a:cubicBezTo>
                      <a:cubicBezTo>
                        <a:pt x="18250" y="10100"/>
                        <a:pt x="18236" y="10101"/>
                        <a:pt x="18221" y="10104"/>
                      </a:cubicBezTo>
                      <a:lnTo>
                        <a:pt x="18246" y="8475"/>
                      </a:lnTo>
                      <a:close/>
                      <a:moveTo>
                        <a:pt x="1580" y="12335"/>
                      </a:moveTo>
                      <a:lnTo>
                        <a:pt x="1580" y="12335"/>
                      </a:lnTo>
                      <a:cubicBezTo>
                        <a:pt x="1880" y="12661"/>
                        <a:pt x="2357" y="12911"/>
                        <a:pt x="2808" y="13037"/>
                      </a:cubicBezTo>
                      <a:cubicBezTo>
                        <a:pt x="5865" y="13914"/>
                        <a:pt x="9600" y="13788"/>
                        <a:pt x="12758" y="13864"/>
                      </a:cubicBezTo>
                      <a:cubicBezTo>
                        <a:pt x="13565" y="13886"/>
                        <a:pt x="14374" y="13897"/>
                        <a:pt x="15184" y="13897"/>
                      </a:cubicBezTo>
                      <a:cubicBezTo>
                        <a:pt x="18017" y="13897"/>
                        <a:pt x="20858" y="13761"/>
                        <a:pt x="23685" y="13488"/>
                      </a:cubicBezTo>
                      <a:cubicBezTo>
                        <a:pt x="24688" y="13387"/>
                        <a:pt x="27094" y="13563"/>
                        <a:pt x="27444" y="12385"/>
                      </a:cubicBezTo>
                      <a:cubicBezTo>
                        <a:pt x="27570" y="13463"/>
                        <a:pt x="27996" y="14515"/>
                        <a:pt x="28597" y="15418"/>
                      </a:cubicBezTo>
                      <a:cubicBezTo>
                        <a:pt x="28622" y="15468"/>
                        <a:pt x="28673" y="15518"/>
                        <a:pt x="28698" y="15518"/>
                      </a:cubicBezTo>
                      <a:cubicBezTo>
                        <a:pt x="28698" y="15518"/>
                        <a:pt x="28698" y="15518"/>
                        <a:pt x="28673" y="15543"/>
                      </a:cubicBezTo>
                      <a:cubicBezTo>
                        <a:pt x="26617" y="16896"/>
                        <a:pt x="24261" y="17197"/>
                        <a:pt x="21855" y="17498"/>
                      </a:cubicBezTo>
                      <a:cubicBezTo>
                        <a:pt x="19474" y="17773"/>
                        <a:pt x="17068" y="17974"/>
                        <a:pt x="14662" y="18024"/>
                      </a:cubicBezTo>
                      <a:cubicBezTo>
                        <a:pt x="14441" y="18028"/>
                        <a:pt x="14221" y="18029"/>
                        <a:pt x="14001" y="18029"/>
                      </a:cubicBezTo>
                      <a:cubicBezTo>
                        <a:pt x="9402" y="18029"/>
                        <a:pt x="4978" y="17283"/>
                        <a:pt x="577" y="15944"/>
                      </a:cubicBezTo>
                      <a:cubicBezTo>
                        <a:pt x="1078" y="14966"/>
                        <a:pt x="1605" y="13563"/>
                        <a:pt x="1580" y="12335"/>
                      </a:cubicBezTo>
                      <a:close/>
                      <a:moveTo>
                        <a:pt x="27344" y="16896"/>
                      </a:moveTo>
                      <a:lnTo>
                        <a:pt x="27344" y="16896"/>
                      </a:lnTo>
                      <a:cubicBezTo>
                        <a:pt x="25590" y="21633"/>
                        <a:pt x="25314" y="26921"/>
                        <a:pt x="24637" y="31884"/>
                      </a:cubicBezTo>
                      <a:cubicBezTo>
                        <a:pt x="24061" y="36195"/>
                        <a:pt x="23485" y="40530"/>
                        <a:pt x="22908" y="44866"/>
                      </a:cubicBezTo>
                      <a:cubicBezTo>
                        <a:pt x="22865" y="44852"/>
                        <a:pt x="22813" y="44837"/>
                        <a:pt x="22762" y="44837"/>
                      </a:cubicBezTo>
                      <a:cubicBezTo>
                        <a:pt x="22725" y="44837"/>
                        <a:pt x="22689" y="44845"/>
                        <a:pt x="22657" y="44866"/>
                      </a:cubicBezTo>
                      <a:cubicBezTo>
                        <a:pt x="20049" y="46023"/>
                        <a:pt x="17455" y="46537"/>
                        <a:pt x="14832" y="46537"/>
                      </a:cubicBezTo>
                      <a:cubicBezTo>
                        <a:pt x="12567" y="46537"/>
                        <a:pt x="10280" y="46153"/>
                        <a:pt x="7946" y="45468"/>
                      </a:cubicBezTo>
                      <a:lnTo>
                        <a:pt x="7895" y="45468"/>
                      </a:lnTo>
                      <a:cubicBezTo>
                        <a:pt x="7144" y="41057"/>
                        <a:pt x="6367" y="36671"/>
                        <a:pt x="5565" y="32285"/>
                      </a:cubicBezTo>
                      <a:cubicBezTo>
                        <a:pt x="4662" y="27247"/>
                        <a:pt x="3910" y="22034"/>
                        <a:pt x="2532" y="17097"/>
                      </a:cubicBezTo>
                      <a:lnTo>
                        <a:pt x="2532" y="17097"/>
                      </a:lnTo>
                      <a:cubicBezTo>
                        <a:pt x="6100" y="18234"/>
                        <a:pt x="9907" y="18617"/>
                        <a:pt x="13651" y="18617"/>
                      </a:cubicBezTo>
                      <a:cubicBezTo>
                        <a:pt x="14115" y="18617"/>
                        <a:pt x="14577" y="18612"/>
                        <a:pt x="15038" y="18601"/>
                      </a:cubicBezTo>
                      <a:cubicBezTo>
                        <a:pt x="17595" y="18550"/>
                        <a:pt x="20151" y="18300"/>
                        <a:pt x="22683" y="17974"/>
                      </a:cubicBezTo>
                      <a:cubicBezTo>
                        <a:pt x="24287" y="17748"/>
                        <a:pt x="25891" y="17523"/>
                        <a:pt x="27344" y="16896"/>
                      </a:cubicBezTo>
                      <a:close/>
                      <a:moveTo>
                        <a:pt x="22833" y="45418"/>
                      </a:moveTo>
                      <a:lnTo>
                        <a:pt x="22833" y="45418"/>
                      </a:lnTo>
                      <a:cubicBezTo>
                        <a:pt x="22733" y="45994"/>
                        <a:pt x="22657" y="46596"/>
                        <a:pt x="22582" y="47172"/>
                      </a:cubicBezTo>
                      <a:cubicBezTo>
                        <a:pt x="22582" y="47172"/>
                        <a:pt x="22582" y="47197"/>
                        <a:pt x="22582" y="47197"/>
                      </a:cubicBezTo>
                      <a:cubicBezTo>
                        <a:pt x="22557" y="47197"/>
                        <a:pt x="22532" y="47197"/>
                        <a:pt x="22482" y="47222"/>
                      </a:cubicBezTo>
                      <a:cubicBezTo>
                        <a:pt x="20478" y="48410"/>
                        <a:pt x="18180" y="48794"/>
                        <a:pt x="15832" y="48794"/>
                      </a:cubicBezTo>
                      <a:cubicBezTo>
                        <a:pt x="13276" y="48794"/>
                        <a:pt x="10660" y="48340"/>
                        <a:pt x="8296" y="47974"/>
                      </a:cubicBezTo>
                      <a:cubicBezTo>
                        <a:pt x="8296" y="47949"/>
                        <a:pt x="8296" y="47924"/>
                        <a:pt x="8296" y="47899"/>
                      </a:cubicBezTo>
                      <a:cubicBezTo>
                        <a:pt x="8171" y="47197"/>
                        <a:pt x="8046" y="46470"/>
                        <a:pt x="7946" y="45744"/>
                      </a:cubicBezTo>
                      <a:lnTo>
                        <a:pt x="7946" y="45744"/>
                      </a:lnTo>
                      <a:cubicBezTo>
                        <a:pt x="10089" y="46712"/>
                        <a:pt x="12434" y="47160"/>
                        <a:pt x="14791" y="47160"/>
                      </a:cubicBezTo>
                      <a:cubicBezTo>
                        <a:pt x="17559" y="47160"/>
                        <a:pt x="20342" y="46541"/>
                        <a:pt x="22833" y="45418"/>
                      </a:cubicBezTo>
                      <a:close/>
                      <a:moveTo>
                        <a:pt x="17010" y="0"/>
                      </a:moveTo>
                      <a:cubicBezTo>
                        <a:pt x="16688" y="0"/>
                        <a:pt x="16368" y="79"/>
                        <a:pt x="16066" y="229"/>
                      </a:cubicBezTo>
                      <a:cubicBezTo>
                        <a:pt x="15941" y="305"/>
                        <a:pt x="15966" y="455"/>
                        <a:pt x="16041" y="505"/>
                      </a:cubicBezTo>
                      <a:cubicBezTo>
                        <a:pt x="15966" y="530"/>
                        <a:pt x="15890" y="580"/>
                        <a:pt x="15890" y="706"/>
                      </a:cubicBezTo>
                      <a:cubicBezTo>
                        <a:pt x="15865" y="3187"/>
                        <a:pt x="15865" y="5718"/>
                        <a:pt x="15966" y="8250"/>
                      </a:cubicBezTo>
                      <a:cubicBezTo>
                        <a:pt x="14621" y="8219"/>
                        <a:pt x="13247" y="8180"/>
                        <a:pt x="11870" y="8180"/>
                      </a:cubicBezTo>
                      <a:cubicBezTo>
                        <a:pt x="9859" y="8180"/>
                        <a:pt x="7839" y="8263"/>
                        <a:pt x="5890" y="8575"/>
                      </a:cubicBezTo>
                      <a:cubicBezTo>
                        <a:pt x="4437" y="8801"/>
                        <a:pt x="1956" y="9352"/>
                        <a:pt x="1429" y="10981"/>
                      </a:cubicBezTo>
                      <a:cubicBezTo>
                        <a:pt x="1329" y="11157"/>
                        <a:pt x="1254" y="11332"/>
                        <a:pt x="1254" y="11483"/>
                      </a:cubicBezTo>
                      <a:cubicBezTo>
                        <a:pt x="1053" y="12134"/>
                        <a:pt x="1053" y="12836"/>
                        <a:pt x="903" y="13488"/>
                      </a:cubicBezTo>
                      <a:cubicBezTo>
                        <a:pt x="728" y="14240"/>
                        <a:pt x="452" y="14966"/>
                        <a:pt x="151" y="15693"/>
                      </a:cubicBezTo>
                      <a:cubicBezTo>
                        <a:pt x="101" y="15768"/>
                        <a:pt x="126" y="15819"/>
                        <a:pt x="126" y="15894"/>
                      </a:cubicBezTo>
                      <a:cubicBezTo>
                        <a:pt x="26" y="15969"/>
                        <a:pt x="1" y="16144"/>
                        <a:pt x="151" y="16194"/>
                      </a:cubicBezTo>
                      <a:cubicBezTo>
                        <a:pt x="828" y="16495"/>
                        <a:pt x="1504" y="16746"/>
                        <a:pt x="2206" y="16996"/>
                      </a:cubicBezTo>
                      <a:cubicBezTo>
                        <a:pt x="2808" y="22034"/>
                        <a:pt x="3986" y="27047"/>
                        <a:pt x="4888" y="32059"/>
                      </a:cubicBezTo>
                      <a:cubicBezTo>
                        <a:pt x="5865" y="37373"/>
                        <a:pt x="6768" y="42736"/>
                        <a:pt x="7695" y="48074"/>
                      </a:cubicBezTo>
                      <a:cubicBezTo>
                        <a:pt x="7720" y="48250"/>
                        <a:pt x="7845" y="48300"/>
                        <a:pt x="7971" y="48300"/>
                      </a:cubicBezTo>
                      <a:cubicBezTo>
                        <a:pt x="7996" y="48300"/>
                        <a:pt x="8021" y="48325"/>
                        <a:pt x="8046" y="48325"/>
                      </a:cubicBezTo>
                      <a:cubicBezTo>
                        <a:pt x="10155" y="49065"/>
                        <a:pt x="12792" y="49544"/>
                        <a:pt x="15405" y="49544"/>
                      </a:cubicBezTo>
                      <a:cubicBezTo>
                        <a:pt x="18101" y="49544"/>
                        <a:pt x="20771" y="49034"/>
                        <a:pt x="22808" y="47774"/>
                      </a:cubicBezTo>
                      <a:cubicBezTo>
                        <a:pt x="22933" y="47673"/>
                        <a:pt x="22958" y="47548"/>
                        <a:pt x="22933" y="47423"/>
                      </a:cubicBezTo>
                      <a:cubicBezTo>
                        <a:pt x="23033" y="47423"/>
                        <a:pt x="23109" y="47348"/>
                        <a:pt x="23134" y="47247"/>
                      </a:cubicBezTo>
                      <a:cubicBezTo>
                        <a:pt x="23860" y="42034"/>
                        <a:pt x="24562" y="36821"/>
                        <a:pt x="25264" y="31608"/>
                      </a:cubicBezTo>
                      <a:cubicBezTo>
                        <a:pt x="25941" y="26721"/>
                        <a:pt x="26392" y="21758"/>
                        <a:pt x="27820" y="16996"/>
                      </a:cubicBezTo>
                      <a:cubicBezTo>
                        <a:pt x="27871" y="16871"/>
                        <a:pt x="27795" y="16771"/>
                        <a:pt x="27720" y="16746"/>
                      </a:cubicBezTo>
                      <a:cubicBezTo>
                        <a:pt x="28146" y="16545"/>
                        <a:pt x="28572" y="16295"/>
                        <a:pt x="28973" y="16019"/>
                      </a:cubicBezTo>
                      <a:cubicBezTo>
                        <a:pt x="29174" y="15869"/>
                        <a:pt x="29099" y="15593"/>
                        <a:pt x="28923" y="15518"/>
                      </a:cubicBezTo>
                      <a:cubicBezTo>
                        <a:pt x="29048" y="15468"/>
                        <a:pt x="29124" y="15317"/>
                        <a:pt x="29048" y="15167"/>
                      </a:cubicBezTo>
                      <a:cubicBezTo>
                        <a:pt x="28272" y="13939"/>
                        <a:pt x="27946" y="12661"/>
                        <a:pt x="27770" y="11232"/>
                      </a:cubicBezTo>
                      <a:cubicBezTo>
                        <a:pt x="27745" y="11157"/>
                        <a:pt x="27695" y="11107"/>
                        <a:pt x="27620" y="11082"/>
                      </a:cubicBezTo>
                      <a:cubicBezTo>
                        <a:pt x="27520" y="10079"/>
                        <a:pt x="27018" y="9478"/>
                        <a:pt x="25790" y="9001"/>
                      </a:cubicBezTo>
                      <a:cubicBezTo>
                        <a:pt x="24094" y="8356"/>
                        <a:pt x="22141" y="8064"/>
                        <a:pt x="20249" y="8064"/>
                      </a:cubicBezTo>
                      <a:cubicBezTo>
                        <a:pt x="19569" y="8064"/>
                        <a:pt x="18896" y="8101"/>
                        <a:pt x="18246" y="8174"/>
                      </a:cubicBezTo>
                      <a:cubicBezTo>
                        <a:pt x="18322" y="5818"/>
                        <a:pt x="18397" y="3463"/>
                        <a:pt x="18622" y="1107"/>
                      </a:cubicBezTo>
                      <a:cubicBezTo>
                        <a:pt x="18647" y="981"/>
                        <a:pt x="18572" y="906"/>
                        <a:pt x="18497" y="881"/>
                      </a:cubicBezTo>
                      <a:cubicBezTo>
                        <a:pt x="18472" y="480"/>
                        <a:pt x="17996" y="204"/>
                        <a:pt x="17645" y="104"/>
                      </a:cubicBezTo>
                      <a:cubicBezTo>
                        <a:pt x="17436" y="34"/>
                        <a:pt x="17222" y="0"/>
                        <a:pt x="1701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0" name="Google Shape;4840;p61"/>
                <p:cNvSpPr/>
                <p:nvPr/>
              </p:nvSpPr>
              <p:spPr>
                <a:xfrm>
                  <a:off x="5569700" y="4567850"/>
                  <a:ext cx="73350" cy="3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4" h="1579" extrusionOk="0">
                      <a:moveTo>
                        <a:pt x="2114" y="1"/>
                      </a:moveTo>
                      <a:cubicBezTo>
                        <a:pt x="2037" y="1"/>
                        <a:pt x="1958" y="15"/>
                        <a:pt x="1881" y="45"/>
                      </a:cubicBezTo>
                      <a:cubicBezTo>
                        <a:pt x="1780" y="70"/>
                        <a:pt x="1680" y="120"/>
                        <a:pt x="1605" y="170"/>
                      </a:cubicBezTo>
                      <a:cubicBezTo>
                        <a:pt x="1229" y="296"/>
                        <a:pt x="878" y="321"/>
                        <a:pt x="502" y="421"/>
                      </a:cubicBezTo>
                      <a:cubicBezTo>
                        <a:pt x="151" y="521"/>
                        <a:pt x="1" y="1123"/>
                        <a:pt x="402" y="1298"/>
                      </a:cubicBezTo>
                      <a:cubicBezTo>
                        <a:pt x="678" y="1423"/>
                        <a:pt x="953" y="1474"/>
                        <a:pt x="1254" y="1499"/>
                      </a:cubicBezTo>
                      <a:cubicBezTo>
                        <a:pt x="1491" y="1520"/>
                        <a:pt x="1747" y="1579"/>
                        <a:pt x="1989" y="1579"/>
                      </a:cubicBezTo>
                      <a:cubicBezTo>
                        <a:pt x="2029" y="1579"/>
                        <a:pt x="2068" y="1577"/>
                        <a:pt x="2106" y="1574"/>
                      </a:cubicBezTo>
                      <a:cubicBezTo>
                        <a:pt x="2557" y="1524"/>
                        <a:pt x="2933" y="1173"/>
                        <a:pt x="2858" y="672"/>
                      </a:cubicBezTo>
                      <a:cubicBezTo>
                        <a:pt x="2817" y="319"/>
                        <a:pt x="2483" y="1"/>
                        <a:pt x="211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1" name="Google Shape;4841;p61"/>
                <p:cNvSpPr/>
                <p:nvPr/>
              </p:nvSpPr>
              <p:spPr>
                <a:xfrm>
                  <a:off x="5562050" y="4489525"/>
                  <a:ext cx="76600" cy="58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341" extrusionOk="0">
                      <a:moveTo>
                        <a:pt x="1094" y="1"/>
                      </a:moveTo>
                      <a:cubicBezTo>
                        <a:pt x="534" y="1"/>
                        <a:pt x="1" y="616"/>
                        <a:pt x="106" y="1248"/>
                      </a:cubicBezTo>
                      <a:cubicBezTo>
                        <a:pt x="220" y="1963"/>
                        <a:pt x="839" y="2341"/>
                        <a:pt x="1479" y="2341"/>
                      </a:cubicBezTo>
                      <a:cubicBezTo>
                        <a:pt x="1826" y="2341"/>
                        <a:pt x="2180" y="2229"/>
                        <a:pt x="2462" y="2000"/>
                      </a:cubicBezTo>
                      <a:cubicBezTo>
                        <a:pt x="2813" y="1699"/>
                        <a:pt x="3064" y="1223"/>
                        <a:pt x="2913" y="772"/>
                      </a:cubicBezTo>
                      <a:cubicBezTo>
                        <a:pt x="2788" y="296"/>
                        <a:pt x="2262" y="20"/>
                        <a:pt x="1786" y="20"/>
                      </a:cubicBezTo>
                      <a:cubicBezTo>
                        <a:pt x="1660" y="20"/>
                        <a:pt x="1535" y="20"/>
                        <a:pt x="1410" y="70"/>
                      </a:cubicBezTo>
                      <a:cubicBezTo>
                        <a:pt x="1306" y="23"/>
                        <a:pt x="1200" y="1"/>
                        <a:pt x="109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2" name="Google Shape;4842;p61"/>
                <p:cNvSpPr/>
                <p:nvPr/>
              </p:nvSpPr>
              <p:spPr>
                <a:xfrm>
                  <a:off x="5375050" y="4609325"/>
                  <a:ext cx="152775" cy="3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1370" extrusionOk="0">
                      <a:moveTo>
                        <a:pt x="5728" y="0"/>
                      </a:moveTo>
                      <a:cubicBezTo>
                        <a:pt x="5682" y="0"/>
                        <a:pt x="5633" y="13"/>
                        <a:pt x="5581" y="40"/>
                      </a:cubicBezTo>
                      <a:cubicBezTo>
                        <a:pt x="4717" y="504"/>
                        <a:pt x="3858" y="736"/>
                        <a:pt x="3000" y="736"/>
                      </a:cubicBezTo>
                      <a:cubicBezTo>
                        <a:pt x="2141" y="736"/>
                        <a:pt x="1283" y="504"/>
                        <a:pt x="418" y="40"/>
                      </a:cubicBezTo>
                      <a:cubicBezTo>
                        <a:pt x="378" y="22"/>
                        <a:pt x="340" y="14"/>
                        <a:pt x="304" y="14"/>
                      </a:cubicBezTo>
                      <a:cubicBezTo>
                        <a:pt x="100" y="14"/>
                        <a:pt x="0" y="288"/>
                        <a:pt x="193" y="416"/>
                      </a:cubicBezTo>
                      <a:cubicBezTo>
                        <a:pt x="1020" y="1049"/>
                        <a:pt x="2060" y="1369"/>
                        <a:pt x="3101" y="1369"/>
                      </a:cubicBezTo>
                      <a:cubicBezTo>
                        <a:pt x="4078" y="1369"/>
                        <a:pt x="5056" y="1087"/>
                        <a:pt x="5857" y="516"/>
                      </a:cubicBezTo>
                      <a:cubicBezTo>
                        <a:pt x="6110" y="347"/>
                        <a:pt x="5972" y="0"/>
                        <a:pt x="572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3" name="Google Shape;4843;p61"/>
                <p:cNvSpPr/>
                <p:nvPr/>
              </p:nvSpPr>
              <p:spPr>
                <a:xfrm>
                  <a:off x="5251650" y="4487475"/>
                  <a:ext cx="100675" cy="6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7" h="2484" extrusionOk="0">
                      <a:moveTo>
                        <a:pt x="439" y="1"/>
                      </a:moveTo>
                      <a:cubicBezTo>
                        <a:pt x="178" y="1"/>
                        <a:pt x="0" y="333"/>
                        <a:pt x="267" y="478"/>
                      </a:cubicBezTo>
                      <a:cubicBezTo>
                        <a:pt x="793" y="804"/>
                        <a:pt x="1369" y="979"/>
                        <a:pt x="1921" y="1280"/>
                      </a:cubicBezTo>
                      <a:cubicBezTo>
                        <a:pt x="2222" y="1430"/>
                        <a:pt x="2497" y="1606"/>
                        <a:pt x="2773" y="1781"/>
                      </a:cubicBezTo>
                      <a:cubicBezTo>
                        <a:pt x="2121" y="1857"/>
                        <a:pt x="1470" y="1907"/>
                        <a:pt x="818" y="1982"/>
                      </a:cubicBezTo>
                      <a:cubicBezTo>
                        <a:pt x="517" y="2007"/>
                        <a:pt x="517" y="2433"/>
                        <a:pt x="818" y="2458"/>
                      </a:cubicBezTo>
                      <a:cubicBezTo>
                        <a:pt x="1047" y="2476"/>
                        <a:pt x="1275" y="2484"/>
                        <a:pt x="1503" y="2484"/>
                      </a:cubicBezTo>
                      <a:cubicBezTo>
                        <a:pt x="2251" y="2484"/>
                        <a:pt x="2996" y="2398"/>
                        <a:pt x="3725" y="2283"/>
                      </a:cubicBezTo>
                      <a:cubicBezTo>
                        <a:pt x="4026" y="2232"/>
                        <a:pt x="4001" y="1831"/>
                        <a:pt x="3801" y="1681"/>
                      </a:cubicBezTo>
                      <a:cubicBezTo>
                        <a:pt x="2848" y="1004"/>
                        <a:pt x="1645" y="177"/>
                        <a:pt x="467" y="2"/>
                      </a:cubicBezTo>
                      <a:cubicBezTo>
                        <a:pt x="458" y="1"/>
                        <a:pt x="448" y="1"/>
                        <a:pt x="439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44" name="Google Shape;4844;p61"/>
                <p:cNvSpPr/>
                <p:nvPr/>
              </p:nvSpPr>
              <p:spPr>
                <a:xfrm>
                  <a:off x="5255175" y="4575150"/>
                  <a:ext cx="67075" cy="3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3" h="1469" extrusionOk="0">
                      <a:moveTo>
                        <a:pt x="1863" y="0"/>
                      </a:moveTo>
                      <a:cubicBezTo>
                        <a:pt x="1635" y="0"/>
                        <a:pt x="1407" y="108"/>
                        <a:pt x="1178" y="154"/>
                      </a:cubicBezTo>
                      <a:cubicBezTo>
                        <a:pt x="978" y="179"/>
                        <a:pt x="777" y="229"/>
                        <a:pt x="577" y="229"/>
                      </a:cubicBezTo>
                      <a:cubicBezTo>
                        <a:pt x="301" y="279"/>
                        <a:pt x="76" y="430"/>
                        <a:pt x="25" y="730"/>
                      </a:cubicBezTo>
                      <a:cubicBezTo>
                        <a:pt x="0" y="1006"/>
                        <a:pt x="151" y="1257"/>
                        <a:pt x="426" y="1332"/>
                      </a:cubicBezTo>
                      <a:cubicBezTo>
                        <a:pt x="727" y="1432"/>
                        <a:pt x="1003" y="1457"/>
                        <a:pt x="1304" y="1457"/>
                      </a:cubicBezTo>
                      <a:cubicBezTo>
                        <a:pt x="1389" y="1464"/>
                        <a:pt x="1477" y="1469"/>
                        <a:pt x="1566" y="1469"/>
                      </a:cubicBezTo>
                      <a:cubicBezTo>
                        <a:pt x="1819" y="1469"/>
                        <a:pt x="2077" y="1430"/>
                        <a:pt x="2281" y="1282"/>
                      </a:cubicBezTo>
                      <a:cubicBezTo>
                        <a:pt x="2532" y="1106"/>
                        <a:pt x="2682" y="831"/>
                        <a:pt x="2607" y="505"/>
                      </a:cubicBezTo>
                      <a:cubicBezTo>
                        <a:pt x="2507" y="179"/>
                        <a:pt x="2231" y="54"/>
                        <a:pt x="1930" y="4"/>
                      </a:cubicBezTo>
                      <a:cubicBezTo>
                        <a:pt x="1908" y="1"/>
                        <a:pt x="1885" y="0"/>
                        <a:pt x="186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9525" cap="flat" cmpd="sng">
                  <a:solidFill>
                    <a:schemeClr val="accent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0" name="TextBox 99">
            <a:extLst>
              <a:ext uri="{FF2B5EF4-FFF2-40B4-BE49-F238E27FC236}">
                <a16:creationId xmlns:a16="http://schemas.microsoft.com/office/drawing/2014/main" xmlns="" id="{416F82A2-DD5B-9094-DD27-B4F22B2ABE32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01" name="Picture 100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7B65A277-81F8-6EE1-3597-6FAE3F5DFC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86505" y="1124155"/>
            <a:ext cx="2559582" cy="2650982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xmlns="" id="{6CE91C73-9D14-F76C-C98E-B17C73163439}"/>
              </a:ext>
            </a:extLst>
          </p:cNvPr>
          <p:cNvSpPr txBox="1"/>
          <p:nvPr/>
        </p:nvSpPr>
        <p:spPr>
          <a:xfrm>
            <a:off x="246861" y="845960"/>
            <a:ext cx="648161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gồm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nét</a:t>
            </a:r>
            <a:r>
              <a:rPr lang="en-US" sz="2800" dirty="0">
                <a:latin typeface="UTM Avo" panose="02040603050506020204" pitchFamily="18" charset="0"/>
              </a:rPr>
              <a:t>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xmlns="" id="{27AF4172-3800-58E1-B967-49C0FB8911C9}"/>
              </a:ext>
            </a:extLst>
          </p:cNvPr>
          <p:cNvSpPr txBox="1"/>
          <p:nvPr/>
        </p:nvSpPr>
        <p:spPr>
          <a:xfrm>
            <a:off x="246861" y="1686880"/>
            <a:ext cx="7209790" cy="19398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Gồm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2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Gần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giống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móc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ngược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trái</a:t>
            </a:r>
            <a:endParaRPr lang="en-US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+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2: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Nét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cong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lượn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thắt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 uiExpand="1" build="p"/>
      <p:bldP spid="10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>
            <a:off x="-567711" y="1458392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620116" y="3301155"/>
            <a:ext cx="991464" cy="1431113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xmlns="" id="{6D5D5C0D-B4C1-92BE-595C-7B13B257A078}"/>
              </a:ext>
            </a:extLst>
          </p:cNvPr>
          <p:cNvSpPr txBox="1"/>
          <p:nvPr/>
        </p:nvSpPr>
        <p:spPr>
          <a:xfrm>
            <a:off x="637704" y="-7820"/>
            <a:ext cx="8032309" cy="12349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4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4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4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4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4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5400" b="1" dirty="0">
                <a:solidFill>
                  <a:srgbClr val="FFAB40">
                    <a:lumMod val="50000"/>
                  </a:srgbClr>
                </a:solidFill>
                <a:latin typeface="HP001 4 hàng" panose="020B0603050302020204" pitchFamily="34" charset="0"/>
              </a:rPr>
              <a:t>B </a:t>
            </a:r>
            <a:r>
              <a:rPr lang="en-US" sz="54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( </a:t>
            </a:r>
            <a:r>
              <a:rPr lang="en-US" sz="54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cỡ</a:t>
            </a:r>
            <a:r>
              <a:rPr lang="en-US" sz="54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54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vừa</a:t>
            </a:r>
            <a:r>
              <a:rPr lang="en-US" sz="54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)</a:t>
            </a:r>
            <a:endParaRPr lang="en-US" sz="4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91" name="B">
            <a:hlinkClick r:id="" action="ppaction://media"/>
            <a:extLst>
              <a:ext uri="{FF2B5EF4-FFF2-40B4-BE49-F238E27FC236}">
                <a16:creationId xmlns:a16="http://schemas.microsoft.com/office/drawing/2014/main" xmlns="" id="{E28B4F75-FF63-A599-EB18-2C9639717715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1810497" y="1112626"/>
            <a:ext cx="6123670" cy="3468103"/>
          </a:xfrm>
          <a:prstGeom prst="rect">
            <a:avLst/>
          </a:prstGeom>
        </p:spPr>
      </p:pic>
      <p:grpSp>
        <p:nvGrpSpPr>
          <p:cNvPr id="2974" name="Google Shape;2974;p43"/>
          <p:cNvGrpSpPr/>
          <p:nvPr/>
        </p:nvGrpSpPr>
        <p:grpSpPr>
          <a:xfrm>
            <a:off x="1556003" y="4046587"/>
            <a:ext cx="676146" cy="664633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3999;p57">
            <a:extLst>
              <a:ext uri="{FF2B5EF4-FFF2-40B4-BE49-F238E27FC236}">
                <a16:creationId xmlns:a16="http://schemas.microsoft.com/office/drawing/2014/main" xmlns="" id="{7E12BCB6-B209-590E-B24A-B904EE3224AE}"/>
              </a:ext>
            </a:extLst>
          </p:cNvPr>
          <p:cNvGrpSpPr/>
          <p:nvPr/>
        </p:nvGrpSpPr>
        <p:grpSpPr>
          <a:xfrm>
            <a:off x="8025869" y="3480394"/>
            <a:ext cx="1023357" cy="1114721"/>
            <a:chOff x="9135725" y="2463025"/>
            <a:chExt cx="948025" cy="1124072"/>
          </a:xfrm>
        </p:grpSpPr>
        <p:sp>
          <p:nvSpPr>
            <p:cNvPr id="193" name="Google Shape;4000;p57">
              <a:extLst>
                <a:ext uri="{FF2B5EF4-FFF2-40B4-BE49-F238E27FC236}">
                  <a16:creationId xmlns:a16="http://schemas.microsoft.com/office/drawing/2014/main" xmlns="" id="{6193BEB3-DEC9-6FA9-70AE-6DD2D411D216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" name="Google Shape;4001;p57">
              <a:extLst>
                <a:ext uri="{FF2B5EF4-FFF2-40B4-BE49-F238E27FC236}">
                  <a16:creationId xmlns:a16="http://schemas.microsoft.com/office/drawing/2014/main" xmlns="" id="{8AEB858D-6F3A-8CAA-FA59-AAD2CE741F38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" name="Google Shape;4002;p57">
              <a:extLst>
                <a:ext uri="{FF2B5EF4-FFF2-40B4-BE49-F238E27FC236}">
                  <a16:creationId xmlns:a16="http://schemas.microsoft.com/office/drawing/2014/main" xmlns="" id="{D59DB3D7-037C-B266-D1B1-4E242B2DDEA8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" name="Google Shape;4003;p57">
              <a:extLst>
                <a:ext uri="{FF2B5EF4-FFF2-40B4-BE49-F238E27FC236}">
                  <a16:creationId xmlns:a16="http://schemas.microsoft.com/office/drawing/2014/main" xmlns="" id="{0312785B-4FF3-7ED4-2D37-377EB78356BC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" name="Google Shape;4004;p57">
              <a:extLst>
                <a:ext uri="{FF2B5EF4-FFF2-40B4-BE49-F238E27FC236}">
                  <a16:creationId xmlns:a16="http://schemas.microsoft.com/office/drawing/2014/main" xmlns="" id="{95699E82-C0E5-7576-331B-DA8720073B47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" name="Google Shape;4005;p57">
              <a:extLst>
                <a:ext uri="{FF2B5EF4-FFF2-40B4-BE49-F238E27FC236}">
                  <a16:creationId xmlns:a16="http://schemas.microsoft.com/office/drawing/2014/main" xmlns="" id="{E73B1BB4-D18F-416C-59B2-4F300D67FBB5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" name="Google Shape;4006;p57">
              <a:extLst>
                <a:ext uri="{FF2B5EF4-FFF2-40B4-BE49-F238E27FC236}">
                  <a16:creationId xmlns:a16="http://schemas.microsoft.com/office/drawing/2014/main" xmlns="" id="{A14D55F6-C01A-AFCF-511E-6080D23B56C5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" name="Google Shape;4007;p57">
              <a:extLst>
                <a:ext uri="{FF2B5EF4-FFF2-40B4-BE49-F238E27FC236}">
                  <a16:creationId xmlns:a16="http://schemas.microsoft.com/office/drawing/2014/main" xmlns="" id="{127C645D-ACE2-3DDC-B5CC-CA8473BE06EA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" name="Google Shape;4008;p57">
              <a:extLst>
                <a:ext uri="{FF2B5EF4-FFF2-40B4-BE49-F238E27FC236}">
                  <a16:creationId xmlns:a16="http://schemas.microsoft.com/office/drawing/2014/main" xmlns="" id="{B4A987AE-DB60-7F45-E925-B9041CCFDE0D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" name="Google Shape;4009;p57">
              <a:extLst>
                <a:ext uri="{FF2B5EF4-FFF2-40B4-BE49-F238E27FC236}">
                  <a16:creationId xmlns:a16="http://schemas.microsoft.com/office/drawing/2014/main" xmlns="" id="{46C99902-D9A3-7B16-FADC-29C6691C2B1C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" name="Google Shape;4010;p57">
              <a:extLst>
                <a:ext uri="{FF2B5EF4-FFF2-40B4-BE49-F238E27FC236}">
                  <a16:creationId xmlns:a16="http://schemas.microsoft.com/office/drawing/2014/main" xmlns="" id="{4652DF23-7599-CE1F-98A7-F8D3ECCE62F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" name="Google Shape;4011;p57">
              <a:extLst>
                <a:ext uri="{FF2B5EF4-FFF2-40B4-BE49-F238E27FC236}">
                  <a16:creationId xmlns:a16="http://schemas.microsoft.com/office/drawing/2014/main" xmlns="" id="{ED3A0B07-E2AF-92DD-FA53-2716CD2BAB71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" name="Google Shape;4012;p57">
              <a:extLst>
                <a:ext uri="{FF2B5EF4-FFF2-40B4-BE49-F238E27FC236}">
                  <a16:creationId xmlns:a16="http://schemas.microsoft.com/office/drawing/2014/main" xmlns="" id="{4A0CB8EA-9BFE-DC2E-04A7-4638252E2B42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" name="Google Shape;4013;p57">
              <a:extLst>
                <a:ext uri="{FF2B5EF4-FFF2-40B4-BE49-F238E27FC236}">
                  <a16:creationId xmlns:a16="http://schemas.microsoft.com/office/drawing/2014/main" xmlns="" id="{A3F93087-B516-B80A-50A3-8768E38302C5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" name="Google Shape;4014;p57">
              <a:extLst>
                <a:ext uri="{FF2B5EF4-FFF2-40B4-BE49-F238E27FC236}">
                  <a16:creationId xmlns:a16="http://schemas.microsoft.com/office/drawing/2014/main" xmlns="" id="{71701075-275A-0E26-CF34-3382B1639EE2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" name="Google Shape;4015;p57">
              <a:extLst>
                <a:ext uri="{FF2B5EF4-FFF2-40B4-BE49-F238E27FC236}">
                  <a16:creationId xmlns:a16="http://schemas.microsoft.com/office/drawing/2014/main" xmlns="" id="{8B8B5FD8-AA55-9FBC-39BE-885ABCD2D0AB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" name="Google Shape;4016;p57">
              <a:extLst>
                <a:ext uri="{FF2B5EF4-FFF2-40B4-BE49-F238E27FC236}">
                  <a16:creationId xmlns:a16="http://schemas.microsoft.com/office/drawing/2014/main" xmlns="" id="{78346672-99A7-291C-B1BA-A0495E4B98DC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" name="Google Shape;4017;p57">
              <a:extLst>
                <a:ext uri="{FF2B5EF4-FFF2-40B4-BE49-F238E27FC236}">
                  <a16:creationId xmlns:a16="http://schemas.microsoft.com/office/drawing/2014/main" xmlns="" id="{F1818556-DAA9-59C6-9C83-1B76164DE268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" name="Google Shape;4018;p57">
              <a:extLst>
                <a:ext uri="{FF2B5EF4-FFF2-40B4-BE49-F238E27FC236}">
                  <a16:creationId xmlns:a16="http://schemas.microsoft.com/office/drawing/2014/main" xmlns="" id="{4E79A828-0152-4DC5-003B-92832CEADA67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" name="Google Shape;4019;p57">
              <a:extLst>
                <a:ext uri="{FF2B5EF4-FFF2-40B4-BE49-F238E27FC236}">
                  <a16:creationId xmlns:a16="http://schemas.microsoft.com/office/drawing/2014/main" xmlns="" id="{D8313FA4-445D-C661-FB78-725894C892EA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" name="Google Shape;4020;p57">
              <a:extLst>
                <a:ext uri="{FF2B5EF4-FFF2-40B4-BE49-F238E27FC236}">
                  <a16:creationId xmlns:a16="http://schemas.microsoft.com/office/drawing/2014/main" xmlns="" id="{8DA8A8CB-3AA5-D658-BFA5-A7B7343297DC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" name="Google Shape;4021;p57">
              <a:extLst>
                <a:ext uri="{FF2B5EF4-FFF2-40B4-BE49-F238E27FC236}">
                  <a16:creationId xmlns:a16="http://schemas.microsoft.com/office/drawing/2014/main" xmlns="" id="{AC91BCEE-3052-FBA3-1B78-404EEBD6E9EE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" name="Google Shape;4022;p57">
              <a:extLst>
                <a:ext uri="{FF2B5EF4-FFF2-40B4-BE49-F238E27FC236}">
                  <a16:creationId xmlns:a16="http://schemas.microsoft.com/office/drawing/2014/main" xmlns="" id="{8A31665F-B904-D511-6B47-DA2C588DE629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" name="Google Shape;4023;p57">
              <a:extLst>
                <a:ext uri="{FF2B5EF4-FFF2-40B4-BE49-F238E27FC236}">
                  <a16:creationId xmlns:a16="http://schemas.microsoft.com/office/drawing/2014/main" xmlns="" id="{80C2DB42-3DDF-DA2A-0BFC-AF3BD02B7A03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" name="Google Shape;4024;p57">
              <a:extLst>
                <a:ext uri="{FF2B5EF4-FFF2-40B4-BE49-F238E27FC236}">
                  <a16:creationId xmlns:a16="http://schemas.microsoft.com/office/drawing/2014/main" xmlns="" id="{2BE851E1-0B7D-066D-E567-9C08761DBC08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" name="Google Shape;4025;p57">
              <a:extLst>
                <a:ext uri="{FF2B5EF4-FFF2-40B4-BE49-F238E27FC236}">
                  <a16:creationId xmlns:a16="http://schemas.microsoft.com/office/drawing/2014/main" xmlns="" id="{2307E129-6BC2-A38D-18A6-7AACACE13896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" name="Google Shape;4026;p57">
              <a:extLst>
                <a:ext uri="{FF2B5EF4-FFF2-40B4-BE49-F238E27FC236}">
                  <a16:creationId xmlns:a16="http://schemas.microsoft.com/office/drawing/2014/main" xmlns="" id="{8FAC05B6-73B0-2BA4-0CEC-3D04A9E57968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" name="Google Shape;4027;p57">
              <a:extLst>
                <a:ext uri="{FF2B5EF4-FFF2-40B4-BE49-F238E27FC236}">
                  <a16:creationId xmlns:a16="http://schemas.microsoft.com/office/drawing/2014/main" xmlns="" id="{E2991769-400C-9350-CB39-7CE84B4046A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" name="Google Shape;4028;p57">
              <a:extLst>
                <a:ext uri="{FF2B5EF4-FFF2-40B4-BE49-F238E27FC236}">
                  <a16:creationId xmlns:a16="http://schemas.microsoft.com/office/drawing/2014/main" xmlns="" id="{B749F18E-57D9-FEA2-F3C0-E5F5BD4A7EC4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" name="Google Shape;4029;p57">
              <a:extLst>
                <a:ext uri="{FF2B5EF4-FFF2-40B4-BE49-F238E27FC236}">
                  <a16:creationId xmlns:a16="http://schemas.microsoft.com/office/drawing/2014/main" xmlns="" id="{1DC5EDDF-2A53-B932-A3D2-5E4327C9B11F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" name="Google Shape;4030;p57">
              <a:extLst>
                <a:ext uri="{FF2B5EF4-FFF2-40B4-BE49-F238E27FC236}">
                  <a16:creationId xmlns:a16="http://schemas.microsoft.com/office/drawing/2014/main" xmlns="" id="{7E2C3729-799B-EFB6-EAF2-01AC28F6B810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" name="Google Shape;4031;p57">
              <a:extLst>
                <a:ext uri="{FF2B5EF4-FFF2-40B4-BE49-F238E27FC236}">
                  <a16:creationId xmlns:a16="http://schemas.microsoft.com/office/drawing/2014/main" xmlns="" id="{4B54AE03-C558-980E-2553-EF63D4D8B941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" name="Google Shape;4032;p57">
              <a:extLst>
                <a:ext uri="{FF2B5EF4-FFF2-40B4-BE49-F238E27FC236}">
                  <a16:creationId xmlns:a16="http://schemas.microsoft.com/office/drawing/2014/main" xmlns="" id="{762F8A17-1A03-3BE5-0515-EC5F8A9DA3BD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" name="Google Shape;4033;p57">
              <a:extLst>
                <a:ext uri="{FF2B5EF4-FFF2-40B4-BE49-F238E27FC236}">
                  <a16:creationId xmlns:a16="http://schemas.microsoft.com/office/drawing/2014/main" xmlns="" id="{B3C89545-F0D4-C71F-8AA1-57F9E0980F06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" name="Google Shape;4034;p57">
              <a:extLst>
                <a:ext uri="{FF2B5EF4-FFF2-40B4-BE49-F238E27FC236}">
                  <a16:creationId xmlns:a16="http://schemas.microsoft.com/office/drawing/2014/main" xmlns="" id="{C8A99550-5C02-9A1F-EE46-E667726241A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8" name="Google Shape;4035;p57">
              <a:extLst>
                <a:ext uri="{FF2B5EF4-FFF2-40B4-BE49-F238E27FC236}">
                  <a16:creationId xmlns:a16="http://schemas.microsoft.com/office/drawing/2014/main" xmlns="" id="{219FF142-B120-73D8-BD36-F6ACDFA14153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9" name="Google Shape;4036;p57">
              <a:extLst>
                <a:ext uri="{FF2B5EF4-FFF2-40B4-BE49-F238E27FC236}">
                  <a16:creationId xmlns:a16="http://schemas.microsoft.com/office/drawing/2014/main" xmlns="" id="{34F82077-D102-29EA-DAF9-B53759650FE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0" name="Google Shape;4037;p57">
              <a:extLst>
                <a:ext uri="{FF2B5EF4-FFF2-40B4-BE49-F238E27FC236}">
                  <a16:creationId xmlns:a16="http://schemas.microsoft.com/office/drawing/2014/main" xmlns="" id="{8B9D9336-FC2F-1BE3-DEA1-D7A3BA73153C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1" name="Google Shape;4038;p57">
              <a:extLst>
                <a:ext uri="{FF2B5EF4-FFF2-40B4-BE49-F238E27FC236}">
                  <a16:creationId xmlns:a16="http://schemas.microsoft.com/office/drawing/2014/main" xmlns="" id="{20B9F672-4C08-24C4-1414-DC51D56D3C3C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" name="Google Shape;4039;p57">
              <a:extLst>
                <a:ext uri="{FF2B5EF4-FFF2-40B4-BE49-F238E27FC236}">
                  <a16:creationId xmlns:a16="http://schemas.microsoft.com/office/drawing/2014/main" xmlns="" id="{ABB8224D-8552-D00E-AB25-77DD105DEA78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3" name="Google Shape;4040;p57">
              <a:extLst>
                <a:ext uri="{FF2B5EF4-FFF2-40B4-BE49-F238E27FC236}">
                  <a16:creationId xmlns:a16="http://schemas.microsoft.com/office/drawing/2014/main" xmlns="" id="{5D435A10-3443-8CF9-4346-9AD9C60A479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" name="Google Shape;4041;p57">
              <a:extLst>
                <a:ext uri="{FF2B5EF4-FFF2-40B4-BE49-F238E27FC236}">
                  <a16:creationId xmlns:a16="http://schemas.microsoft.com/office/drawing/2014/main" xmlns="" id="{54545E1E-E45C-7E9E-B2B0-AA9D64208262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" name="Google Shape;4042;p57">
              <a:extLst>
                <a:ext uri="{FF2B5EF4-FFF2-40B4-BE49-F238E27FC236}">
                  <a16:creationId xmlns:a16="http://schemas.microsoft.com/office/drawing/2014/main" xmlns="" id="{45703B0A-82FA-541F-DCAF-7487C1532687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" name="Google Shape;4043;p57">
              <a:extLst>
                <a:ext uri="{FF2B5EF4-FFF2-40B4-BE49-F238E27FC236}">
                  <a16:creationId xmlns:a16="http://schemas.microsoft.com/office/drawing/2014/main" xmlns="" id="{ED8013AD-49AB-97C1-DE90-5153B9868DFA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" name="Google Shape;4044;p57">
              <a:extLst>
                <a:ext uri="{FF2B5EF4-FFF2-40B4-BE49-F238E27FC236}">
                  <a16:creationId xmlns:a16="http://schemas.microsoft.com/office/drawing/2014/main" xmlns="" id="{9F561595-3782-7255-93CE-378536ACD2D0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" name="Google Shape;4045;p57">
              <a:extLst>
                <a:ext uri="{FF2B5EF4-FFF2-40B4-BE49-F238E27FC236}">
                  <a16:creationId xmlns:a16="http://schemas.microsoft.com/office/drawing/2014/main" xmlns="" id="{78E2B79B-DF07-0940-D348-0717DC67D71D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" name="Google Shape;4046;p57">
              <a:extLst>
                <a:ext uri="{FF2B5EF4-FFF2-40B4-BE49-F238E27FC236}">
                  <a16:creationId xmlns:a16="http://schemas.microsoft.com/office/drawing/2014/main" xmlns="" id="{FD6E9E8B-64D8-257B-F7D7-E1DBF06508DE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" name="Google Shape;4047;p57">
              <a:extLst>
                <a:ext uri="{FF2B5EF4-FFF2-40B4-BE49-F238E27FC236}">
                  <a16:creationId xmlns:a16="http://schemas.microsoft.com/office/drawing/2014/main" xmlns="" id="{61E37467-54E7-4B37-8B1D-BFE1376957D0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" name="Google Shape;4048;p57">
              <a:extLst>
                <a:ext uri="{FF2B5EF4-FFF2-40B4-BE49-F238E27FC236}">
                  <a16:creationId xmlns:a16="http://schemas.microsoft.com/office/drawing/2014/main" xmlns="" id="{FD4E41D0-DD0C-5CA9-9397-78ACB53972C2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" name="Google Shape;4049;p57">
              <a:extLst>
                <a:ext uri="{FF2B5EF4-FFF2-40B4-BE49-F238E27FC236}">
                  <a16:creationId xmlns:a16="http://schemas.microsoft.com/office/drawing/2014/main" xmlns="" id="{3DC0DCD4-7549-B9E0-CD3C-2A4B207C1605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" name="Google Shape;4050;p57">
              <a:extLst>
                <a:ext uri="{FF2B5EF4-FFF2-40B4-BE49-F238E27FC236}">
                  <a16:creationId xmlns:a16="http://schemas.microsoft.com/office/drawing/2014/main" xmlns="" id="{86AEDF40-28E0-BC22-CFCE-619B7E0EA499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" name="Google Shape;4051;p57">
              <a:extLst>
                <a:ext uri="{FF2B5EF4-FFF2-40B4-BE49-F238E27FC236}">
                  <a16:creationId xmlns:a16="http://schemas.microsoft.com/office/drawing/2014/main" xmlns="" id="{68316C71-4FDC-CF56-F197-7AF08668C1ED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" name="Google Shape;4052;p57">
              <a:extLst>
                <a:ext uri="{FF2B5EF4-FFF2-40B4-BE49-F238E27FC236}">
                  <a16:creationId xmlns:a16="http://schemas.microsoft.com/office/drawing/2014/main" xmlns="" id="{249BE2C9-C2F8-8F35-2144-4DDEFA79715F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" name="Google Shape;4053;p57">
              <a:extLst>
                <a:ext uri="{FF2B5EF4-FFF2-40B4-BE49-F238E27FC236}">
                  <a16:creationId xmlns:a16="http://schemas.microsoft.com/office/drawing/2014/main" xmlns="" id="{41F06A05-ADDD-2614-2CF7-EE947A67EA69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" name="Google Shape;4054;p57">
              <a:extLst>
                <a:ext uri="{FF2B5EF4-FFF2-40B4-BE49-F238E27FC236}">
                  <a16:creationId xmlns:a16="http://schemas.microsoft.com/office/drawing/2014/main" xmlns="" id="{3DE6FEAD-9FCD-80ED-C9F3-5677729AB231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" name="Google Shape;4055;p57">
              <a:extLst>
                <a:ext uri="{FF2B5EF4-FFF2-40B4-BE49-F238E27FC236}">
                  <a16:creationId xmlns:a16="http://schemas.microsoft.com/office/drawing/2014/main" xmlns="" id="{F44E2673-11FE-4BFD-7F3D-D13181D6A6A9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" name="Google Shape;4056;p57">
              <a:extLst>
                <a:ext uri="{FF2B5EF4-FFF2-40B4-BE49-F238E27FC236}">
                  <a16:creationId xmlns:a16="http://schemas.microsoft.com/office/drawing/2014/main" xmlns="" id="{EBD8BA39-9419-E560-8B8B-50458EA272A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" name="Google Shape;4057;p57">
              <a:extLst>
                <a:ext uri="{FF2B5EF4-FFF2-40B4-BE49-F238E27FC236}">
                  <a16:creationId xmlns:a16="http://schemas.microsoft.com/office/drawing/2014/main" xmlns="" id="{9BD6E7CE-99CD-F91C-9FC0-247E5F3B79E7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" name="Google Shape;4058;p57">
              <a:extLst>
                <a:ext uri="{FF2B5EF4-FFF2-40B4-BE49-F238E27FC236}">
                  <a16:creationId xmlns:a16="http://schemas.microsoft.com/office/drawing/2014/main" xmlns="" id="{5E0E8F79-C672-E9B1-AFFC-1FA3347291D4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" name="Google Shape;4059;p57">
              <a:extLst>
                <a:ext uri="{FF2B5EF4-FFF2-40B4-BE49-F238E27FC236}">
                  <a16:creationId xmlns:a16="http://schemas.microsoft.com/office/drawing/2014/main" xmlns="" id="{2B0450F8-ACA3-DEFB-DAF9-85D52739AAB8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" name="Google Shape;4060;p57">
              <a:extLst>
                <a:ext uri="{FF2B5EF4-FFF2-40B4-BE49-F238E27FC236}">
                  <a16:creationId xmlns:a16="http://schemas.microsoft.com/office/drawing/2014/main" xmlns="" id="{ABB2C97D-596E-DF4A-CF9F-6CDA5B45F3F3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4" name="Google Shape;4061;p57">
              <a:extLst>
                <a:ext uri="{FF2B5EF4-FFF2-40B4-BE49-F238E27FC236}">
                  <a16:creationId xmlns:a16="http://schemas.microsoft.com/office/drawing/2014/main" xmlns="" id="{FE11B114-9A0E-2632-6567-70F51C15CF9E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5" name="Google Shape;4062;p57">
              <a:extLst>
                <a:ext uri="{FF2B5EF4-FFF2-40B4-BE49-F238E27FC236}">
                  <a16:creationId xmlns:a16="http://schemas.microsoft.com/office/drawing/2014/main" xmlns="" id="{69D53E5D-1768-28F7-F7F6-6383C00A4CA9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6" name="Google Shape;4063;p57">
              <a:extLst>
                <a:ext uri="{FF2B5EF4-FFF2-40B4-BE49-F238E27FC236}">
                  <a16:creationId xmlns:a16="http://schemas.microsoft.com/office/drawing/2014/main" xmlns="" id="{2CB5DB99-B120-A2F5-5295-52E7EC0F14CE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7" name="Google Shape;4064;p57">
              <a:extLst>
                <a:ext uri="{FF2B5EF4-FFF2-40B4-BE49-F238E27FC236}">
                  <a16:creationId xmlns:a16="http://schemas.microsoft.com/office/drawing/2014/main" xmlns="" id="{0073D54D-F548-E5D6-3433-01E04D565A64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8" name="Google Shape;4065;p57">
              <a:extLst>
                <a:ext uri="{FF2B5EF4-FFF2-40B4-BE49-F238E27FC236}">
                  <a16:creationId xmlns:a16="http://schemas.microsoft.com/office/drawing/2014/main" xmlns="" id="{DFE8C298-F840-57DC-378A-8389152CCA9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9" name="Google Shape;4066;p57">
              <a:extLst>
                <a:ext uri="{FF2B5EF4-FFF2-40B4-BE49-F238E27FC236}">
                  <a16:creationId xmlns:a16="http://schemas.microsoft.com/office/drawing/2014/main" xmlns="" id="{7EE968A0-D36B-E451-0EBF-82B096B522A6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0" name="Google Shape;4067;p57">
              <a:extLst>
                <a:ext uri="{FF2B5EF4-FFF2-40B4-BE49-F238E27FC236}">
                  <a16:creationId xmlns:a16="http://schemas.microsoft.com/office/drawing/2014/main" xmlns="" id="{733A91EA-C886-62E5-E9EE-6E30D38EF042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1" name="Google Shape;4068;p57">
              <a:extLst>
                <a:ext uri="{FF2B5EF4-FFF2-40B4-BE49-F238E27FC236}">
                  <a16:creationId xmlns:a16="http://schemas.microsoft.com/office/drawing/2014/main" xmlns="" id="{B0A64923-33C7-937A-DB3E-E716AD287683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2" name="Google Shape;4069;p57">
              <a:extLst>
                <a:ext uri="{FF2B5EF4-FFF2-40B4-BE49-F238E27FC236}">
                  <a16:creationId xmlns:a16="http://schemas.microsoft.com/office/drawing/2014/main" xmlns="" id="{EAB5E674-33B7-36D3-EC4B-F77DCBB32CB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3" name="Google Shape;4070;p57">
              <a:extLst>
                <a:ext uri="{FF2B5EF4-FFF2-40B4-BE49-F238E27FC236}">
                  <a16:creationId xmlns:a16="http://schemas.microsoft.com/office/drawing/2014/main" xmlns="" id="{BA3B1EB5-A82C-1DA1-3560-BD9F17F36908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4" name="Google Shape;4071;p57">
              <a:extLst>
                <a:ext uri="{FF2B5EF4-FFF2-40B4-BE49-F238E27FC236}">
                  <a16:creationId xmlns:a16="http://schemas.microsoft.com/office/drawing/2014/main" xmlns="" id="{C980B4AD-1832-7346-0BA4-7F7E7DA67637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5" name="Google Shape;4072;p57">
              <a:extLst>
                <a:ext uri="{FF2B5EF4-FFF2-40B4-BE49-F238E27FC236}">
                  <a16:creationId xmlns:a16="http://schemas.microsoft.com/office/drawing/2014/main" xmlns="" id="{B7C76985-31AD-B177-1E8D-D610A5AFB0BF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6" name="Google Shape;4073;p57">
              <a:extLst>
                <a:ext uri="{FF2B5EF4-FFF2-40B4-BE49-F238E27FC236}">
                  <a16:creationId xmlns:a16="http://schemas.microsoft.com/office/drawing/2014/main" xmlns="" id="{801264C2-C3A2-0331-D1FC-9C116189EE06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7" name="Google Shape;4074;p57">
              <a:extLst>
                <a:ext uri="{FF2B5EF4-FFF2-40B4-BE49-F238E27FC236}">
                  <a16:creationId xmlns:a16="http://schemas.microsoft.com/office/drawing/2014/main" xmlns="" id="{0F5FABBA-BC37-2464-E8E4-427A9B16289B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8" name="Google Shape;4075;p57">
              <a:extLst>
                <a:ext uri="{FF2B5EF4-FFF2-40B4-BE49-F238E27FC236}">
                  <a16:creationId xmlns:a16="http://schemas.microsoft.com/office/drawing/2014/main" xmlns="" id="{73D04DF5-ADC9-A794-846C-EED4E4E227AC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69" name="Google Shape;4076;p57">
              <a:extLst>
                <a:ext uri="{FF2B5EF4-FFF2-40B4-BE49-F238E27FC236}">
                  <a16:creationId xmlns:a16="http://schemas.microsoft.com/office/drawing/2014/main" xmlns="" id="{384F5DAE-0DD7-85E1-F00B-1B904C32813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0" name="Google Shape;4077;p57">
              <a:extLst>
                <a:ext uri="{FF2B5EF4-FFF2-40B4-BE49-F238E27FC236}">
                  <a16:creationId xmlns:a16="http://schemas.microsoft.com/office/drawing/2014/main" xmlns="" id="{B08BC85D-3D21-6EA6-F109-72F49D34282E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1" name="Google Shape;4078;p57">
              <a:extLst>
                <a:ext uri="{FF2B5EF4-FFF2-40B4-BE49-F238E27FC236}">
                  <a16:creationId xmlns:a16="http://schemas.microsoft.com/office/drawing/2014/main" xmlns="" id="{0DB212A9-6D22-1FE9-9812-7EDED812E15C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2" name="Google Shape;4079;p57">
              <a:extLst>
                <a:ext uri="{FF2B5EF4-FFF2-40B4-BE49-F238E27FC236}">
                  <a16:creationId xmlns:a16="http://schemas.microsoft.com/office/drawing/2014/main" xmlns="" id="{82A13645-25A7-F16A-6C58-5D3682601BC8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3" name="Google Shape;4080;p57">
              <a:extLst>
                <a:ext uri="{FF2B5EF4-FFF2-40B4-BE49-F238E27FC236}">
                  <a16:creationId xmlns:a16="http://schemas.microsoft.com/office/drawing/2014/main" xmlns="" id="{79A387D3-8B03-9594-5476-5F67954C599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4" name="Google Shape;4081;p57">
              <a:extLst>
                <a:ext uri="{FF2B5EF4-FFF2-40B4-BE49-F238E27FC236}">
                  <a16:creationId xmlns:a16="http://schemas.microsoft.com/office/drawing/2014/main" xmlns="" id="{2ED119CC-4BAB-2385-B703-559DEAF2DFB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5" name="Google Shape;4082;p57">
              <a:extLst>
                <a:ext uri="{FF2B5EF4-FFF2-40B4-BE49-F238E27FC236}">
                  <a16:creationId xmlns:a16="http://schemas.microsoft.com/office/drawing/2014/main" xmlns="" id="{C3519CBF-AAE4-5518-0B9C-F3A7E6933DA1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6" name="Google Shape;4083;p57">
              <a:extLst>
                <a:ext uri="{FF2B5EF4-FFF2-40B4-BE49-F238E27FC236}">
                  <a16:creationId xmlns:a16="http://schemas.microsoft.com/office/drawing/2014/main" xmlns="" id="{CD5B48A4-57F7-31F7-6CC9-801EB996855A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7" name="Google Shape;4084;p57">
              <a:extLst>
                <a:ext uri="{FF2B5EF4-FFF2-40B4-BE49-F238E27FC236}">
                  <a16:creationId xmlns:a16="http://schemas.microsoft.com/office/drawing/2014/main" xmlns="" id="{50F51D45-8FA4-73EF-9DE2-3F03BAE25DB9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8" name="Google Shape;4085;p57">
              <a:extLst>
                <a:ext uri="{FF2B5EF4-FFF2-40B4-BE49-F238E27FC236}">
                  <a16:creationId xmlns:a16="http://schemas.microsoft.com/office/drawing/2014/main" xmlns="" id="{5B2F1370-A187-876B-AE23-DB4BA769BBA2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79" name="Google Shape;4086;p57">
              <a:extLst>
                <a:ext uri="{FF2B5EF4-FFF2-40B4-BE49-F238E27FC236}">
                  <a16:creationId xmlns:a16="http://schemas.microsoft.com/office/drawing/2014/main" xmlns="" id="{BEB65877-BDCB-FE52-83D9-AA9B3787A17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0" name="Google Shape;4087;p57">
              <a:extLst>
                <a:ext uri="{FF2B5EF4-FFF2-40B4-BE49-F238E27FC236}">
                  <a16:creationId xmlns:a16="http://schemas.microsoft.com/office/drawing/2014/main" xmlns="" id="{5C03B06E-72B7-BF78-51D1-93ED8455D894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1" name="Google Shape;4088;p57">
              <a:extLst>
                <a:ext uri="{FF2B5EF4-FFF2-40B4-BE49-F238E27FC236}">
                  <a16:creationId xmlns:a16="http://schemas.microsoft.com/office/drawing/2014/main" xmlns="" id="{10A1CBBA-F196-0D29-03BB-A08466C1410F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" name="Google Shape;4089;p57">
              <a:extLst>
                <a:ext uri="{FF2B5EF4-FFF2-40B4-BE49-F238E27FC236}">
                  <a16:creationId xmlns:a16="http://schemas.microsoft.com/office/drawing/2014/main" xmlns="" id="{1AFAFC21-4172-8074-1126-DB3A37447A72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" name="Google Shape;4090;p57">
              <a:extLst>
                <a:ext uri="{FF2B5EF4-FFF2-40B4-BE49-F238E27FC236}">
                  <a16:creationId xmlns:a16="http://schemas.microsoft.com/office/drawing/2014/main" xmlns="" id="{F8710AF3-12AF-0583-A63D-A49BAE7F3B7B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" name="Google Shape;4091;p57">
              <a:extLst>
                <a:ext uri="{FF2B5EF4-FFF2-40B4-BE49-F238E27FC236}">
                  <a16:creationId xmlns:a16="http://schemas.microsoft.com/office/drawing/2014/main" xmlns="" id="{3E487D8C-A3C8-2EF9-9F0A-BB7B75723C9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" name="Google Shape;4092;p57">
              <a:extLst>
                <a:ext uri="{FF2B5EF4-FFF2-40B4-BE49-F238E27FC236}">
                  <a16:creationId xmlns:a16="http://schemas.microsoft.com/office/drawing/2014/main" xmlns="" id="{6C6419E2-C624-078B-B37A-84199E297B46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" name="Google Shape;4093;p57">
              <a:extLst>
                <a:ext uri="{FF2B5EF4-FFF2-40B4-BE49-F238E27FC236}">
                  <a16:creationId xmlns:a16="http://schemas.microsoft.com/office/drawing/2014/main" xmlns="" id="{6931D165-B031-1733-1250-FE1CA4CBEF5A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" name="Google Shape;4094;p57">
              <a:extLst>
                <a:ext uri="{FF2B5EF4-FFF2-40B4-BE49-F238E27FC236}">
                  <a16:creationId xmlns:a16="http://schemas.microsoft.com/office/drawing/2014/main" xmlns="" id="{E8992E23-60A3-B003-5A96-C2620B696528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" name="Google Shape;4095;p57">
              <a:extLst>
                <a:ext uri="{FF2B5EF4-FFF2-40B4-BE49-F238E27FC236}">
                  <a16:creationId xmlns:a16="http://schemas.microsoft.com/office/drawing/2014/main" xmlns="" id="{1E6772A2-D86E-1EFA-56D9-371DEC6023BA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" name="Google Shape;4096;p57">
              <a:extLst>
                <a:ext uri="{FF2B5EF4-FFF2-40B4-BE49-F238E27FC236}">
                  <a16:creationId xmlns:a16="http://schemas.microsoft.com/office/drawing/2014/main" xmlns="" id="{2FEC28EA-D834-00AE-1F6B-8DF820A8D489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" name="Google Shape;4097;p57">
              <a:extLst>
                <a:ext uri="{FF2B5EF4-FFF2-40B4-BE49-F238E27FC236}">
                  <a16:creationId xmlns:a16="http://schemas.microsoft.com/office/drawing/2014/main" xmlns="" id="{E6D5BC75-1F23-EB0C-C3B9-86D9DF172AD6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" name="Google Shape;4098;p57">
              <a:extLst>
                <a:ext uri="{FF2B5EF4-FFF2-40B4-BE49-F238E27FC236}">
                  <a16:creationId xmlns:a16="http://schemas.microsoft.com/office/drawing/2014/main" xmlns="" id="{AD46838A-2AE1-A9A2-7735-842A8A56074E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" name="Google Shape;4099;p57">
              <a:extLst>
                <a:ext uri="{FF2B5EF4-FFF2-40B4-BE49-F238E27FC236}">
                  <a16:creationId xmlns:a16="http://schemas.microsoft.com/office/drawing/2014/main" xmlns="" id="{F7A2701C-19F7-7307-0332-CF568B1C052C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" name="Google Shape;4100;p57">
              <a:extLst>
                <a:ext uri="{FF2B5EF4-FFF2-40B4-BE49-F238E27FC236}">
                  <a16:creationId xmlns:a16="http://schemas.microsoft.com/office/drawing/2014/main" xmlns="" id="{8641DA7E-4126-BC78-FE3C-7D241822FA56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" name="Google Shape;4101;p57">
              <a:extLst>
                <a:ext uri="{FF2B5EF4-FFF2-40B4-BE49-F238E27FC236}">
                  <a16:creationId xmlns:a16="http://schemas.microsoft.com/office/drawing/2014/main" xmlns="" id="{59D57960-365C-CD24-C12B-611BDEBDDF0B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" name="Google Shape;4102;p57">
              <a:extLst>
                <a:ext uri="{FF2B5EF4-FFF2-40B4-BE49-F238E27FC236}">
                  <a16:creationId xmlns:a16="http://schemas.microsoft.com/office/drawing/2014/main" xmlns="" id="{26C329BE-01F6-DFBA-30C0-245137F04858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" name="Google Shape;4103;p57">
              <a:extLst>
                <a:ext uri="{FF2B5EF4-FFF2-40B4-BE49-F238E27FC236}">
                  <a16:creationId xmlns:a16="http://schemas.microsoft.com/office/drawing/2014/main" xmlns="" id="{F96B84F8-F9C9-00A5-2522-0A1B77EF5F68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" name="Google Shape;4104;p57">
              <a:extLst>
                <a:ext uri="{FF2B5EF4-FFF2-40B4-BE49-F238E27FC236}">
                  <a16:creationId xmlns:a16="http://schemas.microsoft.com/office/drawing/2014/main" xmlns="" id="{20840739-6925-1429-7398-B99EA07B911A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" name="Google Shape;4105;p57">
              <a:extLst>
                <a:ext uri="{FF2B5EF4-FFF2-40B4-BE49-F238E27FC236}">
                  <a16:creationId xmlns:a16="http://schemas.microsoft.com/office/drawing/2014/main" xmlns="" id="{320A9F2E-7DA5-8A26-8408-2E6633092F4B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" name="Google Shape;4106;p57">
              <a:extLst>
                <a:ext uri="{FF2B5EF4-FFF2-40B4-BE49-F238E27FC236}">
                  <a16:creationId xmlns:a16="http://schemas.microsoft.com/office/drawing/2014/main" xmlns="" id="{5E8A8CF0-9D88-9C2D-2175-EFD253C0522E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" name="Google Shape;4107;p57">
              <a:extLst>
                <a:ext uri="{FF2B5EF4-FFF2-40B4-BE49-F238E27FC236}">
                  <a16:creationId xmlns:a16="http://schemas.microsoft.com/office/drawing/2014/main" xmlns="" id="{8ABF3B6C-44DD-ED82-8165-3E07F7C8AF72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1" name="Google Shape;4108;p57">
              <a:extLst>
                <a:ext uri="{FF2B5EF4-FFF2-40B4-BE49-F238E27FC236}">
                  <a16:creationId xmlns:a16="http://schemas.microsoft.com/office/drawing/2014/main" xmlns="" id="{0ADE04B7-7FB0-17A2-FC7E-5EDED40D9716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2" name="Google Shape;4109;p57">
              <a:extLst>
                <a:ext uri="{FF2B5EF4-FFF2-40B4-BE49-F238E27FC236}">
                  <a16:creationId xmlns:a16="http://schemas.microsoft.com/office/drawing/2014/main" xmlns="" id="{54AE0D9F-4816-6769-46BB-7A03F45BAA46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3" name="Google Shape;4110;p57">
              <a:extLst>
                <a:ext uri="{FF2B5EF4-FFF2-40B4-BE49-F238E27FC236}">
                  <a16:creationId xmlns:a16="http://schemas.microsoft.com/office/drawing/2014/main" xmlns="" id="{085C4BF0-A8EF-7566-A00E-F8524FAA5B06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4" name="Google Shape;4111;p57">
              <a:extLst>
                <a:ext uri="{FF2B5EF4-FFF2-40B4-BE49-F238E27FC236}">
                  <a16:creationId xmlns:a16="http://schemas.microsoft.com/office/drawing/2014/main" xmlns="" id="{8FD8913A-7341-B769-8CD2-80B89A433C5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5" name="Google Shape;4112;p57">
              <a:extLst>
                <a:ext uri="{FF2B5EF4-FFF2-40B4-BE49-F238E27FC236}">
                  <a16:creationId xmlns:a16="http://schemas.microsoft.com/office/drawing/2014/main" xmlns="" id="{210D3475-B5B5-8126-B87A-F0D33A58959B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6" name="Google Shape;4113;p57">
              <a:extLst>
                <a:ext uri="{FF2B5EF4-FFF2-40B4-BE49-F238E27FC236}">
                  <a16:creationId xmlns:a16="http://schemas.microsoft.com/office/drawing/2014/main" xmlns="" id="{C2BE872C-72B4-5224-50FE-3F96B7399A68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7" name="Google Shape;4114;p57">
              <a:extLst>
                <a:ext uri="{FF2B5EF4-FFF2-40B4-BE49-F238E27FC236}">
                  <a16:creationId xmlns:a16="http://schemas.microsoft.com/office/drawing/2014/main" xmlns="" id="{1B67BA13-2C4F-0FE9-3B54-BE3299737375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8" name="Google Shape;4115;p57">
              <a:extLst>
                <a:ext uri="{FF2B5EF4-FFF2-40B4-BE49-F238E27FC236}">
                  <a16:creationId xmlns:a16="http://schemas.microsoft.com/office/drawing/2014/main" xmlns="" id="{E4F59320-DBE2-8130-A603-38D7B230AE06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9" name="Google Shape;4116;p57">
              <a:extLst>
                <a:ext uri="{FF2B5EF4-FFF2-40B4-BE49-F238E27FC236}">
                  <a16:creationId xmlns:a16="http://schemas.microsoft.com/office/drawing/2014/main" xmlns="" id="{4237A752-5C69-54F8-C631-DAE40807AB7E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0" name="Google Shape;4117;p57">
              <a:extLst>
                <a:ext uri="{FF2B5EF4-FFF2-40B4-BE49-F238E27FC236}">
                  <a16:creationId xmlns:a16="http://schemas.microsoft.com/office/drawing/2014/main" xmlns="" id="{50B436E0-4EC7-AFE7-8ACF-3FF7605A4D4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1" dur="229019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2" restart="whenNotActive" fill="hold" evtFilter="cancelBubble" nodeType="interactiveSeq">
                <p:stCondLst>
                  <p:cond evt="onClick" delay="0">
                    <p:tgtEl>
                      <p:spTgt spid="19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3" fill="hold">
                      <p:stCondLst>
                        <p:cond delay="0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6" dur="1" fill="hold"/>
                                        <p:tgtEl>
                                          <p:spTgt spid="19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1"/>
                  </p:tgtEl>
                </p:cond>
              </p:nextCondLst>
            </p:seq>
            <p:video>
              <p:cMediaNode vol="80000">
                <p:cTn id="17" fill="hold" display="0">
                  <p:stCondLst>
                    <p:cond delay="indefinite"/>
                  </p:stCondLst>
                </p:cTn>
                <p:tgtEl>
                  <p:spTgt spid="19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407262" y="737178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VIẾT </a:t>
            </a:r>
            <a:endParaRPr lang="en-US" sz="8000" dirty="0">
              <a:solidFill>
                <a:schemeClr val="accent5"/>
              </a:solidFill>
              <a:latin typeface="UTM Cookies" panose="02040603050506020204" pitchFamily="18" charset="0"/>
            </a:endParaRPr>
          </a:p>
          <a:p>
            <a:pPr algn="ctr"/>
            <a:r>
              <a:rPr lang="en-US" sz="8000" dirty="0">
                <a:solidFill>
                  <a:schemeClr val="accent5"/>
                </a:solidFill>
                <a:latin typeface="UTM Cookies" panose="02040603050506020204" pitchFamily="18" charset="0"/>
              </a:rPr>
              <a:t>BẢNG CON</a:t>
            </a:r>
            <a:endParaRPr lang="en-US" sz="8000" dirty="0">
              <a:solidFill>
                <a:schemeClr val="accent5"/>
              </a:solidFill>
              <a:latin typeface="HP001" panose="020B0603050302020204" pitchFamily="34" charset="0"/>
              <a:ea typeface="HP001" panose="020B06030503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5" name="Google Shape;2855;p43"/>
          <p:cNvGrpSpPr/>
          <p:nvPr/>
        </p:nvGrpSpPr>
        <p:grpSpPr>
          <a:xfrm flipH="1">
            <a:off x="7308012" y="1389591"/>
            <a:ext cx="2360217" cy="2704936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88986" y="3541032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58" name="Google Shape;2958;p43"/>
          <p:cNvGrpSpPr/>
          <p:nvPr/>
        </p:nvGrpSpPr>
        <p:grpSpPr>
          <a:xfrm>
            <a:off x="1132775" y="872700"/>
            <a:ext cx="443075" cy="40455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0" name="TextBox 189">
            <a:extLst>
              <a:ext uri="{FF2B5EF4-FFF2-40B4-BE49-F238E27FC236}">
                <a16:creationId xmlns:a16="http://schemas.microsoft.com/office/drawing/2014/main" xmlns="" id="{6D5D5C0D-B4C1-92BE-595C-7B13B257A078}"/>
              </a:ext>
            </a:extLst>
          </p:cNvPr>
          <p:cNvSpPr txBox="1"/>
          <p:nvPr/>
        </p:nvSpPr>
        <p:spPr>
          <a:xfrm>
            <a:off x="602051" y="-137805"/>
            <a:ext cx="8032309" cy="1361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chữ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44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hoa</a:t>
            </a:r>
            <a:r>
              <a:rPr kumimoji="0" lang="en-US" sz="44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HP001 4 hàng" panose="020B0603050302020204" pitchFamily="34" charset="0"/>
                <a:sym typeface="Arial"/>
              </a:rPr>
              <a:t>B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(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cỡ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nhỏ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)</a:t>
            </a:r>
            <a:endParaRPr kumimoji="0" lang="en-US" sz="4400" b="1" i="0" u="none" strike="noStrike" kern="0" cap="none" spc="0" normalizeH="0" baseline="0" noProof="0" dirty="0">
              <a:ln>
                <a:noFill/>
              </a:ln>
              <a:solidFill>
                <a:srgbClr val="FFAB40">
                  <a:lumMod val="50000"/>
                </a:srgbClr>
              </a:solidFill>
              <a:effectLst/>
              <a:uLnTx/>
              <a:uFillTx/>
              <a:latin typeface="UTM Edwardian" panose="02040603050506020204" pitchFamily="18" charset="0"/>
              <a:cs typeface="Arial"/>
              <a:sym typeface="Arial"/>
            </a:endParaRPr>
          </a:p>
        </p:txBody>
      </p:sp>
      <p:pic>
        <p:nvPicPr>
          <p:cNvPr id="311" name="B">
            <a:hlinkClick r:id="" action="ppaction://media"/>
            <a:extLst>
              <a:ext uri="{FF2B5EF4-FFF2-40B4-BE49-F238E27FC236}">
                <a16:creationId xmlns:a16="http://schemas.microsoft.com/office/drawing/2014/main" xmlns="" id="{2ADEC44F-6EFF-2EF7-F7B6-8F40A4D2E0EF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 rotWithShape="1">
          <a:blip r:embed="rId5"/>
          <a:srcRect l="5993" r="4502" b="11659"/>
          <a:stretch/>
        </p:blipFill>
        <p:spPr>
          <a:xfrm>
            <a:off x="2095445" y="1024875"/>
            <a:ext cx="5087476" cy="3898975"/>
          </a:xfrm>
          <a:prstGeom prst="rect">
            <a:avLst/>
          </a:prstGeom>
        </p:spPr>
      </p:pic>
      <p:grpSp>
        <p:nvGrpSpPr>
          <p:cNvPr id="312" name="Google Shape;3015;p44">
            <a:extLst>
              <a:ext uri="{FF2B5EF4-FFF2-40B4-BE49-F238E27FC236}">
                <a16:creationId xmlns:a16="http://schemas.microsoft.com/office/drawing/2014/main" xmlns="" id="{151AD362-E1BB-0179-9606-0012DA916528}"/>
              </a:ext>
            </a:extLst>
          </p:cNvPr>
          <p:cNvGrpSpPr/>
          <p:nvPr/>
        </p:nvGrpSpPr>
        <p:grpSpPr>
          <a:xfrm>
            <a:off x="482926" y="2705327"/>
            <a:ext cx="1354839" cy="2201706"/>
            <a:chOff x="-6341925" y="1475700"/>
            <a:chExt cx="1976425" cy="3211825"/>
          </a:xfrm>
        </p:grpSpPr>
        <p:sp>
          <p:nvSpPr>
            <p:cNvPr id="313" name="Google Shape;3016;p44">
              <a:extLst>
                <a:ext uri="{FF2B5EF4-FFF2-40B4-BE49-F238E27FC236}">
                  <a16:creationId xmlns:a16="http://schemas.microsoft.com/office/drawing/2014/main" xmlns="" id="{0FECF985-1A47-C16B-6AC8-5A869B2B2EA3}"/>
                </a:ext>
              </a:extLst>
            </p:cNvPr>
            <p:cNvSpPr/>
            <p:nvPr/>
          </p:nvSpPr>
          <p:spPr>
            <a:xfrm>
              <a:off x="-4618825" y="2666300"/>
              <a:ext cx="166650" cy="147450"/>
            </a:xfrm>
            <a:custGeom>
              <a:avLst/>
              <a:gdLst/>
              <a:ahLst/>
              <a:cxnLst/>
              <a:rect l="l" t="t" r="r" b="b"/>
              <a:pathLst>
                <a:path w="6666" h="5898" extrusionOk="0">
                  <a:moveTo>
                    <a:pt x="3795" y="1"/>
                  </a:moveTo>
                  <a:cubicBezTo>
                    <a:pt x="3670" y="1"/>
                    <a:pt x="3545" y="58"/>
                    <a:pt x="3468" y="174"/>
                  </a:cubicBezTo>
                  <a:lnTo>
                    <a:pt x="3468" y="251"/>
                  </a:lnTo>
                  <a:cubicBezTo>
                    <a:pt x="3429" y="309"/>
                    <a:pt x="3362" y="338"/>
                    <a:pt x="3294" y="338"/>
                  </a:cubicBezTo>
                  <a:cubicBezTo>
                    <a:pt x="3227" y="338"/>
                    <a:pt x="3159" y="309"/>
                    <a:pt x="3121" y="251"/>
                  </a:cubicBezTo>
                  <a:cubicBezTo>
                    <a:pt x="3061" y="130"/>
                    <a:pt x="2937" y="73"/>
                    <a:pt x="2816" y="73"/>
                  </a:cubicBezTo>
                  <a:cubicBezTo>
                    <a:pt x="2706" y="73"/>
                    <a:pt x="2598" y="121"/>
                    <a:pt x="2543" y="213"/>
                  </a:cubicBezTo>
                  <a:cubicBezTo>
                    <a:pt x="2350" y="482"/>
                    <a:pt x="2235" y="790"/>
                    <a:pt x="2196" y="1137"/>
                  </a:cubicBezTo>
                  <a:cubicBezTo>
                    <a:pt x="2196" y="1368"/>
                    <a:pt x="2196" y="1600"/>
                    <a:pt x="2273" y="1831"/>
                  </a:cubicBezTo>
                  <a:cubicBezTo>
                    <a:pt x="2018" y="1703"/>
                    <a:pt x="1710" y="1628"/>
                    <a:pt x="1414" y="1628"/>
                  </a:cubicBezTo>
                  <a:cubicBezTo>
                    <a:pt x="1353" y="1628"/>
                    <a:pt x="1293" y="1631"/>
                    <a:pt x="1233" y="1638"/>
                  </a:cubicBezTo>
                  <a:cubicBezTo>
                    <a:pt x="886" y="1677"/>
                    <a:pt x="578" y="1792"/>
                    <a:pt x="309" y="1946"/>
                  </a:cubicBezTo>
                  <a:cubicBezTo>
                    <a:pt x="116" y="2100"/>
                    <a:pt x="116" y="2409"/>
                    <a:pt x="347" y="2563"/>
                  </a:cubicBezTo>
                  <a:cubicBezTo>
                    <a:pt x="463" y="2640"/>
                    <a:pt x="463" y="2832"/>
                    <a:pt x="309" y="2871"/>
                  </a:cubicBezTo>
                  <a:lnTo>
                    <a:pt x="270" y="2909"/>
                  </a:lnTo>
                  <a:cubicBezTo>
                    <a:pt x="0" y="3025"/>
                    <a:pt x="0" y="3410"/>
                    <a:pt x="270" y="3526"/>
                  </a:cubicBezTo>
                  <a:cubicBezTo>
                    <a:pt x="674" y="3728"/>
                    <a:pt x="1077" y="3841"/>
                    <a:pt x="1506" y="3841"/>
                  </a:cubicBezTo>
                  <a:cubicBezTo>
                    <a:pt x="1569" y="3841"/>
                    <a:pt x="1632" y="3839"/>
                    <a:pt x="1695" y="3834"/>
                  </a:cubicBezTo>
                  <a:lnTo>
                    <a:pt x="1695" y="3834"/>
                  </a:lnTo>
                  <a:cubicBezTo>
                    <a:pt x="1618" y="3911"/>
                    <a:pt x="1580" y="4027"/>
                    <a:pt x="1541" y="4104"/>
                  </a:cubicBezTo>
                  <a:cubicBezTo>
                    <a:pt x="1426" y="4412"/>
                    <a:pt x="1349" y="4720"/>
                    <a:pt x="1387" y="5028"/>
                  </a:cubicBezTo>
                  <a:cubicBezTo>
                    <a:pt x="1387" y="5224"/>
                    <a:pt x="1550" y="5359"/>
                    <a:pt x="1713" y="5359"/>
                  </a:cubicBezTo>
                  <a:cubicBezTo>
                    <a:pt x="1774" y="5359"/>
                    <a:pt x="1835" y="5340"/>
                    <a:pt x="1888" y="5298"/>
                  </a:cubicBezTo>
                  <a:lnTo>
                    <a:pt x="1927" y="5298"/>
                  </a:lnTo>
                  <a:cubicBezTo>
                    <a:pt x="1952" y="5281"/>
                    <a:pt x="1979" y="5274"/>
                    <a:pt x="2006" y="5274"/>
                  </a:cubicBezTo>
                  <a:cubicBezTo>
                    <a:pt x="2102" y="5274"/>
                    <a:pt x="2196" y="5370"/>
                    <a:pt x="2196" y="5491"/>
                  </a:cubicBezTo>
                  <a:lnTo>
                    <a:pt x="2196" y="5529"/>
                  </a:lnTo>
                  <a:cubicBezTo>
                    <a:pt x="2168" y="5755"/>
                    <a:pt x="2346" y="5898"/>
                    <a:pt x="2535" y="5898"/>
                  </a:cubicBezTo>
                  <a:cubicBezTo>
                    <a:pt x="2603" y="5898"/>
                    <a:pt x="2674" y="5879"/>
                    <a:pt x="2736" y="5837"/>
                  </a:cubicBezTo>
                  <a:cubicBezTo>
                    <a:pt x="3082" y="5606"/>
                    <a:pt x="3352" y="5337"/>
                    <a:pt x="3545" y="4990"/>
                  </a:cubicBezTo>
                  <a:cubicBezTo>
                    <a:pt x="3853" y="5337"/>
                    <a:pt x="4238" y="5606"/>
                    <a:pt x="4662" y="5760"/>
                  </a:cubicBezTo>
                  <a:cubicBezTo>
                    <a:pt x="4710" y="5781"/>
                    <a:pt x="4759" y="5791"/>
                    <a:pt x="4805" y="5791"/>
                  </a:cubicBezTo>
                  <a:cubicBezTo>
                    <a:pt x="5017" y="5791"/>
                    <a:pt x="5188" y="5590"/>
                    <a:pt x="5124" y="5337"/>
                  </a:cubicBezTo>
                  <a:lnTo>
                    <a:pt x="5124" y="5298"/>
                  </a:lnTo>
                  <a:cubicBezTo>
                    <a:pt x="5091" y="5164"/>
                    <a:pt x="5174" y="5059"/>
                    <a:pt x="5297" y="5059"/>
                  </a:cubicBezTo>
                  <a:cubicBezTo>
                    <a:pt x="5316" y="5059"/>
                    <a:pt x="5335" y="5062"/>
                    <a:pt x="5355" y="5067"/>
                  </a:cubicBezTo>
                  <a:cubicBezTo>
                    <a:pt x="5396" y="5079"/>
                    <a:pt x="5436" y="5084"/>
                    <a:pt x="5474" y="5084"/>
                  </a:cubicBezTo>
                  <a:cubicBezTo>
                    <a:pt x="5689" y="5084"/>
                    <a:pt x="5850" y="4911"/>
                    <a:pt x="5818" y="4682"/>
                  </a:cubicBezTo>
                  <a:cubicBezTo>
                    <a:pt x="5779" y="4373"/>
                    <a:pt x="5664" y="4065"/>
                    <a:pt x="5471" y="3796"/>
                  </a:cubicBezTo>
                  <a:cubicBezTo>
                    <a:pt x="5394" y="3757"/>
                    <a:pt x="5355" y="3680"/>
                    <a:pt x="5317" y="3641"/>
                  </a:cubicBezTo>
                  <a:cubicBezTo>
                    <a:pt x="5664" y="3603"/>
                    <a:pt x="6049" y="3487"/>
                    <a:pt x="6396" y="3333"/>
                  </a:cubicBezTo>
                  <a:cubicBezTo>
                    <a:pt x="6665" y="3218"/>
                    <a:pt x="6665" y="2832"/>
                    <a:pt x="6396" y="2678"/>
                  </a:cubicBezTo>
                  <a:lnTo>
                    <a:pt x="6357" y="2678"/>
                  </a:lnTo>
                  <a:cubicBezTo>
                    <a:pt x="6242" y="2601"/>
                    <a:pt x="6203" y="2409"/>
                    <a:pt x="6357" y="2332"/>
                  </a:cubicBezTo>
                  <a:cubicBezTo>
                    <a:pt x="6588" y="2216"/>
                    <a:pt x="6588" y="1908"/>
                    <a:pt x="6396" y="1754"/>
                  </a:cubicBezTo>
                  <a:cubicBezTo>
                    <a:pt x="6126" y="1561"/>
                    <a:pt x="5779" y="1445"/>
                    <a:pt x="5471" y="1445"/>
                  </a:cubicBezTo>
                  <a:cubicBezTo>
                    <a:pt x="5412" y="1439"/>
                    <a:pt x="5351" y="1436"/>
                    <a:pt x="5290" y="1436"/>
                  </a:cubicBezTo>
                  <a:cubicBezTo>
                    <a:pt x="4993" y="1436"/>
                    <a:pt x="4680" y="1510"/>
                    <a:pt x="4392" y="1638"/>
                  </a:cubicBezTo>
                  <a:cubicBezTo>
                    <a:pt x="4431" y="1137"/>
                    <a:pt x="4315" y="636"/>
                    <a:pt x="4123" y="174"/>
                  </a:cubicBezTo>
                  <a:cubicBezTo>
                    <a:pt x="4046" y="58"/>
                    <a:pt x="3920" y="1"/>
                    <a:pt x="379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4" name="Google Shape;3017;p44">
              <a:extLst>
                <a:ext uri="{FF2B5EF4-FFF2-40B4-BE49-F238E27FC236}">
                  <a16:creationId xmlns:a16="http://schemas.microsoft.com/office/drawing/2014/main" xmlns="" id="{D5384DAC-91C2-ED46-076B-A44AB2A99FC4}"/>
                </a:ext>
              </a:extLst>
            </p:cNvPr>
            <p:cNvSpPr/>
            <p:nvPr/>
          </p:nvSpPr>
          <p:spPr>
            <a:xfrm>
              <a:off x="-4618825" y="2664850"/>
              <a:ext cx="166650" cy="151250"/>
            </a:xfrm>
            <a:custGeom>
              <a:avLst/>
              <a:gdLst/>
              <a:ahLst/>
              <a:cxnLst/>
              <a:rect l="l" t="t" r="r" b="b"/>
              <a:pathLst>
                <a:path w="6666" h="6050" fill="none" extrusionOk="0">
                  <a:moveTo>
                    <a:pt x="6396" y="2736"/>
                  </a:moveTo>
                  <a:lnTo>
                    <a:pt x="6357" y="2736"/>
                  </a:lnTo>
                  <a:cubicBezTo>
                    <a:pt x="6242" y="2659"/>
                    <a:pt x="6203" y="2467"/>
                    <a:pt x="6357" y="2390"/>
                  </a:cubicBezTo>
                  <a:cubicBezTo>
                    <a:pt x="6357" y="2390"/>
                    <a:pt x="6357" y="2390"/>
                    <a:pt x="6357" y="2390"/>
                  </a:cubicBezTo>
                  <a:cubicBezTo>
                    <a:pt x="6588" y="2274"/>
                    <a:pt x="6588" y="1966"/>
                    <a:pt x="6396" y="1812"/>
                  </a:cubicBezTo>
                  <a:cubicBezTo>
                    <a:pt x="6126" y="1619"/>
                    <a:pt x="5779" y="1503"/>
                    <a:pt x="5471" y="1503"/>
                  </a:cubicBezTo>
                  <a:cubicBezTo>
                    <a:pt x="5124" y="1465"/>
                    <a:pt x="4739" y="1542"/>
                    <a:pt x="4392" y="1696"/>
                  </a:cubicBezTo>
                  <a:cubicBezTo>
                    <a:pt x="4431" y="1195"/>
                    <a:pt x="4315" y="694"/>
                    <a:pt x="4123" y="232"/>
                  </a:cubicBezTo>
                  <a:cubicBezTo>
                    <a:pt x="3969" y="1"/>
                    <a:pt x="3622" y="1"/>
                    <a:pt x="3468" y="232"/>
                  </a:cubicBezTo>
                  <a:lnTo>
                    <a:pt x="3468" y="309"/>
                  </a:lnTo>
                  <a:cubicBezTo>
                    <a:pt x="3391" y="425"/>
                    <a:pt x="3198" y="425"/>
                    <a:pt x="3121" y="309"/>
                  </a:cubicBezTo>
                  <a:cubicBezTo>
                    <a:pt x="3121" y="309"/>
                    <a:pt x="3121" y="309"/>
                    <a:pt x="3121" y="309"/>
                  </a:cubicBezTo>
                  <a:cubicBezTo>
                    <a:pt x="3005" y="78"/>
                    <a:pt x="2659" y="78"/>
                    <a:pt x="2543" y="271"/>
                  </a:cubicBezTo>
                  <a:cubicBezTo>
                    <a:pt x="2350" y="540"/>
                    <a:pt x="2235" y="848"/>
                    <a:pt x="2196" y="1195"/>
                  </a:cubicBezTo>
                  <a:cubicBezTo>
                    <a:pt x="2196" y="1426"/>
                    <a:pt x="2196" y="1658"/>
                    <a:pt x="2273" y="1889"/>
                  </a:cubicBezTo>
                  <a:cubicBezTo>
                    <a:pt x="1965" y="1735"/>
                    <a:pt x="1580" y="1658"/>
                    <a:pt x="1233" y="1696"/>
                  </a:cubicBezTo>
                  <a:cubicBezTo>
                    <a:pt x="886" y="1735"/>
                    <a:pt x="578" y="1850"/>
                    <a:pt x="309" y="2004"/>
                  </a:cubicBezTo>
                  <a:cubicBezTo>
                    <a:pt x="116" y="2158"/>
                    <a:pt x="116" y="2467"/>
                    <a:pt x="347" y="2621"/>
                  </a:cubicBezTo>
                  <a:lnTo>
                    <a:pt x="347" y="2621"/>
                  </a:lnTo>
                  <a:cubicBezTo>
                    <a:pt x="463" y="2698"/>
                    <a:pt x="463" y="2890"/>
                    <a:pt x="309" y="2929"/>
                  </a:cubicBezTo>
                  <a:lnTo>
                    <a:pt x="270" y="2967"/>
                  </a:lnTo>
                  <a:cubicBezTo>
                    <a:pt x="0" y="3083"/>
                    <a:pt x="0" y="3468"/>
                    <a:pt x="270" y="3584"/>
                  </a:cubicBezTo>
                  <a:cubicBezTo>
                    <a:pt x="732" y="3815"/>
                    <a:pt x="1195" y="3931"/>
                    <a:pt x="1695" y="3892"/>
                  </a:cubicBezTo>
                  <a:cubicBezTo>
                    <a:pt x="1618" y="3969"/>
                    <a:pt x="1580" y="4085"/>
                    <a:pt x="1541" y="4162"/>
                  </a:cubicBezTo>
                  <a:cubicBezTo>
                    <a:pt x="1426" y="4470"/>
                    <a:pt x="1349" y="4778"/>
                    <a:pt x="1387" y="5086"/>
                  </a:cubicBezTo>
                  <a:cubicBezTo>
                    <a:pt x="1387" y="5356"/>
                    <a:pt x="1695" y="5510"/>
                    <a:pt x="1888" y="5356"/>
                  </a:cubicBezTo>
                  <a:cubicBezTo>
                    <a:pt x="1888" y="5356"/>
                    <a:pt x="1927" y="5356"/>
                    <a:pt x="1927" y="5356"/>
                  </a:cubicBezTo>
                  <a:cubicBezTo>
                    <a:pt x="2042" y="5279"/>
                    <a:pt x="2196" y="5395"/>
                    <a:pt x="2196" y="5549"/>
                  </a:cubicBezTo>
                  <a:lnTo>
                    <a:pt x="2196" y="5587"/>
                  </a:lnTo>
                  <a:cubicBezTo>
                    <a:pt x="2158" y="5895"/>
                    <a:pt x="2505" y="6050"/>
                    <a:pt x="2736" y="5895"/>
                  </a:cubicBezTo>
                  <a:cubicBezTo>
                    <a:pt x="3082" y="5664"/>
                    <a:pt x="3352" y="5395"/>
                    <a:pt x="3545" y="5048"/>
                  </a:cubicBezTo>
                  <a:cubicBezTo>
                    <a:pt x="3853" y="5395"/>
                    <a:pt x="4238" y="5664"/>
                    <a:pt x="4662" y="5818"/>
                  </a:cubicBezTo>
                  <a:cubicBezTo>
                    <a:pt x="4932" y="5934"/>
                    <a:pt x="5201" y="5703"/>
                    <a:pt x="5124" y="5395"/>
                  </a:cubicBezTo>
                  <a:lnTo>
                    <a:pt x="5124" y="5356"/>
                  </a:lnTo>
                  <a:cubicBezTo>
                    <a:pt x="5086" y="5202"/>
                    <a:pt x="5201" y="5086"/>
                    <a:pt x="5355" y="5125"/>
                  </a:cubicBezTo>
                  <a:cubicBezTo>
                    <a:pt x="5355" y="5125"/>
                    <a:pt x="5355" y="5125"/>
                    <a:pt x="5355" y="5125"/>
                  </a:cubicBezTo>
                  <a:cubicBezTo>
                    <a:pt x="5625" y="5202"/>
                    <a:pt x="5856" y="5009"/>
                    <a:pt x="5818" y="4740"/>
                  </a:cubicBezTo>
                  <a:cubicBezTo>
                    <a:pt x="5779" y="4431"/>
                    <a:pt x="5664" y="4123"/>
                    <a:pt x="5471" y="3854"/>
                  </a:cubicBezTo>
                  <a:cubicBezTo>
                    <a:pt x="5394" y="3815"/>
                    <a:pt x="5355" y="3738"/>
                    <a:pt x="5317" y="3699"/>
                  </a:cubicBezTo>
                  <a:cubicBezTo>
                    <a:pt x="5664" y="3661"/>
                    <a:pt x="6049" y="3545"/>
                    <a:pt x="6396" y="3391"/>
                  </a:cubicBezTo>
                  <a:cubicBezTo>
                    <a:pt x="6665" y="3276"/>
                    <a:pt x="6665" y="2890"/>
                    <a:pt x="6396" y="2736"/>
                  </a:cubicBezTo>
                  <a:close/>
                </a:path>
              </a:pathLst>
            </a:custGeom>
            <a:noFill/>
            <a:ln w="1637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5" name="Google Shape;3018;p44">
              <a:extLst>
                <a:ext uri="{FF2B5EF4-FFF2-40B4-BE49-F238E27FC236}">
                  <a16:creationId xmlns:a16="http://schemas.microsoft.com/office/drawing/2014/main" xmlns="" id="{8962DE0D-3D07-2FB4-817B-6703D6C8DF65}"/>
                </a:ext>
              </a:extLst>
            </p:cNvPr>
            <p:cNvSpPr/>
            <p:nvPr/>
          </p:nvSpPr>
          <p:spPr>
            <a:xfrm>
              <a:off x="-6341925" y="2105800"/>
              <a:ext cx="1976425" cy="1253525"/>
            </a:xfrm>
            <a:custGeom>
              <a:avLst/>
              <a:gdLst/>
              <a:ahLst/>
              <a:cxnLst/>
              <a:rect l="l" t="t" r="r" b="b"/>
              <a:pathLst>
                <a:path w="79057" h="50141" extrusionOk="0">
                  <a:moveTo>
                    <a:pt x="65589" y="1"/>
                  </a:moveTo>
                  <a:cubicBezTo>
                    <a:pt x="65456" y="1"/>
                    <a:pt x="65322" y="6"/>
                    <a:pt x="65187" y="18"/>
                  </a:cubicBezTo>
                  <a:lnTo>
                    <a:pt x="39567" y="2406"/>
                  </a:lnTo>
                  <a:lnTo>
                    <a:pt x="15989" y="133"/>
                  </a:lnTo>
                  <a:cubicBezTo>
                    <a:pt x="15760" y="111"/>
                    <a:pt x="15532" y="100"/>
                    <a:pt x="15306" y="100"/>
                  </a:cubicBezTo>
                  <a:cubicBezTo>
                    <a:pt x="12389" y="100"/>
                    <a:pt x="9866" y="1909"/>
                    <a:pt x="9401" y="4448"/>
                  </a:cubicBezTo>
                  <a:cubicBezTo>
                    <a:pt x="9208" y="5488"/>
                    <a:pt x="8900" y="6529"/>
                    <a:pt x="8476" y="7530"/>
                  </a:cubicBezTo>
                  <a:cubicBezTo>
                    <a:pt x="7359" y="10112"/>
                    <a:pt x="5664" y="12423"/>
                    <a:pt x="4046" y="14773"/>
                  </a:cubicBezTo>
                  <a:cubicBezTo>
                    <a:pt x="2312" y="17277"/>
                    <a:pt x="656" y="19936"/>
                    <a:pt x="309" y="22825"/>
                  </a:cubicBezTo>
                  <a:cubicBezTo>
                    <a:pt x="1" y="25715"/>
                    <a:pt x="1311" y="28951"/>
                    <a:pt x="4316" y="30261"/>
                  </a:cubicBezTo>
                  <a:cubicBezTo>
                    <a:pt x="3083" y="28334"/>
                    <a:pt x="3429" y="25792"/>
                    <a:pt x="5086" y="24097"/>
                  </a:cubicBezTo>
                  <a:lnTo>
                    <a:pt x="5086" y="24097"/>
                  </a:lnTo>
                  <a:cubicBezTo>
                    <a:pt x="3930" y="25484"/>
                    <a:pt x="4585" y="27487"/>
                    <a:pt x="5934" y="28720"/>
                  </a:cubicBezTo>
                  <a:cubicBezTo>
                    <a:pt x="7282" y="29953"/>
                    <a:pt x="9131" y="30646"/>
                    <a:pt x="10788" y="31532"/>
                  </a:cubicBezTo>
                  <a:cubicBezTo>
                    <a:pt x="12483" y="32418"/>
                    <a:pt x="14063" y="33690"/>
                    <a:pt x="14371" y="35346"/>
                  </a:cubicBezTo>
                  <a:cubicBezTo>
                    <a:pt x="14650" y="36845"/>
                    <a:pt x="13257" y="38565"/>
                    <a:pt x="11591" y="38565"/>
                  </a:cubicBezTo>
                  <a:cubicBezTo>
                    <a:pt x="11416" y="38565"/>
                    <a:pt x="11237" y="38546"/>
                    <a:pt x="11058" y="38505"/>
                  </a:cubicBezTo>
                  <a:lnTo>
                    <a:pt x="11058" y="38505"/>
                  </a:lnTo>
                  <a:cubicBezTo>
                    <a:pt x="11548" y="39487"/>
                    <a:pt x="12749" y="39978"/>
                    <a:pt x="13973" y="39978"/>
                  </a:cubicBezTo>
                  <a:cubicBezTo>
                    <a:pt x="14862" y="39978"/>
                    <a:pt x="15764" y="39718"/>
                    <a:pt x="16413" y="39199"/>
                  </a:cubicBezTo>
                  <a:cubicBezTo>
                    <a:pt x="17029" y="38698"/>
                    <a:pt x="17415" y="38082"/>
                    <a:pt x="17607" y="37427"/>
                  </a:cubicBezTo>
                  <a:cubicBezTo>
                    <a:pt x="18069" y="38852"/>
                    <a:pt x="18879" y="40201"/>
                    <a:pt x="20111" y="41279"/>
                  </a:cubicBezTo>
                  <a:cubicBezTo>
                    <a:pt x="21113" y="42165"/>
                    <a:pt x="22307" y="42859"/>
                    <a:pt x="23386" y="43668"/>
                  </a:cubicBezTo>
                  <a:cubicBezTo>
                    <a:pt x="24426" y="44515"/>
                    <a:pt x="25390" y="45556"/>
                    <a:pt x="25659" y="46750"/>
                  </a:cubicBezTo>
                  <a:cubicBezTo>
                    <a:pt x="25890" y="47983"/>
                    <a:pt x="25197" y="49408"/>
                    <a:pt x="23848" y="49832"/>
                  </a:cubicBezTo>
                  <a:cubicBezTo>
                    <a:pt x="24101" y="49852"/>
                    <a:pt x="24353" y="49861"/>
                    <a:pt x="24605" y="49861"/>
                  </a:cubicBezTo>
                  <a:cubicBezTo>
                    <a:pt x="28850" y="49861"/>
                    <a:pt x="32922" y="47155"/>
                    <a:pt x="33904" y="43591"/>
                  </a:cubicBezTo>
                  <a:lnTo>
                    <a:pt x="33904" y="43591"/>
                  </a:lnTo>
                  <a:cubicBezTo>
                    <a:pt x="33865" y="44554"/>
                    <a:pt x="39837" y="50140"/>
                    <a:pt x="39837" y="50140"/>
                  </a:cubicBezTo>
                  <a:cubicBezTo>
                    <a:pt x="39837" y="50140"/>
                    <a:pt x="45076" y="44593"/>
                    <a:pt x="45076" y="43591"/>
                  </a:cubicBezTo>
                  <a:cubicBezTo>
                    <a:pt x="46023" y="47158"/>
                    <a:pt x="50132" y="49899"/>
                    <a:pt x="54352" y="49899"/>
                  </a:cubicBezTo>
                  <a:cubicBezTo>
                    <a:pt x="54599" y="49899"/>
                    <a:pt x="54846" y="49890"/>
                    <a:pt x="55093" y="49871"/>
                  </a:cubicBezTo>
                  <a:cubicBezTo>
                    <a:pt x="53745" y="49447"/>
                    <a:pt x="53090" y="48021"/>
                    <a:pt x="53321" y="46827"/>
                  </a:cubicBezTo>
                  <a:cubicBezTo>
                    <a:pt x="53552" y="45594"/>
                    <a:pt x="54515" y="44554"/>
                    <a:pt x="55594" y="43745"/>
                  </a:cubicBezTo>
                  <a:cubicBezTo>
                    <a:pt x="56673" y="42897"/>
                    <a:pt x="57906" y="42242"/>
                    <a:pt x="58907" y="41356"/>
                  </a:cubicBezTo>
                  <a:cubicBezTo>
                    <a:pt x="60102" y="40278"/>
                    <a:pt x="60949" y="38929"/>
                    <a:pt x="61373" y="37504"/>
                  </a:cubicBezTo>
                  <a:cubicBezTo>
                    <a:pt x="61604" y="38197"/>
                    <a:pt x="61990" y="38814"/>
                    <a:pt x="62567" y="39276"/>
                  </a:cubicBezTo>
                  <a:cubicBezTo>
                    <a:pt x="63223" y="39817"/>
                    <a:pt x="64143" y="40086"/>
                    <a:pt x="65047" y="40086"/>
                  </a:cubicBezTo>
                  <a:cubicBezTo>
                    <a:pt x="66268" y="40086"/>
                    <a:pt x="67458" y="39595"/>
                    <a:pt x="67923" y="38621"/>
                  </a:cubicBezTo>
                  <a:lnTo>
                    <a:pt x="67923" y="38621"/>
                  </a:lnTo>
                  <a:cubicBezTo>
                    <a:pt x="67743" y="38661"/>
                    <a:pt x="67565" y="38680"/>
                    <a:pt x="67389" y="38680"/>
                  </a:cubicBezTo>
                  <a:cubicBezTo>
                    <a:pt x="65723" y="38680"/>
                    <a:pt x="64330" y="36961"/>
                    <a:pt x="64609" y="35462"/>
                  </a:cubicBezTo>
                  <a:cubicBezTo>
                    <a:pt x="64918" y="33767"/>
                    <a:pt x="66536" y="32534"/>
                    <a:pt x="68231" y="31648"/>
                  </a:cubicBezTo>
                  <a:cubicBezTo>
                    <a:pt x="69887" y="30762"/>
                    <a:pt x="71737" y="30068"/>
                    <a:pt x="73085" y="28835"/>
                  </a:cubicBezTo>
                  <a:cubicBezTo>
                    <a:pt x="74434" y="27602"/>
                    <a:pt x="75127" y="25599"/>
                    <a:pt x="73971" y="24251"/>
                  </a:cubicBezTo>
                  <a:lnTo>
                    <a:pt x="73971" y="24251"/>
                  </a:lnTo>
                  <a:cubicBezTo>
                    <a:pt x="75628" y="25907"/>
                    <a:pt x="75936" y="28489"/>
                    <a:pt x="74703" y="30415"/>
                  </a:cubicBezTo>
                  <a:cubicBezTo>
                    <a:pt x="77708" y="29066"/>
                    <a:pt x="79057" y="25869"/>
                    <a:pt x="78749" y="22979"/>
                  </a:cubicBezTo>
                  <a:cubicBezTo>
                    <a:pt x="78402" y="20090"/>
                    <a:pt x="76784" y="17432"/>
                    <a:pt x="75050" y="14927"/>
                  </a:cubicBezTo>
                  <a:cubicBezTo>
                    <a:pt x="73432" y="12577"/>
                    <a:pt x="71737" y="10227"/>
                    <a:pt x="70658" y="7646"/>
                  </a:cubicBezTo>
                  <a:cubicBezTo>
                    <a:pt x="70042" y="6220"/>
                    <a:pt x="69656" y="4718"/>
                    <a:pt x="69579" y="3254"/>
                  </a:cubicBezTo>
                  <a:cubicBezTo>
                    <a:pt x="69471" y="1406"/>
                    <a:pt x="67692" y="1"/>
                    <a:pt x="655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6" name="Google Shape;3019;p44">
              <a:extLst>
                <a:ext uri="{FF2B5EF4-FFF2-40B4-BE49-F238E27FC236}">
                  <a16:creationId xmlns:a16="http://schemas.microsoft.com/office/drawing/2014/main" xmlns="" id="{E1BFB83F-3A5A-29FB-7F7F-D96B1DE2CFF1}"/>
                </a:ext>
              </a:extLst>
            </p:cNvPr>
            <p:cNvSpPr/>
            <p:nvPr/>
          </p:nvSpPr>
          <p:spPr>
            <a:xfrm>
              <a:off x="-6341925" y="2101425"/>
              <a:ext cx="1976425" cy="1259825"/>
            </a:xfrm>
            <a:custGeom>
              <a:avLst/>
              <a:gdLst/>
              <a:ahLst/>
              <a:cxnLst/>
              <a:rect l="l" t="t" r="r" b="b"/>
              <a:pathLst>
                <a:path w="79057" h="50393" fill="none" extrusionOk="0">
                  <a:moveTo>
                    <a:pt x="78749" y="23154"/>
                  </a:moveTo>
                  <a:cubicBezTo>
                    <a:pt x="78402" y="20265"/>
                    <a:pt x="76784" y="17607"/>
                    <a:pt x="75050" y="15102"/>
                  </a:cubicBezTo>
                  <a:cubicBezTo>
                    <a:pt x="73432" y="12752"/>
                    <a:pt x="71737" y="10402"/>
                    <a:pt x="70658" y="7821"/>
                  </a:cubicBezTo>
                  <a:cubicBezTo>
                    <a:pt x="70042" y="6395"/>
                    <a:pt x="69656" y="4893"/>
                    <a:pt x="69579" y="3429"/>
                  </a:cubicBezTo>
                  <a:cubicBezTo>
                    <a:pt x="69464" y="1464"/>
                    <a:pt x="67460" y="0"/>
                    <a:pt x="65187" y="193"/>
                  </a:cubicBezTo>
                  <a:lnTo>
                    <a:pt x="39567" y="2581"/>
                  </a:lnTo>
                  <a:lnTo>
                    <a:pt x="15989" y="308"/>
                  </a:lnTo>
                  <a:cubicBezTo>
                    <a:pt x="12791" y="0"/>
                    <a:pt x="9902" y="1888"/>
                    <a:pt x="9401" y="4623"/>
                  </a:cubicBezTo>
                  <a:cubicBezTo>
                    <a:pt x="9208" y="5663"/>
                    <a:pt x="8900" y="6704"/>
                    <a:pt x="8476" y="7705"/>
                  </a:cubicBezTo>
                  <a:cubicBezTo>
                    <a:pt x="7359" y="10287"/>
                    <a:pt x="5664" y="12598"/>
                    <a:pt x="4046" y="14948"/>
                  </a:cubicBezTo>
                  <a:cubicBezTo>
                    <a:pt x="2312" y="17452"/>
                    <a:pt x="656" y="20111"/>
                    <a:pt x="309" y="23000"/>
                  </a:cubicBezTo>
                  <a:cubicBezTo>
                    <a:pt x="1" y="25890"/>
                    <a:pt x="1311" y="29126"/>
                    <a:pt x="4316" y="30436"/>
                  </a:cubicBezTo>
                  <a:cubicBezTo>
                    <a:pt x="3083" y="28509"/>
                    <a:pt x="3429" y="25967"/>
                    <a:pt x="5086" y="24272"/>
                  </a:cubicBezTo>
                  <a:cubicBezTo>
                    <a:pt x="3930" y="25659"/>
                    <a:pt x="4585" y="27662"/>
                    <a:pt x="5934" y="28895"/>
                  </a:cubicBezTo>
                  <a:cubicBezTo>
                    <a:pt x="7282" y="30128"/>
                    <a:pt x="9131" y="30821"/>
                    <a:pt x="10788" y="31707"/>
                  </a:cubicBezTo>
                  <a:cubicBezTo>
                    <a:pt x="12483" y="32593"/>
                    <a:pt x="14063" y="33865"/>
                    <a:pt x="14371" y="35521"/>
                  </a:cubicBezTo>
                  <a:cubicBezTo>
                    <a:pt x="14679" y="37178"/>
                    <a:pt x="12945" y="39104"/>
                    <a:pt x="11058" y="38680"/>
                  </a:cubicBezTo>
                  <a:cubicBezTo>
                    <a:pt x="11905" y="40376"/>
                    <a:pt x="14872" y="40607"/>
                    <a:pt x="16413" y="39374"/>
                  </a:cubicBezTo>
                  <a:cubicBezTo>
                    <a:pt x="17029" y="38873"/>
                    <a:pt x="17415" y="38257"/>
                    <a:pt x="17607" y="37602"/>
                  </a:cubicBezTo>
                  <a:cubicBezTo>
                    <a:pt x="18069" y="39027"/>
                    <a:pt x="18879" y="40376"/>
                    <a:pt x="20111" y="41454"/>
                  </a:cubicBezTo>
                  <a:cubicBezTo>
                    <a:pt x="21113" y="42340"/>
                    <a:pt x="22307" y="43034"/>
                    <a:pt x="23386" y="43843"/>
                  </a:cubicBezTo>
                  <a:cubicBezTo>
                    <a:pt x="24426" y="44690"/>
                    <a:pt x="25390" y="45731"/>
                    <a:pt x="25659" y="46925"/>
                  </a:cubicBezTo>
                  <a:cubicBezTo>
                    <a:pt x="25890" y="48158"/>
                    <a:pt x="25197" y="49583"/>
                    <a:pt x="23848" y="50007"/>
                  </a:cubicBezTo>
                  <a:cubicBezTo>
                    <a:pt x="28356" y="50354"/>
                    <a:pt x="32864" y="47541"/>
                    <a:pt x="33904" y="43766"/>
                  </a:cubicBezTo>
                  <a:cubicBezTo>
                    <a:pt x="33865" y="44729"/>
                    <a:pt x="39837" y="50315"/>
                    <a:pt x="39837" y="50315"/>
                  </a:cubicBezTo>
                  <a:cubicBezTo>
                    <a:pt x="39837" y="50315"/>
                    <a:pt x="45076" y="44768"/>
                    <a:pt x="45076" y="43766"/>
                  </a:cubicBezTo>
                  <a:cubicBezTo>
                    <a:pt x="46078" y="47541"/>
                    <a:pt x="50624" y="50392"/>
                    <a:pt x="55093" y="50046"/>
                  </a:cubicBezTo>
                  <a:cubicBezTo>
                    <a:pt x="53745" y="49622"/>
                    <a:pt x="53090" y="48196"/>
                    <a:pt x="53321" y="47002"/>
                  </a:cubicBezTo>
                  <a:cubicBezTo>
                    <a:pt x="53552" y="45769"/>
                    <a:pt x="54515" y="44729"/>
                    <a:pt x="55594" y="43920"/>
                  </a:cubicBezTo>
                  <a:cubicBezTo>
                    <a:pt x="56673" y="43072"/>
                    <a:pt x="57906" y="42417"/>
                    <a:pt x="58907" y="41531"/>
                  </a:cubicBezTo>
                  <a:cubicBezTo>
                    <a:pt x="60102" y="40453"/>
                    <a:pt x="60949" y="39104"/>
                    <a:pt x="61373" y="37679"/>
                  </a:cubicBezTo>
                  <a:cubicBezTo>
                    <a:pt x="61604" y="38372"/>
                    <a:pt x="61990" y="38989"/>
                    <a:pt x="62567" y="39451"/>
                  </a:cubicBezTo>
                  <a:cubicBezTo>
                    <a:pt x="64108" y="40722"/>
                    <a:pt x="67114" y="40491"/>
                    <a:pt x="67923" y="38796"/>
                  </a:cubicBezTo>
                  <a:cubicBezTo>
                    <a:pt x="66035" y="39220"/>
                    <a:pt x="64301" y="37293"/>
                    <a:pt x="64609" y="35637"/>
                  </a:cubicBezTo>
                  <a:cubicBezTo>
                    <a:pt x="64918" y="33942"/>
                    <a:pt x="66536" y="32709"/>
                    <a:pt x="68231" y="31823"/>
                  </a:cubicBezTo>
                  <a:cubicBezTo>
                    <a:pt x="69887" y="30937"/>
                    <a:pt x="71737" y="30243"/>
                    <a:pt x="73085" y="29010"/>
                  </a:cubicBezTo>
                  <a:cubicBezTo>
                    <a:pt x="74434" y="27777"/>
                    <a:pt x="75127" y="25774"/>
                    <a:pt x="73971" y="24426"/>
                  </a:cubicBezTo>
                  <a:cubicBezTo>
                    <a:pt x="75628" y="26082"/>
                    <a:pt x="75936" y="28664"/>
                    <a:pt x="74703" y="30590"/>
                  </a:cubicBezTo>
                  <a:cubicBezTo>
                    <a:pt x="77708" y="29241"/>
                    <a:pt x="79057" y="26044"/>
                    <a:pt x="78749" y="231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7" name="Google Shape;3020;p44">
              <a:extLst>
                <a:ext uri="{FF2B5EF4-FFF2-40B4-BE49-F238E27FC236}">
                  <a16:creationId xmlns:a16="http://schemas.microsoft.com/office/drawing/2014/main" xmlns="" id="{E13C4C2E-E070-647A-0C40-271F04BBE637}"/>
                </a:ext>
              </a:extLst>
            </p:cNvPr>
            <p:cNvSpPr/>
            <p:nvPr/>
          </p:nvSpPr>
          <p:spPr>
            <a:xfrm>
              <a:off x="-6187825" y="2148100"/>
              <a:ext cx="1663400" cy="1054225"/>
            </a:xfrm>
            <a:custGeom>
              <a:avLst/>
              <a:gdLst/>
              <a:ahLst/>
              <a:cxnLst/>
              <a:rect l="l" t="t" r="r" b="b"/>
              <a:pathLst>
                <a:path w="66536" h="42169" extrusionOk="0">
                  <a:moveTo>
                    <a:pt x="55251" y="1"/>
                  </a:moveTo>
                  <a:cubicBezTo>
                    <a:pt x="55123" y="1"/>
                    <a:pt x="54993" y="7"/>
                    <a:pt x="54862" y="21"/>
                  </a:cubicBezTo>
                  <a:lnTo>
                    <a:pt x="33288" y="2024"/>
                  </a:lnTo>
                  <a:lnTo>
                    <a:pt x="13447" y="98"/>
                  </a:lnTo>
                  <a:cubicBezTo>
                    <a:pt x="13252" y="78"/>
                    <a:pt x="13059" y="69"/>
                    <a:pt x="12867" y="69"/>
                  </a:cubicBezTo>
                  <a:cubicBezTo>
                    <a:pt x="10438" y="69"/>
                    <a:pt x="8292" y="1613"/>
                    <a:pt x="7899" y="3719"/>
                  </a:cubicBezTo>
                  <a:cubicBezTo>
                    <a:pt x="7745" y="4605"/>
                    <a:pt x="7475" y="5492"/>
                    <a:pt x="7128" y="6301"/>
                  </a:cubicBezTo>
                  <a:cubicBezTo>
                    <a:pt x="6204" y="8497"/>
                    <a:pt x="4778" y="10461"/>
                    <a:pt x="3391" y="12426"/>
                  </a:cubicBezTo>
                  <a:cubicBezTo>
                    <a:pt x="1966" y="14545"/>
                    <a:pt x="540" y="16741"/>
                    <a:pt x="271" y="19168"/>
                  </a:cubicBezTo>
                  <a:cubicBezTo>
                    <a:pt x="1" y="21634"/>
                    <a:pt x="1118" y="24331"/>
                    <a:pt x="3661" y="25448"/>
                  </a:cubicBezTo>
                  <a:cubicBezTo>
                    <a:pt x="2621" y="23830"/>
                    <a:pt x="2890" y="21673"/>
                    <a:pt x="4277" y="20286"/>
                  </a:cubicBezTo>
                  <a:lnTo>
                    <a:pt x="4277" y="20286"/>
                  </a:lnTo>
                  <a:cubicBezTo>
                    <a:pt x="3314" y="21403"/>
                    <a:pt x="3892" y="23098"/>
                    <a:pt x="5009" y="24138"/>
                  </a:cubicBezTo>
                  <a:cubicBezTo>
                    <a:pt x="6127" y="25178"/>
                    <a:pt x="7706" y="25756"/>
                    <a:pt x="9093" y="26527"/>
                  </a:cubicBezTo>
                  <a:cubicBezTo>
                    <a:pt x="10480" y="27259"/>
                    <a:pt x="11867" y="28338"/>
                    <a:pt x="12098" y="29725"/>
                  </a:cubicBezTo>
                  <a:cubicBezTo>
                    <a:pt x="12341" y="30973"/>
                    <a:pt x="11179" y="32440"/>
                    <a:pt x="9793" y="32440"/>
                  </a:cubicBezTo>
                  <a:cubicBezTo>
                    <a:pt x="9639" y="32440"/>
                    <a:pt x="9482" y="32421"/>
                    <a:pt x="9324" y="32383"/>
                  </a:cubicBezTo>
                  <a:lnTo>
                    <a:pt x="9324" y="32383"/>
                  </a:lnTo>
                  <a:cubicBezTo>
                    <a:pt x="9725" y="33207"/>
                    <a:pt x="10731" y="33619"/>
                    <a:pt x="11762" y="33619"/>
                  </a:cubicBezTo>
                  <a:cubicBezTo>
                    <a:pt x="12514" y="33619"/>
                    <a:pt x="13279" y="33400"/>
                    <a:pt x="13832" y="32961"/>
                  </a:cubicBezTo>
                  <a:cubicBezTo>
                    <a:pt x="14333" y="32537"/>
                    <a:pt x="14641" y="32036"/>
                    <a:pt x="14834" y="31497"/>
                  </a:cubicBezTo>
                  <a:cubicBezTo>
                    <a:pt x="15180" y="32691"/>
                    <a:pt x="15912" y="33808"/>
                    <a:pt x="16914" y="34694"/>
                  </a:cubicBezTo>
                  <a:cubicBezTo>
                    <a:pt x="17762" y="35465"/>
                    <a:pt x="18763" y="36043"/>
                    <a:pt x="19688" y="36736"/>
                  </a:cubicBezTo>
                  <a:cubicBezTo>
                    <a:pt x="20574" y="37430"/>
                    <a:pt x="21383" y="38316"/>
                    <a:pt x="21576" y="39318"/>
                  </a:cubicBezTo>
                  <a:cubicBezTo>
                    <a:pt x="21768" y="40358"/>
                    <a:pt x="21229" y="41552"/>
                    <a:pt x="20073" y="41899"/>
                  </a:cubicBezTo>
                  <a:cubicBezTo>
                    <a:pt x="20293" y="41917"/>
                    <a:pt x="20514" y="41926"/>
                    <a:pt x="20734" y="41926"/>
                  </a:cubicBezTo>
                  <a:cubicBezTo>
                    <a:pt x="24284" y="41926"/>
                    <a:pt x="27714" y="39634"/>
                    <a:pt x="28549" y="36659"/>
                  </a:cubicBezTo>
                  <a:lnTo>
                    <a:pt x="28549" y="36659"/>
                  </a:lnTo>
                  <a:cubicBezTo>
                    <a:pt x="28510" y="37468"/>
                    <a:pt x="33519" y="42169"/>
                    <a:pt x="33519" y="42169"/>
                  </a:cubicBezTo>
                  <a:cubicBezTo>
                    <a:pt x="33519" y="42169"/>
                    <a:pt x="37949" y="37507"/>
                    <a:pt x="37911" y="36659"/>
                  </a:cubicBezTo>
                  <a:lnTo>
                    <a:pt x="37911" y="36659"/>
                  </a:lnTo>
                  <a:cubicBezTo>
                    <a:pt x="38745" y="39670"/>
                    <a:pt x="42142" y="41964"/>
                    <a:pt x="45720" y="41964"/>
                  </a:cubicBezTo>
                  <a:cubicBezTo>
                    <a:pt x="45942" y="41964"/>
                    <a:pt x="46164" y="41955"/>
                    <a:pt x="46387" y="41937"/>
                  </a:cubicBezTo>
                  <a:cubicBezTo>
                    <a:pt x="45231" y="41591"/>
                    <a:pt x="44653" y="40396"/>
                    <a:pt x="44884" y="39395"/>
                  </a:cubicBezTo>
                  <a:cubicBezTo>
                    <a:pt x="45077" y="38354"/>
                    <a:pt x="45886" y="37468"/>
                    <a:pt x="46772" y="36775"/>
                  </a:cubicBezTo>
                  <a:cubicBezTo>
                    <a:pt x="47696" y="36081"/>
                    <a:pt x="48698" y="35504"/>
                    <a:pt x="49546" y="34772"/>
                  </a:cubicBezTo>
                  <a:cubicBezTo>
                    <a:pt x="50586" y="33885"/>
                    <a:pt x="51279" y="32768"/>
                    <a:pt x="51665" y="31535"/>
                  </a:cubicBezTo>
                  <a:cubicBezTo>
                    <a:pt x="51819" y="32113"/>
                    <a:pt x="52166" y="32614"/>
                    <a:pt x="52628" y="33038"/>
                  </a:cubicBezTo>
                  <a:cubicBezTo>
                    <a:pt x="53184" y="33480"/>
                    <a:pt x="53963" y="33699"/>
                    <a:pt x="54728" y="33699"/>
                  </a:cubicBezTo>
                  <a:cubicBezTo>
                    <a:pt x="55764" y="33699"/>
                    <a:pt x="56775" y="33296"/>
                    <a:pt x="57174" y="32498"/>
                  </a:cubicBezTo>
                  <a:lnTo>
                    <a:pt x="57174" y="32498"/>
                  </a:lnTo>
                  <a:cubicBezTo>
                    <a:pt x="57024" y="32531"/>
                    <a:pt x="56875" y="32546"/>
                    <a:pt x="56729" y="32546"/>
                  </a:cubicBezTo>
                  <a:cubicBezTo>
                    <a:pt x="55305" y="32546"/>
                    <a:pt x="54152" y="31095"/>
                    <a:pt x="54362" y="29802"/>
                  </a:cubicBezTo>
                  <a:cubicBezTo>
                    <a:pt x="54631" y="28415"/>
                    <a:pt x="55980" y="27336"/>
                    <a:pt x="57405" y="26604"/>
                  </a:cubicBezTo>
                  <a:cubicBezTo>
                    <a:pt x="58792" y="25872"/>
                    <a:pt x="60372" y="25294"/>
                    <a:pt x="61489" y="24254"/>
                  </a:cubicBezTo>
                  <a:cubicBezTo>
                    <a:pt x="62645" y="23214"/>
                    <a:pt x="63184" y="21518"/>
                    <a:pt x="62221" y="20363"/>
                  </a:cubicBezTo>
                  <a:lnTo>
                    <a:pt x="62221" y="20363"/>
                  </a:lnTo>
                  <a:cubicBezTo>
                    <a:pt x="63646" y="21788"/>
                    <a:pt x="63878" y="23946"/>
                    <a:pt x="62876" y="25564"/>
                  </a:cubicBezTo>
                  <a:cubicBezTo>
                    <a:pt x="65380" y="24446"/>
                    <a:pt x="66536" y="21750"/>
                    <a:pt x="66266" y="19322"/>
                  </a:cubicBezTo>
                  <a:cubicBezTo>
                    <a:pt x="65997" y="16895"/>
                    <a:pt x="64610" y="14661"/>
                    <a:pt x="63146" y="12542"/>
                  </a:cubicBezTo>
                  <a:cubicBezTo>
                    <a:pt x="61797" y="10538"/>
                    <a:pt x="60372" y="8574"/>
                    <a:pt x="59447" y="6416"/>
                  </a:cubicBezTo>
                  <a:cubicBezTo>
                    <a:pt x="58946" y="5222"/>
                    <a:pt x="58599" y="3989"/>
                    <a:pt x="58561" y="2718"/>
                  </a:cubicBezTo>
                  <a:cubicBezTo>
                    <a:pt x="58453" y="1176"/>
                    <a:pt x="56977" y="1"/>
                    <a:pt x="5525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" name="Google Shape;3021;p44">
              <a:extLst>
                <a:ext uri="{FF2B5EF4-FFF2-40B4-BE49-F238E27FC236}">
                  <a16:creationId xmlns:a16="http://schemas.microsoft.com/office/drawing/2014/main" xmlns="" id="{66406C9C-5591-1012-C056-414DF8351506}"/>
                </a:ext>
              </a:extLst>
            </p:cNvPr>
            <p:cNvSpPr/>
            <p:nvPr/>
          </p:nvSpPr>
          <p:spPr>
            <a:xfrm>
              <a:off x="-6151225" y="4341700"/>
              <a:ext cx="1447650" cy="345825"/>
            </a:xfrm>
            <a:custGeom>
              <a:avLst/>
              <a:gdLst/>
              <a:ahLst/>
              <a:cxnLst/>
              <a:rect l="l" t="t" r="r" b="b"/>
              <a:pathLst>
                <a:path w="57906" h="13833" extrusionOk="0">
                  <a:moveTo>
                    <a:pt x="28673" y="1"/>
                  </a:moveTo>
                  <a:cubicBezTo>
                    <a:pt x="12822" y="1"/>
                    <a:pt x="1" y="3030"/>
                    <a:pt x="1" y="6859"/>
                  </a:cubicBezTo>
                  <a:cubicBezTo>
                    <a:pt x="1" y="10673"/>
                    <a:pt x="12946" y="13794"/>
                    <a:pt x="28934" y="13832"/>
                  </a:cubicBezTo>
                  <a:cubicBezTo>
                    <a:pt x="44923" y="13832"/>
                    <a:pt x="57906" y="10788"/>
                    <a:pt x="57906" y="6936"/>
                  </a:cubicBezTo>
                  <a:cubicBezTo>
                    <a:pt x="57906" y="3122"/>
                    <a:pt x="44961" y="1"/>
                    <a:pt x="28973" y="1"/>
                  </a:cubicBezTo>
                  <a:cubicBezTo>
                    <a:pt x="28873" y="1"/>
                    <a:pt x="28772" y="1"/>
                    <a:pt x="286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" name="Google Shape;3022;p44">
              <a:extLst>
                <a:ext uri="{FF2B5EF4-FFF2-40B4-BE49-F238E27FC236}">
                  <a16:creationId xmlns:a16="http://schemas.microsoft.com/office/drawing/2014/main" xmlns="" id="{1D5EEE04-3A1E-0753-D1D2-DF525FD346D7}"/>
                </a:ext>
              </a:extLst>
            </p:cNvPr>
            <p:cNvSpPr/>
            <p:nvPr/>
          </p:nvSpPr>
          <p:spPr>
            <a:xfrm>
              <a:off x="-5201550" y="2734900"/>
              <a:ext cx="723375" cy="532475"/>
            </a:xfrm>
            <a:custGeom>
              <a:avLst/>
              <a:gdLst/>
              <a:ahLst/>
              <a:cxnLst/>
              <a:rect l="l" t="t" r="r" b="b"/>
              <a:pathLst>
                <a:path w="28935" h="21299" extrusionOk="0">
                  <a:moveTo>
                    <a:pt x="22587" y="1"/>
                  </a:moveTo>
                  <a:cubicBezTo>
                    <a:pt x="22301" y="1"/>
                    <a:pt x="22018" y="276"/>
                    <a:pt x="22153" y="628"/>
                  </a:cubicBezTo>
                  <a:lnTo>
                    <a:pt x="22192" y="820"/>
                  </a:lnTo>
                  <a:cubicBezTo>
                    <a:pt x="22192" y="820"/>
                    <a:pt x="21961" y="1321"/>
                    <a:pt x="21383" y="1475"/>
                  </a:cubicBezTo>
                  <a:cubicBezTo>
                    <a:pt x="21383" y="1475"/>
                    <a:pt x="20767" y="1822"/>
                    <a:pt x="20767" y="2862"/>
                  </a:cubicBezTo>
                  <a:lnTo>
                    <a:pt x="19842" y="3517"/>
                  </a:lnTo>
                  <a:cubicBezTo>
                    <a:pt x="18994" y="3864"/>
                    <a:pt x="13793" y="6098"/>
                    <a:pt x="8939" y="9142"/>
                  </a:cubicBezTo>
                  <a:cubicBezTo>
                    <a:pt x="5395" y="11300"/>
                    <a:pt x="2081" y="13919"/>
                    <a:pt x="694" y="16501"/>
                  </a:cubicBezTo>
                  <a:cubicBezTo>
                    <a:pt x="232" y="17348"/>
                    <a:pt x="1" y="18196"/>
                    <a:pt x="1" y="19043"/>
                  </a:cubicBezTo>
                  <a:cubicBezTo>
                    <a:pt x="1" y="19390"/>
                    <a:pt x="78" y="19698"/>
                    <a:pt x="155" y="20045"/>
                  </a:cubicBezTo>
                  <a:cubicBezTo>
                    <a:pt x="232" y="20276"/>
                    <a:pt x="348" y="20469"/>
                    <a:pt x="502" y="20661"/>
                  </a:cubicBezTo>
                  <a:cubicBezTo>
                    <a:pt x="845" y="21101"/>
                    <a:pt x="1339" y="21299"/>
                    <a:pt x="1947" y="21299"/>
                  </a:cubicBezTo>
                  <a:cubicBezTo>
                    <a:pt x="4272" y="21299"/>
                    <a:pt x="8282" y="18419"/>
                    <a:pt x="12098" y="15152"/>
                  </a:cubicBezTo>
                  <a:cubicBezTo>
                    <a:pt x="16259" y="11569"/>
                    <a:pt x="20150" y="7562"/>
                    <a:pt x="21383" y="6253"/>
                  </a:cubicBezTo>
                  <a:cubicBezTo>
                    <a:pt x="21392" y="6253"/>
                    <a:pt x="21522" y="6229"/>
                    <a:pt x="21752" y="6229"/>
                  </a:cubicBezTo>
                  <a:cubicBezTo>
                    <a:pt x="22455" y="6229"/>
                    <a:pt x="24100" y="6448"/>
                    <a:pt x="26160" y="8217"/>
                  </a:cubicBezTo>
                  <a:cubicBezTo>
                    <a:pt x="26224" y="8260"/>
                    <a:pt x="26310" y="8290"/>
                    <a:pt x="26395" y="8290"/>
                  </a:cubicBezTo>
                  <a:cubicBezTo>
                    <a:pt x="26464" y="8290"/>
                    <a:pt x="26532" y="8270"/>
                    <a:pt x="26584" y="8217"/>
                  </a:cubicBezTo>
                  <a:cubicBezTo>
                    <a:pt x="26777" y="8025"/>
                    <a:pt x="27008" y="7640"/>
                    <a:pt x="26430" y="7139"/>
                  </a:cubicBezTo>
                  <a:lnTo>
                    <a:pt x="26430" y="7139"/>
                  </a:lnTo>
                  <a:lnTo>
                    <a:pt x="27393" y="7755"/>
                  </a:lnTo>
                  <a:cubicBezTo>
                    <a:pt x="27476" y="7810"/>
                    <a:pt x="27565" y="7835"/>
                    <a:pt x="27652" y="7835"/>
                  </a:cubicBezTo>
                  <a:cubicBezTo>
                    <a:pt x="27930" y="7835"/>
                    <a:pt x="28184" y="7586"/>
                    <a:pt x="28125" y="7293"/>
                  </a:cubicBezTo>
                  <a:cubicBezTo>
                    <a:pt x="28087" y="7216"/>
                    <a:pt x="28048" y="7062"/>
                    <a:pt x="27932" y="6908"/>
                  </a:cubicBezTo>
                  <a:cubicBezTo>
                    <a:pt x="27932" y="6908"/>
                    <a:pt x="28934" y="6407"/>
                    <a:pt x="26623" y="5058"/>
                  </a:cubicBezTo>
                  <a:lnTo>
                    <a:pt x="25004" y="4018"/>
                  </a:lnTo>
                  <a:lnTo>
                    <a:pt x="25004" y="4018"/>
                  </a:lnTo>
                  <a:cubicBezTo>
                    <a:pt x="25005" y="4018"/>
                    <a:pt x="26314" y="4211"/>
                    <a:pt x="27355" y="4634"/>
                  </a:cubicBezTo>
                  <a:cubicBezTo>
                    <a:pt x="27396" y="4648"/>
                    <a:pt x="27438" y="4655"/>
                    <a:pt x="27479" y="4655"/>
                  </a:cubicBezTo>
                  <a:cubicBezTo>
                    <a:pt x="27673" y="4655"/>
                    <a:pt x="27855" y="4516"/>
                    <a:pt x="27855" y="4326"/>
                  </a:cubicBezTo>
                  <a:cubicBezTo>
                    <a:pt x="27894" y="3864"/>
                    <a:pt x="27624" y="3248"/>
                    <a:pt x="25814" y="2824"/>
                  </a:cubicBezTo>
                  <a:lnTo>
                    <a:pt x="23656" y="2323"/>
                  </a:lnTo>
                  <a:cubicBezTo>
                    <a:pt x="23656" y="2323"/>
                    <a:pt x="23348" y="1822"/>
                    <a:pt x="23309" y="1167"/>
                  </a:cubicBezTo>
                  <a:cubicBezTo>
                    <a:pt x="23271" y="820"/>
                    <a:pt x="23194" y="474"/>
                    <a:pt x="22963" y="204"/>
                  </a:cubicBezTo>
                  <a:cubicBezTo>
                    <a:pt x="22963" y="204"/>
                    <a:pt x="22963" y="204"/>
                    <a:pt x="22924" y="165"/>
                  </a:cubicBezTo>
                  <a:cubicBezTo>
                    <a:pt x="22832" y="50"/>
                    <a:pt x="22709" y="1"/>
                    <a:pt x="22587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" name="Google Shape;3023;p44">
              <a:extLst>
                <a:ext uri="{FF2B5EF4-FFF2-40B4-BE49-F238E27FC236}">
                  <a16:creationId xmlns:a16="http://schemas.microsoft.com/office/drawing/2014/main" xmlns="" id="{865D360F-D9D4-AF15-28B4-27F2AF5FF8DB}"/>
                </a:ext>
              </a:extLst>
            </p:cNvPr>
            <p:cNvSpPr/>
            <p:nvPr/>
          </p:nvSpPr>
          <p:spPr>
            <a:xfrm>
              <a:off x="-5201550" y="2729400"/>
              <a:ext cx="723375" cy="575025"/>
            </a:xfrm>
            <a:custGeom>
              <a:avLst/>
              <a:gdLst/>
              <a:ahLst/>
              <a:cxnLst/>
              <a:rect l="l" t="t" r="r" b="b"/>
              <a:pathLst>
                <a:path w="28935" h="23001" fill="none" extrusionOk="0">
                  <a:moveTo>
                    <a:pt x="27393" y="7975"/>
                  </a:moveTo>
                  <a:lnTo>
                    <a:pt x="26430" y="7359"/>
                  </a:lnTo>
                  <a:cubicBezTo>
                    <a:pt x="27008" y="7860"/>
                    <a:pt x="26777" y="8245"/>
                    <a:pt x="26584" y="8437"/>
                  </a:cubicBezTo>
                  <a:cubicBezTo>
                    <a:pt x="26468" y="8553"/>
                    <a:pt x="26276" y="8514"/>
                    <a:pt x="26160" y="8437"/>
                  </a:cubicBezTo>
                  <a:cubicBezTo>
                    <a:pt x="23425" y="6087"/>
                    <a:pt x="21421" y="6473"/>
                    <a:pt x="21383" y="6473"/>
                  </a:cubicBezTo>
                  <a:cubicBezTo>
                    <a:pt x="20150" y="7782"/>
                    <a:pt x="16259" y="11789"/>
                    <a:pt x="12098" y="15372"/>
                  </a:cubicBezTo>
                  <a:cubicBezTo>
                    <a:pt x="7282" y="19494"/>
                    <a:pt x="2158" y="23000"/>
                    <a:pt x="502" y="20881"/>
                  </a:cubicBezTo>
                  <a:cubicBezTo>
                    <a:pt x="348" y="20689"/>
                    <a:pt x="232" y="20496"/>
                    <a:pt x="155" y="20265"/>
                  </a:cubicBezTo>
                  <a:cubicBezTo>
                    <a:pt x="78" y="19918"/>
                    <a:pt x="1" y="19610"/>
                    <a:pt x="1" y="19263"/>
                  </a:cubicBezTo>
                  <a:cubicBezTo>
                    <a:pt x="1" y="18416"/>
                    <a:pt x="232" y="17568"/>
                    <a:pt x="694" y="16721"/>
                  </a:cubicBezTo>
                  <a:cubicBezTo>
                    <a:pt x="2081" y="14139"/>
                    <a:pt x="5395" y="11520"/>
                    <a:pt x="8939" y="9362"/>
                  </a:cubicBezTo>
                  <a:cubicBezTo>
                    <a:pt x="13793" y="6318"/>
                    <a:pt x="18994" y="4084"/>
                    <a:pt x="19842" y="3737"/>
                  </a:cubicBezTo>
                  <a:lnTo>
                    <a:pt x="20767" y="3082"/>
                  </a:lnTo>
                  <a:cubicBezTo>
                    <a:pt x="20767" y="2042"/>
                    <a:pt x="21383" y="1695"/>
                    <a:pt x="21383" y="1695"/>
                  </a:cubicBezTo>
                  <a:cubicBezTo>
                    <a:pt x="21961" y="1541"/>
                    <a:pt x="22192" y="1040"/>
                    <a:pt x="22192" y="1040"/>
                  </a:cubicBezTo>
                  <a:lnTo>
                    <a:pt x="22153" y="848"/>
                  </a:lnTo>
                  <a:cubicBezTo>
                    <a:pt x="21961" y="347"/>
                    <a:pt x="22616" y="0"/>
                    <a:pt x="22924" y="385"/>
                  </a:cubicBezTo>
                  <a:cubicBezTo>
                    <a:pt x="22963" y="424"/>
                    <a:pt x="22963" y="424"/>
                    <a:pt x="22963" y="424"/>
                  </a:cubicBezTo>
                  <a:cubicBezTo>
                    <a:pt x="23194" y="694"/>
                    <a:pt x="23271" y="1040"/>
                    <a:pt x="23309" y="1387"/>
                  </a:cubicBezTo>
                  <a:cubicBezTo>
                    <a:pt x="23348" y="2042"/>
                    <a:pt x="23656" y="2543"/>
                    <a:pt x="23656" y="2543"/>
                  </a:cubicBezTo>
                  <a:lnTo>
                    <a:pt x="25814" y="3044"/>
                  </a:lnTo>
                  <a:cubicBezTo>
                    <a:pt x="27624" y="3468"/>
                    <a:pt x="27894" y="4084"/>
                    <a:pt x="27855" y="4546"/>
                  </a:cubicBezTo>
                  <a:cubicBezTo>
                    <a:pt x="27855" y="4777"/>
                    <a:pt x="27586" y="4932"/>
                    <a:pt x="27355" y="4854"/>
                  </a:cubicBezTo>
                  <a:cubicBezTo>
                    <a:pt x="26314" y="4431"/>
                    <a:pt x="25004" y="4238"/>
                    <a:pt x="25004" y="4238"/>
                  </a:cubicBezTo>
                  <a:lnTo>
                    <a:pt x="26623" y="5278"/>
                  </a:lnTo>
                  <a:cubicBezTo>
                    <a:pt x="28934" y="6627"/>
                    <a:pt x="27932" y="7128"/>
                    <a:pt x="27932" y="7128"/>
                  </a:cubicBezTo>
                  <a:cubicBezTo>
                    <a:pt x="28048" y="7282"/>
                    <a:pt x="28087" y="7436"/>
                    <a:pt x="28125" y="7513"/>
                  </a:cubicBezTo>
                  <a:cubicBezTo>
                    <a:pt x="28202" y="7898"/>
                    <a:pt x="27740" y="8206"/>
                    <a:pt x="27393" y="797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" name="Google Shape;3024;p44">
              <a:extLst>
                <a:ext uri="{FF2B5EF4-FFF2-40B4-BE49-F238E27FC236}">
                  <a16:creationId xmlns:a16="http://schemas.microsoft.com/office/drawing/2014/main" xmlns="" id="{37798FF3-FB5C-5E64-EED0-44C64D774FF8}"/>
                </a:ext>
              </a:extLst>
            </p:cNvPr>
            <p:cNvSpPr/>
            <p:nvPr/>
          </p:nvSpPr>
          <p:spPr>
            <a:xfrm>
              <a:off x="-5189975" y="2928775"/>
              <a:ext cx="290900" cy="338600"/>
            </a:xfrm>
            <a:custGeom>
              <a:avLst/>
              <a:gdLst/>
              <a:ahLst/>
              <a:cxnLst/>
              <a:rect l="l" t="t" r="r" b="b"/>
              <a:pathLst>
                <a:path w="11636" h="13544" extrusionOk="0">
                  <a:moveTo>
                    <a:pt x="8129" y="0"/>
                  </a:moveTo>
                  <a:cubicBezTo>
                    <a:pt x="5972" y="1849"/>
                    <a:pt x="3776" y="3660"/>
                    <a:pt x="1580" y="5509"/>
                  </a:cubicBezTo>
                  <a:lnTo>
                    <a:pt x="462" y="7127"/>
                  </a:lnTo>
                  <a:cubicBezTo>
                    <a:pt x="347" y="7667"/>
                    <a:pt x="308" y="8206"/>
                    <a:pt x="231" y="8746"/>
                  </a:cubicBezTo>
                  <a:cubicBezTo>
                    <a:pt x="77" y="10132"/>
                    <a:pt x="0" y="11519"/>
                    <a:pt x="39" y="12906"/>
                  </a:cubicBezTo>
                  <a:cubicBezTo>
                    <a:pt x="382" y="13346"/>
                    <a:pt x="876" y="13544"/>
                    <a:pt x="1484" y="13544"/>
                  </a:cubicBezTo>
                  <a:cubicBezTo>
                    <a:pt x="3809" y="13544"/>
                    <a:pt x="7819" y="10664"/>
                    <a:pt x="11635" y="7397"/>
                  </a:cubicBezTo>
                  <a:cubicBezTo>
                    <a:pt x="10171" y="5663"/>
                    <a:pt x="9054" y="3583"/>
                    <a:pt x="8476" y="1387"/>
                  </a:cubicBezTo>
                  <a:cubicBezTo>
                    <a:pt x="8322" y="925"/>
                    <a:pt x="8245" y="462"/>
                    <a:pt x="81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" name="Google Shape;3025;p44">
              <a:extLst>
                <a:ext uri="{FF2B5EF4-FFF2-40B4-BE49-F238E27FC236}">
                  <a16:creationId xmlns:a16="http://schemas.microsoft.com/office/drawing/2014/main" xmlns="" id="{E4AC3A39-52E9-62BF-26A9-0135926C7DC7}"/>
                </a:ext>
              </a:extLst>
            </p:cNvPr>
            <p:cNvSpPr/>
            <p:nvPr/>
          </p:nvSpPr>
          <p:spPr>
            <a:xfrm>
              <a:off x="-5189975" y="2928775"/>
              <a:ext cx="290900" cy="375650"/>
            </a:xfrm>
            <a:custGeom>
              <a:avLst/>
              <a:gdLst/>
              <a:ahLst/>
              <a:cxnLst/>
              <a:rect l="l" t="t" r="r" b="b"/>
              <a:pathLst>
                <a:path w="11636" h="15026" fill="none" extrusionOk="0">
                  <a:moveTo>
                    <a:pt x="11635" y="7397"/>
                  </a:moveTo>
                  <a:cubicBezTo>
                    <a:pt x="6819" y="11519"/>
                    <a:pt x="1695" y="15025"/>
                    <a:pt x="39" y="12906"/>
                  </a:cubicBezTo>
                  <a:cubicBezTo>
                    <a:pt x="0" y="11519"/>
                    <a:pt x="77" y="10132"/>
                    <a:pt x="231" y="8746"/>
                  </a:cubicBezTo>
                  <a:cubicBezTo>
                    <a:pt x="308" y="8206"/>
                    <a:pt x="347" y="7667"/>
                    <a:pt x="462" y="7127"/>
                  </a:cubicBezTo>
                  <a:lnTo>
                    <a:pt x="1580" y="5509"/>
                  </a:lnTo>
                  <a:cubicBezTo>
                    <a:pt x="3776" y="3660"/>
                    <a:pt x="5972" y="1849"/>
                    <a:pt x="8129" y="0"/>
                  </a:cubicBezTo>
                  <a:cubicBezTo>
                    <a:pt x="8245" y="462"/>
                    <a:pt x="8322" y="925"/>
                    <a:pt x="8476" y="1387"/>
                  </a:cubicBezTo>
                  <a:cubicBezTo>
                    <a:pt x="9054" y="3583"/>
                    <a:pt x="10171" y="5663"/>
                    <a:pt x="11635" y="739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" name="Google Shape;3026;p44">
              <a:extLst>
                <a:ext uri="{FF2B5EF4-FFF2-40B4-BE49-F238E27FC236}">
                  <a16:creationId xmlns:a16="http://schemas.microsoft.com/office/drawing/2014/main" xmlns="" id="{7A3743A8-020A-027B-8DBF-2D7BD4C0115A}"/>
                </a:ext>
              </a:extLst>
            </p:cNvPr>
            <p:cNvSpPr/>
            <p:nvPr/>
          </p:nvSpPr>
          <p:spPr>
            <a:xfrm>
              <a:off x="-4590375" y="2860075"/>
              <a:ext cx="92925" cy="46225"/>
            </a:xfrm>
            <a:custGeom>
              <a:avLst/>
              <a:gdLst/>
              <a:ahLst/>
              <a:cxnLst/>
              <a:rect l="l" t="t" r="r" b="b"/>
              <a:pathLst>
                <a:path w="3717" h="1849" extrusionOk="0">
                  <a:moveTo>
                    <a:pt x="180" y="0"/>
                  </a:moveTo>
                  <a:cubicBezTo>
                    <a:pt x="12" y="0"/>
                    <a:pt x="1" y="252"/>
                    <a:pt x="172" y="321"/>
                  </a:cubicBezTo>
                  <a:cubicBezTo>
                    <a:pt x="1135" y="552"/>
                    <a:pt x="1867" y="1246"/>
                    <a:pt x="2753" y="1669"/>
                  </a:cubicBezTo>
                  <a:cubicBezTo>
                    <a:pt x="2933" y="1759"/>
                    <a:pt x="3158" y="1848"/>
                    <a:pt x="3376" y="1848"/>
                  </a:cubicBezTo>
                  <a:cubicBezTo>
                    <a:pt x="3439" y="1848"/>
                    <a:pt x="3502" y="1841"/>
                    <a:pt x="3563" y="1823"/>
                  </a:cubicBezTo>
                  <a:cubicBezTo>
                    <a:pt x="3640" y="1785"/>
                    <a:pt x="3717" y="1708"/>
                    <a:pt x="3678" y="1631"/>
                  </a:cubicBezTo>
                  <a:cubicBezTo>
                    <a:pt x="3649" y="1544"/>
                    <a:pt x="3599" y="1501"/>
                    <a:pt x="3543" y="1501"/>
                  </a:cubicBezTo>
                  <a:cubicBezTo>
                    <a:pt x="3524" y="1501"/>
                    <a:pt x="3505" y="1506"/>
                    <a:pt x="3485" y="1515"/>
                  </a:cubicBezTo>
                  <a:cubicBezTo>
                    <a:pt x="3445" y="1522"/>
                    <a:pt x="3405" y="1525"/>
                    <a:pt x="3366" y="1525"/>
                  </a:cubicBezTo>
                  <a:cubicBezTo>
                    <a:pt x="3186" y="1525"/>
                    <a:pt x="3028" y="1456"/>
                    <a:pt x="2869" y="1361"/>
                  </a:cubicBezTo>
                  <a:cubicBezTo>
                    <a:pt x="2638" y="1284"/>
                    <a:pt x="2445" y="1130"/>
                    <a:pt x="2253" y="1014"/>
                  </a:cubicBezTo>
                  <a:cubicBezTo>
                    <a:pt x="1829" y="745"/>
                    <a:pt x="1444" y="475"/>
                    <a:pt x="981" y="282"/>
                  </a:cubicBezTo>
                  <a:cubicBezTo>
                    <a:pt x="750" y="167"/>
                    <a:pt x="480" y="51"/>
                    <a:pt x="249" y="13"/>
                  </a:cubicBezTo>
                  <a:cubicBezTo>
                    <a:pt x="224" y="4"/>
                    <a:pt x="201" y="0"/>
                    <a:pt x="18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" name="Google Shape;3027;p44">
              <a:extLst>
                <a:ext uri="{FF2B5EF4-FFF2-40B4-BE49-F238E27FC236}">
                  <a16:creationId xmlns:a16="http://schemas.microsoft.com/office/drawing/2014/main" xmlns="" id="{99151B54-47FE-9F6F-F799-BF1330D7ACA6}"/>
                </a:ext>
              </a:extLst>
            </p:cNvPr>
            <p:cNvSpPr/>
            <p:nvPr/>
          </p:nvSpPr>
          <p:spPr>
            <a:xfrm>
              <a:off x="-5979775" y="2540550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" name="Google Shape;3028;p44">
              <a:extLst>
                <a:ext uri="{FF2B5EF4-FFF2-40B4-BE49-F238E27FC236}">
                  <a16:creationId xmlns:a16="http://schemas.microsoft.com/office/drawing/2014/main" xmlns="" id="{24C551C7-1387-AFC8-148E-C3760472C81D}"/>
                </a:ext>
              </a:extLst>
            </p:cNvPr>
            <p:cNvSpPr/>
            <p:nvPr/>
          </p:nvSpPr>
          <p:spPr>
            <a:xfrm>
              <a:off x="-5979775" y="2522325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0172" y="4777"/>
                  </a:moveTo>
                  <a:cubicBezTo>
                    <a:pt x="11520" y="7859"/>
                    <a:pt x="10595" y="11250"/>
                    <a:pt x="8168" y="12290"/>
                  </a:cubicBezTo>
                  <a:cubicBezTo>
                    <a:pt x="5702" y="13330"/>
                    <a:pt x="2659" y="11673"/>
                    <a:pt x="1310" y="8553"/>
                  </a:cubicBezTo>
                  <a:cubicBezTo>
                    <a:pt x="1" y="5471"/>
                    <a:pt x="887" y="2080"/>
                    <a:pt x="3352" y="1040"/>
                  </a:cubicBezTo>
                  <a:cubicBezTo>
                    <a:pt x="5780" y="0"/>
                    <a:pt x="8862" y="1657"/>
                    <a:pt x="10172" y="47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" name="Google Shape;3029;p44">
              <a:extLst>
                <a:ext uri="{FF2B5EF4-FFF2-40B4-BE49-F238E27FC236}">
                  <a16:creationId xmlns:a16="http://schemas.microsoft.com/office/drawing/2014/main" xmlns="" id="{8A9732A8-6F93-134B-30CA-CA2956DD1FB2}"/>
                </a:ext>
              </a:extLst>
            </p:cNvPr>
            <p:cNvSpPr/>
            <p:nvPr/>
          </p:nvSpPr>
          <p:spPr>
            <a:xfrm>
              <a:off x="-5011800" y="25424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6656" y="1"/>
                  </a:moveTo>
                  <a:cubicBezTo>
                    <a:pt x="4578" y="1"/>
                    <a:pt x="2424" y="1552"/>
                    <a:pt x="1349" y="4010"/>
                  </a:cubicBezTo>
                  <a:cubicBezTo>
                    <a:pt x="1" y="7130"/>
                    <a:pt x="887" y="10482"/>
                    <a:pt x="3314" y="11561"/>
                  </a:cubicBezTo>
                  <a:cubicBezTo>
                    <a:pt x="3813" y="11772"/>
                    <a:pt x="4338" y="11872"/>
                    <a:pt x="4868" y="11872"/>
                  </a:cubicBezTo>
                  <a:cubicBezTo>
                    <a:pt x="6955" y="11872"/>
                    <a:pt x="9127" y="10320"/>
                    <a:pt x="10171" y="7862"/>
                  </a:cubicBezTo>
                  <a:cubicBezTo>
                    <a:pt x="11520" y="4742"/>
                    <a:pt x="10634" y="1390"/>
                    <a:pt x="8207" y="311"/>
                  </a:cubicBezTo>
                  <a:cubicBezTo>
                    <a:pt x="7707" y="101"/>
                    <a:pt x="7184" y="1"/>
                    <a:pt x="6656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" name="Google Shape;3030;p44">
              <a:extLst>
                <a:ext uri="{FF2B5EF4-FFF2-40B4-BE49-F238E27FC236}">
                  <a16:creationId xmlns:a16="http://schemas.microsoft.com/office/drawing/2014/main" xmlns="" id="{06BE427C-EA7C-3AB8-85AD-F17642A559DE}"/>
                </a:ext>
              </a:extLst>
            </p:cNvPr>
            <p:cNvSpPr/>
            <p:nvPr/>
          </p:nvSpPr>
          <p:spPr>
            <a:xfrm>
              <a:off x="-5011800" y="2524250"/>
              <a:ext cx="288000" cy="333275"/>
            </a:xfrm>
            <a:custGeom>
              <a:avLst/>
              <a:gdLst/>
              <a:ahLst/>
              <a:cxnLst/>
              <a:rect l="l" t="t" r="r" b="b"/>
              <a:pathLst>
                <a:path w="11520" h="13331" fill="none" extrusionOk="0">
                  <a:moveTo>
                    <a:pt x="1349" y="4739"/>
                  </a:moveTo>
                  <a:cubicBezTo>
                    <a:pt x="1" y="7859"/>
                    <a:pt x="887" y="11211"/>
                    <a:pt x="3314" y="12290"/>
                  </a:cubicBezTo>
                  <a:cubicBezTo>
                    <a:pt x="5779" y="13330"/>
                    <a:pt x="8862" y="11674"/>
                    <a:pt x="10171" y="8591"/>
                  </a:cubicBezTo>
                  <a:cubicBezTo>
                    <a:pt x="11520" y="5471"/>
                    <a:pt x="10634" y="2119"/>
                    <a:pt x="8207" y="1040"/>
                  </a:cubicBezTo>
                  <a:cubicBezTo>
                    <a:pt x="5741" y="0"/>
                    <a:pt x="2697" y="1657"/>
                    <a:pt x="1349" y="4739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" name="Google Shape;3031;p44">
              <a:extLst>
                <a:ext uri="{FF2B5EF4-FFF2-40B4-BE49-F238E27FC236}">
                  <a16:creationId xmlns:a16="http://schemas.microsoft.com/office/drawing/2014/main" xmlns="" id="{5E74D273-7BCF-2933-1BE1-7EC2A028FE75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" name="Google Shape;3032;p44">
              <a:extLst>
                <a:ext uri="{FF2B5EF4-FFF2-40B4-BE49-F238E27FC236}">
                  <a16:creationId xmlns:a16="http://schemas.microsoft.com/office/drawing/2014/main" xmlns="" id="{969AE92E-3AD1-5898-0E8B-5EE45668E68E}"/>
                </a:ext>
              </a:extLst>
            </p:cNvPr>
            <p:cNvSpPr/>
            <p:nvPr/>
          </p:nvSpPr>
          <p:spPr>
            <a:xfrm>
              <a:off x="-5800625" y="3080950"/>
              <a:ext cx="238875" cy="281250"/>
            </a:xfrm>
            <a:custGeom>
              <a:avLst/>
              <a:gdLst/>
              <a:ahLst/>
              <a:cxnLst/>
              <a:rect l="l" t="t" r="r" b="b"/>
              <a:pathLst>
                <a:path w="9555" h="11250" fill="none" extrusionOk="0">
                  <a:moveTo>
                    <a:pt x="8476" y="0"/>
                  </a:moveTo>
                  <a:lnTo>
                    <a:pt x="8476" y="0"/>
                  </a:ln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3275" y="11250"/>
                    <a:pt x="5394" y="10903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" name="Google Shape;3033;p44">
              <a:extLst>
                <a:ext uri="{FF2B5EF4-FFF2-40B4-BE49-F238E27FC236}">
                  <a16:creationId xmlns:a16="http://schemas.microsoft.com/office/drawing/2014/main" xmlns="" id="{A9F1D11B-1FA7-6F2B-393D-25E624D46193}"/>
                </a:ext>
              </a:extLst>
            </p:cNvPr>
            <p:cNvSpPr/>
            <p:nvPr/>
          </p:nvSpPr>
          <p:spPr>
            <a:xfrm>
              <a:off x="-5800625" y="3080950"/>
              <a:ext cx="238875" cy="271275"/>
            </a:xfrm>
            <a:custGeom>
              <a:avLst/>
              <a:gdLst/>
              <a:ahLst/>
              <a:cxnLst/>
              <a:rect l="l" t="t" r="r" b="b"/>
              <a:pathLst>
                <a:path w="9555" h="10851" extrusionOk="0">
                  <a:moveTo>
                    <a:pt x="8476" y="0"/>
                  </a:moveTo>
                  <a:cubicBezTo>
                    <a:pt x="6511" y="694"/>
                    <a:pt x="4778" y="1965"/>
                    <a:pt x="3506" y="3622"/>
                  </a:cubicBezTo>
                  <a:lnTo>
                    <a:pt x="810" y="7243"/>
                  </a:lnTo>
                  <a:cubicBezTo>
                    <a:pt x="0" y="8283"/>
                    <a:pt x="347" y="9786"/>
                    <a:pt x="1542" y="10364"/>
                  </a:cubicBezTo>
                  <a:cubicBezTo>
                    <a:pt x="2183" y="10692"/>
                    <a:pt x="2877" y="10851"/>
                    <a:pt x="3566" y="10851"/>
                  </a:cubicBezTo>
                  <a:cubicBezTo>
                    <a:pt x="4738" y="10851"/>
                    <a:pt x="5893" y="10390"/>
                    <a:pt x="6743" y="9516"/>
                  </a:cubicBezTo>
                  <a:lnTo>
                    <a:pt x="8939" y="7243"/>
                  </a:lnTo>
                  <a:cubicBezTo>
                    <a:pt x="8939" y="7243"/>
                    <a:pt x="9555" y="3313"/>
                    <a:pt x="8476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" name="Google Shape;3034;p44">
              <a:extLst>
                <a:ext uri="{FF2B5EF4-FFF2-40B4-BE49-F238E27FC236}">
                  <a16:creationId xmlns:a16="http://schemas.microsoft.com/office/drawing/2014/main" xmlns="" id="{BDDD2B91-F9C0-70F5-84AF-ECCAC2F6C280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extrusionOk="0">
                  <a:moveTo>
                    <a:pt x="6820" y="1"/>
                  </a:moveTo>
                  <a:cubicBezTo>
                    <a:pt x="6358" y="425"/>
                    <a:pt x="5934" y="964"/>
                    <a:pt x="5549" y="1619"/>
                  </a:cubicBezTo>
                  <a:cubicBezTo>
                    <a:pt x="2274" y="7514"/>
                    <a:pt x="3661" y="21653"/>
                    <a:pt x="3661" y="21653"/>
                  </a:cubicBezTo>
                  <a:cubicBezTo>
                    <a:pt x="2351" y="23540"/>
                    <a:pt x="1503" y="25621"/>
                    <a:pt x="964" y="27432"/>
                  </a:cubicBezTo>
                  <a:cubicBezTo>
                    <a:pt x="155" y="30167"/>
                    <a:pt x="1" y="32324"/>
                    <a:pt x="1" y="32324"/>
                  </a:cubicBezTo>
                  <a:lnTo>
                    <a:pt x="1234" y="32402"/>
                  </a:lnTo>
                  <a:lnTo>
                    <a:pt x="5086" y="32594"/>
                  </a:lnTo>
                  <a:lnTo>
                    <a:pt x="8631" y="28395"/>
                  </a:lnTo>
                  <a:lnTo>
                    <a:pt x="10634" y="26006"/>
                  </a:lnTo>
                  <a:cubicBezTo>
                    <a:pt x="11328" y="25197"/>
                    <a:pt x="11867" y="24272"/>
                    <a:pt x="12214" y="23271"/>
                  </a:cubicBezTo>
                  <a:lnTo>
                    <a:pt x="17068" y="9478"/>
                  </a:lnTo>
                  <a:lnTo>
                    <a:pt x="17376" y="11829"/>
                  </a:lnTo>
                  <a:lnTo>
                    <a:pt x="18108" y="17762"/>
                  </a:lnTo>
                  <a:cubicBezTo>
                    <a:pt x="18262" y="19071"/>
                    <a:pt x="18185" y="20381"/>
                    <a:pt x="17877" y="21653"/>
                  </a:cubicBezTo>
                  <a:lnTo>
                    <a:pt x="16143" y="28742"/>
                  </a:lnTo>
                  <a:cubicBezTo>
                    <a:pt x="16105" y="28857"/>
                    <a:pt x="16066" y="29011"/>
                    <a:pt x="16066" y="29165"/>
                  </a:cubicBezTo>
                  <a:cubicBezTo>
                    <a:pt x="15566" y="31284"/>
                    <a:pt x="15296" y="33442"/>
                    <a:pt x="15296" y="35638"/>
                  </a:cubicBezTo>
                  <a:cubicBezTo>
                    <a:pt x="15296" y="36370"/>
                    <a:pt x="15334" y="37102"/>
                    <a:pt x="15373" y="37872"/>
                  </a:cubicBezTo>
                  <a:lnTo>
                    <a:pt x="20651" y="37872"/>
                  </a:lnTo>
                  <a:lnTo>
                    <a:pt x="23733" y="29666"/>
                  </a:lnTo>
                  <a:cubicBezTo>
                    <a:pt x="25659" y="24619"/>
                    <a:pt x="26738" y="19264"/>
                    <a:pt x="26777" y="13832"/>
                  </a:cubicBezTo>
                  <a:cubicBezTo>
                    <a:pt x="26854" y="6473"/>
                    <a:pt x="25775" y="425"/>
                    <a:pt x="25775" y="425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" name="Google Shape;3035;p44">
              <a:extLst>
                <a:ext uri="{FF2B5EF4-FFF2-40B4-BE49-F238E27FC236}">
                  <a16:creationId xmlns:a16="http://schemas.microsoft.com/office/drawing/2014/main" xmlns="" id="{14456723-33E7-9501-967A-C494B2D1120A}"/>
                </a:ext>
              </a:extLst>
            </p:cNvPr>
            <p:cNvSpPr/>
            <p:nvPr/>
          </p:nvSpPr>
          <p:spPr>
            <a:xfrm>
              <a:off x="-5766925" y="3528800"/>
              <a:ext cx="671350" cy="946825"/>
            </a:xfrm>
            <a:custGeom>
              <a:avLst/>
              <a:gdLst/>
              <a:ahLst/>
              <a:cxnLst/>
              <a:rect l="l" t="t" r="r" b="b"/>
              <a:pathLst>
                <a:path w="26854" h="37873" fill="none" extrusionOk="0">
                  <a:moveTo>
                    <a:pt x="26777" y="13832"/>
                  </a:moveTo>
                  <a:cubicBezTo>
                    <a:pt x="26738" y="19264"/>
                    <a:pt x="25659" y="24619"/>
                    <a:pt x="23733" y="29666"/>
                  </a:cubicBezTo>
                  <a:lnTo>
                    <a:pt x="20651" y="37872"/>
                  </a:lnTo>
                  <a:lnTo>
                    <a:pt x="15373" y="37872"/>
                  </a:lnTo>
                  <a:cubicBezTo>
                    <a:pt x="15334" y="37102"/>
                    <a:pt x="15296" y="36370"/>
                    <a:pt x="15296" y="35638"/>
                  </a:cubicBezTo>
                  <a:cubicBezTo>
                    <a:pt x="15296" y="33442"/>
                    <a:pt x="15566" y="31284"/>
                    <a:pt x="16066" y="29165"/>
                  </a:cubicBezTo>
                  <a:cubicBezTo>
                    <a:pt x="16066" y="29011"/>
                    <a:pt x="16105" y="28857"/>
                    <a:pt x="16143" y="28742"/>
                  </a:cubicBezTo>
                  <a:lnTo>
                    <a:pt x="17877" y="21653"/>
                  </a:lnTo>
                  <a:cubicBezTo>
                    <a:pt x="18185" y="20381"/>
                    <a:pt x="18262" y="19071"/>
                    <a:pt x="18108" y="17762"/>
                  </a:cubicBezTo>
                  <a:lnTo>
                    <a:pt x="17376" y="11829"/>
                  </a:lnTo>
                  <a:lnTo>
                    <a:pt x="17068" y="9478"/>
                  </a:lnTo>
                  <a:lnTo>
                    <a:pt x="12214" y="23271"/>
                  </a:lnTo>
                  <a:cubicBezTo>
                    <a:pt x="11867" y="24272"/>
                    <a:pt x="11328" y="25197"/>
                    <a:pt x="10634" y="26006"/>
                  </a:cubicBezTo>
                  <a:lnTo>
                    <a:pt x="8631" y="28395"/>
                  </a:lnTo>
                  <a:lnTo>
                    <a:pt x="5086" y="32594"/>
                  </a:lnTo>
                  <a:lnTo>
                    <a:pt x="1234" y="32402"/>
                  </a:lnTo>
                  <a:lnTo>
                    <a:pt x="1234" y="32402"/>
                  </a:lnTo>
                  <a:lnTo>
                    <a:pt x="1" y="32324"/>
                  </a:lnTo>
                  <a:cubicBezTo>
                    <a:pt x="1" y="32324"/>
                    <a:pt x="155" y="30167"/>
                    <a:pt x="964" y="27432"/>
                  </a:cubicBezTo>
                  <a:cubicBezTo>
                    <a:pt x="1503" y="25621"/>
                    <a:pt x="2351" y="23540"/>
                    <a:pt x="3661" y="21653"/>
                  </a:cubicBezTo>
                  <a:cubicBezTo>
                    <a:pt x="3661" y="21653"/>
                    <a:pt x="2274" y="7514"/>
                    <a:pt x="5549" y="1619"/>
                  </a:cubicBezTo>
                  <a:cubicBezTo>
                    <a:pt x="5934" y="964"/>
                    <a:pt x="6358" y="425"/>
                    <a:pt x="6820" y="1"/>
                  </a:cubicBezTo>
                  <a:lnTo>
                    <a:pt x="25775" y="425"/>
                  </a:lnTo>
                  <a:cubicBezTo>
                    <a:pt x="25775" y="425"/>
                    <a:pt x="26854" y="6473"/>
                    <a:pt x="26777" y="138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" name="Google Shape;3036;p44">
              <a:extLst>
                <a:ext uri="{FF2B5EF4-FFF2-40B4-BE49-F238E27FC236}">
                  <a16:creationId xmlns:a16="http://schemas.microsoft.com/office/drawing/2014/main" xmlns="" id="{5DC1FC4B-54D9-A7C7-FB21-3A919CB59C8F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extrusionOk="0">
                  <a:moveTo>
                    <a:pt x="964" y="1"/>
                  </a:moveTo>
                  <a:cubicBezTo>
                    <a:pt x="155" y="2736"/>
                    <a:pt x="1" y="4893"/>
                    <a:pt x="1" y="4893"/>
                  </a:cubicBezTo>
                  <a:lnTo>
                    <a:pt x="5086" y="5163"/>
                  </a:lnTo>
                  <a:lnTo>
                    <a:pt x="8631" y="964"/>
                  </a:lnTo>
                  <a:cubicBezTo>
                    <a:pt x="6050" y="694"/>
                    <a:pt x="3507" y="386"/>
                    <a:pt x="9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" name="Google Shape;3037;p44">
              <a:extLst>
                <a:ext uri="{FF2B5EF4-FFF2-40B4-BE49-F238E27FC236}">
                  <a16:creationId xmlns:a16="http://schemas.microsoft.com/office/drawing/2014/main" xmlns="" id="{80E08BE8-3A5E-D583-5226-61182B43A160}"/>
                </a:ext>
              </a:extLst>
            </p:cNvPr>
            <p:cNvSpPr/>
            <p:nvPr/>
          </p:nvSpPr>
          <p:spPr>
            <a:xfrm>
              <a:off x="-5766925" y="4214575"/>
              <a:ext cx="215775" cy="129100"/>
            </a:xfrm>
            <a:custGeom>
              <a:avLst/>
              <a:gdLst/>
              <a:ahLst/>
              <a:cxnLst/>
              <a:rect l="l" t="t" r="r" b="b"/>
              <a:pathLst>
                <a:path w="8631" h="5164" fill="none" extrusionOk="0">
                  <a:moveTo>
                    <a:pt x="964" y="1"/>
                  </a:moveTo>
                  <a:cubicBezTo>
                    <a:pt x="3507" y="386"/>
                    <a:pt x="6050" y="694"/>
                    <a:pt x="8631" y="964"/>
                  </a:cubicBezTo>
                  <a:lnTo>
                    <a:pt x="5086" y="5163"/>
                  </a:lnTo>
                  <a:lnTo>
                    <a:pt x="1" y="4893"/>
                  </a:lnTo>
                  <a:cubicBezTo>
                    <a:pt x="1" y="4893"/>
                    <a:pt x="155" y="2736"/>
                    <a:pt x="96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" name="Google Shape;3038;p44">
              <a:extLst>
                <a:ext uri="{FF2B5EF4-FFF2-40B4-BE49-F238E27FC236}">
                  <a16:creationId xmlns:a16="http://schemas.microsoft.com/office/drawing/2014/main" xmlns="" id="{EF02AF2E-7EC2-1FB7-2B9D-618507984E9F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extrusionOk="0">
                  <a:moveTo>
                    <a:pt x="771" y="1"/>
                  </a:moveTo>
                  <a:cubicBezTo>
                    <a:pt x="271" y="2158"/>
                    <a:pt x="1" y="4316"/>
                    <a:pt x="1" y="6473"/>
                  </a:cubicBezTo>
                  <a:cubicBezTo>
                    <a:pt x="1" y="7244"/>
                    <a:pt x="39" y="7976"/>
                    <a:pt x="78" y="8746"/>
                  </a:cubicBezTo>
                  <a:lnTo>
                    <a:pt x="5356" y="8746"/>
                  </a:lnTo>
                  <a:lnTo>
                    <a:pt x="8438" y="540"/>
                  </a:lnTo>
                  <a:cubicBezTo>
                    <a:pt x="5857" y="425"/>
                    <a:pt x="3314" y="232"/>
                    <a:pt x="771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" name="Google Shape;3039;p44">
              <a:extLst>
                <a:ext uri="{FF2B5EF4-FFF2-40B4-BE49-F238E27FC236}">
                  <a16:creationId xmlns:a16="http://schemas.microsoft.com/office/drawing/2014/main" xmlns="" id="{1BA77E69-8A98-D72A-C12D-DD00A548E81A}"/>
                </a:ext>
              </a:extLst>
            </p:cNvPr>
            <p:cNvSpPr/>
            <p:nvPr/>
          </p:nvSpPr>
          <p:spPr>
            <a:xfrm>
              <a:off x="-5384550" y="4256950"/>
              <a:ext cx="210975" cy="218675"/>
            </a:xfrm>
            <a:custGeom>
              <a:avLst/>
              <a:gdLst/>
              <a:ahLst/>
              <a:cxnLst/>
              <a:rect l="l" t="t" r="r" b="b"/>
              <a:pathLst>
                <a:path w="8439" h="8747" fill="none" extrusionOk="0">
                  <a:moveTo>
                    <a:pt x="8438" y="540"/>
                  </a:moveTo>
                  <a:lnTo>
                    <a:pt x="5356" y="8746"/>
                  </a:lnTo>
                  <a:lnTo>
                    <a:pt x="78" y="8746"/>
                  </a:lnTo>
                  <a:cubicBezTo>
                    <a:pt x="39" y="7976"/>
                    <a:pt x="1" y="7244"/>
                    <a:pt x="1" y="6473"/>
                  </a:cubicBezTo>
                  <a:cubicBezTo>
                    <a:pt x="1" y="4316"/>
                    <a:pt x="271" y="2158"/>
                    <a:pt x="771" y="1"/>
                  </a:cubicBezTo>
                  <a:cubicBezTo>
                    <a:pt x="3314" y="232"/>
                    <a:pt x="5857" y="425"/>
                    <a:pt x="8438" y="5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" name="Google Shape;3040;p44">
              <a:extLst>
                <a:ext uri="{FF2B5EF4-FFF2-40B4-BE49-F238E27FC236}">
                  <a16:creationId xmlns:a16="http://schemas.microsoft.com/office/drawing/2014/main" xmlns="" id="{B2A754F3-A4BC-A959-ED40-79A3AB35BF5E}"/>
                </a:ext>
              </a:extLst>
            </p:cNvPr>
            <p:cNvSpPr/>
            <p:nvPr/>
          </p:nvSpPr>
          <p:spPr>
            <a:xfrm>
              <a:off x="-5776525" y="4336900"/>
              <a:ext cx="166625" cy="159925"/>
            </a:xfrm>
            <a:custGeom>
              <a:avLst/>
              <a:gdLst/>
              <a:ahLst/>
              <a:cxnLst/>
              <a:rect l="l" t="t" r="r" b="b"/>
              <a:pathLst>
                <a:path w="6665" h="6397" extrusionOk="0">
                  <a:moveTo>
                    <a:pt x="376" y="0"/>
                  </a:moveTo>
                  <a:cubicBezTo>
                    <a:pt x="1" y="0"/>
                    <a:pt x="77" y="2545"/>
                    <a:pt x="77" y="2774"/>
                  </a:cubicBezTo>
                  <a:cubicBezTo>
                    <a:pt x="115" y="5054"/>
                    <a:pt x="1314" y="6397"/>
                    <a:pt x="3601" y="6397"/>
                  </a:cubicBezTo>
                  <a:cubicBezTo>
                    <a:pt x="3633" y="6397"/>
                    <a:pt x="3665" y="6396"/>
                    <a:pt x="3698" y="6396"/>
                  </a:cubicBezTo>
                  <a:cubicBezTo>
                    <a:pt x="4469" y="6396"/>
                    <a:pt x="5316" y="6049"/>
                    <a:pt x="5856" y="5510"/>
                  </a:cubicBezTo>
                  <a:cubicBezTo>
                    <a:pt x="6665" y="4739"/>
                    <a:pt x="6549" y="3583"/>
                    <a:pt x="6241" y="2582"/>
                  </a:cubicBezTo>
                  <a:cubicBezTo>
                    <a:pt x="6164" y="2351"/>
                    <a:pt x="5624" y="270"/>
                    <a:pt x="5470" y="270"/>
                  </a:cubicBezTo>
                  <a:cubicBezTo>
                    <a:pt x="5470" y="270"/>
                    <a:pt x="385" y="0"/>
                    <a:pt x="385" y="0"/>
                  </a:cubicBezTo>
                  <a:cubicBezTo>
                    <a:pt x="382" y="0"/>
                    <a:pt x="379" y="0"/>
                    <a:pt x="3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" name="Google Shape;3041;p44">
              <a:extLst>
                <a:ext uri="{FF2B5EF4-FFF2-40B4-BE49-F238E27FC236}">
                  <a16:creationId xmlns:a16="http://schemas.microsoft.com/office/drawing/2014/main" xmlns="" id="{BD5CFFB1-FD26-381C-3731-41C2ED7F7B8C}"/>
                </a:ext>
              </a:extLst>
            </p:cNvPr>
            <p:cNvSpPr/>
            <p:nvPr/>
          </p:nvSpPr>
          <p:spPr>
            <a:xfrm>
              <a:off x="-5776550" y="4335925"/>
              <a:ext cx="166650" cy="161850"/>
            </a:xfrm>
            <a:custGeom>
              <a:avLst/>
              <a:gdLst/>
              <a:ahLst/>
              <a:cxnLst/>
              <a:rect l="l" t="t" r="r" b="b"/>
              <a:pathLst>
                <a:path w="6666" h="6474" fill="none" extrusionOk="0">
                  <a:moveTo>
                    <a:pt x="386" y="39"/>
                  </a:moveTo>
                  <a:cubicBezTo>
                    <a:pt x="1" y="1"/>
                    <a:pt x="78" y="2582"/>
                    <a:pt x="78" y="2813"/>
                  </a:cubicBezTo>
                  <a:cubicBezTo>
                    <a:pt x="116" y="5125"/>
                    <a:pt x="1349" y="6473"/>
                    <a:pt x="3699" y="6435"/>
                  </a:cubicBezTo>
                  <a:cubicBezTo>
                    <a:pt x="4470" y="6435"/>
                    <a:pt x="5317" y="6088"/>
                    <a:pt x="5857" y="5549"/>
                  </a:cubicBezTo>
                  <a:cubicBezTo>
                    <a:pt x="6666" y="4778"/>
                    <a:pt x="6550" y="3622"/>
                    <a:pt x="6242" y="2621"/>
                  </a:cubicBezTo>
                  <a:cubicBezTo>
                    <a:pt x="6165" y="2390"/>
                    <a:pt x="5625" y="309"/>
                    <a:pt x="5471" y="309"/>
                  </a:cubicBezTo>
                  <a:cubicBezTo>
                    <a:pt x="5471" y="309"/>
                    <a:pt x="386" y="39"/>
                    <a:pt x="386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" name="Google Shape;3042;p44">
              <a:extLst>
                <a:ext uri="{FF2B5EF4-FFF2-40B4-BE49-F238E27FC236}">
                  <a16:creationId xmlns:a16="http://schemas.microsoft.com/office/drawing/2014/main" xmlns="" id="{1E3A29D2-AC92-8E99-388E-234BB1E1CF1A}"/>
                </a:ext>
              </a:extLst>
            </p:cNvPr>
            <p:cNvSpPr/>
            <p:nvPr/>
          </p:nvSpPr>
          <p:spPr>
            <a:xfrm>
              <a:off x="-5416325" y="4475600"/>
              <a:ext cx="193625" cy="137425"/>
            </a:xfrm>
            <a:custGeom>
              <a:avLst/>
              <a:gdLst/>
              <a:ahLst/>
              <a:cxnLst/>
              <a:rect l="l" t="t" r="r" b="b"/>
              <a:pathLst>
                <a:path w="7745" h="5497" extrusionOk="0">
                  <a:moveTo>
                    <a:pt x="6627" y="0"/>
                  </a:moveTo>
                  <a:lnTo>
                    <a:pt x="1272" y="39"/>
                  </a:lnTo>
                  <a:cubicBezTo>
                    <a:pt x="694" y="1118"/>
                    <a:pt x="386" y="1927"/>
                    <a:pt x="232" y="2543"/>
                  </a:cubicBezTo>
                  <a:cubicBezTo>
                    <a:pt x="0" y="3275"/>
                    <a:pt x="309" y="4084"/>
                    <a:pt x="925" y="4508"/>
                  </a:cubicBezTo>
                  <a:cubicBezTo>
                    <a:pt x="1996" y="5238"/>
                    <a:pt x="3013" y="5497"/>
                    <a:pt x="3917" y="5497"/>
                  </a:cubicBezTo>
                  <a:cubicBezTo>
                    <a:pt x="5159" y="5497"/>
                    <a:pt x="6189" y="5009"/>
                    <a:pt x="6858" y="4585"/>
                  </a:cubicBezTo>
                  <a:cubicBezTo>
                    <a:pt x="7436" y="4200"/>
                    <a:pt x="7744" y="3545"/>
                    <a:pt x="7667" y="2851"/>
                  </a:cubicBezTo>
                  <a:cubicBezTo>
                    <a:pt x="7398" y="809"/>
                    <a:pt x="6627" y="0"/>
                    <a:pt x="66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" name="Google Shape;3043;p44">
              <a:extLst>
                <a:ext uri="{FF2B5EF4-FFF2-40B4-BE49-F238E27FC236}">
                  <a16:creationId xmlns:a16="http://schemas.microsoft.com/office/drawing/2014/main" xmlns="" id="{94760FF4-77E7-0517-A3A9-D9C1A946E61D}"/>
                </a:ext>
              </a:extLst>
            </p:cNvPr>
            <p:cNvSpPr/>
            <p:nvPr/>
          </p:nvSpPr>
          <p:spPr>
            <a:xfrm>
              <a:off x="-5416325" y="4475600"/>
              <a:ext cx="193625" cy="156050"/>
            </a:xfrm>
            <a:custGeom>
              <a:avLst/>
              <a:gdLst/>
              <a:ahLst/>
              <a:cxnLst/>
              <a:rect l="l" t="t" r="r" b="b"/>
              <a:pathLst>
                <a:path w="7745" h="6242" fill="none" extrusionOk="0">
                  <a:moveTo>
                    <a:pt x="232" y="2543"/>
                  </a:moveTo>
                  <a:cubicBezTo>
                    <a:pt x="386" y="1927"/>
                    <a:pt x="694" y="1118"/>
                    <a:pt x="1272" y="39"/>
                  </a:cubicBezTo>
                  <a:lnTo>
                    <a:pt x="6627" y="0"/>
                  </a:lnTo>
                  <a:cubicBezTo>
                    <a:pt x="6627" y="0"/>
                    <a:pt x="7398" y="809"/>
                    <a:pt x="7667" y="2851"/>
                  </a:cubicBezTo>
                  <a:cubicBezTo>
                    <a:pt x="7744" y="3545"/>
                    <a:pt x="7436" y="4200"/>
                    <a:pt x="6858" y="4585"/>
                  </a:cubicBezTo>
                  <a:cubicBezTo>
                    <a:pt x="5702" y="5317"/>
                    <a:pt x="3468" y="6242"/>
                    <a:pt x="925" y="4508"/>
                  </a:cubicBezTo>
                  <a:cubicBezTo>
                    <a:pt x="309" y="4084"/>
                    <a:pt x="0" y="3275"/>
                    <a:pt x="232" y="25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" name="Google Shape;3044;p44">
              <a:extLst>
                <a:ext uri="{FF2B5EF4-FFF2-40B4-BE49-F238E27FC236}">
                  <a16:creationId xmlns:a16="http://schemas.microsoft.com/office/drawing/2014/main" xmlns="" id="{9599551F-938E-5F99-9199-A02553C5A63D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extrusionOk="0">
                  <a:moveTo>
                    <a:pt x="14101" y="1"/>
                  </a:moveTo>
                  <a:lnTo>
                    <a:pt x="6704" y="1156"/>
                  </a:lnTo>
                  <a:cubicBezTo>
                    <a:pt x="6629" y="1155"/>
                    <a:pt x="6554" y="1154"/>
                    <a:pt x="6477" y="1154"/>
                  </a:cubicBezTo>
                  <a:cubicBezTo>
                    <a:pt x="4869" y="1154"/>
                    <a:pt x="2973" y="1545"/>
                    <a:pt x="655" y="2428"/>
                  </a:cubicBezTo>
                  <a:cubicBezTo>
                    <a:pt x="0" y="8168"/>
                    <a:pt x="116" y="11404"/>
                    <a:pt x="540" y="15180"/>
                  </a:cubicBezTo>
                  <a:cubicBezTo>
                    <a:pt x="732" y="16683"/>
                    <a:pt x="963" y="18262"/>
                    <a:pt x="1156" y="20111"/>
                  </a:cubicBezTo>
                  <a:lnTo>
                    <a:pt x="20111" y="20574"/>
                  </a:lnTo>
                  <a:cubicBezTo>
                    <a:pt x="20381" y="18763"/>
                    <a:pt x="20612" y="17029"/>
                    <a:pt x="20843" y="15373"/>
                  </a:cubicBezTo>
                  <a:cubicBezTo>
                    <a:pt x="21421" y="10441"/>
                    <a:pt x="21652" y="5818"/>
                    <a:pt x="20997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" name="Google Shape;3045;p44">
              <a:extLst>
                <a:ext uri="{FF2B5EF4-FFF2-40B4-BE49-F238E27FC236}">
                  <a16:creationId xmlns:a16="http://schemas.microsoft.com/office/drawing/2014/main" xmlns="" id="{9D1D4850-B08D-17FA-CCF6-7AA1CD4BE1A5}"/>
                </a:ext>
              </a:extLst>
            </p:cNvPr>
            <p:cNvSpPr/>
            <p:nvPr/>
          </p:nvSpPr>
          <p:spPr>
            <a:xfrm>
              <a:off x="-5625325" y="3025075"/>
              <a:ext cx="541325" cy="514350"/>
            </a:xfrm>
            <a:custGeom>
              <a:avLst/>
              <a:gdLst/>
              <a:ahLst/>
              <a:cxnLst/>
              <a:rect l="l" t="t" r="r" b="b"/>
              <a:pathLst>
                <a:path w="21653" h="20574" fill="none" extrusionOk="0">
                  <a:moveTo>
                    <a:pt x="20843" y="15373"/>
                  </a:moveTo>
                  <a:cubicBezTo>
                    <a:pt x="20612" y="17029"/>
                    <a:pt x="20381" y="18763"/>
                    <a:pt x="20111" y="20574"/>
                  </a:cubicBezTo>
                  <a:lnTo>
                    <a:pt x="1156" y="20111"/>
                  </a:lnTo>
                  <a:cubicBezTo>
                    <a:pt x="963" y="18262"/>
                    <a:pt x="732" y="16683"/>
                    <a:pt x="540" y="15180"/>
                  </a:cubicBezTo>
                  <a:cubicBezTo>
                    <a:pt x="116" y="11404"/>
                    <a:pt x="0" y="8168"/>
                    <a:pt x="655" y="2428"/>
                  </a:cubicBezTo>
                  <a:cubicBezTo>
                    <a:pt x="3082" y="1503"/>
                    <a:pt x="5047" y="1118"/>
                    <a:pt x="6704" y="1156"/>
                  </a:cubicBezTo>
                  <a:lnTo>
                    <a:pt x="14101" y="1"/>
                  </a:lnTo>
                  <a:lnTo>
                    <a:pt x="20997" y="1"/>
                  </a:lnTo>
                  <a:cubicBezTo>
                    <a:pt x="21652" y="5818"/>
                    <a:pt x="21421" y="10441"/>
                    <a:pt x="20843" y="153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" name="Google Shape;3046;p44">
              <a:extLst>
                <a:ext uri="{FF2B5EF4-FFF2-40B4-BE49-F238E27FC236}">
                  <a16:creationId xmlns:a16="http://schemas.microsoft.com/office/drawing/2014/main" xmlns="" id="{A0E0FF2F-F1FA-8B5E-76E4-703521F7298B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extrusionOk="0">
                  <a:moveTo>
                    <a:pt x="11212" y="1"/>
                  </a:moveTo>
                  <a:lnTo>
                    <a:pt x="5279" y="1156"/>
                  </a:lnTo>
                  <a:cubicBezTo>
                    <a:pt x="4632" y="1138"/>
                    <a:pt x="4011" y="1031"/>
                    <a:pt x="3327" y="1031"/>
                  </a:cubicBezTo>
                  <a:cubicBezTo>
                    <a:pt x="2587" y="1031"/>
                    <a:pt x="1773" y="1157"/>
                    <a:pt x="771" y="1657"/>
                  </a:cubicBezTo>
                  <a:cubicBezTo>
                    <a:pt x="1" y="9671"/>
                    <a:pt x="193" y="13639"/>
                    <a:pt x="810" y="20150"/>
                  </a:cubicBezTo>
                  <a:lnTo>
                    <a:pt x="16028" y="20574"/>
                  </a:lnTo>
                  <a:cubicBezTo>
                    <a:pt x="16875" y="13485"/>
                    <a:pt x="17492" y="7783"/>
                    <a:pt x="1679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" name="Google Shape;3047;p44">
              <a:extLst>
                <a:ext uri="{FF2B5EF4-FFF2-40B4-BE49-F238E27FC236}">
                  <a16:creationId xmlns:a16="http://schemas.microsoft.com/office/drawing/2014/main" xmlns="" id="{8EAF9AAA-9F8F-D8DB-C4C3-AF67EB467455}"/>
                </a:ext>
              </a:extLst>
            </p:cNvPr>
            <p:cNvSpPr/>
            <p:nvPr/>
          </p:nvSpPr>
          <p:spPr>
            <a:xfrm>
              <a:off x="-5569475" y="3025075"/>
              <a:ext cx="437300" cy="514350"/>
            </a:xfrm>
            <a:custGeom>
              <a:avLst/>
              <a:gdLst/>
              <a:ahLst/>
              <a:cxnLst/>
              <a:rect l="l" t="t" r="r" b="b"/>
              <a:pathLst>
                <a:path w="17492" h="20574" fill="none" extrusionOk="0">
                  <a:moveTo>
                    <a:pt x="5279" y="1156"/>
                  </a:moveTo>
                  <a:lnTo>
                    <a:pt x="11212" y="1"/>
                  </a:lnTo>
                  <a:lnTo>
                    <a:pt x="16798" y="1"/>
                  </a:lnTo>
                  <a:cubicBezTo>
                    <a:pt x="17492" y="7783"/>
                    <a:pt x="16875" y="13485"/>
                    <a:pt x="16028" y="20574"/>
                  </a:cubicBezTo>
                  <a:lnTo>
                    <a:pt x="810" y="20150"/>
                  </a:lnTo>
                  <a:cubicBezTo>
                    <a:pt x="193" y="13639"/>
                    <a:pt x="1" y="9671"/>
                    <a:pt x="771" y="1657"/>
                  </a:cubicBezTo>
                  <a:cubicBezTo>
                    <a:pt x="2698" y="694"/>
                    <a:pt x="3930" y="1118"/>
                    <a:pt x="5279" y="1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" name="Google Shape;3048;p44">
              <a:extLst>
                <a:ext uri="{FF2B5EF4-FFF2-40B4-BE49-F238E27FC236}">
                  <a16:creationId xmlns:a16="http://schemas.microsoft.com/office/drawing/2014/main" xmlns="" id="{CCC235F6-86D4-A73B-FBD2-C185F6B31DBF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extrusionOk="0">
                  <a:moveTo>
                    <a:pt x="1" y="1"/>
                  </a:moveTo>
                  <a:lnTo>
                    <a:pt x="1" y="5664"/>
                  </a:lnTo>
                  <a:cubicBezTo>
                    <a:pt x="1" y="7128"/>
                    <a:pt x="1195" y="8361"/>
                    <a:pt x="2698" y="8361"/>
                  </a:cubicBezTo>
                  <a:lnTo>
                    <a:pt x="4123" y="8361"/>
                  </a:lnTo>
                  <a:cubicBezTo>
                    <a:pt x="5626" y="8361"/>
                    <a:pt x="6820" y="7166"/>
                    <a:pt x="6820" y="5664"/>
                  </a:cubicBezTo>
                  <a:lnTo>
                    <a:pt x="6820" y="1"/>
                  </a:ln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" name="Google Shape;3049;p44">
              <a:extLst>
                <a:ext uri="{FF2B5EF4-FFF2-40B4-BE49-F238E27FC236}">
                  <a16:creationId xmlns:a16="http://schemas.microsoft.com/office/drawing/2014/main" xmlns="" id="{8135CDFE-619B-25E5-9A78-AC5040EE0F0D}"/>
                </a:ext>
              </a:extLst>
            </p:cNvPr>
            <p:cNvSpPr/>
            <p:nvPr/>
          </p:nvSpPr>
          <p:spPr>
            <a:xfrm>
              <a:off x="-5443300" y="2909500"/>
              <a:ext cx="170500" cy="209025"/>
            </a:xfrm>
            <a:custGeom>
              <a:avLst/>
              <a:gdLst/>
              <a:ahLst/>
              <a:cxnLst/>
              <a:rect l="l" t="t" r="r" b="b"/>
              <a:pathLst>
                <a:path w="6820" h="8361" fill="none" extrusionOk="0">
                  <a:moveTo>
                    <a:pt x="4123" y="8361"/>
                  </a:moveTo>
                  <a:lnTo>
                    <a:pt x="2698" y="8361"/>
                  </a:lnTo>
                  <a:cubicBezTo>
                    <a:pt x="1195" y="8361"/>
                    <a:pt x="1" y="7128"/>
                    <a:pt x="1" y="5664"/>
                  </a:cubicBezTo>
                  <a:lnTo>
                    <a:pt x="1" y="1"/>
                  </a:lnTo>
                  <a:lnTo>
                    <a:pt x="6820" y="1"/>
                  </a:lnTo>
                  <a:lnTo>
                    <a:pt x="6820" y="5664"/>
                  </a:lnTo>
                  <a:cubicBezTo>
                    <a:pt x="6820" y="7166"/>
                    <a:pt x="5626" y="8361"/>
                    <a:pt x="4123" y="8361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" name="Google Shape;3050;p44">
              <a:extLst>
                <a:ext uri="{FF2B5EF4-FFF2-40B4-BE49-F238E27FC236}">
                  <a16:creationId xmlns:a16="http://schemas.microsoft.com/office/drawing/2014/main" xmlns="" id="{F3F8AF5C-F0F5-6036-8683-182374CDEA44}"/>
                </a:ext>
              </a:extLst>
            </p:cNvPr>
            <p:cNvSpPr/>
            <p:nvPr/>
          </p:nvSpPr>
          <p:spPr>
            <a:xfrm>
              <a:off x="-5482775" y="3013800"/>
              <a:ext cx="249475" cy="124950"/>
            </a:xfrm>
            <a:custGeom>
              <a:avLst/>
              <a:gdLst/>
              <a:ahLst/>
              <a:cxnLst/>
              <a:rect l="l" t="t" r="r" b="b"/>
              <a:pathLst>
                <a:path w="9979" h="4998" extrusionOk="0">
                  <a:moveTo>
                    <a:pt x="8987" y="1"/>
                  </a:moveTo>
                  <a:cubicBezTo>
                    <a:pt x="8891" y="1"/>
                    <a:pt x="8796" y="10"/>
                    <a:pt x="8707" y="28"/>
                  </a:cubicBezTo>
                  <a:cubicBezTo>
                    <a:pt x="7782" y="259"/>
                    <a:pt x="7012" y="1030"/>
                    <a:pt x="6819" y="1993"/>
                  </a:cubicBezTo>
                  <a:cubicBezTo>
                    <a:pt x="6896" y="1607"/>
                    <a:pt x="6819" y="1145"/>
                    <a:pt x="6511" y="914"/>
                  </a:cubicBezTo>
                  <a:cubicBezTo>
                    <a:pt x="6406" y="848"/>
                    <a:pt x="6282" y="818"/>
                    <a:pt x="6153" y="818"/>
                  </a:cubicBezTo>
                  <a:cubicBezTo>
                    <a:pt x="5905" y="818"/>
                    <a:pt x="5635" y="929"/>
                    <a:pt x="5432" y="1107"/>
                  </a:cubicBezTo>
                  <a:cubicBezTo>
                    <a:pt x="5163" y="1338"/>
                    <a:pt x="5009" y="1723"/>
                    <a:pt x="4854" y="2108"/>
                  </a:cubicBezTo>
                  <a:cubicBezTo>
                    <a:pt x="4970" y="1453"/>
                    <a:pt x="4508" y="798"/>
                    <a:pt x="3853" y="683"/>
                  </a:cubicBezTo>
                  <a:cubicBezTo>
                    <a:pt x="3772" y="663"/>
                    <a:pt x="3689" y="653"/>
                    <a:pt x="3607" y="653"/>
                  </a:cubicBezTo>
                  <a:cubicBezTo>
                    <a:pt x="3063" y="653"/>
                    <a:pt x="2523" y="1072"/>
                    <a:pt x="2389" y="1607"/>
                  </a:cubicBezTo>
                  <a:cubicBezTo>
                    <a:pt x="2158" y="1145"/>
                    <a:pt x="1888" y="683"/>
                    <a:pt x="1426" y="452"/>
                  </a:cubicBezTo>
                  <a:cubicBezTo>
                    <a:pt x="1274" y="363"/>
                    <a:pt x="1098" y="320"/>
                    <a:pt x="923" y="320"/>
                  </a:cubicBezTo>
                  <a:cubicBezTo>
                    <a:pt x="566" y="320"/>
                    <a:pt x="219" y="500"/>
                    <a:pt x="116" y="837"/>
                  </a:cubicBezTo>
                  <a:cubicBezTo>
                    <a:pt x="0" y="1184"/>
                    <a:pt x="193" y="1569"/>
                    <a:pt x="385" y="1877"/>
                  </a:cubicBezTo>
                  <a:cubicBezTo>
                    <a:pt x="617" y="2262"/>
                    <a:pt x="1349" y="4613"/>
                    <a:pt x="1580" y="4998"/>
                  </a:cubicBezTo>
                  <a:lnTo>
                    <a:pt x="8746" y="4805"/>
                  </a:lnTo>
                  <a:cubicBezTo>
                    <a:pt x="9054" y="4343"/>
                    <a:pt x="9208" y="3803"/>
                    <a:pt x="9324" y="3303"/>
                  </a:cubicBezTo>
                  <a:cubicBezTo>
                    <a:pt x="9478" y="2609"/>
                    <a:pt x="9670" y="1954"/>
                    <a:pt x="9824" y="1261"/>
                  </a:cubicBezTo>
                  <a:cubicBezTo>
                    <a:pt x="9901" y="991"/>
                    <a:pt x="9978" y="644"/>
                    <a:pt x="9824" y="375"/>
                  </a:cubicBezTo>
                  <a:cubicBezTo>
                    <a:pt x="9646" y="108"/>
                    <a:pt x="9309" y="1"/>
                    <a:pt x="8987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" name="Google Shape;3051;p44">
              <a:extLst>
                <a:ext uri="{FF2B5EF4-FFF2-40B4-BE49-F238E27FC236}">
                  <a16:creationId xmlns:a16="http://schemas.microsoft.com/office/drawing/2014/main" xmlns="" id="{316A14F7-C923-A7B0-C9ED-FB8CB541BFD0}"/>
                </a:ext>
              </a:extLst>
            </p:cNvPr>
            <p:cNvSpPr/>
            <p:nvPr/>
          </p:nvSpPr>
          <p:spPr>
            <a:xfrm>
              <a:off x="-5482775" y="3012550"/>
              <a:ext cx="249475" cy="126200"/>
            </a:xfrm>
            <a:custGeom>
              <a:avLst/>
              <a:gdLst/>
              <a:ahLst/>
              <a:cxnLst/>
              <a:rect l="l" t="t" r="r" b="b"/>
              <a:pathLst>
                <a:path w="9979" h="5048" fill="none" extrusionOk="0">
                  <a:moveTo>
                    <a:pt x="1580" y="5048"/>
                  </a:moveTo>
                  <a:cubicBezTo>
                    <a:pt x="1349" y="4663"/>
                    <a:pt x="617" y="2312"/>
                    <a:pt x="385" y="1927"/>
                  </a:cubicBezTo>
                  <a:cubicBezTo>
                    <a:pt x="193" y="1619"/>
                    <a:pt x="0" y="1234"/>
                    <a:pt x="116" y="887"/>
                  </a:cubicBezTo>
                  <a:cubicBezTo>
                    <a:pt x="270" y="386"/>
                    <a:pt x="963" y="232"/>
                    <a:pt x="1426" y="502"/>
                  </a:cubicBezTo>
                  <a:cubicBezTo>
                    <a:pt x="1888" y="733"/>
                    <a:pt x="2158" y="1195"/>
                    <a:pt x="2389" y="1657"/>
                  </a:cubicBezTo>
                  <a:cubicBezTo>
                    <a:pt x="2543" y="1041"/>
                    <a:pt x="3236" y="579"/>
                    <a:pt x="3853" y="733"/>
                  </a:cubicBezTo>
                  <a:cubicBezTo>
                    <a:pt x="4508" y="848"/>
                    <a:pt x="4970" y="1503"/>
                    <a:pt x="4854" y="2158"/>
                  </a:cubicBezTo>
                  <a:cubicBezTo>
                    <a:pt x="5009" y="1773"/>
                    <a:pt x="5163" y="1388"/>
                    <a:pt x="5432" y="1157"/>
                  </a:cubicBezTo>
                  <a:cubicBezTo>
                    <a:pt x="5741" y="887"/>
                    <a:pt x="6203" y="771"/>
                    <a:pt x="6511" y="964"/>
                  </a:cubicBezTo>
                  <a:cubicBezTo>
                    <a:pt x="6819" y="1195"/>
                    <a:pt x="6896" y="1657"/>
                    <a:pt x="6819" y="2043"/>
                  </a:cubicBezTo>
                  <a:cubicBezTo>
                    <a:pt x="7012" y="1080"/>
                    <a:pt x="7782" y="309"/>
                    <a:pt x="8707" y="78"/>
                  </a:cubicBezTo>
                  <a:cubicBezTo>
                    <a:pt x="9092" y="1"/>
                    <a:pt x="9593" y="78"/>
                    <a:pt x="9824" y="425"/>
                  </a:cubicBezTo>
                  <a:cubicBezTo>
                    <a:pt x="9978" y="694"/>
                    <a:pt x="9901" y="1041"/>
                    <a:pt x="9824" y="1311"/>
                  </a:cubicBezTo>
                  <a:cubicBezTo>
                    <a:pt x="9670" y="2004"/>
                    <a:pt x="9478" y="2659"/>
                    <a:pt x="9324" y="3353"/>
                  </a:cubicBezTo>
                  <a:cubicBezTo>
                    <a:pt x="9208" y="3853"/>
                    <a:pt x="9054" y="4393"/>
                    <a:pt x="8746" y="4855"/>
                  </a:cubicBezTo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" name="Google Shape;3052;p44">
              <a:extLst>
                <a:ext uri="{FF2B5EF4-FFF2-40B4-BE49-F238E27FC236}">
                  <a16:creationId xmlns:a16="http://schemas.microsoft.com/office/drawing/2014/main" xmlns="" id="{F5B8BCA2-1C73-A690-BB5A-F04FAC1CD3DC}"/>
                </a:ext>
              </a:extLst>
            </p:cNvPr>
            <p:cNvSpPr/>
            <p:nvPr/>
          </p:nvSpPr>
          <p:spPr>
            <a:xfrm>
              <a:off x="-5975925" y="1664125"/>
              <a:ext cx="1202050" cy="1316675"/>
            </a:xfrm>
            <a:custGeom>
              <a:avLst/>
              <a:gdLst/>
              <a:ahLst/>
              <a:cxnLst/>
              <a:rect l="l" t="t" r="r" b="b"/>
              <a:pathLst>
                <a:path w="48082" h="52667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165" y="42958"/>
                    <a:pt x="6165" y="43343"/>
                    <a:pt x="6126" y="43728"/>
                  </a:cubicBezTo>
                  <a:cubicBezTo>
                    <a:pt x="6126" y="43844"/>
                    <a:pt x="6126" y="43960"/>
                    <a:pt x="6126" y="44114"/>
                  </a:cubicBezTo>
                  <a:cubicBezTo>
                    <a:pt x="6088" y="48814"/>
                    <a:pt x="14101" y="52667"/>
                    <a:pt x="23964" y="52667"/>
                  </a:cubicBezTo>
                  <a:cubicBezTo>
                    <a:pt x="24014" y="52667"/>
                    <a:pt x="24063" y="52667"/>
                    <a:pt x="24113" y="52667"/>
                  </a:cubicBezTo>
                  <a:cubicBezTo>
                    <a:pt x="33945" y="52667"/>
                    <a:pt x="41840" y="48867"/>
                    <a:pt x="41879" y="44191"/>
                  </a:cubicBezTo>
                  <a:cubicBezTo>
                    <a:pt x="41879" y="44037"/>
                    <a:pt x="41879" y="43921"/>
                    <a:pt x="41840" y="43767"/>
                  </a:cubicBezTo>
                  <a:cubicBezTo>
                    <a:pt x="41725" y="42419"/>
                    <a:pt x="42033" y="41070"/>
                    <a:pt x="42880" y="39953"/>
                  </a:cubicBezTo>
                  <a:cubicBezTo>
                    <a:pt x="43073" y="39722"/>
                    <a:pt x="43266" y="39452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" name="Google Shape;3053;p44">
              <a:extLst>
                <a:ext uri="{FF2B5EF4-FFF2-40B4-BE49-F238E27FC236}">
                  <a16:creationId xmlns:a16="http://schemas.microsoft.com/office/drawing/2014/main" xmlns="" id="{72EB3B9D-D16A-99A1-CDA1-A2E695B41F1F}"/>
                </a:ext>
              </a:extLst>
            </p:cNvPr>
            <p:cNvSpPr/>
            <p:nvPr/>
          </p:nvSpPr>
          <p:spPr>
            <a:xfrm>
              <a:off x="-5975925" y="1663175"/>
              <a:ext cx="1202050" cy="1318600"/>
            </a:xfrm>
            <a:custGeom>
              <a:avLst/>
              <a:gdLst/>
              <a:ahLst/>
              <a:cxnLst/>
              <a:rect l="l" t="t" r="r" b="b"/>
              <a:pathLst>
                <a:path w="48082" h="52744" fill="none" extrusionOk="0">
                  <a:moveTo>
                    <a:pt x="48043" y="24773"/>
                  </a:moveTo>
                  <a:cubicBezTo>
                    <a:pt x="48043" y="30167"/>
                    <a:pt x="46348" y="35175"/>
                    <a:pt x="43458" y="39220"/>
                  </a:cubicBezTo>
                  <a:cubicBezTo>
                    <a:pt x="43266" y="39490"/>
                    <a:pt x="43073" y="39760"/>
                    <a:pt x="42880" y="39991"/>
                  </a:cubicBezTo>
                  <a:cubicBezTo>
                    <a:pt x="42033" y="41108"/>
                    <a:pt x="41725" y="42457"/>
                    <a:pt x="41840" y="43805"/>
                  </a:cubicBezTo>
                  <a:cubicBezTo>
                    <a:pt x="41879" y="43959"/>
                    <a:pt x="41879" y="44075"/>
                    <a:pt x="41879" y="44229"/>
                  </a:cubicBezTo>
                  <a:cubicBezTo>
                    <a:pt x="41840" y="48929"/>
                    <a:pt x="33865" y="52743"/>
                    <a:pt x="23964" y="52705"/>
                  </a:cubicBezTo>
                  <a:cubicBezTo>
                    <a:pt x="14101" y="52705"/>
                    <a:pt x="6088" y="48852"/>
                    <a:pt x="6126" y="44152"/>
                  </a:cubicBezTo>
                  <a:cubicBezTo>
                    <a:pt x="6126" y="43998"/>
                    <a:pt x="6126" y="43882"/>
                    <a:pt x="6126" y="43766"/>
                  </a:cubicBezTo>
                  <a:cubicBezTo>
                    <a:pt x="6165" y="43381"/>
                    <a:pt x="6165" y="42996"/>
                    <a:pt x="6126" y="42611"/>
                  </a:cubicBezTo>
                  <a:cubicBezTo>
                    <a:pt x="6049" y="41647"/>
                    <a:pt x="5703" y="40723"/>
                    <a:pt x="5125" y="39952"/>
                  </a:cubicBezTo>
                  <a:cubicBezTo>
                    <a:pt x="1927" y="35714"/>
                    <a:pt x="1" y="30436"/>
                    <a:pt x="1" y="24696"/>
                  </a:cubicBezTo>
                  <a:cubicBezTo>
                    <a:pt x="39" y="11058"/>
                    <a:pt x="10827" y="1"/>
                    <a:pt x="24080" y="39"/>
                  </a:cubicBezTo>
                  <a:cubicBezTo>
                    <a:pt x="37333" y="78"/>
                    <a:pt x="48082" y="11135"/>
                    <a:pt x="48043" y="2477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" name="Google Shape;3054;p44">
              <a:extLst>
                <a:ext uri="{FF2B5EF4-FFF2-40B4-BE49-F238E27FC236}">
                  <a16:creationId xmlns:a16="http://schemas.microsoft.com/office/drawing/2014/main" xmlns="" id="{B9523CB0-23C8-0563-1A1B-1BED6E3AE4C7}"/>
                </a:ext>
              </a:extLst>
            </p:cNvPr>
            <p:cNvSpPr/>
            <p:nvPr/>
          </p:nvSpPr>
          <p:spPr>
            <a:xfrm>
              <a:off x="-5975925" y="1664125"/>
              <a:ext cx="1202050" cy="1085525"/>
            </a:xfrm>
            <a:custGeom>
              <a:avLst/>
              <a:gdLst/>
              <a:ahLst/>
              <a:cxnLst/>
              <a:rect l="l" t="t" r="r" b="b"/>
              <a:pathLst>
                <a:path w="48082" h="43421" extrusionOk="0">
                  <a:moveTo>
                    <a:pt x="24011" y="1"/>
                  </a:moveTo>
                  <a:cubicBezTo>
                    <a:pt x="10789" y="1"/>
                    <a:pt x="39" y="11043"/>
                    <a:pt x="1" y="24658"/>
                  </a:cubicBezTo>
                  <a:cubicBezTo>
                    <a:pt x="1" y="30398"/>
                    <a:pt x="1927" y="35676"/>
                    <a:pt x="5125" y="39914"/>
                  </a:cubicBezTo>
                  <a:cubicBezTo>
                    <a:pt x="5703" y="40685"/>
                    <a:pt x="6049" y="41609"/>
                    <a:pt x="6126" y="42573"/>
                  </a:cubicBezTo>
                  <a:cubicBezTo>
                    <a:pt x="6627" y="42842"/>
                    <a:pt x="7090" y="43151"/>
                    <a:pt x="7244" y="43420"/>
                  </a:cubicBezTo>
                  <a:cubicBezTo>
                    <a:pt x="6512" y="42072"/>
                    <a:pt x="5741" y="40723"/>
                    <a:pt x="4971" y="39375"/>
                  </a:cubicBezTo>
                  <a:lnTo>
                    <a:pt x="4971" y="39375"/>
                  </a:lnTo>
                  <a:cubicBezTo>
                    <a:pt x="5857" y="40338"/>
                    <a:pt x="7012" y="41070"/>
                    <a:pt x="8284" y="41378"/>
                  </a:cubicBezTo>
                  <a:cubicBezTo>
                    <a:pt x="8130" y="41186"/>
                    <a:pt x="7976" y="40955"/>
                    <a:pt x="7860" y="40723"/>
                  </a:cubicBezTo>
                  <a:cubicBezTo>
                    <a:pt x="6781" y="39105"/>
                    <a:pt x="5703" y="37410"/>
                    <a:pt x="4624" y="35792"/>
                  </a:cubicBezTo>
                  <a:lnTo>
                    <a:pt x="4624" y="35792"/>
                  </a:lnTo>
                  <a:cubicBezTo>
                    <a:pt x="5048" y="35985"/>
                    <a:pt x="5471" y="36177"/>
                    <a:pt x="5934" y="36254"/>
                  </a:cubicBezTo>
                  <a:cubicBezTo>
                    <a:pt x="6349" y="36382"/>
                    <a:pt x="6790" y="36457"/>
                    <a:pt x="7236" y="36457"/>
                  </a:cubicBezTo>
                  <a:cubicBezTo>
                    <a:pt x="7328" y="36457"/>
                    <a:pt x="7421" y="36454"/>
                    <a:pt x="7513" y="36447"/>
                  </a:cubicBezTo>
                  <a:cubicBezTo>
                    <a:pt x="6473" y="35522"/>
                    <a:pt x="5664" y="34328"/>
                    <a:pt x="5163" y="32980"/>
                  </a:cubicBezTo>
                  <a:lnTo>
                    <a:pt x="5163" y="32980"/>
                  </a:lnTo>
                  <a:cubicBezTo>
                    <a:pt x="5741" y="33519"/>
                    <a:pt x="6473" y="33904"/>
                    <a:pt x="7244" y="34097"/>
                  </a:cubicBezTo>
                  <a:cubicBezTo>
                    <a:pt x="7552" y="34174"/>
                    <a:pt x="7899" y="34251"/>
                    <a:pt x="8245" y="34251"/>
                  </a:cubicBezTo>
                  <a:cubicBezTo>
                    <a:pt x="5356" y="30475"/>
                    <a:pt x="3584" y="25814"/>
                    <a:pt x="3237" y="21036"/>
                  </a:cubicBezTo>
                  <a:lnTo>
                    <a:pt x="3237" y="21036"/>
                  </a:lnTo>
                  <a:cubicBezTo>
                    <a:pt x="3545" y="22269"/>
                    <a:pt x="3930" y="23464"/>
                    <a:pt x="4393" y="24619"/>
                  </a:cubicBezTo>
                  <a:cubicBezTo>
                    <a:pt x="5471" y="27239"/>
                    <a:pt x="7012" y="29666"/>
                    <a:pt x="8939" y="31747"/>
                  </a:cubicBezTo>
                  <a:cubicBezTo>
                    <a:pt x="9324" y="32132"/>
                    <a:pt x="9709" y="32517"/>
                    <a:pt x="10095" y="32903"/>
                  </a:cubicBezTo>
                  <a:cubicBezTo>
                    <a:pt x="8746" y="27933"/>
                    <a:pt x="9208" y="22500"/>
                    <a:pt x="11289" y="17762"/>
                  </a:cubicBezTo>
                  <a:cubicBezTo>
                    <a:pt x="11597" y="17107"/>
                    <a:pt x="11944" y="16452"/>
                    <a:pt x="12291" y="15797"/>
                  </a:cubicBezTo>
                  <a:lnTo>
                    <a:pt x="12291" y="15797"/>
                  </a:lnTo>
                  <a:cubicBezTo>
                    <a:pt x="11482" y="20343"/>
                    <a:pt x="12445" y="25197"/>
                    <a:pt x="14987" y="29088"/>
                  </a:cubicBezTo>
                  <a:lnTo>
                    <a:pt x="14332" y="21268"/>
                  </a:lnTo>
                  <a:lnTo>
                    <a:pt x="14332" y="21268"/>
                  </a:lnTo>
                  <a:cubicBezTo>
                    <a:pt x="14756" y="24427"/>
                    <a:pt x="15642" y="26700"/>
                    <a:pt x="17068" y="29589"/>
                  </a:cubicBezTo>
                  <a:cubicBezTo>
                    <a:pt x="17029" y="26892"/>
                    <a:pt x="16952" y="25082"/>
                    <a:pt x="16914" y="22385"/>
                  </a:cubicBezTo>
                  <a:lnTo>
                    <a:pt x="16914" y="22385"/>
                  </a:lnTo>
                  <a:cubicBezTo>
                    <a:pt x="16991" y="23040"/>
                    <a:pt x="17260" y="23964"/>
                    <a:pt x="17569" y="24928"/>
                  </a:cubicBezTo>
                  <a:cubicBezTo>
                    <a:pt x="17569" y="24928"/>
                    <a:pt x="17569" y="24928"/>
                    <a:pt x="17569" y="24966"/>
                  </a:cubicBezTo>
                  <a:cubicBezTo>
                    <a:pt x="17954" y="26083"/>
                    <a:pt x="18378" y="27239"/>
                    <a:pt x="18724" y="28010"/>
                  </a:cubicBezTo>
                  <a:cubicBezTo>
                    <a:pt x="18956" y="28588"/>
                    <a:pt x="19495" y="28973"/>
                    <a:pt x="20111" y="28973"/>
                  </a:cubicBezTo>
                  <a:lnTo>
                    <a:pt x="26661" y="29011"/>
                  </a:lnTo>
                  <a:lnTo>
                    <a:pt x="28163" y="29050"/>
                  </a:lnTo>
                  <a:cubicBezTo>
                    <a:pt x="28741" y="29050"/>
                    <a:pt x="29281" y="28703"/>
                    <a:pt x="29550" y="28202"/>
                  </a:cubicBezTo>
                  <a:cubicBezTo>
                    <a:pt x="29782" y="27663"/>
                    <a:pt x="30090" y="27008"/>
                    <a:pt x="30205" y="26507"/>
                  </a:cubicBezTo>
                  <a:cubicBezTo>
                    <a:pt x="30783" y="23425"/>
                    <a:pt x="31014" y="20227"/>
                    <a:pt x="30860" y="17068"/>
                  </a:cubicBezTo>
                  <a:lnTo>
                    <a:pt x="30860" y="17068"/>
                  </a:lnTo>
                  <a:cubicBezTo>
                    <a:pt x="31515" y="21614"/>
                    <a:pt x="31323" y="26315"/>
                    <a:pt x="30359" y="30784"/>
                  </a:cubicBezTo>
                  <a:cubicBezTo>
                    <a:pt x="32055" y="29050"/>
                    <a:pt x="33249" y="26892"/>
                    <a:pt x="33942" y="24581"/>
                  </a:cubicBezTo>
                  <a:cubicBezTo>
                    <a:pt x="33981" y="24504"/>
                    <a:pt x="33981" y="24427"/>
                    <a:pt x="34019" y="24311"/>
                  </a:cubicBezTo>
                  <a:cubicBezTo>
                    <a:pt x="34251" y="23541"/>
                    <a:pt x="34405" y="22770"/>
                    <a:pt x="34482" y="21961"/>
                  </a:cubicBezTo>
                  <a:cubicBezTo>
                    <a:pt x="34597" y="21075"/>
                    <a:pt x="34597" y="20189"/>
                    <a:pt x="34559" y="19341"/>
                  </a:cubicBezTo>
                  <a:lnTo>
                    <a:pt x="34559" y="19341"/>
                  </a:lnTo>
                  <a:cubicBezTo>
                    <a:pt x="34597" y="19765"/>
                    <a:pt x="34636" y="20189"/>
                    <a:pt x="34674" y="20613"/>
                  </a:cubicBezTo>
                  <a:lnTo>
                    <a:pt x="34674" y="20651"/>
                  </a:lnTo>
                  <a:cubicBezTo>
                    <a:pt x="34867" y="24273"/>
                    <a:pt x="34174" y="27894"/>
                    <a:pt x="32594" y="31169"/>
                  </a:cubicBezTo>
                  <a:cubicBezTo>
                    <a:pt x="33596" y="30475"/>
                    <a:pt x="34482" y="29589"/>
                    <a:pt x="35214" y="28626"/>
                  </a:cubicBezTo>
                  <a:cubicBezTo>
                    <a:pt x="35214" y="28626"/>
                    <a:pt x="35214" y="28626"/>
                    <a:pt x="35214" y="28588"/>
                  </a:cubicBezTo>
                  <a:cubicBezTo>
                    <a:pt x="36138" y="27355"/>
                    <a:pt x="36832" y="25929"/>
                    <a:pt x="37333" y="24427"/>
                  </a:cubicBezTo>
                  <a:cubicBezTo>
                    <a:pt x="37756" y="23078"/>
                    <a:pt x="38065" y="21691"/>
                    <a:pt x="38296" y="20266"/>
                  </a:cubicBezTo>
                  <a:cubicBezTo>
                    <a:pt x="38296" y="20266"/>
                    <a:pt x="38296" y="20266"/>
                    <a:pt x="38296" y="20227"/>
                  </a:cubicBezTo>
                  <a:cubicBezTo>
                    <a:pt x="38488" y="18917"/>
                    <a:pt x="38643" y="17569"/>
                    <a:pt x="38797" y="16221"/>
                  </a:cubicBezTo>
                  <a:lnTo>
                    <a:pt x="38797" y="16221"/>
                  </a:lnTo>
                  <a:cubicBezTo>
                    <a:pt x="39336" y="21653"/>
                    <a:pt x="38527" y="27201"/>
                    <a:pt x="36447" y="32248"/>
                  </a:cubicBezTo>
                  <a:cubicBezTo>
                    <a:pt x="37063" y="32016"/>
                    <a:pt x="37641" y="31708"/>
                    <a:pt x="38180" y="31323"/>
                  </a:cubicBezTo>
                  <a:cubicBezTo>
                    <a:pt x="40145" y="30013"/>
                    <a:pt x="41686" y="28048"/>
                    <a:pt x="42534" y="25852"/>
                  </a:cubicBezTo>
                  <a:cubicBezTo>
                    <a:pt x="42649" y="25467"/>
                    <a:pt x="42765" y="25082"/>
                    <a:pt x="42880" y="24735"/>
                  </a:cubicBezTo>
                  <a:cubicBezTo>
                    <a:pt x="43112" y="23849"/>
                    <a:pt x="43227" y="22963"/>
                    <a:pt x="43266" y="22077"/>
                  </a:cubicBezTo>
                  <a:cubicBezTo>
                    <a:pt x="43266" y="22462"/>
                    <a:pt x="43304" y="22847"/>
                    <a:pt x="43304" y="23232"/>
                  </a:cubicBezTo>
                  <a:cubicBezTo>
                    <a:pt x="43343" y="26892"/>
                    <a:pt x="42226" y="30591"/>
                    <a:pt x="40107" y="33596"/>
                  </a:cubicBezTo>
                  <a:cubicBezTo>
                    <a:pt x="40415" y="33519"/>
                    <a:pt x="40723" y="33442"/>
                    <a:pt x="40993" y="33326"/>
                  </a:cubicBezTo>
                  <a:cubicBezTo>
                    <a:pt x="43535" y="32325"/>
                    <a:pt x="45423" y="29743"/>
                    <a:pt x="45539" y="27047"/>
                  </a:cubicBezTo>
                  <a:lnTo>
                    <a:pt x="45539" y="27047"/>
                  </a:lnTo>
                  <a:cubicBezTo>
                    <a:pt x="45500" y="30976"/>
                    <a:pt x="43844" y="34867"/>
                    <a:pt x="41031" y="37641"/>
                  </a:cubicBezTo>
                  <a:cubicBezTo>
                    <a:pt x="42341" y="37487"/>
                    <a:pt x="43574" y="36948"/>
                    <a:pt x="44614" y="36139"/>
                  </a:cubicBezTo>
                  <a:cubicBezTo>
                    <a:pt x="44884" y="35946"/>
                    <a:pt x="45115" y="35715"/>
                    <a:pt x="45346" y="35484"/>
                  </a:cubicBezTo>
                  <a:lnTo>
                    <a:pt x="45346" y="35484"/>
                  </a:lnTo>
                  <a:cubicBezTo>
                    <a:pt x="44653" y="36986"/>
                    <a:pt x="43535" y="38335"/>
                    <a:pt x="42148" y="39259"/>
                  </a:cubicBezTo>
                  <a:cubicBezTo>
                    <a:pt x="42271" y="39186"/>
                    <a:pt x="42563" y="39159"/>
                    <a:pt x="42888" y="39159"/>
                  </a:cubicBezTo>
                  <a:cubicBezTo>
                    <a:pt x="43076" y="39159"/>
                    <a:pt x="43275" y="39168"/>
                    <a:pt x="43458" y="39182"/>
                  </a:cubicBezTo>
                  <a:cubicBezTo>
                    <a:pt x="46348" y="35137"/>
                    <a:pt x="48043" y="30129"/>
                    <a:pt x="48043" y="24735"/>
                  </a:cubicBezTo>
                  <a:cubicBezTo>
                    <a:pt x="48082" y="11097"/>
                    <a:pt x="37333" y="40"/>
                    <a:pt x="24080" y="1"/>
                  </a:cubicBezTo>
                  <a:cubicBezTo>
                    <a:pt x="24057" y="1"/>
                    <a:pt x="24034" y="1"/>
                    <a:pt x="24011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" name="Google Shape;3055;p44">
              <a:extLst>
                <a:ext uri="{FF2B5EF4-FFF2-40B4-BE49-F238E27FC236}">
                  <a16:creationId xmlns:a16="http://schemas.microsoft.com/office/drawing/2014/main" xmlns="" id="{C583A57F-3D63-94C0-1E6C-5E89C79F4426}"/>
                </a:ext>
              </a:extLst>
            </p:cNvPr>
            <p:cNvSpPr/>
            <p:nvPr/>
          </p:nvSpPr>
          <p:spPr>
            <a:xfrm>
              <a:off x="-6117500" y="1475700"/>
              <a:ext cx="1512175" cy="1240225"/>
            </a:xfrm>
            <a:custGeom>
              <a:avLst/>
              <a:gdLst/>
              <a:ahLst/>
              <a:cxnLst/>
              <a:rect l="l" t="t" r="r" b="b"/>
              <a:pathLst>
                <a:path w="60487" h="49609" extrusionOk="0">
                  <a:moveTo>
                    <a:pt x="47827" y="45437"/>
                  </a:moveTo>
                  <a:lnTo>
                    <a:pt x="47827" y="45437"/>
                  </a:lnTo>
                  <a:cubicBezTo>
                    <a:pt x="47821" y="45441"/>
                    <a:pt x="47816" y="45444"/>
                    <a:pt x="47811" y="45448"/>
                  </a:cubicBezTo>
                  <a:cubicBezTo>
                    <a:pt x="47817" y="45444"/>
                    <a:pt x="47822" y="45441"/>
                    <a:pt x="47827" y="45437"/>
                  </a:cubicBezTo>
                  <a:close/>
                  <a:moveTo>
                    <a:pt x="30468" y="0"/>
                  </a:moveTo>
                  <a:cubicBezTo>
                    <a:pt x="26760" y="0"/>
                    <a:pt x="23058" y="636"/>
                    <a:pt x="19572" y="1875"/>
                  </a:cubicBezTo>
                  <a:cubicBezTo>
                    <a:pt x="13793" y="3917"/>
                    <a:pt x="8630" y="7654"/>
                    <a:pt x="5163" y="12739"/>
                  </a:cubicBezTo>
                  <a:cubicBezTo>
                    <a:pt x="1734" y="17748"/>
                    <a:pt x="0" y="23912"/>
                    <a:pt x="578" y="29922"/>
                  </a:cubicBezTo>
                  <a:cubicBezTo>
                    <a:pt x="963" y="34121"/>
                    <a:pt x="2389" y="38166"/>
                    <a:pt x="4662" y="41672"/>
                  </a:cubicBezTo>
                  <a:cubicBezTo>
                    <a:pt x="5702" y="43290"/>
                    <a:pt x="6935" y="44793"/>
                    <a:pt x="8322" y="46103"/>
                  </a:cubicBezTo>
                  <a:cubicBezTo>
                    <a:pt x="9015" y="46796"/>
                    <a:pt x="9786" y="47451"/>
                    <a:pt x="10595" y="48068"/>
                  </a:cubicBezTo>
                  <a:cubicBezTo>
                    <a:pt x="11090" y="48448"/>
                    <a:pt x="12599" y="49054"/>
                    <a:pt x="12896" y="49589"/>
                  </a:cubicBezTo>
                  <a:lnTo>
                    <a:pt x="12896" y="49589"/>
                  </a:lnTo>
                  <a:cubicBezTo>
                    <a:pt x="12167" y="48209"/>
                    <a:pt x="11400" y="46867"/>
                    <a:pt x="10634" y="45525"/>
                  </a:cubicBezTo>
                  <a:lnTo>
                    <a:pt x="10634" y="45525"/>
                  </a:lnTo>
                  <a:cubicBezTo>
                    <a:pt x="11520" y="46488"/>
                    <a:pt x="12675" y="47220"/>
                    <a:pt x="13947" y="47567"/>
                  </a:cubicBezTo>
                  <a:cubicBezTo>
                    <a:pt x="13793" y="47336"/>
                    <a:pt x="13639" y="47105"/>
                    <a:pt x="13523" y="46912"/>
                  </a:cubicBezTo>
                  <a:cubicBezTo>
                    <a:pt x="12444" y="45255"/>
                    <a:pt x="11366" y="43599"/>
                    <a:pt x="10287" y="41942"/>
                  </a:cubicBezTo>
                  <a:lnTo>
                    <a:pt x="10287" y="41942"/>
                  </a:lnTo>
                  <a:cubicBezTo>
                    <a:pt x="10711" y="42173"/>
                    <a:pt x="11134" y="42327"/>
                    <a:pt x="11597" y="42443"/>
                  </a:cubicBezTo>
                  <a:cubicBezTo>
                    <a:pt x="12098" y="42558"/>
                    <a:pt x="12637" y="42636"/>
                    <a:pt x="13176" y="42636"/>
                  </a:cubicBezTo>
                  <a:cubicBezTo>
                    <a:pt x="12136" y="41672"/>
                    <a:pt x="11327" y="40478"/>
                    <a:pt x="10826" y="39168"/>
                  </a:cubicBezTo>
                  <a:lnTo>
                    <a:pt x="10826" y="39168"/>
                  </a:lnTo>
                  <a:cubicBezTo>
                    <a:pt x="11443" y="39669"/>
                    <a:pt x="12136" y="40054"/>
                    <a:pt x="12907" y="40247"/>
                  </a:cubicBezTo>
                  <a:cubicBezTo>
                    <a:pt x="13215" y="40362"/>
                    <a:pt x="13562" y="40401"/>
                    <a:pt x="13908" y="40440"/>
                  </a:cubicBezTo>
                  <a:cubicBezTo>
                    <a:pt x="11019" y="36625"/>
                    <a:pt x="9247" y="31964"/>
                    <a:pt x="8900" y="27225"/>
                  </a:cubicBezTo>
                  <a:lnTo>
                    <a:pt x="8900" y="27225"/>
                  </a:lnTo>
                  <a:cubicBezTo>
                    <a:pt x="9208" y="28458"/>
                    <a:pt x="9593" y="29652"/>
                    <a:pt x="10094" y="30808"/>
                  </a:cubicBezTo>
                  <a:cubicBezTo>
                    <a:pt x="11173" y="33389"/>
                    <a:pt x="12675" y="35816"/>
                    <a:pt x="14602" y="37897"/>
                  </a:cubicBezTo>
                  <a:cubicBezTo>
                    <a:pt x="14987" y="38321"/>
                    <a:pt x="15372" y="38706"/>
                    <a:pt x="15758" y="39091"/>
                  </a:cubicBezTo>
                  <a:cubicBezTo>
                    <a:pt x="14409" y="34083"/>
                    <a:pt x="14871" y="28650"/>
                    <a:pt x="16952" y="23950"/>
                  </a:cubicBezTo>
                  <a:cubicBezTo>
                    <a:pt x="17260" y="23257"/>
                    <a:pt x="17607" y="22602"/>
                    <a:pt x="17954" y="21985"/>
                  </a:cubicBezTo>
                  <a:lnTo>
                    <a:pt x="17954" y="21985"/>
                  </a:lnTo>
                  <a:cubicBezTo>
                    <a:pt x="17145" y="26532"/>
                    <a:pt x="18108" y="31386"/>
                    <a:pt x="20650" y="35238"/>
                  </a:cubicBezTo>
                  <a:lnTo>
                    <a:pt x="19995" y="27418"/>
                  </a:lnTo>
                  <a:lnTo>
                    <a:pt x="19995" y="27418"/>
                  </a:lnTo>
                  <a:cubicBezTo>
                    <a:pt x="20419" y="30615"/>
                    <a:pt x="21344" y="32850"/>
                    <a:pt x="22731" y="35739"/>
                  </a:cubicBezTo>
                  <a:cubicBezTo>
                    <a:pt x="22692" y="33042"/>
                    <a:pt x="22615" y="31232"/>
                    <a:pt x="22577" y="28535"/>
                  </a:cubicBezTo>
                  <a:lnTo>
                    <a:pt x="22577" y="28535"/>
                  </a:lnTo>
                  <a:cubicBezTo>
                    <a:pt x="22654" y="29228"/>
                    <a:pt x="22923" y="30153"/>
                    <a:pt x="23232" y="31078"/>
                  </a:cubicBezTo>
                  <a:cubicBezTo>
                    <a:pt x="23232" y="31078"/>
                    <a:pt x="23232" y="31116"/>
                    <a:pt x="23232" y="31116"/>
                  </a:cubicBezTo>
                  <a:cubicBezTo>
                    <a:pt x="23617" y="32233"/>
                    <a:pt x="24079" y="33389"/>
                    <a:pt x="24387" y="34198"/>
                  </a:cubicBezTo>
                  <a:cubicBezTo>
                    <a:pt x="24619" y="34738"/>
                    <a:pt x="25158" y="35123"/>
                    <a:pt x="25774" y="35123"/>
                  </a:cubicBezTo>
                  <a:lnTo>
                    <a:pt x="32324" y="35200"/>
                  </a:lnTo>
                  <a:lnTo>
                    <a:pt x="33826" y="35200"/>
                  </a:lnTo>
                  <a:cubicBezTo>
                    <a:pt x="34404" y="35200"/>
                    <a:pt x="34944" y="34892"/>
                    <a:pt x="35213" y="34352"/>
                  </a:cubicBezTo>
                  <a:cubicBezTo>
                    <a:pt x="35445" y="33852"/>
                    <a:pt x="35753" y="33158"/>
                    <a:pt x="35868" y="32696"/>
                  </a:cubicBezTo>
                  <a:cubicBezTo>
                    <a:pt x="36446" y="29575"/>
                    <a:pt x="36677" y="26416"/>
                    <a:pt x="36523" y="23257"/>
                  </a:cubicBezTo>
                  <a:lnTo>
                    <a:pt x="36523" y="23257"/>
                  </a:lnTo>
                  <a:cubicBezTo>
                    <a:pt x="37178" y="27803"/>
                    <a:pt x="37024" y="32465"/>
                    <a:pt x="36061" y="36972"/>
                  </a:cubicBezTo>
                  <a:cubicBezTo>
                    <a:pt x="37718" y="35200"/>
                    <a:pt x="38950" y="33081"/>
                    <a:pt x="39605" y="30731"/>
                  </a:cubicBezTo>
                  <a:cubicBezTo>
                    <a:pt x="39644" y="30654"/>
                    <a:pt x="39682" y="30577"/>
                    <a:pt x="39682" y="30500"/>
                  </a:cubicBezTo>
                  <a:cubicBezTo>
                    <a:pt x="39914" y="29729"/>
                    <a:pt x="40068" y="28920"/>
                    <a:pt x="40145" y="28111"/>
                  </a:cubicBezTo>
                  <a:cubicBezTo>
                    <a:pt x="40260" y="27225"/>
                    <a:pt x="40260" y="26377"/>
                    <a:pt x="40222" y="25491"/>
                  </a:cubicBezTo>
                  <a:lnTo>
                    <a:pt x="40222" y="25491"/>
                  </a:lnTo>
                  <a:cubicBezTo>
                    <a:pt x="40260" y="25915"/>
                    <a:pt x="40299" y="26377"/>
                    <a:pt x="40337" y="26801"/>
                  </a:cubicBezTo>
                  <a:cubicBezTo>
                    <a:pt x="40530" y="30423"/>
                    <a:pt x="39837" y="34083"/>
                    <a:pt x="38257" y="37319"/>
                  </a:cubicBezTo>
                  <a:cubicBezTo>
                    <a:pt x="39259" y="36625"/>
                    <a:pt x="40145" y="35778"/>
                    <a:pt x="40877" y="34776"/>
                  </a:cubicBezTo>
                  <a:cubicBezTo>
                    <a:pt x="41801" y="33505"/>
                    <a:pt x="42495" y="32079"/>
                    <a:pt x="42996" y="30577"/>
                  </a:cubicBezTo>
                  <a:cubicBezTo>
                    <a:pt x="43419" y="29228"/>
                    <a:pt x="43728" y="27841"/>
                    <a:pt x="43959" y="26416"/>
                  </a:cubicBezTo>
                  <a:cubicBezTo>
                    <a:pt x="44151" y="25068"/>
                    <a:pt x="44306" y="23719"/>
                    <a:pt x="44460" y="22371"/>
                  </a:cubicBezTo>
                  <a:lnTo>
                    <a:pt x="44460" y="22371"/>
                  </a:lnTo>
                  <a:cubicBezTo>
                    <a:pt x="44999" y="27803"/>
                    <a:pt x="44190" y="33351"/>
                    <a:pt x="42148" y="38436"/>
                  </a:cubicBezTo>
                  <a:cubicBezTo>
                    <a:pt x="42726" y="38166"/>
                    <a:pt x="43304" y="37858"/>
                    <a:pt x="43843" y="37512"/>
                  </a:cubicBezTo>
                  <a:cubicBezTo>
                    <a:pt x="45808" y="36202"/>
                    <a:pt x="47349" y="34237"/>
                    <a:pt x="48197" y="32002"/>
                  </a:cubicBezTo>
                  <a:cubicBezTo>
                    <a:pt x="48312" y="31617"/>
                    <a:pt x="48466" y="31270"/>
                    <a:pt x="48543" y="30885"/>
                  </a:cubicBezTo>
                  <a:cubicBezTo>
                    <a:pt x="48775" y="30037"/>
                    <a:pt x="48929" y="29113"/>
                    <a:pt x="48929" y="28227"/>
                  </a:cubicBezTo>
                  <a:cubicBezTo>
                    <a:pt x="48929" y="28612"/>
                    <a:pt x="48967" y="28997"/>
                    <a:pt x="48967" y="29382"/>
                  </a:cubicBezTo>
                  <a:cubicBezTo>
                    <a:pt x="48967" y="29421"/>
                    <a:pt x="48967" y="29421"/>
                    <a:pt x="48967" y="29421"/>
                  </a:cubicBezTo>
                  <a:cubicBezTo>
                    <a:pt x="49006" y="33081"/>
                    <a:pt x="47889" y="36741"/>
                    <a:pt x="45770" y="39785"/>
                  </a:cubicBezTo>
                  <a:cubicBezTo>
                    <a:pt x="46078" y="39708"/>
                    <a:pt x="46386" y="39630"/>
                    <a:pt x="46656" y="39515"/>
                  </a:cubicBezTo>
                  <a:cubicBezTo>
                    <a:pt x="49198" y="38513"/>
                    <a:pt x="51086" y="35932"/>
                    <a:pt x="51202" y="33197"/>
                  </a:cubicBezTo>
                  <a:lnTo>
                    <a:pt x="51202" y="33197"/>
                  </a:lnTo>
                  <a:cubicBezTo>
                    <a:pt x="51163" y="37126"/>
                    <a:pt x="49507" y="41056"/>
                    <a:pt x="46694" y="43830"/>
                  </a:cubicBezTo>
                  <a:cubicBezTo>
                    <a:pt x="48004" y="43637"/>
                    <a:pt x="49237" y="43098"/>
                    <a:pt x="50277" y="42289"/>
                  </a:cubicBezTo>
                  <a:cubicBezTo>
                    <a:pt x="50547" y="42096"/>
                    <a:pt x="50778" y="41865"/>
                    <a:pt x="51009" y="41634"/>
                  </a:cubicBezTo>
                  <a:lnTo>
                    <a:pt x="51009" y="41634"/>
                  </a:lnTo>
                  <a:cubicBezTo>
                    <a:pt x="50318" y="43169"/>
                    <a:pt x="49207" y="44475"/>
                    <a:pt x="47827" y="45437"/>
                  </a:cubicBezTo>
                  <a:lnTo>
                    <a:pt x="47827" y="45437"/>
                  </a:lnTo>
                  <a:cubicBezTo>
                    <a:pt x="47970" y="45345"/>
                    <a:pt x="48274" y="45327"/>
                    <a:pt x="48607" y="45327"/>
                  </a:cubicBezTo>
                  <a:cubicBezTo>
                    <a:pt x="48826" y="45327"/>
                    <a:pt x="49057" y="45335"/>
                    <a:pt x="49264" y="45335"/>
                  </a:cubicBezTo>
                  <a:cubicBezTo>
                    <a:pt x="49473" y="45335"/>
                    <a:pt x="49657" y="45326"/>
                    <a:pt x="49776" y="45294"/>
                  </a:cubicBezTo>
                  <a:cubicBezTo>
                    <a:pt x="50085" y="45255"/>
                    <a:pt x="50354" y="45178"/>
                    <a:pt x="50662" y="45063"/>
                  </a:cubicBezTo>
                  <a:lnTo>
                    <a:pt x="50701" y="45063"/>
                  </a:lnTo>
                  <a:cubicBezTo>
                    <a:pt x="51086" y="44909"/>
                    <a:pt x="51471" y="44754"/>
                    <a:pt x="51818" y="44562"/>
                  </a:cubicBezTo>
                  <a:cubicBezTo>
                    <a:pt x="52974" y="43945"/>
                    <a:pt x="53976" y="43059"/>
                    <a:pt x="54823" y="42096"/>
                  </a:cubicBezTo>
                  <a:cubicBezTo>
                    <a:pt x="56518" y="40170"/>
                    <a:pt x="57790" y="37897"/>
                    <a:pt x="58599" y="35470"/>
                  </a:cubicBezTo>
                  <a:cubicBezTo>
                    <a:pt x="60487" y="29999"/>
                    <a:pt x="60410" y="24143"/>
                    <a:pt x="58637" y="18826"/>
                  </a:cubicBezTo>
                  <a:cubicBezTo>
                    <a:pt x="57135" y="14357"/>
                    <a:pt x="54477" y="10273"/>
                    <a:pt x="50778" y="7191"/>
                  </a:cubicBezTo>
                  <a:cubicBezTo>
                    <a:pt x="46116" y="3262"/>
                    <a:pt x="40222" y="873"/>
                    <a:pt x="34212" y="218"/>
                  </a:cubicBezTo>
                  <a:cubicBezTo>
                    <a:pt x="32968" y="72"/>
                    <a:pt x="31718" y="0"/>
                    <a:pt x="30468" y="0"/>
                  </a:cubicBezTo>
                  <a:close/>
                  <a:moveTo>
                    <a:pt x="12896" y="49589"/>
                  </a:moveTo>
                  <a:cubicBezTo>
                    <a:pt x="12900" y="49595"/>
                    <a:pt x="12903" y="49602"/>
                    <a:pt x="12907" y="49609"/>
                  </a:cubicBezTo>
                  <a:cubicBezTo>
                    <a:pt x="12903" y="49602"/>
                    <a:pt x="12900" y="49595"/>
                    <a:pt x="12896" y="49589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" name="Google Shape;3056;p44">
              <a:extLst>
                <a:ext uri="{FF2B5EF4-FFF2-40B4-BE49-F238E27FC236}">
                  <a16:creationId xmlns:a16="http://schemas.microsoft.com/office/drawing/2014/main" xmlns="" id="{E9A64FFC-5609-9D10-A1CD-CD73BD47E78E}"/>
                </a:ext>
              </a:extLst>
            </p:cNvPr>
            <p:cNvSpPr/>
            <p:nvPr/>
          </p:nvSpPr>
          <p:spPr>
            <a:xfrm>
              <a:off x="-5125450" y="2178475"/>
              <a:ext cx="11575" cy="59725"/>
            </a:xfrm>
            <a:custGeom>
              <a:avLst/>
              <a:gdLst/>
              <a:ahLst/>
              <a:cxnLst/>
              <a:rect l="l" t="t" r="r" b="b"/>
              <a:pathLst>
                <a:path w="463" h="2389" extrusionOk="0">
                  <a:moveTo>
                    <a:pt x="463" y="0"/>
                  </a:moveTo>
                  <a:lnTo>
                    <a:pt x="463" y="0"/>
                  </a:lnTo>
                  <a:cubicBezTo>
                    <a:pt x="386" y="617"/>
                    <a:pt x="270" y="1233"/>
                    <a:pt x="116" y="1849"/>
                  </a:cubicBezTo>
                  <a:cubicBezTo>
                    <a:pt x="77" y="2042"/>
                    <a:pt x="39" y="2196"/>
                    <a:pt x="0" y="2389"/>
                  </a:cubicBezTo>
                  <a:cubicBezTo>
                    <a:pt x="232" y="1618"/>
                    <a:pt x="386" y="80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" name="Google Shape;3057;p44">
              <a:extLst>
                <a:ext uri="{FF2B5EF4-FFF2-40B4-BE49-F238E27FC236}">
                  <a16:creationId xmlns:a16="http://schemas.microsoft.com/office/drawing/2014/main" xmlns="" id="{0CBDB4A9-9C61-3677-5F0A-FD7FF6AD1D4B}"/>
                </a:ext>
              </a:extLst>
            </p:cNvPr>
            <p:cNvSpPr/>
            <p:nvPr/>
          </p:nvSpPr>
          <p:spPr>
            <a:xfrm>
              <a:off x="-5161100" y="2008950"/>
              <a:ext cx="97325" cy="399725"/>
            </a:xfrm>
            <a:custGeom>
              <a:avLst/>
              <a:gdLst/>
              <a:ahLst/>
              <a:cxnLst/>
              <a:rect l="l" t="t" r="r" b="b"/>
              <a:pathLst>
                <a:path w="3893" h="15989" extrusionOk="0">
                  <a:moveTo>
                    <a:pt x="2467" y="1"/>
                  </a:moveTo>
                  <a:cubicBezTo>
                    <a:pt x="2390" y="1811"/>
                    <a:pt x="2313" y="3660"/>
                    <a:pt x="2081" y="5471"/>
                  </a:cubicBezTo>
                  <a:cubicBezTo>
                    <a:pt x="2274" y="9093"/>
                    <a:pt x="1581" y="12753"/>
                    <a:pt x="1" y="15989"/>
                  </a:cubicBezTo>
                  <a:cubicBezTo>
                    <a:pt x="1003" y="15295"/>
                    <a:pt x="1889" y="14448"/>
                    <a:pt x="2621" y="13446"/>
                  </a:cubicBezTo>
                  <a:cubicBezTo>
                    <a:pt x="2890" y="12676"/>
                    <a:pt x="3083" y="11905"/>
                    <a:pt x="3237" y="11135"/>
                  </a:cubicBezTo>
                  <a:cubicBezTo>
                    <a:pt x="3892" y="7436"/>
                    <a:pt x="3276" y="3660"/>
                    <a:pt x="246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" name="Google Shape;3058;p44">
              <a:extLst>
                <a:ext uri="{FF2B5EF4-FFF2-40B4-BE49-F238E27FC236}">
                  <a16:creationId xmlns:a16="http://schemas.microsoft.com/office/drawing/2014/main" xmlns="" id="{9041A533-B853-B92A-1B51-5B945A8B806C}"/>
                </a:ext>
              </a:extLst>
            </p:cNvPr>
            <p:cNvSpPr/>
            <p:nvPr/>
          </p:nvSpPr>
          <p:spPr>
            <a:xfrm>
              <a:off x="-5063800" y="1958875"/>
              <a:ext cx="87675" cy="477750"/>
            </a:xfrm>
            <a:custGeom>
              <a:avLst/>
              <a:gdLst/>
              <a:ahLst/>
              <a:cxnLst/>
              <a:rect l="l" t="t" r="r" b="b"/>
              <a:pathLst>
                <a:path w="3507" h="19110" extrusionOk="0">
                  <a:moveTo>
                    <a:pt x="1387" y="0"/>
                  </a:moveTo>
                  <a:cubicBezTo>
                    <a:pt x="2967" y="4508"/>
                    <a:pt x="2042" y="14024"/>
                    <a:pt x="0" y="19109"/>
                  </a:cubicBezTo>
                  <a:cubicBezTo>
                    <a:pt x="578" y="18839"/>
                    <a:pt x="1156" y="18531"/>
                    <a:pt x="1695" y="18185"/>
                  </a:cubicBezTo>
                  <a:cubicBezTo>
                    <a:pt x="2003" y="17607"/>
                    <a:pt x="2273" y="17029"/>
                    <a:pt x="2466" y="16451"/>
                  </a:cubicBezTo>
                  <a:cubicBezTo>
                    <a:pt x="3429" y="13793"/>
                    <a:pt x="3506" y="10903"/>
                    <a:pt x="3467" y="8052"/>
                  </a:cubicBezTo>
                  <a:cubicBezTo>
                    <a:pt x="3429" y="5240"/>
                    <a:pt x="3159" y="2196"/>
                    <a:pt x="138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" name="Google Shape;3059;p44">
              <a:extLst>
                <a:ext uri="{FF2B5EF4-FFF2-40B4-BE49-F238E27FC236}">
                  <a16:creationId xmlns:a16="http://schemas.microsoft.com/office/drawing/2014/main" xmlns="" id="{EB47934C-7468-6966-CFB2-C5FD40562582}"/>
                </a:ext>
              </a:extLst>
            </p:cNvPr>
            <p:cNvSpPr/>
            <p:nvPr/>
          </p:nvSpPr>
          <p:spPr>
            <a:xfrm>
              <a:off x="-4973275" y="2059025"/>
              <a:ext cx="125250" cy="411300"/>
            </a:xfrm>
            <a:custGeom>
              <a:avLst/>
              <a:gdLst/>
              <a:ahLst/>
              <a:cxnLst/>
              <a:rect l="l" t="t" r="r" b="b"/>
              <a:pathLst>
                <a:path w="5010" h="16452" extrusionOk="0">
                  <a:moveTo>
                    <a:pt x="4161" y="1"/>
                  </a:moveTo>
                  <a:cubicBezTo>
                    <a:pt x="4007" y="2043"/>
                    <a:pt x="3699" y="4085"/>
                    <a:pt x="3198" y="6049"/>
                  </a:cubicBezTo>
                  <a:cubicBezTo>
                    <a:pt x="3198" y="6088"/>
                    <a:pt x="3198" y="6088"/>
                    <a:pt x="3198" y="6088"/>
                  </a:cubicBezTo>
                  <a:cubicBezTo>
                    <a:pt x="3237" y="9748"/>
                    <a:pt x="2120" y="13408"/>
                    <a:pt x="1" y="16452"/>
                  </a:cubicBezTo>
                  <a:cubicBezTo>
                    <a:pt x="309" y="16375"/>
                    <a:pt x="617" y="16297"/>
                    <a:pt x="887" y="16182"/>
                  </a:cubicBezTo>
                  <a:cubicBezTo>
                    <a:pt x="1542" y="15643"/>
                    <a:pt x="2158" y="15065"/>
                    <a:pt x="2697" y="14410"/>
                  </a:cubicBezTo>
                  <a:cubicBezTo>
                    <a:pt x="4200" y="12445"/>
                    <a:pt x="4855" y="9902"/>
                    <a:pt x="4932" y="7398"/>
                  </a:cubicBezTo>
                  <a:cubicBezTo>
                    <a:pt x="5009" y="4932"/>
                    <a:pt x="4585" y="2467"/>
                    <a:pt x="416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" name="Google Shape;3060;p44">
              <a:extLst>
                <a:ext uri="{FF2B5EF4-FFF2-40B4-BE49-F238E27FC236}">
                  <a16:creationId xmlns:a16="http://schemas.microsoft.com/office/drawing/2014/main" xmlns="" id="{7F3467CF-2790-417D-910A-32AE4B92A846}"/>
                </a:ext>
              </a:extLst>
            </p:cNvPr>
            <p:cNvSpPr/>
            <p:nvPr/>
          </p:nvSpPr>
          <p:spPr>
            <a:xfrm>
              <a:off x="-4922225" y="2152450"/>
              <a:ext cx="211925" cy="459450"/>
            </a:xfrm>
            <a:custGeom>
              <a:avLst/>
              <a:gdLst/>
              <a:ahLst/>
              <a:cxnLst/>
              <a:rect l="l" t="t" r="r" b="b"/>
              <a:pathLst>
                <a:path w="8477" h="18378" extrusionOk="0">
                  <a:moveTo>
                    <a:pt x="7860" y="1"/>
                  </a:moveTo>
                  <a:cubicBezTo>
                    <a:pt x="7436" y="2967"/>
                    <a:pt x="6935" y="5972"/>
                    <a:pt x="5934" y="8862"/>
                  </a:cubicBezTo>
                  <a:cubicBezTo>
                    <a:pt x="5163" y="11135"/>
                    <a:pt x="4007" y="13331"/>
                    <a:pt x="2466" y="15219"/>
                  </a:cubicBezTo>
                  <a:cubicBezTo>
                    <a:pt x="2736" y="15026"/>
                    <a:pt x="2967" y="14795"/>
                    <a:pt x="3198" y="14564"/>
                  </a:cubicBezTo>
                  <a:lnTo>
                    <a:pt x="3198" y="14564"/>
                  </a:lnTo>
                  <a:cubicBezTo>
                    <a:pt x="2507" y="16099"/>
                    <a:pt x="1396" y="17405"/>
                    <a:pt x="16" y="18367"/>
                  </a:cubicBezTo>
                  <a:lnTo>
                    <a:pt x="16" y="18367"/>
                  </a:lnTo>
                  <a:cubicBezTo>
                    <a:pt x="159" y="18275"/>
                    <a:pt x="463" y="18257"/>
                    <a:pt x="796" y="18257"/>
                  </a:cubicBezTo>
                  <a:cubicBezTo>
                    <a:pt x="1015" y="18257"/>
                    <a:pt x="1246" y="18265"/>
                    <a:pt x="1453" y="18265"/>
                  </a:cubicBezTo>
                  <a:cubicBezTo>
                    <a:pt x="1662" y="18265"/>
                    <a:pt x="1846" y="18256"/>
                    <a:pt x="1965" y="18224"/>
                  </a:cubicBezTo>
                  <a:cubicBezTo>
                    <a:pt x="2274" y="18185"/>
                    <a:pt x="2543" y="18108"/>
                    <a:pt x="2851" y="17993"/>
                  </a:cubicBezTo>
                  <a:lnTo>
                    <a:pt x="2890" y="17993"/>
                  </a:lnTo>
                  <a:cubicBezTo>
                    <a:pt x="3583" y="17530"/>
                    <a:pt x="4238" y="16991"/>
                    <a:pt x="4855" y="16413"/>
                  </a:cubicBezTo>
                  <a:cubicBezTo>
                    <a:pt x="6858" y="14333"/>
                    <a:pt x="7860" y="11443"/>
                    <a:pt x="8168" y="8592"/>
                  </a:cubicBezTo>
                  <a:cubicBezTo>
                    <a:pt x="8476" y="5741"/>
                    <a:pt x="8168" y="2852"/>
                    <a:pt x="7860" y="1"/>
                  </a:cubicBezTo>
                  <a:close/>
                  <a:moveTo>
                    <a:pt x="16" y="18367"/>
                  </a:moveTo>
                  <a:lnTo>
                    <a:pt x="16" y="18367"/>
                  </a:lnTo>
                  <a:cubicBezTo>
                    <a:pt x="10" y="18371"/>
                    <a:pt x="5" y="18374"/>
                    <a:pt x="0" y="18378"/>
                  </a:cubicBezTo>
                  <a:cubicBezTo>
                    <a:pt x="6" y="18374"/>
                    <a:pt x="11" y="18371"/>
                    <a:pt x="16" y="18367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" name="Google Shape;3061;p44">
              <a:extLst>
                <a:ext uri="{FF2B5EF4-FFF2-40B4-BE49-F238E27FC236}">
                  <a16:creationId xmlns:a16="http://schemas.microsoft.com/office/drawing/2014/main" xmlns="" id="{F9619492-FD4D-D1F8-C8D6-833470E5F10F}"/>
                </a:ext>
              </a:extLst>
            </p:cNvPr>
            <p:cNvSpPr/>
            <p:nvPr/>
          </p:nvSpPr>
          <p:spPr>
            <a:xfrm>
              <a:off x="-5786175" y="1863525"/>
              <a:ext cx="156050" cy="589475"/>
            </a:xfrm>
            <a:custGeom>
              <a:avLst/>
              <a:gdLst/>
              <a:ahLst/>
              <a:cxnLst/>
              <a:rect l="l" t="t" r="r" b="b"/>
              <a:pathLst>
                <a:path w="6242" h="23579" extrusionOk="0">
                  <a:moveTo>
                    <a:pt x="6242" y="0"/>
                  </a:moveTo>
                  <a:lnTo>
                    <a:pt x="6242" y="0"/>
                  </a:lnTo>
                  <a:cubicBezTo>
                    <a:pt x="2659" y="3737"/>
                    <a:pt x="463" y="8745"/>
                    <a:pt x="154" y="13869"/>
                  </a:cubicBezTo>
                  <a:cubicBezTo>
                    <a:pt x="0" y="16759"/>
                    <a:pt x="386" y="19648"/>
                    <a:pt x="1349" y="22384"/>
                  </a:cubicBezTo>
                  <a:cubicBezTo>
                    <a:pt x="1734" y="22808"/>
                    <a:pt x="2119" y="23193"/>
                    <a:pt x="2505" y="23578"/>
                  </a:cubicBezTo>
                  <a:cubicBezTo>
                    <a:pt x="1156" y="18570"/>
                    <a:pt x="1618" y="13137"/>
                    <a:pt x="3699" y="8437"/>
                  </a:cubicBezTo>
                  <a:cubicBezTo>
                    <a:pt x="3737" y="8283"/>
                    <a:pt x="3776" y="8168"/>
                    <a:pt x="3776" y="8014"/>
                  </a:cubicBezTo>
                  <a:cubicBezTo>
                    <a:pt x="4315" y="5278"/>
                    <a:pt x="5278" y="2620"/>
                    <a:pt x="62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9" name="Google Shape;3062;p44">
              <a:extLst>
                <a:ext uri="{FF2B5EF4-FFF2-40B4-BE49-F238E27FC236}">
                  <a16:creationId xmlns:a16="http://schemas.microsoft.com/office/drawing/2014/main" xmlns="" id="{DD545967-6CAB-1DFB-5C42-00072CB0B5E7}"/>
                </a:ext>
              </a:extLst>
            </p:cNvPr>
            <p:cNvSpPr/>
            <p:nvPr/>
          </p:nvSpPr>
          <p:spPr>
            <a:xfrm>
              <a:off x="-5923900" y="2113925"/>
              <a:ext cx="154125" cy="372775"/>
            </a:xfrm>
            <a:custGeom>
              <a:avLst/>
              <a:gdLst/>
              <a:ahLst/>
              <a:cxnLst/>
              <a:rect l="l" t="t" r="r" b="b"/>
              <a:pathLst>
                <a:path w="6165" h="14911" extrusionOk="0">
                  <a:moveTo>
                    <a:pt x="732" y="1"/>
                  </a:moveTo>
                  <a:lnTo>
                    <a:pt x="732" y="1"/>
                  </a:lnTo>
                  <a:cubicBezTo>
                    <a:pt x="0" y="5240"/>
                    <a:pt x="1888" y="10557"/>
                    <a:pt x="5163" y="14718"/>
                  </a:cubicBezTo>
                  <a:cubicBezTo>
                    <a:pt x="5471" y="14833"/>
                    <a:pt x="5818" y="14872"/>
                    <a:pt x="6164" y="14911"/>
                  </a:cubicBezTo>
                  <a:cubicBezTo>
                    <a:pt x="3275" y="11096"/>
                    <a:pt x="1117" y="3314"/>
                    <a:pt x="7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0" name="Google Shape;3063;p44">
              <a:extLst>
                <a:ext uri="{FF2B5EF4-FFF2-40B4-BE49-F238E27FC236}">
                  <a16:creationId xmlns:a16="http://schemas.microsoft.com/office/drawing/2014/main" xmlns="" id="{503FF420-6918-8BD8-0588-B9EFE6AF41D3}"/>
                </a:ext>
              </a:extLst>
            </p:cNvPr>
            <p:cNvSpPr/>
            <p:nvPr/>
          </p:nvSpPr>
          <p:spPr>
            <a:xfrm>
              <a:off x="-5989400" y="2291150"/>
              <a:ext cx="210000" cy="357350"/>
            </a:xfrm>
            <a:custGeom>
              <a:avLst/>
              <a:gdLst/>
              <a:ahLst/>
              <a:cxnLst/>
              <a:rect l="l" t="t" r="r" b="b"/>
              <a:pathLst>
                <a:path w="8400" h="14294" extrusionOk="0">
                  <a:moveTo>
                    <a:pt x="0" y="1"/>
                  </a:moveTo>
                  <a:lnTo>
                    <a:pt x="0" y="1"/>
                  </a:lnTo>
                  <a:cubicBezTo>
                    <a:pt x="617" y="3121"/>
                    <a:pt x="2042" y="6049"/>
                    <a:pt x="3814" y="8669"/>
                  </a:cubicBezTo>
                  <a:cubicBezTo>
                    <a:pt x="5163" y="10672"/>
                    <a:pt x="6742" y="12522"/>
                    <a:pt x="8399" y="14294"/>
                  </a:cubicBezTo>
                  <a:cubicBezTo>
                    <a:pt x="7320" y="12637"/>
                    <a:pt x="6242" y="10981"/>
                    <a:pt x="5163" y="9324"/>
                  </a:cubicBezTo>
                  <a:lnTo>
                    <a:pt x="5163" y="9324"/>
                  </a:lnTo>
                  <a:cubicBezTo>
                    <a:pt x="5587" y="9555"/>
                    <a:pt x="6010" y="9709"/>
                    <a:pt x="6473" y="9825"/>
                  </a:cubicBezTo>
                  <a:cubicBezTo>
                    <a:pt x="6087" y="9440"/>
                    <a:pt x="5779" y="9093"/>
                    <a:pt x="5432" y="8708"/>
                  </a:cubicBezTo>
                  <a:cubicBezTo>
                    <a:pt x="3198" y="6088"/>
                    <a:pt x="1618" y="3044"/>
                    <a:pt x="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" name="Google Shape;3064;p44">
              <a:extLst>
                <a:ext uri="{FF2B5EF4-FFF2-40B4-BE49-F238E27FC236}">
                  <a16:creationId xmlns:a16="http://schemas.microsoft.com/office/drawing/2014/main" xmlns="" id="{C0A73533-D828-B2CF-999A-2DB9EEB69B9A}"/>
                </a:ext>
              </a:extLst>
            </p:cNvPr>
            <p:cNvSpPr/>
            <p:nvPr/>
          </p:nvSpPr>
          <p:spPr>
            <a:xfrm>
              <a:off x="-5183250" y="2603225"/>
              <a:ext cx="66500" cy="47000"/>
            </a:xfrm>
            <a:custGeom>
              <a:avLst/>
              <a:gdLst/>
              <a:ahLst/>
              <a:cxnLst/>
              <a:rect l="l" t="t" r="r" b="b"/>
              <a:pathLst>
                <a:path w="2660" h="1880" extrusionOk="0">
                  <a:moveTo>
                    <a:pt x="2389" y="0"/>
                  </a:moveTo>
                  <a:cubicBezTo>
                    <a:pt x="2235" y="0"/>
                    <a:pt x="2004" y="77"/>
                    <a:pt x="1966" y="270"/>
                  </a:cubicBezTo>
                  <a:cubicBezTo>
                    <a:pt x="1966" y="347"/>
                    <a:pt x="1927" y="424"/>
                    <a:pt x="1889" y="540"/>
                  </a:cubicBezTo>
                  <a:cubicBezTo>
                    <a:pt x="1889" y="578"/>
                    <a:pt x="1889" y="578"/>
                    <a:pt x="1850" y="617"/>
                  </a:cubicBezTo>
                  <a:cubicBezTo>
                    <a:pt x="1850" y="655"/>
                    <a:pt x="1812" y="694"/>
                    <a:pt x="1812" y="732"/>
                  </a:cubicBezTo>
                  <a:cubicBezTo>
                    <a:pt x="1773" y="771"/>
                    <a:pt x="1773" y="771"/>
                    <a:pt x="1773" y="771"/>
                  </a:cubicBezTo>
                  <a:cubicBezTo>
                    <a:pt x="1745" y="799"/>
                    <a:pt x="1737" y="807"/>
                    <a:pt x="1739" y="807"/>
                  </a:cubicBezTo>
                  <a:cubicBezTo>
                    <a:pt x="1741" y="807"/>
                    <a:pt x="1755" y="798"/>
                    <a:pt x="1764" y="798"/>
                  </a:cubicBezTo>
                  <a:cubicBezTo>
                    <a:pt x="1769" y="798"/>
                    <a:pt x="1773" y="801"/>
                    <a:pt x="1773" y="809"/>
                  </a:cubicBezTo>
                  <a:cubicBezTo>
                    <a:pt x="1735" y="848"/>
                    <a:pt x="1696" y="886"/>
                    <a:pt x="1657" y="886"/>
                  </a:cubicBezTo>
                  <a:cubicBezTo>
                    <a:pt x="1619" y="925"/>
                    <a:pt x="1580" y="963"/>
                    <a:pt x="1542" y="1002"/>
                  </a:cubicBezTo>
                  <a:cubicBezTo>
                    <a:pt x="1503" y="1040"/>
                    <a:pt x="1503" y="1040"/>
                    <a:pt x="1465" y="1040"/>
                  </a:cubicBezTo>
                  <a:cubicBezTo>
                    <a:pt x="1426" y="1079"/>
                    <a:pt x="1388" y="1079"/>
                    <a:pt x="1349" y="1117"/>
                  </a:cubicBezTo>
                  <a:cubicBezTo>
                    <a:pt x="1311" y="1117"/>
                    <a:pt x="1272" y="1156"/>
                    <a:pt x="1272" y="1156"/>
                  </a:cubicBezTo>
                  <a:cubicBezTo>
                    <a:pt x="1234" y="1156"/>
                    <a:pt x="1157" y="1195"/>
                    <a:pt x="1118" y="1195"/>
                  </a:cubicBezTo>
                  <a:lnTo>
                    <a:pt x="771" y="1195"/>
                  </a:lnTo>
                  <a:cubicBezTo>
                    <a:pt x="656" y="1195"/>
                    <a:pt x="579" y="1156"/>
                    <a:pt x="463" y="1117"/>
                  </a:cubicBezTo>
                  <a:cubicBezTo>
                    <a:pt x="443" y="1112"/>
                    <a:pt x="422" y="1110"/>
                    <a:pt x="401" y="1110"/>
                  </a:cubicBezTo>
                  <a:cubicBezTo>
                    <a:pt x="261" y="1110"/>
                    <a:pt x="111" y="1215"/>
                    <a:pt x="78" y="1349"/>
                  </a:cubicBezTo>
                  <a:cubicBezTo>
                    <a:pt x="1" y="1541"/>
                    <a:pt x="116" y="1695"/>
                    <a:pt x="309" y="1772"/>
                  </a:cubicBezTo>
                  <a:cubicBezTo>
                    <a:pt x="484" y="1845"/>
                    <a:pt x="680" y="1879"/>
                    <a:pt x="880" y="1879"/>
                  </a:cubicBezTo>
                  <a:cubicBezTo>
                    <a:pt x="1209" y="1879"/>
                    <a:pt x="1548" y="1786"/>
                    <a:pt x="1812" y="1618"/>
                  </a:cubicBezTo>
                  <a:cubicBezTo>
                    <a:pt x="2235" y="1387"/>
                    <a:pt x="2544" y="925"/>
                    <a:pt x="2621" y="424"/>
                  </a:cubicBezTo>
                  <a:cubicBezTo>
                    <a:pt x="2659" y="270"/>
                    <a:pt x="2582" y="77"/>
                    <a:pt x="23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" name="Google Shape;3065;p44">
              <a:extLst>
                <a:ext uri="{FF2B5EF4-FFF2-40B4-BE49-F238E27FC236}">
                  <a16:creationId xmlns:a16="http://schemas.microsoft.com/office/drawing/2014/main" xmlns="" id="{C311DC9F-06DD-DA4B-F968-68D29F351362}"/>
                </a:ext>
              </a:extLst>
            </p:cNvPr>
            <p:cNvSpPr/>
            <p:nvPr/>
          </p:nvSpPr>
          <p:spPr>
            <a:xfrm>
              <a:off x="-5160125" y="2629025"/>
              <a:ext cx="55875" cy="39475"/>
            </a:xfrm>
            <a:custGeom>
              <a:avLst/>
              <a:gdLst/>
              <a:ahLst/>
              <a:cxnLst/>
              <a:rect l="l" t="t" r="r" b="b"/>
              <a:pathLst>
                <a:path w="2235" h="1579" extrusionOk="0">
                  <a:moveTo>
                    <a:pt x="1891" y="1"/>
                  </a:moveTo>
                  <a:cubicBezTo>
                    <a:pt x="1733" y="1"/>
                    <a:pt x="1608" y="106"/>
                    <a:pt x="1542" y="240"/>
                  </a:cubicBezTo>
                  <a:cubicBezTo>
                    <a:pt x="1542" y="272"/>
                    <a:pt x="1542" y="304"/>
                    <a:pt x="1519" y="337"/>
                  </a:cubicBezTo>
                  <a:lnTo>
                    <a:pt x="1519" y="337"/>
                  </a:lnTo>
                  <a:cubicBezTo>
                    <a:pt x="1520" y="332"/>
                    <a:pt x="1521" y="328"/>
                    <a:pt x="1519" y="328"/>
                  </a:cubicBezTo>
                  <a:lnTo>
                    <a:pt x="1519" y="328"/>
                  </a:lnTo>
                  <a:cubicBezTo>
                    <a:pt x="1518" y="328"/>
                    <a:pt x="1513" y="335"/>
                    <a:pt x="1503" y="355"/>
                  </a:cubicBezTo>
                  <a:cubicBezTo>
                    <a:pt x="1503" y="355"/>
                    <a:pt x="1503" y="355"/>
                    <a:pt x="1503" y="394"/>
                  </a:cubicBezTo>
                  <a:cubicBezTo>
                    <a:pt x="1464" y="432"/>
                    <a:pt x="1426" y="509"/>
                    <a:pt x="1387" y="548"/>
                  </a:cubicBezTo>
                  <a:cubicBezTo>
                    <a:pt x="1387" y="548"/>
                    <a:pt x="1387" y="586"/>
                    <a:pt x="1349" y="586"/>
                  </a:cubicBezTo>
                  <a:cubicBezTo>
                    <a:pt x="1349" y="625"/>
                    <a:pt x="1310" y="625"/>
                    <a:pt x="1272" y="663"/>
                  </a:cubicBezTo>
                  <a:cubicBezTo>
                    <a:pt x="1272" y="689"/>
                    <a:pt x="1254" y="698"/>
                    <a:pt x="1231" y="713"/>
                  </a:cubicBezTo>
                  <a:lnTo>
                    <a:pt x="1231" y="713"/>
                  </a:lnTo>
                  <a:cubicBezTo>
                    <a:pt x="1230" y="712"/>
                    <a:pt x="1229" y="712"/>
                    <a:pt x="1229" y="712"/>
                  </a:cubicBezTo>
                  <a:cubicBezTo>
                    <a:pt x="1224" y="712"/>
                    <a:pt x="1214" y="721"/>
                    <a:pt x="1195" y="740"/>
                  </a:cubicBezTo>
                  <a:cubicBezTo>
                    <a:pt x="1207" y="728"/>
                    <a:pt x="1220" y="720"/>
                    <a:pt x="1231" y="713"/>
                  </a:cubicBezTo>
                  <a:lnTo>
                    <a:pt x="1231" y="713"/>
                  </a:lnTo>
                  <a:cubicBezTo>
                    <a:pt x="1233" y="716"/>
                    <a:pt x="1233" y="725"/>
                    <a:pt x="1233" y="740"/>
                  </a:cubicBezTo>
                  <a:lnTo>
                    <a:pt x="1156" y="740"/>
                  </a:lnTo>
                  <a:cubicBezTo>
                    <a:pt x="1156" y="779"/>
                    <a:pt x="1118" y="779"/>
                    <a:pt x="1079" y="817"/>
                  </a:cubicBezTo>
                  <a:lnTo>
                    <a:pt x="1041" y="817"/>
                  </a:lnTo>
                  <a:cubicBezTo>
                    <a:pt x="964" y="856"/>
                    <a:pt x="887" y="895"/>
                    <a:pt x="810" y="895"/>
                  </a:cubicBezTo>
                  <a:lnTo>
                    <a:pt x="463" y="895"/>
                  </a:lnTo>
                  <a:cubicBezTo>
                    <a:pt x="437" y="888"/>
                    <a:pt x="409" y="885"/>
                    <a:pt x="381" y="885"/>
                  </a:cubicBezTo>
                  <a:cubicBezTo>
                    <a:pt x="237" y="885"/>
                    <a:pt x="71" y="965"/>
                    <a:pt x="39" y="1126"/>
                  </a:cubicBezTo>
                  <a:cubicBezTo>
                    <a:pt x="0" y="1280"/>
                    <a:pt x="116" y="1511"/>
                    <a:pt x="270" y="1549"/>
                  </a:cubicBezTo>
                  <a:cubicBezTo>
                    <a:pt x="376" y="1569"/>
                    <a:pt x="484" y="1578"/>
                    <a:pt x="593" y="1578"/>
                  </a:cubicBezTo>
                  <a:cubicBezTo>
                    <a:pt x="918" y="1578"/>
                    <a:pt x="1243" y="1492"/>
                    <a:pt x="1503" y="1318"/>
                  </a:cubicBezTo>
                  <a:cubicBezTo>
                    <a:pt x="1850" y="1126"/>
                    <a:pt x="2081" y="817"/>
                    <a:pt x="2196" y="432"/>
                  </a:cubicBezTo>
                  <a:cubicBezTo>
                    <a:pt x="2235" y="240"/>
                    <a:pt x="2119" y="47"/>
                    <a:pt x="1965" y="8"/>
                  </a:cubicBezTo>
                  <a:cubicBezTo>
                    <a:pt x="1940" y="3"/>
                    <a:pt x="1915" y="1"/>
                    <a:pt x="189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" name="Google Shape;3066;p44">
              <a:extLst>
                <a:ext uri="{FF2B5EF4-FFF2-40B4-BE49-F238E27FC236}">
                  <a16:creationId xmlns:a16="http://schemas.microsoft.com/office/drawing/2014/main" xmlns="" id="{6675C7B6-AEFB-D7A5-75B6-A113F714719C}"/>
                </a:ext>
              </a:extLst>
            </p:cNvPr>
            <p:cNvSpPr/>
            <p:nvPr/>
          </p:nvSpPr>
          <p:spPr>
            <a:xfrm>
              <a:off x="-5642675" y="2589725"/>
              <a:ext cx="57825" cy="56025"/>
            </a:xfrm>
            <a:custGeom>
              <a:avLst/>
              <a:gdLst/>
              <a:ahLst/>
              <a:cxnLst/>
              <a:rect l="l" t="t" r="r" b="b"/>
              <a:pathLst>
                <a:path w="2313" h="2241" extrusionOk="0">
                  <a:moveTo>
                    <a:pt x="1368" y="1486"/>
                  </a:moveTo>
                  <a:cubicBezTo>
                    <a:pt x="1375" y="1492"/>
                    <a:pt x="1382" y="1498"/>
                    <a:pt x="1388" y="1503"/>
                  </a:cubicBezTo>
                  <a:cubicBezTo>
                    <a:pt x="1365" y="1492"/>
                    <a:pt x="1362" y="1487"/>
                    <a:pt x="1368" y="1486"/>
                  </a:cubicBezTo>
                  <a:close/>
                  <a:moveTo>
                    <a:pt x="386" y="1"/>
                  </a:moveTo>
                  <a:cubicBezTo>
                    <a:pt x="193" y="39"/>
                    <a:pt x="78" y="155"/>
                    <a:pt x="78" y="348"/>
                  </a:cubicBezTo>
                  <a:cubicBezTo>
                    <a:pt x="1" y="848"/>
                    <a:pt x="232" y="1388"/>
                    <a:pt x="579" y="1735"/>
                  </a:cubicBezTo>
                  <a:cubicBezTo>
                    <a:pt x="931" y="2052"/>
                    <a:pt x="1381" y="2240"/>
                    <a:pt x="1868" y="2240"/>
                  </a:cubicBezTo>
                  <a:cubicBezTo>
                    <a:pt x="1913" y="2240"/>
                    <a:pt x="1959" y="2239"/>
                    <a:pt x="2004" y="2235"/>
                  </a:cubicBezTo>
                  <a:cubicBezTo>
                    <a:pt x="2081" y="2235"/>
                    <a:pt x="2158" y="2197"/>
                    <a:pt x="2235" y="2120"/>
                  </a:cubicBezTo>
                  <a:cubicBezTo>
                    <a:pt x="2274" y="2081"/>
                    <a:pt x="2312" y="1966"/>
                    <a:pt x="2312" y="1889"/>
                  </a:cubicBezTo>
                  <a:cubicBezTo>
                    <a:pt x="2312" y="1735"/>
                    <a:pt x="2158" y="1542"/>
                    <a:pt x="2004" y="1542"/>
                  </a:cubicBezTo>
                  <a:cubicBezTo>
                    <a:pt x="1889" y="1580"/>
                    <a:pt x="1773" y="1580"/>
                    <a:pt x="1696" y="1580"/>
                  </a:cubicBezTo>
                  <a:lnTo>
                    <a:pt x="1657" y="1542"/>
                  </a:lnTo>
                  <a:lnTo>
                    <a:pt x="1657" y="1542"/>
                  </a:lnTo>
                  <a:cubicBezTo>
                    <a:pt x="1657" y="1546"/>
                    <a:pt x="1657" y="1549"/>
                    <a:pt x="1657" y="1553"/>
                  </a:cubicBezTo>
                  <a:lnTo>
                    <a:pt x="1657" y="1553"/>
                  </a:lnTo>
                  <a:cubicBezTo>
                    <a:pt x="1669" y="1558"/>
                    <a:pt x="1683" y="1567"/>
                    <a:pt x="1696" y="1580"/>
                  </a:cubicBezTo>
                  <a:cubicBezTo>
                    <a:pt x="1661" y="1580"/>
                    <a:pt x="1658" y="1580"/>
                    <a:pt x="1657" y="1553"/>
                  </a:cubicBezTo>
                  <a:lnTo>
                    <a:pt x="1657" y="1553"/>
                  </a:lnTo>
                  <a:cubicBezTo>
                    <a:pt x="1635" y="1542"/>
                    <a:pt x="1619" y="1542"/>
                    <a:pt x="1619" y="1542"/>
                  </a:cubicBezTo>
                  <a:cubicBezTo>
                    <a:pt x="1542" y="1542"/>
                    <a:pt x="1503" y="1542"/>
                    <a:pt x="1465" y="1503"/>
                  </a:cubicBezTo>
                  <a:lnTo>
                    <a:pt x="1388" y="1503"/>
                  </a:lnTo>
                  <a:cubicBezTo>
                    <a:pt x="1439" y="1503"/>
                    <a:pt x="1388" y="1486"/>
                    <a:pt x="1371" y="1486"/>
                  </a:cubicBezTo>
                  <a:cubicBezTo>
                    <a:pt x="1370" y="1486"/>
                    <a:pt x="1369" y="1486"/>
                    <a:pt x="1368" y="1486"/>
                  </a:cubicBezTo>
                  <a:lnTo>
                    <a:pt x="1368" y="1486"/>
                  </a:lnTo>
                  <a:cubicBezTo>
                    <a:pt x="1327" y="1454"/>
                    <a:pt x="1266" y="1426"/>
                    <a:pt x="1234" y="1426"/>
                  </a:cubicBezTo>
                  <a:cubicBezTo>
                    <a:pt x="1234" y="1388"/>
                    <a:pt x="1118" y="1349"/>
                    <a:pt x="1118" y="1349"/>
                  </a:cubicBezTo>
                  <a:lnTo>
                    <a:pt x="1157" y="1349"/>
                  </a:lnTo>
                  <a:cubicBezTo>
                    <a:pt x="1118" y="1349"/>
                    <a:pt x="1118" y="1349"/>
                    <a:pt x="1118" y="1311"/>
                  </a:cubicBezTo>
                  <a:cubicBezTo>
                    <a:pt x="1080" y="1311"/>
                    <a:pt x="1080" y="1272"/>
                    <a:pt x="1041" y="1272"/>
                  </a:cubicBezTo>
                  <a:cubicBezTo>
                    <a:pt x="1002" y="1234"/>
                    <a:pt x="1002" y="1195"/>
                    <a:pt x="964" y="1157"/>
                  </a:cubicBezTo>
                  <a:cubicBezTo>
                    <a:pt x="925" y="1118"/>
                    <a:pt x="925" y="1118"/>
                    <a:pt x="887" y="1080"/>
                  </a:cubicBezTo>
                  <a:cubicBezTo>
                    <a:pt x="887" y="1041"/>
                    <a:pt x="848" y="1003"/>
                    <a:pt x="848" y="964"/>
                  </a:cubicBezTo>
                  <a:cubicBezTo>
                    <a:pt x="834" y="950"/>
                    <a:pt x="820" y="936"/>
                    <a:pt x="810" y="927"/>
                  </a:cubicBezTo>
                  <a:lnTo>
                    <a:pt x="810" y="927"/>
                  </a:lnTo>
                  <a:cubicBezTo>
                    <a:pt x="810" y="904"/>
                    <a:pt x="810" y="887"/>
                    <a:pt x="810" y="887"/>
                  </a:cubicBezTo>
                  <a:cubicBezTo>
                    <a:pt x="771" y="848"/>
                    <a:pt x="771" y="771"/>
                    <a:pt x="771" y="733"/>
                  </a:cubicBezTo>
                  <a:cubicBezTo>
                    <a:pt x="771" y="694"/>
                    <a:pt x="733" y="694"/>
                    <a:pt x="733" y="656"/>
                  </a:cubicBezTo>
                  <a:cubicBezTo>
                    <a:pt x="733" y="656"/>
                    <a:pt x="733" y="654"/>
                    <a:pt x="733" y="650"/>
                  </a:cubicBezTo>
                  <a:cubicBezTo>
                    <a:pt x="733" y="650"/>
                    <a:pt x="733" y="605"/>
                    <a:pt x="733" y="579"/>
                  </a:cubicBezTo>
                  <a:cubicBezTo>
                    <a:pt x="733" y="579"/>
                    <a:pt x="733" y="540"/>
                    <a:pt x="733" y="502"/>
                  </a:cubicBezTo>
                  <a:cubicBezTo>
                    <a:pt x="733" y="463"/>
                    <a:pt x="733" y="425"/>
                    <a:pt x="733" y="348"/>
                  </a:cubicBezTo>
                  <a:cubicBezTo>
                    <a:pt x="771" y="193"/>
                    <a:pt x="579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" name="Google Shape;3067;p44">
              <a:extLst>
                <a:ext uri="{FF2B5EF4-FFF2-40B4-BE49-F238E27FC236}">
                  <a16:creationId xmlns:a16="http://schemas.microsoft.com/office/drawing/2014/main" xmlns="" id="{9C95B8BA-D9F1-BCBA-F80C-B376DD1000C1}"/>
                </a:ext>
              </a:extLst>
            </p:cNvPr>
            <p:cNvSpPr/>
            <p:nvPr/>
          </p:nvSpPr>
          <p:spPr>
            <a:xfrm>
              <a:off x="-5656150" y="2617675"/>
              <a:ext cx="48175" cy="47200"/>
            </a:xfrm>
            <a:custGeom>
              <a:avLst/>
              <a:gdLst/>
              <a:ahLst/>
              <a:cxnLst/>
              <a:rect l="l" t="t" r="r" b="b"/>
              <a:pathLst>
                <a:path w="1927" h="1888" extrusionOk="0">
                  <a:moveTo>
                    <a:pt x="1031" y="1014"/>
                  </a:moveTo>
                  <a:cubicBezTo>
                    <a:pt x="1037" y="1020"/>
                    <a:pt x="1041" y="1028"/>
                    <a:pt x="1041" y="1040"/>
                  </a:cubicBezTo>
                  <a:lnTo>
                    <a:pt x="1041" y="1040"/>
                  </a:lnTo>
                  <a:cubicBezTo>
                    <a:pt x="1041" y="1026"/>
                    <a:pt x="1036" y="1017"/>
                    <a:pt x="1031" y="1014"/>
                  </a:cubicBezTo>
                  <a:close/>
                  <a:moveTo>
                    <a:pt x="347" y="0"/>
                  </a:moveTo>
                  <a:cubicBezTo>
                    <a:pt x="155" y="0"/>
                    <a:pt x="0" y="154"/>
                    <a:pt x="0" y="347"/>
                  </a:cubicBezTo>
                  <a:cubicBezTo>
                    <a:pt x="39" y="732"/>
                    <a:pt x="193" y="1156"/>
                    <a:pt x="501" y="1426"/>
                  </a:cubicBezTo>
                  <a:cubicBezTo>
                    <a:pt x="771" y="1734"/>
                    <a:pt x="1156" y="1888"/>
                    <a:pt x="1580" y="1888"/>
                  </a:cubicBezTo>
                  <a:cubicBezTo>
                    <a:pt x="1773" y="1888"/>
                    <a:pt x="1927" y="1734"/>
                    <a:pt x="1927" y="1541"/>
                  </a:cubicBezTo>
                  <a:cubicBezTo>
                    <a:pt x="1927" y="1387"/>
                    <a:pt x="1773" y="1233"/>
                    <a:pt x="1580" y="1233"/>
                  </a:cubicBezTo>
                  <a:lnTo>
                    <a:pt x="1503" y="1233"/>
                  </a:lnTo>
                  <a:cubicBezTo>
                    <a:pt x="1464" y="1194"/>
                    <a:pt x="1426" y="1194"/>
                    <a:pt x="1426" y="1194"/>
                  </a:cubicBezTo>
                  <a:lnTo>
                    <a:pt x="1310" y="1194"/>
                  </a:lnTo>
                  <a:cubicBezTo>
                    <a:pt x="1310" y="1156"/>
                    <a:pt x="1272" y="1156"/>
                    <a:pt x="1272" y="1156"/>
                  </a:cubicBezTo>
                  <a:cubicBezTo>
                    <a:pt x="1257" y="1156"/>
                    <a:pt x="1243" y="1150"/>
                    <a:pt x="1232" y="1146"/>
                  </a:cubicBezTo>
                  <a:lnTo>
                    <a:pt x="1232" y="1146"/>
                  </a:lnTo>
                  <a:cubicBezTo>
                    <a:pt x="1226" y="1117"/>
                    <a:pt x="1195" y="1117"/>
                    <a:pt x="1195" y="1117"/>
                  </a:cubicBezTo>
                  <a:cubicBezTo>
                    <a:pt x="1156" y="1117"/>
                    <a:pt x="1118" y="1079"/>
                    <a:pt x="1079" y="1040"/>
                  </a:cubicBezTo>
                  <a:lnTo>
                    <a:pt x="1041" y="1040"/>
                  </a:lnTo>
                  <a:cubicBezTo>
                    <a:pt x="1021" y="1021"/>
                    <a:pt x="1021" y="1011"/>
                    <a:pt x="1026" y="1011"/>
                  </a:cubicBezTo>
                  <a:cubicBezTo>
                    <a:pt x="1027" y="1011"/>
                    <a:pt x="1029" y="1012"/>
                    <a:pt x="1031" y="1014"/>
                  </a:cubicBezTo>
                  <a:lnTo>
                    <a:pt x="1031" y="1014"/>
                  </a:lnTo>
                  <a:cubicBezTo>
                    <a:pt x="1017" y="998"/>
                    <a:pt x="990" y="990"/>
                    <a:pt x="964" y="963"/>
                  </a:cubicBezTo>
                  <a:cubicBezTo>
                    <a:pt x="925" y="925"/>
                    <a:pt x="925" y="925"/>
                    <a:pt x="887" y="886"/>
                  </a:cubicBezTo>
                  <a:cubicBezTo>
                    <a:pt x="887" y="848"/>
                    <a:pt x="848" y="848"/>
                    <a:pt x="848" y="848"/>
                  </a:cubicBezTo>
                  <a:lnTo>
                    <a:pt x="848" y="848"/>
                  </a:lnTo>
                  <a:cubicBezTo>
                    <a:pt x="848" y="848"/>
                    <a:pt x="848" y="848"/>
                    <a:pt x="848" y="848"/>
                  </a:cubicBezTo>
                  <a:cubicBezTo>
                    <a:pt x="809" y="771"/>
                    <a:pt x="771" y="732"/>
                    <a:pt x="771" y="655"/>
                  </a:cubicBezTo>
                  <a:cubicBezTo>
                    <a:pt x="763" y="639"/>
                    <a:pt x="758" y="633"/>
                    <a:pt x="756" y="633"/>
                  </a:cubicBezTo>
                  <a:cubicBezTo>
                    <a:pt x="753" y="633"/>
                    <a:pt x="754" y="642"/>
                    <a:pt x="756" y="653"/>
                  </a:cubicBezTo>
                  <a:lnTo>
                    <a:pt x="756" y="653"/>
                  </a:lnTo>
                  <a:cubicBezTo>
                    <a:pt x="732" y="644"/>
                    <a:pt x="732" y="617"/>
                    <a:pt x="732" y="617"/>
                  </a:cubicBezTo>
                  <a:cubicBezTo>
                    <a:pt x="732" y="578"/>
                    <a:pt x="732" y="539"/>
                    <a:pt x="694" y="501"/>
                  </a:cubicBezTo>
                  <a:cubicBezTo>
                    <a:pt x="694" y="462"/>
                    <a:pt x="694" y="424"/>
                    <a:pt x="694" y="385"/>
                  </a:cubicBezTo>
                  <a:cubicBezTo>
                    <a:pt x="694" y="385"/>
                    <a:pt x="694" y="347"/>
                    <a:pt x="694" y="347"/>
                  </a:cubicBezTo>
                  <a:cubicBezTo>
                    <a:pt x="655" y="154"/>
                    <a:pt x="540" y="0"/>
                    <a:pt x="34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" name="Google Shape;3068;p44">
              <a:extLst>
                <a:ext uri="{FF2B5EF4-FFF2-40B4-BE49-F238E27FC236}">
                  <a16:creationId xmlns:a16="http://schemas.microsoft.com/office/drawing/2014/main" xmlns="" id="{0ECADD6E-3F2F-C438-1135-80DEDDA7FEA5}"/>
                </a:ext>
              </a:extLst>
            </p:cNvPr>
            <p:cNvSpPr/>
            <p:nvPr/>
          </p:nvSpPr>
          <p:spPr>
            <a:xfrm>
              <a:off x="-5640300" y="2625250"/>
              <a:ext cx="134425" cy="107900"/>
            </a:xfrm>
            <a:custGeom>
              <a:avLst/>
              <a:gdLst/>
              <a:ahLst/>
              <a:cxnLst/>
              <a:rect l="l" t="t" r="r" b="b"/>
              <a:pathLst>
                <a:path w="5377" h="4316" extrusionOk="0">
                  <a:moveTo>
                    <a:pt x="2731" y="0"/>
                  </a:moveTo>
                  <a:cubicBezTo>
                    <a:pt x="1254" y="0"/>
                    <a:pt x="1" y="1650"/>
                    <a:pt x="753" y="3087"/>
                  </a:cubicBezTo>
                  <a:cubicBezTo>
                    <a:pt x="1062" y="3627"/>
                    <a:pt x="1601" y="4012"/>
                    <a:pt x="2179" y="4205"/>
                  </a:cubicBezTo>
                  <a:cubicBezTo>
                    <a:pt x="2407" y="4277"/>
                    <a:pt x="2643" y="4315"/>
                    <a:pt x="2877" y="4315"/>
                  </a:cubicBezTo>
                  <a:cubicBezTo>
                    <a:pt x="3393" y="4315"/>
                    <a:pt x="3900" y="4128"/>
                    <a:pt x="4298" y="3704"/>
                  </a:cubicBezTo>
                  <a:cubicBezTo>
                    <a:pt x="5377" y="2548"/>
                    <a:pt x="4837" y="506"/>
                    <a:pt x="3296" y="82"/>
                  </a:cubicBezTo>
                  <a:cubicBezTo>
                    <a:pt x="3107" y="26"/>
                    <a:pt x="2917" y="0"/>
                    <a:pt x="27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" name="Google Shape;3069;p44">
              <a:extLst>
                <a:ext uri="{FF2B5EF4-FFF2-40B4-BE49-F238E27FC236}">
                  <a16:creationId xmlns:a16="http://schemas.microsoft.com/office/drawing/2014/main" xmlns="" id="{269AEA06-D1AA-70FE-F7F9-ABC368D22E5D}"/>
                </a:ext>
              </a:extLst>
            </p:cNvPr>
            <p:cNvSpPr/>
            <p:nvPr/>
          </p:nvSpPr>
          <p:spPr>
            <a:xfrm>
              <a:off x="-5244550" y="2631275"/>
              <a:ext cx="134525" cy="107650"/>
            </a:xfrm>
            <a:custGeom>
              <a:avLst/>
              <a:gdLst/>
              <a:ahLst/>
              <a:cxnLst/>
              <a:rect l="l" t="t" r="r" b="b"/>
              <a:pathLst>
                <a:path w="5381" h="4306" extrusionOk="0">
                  <a:moveTo>
                    <a:pt x="2763" y="0"/>
                  </a:moveTo>
                  <a:cubicBezTo>
                    <a:pt x="1274" y="0"/>
                    <a:pt x="0" y="1631"/>
                    <a:pt x="758" y="3078"/>
                  </a:cubicBezTo>
                  <a:cubicBezTo>
                    <a:pt x="1066" y="3617"/>
                    <a:pt x="1605" y="4041"/>
                    <a:pt x="2183" y="4195"/>
                  </a:cubicBezTo>
                  <a:cubicBezTo>
                    <a:pt x="2411" y="4267"/>
                    <a:pt x="2647" y="4305"/>
                    <a:pt x="2881" y="4305"/>
                  </a:cubicBezTo>
                  <a:cubicBezTo>
                    <a:pt x="3397" y="4305"/>
                    <a:pt x="3904" y="4118"/>
                    <a:pt x="4302" y="3694"/>
                  </a:cubicBezTo>
                  <a:cubicBezTo>
                    <a:pt x="5381" y="2577"/>
                    <a:pt x="4841" y="535"/>
                    <a:pt x="3300" y="73"/>
                  </a:cubicBezTo>
                  <a:cubicBezTo>
                    <a:pt x="3120" y="23"/>
                    <a:pt x="2940" y="0"/>
                    <a:pt x="27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" name="Google Shape;3070;p44">
              <a:extLst>
                <a:ext uri="{FF2B5EF4-FFF2-40B4-BE49-F238E27FC236}">
                  <a16:creationId xmlns:a16="http://schemas.microsoft.com/office/drawing/2014/main" xmlns="" id="{CDF99494-83F8-F097-6D68-4BDF593D2470}"/>
                </a:ext>
              </a:extLst>
            </p:cNvPr>
            <p:cNvSpPr/>
            <p:nvPr/>
          </p:nvSpPr>
          <p:spPr>
            <a:xfrm>
              <a:off x="-5457750" y="2639625"/>
              <a:ext cx="150275" cy="103250"/>
            </a:xfrm>
            <a:custGeom>
              <a:avLst/>
              <a:gdLst/>
              <a:ahLst/>
              <a:cxnLst/>
              <a:rect l="l" t="t" r="r" b="b"/>
              <a:pathLst>
                <a:path w="6011" h="4130" extrusionOk="0">
                  <a:moveTo>
                    <a:pt x="5289" y="1"/>
                  </a:moveTo>
                  <a:cubicBezTo>
                    <a:pt x="5261" y="1"/>
                    <a:pt x="5232" y="3"/>
                    <a:pt x="5202" y="8"/>
                  </a:cubicBezTo>
                  <a:cubicBezTo>
                    <a:pt x="5048" y="85"/>
                    <a:pt x="4855" y="316"/>
                    <a:pt x="4932" y="509"/>
                  </a:cubicBezTo>
                  <a:cubicBezTo>
                    <a:pt x="5356" y="1472"/>
                    <a:pt x="5009" y="2667"/>
                    <a:pt x="4046" y="3129"/>
                  </a:cubicBezTo>
                  <a:cubicBezTo>
                    <a:pt x="3748" y="3278"/>
                    <a:pt x="3432" y="3349"/>
                    <a:pt x="3123" y="3349"/>
                  </a:cubicBezTo>
                  <a:cubicBezTo>
                    <a:pt x="2394" y="3349"/>
                    <a:pt x="1701" y="2957"/>
                    <a:pt x="1349" y="2281"/>
                  </a:cubicBezTo>
                  <a:cubicBezTo>
                    <a:pt x="1080" y="1780"/>
                    <a:pt x="1041" y="1164"/>
                    <a:pt x="1234" y="625"/>
                  </a:cubicBezTo>
                  <a:cubicBezTo>
                    <a:pt x="1329" y="339"/>
                    <a:pt x="1086" y="141"/>
                    <a:pt x="841" y="141"/>
                  </a:cubicBezTo>
                  <a:cubicBezTo>
                    <a:pt x="689" y="141"/>
                    <a:pt x="537" y="217"/>
                    <a:pt x="463" y="393"/>
                  </a:cubicBezTo>
                  <a:cubicBezTo>
                    <a:pt x="1" y="1742"/>
                    <a:pt x="656" y="3321"/>
                    <a:pt x="1966" y="3899"/>
                  </a:cubicBezTo>
                  <a:cubicBezTo>
                    <a:pt x="2317" y="4055"/>
                    <a:pt x="2697" y="4129"/>
                    <a:pt x="3076" y="4129"/>
                  </a:cubicBezTo>
                  <a:cubicBezTo>
                    <a:pt x="4108" y="4129"/>
                    <a:pt x="5136" y="3576"/>
                    <a:pt x="5587" y="2589"/>
                  </a:cubicBezTo>
                  <a:cubicBezTo>
                    <a:pt x="5934" y="1857"/>
                    <a:pt x="6011" y="1048"/>
                    <a:pt x="5703" y="278"/>
                  </a:cubicBezTo>
                  <a:cubicBezTo>
                    <a:pt x="5636" y="110"/>
                    <a:pt x="5481" y="1"/>
                    <a:pt x="52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" name="Google Shape;3071;p44">
              <a:extLst>
                <a:ext uri="{FF2B5EF4-FFF2-40B4-BE49-F238E27FC236}">
                  <a16:creationId xmlns:a16="http://schemas.microsoft.com/office/drawing/2014/main" xmlns="" id="{A81D0F98-2055-F7F5-4F9D-753F616EB771}"/>
                </a:ext>
              </a:extLst>
            </p:cNvPr>
            <p:cNvSpPr/>
            <p:nvPr/>
          </p:nvSpPr>
          <p:spPr>
            <a:xfrm>
              <a:off x="-5792925" y="2689375"/>
              <a:ext cx="185925" cy="170600"/>
            </a:xfrm>
            <a:custGeom>
              <a:avLst/>
              <a:gdLst/>
              <a:ahLst/>
              <a:cxnLst/>
              <a:rect l="l" t="t" r="r" b="b"/>
              <a:pathLst>
                <a:path w="7437" h="6824" extrusionOk="0">
                  <a:moveTo>
                    <a:pt x="3725" y="0"/>
                  </a:moveTo>
                  <a:cubicBezTo>
                    <a:pt x="3513" y="0"/>
                    <a:pt x="3298" y="20"/>
                    <a:pt x="3083" y="60"/>
                  </a:cubicBezTo>
                  <a:cubicBezTo>
                    <a:pt x="1234" y="407"/>
                    <a:pt x="1" y="2179"/>
                    <a:pt x="386" y="4028"/>
                  </a:cubicBezTo>
                  <a:cubicBezTo>
                    <a:pt x="692" y="5697"/>
                    <a:pt x="2112" y="6823"/>
                    <a:pt x="3715" y="6823"/>
                  </a:cubicBezTo>
                  <a:cubicBezTo>
                    <a:pt x="3925" y="6823"/>
                    <a:pt x="4139" y="6804"/>
                    <a:pt x="4354" y="6764"/>
                  </a:cubicBezTo>
                  <a:cubicBezTo>
                    <a:pt x="6203" y="6417"/>
                    <a:pt x="7436" y="4645"/>
                    <a:pt x="7090" y="2757"/>
                  </a:cubicBezTo>
                  <a:cubicBezTo>
                    <a:pt x="6783" y="1123"/>
                    <a:pt x="5334" y="0"/>
                    <a:pt x="37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" name="Google Shape;3072;p44">
              <a:extLst>
                <a:ext uri="{FF2B5EF4-FFF2-40B4-BE49-F238E27FC236}">
                  <a16:creationId xmlns:a16="http://schemas.microsoft.com/office/drawing/2014/main" xmlns="" id="{15A9C3C9-718C-20F4-B4CC-733CD6AAAED7}"/>
                </a:ext>
              </a:extLst>
            </p:cNvPr>
            <p:cNvSpPr/>
            <p:nvPr/>
          </p:nvSpPr>
          <p:spPr>
            <a:xfrm>
              <a:off x="-5792925" y="2682200"/>
              <a:ext cx="185925" cy="184950"/>
            </a:xfrm>
            <a:custGeom>
              <a:avLst/>
              <a:gdLst/>
              <a:ahLst/>
              <a:cxnLst/>
              <a:rect l="l" t="t" r="r" b="b"/>
              <a:pathLst>
                <a:path w="7437" h="7398" fill="none" extrusionOk="0">
                  <a:moveTo>
                    <a:pt x="386" y="4315"/>
                  </a:moveTo>
                  <a:cubicBezTo>
                    <a:pt x="733" y="6203"/>
                    <a:pt x="2505" y="7397"/>
                    <a:pt x="4354" y="7051"/>
                  </a:cubicBezTo>
                  <a:cubicBezTo>
                    <a:pt x="6203" y="6704"/>
                    <a:pt x="7436" y="4932"/>
                    <a:pt x="7090" y="3044"/>
                  </a:cubicBezTo>
                  <a:cubicBezTo>
                    <a:pt x="6743" y="1195"/>
                    <a:pt x="4932" y="0"/>
                    <a:pt x="3083" y="347"/>
                  </a:cubicBezTo>
                  <a:cubicBezTo>
                    <a:pt x="1234" y="694"/>
                    <a:pt x="1" y="2466"/>
                    <a:pt x="386" y="431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" name="Google Shape;3073;p44">
              <a:extLst>
                <a:ext uri="{FF2B5EF4-FFF2-40B4-BE49-F238E27FC236}">
                  <a16:creationId xmlns:a16="http://schemas.microsoft.com/office/drawing/2014/main" xmlns="" id="{0EE3B40F-5B95-9396-A5B3-90CDF28A3EA9}"/>
                </a:ext>
              </a:extLst>
            </p:cNvPr>
            <p:cNvSpPr/>
            <p:nvPr/>
          </p:nvSpPr>
          <p:spPr>
            <a:xfrm>
              <a:off x="-5678300" y="2721350"/>
              <a:ext cx="38550" cy="46400"/>
            </a:xfrm>
            <a:custGeom>
              <a:avLst/>
              <a:gdLst/>
              <a:ahLst/>
              <a:cxnLst/>
              <a:rect l="l" t="t" r="r" b="b"/>
              <a:pathLst>
                <a:path w="1542" h="1856" extrusionOk="0">
                  <a:moveTo>
                    <a:pt x="335" y="0"/>
                  </a:moveTo>
                  <a:cubicBezTo>
                    <a:pt x="302" y="0"/>
                    <a:pt x="268" y="5"/>
                    <a:pt x="231" y="14"/>
                  </a:cubicBezTo>
                  <a:cubicBezTo>
                    <a:pt x="77" y="91"/>
                    <a:pt x="0" y="284"/>
                    <a:pt x="77" y="399"/>
                  </a:cubicBezTo>
                  <a:cubicBezTo>
                    <a:pt x="386" y="862"/>
                    <a:pt x="655" y="1285"/>
                    <a:pt x="925" y="1709"/>
                  </a:cubicBezTo>
                  <a:cubicBezTo>
                    <a:pt x="1008" y="1792"/>
                    <a:pt x="1092" y="1856"/>
                    <a:pt x="1189" y="1856"/>
                  </a:cubicBezTo>
                  <a:cubicBezTo>
                    <a:pt x="1227" y="1856"/>
                    <a:pt x="1267" y="1846"/>
                    <a:pt x="1310" y="1825"/>
                  </a:cubicBezTo>
                  <a:cubicBezTo>
                    <a:pt x="1464" y="1786"/>
                    <a:pt x="1541" y="1594"/>
                    <a:pt x="1464" y="1439"/>
                  </a:cubicBezTo>
                  <a:cubicBezTo>
                    <a:pt x="1156" y="1016"/>
                    <a:pt x="886" y="592"/>
                    <a:pt x="617" y="168"/>
                  </a:cubicBezTo>
                  <a:cubicBezTo>
                    <a:pt x="528" y="50"/>
                    <a:pt x="440" y="0"/>
                    <a:pt x="3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" name="Google Shape;3074;p44">
              <a:extLst>
                <a:ext uri="{FF2B5EF4-FFF2-40B4-BE49-F238E27FC236}">
                  <a16:creationId xmlns:a16="http://schemas.microsoft.com/office/drawing/2014/main" xmlns="" id="{D509B221-3479-6422-2DCC-80ADE6676EDD}"/>
                </a:ext>
              </a:extLst>
            </p:cNvPr>
            <p:cNvSpPr/>
            <p:nvPr/>
          </p:nvSpPr>
          <p:spPr>
            <a:xfrm>
              <a:off x="-5712975" y="2728175"/>
              <a:ext cx="39500" cy="45925"/>
            </a:xfrm>
            <a:custGeom>
              <a:avLst/>
              <a:gdLst/>
              <a:ahLst/>
              <a:cxnLst/>
              <a:rect l="l" t="t" r="r" b="b"/>
              <a:pathLst>
                <a:path w="1580" h="1837" extrusionOk="0">
                  <a:moveTo>
                    <a:pt x="347" y="1"/>
                  </a:moveTo>
                  <a:cubicBezTo>
                    <a:pt x="270" y="1"/>
                    <a:pt x="193" y="30"/>
                    <a:pt x="154" y="88"/>
                  </a:cubicBezTo>
                  <a:cubicBezTo>
                    <a:pt x="0" y="165"/>
                    <a:pt x="39" y="357"/>
                    <a:pt x="116" y="473"/>
                  </a:cubicBezTo>
                  <a:cubicBezTo>
                    <a:pt x="424" y="897"/>
                    <a:pt x="732" y="1321"/>
                    <a:pt x="1041" y="1744"/>
                  </a:cubicBezTo>
                  <a:cubicBezTo>
                    <a:pt x="1083" y="1808"/>
                    <a:pt x="1160" y="1837"/>
                    <a:pt x="1241" y="1837"/>
                  </a:cubicBezTo>
                  <a:cubicBezTo>
                    <a:pt x="1306" y="1837"/>
                    <a:pt x="1374" y="1817"/>
                    <a:pt x="1426" y="1783"/>
                  </a:cubicBezTo>
                  <a:cubicBezTo>
                    <a:pt x="1580" y="1667"/>
                    <a:pt x="1541" y="1513"/>
                    <a:pt x="1464" y="1359"/>
                  </a:cubicBezTo>
                  <a:lnTo>
                    <a:pt x="540" y="88"/>
                  </a:lnTo>
                  <a:cubicBezTo>
                    <a:pt x="501" y="30"/>
                    <a:pt x="424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" name="Google Shape;3075;p44">
              <a:extLst>
                <a:ext uri="{FF2B5EF4-FFF2-40B4-BE49-F238E27FC236}">
                  <a16:creationId xmlns:a16="http://schemas.microsoft.com/office/drawing/2014/main" xmlns="" id="{6C641942-C7A0-748B-B37E-2F3F5276C564}"/>
                </a:ext>
              </a:extLst>
            </p:cNvPr>
            <p:cNvSpPr/>
            <p:nvPr/>
          </p:nvSpPr>
          <p:spPr>
            <a:xfrm>
              <a:off x="-5748625" y="2732900"/>
              <a:ext cx="34700" cy="45975"/>
            </a:xfrm>
            <a:custGeom>
              <a:avLst/>
              <a:gdLst/>
              <a:ahLst/>
              <a:cxnLst/>
              <a:rect l="l" t="t" r="r" b="b"/>
              <a:pathLst>
                <a:path w="1388" h="1839" extrusionOk="0">
                  <a:moveTo>
                    <a:pt x="302" y="0"/>
                  </a:moveTo>
                  <a:cubicBezTo>
                    <a:pt x="266" y="0"/>
                    <a:pt x="230" y="5"/>
                    <a:pt x="194" y="14"/>
                  </a:cubicBezTo>
                  <a:cubicBezTo>
                    <a:pt x="78" y="91"/>
                    <a:pt x="1" y="284"/>
                    <a:pt x="78" y="400"/>
                  </a:cubicBezTo>
                  <a:lnTo>
                    <a:pt x="771" y="1671"/>
                  </a:lnTo>
                  <a:cubicBezTo>
                    <a:pt x="830" y="1789"/>
                    <a:pt x="934" y="1839"/>
                    <a:pt x="1049" y="1839"/>
                  </a:cubicBezTo>
                  <a:cubicBezTo>
                    <a:pt x="1084" y="1839"/>
                    <a:pt x="1120" y="1834"/>
                    <a:pt x="1157" y="1825"/>
                  </a:cubicBezTo>
                  <a:cubicBezTo>
                    <a:pt x="1311" y="1748"/>
                    <a:pt x="1388" y="1555"/>
                    <a:pt x="1311" y="1440"/>
                  </a:cubicBezTo>
                  <a:cubicBezTo>
                    <a:pt x="1041" y="1016"/>
                    <a:pt x="810" y="592"/>
                    <a:pt x="579" y="168"/>
                  </a:cubicBezTo>
                  <a:cubicBezTo>
                    <a:pt x="520" y="51"/>
                    <a:pt x="416" y="0"/>
                    <a:pt x="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" name="Google Shape;3076;p44">
              <a:extLst>
                <a:ext uri="{FF2B5EF4-FFF2-40B4-BE49-F238E27FC236}">
                  <a16:creationId xmlns:a16="http://schemas.microsoft.com/office/drawing/2014/main" xmlns="" id="{310E6A74-B1DE-8285-50C5-B77F3F29C375}"/>
                </a:ext>
              </a:extLst>
            </p:cNvPr>
            <p:cNvSpPr/>
            <p:nvPr/>
          </p:nvSpPr>
          <p:spPr>
            <a:xfrm>
              <a:off x="-5141825" y="2676875"/>
              <a:ext cx="184950" cy="171500"/>
            </a:xfrm>
            <a:custGeom>
              <a:avLst/>
              <a:gdLst/>
              <a:ahLst/>
              <a:cxnLst/>
              <a:rect l="l" t="t" r="r" b="b"/>
              <a:pathLst>
                <a:path w="7398" h="6860" extrusionOk="0">
                  <a:moveTo>
                    <a:pt x="3708" y="1"/>
                  </a:moveTo>
                  <a:cubicBezTo>
                    <a:pt x="3502" y="1"/>
                    <a:pt x="3293" y="20"/>
                    <a:pt x="3083" y="59"/>
                  </a:cubicBezTo>
                  <a:cubicBezTo>
                    <a:pt x="1195" y="445"/>
                    <a:pt x="0" y="2217"/>
                    <a:pt x="347" y="4066"/>
                  </a:cubicBezTo>
                  <a:cubicBezTo>
                    <a:pt x="655" y="5705"/>
                    <a:pt x="2082" y="6860"/>
                    <a:pt x="3716" y="6860"/>
                  </a:cubicBezTo>
                  <a:cubicBezTo>
                    <a:pt x="3926" y="6860"/>
                    <a:pt x="4139" y="6841"/>
                    <a:pt x="4354" y="6801"/>
                  </a:cubicBezTo>
                  <a:cubicBezTo>
                    <a:pt x="6203" y="6455"/>
                    <a:pt x="7398" y="4644"/>
                    <a:pt x="7051" y="2795"/>
                  </a:cubicBezTo>
                  <a:cubicBezTo>
                    <a:pt x="6743" y="1156"/>
                    <a:pt x="5316" y="1"/>
                    <a:pt x="3708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" name="Google Shape;3077;p44">
              <a:extLst>
                <a:ext uri="{FF2B5EF4-FFF2-40B4-BE49-F238E27FC236}">
                  <a16:creationId xmlns:a16="http://schemas.microsoft.com/office/drawing/2014/main" xmlns="" id="{974C947A-91ED-86C5-6149-88D714FEE468}"/>
                </a:ext>
              </a:extLst>
            </p:cNvPr>
            <p:cNvSpPr/>
            <p:nvPr/>
          </p:nvSpPr>
          <p:spPr>
            <a:xfrm>
              <a:off x="-5141825" y="2669675"/>
              <a:ext cx="184950" cy="185925"/>
            </a:xfrm>
            <a:custGeom>
              <a:avLst/>
              <a:gdLst/>
              <a:ahLst/>
              <a:cxnLst/>
              <a:rect l="l" t="t" r="r" b="b"/>
              <a:pathLst>
                <a:path w="7398" h="7437" fill="none" extrusionOk="0">
                  <a:moveTo>
                    <a:pt x="347" y="4354"/>
                  </a:moveTo>
                  <a:cubicBezTo>
                    <a:pt x="694" y="6203"/>
                    <a:pt x="2466" y="7436"/>
                    <a:pt x="4354" y="7089"/>
                  </a:cubicBezTo>
                  <a:cubicBezTo>
                    <a:pt x="6203" y="6743"/>
                    <a:pt x="7398" y="4932"/>
                    <a:pt x="7051" y="3083"/>
                  </a:cubicBezTo>
                  <a:cubicBezTo>
                    <a:pt x="6704" y="1233"/>
                    <a:pt x="4932" y="1"/>
                    <a:pt x="3083" y="347"/>
                  </a:cubicBezTo>
                  <a:cubicBezTo>
                    <a:pt x="1195" y="733"/>
                    <a:pt x="0" y="2505"/>
                    <a:pt x="347" y="435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" name="Google Shape;3078;p44">
              <a:extLst>
                <a:ext uri="{FF2B5EF4-FFF2-40B4-BE49-F238E27FC236}">
                  <a16:creationId xmlns:a16="http://schemas.microsoft.com/office/drawing/2014/main" xmlns="" id="{289F1B10-F2F0-3C58-4EBF-D106E9AE79E3}"/>
                </a:ext>
              </a:extLst>
            </p:cNvPr>
            <p:cNvSpPr/>
            <p:nvPr/>
          </p:nvSpPr>
          <p:spPr>
            <a:xfrm>
              <a:off x="-5027200" y="2709350"/>
              <a:ext cx="37575" cy="46850"/>
            </a:xfrm>
            <a:custGeom>
              <a:avLst/>
              <a:gdLst/>
              <a:ahLst/>
              <a:cxnLst/>
              <a:rect l="l" t="t" r="r" b="b"/>
              <a:pathLst>
                <a:path w="1503" h="1874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1"/>
                    <a:pt x="77" y="417"/>
                  </a:cubicBezTo>
                  <a:cubicBezTo>
                    <a:pt x="347" y="841"/>
                    <a:pt x="617" y="1264"/>
                    <a:pt x="925" y="1727"/>
                  </a:cubicBezTo>
                  <a:cubicBezTo>
                    <a:pt x="980" y="1810"/>
                    <a:pt x="1076" y="1873"/>
                    <a:pt x="1183" y="1873"/>
                  </a:cubicBezTo>
                  <a:cubicBezTo>
                    <a:pt x="1224" y="1873"/>
                    <a:pt x="1267" y="1864"/>
                    <a:pt x="1310" y="1842"/>
                  </a:cubicBezTo>
                  <a:cubicBezTo>
                    <a:pt x="1426" y="1765"/>
                    <a:pt x="1503" y="1573"/>
                    <a:pt x="1426" y="1457"/>
                  </a:cubicBezTo>
                  <a:cubicBezTo>
                    <a:pt x="1156" y="1033"/>
                    <a:pt x="848" y="610"/>
                    <a:pt x="578" y="147"/>
                  </a:cubicBezTo>
                  <a:cubicBezTo>
                    <a:pt x="522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" name="Google Shape;3079;p44">
              <a:extLst>
                <a:ext uri="{FF2B5EF4-FFF2-40B4-BE49-F238E27FC236}">
                  <a16:creationId xmlns:a16="http://schemas.microsoft.com/office/drawing/2014/main" xmlns="" id="{4DED5198-4586-F3F9-B6E9-5EB11428989A}"/>
                </a:ext>
              </a:extLst>
            </p:cNvPr>
            <p:cNvSpPr/>
            <p:nvPr/>
          </p:nvSpPr>
          <p:spPr>
            <a:xfrm>
              <a:off x="-5061875" y="2716500"/>
              <a:ext cx="38550" cy="45900"/>
            </a:xfrm>
            <a:custGeom>
              <a:avLst/>
              <a:gdLst/>
              <a:ahLst/>
              <a:cxnLst/>
              <a:rect l="l" t="t" r="r" b="b"/>
              <a:pathLst>
                <a:path w="1542" h="1836" extrusionOk="0">
                  <a:moveTo>
                    <a:pt x="301" y="0"/>
                  </a:moveTo>
                  <a:cubicBezTo>
                    <a:pt x="235" y="0"/>
                    <a:pt x="168" y="19"/>
                    <a:pt x="116" y="54"/>
                  </a:cubicBezTo>
                  <a:cubicBezTo>
                    <a:pt x="0" y="169"/>
                    <a:pt x="0" y="362"/>
                    <a:pt x="77" y="478"/>
                  </a:cubicBezTo>
                  <a:cubicBezTo>
                    <a:pt x="385" y="901"/>
                    <a:pt x="694" y="1325"/>
                    <a:pt x="1002" y="1749"/>
                  </a:cubicBezTo>
                  <a:cubicBezTo>
                    <a:pt x="1060" y="1807"/>
                    <a:pt x="1137" y="1836"/>
                    <a:pt x="1214" y="1836"/>
                  </a:cubicBezTo>
                  <a:cubicBezTo>
                    <a:pt x="1291" y="1836"/>
                    <a:pt x="1368" y="1807"/>
                    <a:pt x="1426" y="1749"/>
                  </a:cubicBezTo>
                  <a:cubicBezTo>
                    <a:pt x="1541" y="1672"/>
                    <a:pt x="1541" y="1479"/>
                    <a:pt x="1426" y="1364"/>
                  </a:cubicBezTo>
                  <a:lnTo>
                    <a:pt x="501" y="92"/>
                  </a:lnTo>
                  <a:cubicBezTo>
                    <a:pt x="459" y="29"/>
                    <a:pt x="381" y="0"/>
                    <a:pt x="3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" name="Google Shape;3080;p44">
              <a:extLst>
                <a:ext uri="{FF2B5EF4-FFF2-40B4-BE49-F238E27FC236}">
                  <a16:creationId xmlns:a16="http://schemas.microsoft.com/office/drawing/2014/main" xmlns="" id="{43209DB0-DA5C-A144-466B-8C8297BDF9F8}"/>
                </a:ext>
              </a:extLst>
            </p:cNvPr>
            <p:cNvSpPr/>
            <p:nvPr/>
          </p:nvSpPr>
          <p:spPr>
            <a:xfrm>
              <a:off x="-5098475" y="2720900"/>
              <a:ext cx="34700" cy="46075"/>
            </a:xfrm>
            <a:custGeom>
              <a:avLst/>
              <a:gdLst/>
              <a:ahLst/>
              <a:cxnLst/>
              <a:rect l="l" t="t" r="r" b="b"/>
              <a:pathLst>
                <a:path w="1388" h="1843" extrusionOk="0">
                  <a:moveTo>
                    <a:pt x="320" y="1"/>
                  </a:moveTo>
                  <a:cubicBezTo>
                    <a:pt x="279" y="1"/>
                    <a:pt x="236" y="10"/>
                    <a:pt x="193" y="32"/>
                  </a:cubicBezTo>
                  <a:cubicBezTo>
                    <a:pt x="77" y="109"/>
                    <a:pt x="0" y="302"/>
                    <a:pt x="77" y="417"/>
                  </a:cubicBezTo>
                  <a:lnTo>
                    <a:pt x="809" y="1689"/>
                  </a:lnTo>
                  <a:cubicBezTo>
                    <a:pt x="861" y="1791"/>
                    <a:pt x="946" y="1843"/>
                    <a:pt x="1043" y="1843"/>
                  </a:cubicBezTo>
                  <a:cubicBezTo>
                    <a:pt x="1092" y="1843"/>
                    <a:pt x="1143" y="1830"/>
                    <a:pt x="1194" y="1804"/>
                  </a:cubicBezTo>
                  <a:cubicBezTo>
                    <a:pt x="1310" y="1766"/>
                    <a:pt x="1387" y="1573"/>
                    <a:pt x="1310" y="1419"/>
                  </a:cubicBezTo>
                  <a:cubicBezTo>
                    <a:pt x="1079" y="995"/>
                    <a:pt x="848" y="571"/>
                    <a:pt x="578" y="148"/>
                  </a:cubicBezTo>
                  <a:cubicBezTo>
                    <a:pt x="523" y="64"/>
                    <a:pt x="427" y="1"/>
                    <a:pt x="3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" name="Google Shape;3081;p44">
              <a:extLst>
                <a:ext uri="{FF2B5EF4-FFF2-40B4-BE49-F238E27FC236}">
                  <a16:creationId xmlns:a16="http://schemas.microsoft.com/office/drawing/2014/main" xmlns="" id="{7C651CF4-E5DF-FBCE-407F-1B38FACA3D29}"/>
                </a:ext>
              </a:extLst>
            </p:cNvPr>
            <p:cNvSpPr/>
            <p:nvPr/>
          </p:nvSpPr>
          <p:spPr>
            <a:xfrm>
              <a:off x="-5195750" y="2445700"/>
              <a:ext cx="98250" cy="79700"/>
            </a:xfrm>
            <a:custGeom>
              <a:avLst/>
              <a:gdLst/>
              <a:ahLst/>
              <a:cxnLst/>
              <a:rect l="l" t="t" r="r" b="b"/>
              <a:pathLst>
                <a:path w="3930" h="3188" extrusionOk="0">
                  <a:moveTo>
                    <a:pt x="1189" y="1"/>
                  </a:moveTo>
                  <a:cubicBezTo>
                    <a:pt x="856" y="1"/>
                    <a:pt x="525" y="90"/>
                    <a:pt x="231" y="291"/>
                  </a:cubicBezTo>
                  <a:cubicBezTo>
                    <a:pt x="77" y="407"/>
                    <a:pt x="0" y="638"/>
                    <a:pt x="116" y="830"/>
                  </a:cubicBezTo>
                  <a:cubicBezTo>
                    <a:pt x="171" y="941"/>
                    <a:pt x="325" y="1032"/>
                    <a:pt x="465" y="1032"/>
                  </a:cubicBezTo>
                  <a:cubicBezTo>
                    <a:pt x="520" y="1032"/>
                    <a:pt x="573" y="1017"/>
                    <a:pt x="616" y="985"/>
                  </a:cubicBezTo>
                  <a:cubicBezTo>
                    <a:pt x="796" y="835"/>
                    <a:pt x="998" y="779"/>
                    <a:pt x="1188" y="779"/>
                  </a:cubicBezTo>
                  <a:cubicBezTo>
                    <a:pt x="1243" y="779"/>
                    <a:pt x="1296" y="783"/>
                    <a:pt x="1348" y="792"/>
                  </a:cubicBezTo>
                  <a:cubicBezTo>
                    <a:pt x="1657" y="830"/>
                    <a:pt x="1926" y="985"/>
                    <a:pt x="2157" y="1177"/>
                  </a:cubicBezTo>
                  <a:cubicBezTo>
                    <a:pt x="2658" y="1640"/>
                    <a:pt x="2889" y="2294"/>
                    <a:pt x="3121" y="2911"/>
                  </a:cubicBezTo>
                  <a:cubicBezTo>
                    <a:pt x="3188" y="3079"/>
                    <a:pt x="3342" y="3188"/>
                    <a:pt x="3509" y="3188"/>
                  </a:cubicBezTo>
                  <a:cubicBezTo>
                    <a:pt x="3533" y="3188"/>
                    <a:pt x="3558" y="3186"/>
                    <a:pt x="3583" y="3181"/>
                  </a:cubicBezTo>
                  <a:cubicBezTo>
                    <a:pt x="3776" y="3142"/>
                    <a:pt x="3930" y="2911"/>
                    <a:pt x="3853" y="2718"/>
                  </a:cubicBezTo>
                  <a:cubicBezTo>
                    <a:pt x="3583" y="1909"/>
                    <a:pt x="3275" y="1062"/>
                    <a:pt x="2581" y="522"/>
                  </a:cubicBezTo>
                  <a:cubicBezTo>
                    <a:pt x="2189" y="199"/>
                    <a:pt x="1687" y="1"/>
                    <a:pt x="118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" name="Google Shape;3082;p44">
              <a:extLst>
                <a:ext uri="{FF2B5EF4-FFF2-40B4-BE49-F238E27FC236}">
                  <a16:creationId xmlns:a16="http://schemas.microsoft.com/office/drawing/2014/main" xmlns="" id="{257B1745-ED32-F1EC-7B9E-B001ABB45980}"/>
                </a:ext>
              </a:extLst>
            </p:cNvPr>
            <p:cNvSpPr/>
            <p:nvPr/>
          </p:nvSpPr>
          <p:spPr>
            <a:xfrm>
              <a:off x="-5642675" y="2445225"/>
              <a:ext cx="98275" cy="79225"/>
            </a:xfrm>
            <a:custGeom>
              <a:avLst/>
              <a:gdLst/>
              <a:ahLst/>
              <a:cxnLst/>
              <a:rect l="l" t="t" r="r" b="b"/>
              <a:pathLst>
                <a:path w="3931" h="3169" extrusionOk="0">
                  <a:moveTo>
                    <a:pt x="2730" y="1"/>
                  </a:moveTo>
                  <a:cubicBezTo>
                    <a:pt x="2242" y="1"/>
                    <a:pt x="1740" y="204"/>
                    <a:pt x="1349" y="503"/>
                  </a:cubicBezTo>
                  <a:cubicBezTo>
                    <a:pt x="656" y="1042"/>
                    <a:pt x="348" y="1890"/>
                    <a:pt x="39" y="2699"/>
                  </a:cubicBezTo>
                  <a:cubicBezTo>
                    <a:pt x="1" y="2891"/>
                    <a:pt x="116" y="3123"/>
                    <a:pt x="309" y="3161"/>
                  </a:cubicBezTo>
                  <a:cubicBezTo>
                    <a:pt x="339" y="3166"/>
                    <a:pt x="368" y="3168"/>
                    <a:pt x="396" y="3168"/>
                  </a:cubicBezTo>
                  <a:cubicBezTo>
                    <a:pt x="588" y="3168"/>
                    <a:pt x="743" y="3059"/>
                    <a:pt x="810" y="2891"/>
                  </a:cubicBezTo>
                  <a:cubicBezTo>
                    <a:pt x="1002" y="2275"/>
                    <a:pt x="1272" y="1620"/>
                    <a:pt x="1773" y="1158"/>
                  </a:cubicBezTo>
                  <a:cubicBezTo>
                    <a:pt x="2004" y="965"/>
                    <a:pt x="2274" y="811"/>
                    <a:pt x="2544" y="772"/>
                  </a:cubicBezTo>
                  <a:cubicBezTo>
                    <a:pt x="2590" y="766"/>
                    <a:pt x="2636" y="763"/>
                    <a:pt x="2682" y="763"/>
                  </a:cubicBezTo>
                  <a:cubicBezTo>
                    <a:pt x="2903" y="763"/>
                    <a:pt x="3116" y="837"/>
                    <a:pt x="3276" y="965"/>
                  </a:cubicBezTo>
                  <a:cubicBezTo>
                    <a:pt x="3337" y="1002"/>
                    <a:pt x="3403" y="1019"/>
                    <a:pt x="3468" y="1019"/>
                  </a:cubicBezTo>
                  <a:cubicBezTo>
                    <a:pt x="3604" y="1019"/>
                    <a:pt x="3736" y="942"/>
                    <a:pt x="3815" y="811"/>
                  </a:cubicBezTo>
                  <a:cubicBezTo>
                    <a:pt x="3930" y="618"/>
                    <a:pt x="3853" y="426"/>
                    <a:pt x="3661" y="310"/>
                  </a:cubicBezTo>
                  <a:cubicBezTo>
                    <a:pt x="3382" y="93"/>
                    <a:pt x="3059" y="1"/>
                    <a:pt x="273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" name="Google Shape;3083;p44">
              <a:extLst>
                <a:ext uri="{FF2B5EF4-FFF2-40B4-BE49-F238E27FC236}">
                  <a16:creationId xmlns:a16="http://schemas.microsoft.com/office/drawing/2014/main" xmlns="" id="{EDBB61DC-C874-065B-E152-A6CD335E0C0D}"/>
                </a:ext>
              </a:extLst>
            </p:cNvPr>
            <p:cNvSpPr/>
            <p:nvPr/>
          </p:nvSpPr>
          <p:spPr>
            <a:xfrm>
              <a:off x="-5839150" y="2759500"/>
              <a:ext cx="293775" cy="588800"/>
            </a:xfrm>
            <a:custGeom>
              <a:avLst/>
              <a:gdLst/>
              <a:ahLst/>
              <a:cxnLst/>
              <a:rect l="l" t="t" r="r" b="b"/>
              <a:pathLst>
                <a:path w="11751" h="23552" extrusionOk="0">
                  <a:moveTo>
                    <a:pt x="3274" y="0"/>
                  </a:moveTo>
                  <a:cubicBezTo>
                    <a:pt x="3172" y="0"/>
                    <a:pt x="3068" y="53"/>
                    <a:pt x="2967" y="183"/>
                  </a:cubicBezTo>
                  <a:cubicBezTo>
                    <a:pt x="2967" y="183"/>
                    <a:pt x="2158" y="761"/>
                    <a:pt x="2312" y="1763"/>
                  </a:cubicBezTo>
                  <a:lnTo>
                    <a:pt x="2466" y="2610"/>
                  </a:lnTo>
                  <a:cubicBezTo>
                    <a:pt x="2466" y="2610"/>
                    <a:pt x="1649" y="1793"/>
                    <a:pt x="1262" y="1793"/>
                  </a:cubicBezTo>
                  <a:cubicBezTo>
                    <a:pt x="1111" y="1793"/>
                    <a:pt x="1025" y="1917"/>
                    <a:pt x="1079" y="2264"/>
                  </a:cubicBezTo>
                  <a:cubicBezTo>
                    <a:pt x="1079" y="2264"/>
                    <a:pt x="2967" y="6848"/>
                    <a:pt x="6126" y="8312"/>
                  </a:cubicBezTo>
                  <a:cubicBezTo>
                    <a:pt x="5356" y="10393"/>
                    <a:pt x="3121" y="13975"/>
                    <a:pt x="887" y="17558"/>
                  </a:cubicBezTo>
                  <a:cubicBezTo>
                    <a:pt x="309" y="18445"/>
                    <a:pt x="0" y="19485"/>
                    <a:pt x="77" y="20563"/>
                  </a:cubicBezTo>
                  <a:cubicBezTo>
                    <a:pt x="285" y="23132"/>
                    <a:pt x="2292" y="23552"/>
                    <a:pt x="3581" y="23552"/>
                  </a:cubicBezTo>
                  <a:cubicBezTo>
                    <a:pt x="4206" y="23552"/>
                    <a:pt x="4662" y="23453"/>
                    <a:pt x="4662" y="23453"/>
                  </a:cubicBezTo>
                  <a:cubicBezTo>
                    <a:pt x="8861" y="19986"/>
                    <a:pt x="9016" y="8736"/>
                    <a:pt x="9016" y="8736"/>
                  </a:cubicBezTo>
                  <a:cubicBezTo>
                    <a:pt x="9016" y="8736"/>
                    <a:pt x="11751" y="7002"/>
                    <a:pt x="6820" y="4382"/>
                  </a:cubicBezTo>
                  <a:cubicBezTo>
                    <a:pt x="6820" y="4382"/>
                    <a:pt x="5878" y="965"/>
                    <a:pt x="4360" y="965"/>
                  </a:cubicBezTo>
                  <a:cubicBezTo>
                    <a:pt x="4282" y="965"/>
                    <a:pt x="4203" y="973"/>
                    <a:pt x="4123" y="992"/>
                  </a:cubicBezTo>
                  <a:cubicBezTo>
                    <a:pt x="4123" y="992"/>
                    <a:pt x="3716" y="0"/>
                    <a:pt x="3274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" name="Google Shape;3084;p44">
              <a:extLst>
                <a:ext uri="{FF2B5EF4-FFF2-40B4-BE49-F238E27FC236}">
                  <a16:creationId xmlns:a16="http://schemas.microsoft.com/office/drawing/2014/main" xmlns="" id="{845E17C5-316D-07E5-EFBF-426234CD5EEB}"/>
                </a:ext>
              </a:extLst>
            </p:cNvPr>
            <p:cNvSpPr/>
            <p:nvPr/>
          </p:nvSpPr>
          <p:spPr>
            <a:xfrm>
              <a:off x="-5839150" y="2746725"/>
              <a:ext cx="293775" cy="622225"/>
            </a:xfrm>
            <a:custGeom>
              <a:avLst/>
              <a:gdLst/>
              <a:ahLst/>
              <a:cxnLst/>
              <a:rect l="l" t="t" r="r" b="b"/>
              <a:pathLst>
                <a:path w="11751" h="24889" fill="none" extrusionOk="0">
                  <a:moveTo>
                    <a:pt x="77" y="21074"/>
                  </a:moveTo>
                  <a:cubicBezTo>
                    <a:pt x="386" y="24889"/>
                    <a:pt x="4662" y="23964"/>
                    <a:pt x="4662" y="23964"/>
                  </a:cubicBezTo>
                  <a:cubicBezTo>
                    <a:pt x="8861" y="20497"/>
                    <a:pt x="9016" y="9247"/>
                    <a:pt x="9016" y="9247"/>
                  </a:cubicBezTo>
                  <a:cubicBezTo>
                    <a:pt x="9016" y="9247"/>
                    <a:pt x="11751" y="7513"/>
                    <a:pt x="6820" y="4893"/>
                  </a:cubicBezTo>
                  <a:cubicBezTo>
                    <a:pt x="6820" y="4893"/>
                    <a:pt x="5779" y="1118"/>
                    <a:pt x="4123" y="1503"/>
                  </a:cubicBezTo>
                  <a:cubicBezTo>
                    <a:pt x="4123" y="1503"/>
                    <a:pt x="3506" y="1"/>
                    <a:pt x="2967" y="694"/>
                  </a:cubicBezTo>
                  <a:cubicBezTo>
                    <a:pt x="2967" y="694"/>
                    <a:pt x="2158" y="1272"/>
                    <a:pt x="2312" y="2274"/>
                  </a:cubicBezTo>
                  <a:lnTo>
                    <a:pt x="2466" y="3121"/>
                  </a:lnTo>
                  <a:cubicBezTo>
                    <a:pt x="2466" y="3121"/>
                    <a:pt x="887" y="1542"/>
                    <a:pt x="1079" y="2775"/>
                  </a:cubicBezTo>
                  <a:cubicBezTo>
                    <a:pt x="1079" y="2775"/>
                    <a:pt x="2967" y="7359"/>
                    <a:pt x="6126" y="8823"/>
                  </a:cubicBezTo>
                  <a:cubicBezTo>
                    <a:pt x="5356" y="10904"/>
                    <a:pt x="3121" y="14486"/>
                    <a:pt x="887" y="18069"/>
                  </a:cubicBezTo>
                  <a:cubicBezTo>
                    <a:pt x="309" y="18956"/>
                    <a:pt x="0" y="19996"/>
                    <a:pt x="77" y="210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" name="Google Shape;3085;p44">
              <a:extLst>
                <a:ext uri="{FF2B5EF4-FFF2-40B4-BE49-F238E27FC236}">
                  <a16:creationId xmlns:a16="http://schemas.microsoft.com/office/drawing/2014/main" xmlns="" id="{A09CCBB1-9170-8CD4-41EF-2A294861EE33}"/>
                </a:ext>
              </a:extLst>
            </p:cNvPr>
            <p:cNvSpPr/>
            <p:nvPr/>
          </p:nvSpPr>
          <p:spPr>
            <a:xfrm>
              <a:off x="-5784250" y="2811975"/>
              <a:ext cx="58225" cy="96150"/>
            </a:xfrm>
            <a:custGeom>
              <a:avLst/>
              <a:gdLst/>
              <a:ahLst/>
              <a:cxnLst/>
              <a:rect l="l" t="t" r="r" b="b"/>
              <a:pathLst>
                <a:path w="2329" h="3846" extrusionOk="0">
                  <a:moveTo>
                    <a:pt x="307" y="1"/>
                  </a:moveTo>
                  <a:cubicBezTo>
                    <a:pt x="283" y="1"/>
                    <a:pt x="258" y="4"/>
                    <a:pt x="232" y="10"/>
                  </a:cubicBezTo>
                  <a:cubicBezTo>
                    <a:pt x="116" y="49"/>
                    <a:pt x="0" y="203"/>
                    <a:pt x="39" y="319"/>
                  </a:cubicBezTo>
                  <a:cubicBezTo>
                    <a:pt x="501" y="1513"/>
                    <a:pt x="1041" y="2669"/>
                    <a:pt x="1734" y="3709"/>
                  </a:cubicBezTo>
                  <a:cubicBezTo>
                    <a:pt x="1794" y="3805"/>
                    <a:pt x="1881" y="3845"/>
                    <a:pt x="1965" y="3845"/>
                  </a:cubicBezTo>
                  <a:cubicBezTo>
                    <a:pt x="2152" y="3845"/>
                    <a:pt x="2329" y="3651"/>
                    <a:pt x="2196" y="3439"/>
                  </a:cubicBezTo>
                  <a:cubicBezTo>
                    <a:pt x="1541" y="2438"/>
                    <a:pt x="1002" y="1320"/>
                    <a:pt x="578" y="203"/>
                  </a:cubicBezTo>
                  <a:cubicBezTo>
                    <a:pt x="514" y="75"/>
                    <a:pt x="424" y="1"/>
                    <a:pt x="30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" name="Google Shape;3086;p44">
              <a:extLst>
                <a:ext uri="{FF2B5EF4-FFF2-40B4-BE49-F238E27FC236}">
                  <a16:creationId xmlns:a16="http://schemas.microsoft.com/office/drawing/2014/main" xmlns="" id="{A2EBC43D-7F35-ABCC-9FFF-82F8FD7963EE}"/>
                </a:ext>
              </a:extLst>
            </p:cNvPr>
            <p:cNvSpPr/>
            <p:nvPr/>
          </p:nvSpPr>
          <p:spPr>
            <a:xfrm>
              <a:off x="-5772300" y="2764400"/>
              <a:ext cx="57925" cy="116125"/>
            </a:xfrm>
            <a:custGeom>
              <a:avLst/>
              <a:gdLst/>
              <a:ahLst/>
              <a:cxnLst/>
              <a:rect l="l" t="t" r="r" b="b"/>
              <a:pathLst>
                <a:path w="2317" h="4645" extrusionOk="0">
                  <a:moveTo>
                    <a:pt x="328" y="1"/>
                  </a:moveTo>
                  <a:cubicBezTo>
                    <a:pt x="171" y="1"/>
                    <a:pt x="0" y="126"/>
                    <a:pt x="23" y="334"/>
                  </a:cubicBezTo>
                  <a:cubicBezTo>
                    <a:pt x="293" y="1836"/>
                    <a:pt x="871" y="3262"/>
                    <a:pt x="1718" y="4533"/>
                  </a:cubicBezTo>
                  <a:cubicBezTo>
                    <a:pt x="1775" y="4612"/>
                    <a:pt x="1854" y="4645"/>
                    <a:pt x="1934" y="4645"/>
                  </a:cubicBezTo>
                  <a:cubicBezTo>
                    <a:pt x="2126" y="4645"/>
                    <a:pt x="2317" y="4454"/>
                    <a:pt x="2181" y="4264"/>
                  </a:cubicBezTo>
                  <a:cubicBezTo>
                    <a:pt x="1372" y="3031"/>
                    <a:pt x="832" y="1644"/>
                    <a:pt x="563" y="180"/>
                  </a:cubicBezTo>
                  <a:cubicBezTo>
                    <a:pt x="532" y="56"/>
                    <a:pt x="433" y="1"/>
                    <a:pt x="32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" name="Google Shape;3087;p44">
              <a:extLst>
                <a:ext uri="{FF2B5EF4-FFF2-40B4-BE49-F238E27FC236}">
                  <a16:creationId xmlns:a16="http://schemas.microsoft.com/office/drawing/2014/main" xmlns="" id="{1E7A4A9D-7FA0-47AE-BE66-713FAB0344E8}"/>
                </a:ext>
              </a:extLst>
            </p:cNvPr>
            <p:cNvSpPr/>
            <p:nvPr/>
          </p:nvSpPr>
          <p:spPr>
            <a:xfrm>
              <a:off x="-5743800" y="2780250"/>
              <a:ext cx="47225" cy="93875"/>
            </a:xfrm>
            <a:custGeom>
              <a:avLst/>
              <a:gdLst/>
              <a:ahLst/>
              <a:cxnLst/>
              <a:rect l="l" t="t" r="r" b="b"/>
              <a:pathLst>
                <a:path w="1889" h="3755" extrusionOk="0">
                  <a:moveTo>
                    <a:pt x="293" y="0"/>
                  </a:moveTo>
                  <a:cubicBezTo>
                    <a:pt x="273" y="0"/>
                    <a:pt x="252" y="3"/>
                    <a:pt x="232" y="8"/>
                  </a:cubicBezTo>
                  <a:cubicBezTo>
                    <a:pt x="116" y="47"/>
                    <a:pt x="1" y="239"/>
                    <a:pt x="39" y="355"/>
                  </a:cubicBezTo>
                  <a:cubicBezTo>
                    <a:pt x="463" y="1434"/>
                    <a:pt x="887" y="2512"/>
                    <a:pt x="1310" y="3552"/>
                  </a:cubicBezTo>
                  <a:cubicBezTo>
                    <a:pt x="1374" y="3680"/>
                    <a:pt x="1465" y="3755"/>
                    <a:pt x="1581" y="3755"/>
                  </a:cubicBezTo>
                  <a:cubicBezTo>
                    <a:pt x="1605" y="3755"/>
                    <a:pt x="1631" y="3752"/>
                    <a:pt x="1657" y="3745"/>
                  </a:cubicBezTo>
                  <a:cubicBezTo>
                    <a:pt x="1773" y="3707"/>
                    <a:pt x="1888" y="3552"/>
                    <a:pt x="1850" y="3437"/>
                  </a:cubicBezTo>
                  <a:cubicBezTo>
                    <a:pt x="1426" y="2358"/>
                    <a:pt x="1002" y="1279"/>
                    <a:pt x="578" y="201"/>
                  </a:cubicBezTo>
                  <a:cubicBezTo>
                    <a:pt x="545" y="101"/>
                    <a:pt x="425" y="0"/>
                    <a:pt x="2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" name="Google Shape;3088;p44">
              <a:extLst>
                <a:ext uri="{FF2B5EF4-FFF2-40B4-BE49-F238E27FC236}">
                  <a16:creationId xmlns:a16="http://schemas.microsoft.com/office/drawing/2014/main" xmlns="" id="{51FE0813-F1F6-AFBC-44B1-1031DD3F152F}"/>
                </a:ext>
              </a:extLst>
            </p:cNvPr>
            <p:cNvSpPr/>
            <p:nvPr/>
          </p:nvSpPr>
          <p:spPr>
            <a:xfrm>
              <a:off x="-5611850" y="3386675"/>
              <a:ext cx="507600" cy="152750"/>
            </a:xfrm>
            <a:custGeom>
              <a:avLst/>
              <a:gdLst/>
              <a:ahLst/>
              <a:cxnLst/>
              <a:rect l="l" t="t" r="r" b="b"/>
              <a:pathLst>
                <a:path w="20304" h="6110" extrusionOk="0">
                  <a:moveTo>
                    <a:pt x="9621" y="1"/>
                  </a:moveTo>
                  <a:cubicBezTo>
                    <a:pt x="6407" y="1"/>
                    <a:pt x="3191" y="242"/>
                    <a:pt x="1" y="716"/>
                  </a:cubicBezTo>
                  <a:cubicBezTo>
                    <a:pt x="193" y="2219"/>
                    <a:pt x="424" y="3798"/>
                    <a:pt x="617" y="5647"/>
                  </a:cubicBezTo>
                  <a:lnTo>
                    <a:pt x="19572" y="6110"/>
                  </a:lnTo>
                  <a:cubicBezTo>
                    <a:pt x="19842" y="4299"/>
                    <a:pt x="20073" y="2565"/>
                    <a:pt x="20304" y="909"/>
                  </a:cubicBezTo>
                  <a:cubicBezTo>
                    <a:pt x="16772" y="300"/>
                    <a:pt x="13198" y="1"/>
                    <a:pt x="96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" name="Google Shape;3089;p44">
              <a:extLst>
                <a:ext uri="{FF2B5EF4-FFF2-40B4-BE49-F238E27FC236}">
                  <a16:creationId xmlns:a16="http://schemas.microsoft.com/office/drawing/2014/main" xmlns="" id="{A8FDA824-47F4-619E-4C3D-D4D316FA0122}"/>
                </a:ext>
              </a:extLst>
            </p:cNvPr>
            <p:cNvSpPr/>
            <p:nvPr/>
          </p:nvSpPr>
          <p:spPr>
            <a:xfrm>
              <a:off x="-5611850" y="3379525"/>
              <a:ext cx="507600" cy="159900"/>
            </a:xfrm>
            <a:custGeom>
              <a:avLst/>
              <a:gdLst/>
              <a:ahLst/>
              <a:cxnLst/>
              <a:rect l="l" t="t" r="r" b="b"/>
              <a:pathLst>
                <a:path w="20304" h="6396" fill="none" extrusionOk="0">
                  <a:moveTo>
                    <a:pt x="20304" y="1195"/>
                  </a:moveTo>
                  <a:cubicBezTo>
                    <a:pt x="20073" y="2851"/>
                    <a:pt x="19842" y="4585"/>
                    <a:pt x="19572" y="6396"/>
                  </a:cubicBezTo>
                  <a:lnTo>
                    <a:pt x="617" y="5933"/>
                  </a:lnTo>
                  <a:cubicBezTo>
                    <a:pt x="424" y="4084"/>
                    <a:pt x="193" y="2505"/>
                    <a:pt x="1" y="1002"/>
                  </a:cubicBezTo>
                  <a:cubicBezTo>
                    <a:pt x="6743" y="0"/>
                    <a:pt x="13600" y="39"/>
                    <a:pt x="20304" y="11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" name="Google Shape;3090;p44">
              <a:extLst>
                <a:ext uri="{FF2B5EF4-FFF2-40B4-BE49-F238E27FC236}">
                  <a16:creationId xmlns:a16="http://schemas.microsoft.com/office/drawing/2014/main" xmlns="" id="{EBD3B5E9-84BD-2EE9-CA4E-384D154D1A82}"/>
                </a:ext>
              </a:extLst>
            </p:cNvPr>
            <p:cNvSpPr/>
            <p:nvPr/>
          </p:nvSpPr>
          <p:spPr>
            <a:xfrm>
              <a:off x="-6026975" y="3528800"/>
              <a:ext cx="1151000" cy="548750"/>
            </a:xfrm>
            <a:custGeom>
              <a:avLst/>
              <a:gdLst/>
              <a:ahLst/>
              <a:cxnLst/>
              <a:rect l="l" t="t" r="r" b="b"/>
              <a:pathLst>
                <a:path w="46040" h="21950" extrusionOk="0">
                  <a:moveTo>
                    <a:pt x="17299" y="1"/>
                  </a:moveTo>
                  <a:cubicBezTo>
                    <a:pt x="13177" y="964"/>
                    <a:pt x="9979" y="3622"/>
                    <a:pt x="7436" y="6435"/>
                  </a:cubicBezTo>
                  <a:cubicBezTo>
                    <a:pt x="4932" y="9286"/>
                    <a:pt x="2852" y="12445"/>
                    <a:pt x="1" y="15065"/>
                  </a:cubicBezTo>
                  <a:cubicBezTo>
                    <a:pt x="305" y="14997"/>
                    <a:pt x="617" y="14965"/>
                    <a:pt x="928" y="14965"/>
                  </a:cubicBezTo>
                  <a:cubicBezTo>
                    <a:pt x="2034" y="14965"/>
                    <a:pt x="3132" y="15375"/>
                    <a:pt x="3853" y="16066"/>
                  </a:cubicBezTo>
                  <a:cubicBezTo>
                    <a:pt x="4123" y="16298"/>
                    <a:pt x="4316" y="16606"/>
                    <a:pt x="4547" y="16875"/>
                  </a:cubicBezTo>
                  <a:cubicBezTo>
                    <a:pt x="4817" y="17184"/>
                    <a:pt x="5125" y="17530"/>
                    <a:pt x="5510" y="17723"/>
                  </a:cubicBezTo>
                  <a:cubicBezTo>
                    <a:pt x="5903" y="17927"/>
                    <a:pt x="6334" y="18010"/>
                    <a:pt x="6777" y="18010"/>
                  </a:cubicBezTo>
                  <a:cubicBezTo>
                    <a:pt x="7421" y="18010"/>
                    <a:pt x="8092" y="17836"/>
                    <a:pt x="8708" y="17607"/>
                  </a:cubicBezTo>
                  <a:cubicBezTo>
                    <a:pt x="8823" y="17569"/>
                    <a:pt x="8939" y="17530"/>
                    <a:pt x="9016" y="17492"/>
                  </a:cubicBezTo>
                  <a:cubicBezTo>
                    <a:pt x="10035" y="17070"/>
                    <a:pt x="11054" y="16552"/>
                    <a:pt x="12161" y="16552"/>
                  </a:cubicBezTo>
                  <a:cubicBezTo>
                    <a:pt x="12268" y="16552"/>
                    <a:pt x="12375" y="16557"/>
                    <a:pt x="12483" y="16567"/>
                  </a:cubicBezTo>
                  <a:cubicBezTo>
                    <a:pt x="14294" y="16721"/>
                    <a:pt x="15411" y="18262"/>
                    <a:pt x="16721" y="19341"/>
                  </a:cubicBezTo>
                  <a:cubicBezTo>
                    <a:pt x="17415" y="19881"/>
                    <a:pt x="18108" y="20304"/>
                    <a:pt x="19033" y="20420"/>
                  </a:cubicBezTo>
                  <a:cubicBezTo>
                    <a:pt x="19165" y="20435"/>
                    <a:pt x="19296" y="20442"/>
                    <a:pt x="19426" y="20442"/>
                  </a:cubicBezTo>
                  <a:cubicBezTo>
                    <a:pt x="20278" y="20442"/>
                    <a:pt x="21076" y="20133"/>
                    <a:pt x="21845" y="19765"/>
                  </a:cubicBezTo>
                  <a:cubicBezTo>
                    <a:pt x="23202" y="19104"/>
                    <a:pt x="24528" y="18191"/>
                    <a:pt x="25993" y="18191"/>
                  </a:cubicBezTo>
                  <a:cubicBezTo>
                    <a:pt x="26150" y="18191"/>
                    <a:pt x="26308" y="18202"/>
                    <a:pt x="26468" y="18224"/>
                  </a:cubicBezTo>
                  <a:cubicBezTo>
                    <a:pt x="27663" y="18417"/>
                    <a:pt x="28549" y="19226"/>
                    <a:pt x="29396" y="19919"/>
                  </a:cubicBezTo>
                  <a:cubicBezTo>
                    <a:pt x="29435" y="19958"/>
                    <a:pt x="29512" y="19996"/>
                    <a:pt x="29550" y="20035"/>
                  </a:cubicBezTo>
                  <a:cubicBezTo>
                    <a:pt x="30328" y="20636"/>
                    <a:pt x="31236" y="21204"/>
                    <a:pt x="32274" y="21204"/>
                  </a:cubicBezTo>
                  <a:cubicBezTo>
                    <a:pt x="32367" y="21204"/>
                    <a:pt x="32461" y="21200"/>
                    <a:pt x="32556" y="21190"/>
                  </a:cubicBezTo>
                  <a:cubicBezTo>
                    <a:pt x="32979" y="21152"/>
                    <a:pt x="33403" y="20959"/>
                    <a:pt x="33788" y="20767"/>
                  </a:cubicBezTo>
                  <a:cubicBezTo>
                    <a:pt x="34520" y="20381"/>
                    <a:pt x="35214" y="19803"/>
                    <a:pt x="36061" y="19572"/>
                  </a:cubicBezTo>
                  <a:cubicBezTo>
                    <a:pt x="36371" y="19485"/>
                    <a:pt x="36685" y="19447"/>
                    <a:pt x="37001" y="19447"/>
                  </a:cubicBezTo>
                  <a:cubicBezTo>
                    <a:pt x="37665" y="19447"/>
                    <a:pt x="38336" y="19619"/>
                    <a:pt x="38989" y="19881"/>
                  </a:cubicBezTo>
                  <a:cubicBezTo>
                    <a:pt x="39606" y="20112"/>
                    <a:pt x="40222" y="20420"/>
                    <a:pt x="40762" y="20728"/>
                  </a:cubicBezTo>
                  <a:cubicBezTo>
                    <a:pt x="41262" y="21036"/>
                    <a:pt x="41840" y="21306"/>
                    <a:pt x="42457" y="21537"/>
                  </a:cubicBezTo>
                  <a:cubicBezTo>
                    <a:pt x="43069" y="21782"/>
                    <a:pt x="43729" y="21949"/>
                    <a:pt x="44385" y="21949"/>
                  </a:cubicBezTo>
                  <a:cubicBezTo>
                    <a:pt x="44761" y="21949"/>
                    <a:pt x="45136" y="21895"/>
                    <a:pt x="45500" y="21768"/>
                  </a:cubicBezTo>
                  <a:cubicBezTo>
                    <a:pt x="46040" y="21576"/>
                    <a:pt x="44306" y="16028"/>
                    <a:pt x="44113" y="15373"/>
                  </a:cubicBezTo>
                  <a:cubicBezTo>
                    <a:pt x="43227" y="12098"/>
                    <a:pt x="42303" y="8785"/>
                    <a:pt x="40608" y="5703"/>
                  </a:cubicBezTo>
                  <a:cubicBezTo>
                    <a:pt x="39490" y="3699"/>
                    <a:pt x="38065" y="1850"/>
                    <a:pt x="36177" y="386"/>
                  </a:cubicBezTo>
                  <a:lnTo>
                    <a:pt x="1729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" name="Google Shape;3091;p44">
              <a:extLst>
                <a:ext uri="{FF2B5EF4-FFF2-40B4-BE49-F238E27FC236}">
                  <a16:creationId xmlns:a16="http://schemas.microsoft.com/office/drawing/2014/main" xmlns="" id="{CBCB552A-6868-2EC9-3D8E-305D83487075}"/>
                </a:ext>
              </a:extLst>
            </p:cNvPr>
            <p:cNvSpPr/>
            <p:nvPr/>
          </p:nvSpPr>
          <p:spPr>
            <a:xfrm>
              <a:off x="-6026975" y="3528800"/>
              <a:ext cx="1151000" cy="552900"/>
            </a:xfrm>
            <a:custGeom>
              <a:avLst/>
              <a:gdLst/>
              <a:ahLst/>
              <a:cxnLst/>
              <a:rect l="l" t="t" r="r" b="b"/>
              <a:pathLst>
                <a:path w="46040" h="22116" fill="none" extrusionOk="0">
                  <a:moveTo>
                    <a:pt x="45500" y="21768"/>
                  </a:moveTo>
                  <a:cubicBezTo>
                    <a:pt x="44499" y="22115"/>
                    <a:pt x="43420" y="21922"/>
                    <a:pt x="42457" y="21537"/>
                  </a:cubicBezTo>
                  <a:cubicBezTo>
                    <a:pt x="41840" y="21306"/>
                    <a:pt x="41262" y="21036"/>
                    <a:pt x="40762" y="20728"/>
                  </a:cubicBezTo>
                  <a:cubicBezTo>
                    <a:pt x="40222" y="20420"/>
                    <a:pt x="39606" y="20112"/>
                    <a:pt x="38989" y="19881"/>
                  </a:cubicBezTo>
                  <a:cubicBezTo>
                    <a:pt x="38026" y="19495"/>
                    <a:pt x="37025" y="19303"/>
                    <a:pt x="36061" y="19572"/>
                  </a:cubicBezTo>
                  <a:cubicBezTo>
                    <a:pt x="35214" y="19803"/>
                    <a:pt x="34520" y="20381"/>
                    <a:pt x="33788" y="20767"/>
                  </a:cubicBezTo>
                  <a:cubicBezTo>
                    <a:pt x="33403" y="20959"/>
                    <a:pt x="32979" y="21152"/>
                    <a:pt x="32556" y="21190"/>
                  </a:cubicBezTo>
                  <a:cubicBezTo>
                    <a:pt x="31400" y="21306"/>
                    <a:pt x="30398" y="20690"/>
                    <a:pt x="29550" y="20035"/>
                  </a:cubicBezTo>
                  <a:cubicBezTo>
                    <a:pt x="29512" y="19996"/>
                    <a:pt x="29435" y="19958"/>
                    <a:pt x="29396" y="19919"/>
                  </a:cubicBezTo>
                  <a:cubicBezTo>
                    <a:pt x="28549" y="19226"/>
                    <a:pt x="27663" y="18417"/>
                    <a:pt x="26468" y="18224"/>
                  </a:cubicBezTo>
                  <a:cubicBezTo>
                    <a:pt x="24812" y="17993"/>
                    <a:pt x="23348" y="19033"/>
                    <a:pt x="21845" y="19765"/>
                  </a:cubicBezTo>
                  <a:cubicBezTo>
                    <a:pt x="20959" y="20189"/>
                    <a:pt x="20034" y="20535"/>
                    <a:pt x="19033" y="20420"/>
                  </a:cubicBezTo>
                  <a:cubicBezTo>
                    <a:pt x="18108" y="20304"/>
                    <a:pt x="17415" y="19881"/>
                    <a:pt x="16721" y="19341"/>
                  </a:cubicBezTo>
                  <a:cubicBezTo>
                    <a:pt x="15411" y="18262"/>
                    <a:pt x="14294" y="16721"/>
                    <a:pt x="12483" y="16567"/>
                  </a:cubicBezTo>
                  <a:cubicBezTo>
                    <a:pt x="11250" y="16452"/>
                    <a:pt x="10133" y="17030"/>
                    <a:pt x="9016" y="17492"/>
                  </a:cubicBezTo>
                  <a:cubicBezTo>
                    <a:pt x="8939" y="17530"/>
                    <a:pt x="8823" y="17569"/>
                    <a:pt x="8708" y="17607"/>
                  </a:cubicBezTo>
                  <a:cubicBezTo>
                    <a:pt x="7668" y="17993"/>
                    <a:pt x="6473" y="18224"/>
                    <a:pt x="5510" y="17723"/>
                  </a:cubicBezTo>
                  <a:cubicBezTo>
                    <a:pt x="5125" y="17530"/>
                    <a:pt x="4817" y="17184"/>
                    <a:pt x="4547" y="16875"/>
                  </a:cubicBezTo>
                  <a:cubicBezTo>
                    <a:pt x="4316" y="16606"/>
                    <a:pt x="4123" y="16298"/>
                    <a:pt x="3853" y="16066"/>
                  </a:cubicBezTo>
                  <a:cubicBezTo>
                    <a:pt x="2929" y="15180"/>
                    <a:pt x="1388" y="14757"/>
                    <a:pt x="1" y="15065"/>
                  </a:cubicBezTo>
                  <a:cubicBezTo>
                    <a:pt x="2852" y="12445"/>
                    <a:pt x="4932" y="9286"/>
                    <a:pt x="7436" y="6435"/>
                  </a:cubicBezTo>
                  <a:cubicBezTo>
                    <a:pt x="9979" y="3622"/>
                    <a:pt x="13177" y="964"/>
                    <a:pt x="17299" y="1"/>
                  </a:cubicBezTo>
                  <a:lnTo>
                    <a:pt x="36177" y="386"/>
                  </a:lnTo>
                  <a:cubicBezTo>
                    <a:pt x="38065" y="1850"/>
                    <a:pt x="39490" y="3699"/>
                    <a:pt x="40608" y="5703"/>
                  </a:cubicBezTo>
                  <a:cubicBezTo>
                    <a:pt x="42303" y="8785"/>
                    <a:pt x="43227" y="12098"/>
                    <a:pt x="44113" y="15373"/>
                  </a:cubicBezTo>
                  <a:cubicBezTo>
                    <a:pt x="44306" y="16028"/>
                    <a:pt x="46040" y="21576"/>
                    <a:pt x="45500" y="217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" name="Google Shape;3999;p57">
            <a:extLst>
              <a:ext uri="{FF2B5EF4-FFF2-40B4-BE49-F238E27FC236}">
                <a16:creationId xmlns:a16="http://schemas.microsoft.com/office/drawing/2014/main" xmlns="" id="{C2180E66-7D21-316B-D0A5-18C7A25761F1}"/>
              </a:ext>
            </a:extLst>
          </p:cNvPr>
          <p:cNvGrpSpPr/>
          <p:nvPr/>
        </p:nvGrpSpPr>
        <p:grpSpPr>
          <a:xfrm>
            <a:off x="7606746" y="3958918"/>
            <a:ext cx="838430" cy="810050"/>
            <a:chOff x="9135725" y="2463025"/>
            <a:chExt cx="948025" cy="1124072"/>
          </a:xfrm>
        </p:grpSpPr>
        <p:sp>
          <p:nvSpPr>
            <p:cNvPr id="390" name="Google Shape;4000;p57">
              <a:extLst>
                <a:ext uri="{FF2B5EF4-FFF2-40B4-BE49-F238E27FC236}">
                  <a16:creationId xmlns:a16="http://schemas.microsoft.com/office/drawing/2014/main" xmlns="" id="{067D2853-7088-C37D-7D6A-D9750D24EC41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" name="Google Shape;4001;p57">
              <a:extLst>
                <a:ext uri="{FF2B5EF4-FFF2-40B4-BE49-F238E27FC236}">
                  <a16:creationId xmlns:a16="http://schemas.microsoft.com/office/drawing/2014/main" xmlns="" id="{C6A6148F-5D3C-8999-1A26-A984AA1C0109}"/>
                </a:ext>
              </a:extLst>
            </p:cNvPr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" name="Google Shape;4002;p57">
              <a:extLst>
                <a:ext uri="{FF2B5EF4-FFF2-40B4-BE49-F238E27FC236}">
                  <a16:creationId xmlns:a16="http://schemas.microsoft.com/office/drawing/2014/main" xmlns="" id="{454BC85B-4088-F80A-4114-5257D3B73E65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" name="Google Shape;4003;p57">
              <a:extLst>
                <a:ext uri="{FF2B5EF4-FFF2-40B4-BE49-F238E27FC236}">
                  <a16:creationId xmlns:a16="http://schemas.microsoft.com/office/drawing/2014/main" xmlns="" id="{4FDD4B3A-CA1B-ADDF-246D-34761CF09E60}"/>
                </a:ext>
              </a:extLst>
            </p:cNvPr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" name="Google Shape;4004;p57">
              <a:extLst>
                <a:ext uri="{FF2B5EF4-FFF2-40B4-BE49-F238E27FC236}">
                  <a16:creationId xmlns:a16="http://schemas.microsoft.com/office/drawing/2014/main" xmlns="" id="{92DAB909-2C82-30EF-BEFC-2C44FAF8FAD0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" name="Google Shape;4005;p57">
              <a:extLst>
                <a:ext uri="{FF2B5EF4-FFF2-40B4-BE49-F238E27FC236}">
                  <a16:creationId xmlns:a16="http://schemas.microsoft.com/office/drawing/2014/main" xmlns="" id="{F9512CB8-F809-D72C-2E8C-1E2849CFC17C}"/>
                </a:ext>
              </a:extLst>
            </p:cNvPr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" name="Google Shape;4006;p57">
              <a:extLst>
                <a:ext uri="{FF2B5EF4-FFF2-40B4-BE49-F238E27FC236}">
                  <a16:creationId xmlns:a16="http://schemas.microsoft.com/office/drawing/2014/main" xmlns="" id="{91FCB7CF-0F75-DEAF-F348-ECDEDF4A5F53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" name="Google Shape;4007;p57">
              <a:extLst>
                <a:ext uri="{FF2B5EF4-FFF2-40B4-BE49-F238E27FC236}">
                  <a16:creationId xmlns:a16="http://schemas.microsoft.com/office/drawing/2014/main" xmlns="" id="{8DB85BD3-370F-A779-1085-BF7DFDD3FF0D}"/>
                </a:ext>
              </a:extLst>
            </p:cNvPr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" name="Google Shape;4008;p57">
              <a:extLst>
                <a:ext uri="{FF2B5EF4-FFF2-40B4-BE49-F238E27FC236}">
                  <a16:creationId xmlns:a16="http://schemas.microsoft.com/office/drawing/2014/main" xmlns="" id="{0C895C2E-5AE4-5902-D07F-CC3DD6646BF3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" name="Google Shape;4009;p57">
              <a:extLst>
                <a:ext uri="{FF2B5EF4-FFF2-40B4-BE49-F238E27FC236}">
                  <a16:creationId xmlns:a16="http://schemas.microsoft.com/office/drawing/2014/main" xmlns="" id="{EC7AB00D-60C4-D76A-B68B-450DEE84C195}"/>
                </a:ext>
              </a:extLst>
            </p:cNvPr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" name="Google Shape;4010;p57">
              <a:extLst>
                <a:ext uri="{FF2B5EF4-FFF2-40B4-BE49-F238E27FC236}">
                  <a16:creationId xmlns:a16="http://schemas.microsoft.com/office/drawing/2014/main" xmlns="" id="{4684855F-F058-1E3E-641E-F5097845EF2B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" name="Google Shape;4011;p57">
              <a:extLst>
                <a:ext uri="{FF2B5EF4-FFF2-40B4-BE49-F238E27FC236}">
                  <a16:creationId xmlns:a16="http://schemas.microsoft.com/office/drawing/2014/main" xmlns="" id="{BCC1CFBD-5824-FC2C-16A0-3B9F02C513B3}"/>
                </a:ext>
              </a:extLst>
            </p:cNvPr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" name="Google Shape;4012;p57">
              <a:extLst>
                <a:ext uri="{FF2B5EF4-FFF2-40B4-BE49-F238E27FC236}">
                  <a16:creationId xmlns:a16="http://schemas.microsoft.com/office/drawing/2014/main" xmlns="" id="{9D4606DB-728F-7383-F67B-D56AC2C93B07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" name="Google Shape;4013;p57">
              <a:extLst>
                <a:ext uri="{FF2B5EF4-FFF2-40B4-BE49-F238E27FC236}">
                  <a16:creationId xmlns:a16="http://schemas.microsoft.com/office/drawing/2014/main" xmlns="" id="{163CE2E2-D439-56C0-DD79-BCE93AAB676B}"/>
                </a:ext>
              </a:extLst>
            </p:cNvPr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" name="Google Shape;4014;p57">
              <a:extLst>
                <a:ext uri="{FF2B5EF4-FFF2-40B4-BE49-F238E27FC236}">
                  <a16:creationId xmlns:a16="http://schemas.microsoft.com/office/drawing/2014/main" xmlns="" id="{9F4A9D7B-7794-31B9-3F61-503C31AC8BB0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" name="Google Shape;4015;p57">
              <a:extLst>
                <a:ext uri="{FF2B5EF4-FFF2-40B4-BE49-F238E27FC236}">
                  <a16:creationId xmlns:a16="http://schemas.microsoft.com/office/drawing/2014/main" xmlns="" id="{D54578B6-38E1-7051-22CC-345435AFED39}"/>
                </a:ext>
              </a:extLst>
            </p:cNvPr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" name="Google Shape;4016;p57">
              <a:extLst>
                <a:ext uri="{FF2B5EF4-FFF2-40B4-BE49-F238E27FC236}">
                  <a16:creationId xmlns:a16="http://schemas.microsoft.com/office/drawing/2014/main" xmlns="" id="{C975DF45-DB5C-5CA0-EA61-BEA6CCAC1129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" name="Google Shape;4017;p57">
              <a:extLst>
                <a:ext uri="{FF2B5EF4-FFF2-40B4-BE49-F238E27FC236}">
                  <a16:creationId xmlns:a16="http://schemas.microsoft.com/office/drawing/2014/main" xmlns="" id="{8FFD98BA-7F0C-A939-9A4B-32597EC16877}"/>
                </a:ext>
              </a:extLst>
            </p:cNvPr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" name="Google Shape;4018;p57">
              <a:extLst>
                <a:ext uri="{FF2B5EF4-FFF2-40B4-BE49-F238E27FC236}">
                  <a16:creationId xmlns:a16="http://schemas.microsoft.com/office/drawing/2014/main" xmlns="" id="{118E9BE3-89A9-C4A3-23F8-82EDC265B29B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" name="Google Shape;4019;p57">
              <a:extLst>
                <a:ext uri="{FF2B5EF4-FFF2-40B4-BE49-F238E27FC236}">
                  <a16:creationId xmlns:a16="http://schemas.microsoft.com/office/drawing/2014/main" xmlns="" id="{D0D5A0B2-D187-671F-55EB-789B6E53DF19}"/>
                </a:ext>
              </a:extLst>
            </p:cNvPr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" name="Google Shape;4020;p57">
              <a:extLst>
                <a:ext uri="{FF2B5EF4-FFF2-40B4-BE49-F238E27FC236}">
                  <a16:creationId xmlns:a16="http://schemas.microsoft.com/office/drawing/2014/main" xmlns="" id="{CAB9906E-5598-8F62-8895-8E297690E5BF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" name="Google Shape;4021;p57">
              <a:extLst>
                <a:ext uri="{FF2B5EF4-FFF2-40B4-BE49-F238E27FC236}">
                  <a16:creationId xmlns:a16="http://schemas.microsoft.com/office/drawing/2014/main" xmlns="" id="{6FCA2376-3DA7-4406-0860-51624DC44F28}"/>
                </a:ext>
              </a:extLst>
            </p:cNvPr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" name="Google Shape;4022;p57">
              <a:extLst>
                <a:ext uri="{FF2B5EF4-FFF2-40B4-BE49-F238E27FC236}">
                  <a16:creationId xmlns:a16="http://schemas.microsoft.com/office/drawing/2014/main" xmlns="" id="{7F451898-2547-EF77-35C5-72DBDA7936A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" name="Google Shape;4023;p57">
              <a:extLst>
                <a:ext uri="{FF2B5EF4-FFF2-40B4-BE49-F238E27FC236}">
                  <a16:creationId xmlns:a16="http://schemas.microsoft.com/office/drawing/2014/main" xmlns="" id="{15481579-3EBD-085F-DEFA-891D3DA022ED}"/>
                </a:ext>
              </a:extLst>
            </p:cNvPr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" name="Google Shape;4024;p57">
              <a:extLst>
                <a:ext uri="{FF2B5EF4-FFF2-40B4-BE49-F238E27FC236}">
                  <a16:creationId xmlns:a16="http://schemas.microsoft.com/office/drawing/2014/main" xmlns="" id="{524C33CD-9907-4137-E906-4B999C168922}"/>
                </a:ext>
              </a:extLst>
            </p:cNvPr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" name="Google Shape;4025;p57">
              <a:extLst>
                <a:ext uri="{FF2B5EF4-FFF2-40B4-BE49-F238E27FC236}">
                  <a16:creationId xmlns:a16="http://schemas.microsoft.com/office/drawing/2014/main" xmlns="" id="{3C87B57E-ABC2-F9B1-8838-7D26D9919695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" name="Google Shape;4026;p57">
              <a:extLst>
                <a:ext uri="{FF2B5EF4-FFF2-40B4-BE49-F238E27FC236}">
                  <a16:creationId xmlns:a16="http://schemas.microsoft.com/office/drawing/2014/main" xmlns="" id="{3E66C967-AB79-9BC3-4872-F653FF5899E0}"/>
                </a:ext>
              </a:extLst>
            </p:cNvPr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" name="Google Shape;4027;p57">
              <a:extLst>
                <a:ext uri="{FF2B5EF4-FFF2-40B4-BE49-F238E27FC236}">
                  <a16:creationId xmlns:a16="http://schemas.microsoft.com/office/drawing/2014/main" xmlns="" id="{B8490A11-81CF-B2A9-3015-D47569827309}"/>
                </a:ext>
              </a:extLst>
            </p:cNvPr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" name="Google Shape;4028;p57">
              <a:extLst>
                <a:ext uri="{FF2B5EF4-FFF2-40B4-BE49-F238E27FC236}">
                  <a16:creationId xmlns:a16="http://schemas.microsoft.com/office/drawing/2014/main" xmlns="" id="{E010CCFF-F0D3-F7A9-206B-E0444C2AE816}"/>
                </a:ext>
              </a:extLst>
            </p:cNvPr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" name="Google Shape;4029;p57">
              <a:extLst>
                <a:ext uri="{FF2B5EF4-FFF2-40B4-BE49-F238E27FC236}">
                  <a16:creationId xmlns:a16="http://schemas.microsoft.com/office/drawing/2014/main" xmlns="" id="{CC3DF8E4-3F43-2AB8-F4C8-B51BFE17A981}"/>
                </a:ext>
              </a:extLst>
            </p:cNvPr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" name="Google Shape;4030;p57">
              <a:extLst>
                <a:ext uri="{FF2B5EF4-FFF2-40B4-BE49-F238E27FC236}">
                  <a16:creationId xmlns:a16="http://schemas.microsoft.com/office/drawing/2014/main" xmlns="" id="{1454F3FB-73D0-C3E1-C069-6369E9EC13C3}"/>
                </a:ext>
              </a:extLst>
            </p:cNvPr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" name="Google Shape;4031;p57">
              <a:extLst>
                <a:ext uri="{FF2B5EF4-FFF2-40B4-BE49-F238E27FC236}">
                  <a16:creationId xmlns:a16="http://schemas.microsoft.com/office/drawing/2014/main" xmlns="" id="{4D01872C-93BE-859D-CE06-386CB9850A10}"/>
                </a:ext>
              </a:extLst>
            </p:cNvPr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" name="Google Shape;4032;p57">
              <a:extLst>
                <a:ext uri="{FF2B5EF4-FFF2-40B4-BE49-F238E27FC236}">
                  <a16:creationId xmlns:a16="http://schemas.microsoft.com/office/drawing/2014/main" xmlns="" id="{7C8A67FD-DD31-8B89-5E20-F3381DD5501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" name="Google Shape;4033;p57">
              <a:extLst>
                <a:ext uri="{FF2B5EF4-FFF2-40B4-BE49-F238E27FC236}">
                  <a16:creationId xmlns:a16="http://schemas.microsoft.com/office/drawing/2014/main" xmlns="" id="{05D4CF48-EDF6-333F-207A-4E6C6EE28972}"/>
                </a:ext>
              </a:extLst>
            </p:cNvPr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" name="Google Shape;4034;p57">
              <a:extLst>
                <a:ext uri="{FF2B5EF4-FFF2-40B4-BE49-F238E27FC236}">
                  <a16:creationId xmlns:a16="http://schemas.microsoft.com/office/drawing/2014/main" xmlns="" id="{1BF0E6C2-A3BC-ED46-DAC6-C3FA96416D8F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" name="Google Shape;4035;p57">
              <a:extLst>
                <a:ext uri="{FF2B5EF4-FFF2-40B4-BE49-F238E27FC236}">
                  <a16:creationId xmlns:a16="http://schemas.microsoft.com/office/drawing/2014/main" xmlns="" id="{5E614B5C-D974-83D7-FCD7-3C247E20A90A}"/>
                </a:ext>
              </a:extLst>
            </p:cNvPr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" name="Google Shape;4036;p57">
              <a:extLst>
                <a:ext uri="{FF2B5EF4-FFF2-40B4-BE49-F238E27FC236}">
                  <a16:creationId xmlns:a16="http://schemas.microsoft.com/office/drawing/2014/main" xmlns="" id="{DB41C2E7-E3A9-EC91-B082-CD7D0142356D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" name="Google Shape;4037;p57">
              <a:extLst>
                <a:ext uri="{FF2B5EF4-FFF2-40B4-BE49-F238E27FC236}">
                  <a16:creationId xmlns:a16="http://schemas.microsoft.com/office/drawing/2014/main" xmlns="" id="{D1F79034-6D12-84A7-1150-EC8B805EE679}"/>
                </a:ext>
              </a:extLst>
            </p:cNvPr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" name="Google Shape;4038;p57">
              <a:extLst>
                <a:ext uri="{FF2B5EF4-FFF2-40B4-BE49-F238E27FC236}">
                  <a16:creationId xmlns:a16="http://schemas.microsoft.com/office/drawing/2014/main" xmlns="" id="{75255FBE-95B0-1A29-1703-A6E0445014EE}"/>
                </a:ext>
              </a:extLst>
            </p:cNvPr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" name="Google Shape;4039;p57">
              <a:extLst>
                <a:ext uri="{FF2B5EF4-FFF2-40B4-BE49-F238E27FC236}">
                  <a16:creationId xmlns:a16="http://schemas.microsoft.com/office/drawing/2014/main" xmlns="" id="{69F94A2E-25AE-ED28-B479-01FD22865D6E}"/>
                </a:ext>
              </a:extLst>
            </p:cNvPr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" name="Google Shape;4040;p57">
              <a:extLst>
                <a:ext uri="{FF2B5EF4-FFF2-40B4-BE49-F238E27FC236}">
                  <a16:creationId xmlns:a16="http://schemas.microsoft.com/office/drawing/2014/main" xmlns="" id="{F0359893-5AC1-4849-2329-80DDFB8D310D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" name="Google Shape;4041;p57">
              <a:extLst>
                <a:ext uri="{FF2B5EF4-FFF2-40B4-BE49-F238E27FC236}">
                  <a16:creationId xmlns:a16="http://schemas.microsoft.com/office/drawing/2014/main" xmlns="" id="{F1C0F67B-EF0B-FEDC-2CE4-00951FDFC53F}"/>
                </a:ext>
              </a:extLst>
            </p:cNvPr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" name="Google Shape;4042;p57">
              <a:extLst>
                <a:ext uri="{FF2B5EF4-FFF2-40B4-BE49-F238E27FC236}">
                  <a16:creationId xmlns:a16="http://schemas.microsoft.com/office/drawing/2014/main" xmlns="" id="{4CD201CD-54C6-86CC-4A40-EDDBD49DE801}"/>
                </a:ext>
              </a:extLst>
            </p:cNvPr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" name="Google Shape;4043;p57">
              <a:extLst>
                <a:ext uri="{FF2B5EF4-FFF2-40B4-BE49-F238E27FC236}">
                  <a16:creationId xmlns:a16="http://schemas.microsoft.com/office/drawing/2014/main" xmlns="" id="{0C9E4FCF-E613-34BF-4C54-3794795D3A17}"/>
                </a:ext>
              </a:extLst>
            </p:cNvPr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" name="Google Shape;4044;p57">
              <a:extLst>
                <a:ext uri="{FF2B5EF4-FFF2-40B4-BE49-F238E27FC236}">
                  <a16:creationId xmlns:a16="http://schemas.microsoft.com/office/drawing/2014/main" xmlns="" id="{90DFB4C3-BF0E-8388-523D-411F77EFB427}"/>
                </a:ext>
              </a:extLst>
            </p:cNvPr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" name="Google Shape;4045;p57">
              <a:extLst>
                <a:ext uri="{FF2B5EF4-FFF2-40B4-BE49-F238E27FC236}">
                  <a16:creationId xmlns:a16="http://schemas.microsoft.com/office/drawing/2014/main" xmlns="" id="{43F596D3-4AFA-F48D-F285-7653C9E0EDB4}"/>
                </a:ext>
              </a:extLst>
            </p:cNvPr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" name="Google Shape;4046;p57">
              <a:extLst>
                <a:ext uri="{FF2B5EF4-FFF2-40B4-BE49-F238E27FC236}">
                  <a16:creationId xmlns:a16="http://schemas.microsoft.com/office/drawing/2014/main" xmlns="" id="{5673E5A3-CF18-0AB7-8D02-CA364DEDD1BA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" name="Google Shape;4047;p57">
              <a:extLst>
                <a:ext uri="{FF2B5EF4-FFF2-40B4-BE49-F238E27FC236}">
                  <a16:creationId xmlns:a16="http://schemas.microsoft.com/office/drawing/2014/main" xmlns="" id="{E3952C41-A731-FE8B-B04E-224DE9DB1C14}"/>
                </a:ext>
              </a:extLst>
            </p:cNvPr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" name="Google Shape;4048;p57">
              <a:extLst>
                <a:ext uri="{FF2B5EF4-FFF2-40B4-BE49-F238E27FC236}">
                  <a16:creationId xmlns:a16="http://schemas.microsoft.com/office/drawing/2014/main" xmlns="" id="{BE65C0A8-44AC-0695-C15E-F09408E7AD6B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" name="Google Shape;4049;p57">
              <a:extLst>
                <a:ext uri="{FF2B5EF4-FFF2-40B4-BE49-F238E27FC236}">
                  <a16:creationId xmlns:a16="http://schemas.microsoft.com/office/drawing/2014/main" xmlns="" id="{632BDFB9-6FB3-1633-355E-8B48D571323E}"/>
                </a:ext>
              </a:extLst>
            </p:cNvPr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" name="Google Shape;4050;p57">
              <a:extLst>
                <a:ext uri="{FF2B5EF4-FFF2-40B4-BE49-F238E27FC236}">
                  <a16:creationId xmlns:a16="http://schemas.microsoft.com/office/drawing/2014/main" xmlns="" id="{56F383D7-5F90-EAAC-E1E3-B0EDB2912A50}"/>
                </a:ext>
              </a:extLst>
            </p:cNvPr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" name="Google Shape;4051;p57">
              <a:extLst>
                <a:ext uri="{FF2B5EF4-FFF2-40B4-BE49-F238E27FC236}">
                  <a16:creationId xmlns:a16="http://schemas.microsoft.com/office/drawing/2014/main" xmlns="" id="{C4D8BA6D-F8F2-EE84-4715-289B70FFEF9C}"/>
                </a:ext>
              </a:extLst>
            </p:cNvPr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" name="Google Shape;4052;p57">
              <a:extLst>
                <a:ext uri="{FF2B5EF4-FFF2-40B4-BE49-F238E27FC236}">
                  <a16:creationId xmlns:a16="http://schemas.microsoft.com/office/drawing/2014/main" xmlns="" id="{06B323A1-B035-270B-ABDC-A6FB996FF0DB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" name="Google Shape;4053;p57">
              <a:extLst>
                <a:ext uri="{FF2B5EF4-FFF2-40B4-BE49-F238E27FC236}">
                  <a16:creationId xmlns:a16="http://schemas.microsoft.com/office/drawing/2014/main" xmlns="" id="{57E8A750-947F-DFB9-4567-19CD3CBEF39B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" name="Google Shape;4054;p57">
              <a:extLst>
                <a:ext uri="{FF2B5EF4-FFF2-40B4-BE49-F238E27FC236}">
                  <a16:creationId xmlns:a16="http://schemas.microsoft.com/office/drawing/2014/main" xmlns="" id="{E2DF59A2-7CA9-5ABE-1478-3D2D2A2712B3}"/>
                </a:ext>
              </a:extLst>
            </p:cNvPr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" name="Google Shape;4055;p57">
              <a:extLst>
                <a:ext uri="{FF2B5EF4-FFF2-40B4-BE49-F238E27FC236}">
                  <a16:creationId xmlns:a16="http://schemas.microsoft.com/office/drawing/2014/main" xmlns="" id="{DDDF8F89-641E-9EAF-AEBA-C0185F831014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" name="Google Shape;4056;p57">
              <a:extLst>
                <a:ext uri="{FF2B5EF4-FFF2-40B4-BE49-F238E27FC236}">
                  <a16:creationId xmlns:a16="http://schemas.microsoft.com/office/drawing/2014/main" xmlns="" id="{9C1C7157-5782-146B-4CD4-C48A4636D978}"/>
                </a:ext>
              </a:extLst>
            </p:cNvPr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" name="Google Shape;4057;p57">
              <a:extLst>
                <a:ext uri="{FF2B5EF4-FFF2-40B4-BE49-F238E27FC236}">
                  <a16:creationId xmlns:a16="http://schemas.microsoft.com/office/drawing/2014/main" xmlns="" id="{B7CCAD2E-DFB5-2728-66D7-A521289A4750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" name="Google Shape;4058;p57">
              <a:extLst>
                <a:ext uri="{FF2B5EF4-FFF2-40B4-BE49-F238E27FC236}">
                  <a16:creationId xmlns:a16="http://schemas.microsoft.com/office/drawing/2014/main" xmlns="" id="{E283E618-A584-B7F1-A55C-F3F4AB351ED5}"/>
                </a:ext>
              </a:extLst>
            </p:cNvPr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" name="Google Shape;4059;p57">
              <a:extLst>
                <a:ext uri="{FF2B5EF4-FFF2-40B4-BE49-F238E27FC236}">
                  <a16:creationId xmlns:a16="http://schemas.microsoft.com/office/drawing/2014/main" xmlns="" id="{98456219-954C-45A9-7F74-90AB1B1A82E7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" name="Google Shape;4060;p57">
              <a:extLst>
                <a:ext uri="{FF2B5EF4-FFF2-40B4-BE49-F238E27FC236}">
                  <a16:creationId xmlns:a16="http://schemas.microsoft.com/office/drawing/2014/main" xmlns="" id="{2F3CD8EF-9C6C-86D0-4D34-687A15B6EC6E}"/>
                </a:ext>
              </a:extLst>
            </p:cNvPr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" name="Google Shape;4061;p57">
              <a:extLst>
                <a:ext uri="{FF2B5EF4-FFF2-40B4-BE49-F238E27FC236}">
                  <a16:creationId xmlns:a16="http://schemas.microsoft.com/office/drawing/2014/main" xmlns="" id="{EE7E7D69-D656-4424-6614-11E3A8252378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" name="Google Shape;4062;p57">
              <a:extLst>
                <a:ext uri="{FF2B5EF4-FFF2-40B4-BE49-F238E27FC236}">
                  <a16:creationId xmlns:a16="http://schemas.microsoft.com/office/drawing/2014/main" xmlns="" id="{29B0C341-9592-ED9F-305A-E2EE7A1C9EAF}"/>
                </a:ext>
              </a:extLst>
            </p:cNvPr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" name="Google Shape;4063;p57">
              <a:extLst>
                <a:ext uri="{FF2B5EF4-FFF2-40B4-BE49-F238E27FC236}">
                  <a16:creationId xmlns:a16="http://schemas.microsoft.com/office/drawing/2014/main" xmlns="" id="{53896395-AE8D-9E75-D229-64BB72A4B9A9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" name="Google Shape;4064;p57">
              <a:extLst>
                <a:ext uri="{FF2B5EF4-FFF2-40B4-BE49-F238E27FC236}">
                  <a16:creationId xmlns:a16="http://schemas.microsoft.com/office/drawing/2014/main" xmlns="" id="{0A567C08-F31B-B0BF-E628-E5B8426DA1E2}"/>
                </a:ext>
              </a:extLst>
            </p:cNvPr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" name="Google Shape;4065;p57">
              <a:extLst>
                <a:ext uri="{FF2B5EF4-FFF2-40B4-BE49-F238E27FC236}">
                  <a16:creationId xmlns:a16="http://schemas.microsoft.com/office/drawing/2014/main" xmlns="" id="{17B05A44-02B1-F1FA-9153-866B0C12EE6A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066;p57">
              <a:extLst>
                <a:ext uri="{FF2B5EF4-FFF2-40B4-BE49-F238E27FC236}">
                  <a16:creationId xmlns:a16="http://schemas.microsoft.com/office/drawing/2014/main" xmlns="" id="{49E451FA-74BB-3F70-78F5-AD32DC2BFBD2}"/>
                </a:ext>
              </a:extLst>
            </p:cNvPr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" name="Google Shape;4067;p57">
              <a:extLst>
                <a:ext uri="{FF2B5EF4-FFF2-40B4-BE49-F238E27FC236}">
                  <a16:creationId xmlns:a16="http://schemas.microsoft.com/office/drawing/2014/main" xmlns="" id="{EA8C729F-C2E5-0AED-CD4A-DBD813902DA9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" name="Google Shape;4068;p57">
              <a:extLst>
                <a:ext uri="{FF2B5EF4-FFF2-40B4-BE49-F238E27FC236}">
                  <a16:creationId xmlns:a16="http://schemas.microsoft.com/office/drawing/2014/main" xmlns="" id="{0ADFAF79-9A62-7020-8B5A-CBAA3B2E0F9F}"/>
                </a:ext>
              </a:extLst>
            </p:cNvPr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069;p57">
              <a:extLst>
                <a:ext uri="{FF2B5EF4-FFF2-40B4-BE49-F238E27FC236}">
                  <a16:creationId xmlns:a16="http://schemas.microsoft.com/office/drawing/2014/main" xmlns="" id="{D5F928CA-E38A-609B-22AE-94928C9B8C64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" name="Google Shape;4070;p57">
              <a:extLst>
                <a:ext uri="{FF2B5EF4-FFF2-40B4-BE49-F238E27FC236}">
                  <a16:creationId xmlns:a16="http://schemas.microsoft.com/office/drawing/2014/main" xmlns="" id="{6A636DF9-BEDF-E21A-07C2-00978E5DEA2A}"/>
                </a:ext>
              </a:extLst>
            </p:cNvPr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" name="Google Shape;4071;p57">
              <a:extLst>
                <a:ext uri="{FF2B5EF4-FFF2-40B4-BE49-F238E27FC236}">
                  <a16:creationId xmlns:a16="http://schemas.microsoft.com/office/drawing/2014/main" xmlns="" id="{6A73536B-8E9B-91B1-3CAD-6D2340F5C214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" name="Google Shape;4072;p57">
              <a:extLst>
                <a:ext uri="{FF2B5EF4-FFF2-40B4-BE49-F238E27FC236}">
                  <a16:creationId xmlns:a16="http://schemas.microsoft.com/office/drawing/2014/main" xmlns="" id="{B3F194D0-C9F9-2A7E-8FBD-7E1176FD80E0}"/>
                </a:ext>
              </a:extLst>
            </p:cNvPr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073;p57">
              <a:extLst>
                <a:ext uri="{FF2B5EF4-FFF2-40B4-BE49-F238E27FC236}">
                  <a16:creationId xmlns:a16="http://schemas.microsoft.com/office/drawing/2014/main" xmlns="" id="{4C7FE3D5-23B0-90DA-32C0-30458C7166BD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074;p57">
              <a:extLst>
                <a:ext uri="{FF2B5EF4-FFF2-40B4-BE49-F238E27FC236}">
                  <a16:creationId xmlns:a16="http://schemas.microsoft.com/office/drawing/2014/main" xmlns="" id="{7A6B5DF8-6F90-65F3-3266-29A3D5E74312}"/>
                </a:ext>
              </a:extLst>
            </p:cNvPr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" name="Google Shape;4075;p57">
              <a:extLst>
                <a:ext uri="{FF2B5EF4-FFF2-40B4-BE49-F238E27FC236}">
                  <a16:creationId xmlns:a16="http://schemas.microsoft.com/office/drawing/2014/main" xmlns="" id="{7DBA34F7-E3CF-6F7F-75AA-A8DE3BE65C18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" name="Google Shape;4076;p57">
              <a:extLst>
                <a:ext uri="{FF2B5EF4-FFF2-40B4-BE49-F238E27FC236}">
                  <a16:creationId xmlns:a16="http://schemas.microsoft.com/office/drawing/2014/main" xmlns="" id="{6FF6A7B9-B43F-0942-7107-4F2BBDC3D8A6}"/>
                </a:ext>
              </a:extLst>
            </p:cNvPr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" name="Google Shape;4077;p57">
              <a:extLst>
                <a:ext uri="{FF2B5EF4-FFF2-40B4-BE49-F238E27FC236}">
                  <a16:creationId xmlns:a16="http://schemas.microsoft.com/office/drawing/2014/main" xmlns="" id="{7879B8AA-511A-D3CB-0D1E-A514CC99A401}"/>
                </a:ext>
              </a:extLst>
            </p:cNvPr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" name="Google Shape;4078;p57">
              <a:extLst>
                <a:ext uri="{FF2B5EF4-FFF2-40B4-BE49-F238E27FC236}">
                  <a16:creationId xmlns:a16="http://schemas.microsoft.com/office/drawing/2014/main" xmlns="" id="{59A8973D-3611-61BD-5F5A-70BD395034B9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079;p57">
              <a:extLst>
                <a:ext uri="{FF2B5EF4-FFF2-40B4-BE49-F238E27FC236}">
                  <a16:creationId xmlns:a16="http://schemas.microsoft.com/office/drawing/2014/main" xmlns="" id="{56C688A3-5A13-12B4-D010-83A9A134FF0F}"/>
                </a:ext>
              </a:extLst>
            </p:cNvPr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" name="Google Shape;4080;p57">
              <a:extLst>
                <a:ext uri="{FF2B5EF4-FFF2-40B4-BE49-F238E27FC236}">
                  <a16:creationId xmlns:a16="http://schemas.microsoft.com/office/drawing/2014/main" xmlns="" id="{8FAC0E17-6D7A-DFA7-501C-28013BB3FA2B}"/>
                </a:ext>
              </a:extLst>
            </p:cNvPr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" name="Google Shape;4081;p57">
              <a:extLst>
                <a:ext uri="{FF2B5EF4-FFF2-40B4-BE49-F238E27FC236}">
                  <a16:creationId xmlns:a16="http://schemas.microsoft.com/office/drawing/2014/main" xmlns="" id="{93FD2123-48CE-01D1-2511-D758CA840CBA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" name="Google Shape;4082;p57">
              <a:extLst>
                <a:ext uri="{FF2B5EF4-FFF2-40B4-BE49-F238E27FC236}">
                  <a16:creationId xmlns:a16="http://schemas.microsoft.com/office/drawing/2014/main" xmlns="" id="{B1C77505-74F1-4D3E-073E-3CADEA266B44}"/>
                </a:ext>
              </a:extLst>
            </p:cNvPr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" name="Google Shape;4083;p57">
              <a:extLst>
                <a:ext uri="{FF2B5EF4-FFF2-40B4-BE49-F238E27FC236}">
                  <a16:creationId xmlns:a16="http://schemas.microsoft.com/office/drawing/2014/main" xmlns="" id="{426CC573-7B31-26D7-70D3-D64753129C85}"/>
                </a:ext>
              </a:extLst>
            </p:cNvPr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" name="Google Shape;4084;p57">
              <a:extLst>
                <a:ext uri="{FF2B5EF4-FFF2-40B4-BE49-F238E27FC236}">
                  <a16:creationId xmlns:a16="http://schemas.microsoft.com/office/drawing/2014/main" xmlns="" id="{CAEC1F15-F47D-357D-A513-139BDEBCE01B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" name="Google Shape;4085;p57">
              <a:extLst>
                <a:ext uri="{FF2B5EF4-FFF2-40B4-BE49-F238E27FC236}">
                  <a16:creationId xmlns:a16="http://schemas.microsoft.com/office/drawing/2014/main" xmlns="" id="{87F45EFB-5596-F2E3-F56B-6E6DBF319FBD}"/>
                </a:ext>
              </a:extLst>
            </p:cNvPr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" name="Google Shape;4086;p57">
              <a:extLst>
                <a:ext uri="{FF2B5EF4-FFF2-40B4-BE49-F238E27FC236}">
                  <a16:creationId xmlns:a16="http://schemas.microsoft.com/office/drawing/2014/main" xmlns="" id="{54847EEF-B286-A548-14E9-67E2A55B953F}"/>
                </a:ext>
              </a:extLst>
            </p:cNvPr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" name="Google Shape;4087;p57">
              <a:extLst>
                <a:ext uri="{FF2B5EF4-FFF2-40B4-BE49-F238E27FC236}">
                  <a16:creationId xmlns:a16="http://schemas.microsoft.com/office/drawing/2014/main" xmlns="" id="{3FF06136-D3ED-EFE8-CA75-74F9878B6A67}"/>
                </a:ext>
              </a:extLst>
            </p:cNvPr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" name="Google Shape;4088;p57">
              <a:extLst>
                <a:ext uri="{FF2B5EF4-FFF2-40B4-BE49-F238E27FC236}">
                  <a16:creationId xmlns:a16="http://schemas.microsoft.com/office/drawing/2014/main" xmlns="" id="{D322861C-FB77-1950-0EBC-67ADB439C6D0}"/>
                </a:ext>
              </a:extLst>
            </p:cNvPr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" name="Google Shape;4089;p57">
              <a:extLst>
                <a:ext uri="{FF2B5EF4-FFF2-40B4-BE49-F238E27FC236}">
                  <a16:creationId xmlns:a16="http://schemas.microsoft.com/office/drawing/2014/main" xmlns="" id="{E32E6F98-7861-5376-E73E-4BDEAAEF65C1}"/>
                </a:ext>
              </a:extLst>
            </p:cNvPr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" name="Google Shape;4090;p57">
              <a:extLst>
                <a:ext uri="{FF2B5EF4-FFF2-40B4-BE49-F238E27FC236}">
                  <a16:creationId xmlns:a16="http://schemas.microsoft.com/office/drawing/2014/main" xmlns="" id="{1C5E4044-9E56-86DF-D934-D3E38CE1A788}"/>
                </a:ext>
              </a:extLst>
            </p:cNvPr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" name="Google Shape;4091;p57">
              <a:extLst>
                <a:ext uri="{FF2B5EF4-FFF2-40B4-BE49-F238E27FC236}">
                  <a16:creationId xmlns:a16="http://schemas.microsoft.com/office/drawing/2014/main" xmlns="" id="{1C4BC204-1E4E-53F1-2C2F-42DBCA92666A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" name="Google Shape;4092;p57">
              <a:extLst>
                <a:ext uri="{FF2B5EF4-FFF2-40B4-BE49-F238E27FC236}">
                  <a16:creationId xmlns:a16="http://schemas.microsoft.com/office/drawing/2014/main" xmlns="" id="{A1A39A3D-6AEF-520F-1435-87DFF6EE0223}"/>
                </a:ext>
              </a:extLst>
            </p:cNvPr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" name="Google Shape;4093;p57">
              <a:extLst>
                <a:ext uri="{FF2B5EF4-FFF2-40B4-BE49-F238E27FC236}">
                  <a16:creationId xmlns:a16="http://schemas.microsoft.com/office/drawing/2014/main" xmlns="" id="{056C506A-A1F7-EF16-1DF0-CBF022054863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" name="Google Shape;4094;p57">
              <a:extLst>
                <a:ext uri="{FF2B5EF4-FFF2-40B4-BE49-F238E27FC236}">
                  <a16:creationId xmlns:a16="http://schemas.microsoft.com/office/drawing/2014/main" xmlns="" id="{A237FBEB-FE09-C9B8-767B-F01B04A04BCB}"/>
                </a:ext>
              </a:extLst>
            </p:cNvPr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" name="Google Shape;4095;p57">
              <a:extLst>
                <a:ext uri="{FF2B5EF4-FFF2-40B4-BE49-F238E27FC236}">
                  <a16:creationId xmlns:a16="http://schemas.microsoft.com/office/drawing/2014/main" xmlns="" id="{DFFD85A4-FAB6-AD6B-7A8C-2BE8F12BFF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" name="Google Shape;4096;p57">
              <a:extLst>
                <a:ext uri="{FF2B5EF4-FFF2-40B4-BE49-F238E27FC236}">
                  <a16:creationId xmlns:a16="http://schemas.microsoft.com/office/drawing/2014/main" xmlns="" id="{1A79BAFF-4070-2326-415E-B931B954ECC8}"/>
                </a:ext>
              </a:extLst>
            </p:cNvPr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" name="Google Shape;4097;p57">
              <a:extLst>
                <a:ext uri="{FF2B5EF4-FFF2-40B4-BE49-F238E27FC236}">
                  <a16:creationId xmlns:a16="http://schemas.microsoft.com/office/drawing/2014/main" xmlns="" id="{F95F39B3-FE47-EBB4-302B-61575648664B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" name="Google Shape;4098;p57">
              <a:extLst>
                <a:ext uri="{FF2B5EF4-FFF2-40B4-BE49-F238E27FC236}">
                  <a16:creationId xmlns:a16="http://schemas.microsoft.com/office/drawing/2014/main" xmlns="" id="{CE249BDD-9D26-20E2-0E30-6E1B3860D0D3}"/>
                </a:ext>
              </a:extLst>
            </p:cNvPr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" name="Google Shape;4099;p57">
              <a:extLst>
                <a:ext uri="{FF2B5EF4-FFF2-40B4-BE49-F238E27FC236}">
                  <a16:creationId xmlns:a16="http://schemas.microsoft.com/office/drawing/2014/main" xmlns="" id="{593FD383-49DE-59A2-1042-F104AE319389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" name="Google Shape;4100;p57">
              <a:extLst>
                <a:ext uri="{FF2B5EF4-FFF2-40B4-BE49-F238E27FC236}">
                  <a16:creationId xmlns:a16="http://schemas.microsoft.com/office/drawing/2014/main" xmlns="" id="{818F06FA-047C-8192-208E-9AFF578351C5}"/>
                </a:ext>
              </a:extLst>
            </p:cNvPr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" name="Google Shape;4101;p57">
              <a:extLst>
                <a:ext uri="{FF2B5EF4-FFF2-40B4-BE49-F238E27FC236}">
                  <a16:creationId xmlns:a16="http://schemas.microsoft.com/office/drawing/2014/main" xmlns="" id="{785248CF-8545-B30C-319C-E2110D1BCED6}"/>
                </a:ext>
              </a:extLst>
            </p:cNvPr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" name="Google Shape;4102;p57">
              <a:extLst>
                <a:ext uri="{FF2B5EF4-FFF2-40B4-BE49-F238E27FC236}">
                  <a16:creationId xmlns:a16="http://schemas.microsoft.com/office/drawing/2014/main" xmlns="" id="{D9083DE6-FAC3-D7CA-9ADC-357E22FBEDAE}"/>
                </a:ext>
              </a:extLst>
            </p:cNvPr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" name="Google Shape;4103;p57">
              <a:extLst>
                <a:ext uri="{FF2B5EF4-FFF2-40B4-BE49-F238E27FC236}">
                  <a16:creationId xmlns:a16="http://schemas.microsoft.com/office/drawing/2014/main" xmlns="" id="{32D8209C-D679-7449-F15B-DCF5BE80442A}"/>
                </a:ext>
              </a:extLst>
            </p:cNvPr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" name="Google Shape;4104;p57">
              <a:extLst>
                <a:ext uri="{FF2B5EF4-FFF2-40B4-BE49-F238E27FC236}">
                  <a16:creationId xmlns:a16="http://schemas.microsoft.com/office/drawing/2014/main" xmlns="" id="{D7639248-7203-531E-ABD8-D13F0311BF9F}"/>
                </a:ext>
              </a:extLst>
            </p:cNvPr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" name="Google Shape;4105;p57">
              <a:extLst>
                <a:ext uri="{FF2B5EF4-FFF2-40B4-BE49-F238E27FC236}">
                  <a16:creationId xmlns:a16="http://schemas.microsoft.com/office/drawing/2014/main" xmlns="" id="{B57D6EE7-8BD9-0AE8-5A62-70F78F715FA5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106;p57">
              <a:extLst>
                <a:ext uri="{FF2B5EF4-FFF2-40B4-BE49-F238E27FC236}">
                  <a16:creationId xmlns:a16="http://schemas.microsoft.com/office/drawing/2014/main" xmlns="" id="{55491E69-10F3-D0C8-8014-6817B3B75C16}"/>
                </a:ext>
              </a:extLst>
            </p:cNvPr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" name="Google Shape;4107;p57">
              <a:extLst>
                <a:ext uri="{FF2B5EF4-FFF2-40B4-BE49-F238E27FC236}">
                  <a16:creationId xmlns:a16="http://schemas.microsoft.com/office/drawing/2014/main" xmlns="" id="{A88C9CEE-0096-79CA-3C73-0D03245EE651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" name="Google Shape;4108;p57">
              <a:extLst>
                <a:ext uri="{FF2B5EF4-FFF2-40B4-BE49-F238E27FC236}">
                  <a16:creationId xmlns:a16="http://schemas.microsoft.com/office/drawing/2014/main" xmlns="" id="{FF614790-256D-94D5-2C2E-AEA8B8FEC8F0}"/>
                </a:ext>
              </a:extLst>
            </p:cNvPr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109;p57">
              <a:extLst>
                <a:ext uri="{FF2B5EF4-FFF2-40B4-BE49-F238E27FC236}">
                  <a16:creationId xmlns:a16="http://schemas.microsoft.com/office/drawing/2014/main" xmlns="" id="{597FD10C-B552-1AEE-C3D0-591C39E84EE7}"/>
                </a:ext>
              </a:extLst>
            </p:cNvPr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" name="Google Shape;4110;p57">
              <a:extLst>
                <a:ext uri="{FF2B5EF4-FFF2-40B4-BE49-F238E27FC236}">
                  <a16:creationId xmlns:a16="http://schemas.microsoft.com/office/drawing/2014/main" xmlns="" id="{FBC07A21-4FC2-06E7-73D1-2B663B79587D}"/>
                </a:ext>
              </a:extLst>
            </p:cNvPr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" name="Google Shape;4111;p57">
              <a:extLst>
                <a:ext uri="{FF2B5EF4-FFF2-40B4-BE49-F238E27FC236}">
                  <a16:creationId xmlns:a16="http://schemas.microsoft.com/office/drawing/2014/main" xmlns="" id="{A7F0175E-F6E0-8762-59DB-DD449FC78B34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4112;p57">
              <a:extLst>
                <a:ext uri="{FF2B5EF4-FFF2-40B4-BE49-F238E27FC236}">
                  <a16:creationId xmlns:a16="http://schemas.microsoft.com/office/drawing/2014/main" xmlns="" id="{819AF738-4B35-6790-26EE-624C758B4E32}"/>
                </a:ext>
              </a:extLst>
            </p:cNvPr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4113;p57">
              <a:extLst>
                <a:ext uri="{FF2B5EF4-FFF2-40B4-BE49-F238E27FC236}">
                  <a16:creationId xmlns:a16="http://schemas.microsoft.com/office/drawing/2014/main" xmlns="" id="{8BAB9398-C87E-DB87-0560-A8B4921FBD3D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" name="Google Shape;4114;p57">
              <a:extLst>
                <a:ext uri="{FF2B5EF4-FFF2-40B4-BE49-F238E27FC236}">
                  <a16:creationId xmlns:a16="http://schemas.microsoft.com/office/drawing/2014/main" xmlns="" id="{4FA1EEB6-63C7-83DA-AEF1-A504C2732699}"/>
                </a:ext>
              </a:extLst>
            </p:cNvPr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" name="Google Shape;4115;p57">
              <a:extLst>
                <a:ext uri="{FF2B5EF4-FFF2-40B4-BE49-F238E27FC236}">
                  <a16:creationId xmlns:a16="http://schemas.microsoft.com/office/drawing/2014/main" xmlns="" id="{ED804985-3171-6F07-E437-FFE4CC7F5D9F}"/>
                </a:ext>
              </a:extLst>
            </p:cNvPr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" name="Google Shape;4116;p57">
              <a:extLst>
                <a:ext uri="{FF2B5EF4-FFF2-40B4-BE49-F238E27FC236}">
                  <a16:creationId xmlns:a16="http://schemas.microsoft.com/office/drawing/2014/main" xmlns="" id="{3EB13883-2D68-D3C8-CCB2-4B92E41E93C9}"/>
                </a:ext>
              </a:extLst>
            </p:cNvPr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" name="Google Shape;4117;p57">
              <a:extLst>
                <a:ext uri="{FF2B5EF4-FFF2-40B4-BE49-F238E27FC236}">
                  <a16:creationId xmlns:a16="http://schemas.microsoft.com/office/drawing/2014/main" xmlns="" id="{E36C47F1-BB52-0069-863C-E3709A389FEA}"/>
                </a:ext>
              </a:extLst>
            </p:cNvPr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331835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6" dur="27625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1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21" dur="1" fill="hold"/>
                                        <p:tgtEl>
                                          <p:spTgt spid="3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1"/>
                  </p:tgtEl>
                </p:cond>
              </p:nextCondLst>
            </p:seq>
            <p:video>
              <p:cMediaNode vol="80000">
                <p:cTn id="22" fill="hold" display="0">
                  <p:stCondLst>
                    <p:cond delay="indefinite"/>
                  </p:stCondLst>
                </p:cTn>
                <p:tgtEl>
                  <p:spTgt spid="311"/>
                </p:tgtEl>
              </p:cMediaNode>
            </p:video>
          </p:childTnLst>
        </p:cTn>
      </p:par>
    </p:tnLst>
    <p:bldLst>
      <p:bldP spid="19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7" name="Google Shape;2667;p41"/>
          <p:cNvSpPr/>
          <p:nvPr/>
        </p:nvSpPr>
        <p:spPr>
          <a:xfrm>
            <a:off x="7676303" y="1823117"/>
            <a:ext cx="1257499" cy="530862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36CC3B8E-BF52-36E4-CC79-E60E7EA50E44}"/>
              </a:ext>
            </a:extLst>
          </p:cNvPr>
          <p:cNvSpPr txBox="1"/>
          <p:nvPr/>
        </p:nvSpPr>
        <p:spPr>
          <a:xfrm>
            <a:off x="2442981" y="685800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BẢNG CON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6E1DEDB9-7EC1-1F8F-6CC4-71A99A51527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68408" y="685800"/>
            <a:ext cx="3797446" cy="36419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581787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52" name="Google Shape;4852;p62"/>
          <p:cNvGrpSpPr/>
          <p:nvPr/>
        </p:nvGrpSpPr>
        <p:grpSpPr>
          <a:xfrm>
            <a:off x="4008505" y="2920321"/>
            <a:ext cx="1385525" cy="1989011"/>
            <a:chOff x="4008505" y="2920321"/>
            <a:chExt cx="1385525" cy="1989011"/>
          </a:xfrm>
        </p:grpSpPr>
        <p:sp>
          <p:nvSpPr>
            <p:cNvPr id="4853" name="Google Shape;4853;p62"/>
            <p:cNvSpPr/>
            <p:nvPr/>
          </p:nvSpPr>
          <p:spPr>
            <a:xfrm>
              <a:off x="4055133" y="4828393"/>
              <a:ext cx="352636" cy="80939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854" name="Google Shape;4854;p62"/>
            <p:cNvGrpSpPr/>
            <p:nvPr/>
          </p:nvGrpSpPr>
          <p:grpSpPr>
            <a:xfrm>
              <a:off x="4008505" y="2920321"/>
              <a:ext cx="1385525" cy="1960131"/>
              <a:chOff x="1992800" y="1646900"/>
              <a:chExt cx="1703375" cy="2409800"/>
            </a:xfrm>
          </p:grpSpPr>
          <p:sp>
            <p:nvSpPr>
              <p:cNvPr id="4855" name="Google Shape;4855;p62"/>
              <p:cNvSpPr/>
              <p:nvPr/>
            </p:nvSpPr>
            <p:spPr>
              <a:xfrm>
                <a:off x="1992800" y="3880925"/>
                <a:ext cx="17033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68135" h="6666" extrusionOk="0">
                    <a:moveTo>
                      <a:pt x="34079" y="0"/>
                    </a:moveTo>
                    <a:cubicBezTo>
                      <a:pt x="15248" y="0"/>
                      <a:pt x="1" y="1507"/>
                      <a:pt x="1" y="3333"/>
                    </a:cubicBezTo>
                    <a:cubicBezTo>
                      <a:pt x="1" y="5181"/>
                      <a:pt x="15248" y="6665"/>
                      <a:pt x="34079" y="6665"/>
                    </a:cubicBezTo>
                    <a:cubicBezTo>
                      <a:pt x="52887" y="6665"/>
                      <a:pt x="68134" y="5181"/>
                      <a:pt x="68134" y="3333"/>
                    </a:cubicBezTo>
                    <a:cubicBezTo>
                      <a:pt x="68134" y="1507"/>
                      <a:pt x="52887" y="0"/>
                      <a:pt x="340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6" name="Google Shape;4856;p62"/>
              <p:cNvSpPr/>
              <p:nvPr/>
            </p:nvSpPr>
            <p:spPr>
              <a:xfrm>
                <a:off x="2655875" y="3434675"/>
                <a:ext cx="833725" cy="5183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0732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2004" y="20602"/>
                      <a:pt x="13594" y="20731"/>
                      <a:pt x="15488" y="20731"/>
                    </a:cubicBezTo>
                    <a:cubicBezTo>
                      <a:pt x="21854" y="20731"/>
                      <a:pt x="31648" y="1927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7" name="Google Shape;4857;p62"/>
              <p:cNvSpPr/>
              <p:nvPr/>
            </p:nvSpPr>
            <p:spPr>
              <a:xfrm>
                <a:off x="2655875" y="3434675"/>
                <a:ext cx="833725" cy="546700"/>
              </a:xfrm>
              <a:custGeom>
                <a:avLst/>
                <a:gdLst/>
                <a:ahLst/>
                <a:cxnLst/>
                <a:rect l="l" t="t" r="r" b="b"/>
                <a:pathLst>
                  <a:path w="33349" h="21868" fill="none" extrusionOk="0">
                    <a:moveTo>
                      <a:pt x="27026" y="1"/>
                    </a:moveTo>
                    <a:lnTo>
                      <a:pt x="1" y="6871"/>
                    </a:lnTo>
                    <a:cubicBezTo>
                      <a:pt x="1" y="6871"/>
                      <a:pt x="1096" y="16891"/>
                      <a:pt x="8218" y="19836"/>
                    </a:cubicBezTo>
                    <a:cubicBezTo>
                      <a:pt x="9108" y="20201"/>
                      <a:pt x="10067" y="20407"/>
                      <a:pt x="11025" y="20498"/>
                    </a:cubicBezTo>
                    <a:cubicBezTo>
                      <a:pt x="15294" y="20954"/>
                      <a:pt x="31203" y="21867"/>
                      <a:pt x="33143" y="10569"/>
                    </a:cubicBezTo>
                    <a:cubicBezTo>
                      <a:pt x="33349" y="9336"/>
                      <a:pt x="33280" y="8081"/>
                      <a:pt x="32892" y="6894"/>
                    </a:cubicBezTo>
                    <a:cubicBezTo>
                      <a:pt x="32230" y="4954"/>
                      <a:pt x="30678" y="1918"/>
                      <a:pt x="27026" y="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8" name="Google Shape;4858;p62"/>
              <p:cNvSpPr/>
              <p:nvPr/>
            </p:nvSpPr>
            <p:spPr>
              <a:xfrm>
                <a:off x="2835625" y="3597875"/>
                <a:ext cx="653975" cy="355100"/>
              </a:xfrm>
              <a:custGeom>
                <a:avLst/>
                <a:gdLst/>
                <a:ahLst/>
                <a:cxnLst/>
                <a:rect l="l" t="t" r="r" b="b"/>
                <a:pathLst>
                  <a:path w="26159" h="14204" extrusionOk="0">
                    <a:moveTo>
                      <a:pt x="25565" y="1"/>
                    </a:moveTo>
                    <a:cubicBezTo>
                      <a:pt x="25542" y="1484"/>
                      <a:pt x="25246" y="2945"/>
                      <a:pt x="24675" y="4338"/>
                    </a:cubicBezTo>
                    <a:cubicBezTo>
                      <a:pt x="24081" y="5753"/>
                      <a:pt x="23191" y="7054"/>
                      <a:pt x="22050" y="8104"/>
                    </a:cubicBezTo>
                    <a:cubicBezTo>
                      <a:pt x="20886" y="9154"/>
                      <a:pt x="19425" y="9907"/>
                      <a:pt x="17987" y="10546"/>
                    </a:cubicBezTo>
                    <a:cubicBezTo>
                      <a:pt x="14974" y="11870"/>
                      <a:pt x="11733" y="12578"/>
                      <a:pt x="8469" y="12988"/>
                    </a:cubicBezTo>
                    <a:cubicBezTo>
                      <a:pt x="7177" y="13145"/>
                      <a:pt x="5875" y="13239"/>
                      <a:pt x="4578" y="13239"/>
                    </a:cubicBezTo>
                    <a:cubicBezTo>
                      <a:pt x="3036" y="13239"/>
                      <a:pt x="1502" y="13105"/>
                      <a:pt x="1" y="12783"/>
                    </a:cubicBezTo>
                    <a:lnTo>
                      <a:pt x="1" y="12783"/>
                    </a:lnTo>
                    <a:cubicBezTo>
                      <a:pt x="320" y="12988"/>
                      <a:pt x="663" y="13148"/>
                      <a:pt x="1028" y="13308"/>
                    </a:cubicBezTo>
                    <a:cubicBezTo>
                      <a:pt x="1918" y="13673"/>
                      <a:pt x="2877" y="13879"/>
                      <a:pt x="3835" y="13970"/>
                    </a:cubicBezTo>
                    <a:cubicBezTo>
                      <a:pt x="4814" y="14074"/>
                      <a:pt x="6404" y="14203"/>
                      <a:pt x="8298" y="14203"/>
                    </a:cubicBezTo>
                    <a:cubicBezTo>
                      <a:pt x="14664" y="14203"/>
                      <a:pt x="24458" y="12749"/>
                      <a:pt x="25953" y="4041"/>
                    </a:cubicBezTo>
                    <a:cubicBezTo>
                      <a:pt x="26159" y="2808"/>
                      <a:pt x="26090" y="1553"/>
                      <a:pt x="25702" y="366"/>
                    </a:cubicBezTo>
                    <a:cubicBezTo>
                      <a:pt x="25656" y="252"/>
                      <a:pt x="25611" y="115"/>
                      <a:pt x="2556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59" name="Google Shape;4859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extrusionOk="0">
                    <a:moveTo>
                      <a:pt x="14449" y="1"/>
                    </a:moveTo>
                    <a:cubicBezTo>
                      <a:pt x="6802" y="2329"/>
                      <a:pt x="0" y="7031"/>
                      <a:pt x="0" y="7031"/>
                    </a:cubicBezTo>
                    <a:lnTo>
                      <a:pt x="389" y="10295"/>
                    </a:lnTo>
                    <a:lnTo>
                      <a:pt x="1416" y="10204"/>
                    </a:lnTo>
                    <a:lnTo>
                      <a:pt x="17850" y="9063"/>
                    </a:lnTo>
                    <a:cubicBezTo>
                      <a:pt x="18147" y="5205"/>
                      <a:pt x="16640" y="2557"/>
                      <a:pt x="15545" y="1165"/>
                    </a:cubicBezTo>
                    <a:cubicBezTo>
                      <a:pt x="14928" y="389"/>
                      <a:pt x="14449" y="1"/>
                      <a:pt x="1444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0" name="Google Shape;4860;p62"/>
              <p:cNvSpPr/>
              <p:nvPr/>
            </p:nvSpPr>
            <p:spPr>
              <a:xfrm>
                <a:off x="2336900" y="3045500"/>
                <a:ext cx="453675" cy="257400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0296" fill="none" extrusionOk="0">
                    <a:moveTo>
                      <a:pt x="17850" y="9063"/>
                    </a:moveTo>
                    <a:lnTo>
                      <a:pt x="1416" y="10204"/>
                    </a:lnTo>
                    <a:lnTo>
                      <a:pt x="389" y="10295"/>
                    </a:lnTo>
                    <a:lnTo>
                      <a:pt x="0" y="7031"/>
                    </a:lnTo>
                    <a:cubicBezTo>
                      <a:pt x="0" y="7031"/>
                      <a:pt x="6802" y="2329"/>
                      <a:pt x="14449" y="1"/>
                    </a:cubicBezTo>
                    <a:cubicBezTo>
                      <a:pt x="14449" y="1"/>
                      <a:pt x="14928" y="389"/>
                      <a:pt x="15545" y="1165"/>
                    </a:cubicBezTo>
                    <a:cubicBezTo>
                      <a:pt x="16640" y="2557"/>
                      <a:pt x="18147" y="5205"/>
                      <a:pt x="17850" y="9063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1" name="Google Shape;4861;p62"/>
              <p:cNvSpPr/>
              <p:nvPr/>
            </p:nvSpPr>
            <p:spPr>
              <a:xfrm>
                <a:off x="3478725" y="3671400"/>
                <a:ext cx="148100" cy="229500"/>
              </a:xfrm>
              <a:custGeom>
                <a:avLst/>
                <a:gdLst/>
                <a:ahLst/>
                <a:cxnLst/>
                <a:rect l="l" t="t" r="r" b="b"/>
                <a:pathLst>
                  <a:path w="5924" h="9180" extrusionOk="0">
                    <a:moveTo>
                      <a:pt x="492" y="1"/>
                    </a:moveTo>
                    <a:cubicBezTo>
                      <a:pt x="397" y="1"/>
                      <a:pt x="343" y="4"/>
                      <a:pt x="343" y="4"/>
                    </a:cubicBezTo>
                    <a:lnTo>
                      <a:pt x="1" y="2150"/>
                    </a:lnTo>
                    <a:lnTo>
                      <a:pt x="1667" y="8701"/>
                    </a:lnTo>
                    <a:cubicBezTo>
                      <a:pt x="1690" y="8723"/>
                      <a:pt x="1713" y="8723"/>
                      <a:pt x="1736" y="8746"/>
                    </a:cubicBezTo>
                    <a:cubicBezTo>
                      <a:pt x="2154" y="9048"/>
                      <a:pt x="2596" y="9179"/>
                      <a:pt x="3021" y="9179"/>
                    </a:cubicBezTo>
                    <a:cubicBezTo>
                      <a:pt x="4590" y="9179"/>
                      <a:pt x="5924" y="7386"/>
                      <a:pt x="4954" y="5733"/>
                    </a:cubicBezTo>
                    <a:cubicBezTo>
                      <a:pt x="4817" y="5505"/>
                      <a:pt x="4703" y="5345"/>
                      <a:pt x="4703" y="5345"/>
                    </a:cubicBezTo>
                    <a:lnTo>
                      <a:pt x="4703" y="4021"/>
                    </a:lnTo>
                    <a:cubicBezTo>
                      <a:pt x="4541" y="216"/>
                      <a:pt x="1238" y="1"/>
                      <a:pt x="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2" name="Google Shape;4862;p62"/>
              <p:cNvSpPr/>
              <p:nvPr/>
            </p:nvSpPr>
            <p:spPr>
              <a:xfrm>
                <a:off x="3478725" y="3664650"/>
                <a:ext cx="154675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6187" h="10432" fill="none" extrusionOk="0">
                    <a:moveTo>
                      <a:pt x="1" y="2420"/>
                    </a:moveTo>
                    <a:lnTo>
                      <a:pt x="343" y="274"/>
                    </a:lnTo>
                    <a:cubicBezTo>
                      <a:pt x="343" y="274"/>
                      <a:pt x="4520" y="0"/>
                      <a:pt x="4703" y="4291"/>
                    </a:cubicBezTo>
                    <a:lnTo>
                      <a:pt x="4703" y="5615"/>
                    </a:lnTo>
                    <a:cubicBezTo>
                      <a:pt x="4703" y="5615"/>
                      <a:pt x="4817" y="5775"/>
                      <a:pt x="4954" y="6003"/>
                    </a:cubicBezTo>
                    <a:cubicBezTo>
                      <a:pt x="6187" y="8103"/>
                      <a:pt x="3699" y="10431"/>
                      <a:pt x="1736" y="9016"/>
                    </a:cubicBezTo>
                    <a:cubicBezTo>
                      <a:pt x="1713" y="8993"/>
                      <a:pt x="1690" y="8993"/>
                      <a:pt x="1667" y="897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3" name="Google Shape;4863;p62"/>
              <p:cNvSpPr/>
              <p:nvPr/>
            </p:nvSpPr>
            <p:spPr>
              <a:xfrm>
                <a:off x="2565150" y="3045500"/>
                <a:ext cx="822875" cy="70905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8362" extrusionOk="0">
                    <a:moveTo>
                      <a:pt x="5319" y="1"/>
                    </a:move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9230" y="28362"/>
                      <a:pt x="16043" y="28362"/>
                    </a:cubicBezTo>
                    <a:cubicBezTo>
                      <a:pt x="22483" y="28362"/>
                      <a:pt x="29598" y="25904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lnTo>
                      <a:pt x="53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4" name="Google Shape;4864;p62"/>
              <p:cNvSpPr/>
              <p:nvPr/>
            </p:nvSpPr>
            <p:spPr>
              <a:xfrm>
                <a:off x="2565150" y="3045500"/>
                <a:ext cx="822875" cy="90050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36020" fill="none" extrusionOk="0">
                    <a:moveTo>
                      <a:pt x="20110" y="1667"/>
                    </a:moveTo>
                    <a:lnTo>
                      <a:pt x="5319" y="1"/>
                    </a:lnTo>
                    <a:cubicBezTo>
                      <a:pt x="5250" y="275"/>
                      <a:pt x="1" y="16184"/>
                      <a:pt x="3173" y="25611"/>
                    </a:cubicBezTo>
                    <a:cubicBezTo>
                      <a:pt x="3173" y="25611"/>
                      <a:pt x="26090" y="36019"/>
                      <a:pt x="32915" y="16344"/>
                    </a:cubicBezTo>
                    <a:cubicBezTo>
                      <a:pt x="32915" y="16344"/>
                      <a:pt x="26227" y="4566"/>
                      <a:pt x="20110" y="166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5" name="Google Shape;4865;p62"/>
              <p:cNvSpPr/>
              <p:nvPr/>
            </p:nvSpPr>
            <p:spPr>
              <a:xfrm>
                <a:off x="2186250" y="1830450"/>
                <a:ext cx="1317625" cy="1308400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336" extrusionOk="0">
                    <a:moveTo>
                      <a:pt x="25287" y="1"/>
                    </a:moveTo>
                    <a:cubicBezTo>
                      <a:pt x="24849" y="1"/>
                      <a:pt x="24415" y="12"/>
                      <a:pt x="23990" y="31"/>
                    </a:cubicBezTo>
                    <a:cubicBezTo>
                      <a:pt x="22826" y="99"/>
                      <a:pt x="21707" y="236"/>
                      <a:pt x="20589" y="442"/>
                    </a:cubicBezTo>
                    <a:cubicBezTo>
                      <a:pt x="19859" y="601"/>
                      <a:pt x="19128" y="784"/>
                      <a:pt x="18398" y="989"/>
                    </a:cubicBezTo>
                    <a:cubicBezTo>
                      <a:pt x="17896" y="1126"/>
                      <a:pt x="17393" y="1309"/>
                      <a:pt x="16891" y="1492"/>
                    </a:cubicBezTo>
                    <a:cubicBezTo>
                      <a:pt x="11071" y="3637"/>
                      <a:pt x="6163" y="7974"/>
                      <a:pt x="3219" y="13612"/>
                    </a:cubicBezTo>
                    <a:cubicBezTo>
                      <a:pt x="1598" y="16693"/>
                      <a:pt x="548" y="20163"/>
                      <a:pt x="252" y="23860"/>
                    </a:cubicBezTo>
                    <a:cubicBezTo>
                      <a:pt x="1" y="27216"/>
                      <a:pt x="366" y="30480"/>
                      <a:pt x="1256" y="33493"/>
                    </a:cubicBezTo>
                    <a:cubicBezTo>
                      <a:pt x="1393" y="33949"/>
                      <a:pt x="1553" y="34406"/>
                      <a:pt x="1712" y="34862"/>
                    </a:cubicBezTo>
                    <a:cubicBezTo>
                      <a:pt x="1781" y="35068"/>
                      <a:pt x="1849" y="35250"/>
                      <a:pt x="1918" y="35456"/>
                    </a:cubicBezTo>
                    <a:cubicBezTo>
                      <a:pt x="2968" y="38195"/>
                      <a:pt x="4474" y="40705"/>
                      <a:pt x="6323" y="42874"/>
                    </a:cubicBezTo>
                    <a:cubicBezTo>
                      <a:pt x="6711" y="43353"/>
                      <a:pt x="7099" y="43787"/>
                      <a:pt x="7510" y="44220"/>
                    </a:cubicBezTo>
                    <a:cubicBezTo>
                      <a:pt x="7875" y="44563"/>
                      <a:pt x="8081" y="45042"/>
                      <a:pt x="8081" y="45544"/>
                    </a:cubicBezTo>
                    <a:lnTo>
                      <a:pt x="8104" y="45590"/>
                    </a:lnTo>
                    <a:cubicBezTo>
                      <a:pt x="8104" y="45910"/>
                      <a:pt x="8149" y="46206"/>
                      <a:pt x="8218" y="46503"/>
                    </a:cubicBezTo>
                    <a:cubicBezTo>
                      <a:pt x="8263" y="46708"/>
                      <a:pt x="8332" y="46914"/>
                      <a:pt x="8423" y="47119"/>
                    </a:cubicBezTo>
                    <a:cubicBezTo>
                      <a:pt x="9450" y="49607"/>
                      <a:pt x="12623" y="50726"/>
                      <a:pt x="15134" y="51273"/>
                    </a:cubicBezTo>
                    <a:cubicBezTo>
                      <a:pt x="18596" y="52034"/>
                      <a:pt x="22248" y="52335"/>
                      <a:pt x="25826" y="52335"/>
                    </a:cubicBezTo>
                    <a:cubicBezTo>
                      <a:pt x="26541" y="52335"/>
                      <a:pt x="27254" y="52323"/>
                      <a:pt x="27962" y="52301"/>
                    </a:cubicBezTo>
                    <a:cubicBezTo>
                      <a:pt x="33668" y="52118"/>
                      <a:pt x="39899" y="50360"/>
                      <a:pt x="44099" y="46275"/>
                    </a:cubicBezTo>
                    <a:cubicBezTo>
                      <a:pt x="45606" y="44791"/>
                      <a:pt x="46815" y="43056"/>
                      <a:pt x="47842" y="41230"/>
                    </a:cubicBezTo>
                    <a:cubicBezTo>
                      <a:pt x="48367" y="40272"/>
                      <a:pt x="48824" y="39313"/>
                      <a:pt x="49280" y="38354"/>
                    </a:cubicBezTo>
                    <a:cubicBezTo>
                      <a:pt x="50764" y="35113"/>
                      <a:pt x="51997" y="31530"/>
                      <a:pt x="52179" y="27969"/>
                    </a:cubicBezTo>
                    <a:cubicBezTo>
                      <a:pt x="52704" y="17698"/>
                      <a:pt x="49509" y="10804"/>
                      <a:pt x="44373" y="6399"/>
                    </a:cubicBezTo>
                    <a:cubicBezTo>
                      <a:pt x="42821" y="5075"/>
                      <a:pt x="41086" y="4002"/>
                      <a:pt x="39237" y="3112"/>
                    </a:cubicBezTo>
                    <a:cubicBezTo>
                      <a:pt x="37046" y="2062"/>
                      <a:pt x="34672" y="1286"/>
                      <a:pt x="32184" y="784"/>
                    </a:cubicBezTo>
                    <a:cubicBezTo>
                      <a:pt x="31066" y="556"/>
                      <a:pt x="29902" y="373"/>
                      <a:pt x="28738" y="236"/>
                    </a:cubicBezTo>
                    <a:cubicBezTo>
                      <a:pt x="28213" y="168"/>
                      <a:pt x="27688" y="122"/>
                      <a:pt x="27163" y="76"/>
                    </a:cubicBezTo>
                    <a:cubicBezTo>
                      <a:pt x="26534" y="23"/>
                      <a:pt x="25906" y="1"/>
                      <a:pt x="25287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6" name="Google Shape;4866;p62"/>
              <p:cNvSpPr/>
              <p:nvPr/>
            </p:nvSpPr>
            <p:spPr>
              <a:xfrm>
                <a:off x="2186250" y="1830075"/>
                <a:ext cx="1317625" cy="1311325"/>
              </a:xfrm>
              <a:custGeom>
                <a:avLst/>
                <a:gdLst/>
                <a:ahLst/>
                <a:cxnLst/>
                <a:rect l="l" t="t" r="r" b="b"/>
                <a:pathLst>
                  <a:path w="52705" h="52453" fill="none" extrusionOk="0">
                    <a:moveTo>
                      <a:pt x="52179" y="27984"/>
                    </a:moveTo>
                    <a:cubicBezTo>
                      <a:pt x="51997" y="31545"/>
                      <a:pt x="50764" y="35128"/>
                      <a:pt x="49280" y="38369"/>
                    </a:cubicBezTo>
                    <a:cubicBezTo>
                      <a:pt x="48824" y="39328"/>
                      <a:pt x="48367" y="40287"/>
                      <a:pt x="47842" y="41245"/>
                    </a:cubicBezTo>
                    <a:cubicBezTo>
                      <a:pt x="46815" y="43071"/>
                      <a:pt x="45606" y="44806"/>
                      <a:pt x="44099" y="46290"/>
                    </a:cubicBezTo>
                    <a:cubicBezTo>
                      <a:pt x="39899" y="50375"/>
                      <a:pt x="33668" y="52133"/>
                      <a:pt x="27962" y="52316"/>
                    </a:cubicBezTo>
                    <a:cubicBezTo>
                      <a:pt x="23716" y="52453"/>
                      <a:pt x="19288" y="52201"/>
                      <a:pt x="15134" y="51288"/>
                    </a:cubicBezTo>
                    <a:cubicBezTo>
                      <a:pt x="12623" y="50741"/>
                      <a:pt x="9450" y="49622"/>
                      <a:pt x="8423" y="47134"/>
                    </a:cubicBezTo>
                    <a:cubicBezTo>
                      <a:pt x="8332" y="46929"/>
                      <a:pt x="8263" y="46723"/>
                      <a:pt x="8218" y="46518"/>
                    </a:cubicBezTo>
                    <a:cubicBezTo>
                      <a:pt x="8149" y="46221"/>
                      <a:pt x="8104" y="45925"/>
                      <a:pt x="8104" y="45605"/>
                    </a:cubicBezTo>
                    <a:lnTo>
                      <a:pt x="8081" y="45559"/>
                    </a:lnTo>
                    <a:cubicBezTo>
                      <a:pt x="8081" y="45057"/>
                      <a:pt x="7875" y="44578"/>
                      <a:pt x="7510" y="44235"/>
                    </a:cubicBezTo>
                    <a:cubicBezTo>
                      <a:pt x="7099" y="43802"/>
                      <a:pt x="6711" y="43368"/>
                      <a:pt x="6323" y="42889"/>
                    </a:cubicBezTo>
                    <a:cubicBezTo>
                      <a:pt x="4474" y="40720"/>
                      <a:pt x="2968" y="38210"/>
                      <a:pt x="1918" y="35471"/>
                    </a:cubicBezTo>
                    <a:cubicBezTo>
                      <a:pt x="1849" y="35265"/>
                      <a:pt x="1781" y="35083"/>
                      <a:pt x="1712" y="34877"/>
                    </a:cubicBezTo>
                    <a:cubicBezTo>
                      <a:pt x="1553" y="34421"/>
                      <a:pt x="1393" y="33964"/>
                      <a:pt x="1256" y="33508"/>
                    </a:cubicBezTo>
                    <a:cubicBezTo>
                      <a:pt x="366" y="30495"/>
                      <a:pt x="1" y="27231"/>
                      <a:pt x="252" y="23875"/>
                    </a:cubicBezTo>
                    <a:cubicBezTo>
                      <a:pt x="548" y="20178"/>
                      <a:pt x="1598" y="16708"/>
                      <a:pt x="3219" y="13627"/>
                    </a:cubicBezTo>
                    <a:cubicBezTo>
                      <a:pt x="6163" y="7989"/>
                      <a:pt x="11071" y="3652"/>
                      <a:pt x="16891" y="1507"/>
                    </a:cubicBezTo>
                    <a:cubicBezTo>
                      <a:pt x="17393" y="1324"/>
                      <a:pt x="17896" y="1141"/>
                      <a:pt x="18398" y="1004"/>
                    </a:cubicBezTo>
                    <a:cubicBezTo>
                      <a:pt x="19128" y="799"/>
                      <a:pt x="19859" y="616"/>
                      <a:pt x="20589" y="457"/>
                    </a:cubicBezTo>
                    <a:cubicBezTo>
                      <a:pt x="21707" y="251"/>
                      <a:pt x="22826" y="114"/>
                      <a:pt x="23990" y="46"/>
                    </a:cubicBezTo>
                    <a:cubicBezTo>
                      <a:pt x="25017" y="0"/>
                      <a:pt x="26090" y="0"/>
                      <a:pt x="27163" y="91"/>
                    </a:cubicBezTo>
                    <a:cubicBezTo>
                      <a:pt x="27688" y="137"/>
                      <a:pt x="28213" y="183"/>
                      <a:pt x="28738" y="251"/>
                    </a:cubicBezTo>
                    <a:cubicBezTo>
                      <a:pt x="29902" y="388"/>
                      <a:pt x="31066" y="571"/>
                      <a:pt x="32184" y="799"/>
                    </a:cubicBezTo>
                    <a:cubicBezTo>
                      <a:pt x="34672" y="1301"/>
                      <a:pt x="37046" y="2077"/>
                      <a:pt x="39237" y="3127"/>
                    </a:cubicBezTo>
                    <a:cubicBezTo>
                      <a:pt x="41086" y="4017"/>
                      <a:pt x="42821" y="5090"/>
                      <a:pt x="44373" y="6414"/>
                    </a:cubicBezTo>
                    <a:cubicBezTo>
                      <a:pt x="49509" y="10819"/>
                      <a:pt x="52704" y="17713"/>
                      <a:pt x="52179" y="2798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7" name="Google Shape;4867;p62"/>
              <p:cNvSpPr/>
              <p:nvPr/>
            </p:nvSpPr>
            <p:spPr>
              <a:xfrm>
                <a:off x="2723800" y="2817850"/>
                <a:ext cx="1278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4401" extrusionOk="0">
                    <a:moveTo>
                      <a:pt x="633" y="1"/>
                    </a:moveTo>
                    <a:cubicBezTo>
                      <a:pt x="485" y="1"/>
                      <a:pt x="342" y="83"/>
                      <a:pt x="297" y="274"/>
                    </a:cubicBezTo>
                    <a:cubicBezTo>
                      <a:pt x="91" y="1118"/>
                      <a:pt x="0" y="2031"/>
                      <a:pt x="320" y="2853"/>
                    </a:cubicBezTo>
                    <a:cubicBezTo>
                      <a:pt x="571" y="3446"/>
                      <a:pt x="982" y="3971"/>
                      <a:pt x="1598" y="4245"/>
                    </a:cubicBezTo>
                    <a:cubicBezTo>
                      <a:pt x="1850" y="4352"/>
                      <a:pt x="2119" y="4401"/>
                      <a:pt x="2388" y="4401"/>
                    </a:cubicBezTo>
                    <a:cubicBezTo>
                      <a:pt x="2753" y="4401"/>
                      <a:pt x="3119" y="4311"/>
                      <a:pt x="3447" y="4154"/>
                    </a:cubicBezTo>
                    <a:cubicBezTo>
                      <a:pt x="4771" y="3492"/>
                      <a:pt x="5113" y="1963"/>
                      <a:pt x="4907" y="616"/>
                    </a:cubicBezTo>
                    <a:cubicBezTo>
                      <a:pt x="4889" y="445"/>
                      <a:pt x="4696" y="353"/>
                      <a:pt x="4527" y="353"/>
                    </a:cubicBezTo>
                    <a:cubicBezTo>
                      <a:pt x="4492" y="353"/>
                      <a:pt x="4459" y="357"/>
                      <a:pt x="4428" y="365"/>
                    </a:cubicBezTo>
                    <a:cubicBezTo>
                      <a:pt x="4223" y="411"/>
                      <a:pt x="4131" y="616"/>
                      <a:pt x="4177" y="821"/>
                    </a:cubicBezTo>
                    <a:cubicBezTo>
                      <a:pt x="4268" y="1392"/>
                      <a:pt x="4223" y="2054"/>
                      <a:pt x="3972" y="2579"/>
                    </a:cubicBezTo>
                    <a:cubicBezTo>
                      <a:pt x="3686" y="3168"/>
                      <a:pt x="3065" y="3645"/>
                      <a:pt x="2420" y="3645"/>
                    </a:cubicBezTo>
                    <a:cubicBezTo>
                      <a:pt x="2190" y="3645"/>
                      <a:pt x="1957" y="3584"/>
                      <a:pt x="1735" y="3446"/>
                    </a:cubicBezTo>
                    <a:cubicBezTo>
                      <a:pt x="730" y="2830"/>
                      <a:pt x="776" y="1483"/>
                      <a:pt x="1027" y="479"/>
                    </a:cubicBezTo>
                    <a:cubicBezTo>
                      <a:pt x="1096" y="190"/>
                      <a:pt x="858" y="1"/>
                      <a:pt x="63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8" name="Google Shape;4868;p62"/>
              <p:cNvSpPr/>
              <p:nvPr/>
            </p:nvSpPr>
            <p:spPr>
              <a:xfrm>
                <a:off x="2549075" y="2804475"/>
                <a:ext cx="139350" cy="110200"/>
              </a:xfrm>
              <a:custGeom>
                <a:avLst/>
                <a:gdLst/>
                <a:ahLst/>
                <a:cxnLst/>
                <a:rect l="l" t="t" r="r" b="b"/>
                <a:pathLst>
                  <a:path w="5574" h="4408" extrusionOk="0">
                    <a:moveTo>
                      <a:pt x="2860" y="0"/>
                    </a:moveTo>
                    <a:cubicBezTo>
                      <a:pt x="1297" y="0"/>
                      <a:pt x="1" y="1755"/>
                      <a:pt x="872" y="3228"/>
                    </a:cubicBezTo>
                    <a:cubicBezTo>
                      <a:pt x="1191" y="3776"/>
                      <a:pt x="1739" y="4164"/>
                      <a:pt x="2355" y="4324"/>
                    </a:cubicBezTo>
                    <a:cubicBezTo>
                      <a:pt x="2559" y="4379"/>
                      <a:pt x="2767" y="4408"/>
                      <a:pt x="2974" y="4408"/>
                    </a:cubicBezTo>
                    <a:cubicBezTo>
                      <a:pt x="3534" y="4408"/>
                      <a:pt x="4084" y="4197"/>
                      <a:pt x="4501" y="3730"/>
                    </a:cubicBezTo>
                    <a:cubicBezTo>
                      <a:pt x="5574" y="2498"/>
                      <a:pt x="4912" y="443"/>
                      <a:pt x="3337" y="55"/>
                    </a:cubicBezTo>
                    <a:cubicBezTo>
                      <a:pt x="3177" y="18"/>
                      <a:pt x="3017" y="0"/>
                      <a:pt x="286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69" name="Google Shape;4869;p62"/>
              <p:cNvSpPr/>
              <p:nvPr/>
            </p:nvSpPr>
            <p:spPr>
              <a:xfrm>
                <a:off x="2889775" y="2791200"/>
                <a:ext cx="138750" cy="10980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4392" extrusionOk="0">
                    <a:moveTo>
                      <a:pt x="2840" y="1"/>
                    </a:moveTo>
                    <a:cubicBezTo>
                      <a:pt x="1285" y="1"/>
                      <a:pt x="1" y="1765"/>
                      <a:pt x="848" y="3211"/>
                    </a:cubicBezTo>
                    <a:cubicBezTo>
                      <a:pt x="1190" y="3759"/>
                      <a:pt x="1738" y="4147"/>
                      <a:pt x="2331" y="4307"/>
                    </a:cubicBezTo>
                    <a:cubicBezTo>
                      <a:pt x="2535" y="4362"/>
                      <a:pt x="2743" y="4391"/>
                      <a:pt x="2950" y="4391"/>
                    </a:cubicBezTo>
                    <a:cubicBezTo>
                      <a:pt x="3510" y="4391"/>
                      <a:pt x="4060" y="4180"/>
                      <a:pt x="4477" y="3713"/>
                    </a:cubicBezTo>
                    <a:cubicBezTo>
                      <a:pt x="5550" y="2504"/>
                      <a:pt x="4911" y="449"/>
                      <a:pt x="3336" y="61"/>
                    </a:cubicBezTo>
                    <a:cubicBezTo>
                      <a:pt x="3169" y="20"/>
                      <a:pt x="3003" y="1"/>
                      <a:pt x="284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0" name="Google Shape;4870;p62"/>
              <p:cNvSpPr/>
              <p:nvPr/>
            </p:nvSpPr>
            <p:spPr>
              <a:xfrm>
                <a:off x="2397950" y="2874900"/>
                <a:ext cx="191775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6984" extrusionOk="0">
                    <a:moveTo>
                      <a:pt x="3833" y="1"/>
                    </a:moveTo>
                    <a:cubicBezTo>
                      <a:pt x="3571" y="1"/>
                      <a:pt x="3304" y="30"/>
                      <a:pt x="3037" y="91"/>
                    </a:cubicBezTo>
                    <a:cubicBezTo>
                      <a:pt x="1165" y="525"/>
                      <a:pt x="1" y="2397"/>
                      <a:pt x="434" y="4268"/>
                    </a:cubicBezTo>
                    <a:cubicBezTo>
                      <a:pt x="807" y="5896"/>
                      <a:pt x="2240" y="6984"/>
                      <a:pt x="3823" y="6984"/>
                    </a:cubicBezTo>
                    <a:cubicBezTo>
                      <a:pt x="4083" y="6984"/>
                      <a:pt x="4347" y="6955"/>
                      <a:pt x="4611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4" y="1089"/>
                      <a:pt x="5431" y="1"/>
                      <a:pt x="3833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1" name="Google Shape;4871;p62"/>
              <p:cNvSpPr/>
              <p:nvPr/>
            </p:nvSpPr>
            <p:spPr>
              <a:xfrm>
                <a:off x="2397950" y="2866325"/>
                <a:ext cx="191775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7671" fill="none" extrusionOk="0">
                    <a:moveTo>
                      <a:pt x="434" y="4611"/>
                    </a:moveTo>
                    <a:cubicBezTo>
                      <a:pt x="868" y="6506"/>
                      <a:pt x="2740" y="7670"/>
                      <a:pt x="4611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3" y="1165"/>
                      <a:pt x="4931" y="1"/>
                      <a:pt x="3037" y="434"/>
                    </a:cubicBezTo>
                    <a:cubicBezTo>
                      <a:pt x="1165" y="868"/>
                      <a:pt x="1" y="2740"/>
                      <a:pt x="434" y="4611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2" name="Google Shape;4872;p62"/>
              <p:cNvSpPr/>
              <p:nvPr/>
            </p:nvSpPr>
            <p:spPr>
              <a:xfrm>
                <a:off x="2513800" y="2906625"/>
                <a:ext cx="4052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863" extrusionOk="0">
                    <a:moveTo>
                      <a:pt x="352" y="1"/>
                    </a:moveTo>
                    <a:cubicBezTo>
                      <a:pt x="305" y="1"/>
                      <a:pt x="255" y="11"/>
                      <a:pt x="206" y="32"/>
                    </a:cubicBezTo>
                    <a:cubicBezTo>
                      <a:pt x="92" y="101"/>
                      <a:pt x="0" y="306"/>
                      <a:pt x="92" y="420"/>
                    </a:cubicBezTo>
                    <a:cubicBezTo>
                      <a:pt x="411" y="854"/>
                      <a:pt x="708" y="1288"/>
                      <a:pt x="1005" y="1721"/>
                    </a:cubicBezTo>
                    <a:cubicBezTo>
                      <a:pt x="1071" y="1804"/>
                      <a:pt x="1173" y="1863"/>
                      <a:pt x="1285" y="1863"/>
                    </a:cubicBezTo>
                    <a:cubicBezTo>
                      <a:pt x="1328" y="1863"/>
                      <a:pt x="1372" y="1854"/>
                      <a:pt x="1415" y="1835"/>
                    </a:cubicBezTo>
                    <a:cubicBezTo>
                      <a:pt x="1530" y="1767"/>
                      <a:pt x="1621" y="1562"/>
                      <a:pt x="1530" y="1447"/>
                    </a:cubicBezTo>
                    <a:cubicBezTo>
                      <a:pt x="1210" y="1014"/>
                      <a:pt x="913" y="580"/>
                      <a:pt x="617" y="146"/>
                    </a:cubicBezTo>
                    <a:cubicBezTo>
                      <a:pt x="554" y="52"/>
                      <a:pt x="458" y="1"/>
                      <a:pt x="3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3" name="Google Shape;4873;p62"/>
              <p:cNvSpPr/>
              <p:nvPr/>
            </p:nvSpPr>
            <p:spPr>
              <a:xfrm>
                <a:off x="2478975" y="2915175"/>
                <a:ext cx="41125" cy="46050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842" extrusionOk="0">
                    <a:moveTo>
                      <a:pt x="342" y="1"/>
                    </a:moveTo>
                    <a:cubicBezTo>
                      <a:pt x="261" y="1"/>
                      <a:pt x="175" y="30"/>
                      <a:pt x="115" y="78"/>
                    </a:cubicBezTo>
                    <a:cubicBezTo>
                      <a:pt x="1" y="192"/>
                      <a:pt x="24" y="375"/>
                      <a:pt x="115" y="489"/>
                    </a:cubicBezTo>
                    <a:cubicBezTo>
                      <a:pt x="435" y="900"/>
                      <a:pt x="777" y="1334"/>
                      <a:pt x="1097" y="1744"/>
                    </a:cubicBezTo>
                    <a:cubicBezTo>
                      <a:pt x="1154" y="1813"/>
                      <a:pt x="1234" y="1841"/>
                      <a:pt x="1311" y="1841"/>
                    </a:cubicBezTo>
                    <a:cubicBezTo>
                      <a:pt x="1388" y="1841"/>
                      <a:pt x="1462" y="1813"/>
                      <a:pt x="1507" y="1767"/>
                    </a:cubicBezTo>
                    <a:cubicBezTo>
                      <a:pt x="1644" y="1653"/>
                      <a:pt x="1622" y="1471"/>
                      <a:pt x="1530" y="1356"/>
                    </a:cubicBezTo>
                    <a:lnTo>
                      <a:pt x="526" y="78"/>
                    </a:lnTo>
                    <a:cubicBezTo>
                      <a:pt x="483" y="24"/>
                      <a:pt x="414" y="1"/>
                      <a:pt x="3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4" name="Google Shape;4874;p62"/>
              <p:cNvSpPr/>
              <p:nvPr/>
            </p:nvSpPr>
            <p:spPr>
              <a:xfrm>
                <a:off x="2442475" y="2921475"/>
                <a:ext cx="36525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1" h="1844" extrusionOk="0">
                    <a:moveTo>
                      <a:pt x="329" y="0"/>
                    </a:moveTo>
                    <a:cubicBezTo>
                      <a:pt x="282" y="0"/>
                      <a:pt x="232" y="10"/>
                      <a:pt x="183" y="32"/>
                    </a:cubicBezTo>
                    <a:cubicBezTo>
                      <a:pt x="46" y="100"/>
                      <a:pt x="0" y="283"/>
                      <a:pt x="69" y="420"/>
                    </a:cubicBezTo>
                    <a:cubicBezTo>
                      <a:pt x="343" y="853"/>
                      <a:pt x="594" y="1264"/>
                      <a:pt x="868" y="1698"/>
                    </a:cubicBezTo>
                    <a:cubicBezTo>
                      <a:pt x="915" y="1792"/>
                      <a:pt x="1006" y="1844"/>
                      <a:pt x="1110" y="1844"/>
                    </a:cubicBezTo>
                    <a:cubicBezTo>
                      <a:pt x="1157" y="1844"/>
                      <a:pt x="1206" y="1833"/>
                      <a:pt x="1256" y="1812"/>
                    </a:cubicBezTo>
                    <a:cubicBezTo>
                      <a:pt x="1393" y="1744"/>
                      <a:pt x="1461" y="1538"/>
                      <a:pt x="1370" y="1401"/>
                    </a:cubicBezTo>
                    <a:cubicBezTo>
                      <a:pt x="1119" y="990"/>
                      <a:pt x="845" y="557"/>
                      <a:pt x="594" y="146"/>
                    </a:cubicBezTo>
                    <a:cubicBezTo>
                      <a:pt x="531" y="51"/>
                      <a:pt x="435" y="0"/>
                      <a:pt x="3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5" name="Google Shape;4875;p62"/>
              <p:cNvSpPr/>
              <p:nvPr/>
            </p:nvSpPr>
            <p:spPr>
              <a:xfrm>
                <a:off x="3013675" y="2832675"/>
                <a:ext cx="191750" cy="174600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984" extrusionOk="0">
                    <a:moveTo>
                      <a:pt x="3847" y="1"/>
                    </a:moveTo>
                    <a:cubicBezTo>
                      <a:pt x="3587" y="1"/>
                      <a:pt x="3323" y="30"/>
                      <a:pt x="3059" y="91"/>
                    </a:cubicBezTo>
                    <a:cubicBezTo>
                      <a:pt x="1187" y="525"/>
                      <a:pt x="0" y="2397"/>
                      <a:pt x="434" y="4291"/>
                    </a:cubicBezTo>
                    <a:cubicBezTo>
                      <a:pt x="826" y="5899"/>
                      <a:pt x="2262" y="6984"/>
                      <a:pt x="3845" y="6984"/>
                    </a:cubicBezTo>
                    <a:cubicBezTo>
                      <a:pt x="4105" y="6984"/>
                      <a:pt x="4369" y="6955"/>
                      <a:pt x="4634" y="6893"/>
                    </a:cubicBezTo>
                    <a:cubicBezTo>
                      <a:pt x="6506" y="6460"/>
                      <a:pt x="7670" y="4588"/>
                      <a:pt x="7236" y="2716"/>
                    </a:cubicBezTo>
                    <a:cubicBezTo>
                      <a:pt x="6863" y="1089"/>
                      <a:pt x="5430" y="1"/>
                      <a:pt x="3847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6" name="Google Shape;4876;p62"/>
              <p:cNvSpPr/>
              <p:nvPr/>
            </p:nvSpPr>
            <p:spPr>
              <a:xfrm>
                <a:off x="3013675" y="2824100"/>
                <a:ext cx="191750" cy="19177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7671" fill="none" extrusionOk="0">
                    <a:moveTo>
                      <a:pt x="434" y="4634"/>
                    </a:moveTo>
                    <a:cubicBezTo>
                      <a:pt x="890" y="6506"/>
                      <a:pt x="2762" y="7670"/>
                      <a:pt x="4634" y="7236"/>
                    </a:cubicBezTo>
                    <a:cubicBezTo>
                      <a:pt x="6506" y="6803"/>
                      <a:pt x="7670" y="4931"/>
                      <a:pt x="7236" y="3059"/>
                    </a:cubicBezTo>
                    <a:cubicBezTo>
                      <a:pt x="6802" y="1165"/>
                      <a:pt x="4931" y="1"/>
                      <a:pt x="3059" y="434"/>
                    </a:cubicBezTo>
                    <a:cubicBezTo>
                      <a:pt x="1187" y="868"/>
                      <a:pt x="0" y="2740"/>
                      <a:pt x="434" y="4634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7" name="Google Shape;4877;p62"/>
              <p:cNvSpPr/>
              <p:nvPr/>
            </p:nvSpPr>
            <p:spPr>
              <a:xfrm>
                <a:off x="3130075" y="2864500"/>
                <a:ext cx="39975" cy="46575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1863" extrusionOk="0">
                    <a:moveTo>
                      <a:pt x="332" y="1"/>
                    </a:moveTo>
                    <a:cubicBezTo>
                      <a:pt x="292" y="1"/>
                      <a:pt x="250" y="9"/>
                      <a:pt x="206" y="28"/>
                    </a:cubicBezTo>
                    <a:cubicBezTo>
                      <a:pt x="69" y="97"/>
                      <a:pt x="1" y="302"/>
                      <a:pt x="92" y="439"/>
                    </a:cubicBezTo>
                    <a:cubicBezTo>
                      <a:pt x="389" y="850"/>
                      <a:pt x="708" y="1284"/>
                      <a:pt x="1005" y="1717"/>
                    </a:cubicBezTo>
                    <a:cubicBezTo>
                      <a:pt x="1068" y="1812"/>
                      <a:pt x="1153" y="1863"/>
                      <a:pt x="1252" y="1863"/>
                    </a:cubicBezTo>
                    <a:cubicBezTo>
                      <a:pt x="1296" y="1863"/>
                      <a:pt x="1344" y="1853"/>
                      <a:pt x="1393" y="1831"/>
                    </a:cubicBezTo>
                    <a:cubicBezTo>
                      <a:pt x="1530" y="1763"/>
                      <a:pt x="1598" y="1557"/>
                      <a:pt x="1507" y="1443"/>
                    </a:cubicBezTo>
                    <a:cubicBezTo>
                      <a:pt x="1210" y="1010"/>
                      <a:pt x="914" y="576"/>
                      <a:pt x="594" y="142"/>
                    </a:cubicBezTo>
                    <a:cubicBezTo>
                      <a:pt x="528" y="60"/>
                      <a:pt x="438" y="1"/>
                      <a:pt x="3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8" name="Google Shape;4878;p62"/>
              <p:cNvSpPr/>
              <p:nvPr/>
            </p:nvSpPr>
            <p:spPr>
              <a:xfrm>
                <a:off x="3094700" y="2873025"/>
                <a:ext cx="41100" cy="45975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839" extrusionOk="0">
                    <a:moveTo>
                      <a:pt x="343" y="1"/>
                    </a:moveTo>
                    <a:cubicBezTo>
                      <a:pt x="269" y="1"/>
                      <a:pt x="194" y="30"/>
                      <a:pt x="137" y="75"/>
                    </a:cubicBezTo>
                    <a:cubicBezTo>
                      <a:pt x="0" y="189"/>
                      <a:pt x="23" y="372"/>
                      <a:pt x="115" y="486"/>
                    </a:cubicBezTo>
                    <a:cubicBezTo>
                      <a:pt x="457" y="897"/>
                      <a:pt x="777" y="1331"/>
                      <a:pt x="1119" y="1741"/>
                    </a:cubicBezTo>
                    <a:cubicBezTo>
                      <a:pt x="1165" y="1810"/>
                      <a:pt x="1239" y="1838"/>
                      <a:pt x="1316" y="1838"/>
                    </a:cubicBezTo>
                    <a:cubicBezTo>
                      <a:pt x="1393" y="1838"/>
                      <a:pt x="1473" y="1810"/>
                      <a:pt x="1530" y="1764"/>
                    </a:cubicBezTo>
                    <a:cubicBezTo>
                      <a:pt x="1644" y="1650"/>
                      <a:pt x="1644" y="1468"/>
                      <a:pt x="1530" y="1353"/>
                    </a:cubicBezTo>
                    <a:lnTo>
                      <a:pt x="548" y="98"/>
                    </a:lnTo>
                    <a:cubicBezTo>
                      <a:pt x="491" y="30"/>
                      <a:pt x="417" y="1"/>
                      <a:pt x="3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79" name="Google Shape;4879;p62"/>
              <p:cNvSpPr/>
              <p:nvPr/>
            </p:nvSpPr>
            <p:spPr>
              <a:xfrm>
                <a:off x="3058175" y="2879250"/>
                <a:ext cx="36550" cy="4610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844" extrusionOk="0">
                    <a:moveTo>
                      <a:pt x="337" y="0"/>
                    </a:moveTo>
                    <a:cubicBezTo>
                      <a:pt x="293" y="0"/>
                      <a:pt x="248" y="10"/>
                      <a:pt x="206" y="32"/>
                    </a:cubicBezTo>
                    <a:cubicBezTo>
                      <a:pt x="69" y="100"/>
                      <a:pt x="1" y="306"/>
                      <a:pt x="92" y="420"/>
                    </a:cubicBezTo>
                    <a:cubicBezTo>
                      <a:pt x="343" y="853"/>
                      <a:pt x="617" y="1264"/>
                      <a:pt x="868" y="1698"/>
                    </a:cubicBezTo>
                    <a:cubicBezTo>
                      <a:pt x="931" y="1792"/>
                      <a:pt x="1027" y="1843"/>
                      <a:pt x="1125" y="1843"/>
                    </a:cubicBezTo>
                    <a:cubicBezTo>
                      <a:pt x="1169" y="1843"/>
                      <a:pt x="1214" y="1833"/>
                      <a:pt x="1256" y="1812"/>
                    </a:cubicBezTo>
                    <a:cubicBezTo>
                      <a:pt x="1393" y="1743"/>
                      <a:pt x="1461" y="1538"/>
                      <a:pt x="1393" y="1424"/>
                    </a:cubicBezTo>
                    <a:cubicBezTo>
                      <a:pt x="1119" y="990"/>
                      <a:pt x="868" y="579"/>
                      <a:pt x="594" y="146"/>
                    </a:cubicBezTo>
                    <a:cubicBezTo>
                      <a:pt x="531" y="51"/>
                      <a:pt x="435" y="0"/>
                      <a:pt x="3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0" name="Google Shape;4880;p62"/>
              <p:cNvSpPr/>
              <p:nvPr/>
            </p:nvSpPr>
            <p:spPr>
              <a:xfrm>
                <a:off x="2948050" y="2601775"/>
                <a:ext cx="102175" cy="79000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3160" extrusionOk="0">
                    <a:moveTo>
                      <a:pt x="1257" y="0"/>
                    </a:moveTo>
                    <a:cubicBezTo>
                      <a:pt x="897" y="0"/>
                      <a:pt x="540" y="101"/>
                      <a:pt x="229" y="334"/>
                    </a:cubicBezTo>
                    <a:cubicBezTo>
                      <a:pt x="69" y="471"/>
                      <a:pt x="0" y="699"/>
                      <a:pt x="115" y="882"/>
                    </a:cubicBezTo>
                    <a:cubicBezTo>
                      <a:pt x="175" y="987"/>
                      <a:pt x="314" y="1063"/>
                      <a:pt x="455" y="1063"/>
                    </a:cubicBezTo>
                    <a:cubicBezTo>
                      <a:pt x="527" y="1063"/>
                      <a:pt x="600" y="1043"/>
                      <a:pt x="662" y="996"/>
                    </a:cubicBezTo>
                    <a:cubicBezTo>
                      <a:pt x="842" y="856"/>
                      <a:pt x="1074" y="786"/>
                      <a:pt x="1298" y="786"/>
                    </a:cubicBezTo>
                    <a:cubicBezTo>
                      <a:pt x="1330" y="786"/>
                      <a:pt x="1361" y="788"/>
                      <a:pt x="1393" y="791"/>
                    </a:cubicBezTo>
                    <a:cubicBezTo>
                      <a:pt x="1689" y="814"/>
                      <a:pt x="1986" y="951"/>
                      <a:pt x="2214" y="1133"/>
                    </a:cubicBezTo>
                    <a:cubicBezTo>
                      <a:pt x="2739" y="1590"/>
                      <a:pt x="3013" y="2252"/>
                      <a:pt x="3264" y="2868"/>
                    </a:cubicBezTo>
                    <a:cubicBezTo>
                      <a:pt x="3340" y="3037"/>
                      <a:pt x="3476" y="3160"/>
                      <a:pt x="3650" y="3160"/>
                    </a:cubicBezTo>
                    <a:cubicBezTo>
                      <a:pt x="3687" y="3160"/>
                      <a:pt x="3726" y="3154"/>
                      <a:pt x="3767" y="3142"/>
                    </a:cubicBezTo>
                    <a:cubicBezTo>
                      <a:pt x="3949" y="3073"/>
                      <a:pt x="4086" y="2845"/>
                      <a:pt x="4018" y="2640"/>
                    </a:cubicBezTo>
                    <a:cubicBezTo>
                      <a:pt x="3698" y="1841"/>
                      <a:pt x="3333" y="996"/>
                      <a:pt x="2625" y="471"/>
                    </a:cubicBezTo>
                    <a:cubicBezTo>
                      <a:pt x="2232" y="183"/>
                      <a:pt x="1742" y="0"/>
                      <a:pt x="1257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1" name="Google Shape;4881;p62"/>
              <p:cNvSpPr/>
              <p:nvPr/>
            </p:nvSpPr>
            <p:spPr>
              <a:xfrm>
                <a:off x="2541175" y="2621025"/>
                <a:ext cx="98175" cy="83500"/>
              </a:xfrm>
              <a:custGeom>
                <a:avLst/>
                <a:gdLst/>
                <a:ahLst/>
                <a:cxnLst/>
                <a:rect l="l" t="t" r="r" b="b"/>
                <a:pathLst>
                  <a:path w="3927" h="3340" extrusionOk="0">
                    <a:moveTo>
                      <a:pt x="2736" y="1"/>
                    </a:moveTo>
                    <a:cubicBezTo>
                      <a:pt x="2210" y="1"/>
                      <a:pt x="1678" y="227"/>
                      <a:pt x="1279" y="569"/>
                    </a:cubicBezTo>
                    <a:cubicBezTo>
                      <a:pt x="617" y="1162"/>
                      <a:pt x="298" y="2029"/>
                      <a:pt x="47" y="2851"/>
                    </a:cubicBezTo>
                    <a:cubicBezTo>
                      <a:pt x="1" y="3057"/>
                      <a:pt x="161" y="3285"/>
                      <a:pt x="343" y="3330"/>
                    </a:cubicBezTo>
                    <a:cubicBezTo>
                      <a:pt x="373" y="3336"/>
                      <a:pt x="402" y="3339"/>
                      <a:pt x="430" y="3339"/>
                    </a:cubicBezTo>
                    <a:cubicBezTo>
                      <a:pt x="617" y="3339"/>
                      <a:pt x="763" y="3212"/>
                      <a:pt x="823" y="3034"/>
                    </a:cubicBezTo>
                    <a:cubicBezTo>
                      <a:pt x="1028" y="2372"/>
                      <a:pt x="1256" y="1710"/>
                      <a:pt x="1736" y="1208"/>
                    </a:cubicBezTo>
                    <a:cubicBezTo>
                      <a:pt x="1964" y="1002"/>
                      <a:pt x="2238" y="842"/>
                      <a:pt x="2535" y="797"/>
                    </a:cubicBezTo>
                    <a:cubicBezTo>
                      <a:pt x="2595" y="786"/>
                      <a:pt x="2658" y="780"/>
                      <a:pt x="2720" y="780"/>
                    </a:cubicBezTo>
                    <a:cubicBezTo>
                      <a:pt x="2916" y="780"/>
                      <a:pt x="3115" y="836"/>
                      <a:pt x="3288" y="957"/>
                    </a:cubicBezTo>
                    <a:cubicBezTo>
                      <a:pt x="3343" y="991"/>
                      <a:pt x="3405" y="1007"/>
                      <a:pt x="3466" y="1007"/>
                    </a:cubicBezTo>
                    <a:cubicBezTo>
                      <a:pt x="3608" y="1007"/>
                      <a:pt x="3749" y="924"/>
                      <a:pt x="3813" y="797"/>
                    </a:cubicBezTo>
                    <a:cubicBezTo>
                      <a:pt x="3927" y="591"/>
                      <a:pt x="3836" y="386"/>
                      <a:pt x="3653" y="272"/>
                    </a:cubicBezTo>
                    <a:cubicBezTo>
                      <a:pt x="3370" y="83"/>
                      <a:pt x="3054" y="1"/>
                      <a:pt x="273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2" name="Google Shape;4882;p62"/>
              <p:cNvSpPr/>
              <p:nvPr/>
            </p:nvSpPr>
            <p:spPr>
              <a:xfrm>
                <a:off x="2383500" y="3555300"/>
                <a:ext cx="458425" cy="397675"/>
              </a:xfrm>
              <a:custGeom>
                <a:avLst/>
                <a:gdLst/>
                <a:ahLst/>
                <a:cxnLst/>
                <a:rect l="l" t="t" r="r" b="b"/>
                <a:pathLst>
                  <a:path w="18337" h="15907" extrusionOk="0">
                    <a:moveTo>
                      <a:pt x="8637" y="1"/>
                    </a:moveTo>
                    <a:cubicBezTo>
                      <a:pt x="6069" y="1"/>
                      <a:pt x="1" y="1809"/>
                      <a:pt x="487" y="8049"/>
                    </a:cubicBezTo>
                    <a:cubicBezTo>
                      <a:pt x="761" y="11701"/>
                      <a:pt x="3592" y="14669"/>
                      <a:pt x="7175" y="15376"/>
                    </a:cubicBezTo>
                    <a:cubicBezTo>
                      <a:pt x="8741" y="15689"/>
                      <a:pt x="10726" y="15907"/>
                      <a:pt x="13272" y="15907"/>
                    </a:cubicBezTo>
                    <a:cubicBezTo>
                      <a:pt x="13510" y="15907"/>
                      <a:pt x="13752" y="15905"/>
                      <a:pt x="14000" y="15901"/>
                    </a:cubicBezTo>
                    <a:lnTo>
                      <a:pt x="17835" y="12272"/>
                    </a:lnTo>
                    <a:cubicBezTo>
                      <a:pt x="17835" y="12272"/>
                      <a:pt x="18337" y="6520"/>
                      <a:pt x="9755" y="334"/>
                    </a:cubicBezTo>
                    <a:cubicBezTo>
                      <a:pt x="9755" y="128"/>
                      <a:pt x="9319" y="1"/>
                      <a:pt x="86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3" name="Google Shape;4883;p62"/>
              <p:cNvSpPr/>
              <p:nvPr/>
            </p:nvSpPr>
            <p:spPr>
              <a:xfrm>
                <a:off x="2380275" y="3539100"/>
                <a:ext cx="461650" cy="414875"/>
              </a:xfrm>
              <a:custGeom>
                <a:avLst/>
                <a:gdLst/>
                <a:ahLst/>
                <a:cxnLst/>
                <a:rect l="l" t="t" r="r" b="b"/>
                <a:pathLst>
                  <a:path w="18466" h="16595" fill="none" extrusionOk="0">
                    <a:moveTo>
                      <a:pt x="9884" y="982"/>
                    </a:moveTo>
                    <a:cubicBezTo>
                      <a:pt x="9884" y="1"/>
                      <a:pt x="0" y="800"/>
                      <a:pt x="616" y="8697"/>
                    </a:cubicBezTo>
                    <a:cubicBezTo>
                      <a:pt x="890" y="12349"/>
                      <a:pt x="3721" y="15317"/>
                      <a:pt x="7304" y="16024"/>
                    </a:cubicBezTo>
                    <a:cubicBezTo>
                      <a:pt x="9016" y="16366"/>
                      <a:pt x="11230" y="16595"/>
                      <a:pt x="14129" y="16549"/>
                    </a:cubicBezTo>
                    <a:lnTo>
                      <a:pt x="17964" y="12920"/>
                    </a:lnTo>
                    <a:cubicBezTo>
                      <a:pt x="17964" y="12920"/>
                      <a:pt x="18466" y="7168"/>
                      <a:pt x="9884" y="982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4" name="Google Shape;4884;p62"/>
              <p:cNvSpPr/>
              <p:nvPr/>
            </p:nvSpPr>
            <p:spPr>
              <a:xfrm>
                <a:off x="2626975" y="3857350"/>
                <a:ext cx="262325" cy="190275"/>
              </a:xfrm>
              <a:custGeom>
                <a:avLst/>
                <a:gdLst/>
                <a:ahLst/>
                <a:cxnLst/>
                <a:rect l="l" t="t" r="r" b="b"/>
                <a:pathLst>
                  <a:path w="10493" h="7611" extrusionOk="0">
                    <a:moveTo>
                      <a:pt x="6618" y="0"/>
                    </a:moveTo>
                    <a:cubicBezTo>
                      <a:pt x="5027" y="0"/>
                      <a:pt x="2541" y="627"/>
                      <a:pt x="1157" y="4161"/>
                    </a:cubicBezTo>
                    <a:cubicBezTo>
                      <a:pt x="1" y="5528"/>
                      <a:pt x="1013" y="7610"/>
                      <a:pt x="2677" y="7610"/>
                    </a:cubicBezTo>
                    <a:cubicBezTo>
                      <a:pt x="2820" y="7610"/>
                      <a:pt x="2968" y="7595"/>
                      <a:pt x="3120" y="7562"/>
                    </a:cubicBezTo>
                    <a:cubicBezTo>
                      <a:pt x="3645" y="7471"/>
                      <a:pt x="4238" y="7197"/>
                      <a:pt x="4946" y="6741"/>
                    </a:cubicBezTo>
                    <a:lnTo>
                      <a:pt x="6658" y="4983"/>
                    </a:lnTo>
                    <a:cubicBezTo>
                      <a:pt x="6658" y="4983"/>
                      <a:pt x="10492" y="3728"/>
                      <a:pt x="8096" y="190"/>
                    </a:cubicBezTo>
                    <a:cubicBezTo>
                      <a:pt x="8096" y="190"/>
                      <a:pt x="7492" y="0"/>
                      <a:pt x="661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5" name="Google Shape;4885;p62"/>
              <p:cNvSpPr/>
              <p:nvPr/>
            </p:nvSpPr>
            <p:spPr>
              <a:xfrm>
                <a:off x="2624500" y="3824425"/>
                <a:ext cx="264800" cy="232275"/>
              </a:xfrm>
              <a:custGeom>
                <a:avLst/>
                <a:gdLst/>
                <a:ahLst/>
                <a:cxnLst/>
                <a:rect l="l" t="t" r="r" b="b"/>
                <a:pathLst>
                  <a:path w="10592" h="9291" fill="none" extrusionOk="0">
                    <a:moveTo>
                      <a:pt x="8195" y="1507"/>
                    </a:moveTo>
                    <a:cubicBezTo>
                      <a:pt x="8195" y="1507"/>
                      <a:pt x="3401" y="0"/>
                      <a:pt x="1256" y="5478"/>
                    </a:cubicBezTo>
                    <a:cubicBezTo>
                      <a:pt x="0" y="6962"/>
                      <a:pt x="1301" y="9290"/>
                      <a:pt x="3219" y="8879"/>
                    </a:cubicBezTo>
                    <a:cubicBezTo>
                      <a:pt x="3744" y="8788"/>
                      <a:pt x="4337" y="8514"/>
                      <a:pt x="5045" y="8058"/>
                    </a:cubicBezTo>
                    <a:lnTo>
                      <a:pt x="6757" y="6300"/>
                    </a:lnTo>
                    <a:cubicBezTo>
                      <a:pt x="6757" y="6300"/>
                      <a:pt x="10591" y="5045"/>
                      <a:pt x="8195" y="150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6" name="Google Shape;4886;p62"/>
              <p:cNvSpPr/>
              <p:nvPr/>
            </p:nvSpPr>
            <p:spPr>
              <a:xfrm>
                <a:off x="3033075" y="3650775"/>
                <a:ext cx="505025" cy="3599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4396" extrusionOk="0">
                    <a:moveTo>
                      <a:pt x="9474" y="1"/>
                    </a:moveTo>
                    <a:cubicBezTo>
                      <a:pt x="6809" y="1"/>
                      <a:pt x="3224" y="1906"/>
                      <a:pt x="2077" y="4116"/>
                    </a:cubicBezTo>
                    <a:cubicBezTo>
                      <a:pt x="160" y="7837"/>
                      <a:pt x="0" y="13337"/>
                      <a:pt x="9016" y="14387"/>
                    </a:cubicBezTo>
                    <a:cubicBezTo>
                      <a:pt x="9016" y="14387"/>
                      <a:pt x="9158" y="14395"/>
                      <a:pt x="9410" y="14395"/>
                    </a:cubicBezTo>
                    <a:cubicBezTo>
                      <a:pt x="11151" y="14395"/>
                      <a:pt x="18167" y="14012"/>
                      <a:pt x="20201" y="7951"/>
                    </a:cubicBezTo>
                    <a:cubicBezTo>
                      <a:pt x="20201" y="7951"/>
                      <a:pt x="19995" y="4322"/>
                      <a:pt x="17827" y="2975"/>
                    </a:cubicBezTo>
                    <a:cubicBezTo>
                      <a:pt x="17827" y="2975"/>
                      <a:pt x="16594" y="6490"/>
                      <a:pt x="14974" y="7768"/>
                    </a:cubicBezTo>
                    <a:lnTo>
                      <a:pt x="14152" y="5988"/>
                    </a:lnTo>
                    <a:lnTo>
                      <a:pt x="10203" y="53"/>
                    </a:lnTo>
                    <a:cubicBezTo>
                      <a:pt x="9970" y="18"/>
                      <a:pt x="9726" y="1"/>
                      <a:pt x="94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7" name="Google Shape;4887;p62"/>
              <p:cNvSpPr/>
              <p:nvPr/>
            </p:nvSpPr>
            <p:spPr>
              <a:xfrm>
                <a:off x="3033075" y="3641825"/>
                <a:ext cx="505025" cy="381200"/>
              </a:xfrm>
              <a:custGeom>
                <a:avLst/>
                <a:gdLst/>
                <a:ahLst/>
                <a:cxnLst/>
                <a:rect l="l" t="t" r="r" b="b"/>
                <a:pathLst>
                  <a:path w="20201" h="15248" fill="none" extrusionOk="0">
                    <a:moveTo>
                      <a:pt x="10203" y="411"/>
                    </a:moveTo>
                    <a:cubicBezTo>
                      <a:pt x="7510" y="0"/>
                      <a:pt x="3333" y="2055"/>
                      <a:pt x="2077" y="4474"/>
                    </a:cubicBezTo>
                    <a:cubicBezTo>
                      <a:pt x="160" y="8195"/>
                      <a:pt x="0" y="13695"/>
                      <a:pt x="9016" y="14745"/>
                    </a:cubicBezTo>
                    <a:cubicBezTo>
                      <a:pt x="9016" y="14745"/>
                      <a:pt x="17873" y="15248"/>
                      <a:pt x="20201" y="8309"/>
                    </a:cubicBezTo>
                    <a:cubicBezTo>
                      <a:pt x="20201" y="8309"/>
                      <a:pt x="19995" y="4680"/>
                      <a:pt x="17827" y="3333"/>
                    </a:cubicBezTo>
                    <a:cubicBezTo>
                      <a:pt x="17827" y="3333"/>
                      <a:pt x="16594" y="6848"/>
                      <a:pt x="14974" y="8126"/>
                    </a:cubicBezTo>
                    <a:lnTo>
                      <a:pt x="14152" y="6346"/>
                    </a:ln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8" name="Google Shape;4888;p62"/>
              <p:cNvSpPr/>
              <p:nvPr/>
            </p:nvSpPr>
            <p:spPr>
              <a:xfrm>
                <a:off x="2421925" y="3162100"/>
                <a:ext cx="171775" cy="192725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09" extrusionOk="0">
                    <a:moveTo>
                      <a:pt x="901" y="0"/>
                    </a:moveTo>
                    <a:cubicBezTo>
                      <a:pt x="853" y="0"/>
                      <a:pt x="803" y="6"/>
                      <a:pt x="754" y="16"/>
                    </a:cubicBezTo>
                    <a:cubicBezTo>
                      <a:pt x="0" y="222"/>
                      <a:pt x="343" y="1408"/>
                      <a:pt x="366" y="1500"/>
                    </a:cubicBezTo>
                    <a:lnTo>
                      <a:pt x="1986" y="7708"/>
                    </a:lnTo>
                    <a:lnTo>
                      <a:pt x="4748" y="6978"/>
                    </a:lnTo>
                    <a:cubicBezTo>
                      <a:pt x="6871" y="4307"/>
                      <a:pt x="3561" y="1751"/>
                      <a:pt x="3561" y="1751"/>
                    </a:cubicBezTo>
                    <a:lnTo>
                      <a:pt x="2169" y="1500"/>
                    </a:lnTo>
                    <a:lnTo>
                      <a:pt x="1553" y="404"/>
                    </a:lnTo>
                    <a:cubicBezTo>
                      <a:pt x="1418" y="153"/>
                      <a:pt x="1168" y="0"/>
                      <a:pt x="90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89" name="Google Shape;4889;p62"/>
              <p:cNvSpPr/>
              <p:nvPr/>
            </p:nvSpPr>
            <p:spPr>
              <a:xfrm>
                <a:off x="2421925" y="3160775"/>
                <a:ext cx="171775" cy="194050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7762" fill="none" extrusionOk="0">
                    <a:moveTo>
                      <a:pt x="366" y="1553"/>
                    </a:moveTo>
                    <a:cubicBezTo>
                      <a:pt x="343" y="1461"/>
                      <a:pt x="0" y="275"/>
                      <a:pt x="754" y="69"/>
                    </a:cubicBezTo>
                    <a:cubicBezTo>
                      <a:pt x="1073" y="1"/>
                      <a:pt x="1393" y="160"/>
                      <a:pt x="1553" y="457"/>
                    </a:cubicBezTo>
                    <a:lnTo>
                      <a:pt x="2169" y="1553"/>
                    </a:lnTo>
                    <a:lnTo>
                      <a:pt x="3561" y="1804"/>
                    </a:lnTo>
                    <a:cubicBezTo>
                      <a:pt x="3561" y="1804"/>
                      <a:pt x="6871" y="4360"/>
                      <a:pt x="4748" y="7031"/>
                    </a:cubicBezTo>
                    <a:lnTo>
                      <a:pt x="1986" y="7761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0" name="Google Shape;4890;p62"/>
              <p:cNvSpPr/>
              <p:nvPr/>
            </p:nvSpPr>
            <p:spPr>
              <a:xfrm>
                <a:off x="2216500" y="3200150"/>
                <a:ext cx="259650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0386" h="6666" extrusionOk="0">
                    <a:moveTo>
                      <a:pt x="0" y="1"/>
                    </a:moveTo>
                    <a:lnTo>
                      <a:pt x="0" y="6666"/>
                    </a:lnTo>
                    <a:lnTo>
                      <a:pt x="10386" y="6666"/>
                    </a:lnTo>
                    <a:lnTo>
                      <a:pt x="10386" y="1"/>
                    </a:lnTo>
                    <a:close/>
                  </a:path>
                </a:pathLst>
              </a:custGeom>
              <a:solidFill>
                <a:schemeClr val="accent5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1" name="Google Shape;4891;p62"/>
              <p:cNvSpPr/>
              <p:nvPr/>
            </p:nvSpPr>
            <p:spPr>
              <a:xfrm>
                <a:off x="2267650" y="3174250"/>
                <a:ext cx="111225" cy="56175"/>
              </a:xfrm>
              <a:custGeom>
                <a:avLst/>
                <a:gdLst/>
                <a:ahLst/>
                <a:cxnLst/>
                <a:rect l="l" t="t" r="r" b="b"/>
                <a:pathLst>
                  <a:path w="4449" h="2247" extrusionOk="0">
                    <a:moveTo>
                      <a:pt x="3174" y="1"/>
                    </a:moveTo>
                    <a:cubicBezTo>
                      <a:pt x="2926" y="1"/>
                      <a:pt x="2689" y="151"/>
                      <a:pt x="2542" y="603"/>
                    </a:cubicBezTo>
                    <a:cubicBezTo>
                      <a:pt x="2542" y="603"/>
                      <a:pt x="2228" y="258"/>
                      <a:pt x="1876" y="258"/>
                    </a:cubicBezTo>
                    <a:cubicBezTo>
                      <a:pt x="1700" y="258"/>
                      <a:pt x="1515" y="344"/>
                      <a:pt x="1355" y="603"/>
                    </a:cubicBezTo>
                    <a:cubicBezTo>
                      <a:pt x="1355" y="603"/>
                      <a:pt x="962" y="450"/>
                      <a:pt x="606" y="450"/>
                    </a:cubicBezTo>
                    <a:cubicBezTo>
                      <a:pt x="288" y="450"/>
                      <a:pt x="0" y="573"/>
                      <a:pt x="54" y="1037"/>
                    </a:cubicBezTo>
                    <a:cubicBezTo>
                      <a:pt x="77" y="1217"/>
                      <a:pt x="233" y="2247"/>
                      <a:pt x="1077" y="2247"/>
                    </a:cubicBezTo>
                    <a:cubicBezTo>
                      <a:pt x="1086" y="2247"/>
                      <a:pt x="1095" y="2247"/>
                      <a:pt x="1104" y="2246"/>
                    </a:cubicBezTo>
                    <a:cubicBezTo>
                      <a:pt x="1104" y="2246"/>
                      <a:pt x="1789" y="2155"/>
                      <a:pt x="1629" y="1584"/>
                    </a:cubicBezTo>
                    <a:lnTo>
                      <a:pt x="1629" y="1584"/>
                    </a:lnTo>
                    <a:cubicBezTo>
                      <a:pt x="1629" y="1584"/>
                      <a:pt x="2063" y="2027"/>
                      <a:pt x="2443" y="2027"/>
                    </a:cubicBezTo>
                    <a:cubicBezTo>
                      <a:pt x="2661" y="2027"/>
                      <a:pt x="2862" y="1882"/>
                      <a:pt x="2953" y="1425"/>
                    </a:cubicBezTo>
                    <a:cubicBezTo>
                      <a:pt x="2953" y="1425"/>
                      <a:pt x="3455" y="1640"/>
                      <a:pt x="3865" y="1640"/>
                    </a:cubicBezTo>
                    <a:cubicBezTo>
                      <a:pt x="4185" y="1640"/>
                      <a:pt x="4448" y="1508"/>
                      <a:pt x="4368" y="1037"/>
                    </a:cubicBezTo>
                    <a:cubicBezTo>
                      <a:pt x="4323" y="763"/>
                      <a:pt x="4140" y="489"/>
                      <a:pt x="3889" y="306"/>
                    </a:cubicBezTo>
                    <a:cubicBezTo>
                      <a:pt x="3693" y="156"/>
                      <a:pt x="3427" y="1"/>
                      <a:pt x="317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2" name="Google Shape;4892;p62"/>
              <p:cNvSpPr/>
              <p:nvPr/>
            </p:nvSpPr>
            <p:spPr>
              <a:xfrm>
                <a:off x="2266150" y="3166475"/>
                <a:ext cx="115275" cy="74775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991" fill="none" extrusionOk="0">
                    <a:moveTo>
                      <a:pt x="3949" y="617"/>
                    </a:moveTo>
                    <a:cubicBezTo>
                      <a:pt x="3561" y="320"/>
                      <a:pt x="2899" y="1"/>
                      <a:pt x="2602" y="914"/>
                    </a:cubicBezTo>
                    <a:cubicBezTo>
                      <a:pt x="2602" y="914"/>
                      <a:pt x="1895" y="138"/>
                      <a:pt x="1415" y="914"/>
                    </a:cubicBezTo>
                    <a:cubicBezTo>
                      <a:pt x="1415" y="914"/>
                      <a:pt x="0" y="366"/>
                      <a:pt x="114" y="1348"/>
                    </a:cubicBezTo>
                    <a:cubicBezTo>
                      <a:pt x="137" y="1530"/>
                      <a:pt x="297" y="2580"/>
                      <a:pt x="1164" y="2557"/>
                    </a:cubicBezTo>
                    <a:cubicBezTo>
                      <a:pt x="1164" y="2557"/>
                      <a:pt x="1849" y="2466"/>
                      <a:pt x="1689" y="1895"/>
                    </a:cubicBezTo>
                    <a:cubicBezTo>
                      <a:pt x="1689" y="1895"/>
                      <a:pt x="2762" y="2991"/>
                      <a:pt x="3013" y="1736"/>
                    </a:cubicBezTo>
                    <a:cubicBezTo>
                      <a:pt x="3013" y="1736"/>
                      <a:pt x="4611" y="2420"/>
                      <a:pt x="4428" y="1348"/>
                    </a:cubicBezTo>
                    <a:cubicBezTo>
                      <a:pt x="4383" y="1074"/>
                      <a:pt x="4200" y="800"/>
                      <a:pt x="3949" y="617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3" name="Google Shape;4893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rgbClr val="FFD17C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4" name="Google Shape;4894;p62"/>
              <p:cNvSpPr/>
              <p:nvPr/>
            </p:nvSpPr>
            <p:spPr>
              <a:xfrm>
                <a:off x="2444175" y="3200150"/>
                <a:ext cx="31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6666" extrusionOk="0">
                    <a:moveTo>
                      <a:pt x="1" y="1"/>
                    </a:moveTo>
                    <a:lnTo>
                      <a:pt x="1" y="6666"/>
                    </a:lnTo>
                    <a:lnTo>
                      <a:pt x="1279" y="6666"/>
                    </a:lnTo>
                    <a:lnTo>
                      <a:pt x="127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5" name="Google Shape;4895;p62"/>
              <p:cNvSpPr/>
              <p:nvPr/>
            </p:nvSpPr>
            <p:spPr>
              <a:xfrm>
                <a:off x="2451025" y="3210475"/>
                <a:ext cx="77050" cy="89550"/>
              </a:xfrm>
              <a:custGeom>
                <a:avLst/>
                <a:gdLst/>
                <a:ahLst/>
                <a:cxnLst/>
                <a:rect l="l" t="t" r="r" b="b"/>
                <a:pathLst>
                  <a:path w="3082" h="3582" extrusionOk="0">
                    <a:moveTo>
                      <a:pt x="683" y="0"/>
                    </a:moveTo>
                    <a:cubicBezTo>
                      <a:pt x="511" y="0"/>
                      <a:pt x="335" y="45"/>
                      <a:pt x="206" y="158"/>
                    </a:cubicBezTo>
                    <a:cubicBezTo>
                      <a:pt x="23" y="341"/>
                      <a:pt x="1" y="660"/>
                      <a:pt x="115" y="889"/>
                    </a:cubicBezTo>
                    <a:cubicBezTo>
                      <a:pt x="252" y="1117"/>
                      <a:pt x="503" y="1254"/>
                      <a:pt x="754" y="1322"/>
                    </a:cubicBezTo>
                    <a:cubicBezTo>
                      <a:pt x="1005" y="1391"/>
                      <a:pt x="1279" y="1391"/>
                      <a:pt x="1530" y="1391"/>
                    </a:cubicBezTo>
                    <a:cubicBezTo>
                      <a:pt x="1644" y="2327"/>
                      <a:pt x="2260" y="3171"/>
                      <a:pt x="3082" y="3582"/>
                    </a:cubicBezTo>
                    <a:lnTo>
                      <a:pt x="2488" y="706"/>
                    </a:lnTo>
                    <a:cubicBezTo>
                      <a:pt x="2055" y="341"/>
                      <a:pt x="1484" y="90"/>
                      <a:pt x="891" y="21"/>
                    </a:cubicBezTo>
                    <a:cubicBezTo>
                      <a:pt x="824" y="8"/>
                      <a:pt x="754" y="0"/>
                      <a:pt x="68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6" name="Google Shape;4896;p62"/>
              <p:cNvSpPr/>
              <p:nvPr/>
            </p:nvSpPr>
            <p:spPr>
              <a:xfrm>
                <a:off x="2444750" y="3205625"/>
                <a:ext cx="906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3624" h="3982" extrusionOk="0">
                    <a:moveTo>
                      <a:pt x="953" y="0"/>
                    </a:moveTo>
                    <a:cubicBezTo>
                      <a:pt x="706" y="0"/>
                      <a:pt x="469" y="65"/>
                      <a:pt x="297" y="261"/>
                    </a:cubicBezTo>
                    <a:cubicBezTo>
                      <a:pt x="0" y="580"/>
                      <a:pt x="69" y="1083"/>
                      <a:pt x="366" y="1379"/>
                    </a:cubicBezTo>
                    <a:cubicBezTo>
                      <a:pt x="672" y="1705"/>
                      <a:pt x="1124" y="1774"/>
                      <a:pt x="1545" y="1774"/>
                    </a:cubicBezTo>
                    <a:cubicBezTo>
                      <a:pt x="1570" y="1774"/>
                      <a:pt x="1596" y="1773"/>
                      <a:pt x="1622" y="1773"/>
                    </a:cubicBezTo>
                    <a:lnTo>
                      <a:pt x="1622" y="1773"/>
                    </a:lnTo>
                    <a:cubicBezTo>
                      <a:pt x="1798" y="2697"/>
                      <a:pt x="2416" y="3524"/>
                      <a:pt x="3242" y="3959"/>
                    </a:cubicBezTo>
                    <a:cubicBezTo>
                      <a:pt x="3274" y="3975"/>
                      <a:pt x="3305" y="3982"/>
                      <a:pt x="3334" y="3982"/>
                    </a:cubicBezTo>
                    <a:cubicBezTo>
                      <a:pt x="3513" y="3982"/>
                      <a:pt x="3624" y="3714"/>
                      <a:pt x="3447" y="3616"/>
                    </a:cubicBezTo>
                    <a:cubicBezTo>
                      <a:pt x="2648" y="3205"/>
                      <a:pt x="2100" y="2429"/>
                      <a:pt x="1963" y="1539"/>
                    </a:cubicBezTo>
                    <a:cubicBezTo>
                      <a:pt x="1963" y="1448"/>
                      <a:pt x="1872" y="1402"/>
                      <a:pt x="1781" y="1402"/>
                    </a:cubicBezTo>
                    <a:cubicBezTo>
                      <a:pt x="1438" y="1402"/>
                      <a:pt x="1028" y="1402"/>
                      <a:pt x="708" y="1174"/>
                    </a:cubicBezTo>
                    <a:cubicBezTo>
                      <a:pt x="480" y="1014"/>
                      <a:pt x="343" y="580"/>
                      <a:pt x="685" y="421"/>
                    </a:cubicBezTo>
                    <a:cubicBezTo>
                      <a:pt x="767" y="387"/>
                      <a:pt x="861" y="373"/>
                      <a:pt x="961" y="373"/>
                    </a:cubicBezTo>
                    <a:cubicBezTo>
                      <a:pt x="1193" y="373"/>
                      <a:pt x="1452" y="448"/>
                      <a:pt x="1644" y="512"/>
                    </a:cubicBezTo>
                    <a:cubicBezTo>
                      <a:pt x="1986" y="626"/>
                      <a:pt x="2329" y="809"/>
                      <a:pt x="2603" y="1037"/>
                    </a:cubicBezTo>
                    <a:cubicBezTo>
                      <a:pt x="2641" y="1071"/>
                      <a:pt x="2684" y="1085"/>
                      <a:pt x="2726" y="1085"/>
                    </a:cubicBezTo>
                    <a:cubicBezTo>
                      <a:pt x="2881" y="1085"/>
                      <a:pt x="3020" y="889"/>
                      <a:pt x="2876" y="763"/>
                    </a:cubicBezTo>
                    <a:cubicBezTo>
                      <a:pt x="2488" y="444"/>
                      <a:pt x="2055" y="215"/>
                      <a:pt x="1575" y="101"/>
                    </a:cubicBezTo>
                    <a:cubicBezTo>
                      <a:pt x="1385" y="48"/>
                      <a:pt x="1166" y="0"/>
                      <a:pt x="95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7" name="Google Shape;4897;p62"/>
              <p:cNvSpPr/>
              <p:nvPr/>
            </p:nvSpPr>
            <p:spPr>
              <a:xfrm>
                <a:off x="2510950" y="3078025"/>
                <a:ext cx="598600" cy="350550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022" extrusionOk="0">
                    <a:moveTo>
                      <a:pt x="18352" y="1"/>
                    </a:moveTo>
                    <a:cubicBezTo>
                      <a:pt x="9701" y="389"/>
                      <a:pt x="0" y="5114"/>
                      <a:pt x="0" y="5114"/>
                    </a:cubicBezTo>
                    <a:cubicBezTo>
                      <a:pt x="3082" y="7510"/>
                      <a:pt x="1187" y="10341"/>
                      <a:pt x="1187" y="10341"/>
                    </a:cubicBezTo>
                    <a:cubicBezTo>
                      <a:pt x="1027" y="10615"/>
                      <a:pt x="5159" y="12532"/>
                      <a:pt x="5524" y="12669"/>
                    </a:cubicBezTo>
                    <a:cubicBezTo>
                      <a:pt x="7145" y="13262"/>
                      <a:pt x="8856" y="13628"/>
                      <a:pt x="10545" y="13833"/>
                    </a:cubicBezTo>
                    <a:cubicBezTo>
                      <a:pt x="11640" y="13957"/>
                      <a:pt x="12762" y="14021"/>
                      <a:pt x="13893" y="14021"/>
                    </a:cubicBezTo>
                    <a:cubicBezTo>
                      <a:pt x="16724" y="14021"/>
                      <a:pt x="19606" y="13618"/>
                      <a:pt x="22232" y="12737"/>
                    </a:cubicBezTo>
                    <a:lnTo>
                      <a:pt x="23944" y="1370"/>
                    </a:lnTo>
                    <a:cubicBezTo>
                      <a:pt x="23145" y="138"/>
                      <a:pt x="18352" y="1"/>
                      <a:pt x="183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8" name="Google Shape;4898;p62"/>
              <p:cNvSpPr/>
              <p:nvPr/>
            </p:nvSpPr>
            <p:spPr>
              <a:xfrm>
                <a:off x="2510950" y="3078025"/>
                <a:ext cx="598600" cy="356675"/>
              </a:xfrm>
              <a:custGeom>
                <a:avLst/>
                <a:gdLst/>
                <a:ahLst/>
                <a:cxnLst/>
                <a:rect l="l" t="t" r="r" b="b"/>
                <a:pathLst>
                  <a:path w="23944" h="14267" fill="none" extrusionOk="0">
                    <a:moveTo>
                      <a:pt x="22232" y="12737"/>
                    </a:moveTo>
                    <a:cubicBezTo>
                      <a:pt x="18557" y="13970"/>
                      <a:pt x="14380" y="14267"/>
                      <a:pt x="10545" y="13833"/>
                    </a:cubicBezTo>
                    <a:cubicBezTo>
                      <a:pt x="8856" y="13628"/>
                      <a:pt x="7145" y="13262"/>
                      <a:pt x="5524" y="12669"/>
                    </a:cubicBezTo>
                    <a:cubicBezTo>
                      <a:pt x="5159" y="12532"/>
                      <a:pt x="1027" y="10615"/>
                      <a:pt x="1187" y="10341"/>
                    </a:cubicBezTo>
                    <a:cubicBezTo>
                      <a:pt x="1187" y="10341"/>
                      <a:pt x="3082" y="7510"/>
                      <a:pt x="0" y="5114"/>
                    </a:cubicBezTo>
                    <a:cubicBezTo>
                      <a:pt x="0" y="5114"/>
                      <a:pt x="9701" y="389"/>
                      <a:pt x="18352" y="1"/>
                    </a:cubicBezTo>
                    <a:cubicBezTo>
                      <a:pt x="18352" y="1"/>
                      <a:pt x="23145" y="138"/>
                      <a:pt x="23944" y="1370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99" name="Google Shape;4899;p62"/>
              <p:cNvSpPr/>
              <p:nvPr/>
            </p:nvSpPr>
            <p:spPr>
              <a:xfrm>
                <a:off x="2090375" y="1651450"/>
                <a:ext cx="1523050" cy="1290800"/>
              </a:xfrm>
              <a:custGeom>
                <a:avLst/>
                <a:gdLst/>
                <a:ahLst/>
                <a:cxnLst/>
                <a:rect l="l" t="t" r="r" b="b"/>
                <a:pathLst>
                  <a:path w="60922" h="51632" extrusionOk="0">
                    <a:moveTo>
                      <a:pt x="22393" y="1"/>
                    </a:moveTo>
                    <a:lnTo>
                      <a:pt x="22393" y="1"/>
                    </a:lnTo>
                    <a:cubicBezTo>
                      <a:pt x="22644" y="1804"/>
                      <a:pt x="23420" y="3539"/>
                      <a:pt x="24607" y="4931"/>
                    </a:cubicBezTo>
                    <a:cubicBezTo>
                      <a:pt x="22324" y="4680"/>
                      <a:pt x="20133" y="3539"/>
                      <a:pt x="18649" y="1804"/>
                    </a:cubicBezTo>
                    <a:lnTo>
                      <a:pt x="18649" y="1804"/>
                    </a:lnTo>
                    <a:cubicBezTo>
                      <a:pt x="19060" y="3310"/>
                      <a:pt x="19448" y="4817"/>
                      <a:pt x="19859" y="6323"/>
                    </a:cubicBezTo>
                    <a:cubicBezTo>
                      <a:pt x="10227" y="8606"/>
                      <a:pt x="2306" y="17006"/>
                      <a:pt x="617" y="26775"/>
                    </a:cubicBezTo>
                    <a:cubicBezTo>
                      <a:pt x="1" y="30381"/>
                      <a:pt x="161" y="34056"/>
                      <a:pt x="480" y="37708"/>
                    </a:cubicBezTo>
                    <a:cubicBezTo>
                      <a:pt x="549" y="38576"/>
                      <a:pt x="640" y="39443"/>
                      <a:pt x="709" y="40287"/>
                    </a:cubicBezTo>
                    <a:cubicBezTo>
                      <a:pt x="1462" y="40128"/>
                      <a:pt x="2147" y="39694"/>
                      <a:pt x="2603" y="39100"/>
                    </a:cubicBezTo>
                    <a:lnTo>
                      <a:pt x="2603" y="39100"/>
                    </a:lnTo>
                    <a:cubicBezTo>
                      <a:pt x="2535" y="39694"/>
                      <a:pt x="2512" y="40310"/>
                      <a:pt x="2535" y="40927"/>
                    </a:cubicBezTo>
                    <a:cubicBezTo>
                      <a:pt x="2580" y="44852"/>
                      <a:pt x="4110" y="48756"/>
                      <a:pt x="6780" y="51632"/>
                    </a:cubicBezTo>
                    <a:cubicBezTo>
                      <a:pt x="7739" y="50171"/>
                      <a:pt x="8287" y="48459"/>
                      <a:pt x="8378" y="46701"/>
                    </a:cubicBezTo>
                    <a:cubicBezTo>
                      <a:pt x="8880" y="47477"/>
                      <a:pt x="9222" y="48368"/>
                      <a:pt x="9336" y="49281"/>
                    </a:cubicBezTo>
                    <a:cubicBezTo>
                      <a:pt x="9359" y="49326"/>
                      <a:pt x="9359" y="49395"/>
                      <a:pt x="9382" y="49463"/>
                    </a:cubicBezTo>
                    <a:cubicBezTo>
                      <a:pt x="12874" y="46108"/>
                      <a:pt x="15819" y="42205"/>
                      <a:pt x="18101" y="37936"/>
                    </a:cubicBezTo>
                    <a:cubicBezTo>
                      <a:pt x="18421" y="37366"/>
                      <a:pt x="18695" y="36795"/>
                      <a:pt x="18992" y="36202"/>
                    </a:cubicBezTo>
                    <a:lnTo>
                      <a:pt x="18992" y="36202"/>
                    </a:lnTo>
                    <a:cubicBezTo>
                      <a:pt x="19425" y="37183"/>
                      <a:pt x="19311" y="38393"/>
                      <a:pt x="18672" y="39260"/>
                    </a:cubicBezTo>
                    <a:cubicBezTo>
                      <a:pt x="22210" y="36978"/>
                      <a:pt x="24835" y="33440"/>
                      <a:pt x="26204" y="29491"/>
                    </a:cubicBezTo>
                    <a:cubicBezTo>
                      <a:pt x="26250" y="29423"/>
                      <a:pt x="26273" y="29354"/>
                      <a:pt x="26296" y="29286"/>
                    </a:cubicBezTo>
                    <a:cubicBezTo>
                      <a:pt x="26547" y="28966"/>
                      <a:pt x="26821" y="28669"/>
                      <a:pt x="27072" y="28350"/>
                    </a:cubicBezTo>
                    <a:lnTo>
                      <a:pt x="27072" y="28350"/>
                    </a:lnTo>
                    <a:cubicBezTo>
                      <a:pt x="27277" y="31523"/>
                      <a:pt x="25953" y="34787"/>
                      <a:pt x="23557" y="36886"/>
                    </a:cubicBezTo>
                    <a:cubicBezTo>
                      <a:pt x="24401" y="36772"/>
                      <a:pt x="25223" y="36590"/>
                      <a:pt x="26022" y="36339"/>
                    </a:cubicBezTo>
                    <a:cubicBezTo>
                      <a:pt x="30564" y="34946"/>
                      <a:pt x="34467" y="31568"/>
                      <a:pt x="36407" y="27209"/>
                    </a:cubicBezTo>
                    <a:cubicBezTo>
                      <a:pt x="36499" y="27619"/>
                      <a:pt x="36567" y="28007"/>
                      <a:pt x="36613" y="28395"/>
                    </a:cubicBezTo>
                    <a:cubicBezTo>
                      <a:pt x="37046" y="31865"/>
                      <a:pt x="36088" y="35494"/>
                      <a:pt x="33965" y="38256"/>
                    </a:cubicBezTo>
                    <a:cubicBezTo>
                      <a:pt x="34239" y="38187"/>
                      <a:pt x="34513" y="38096"/>
                      <a:pt x="34787" y="38028"/>
                    </a:cubicBezTo>
                    <a:cubicBezTo>
                      <a:pt x="36864" y="37389"/>
                      <a:pt x="38713" y="36293"/>
                      <a:pt x="40379" y="34901"/>
                    </a:cubicBezTo>
                    <a:cubicBezTo>
                      <a:pt x="40447" y="34855"/>
                      <a:pt x="40516" y="34787"/>
                      <a:pt x="40584" y="34718"/>
                    </a:cubicBezTo>
                    <a:lnTo>
                      <a:pt x="40584" y="34718"/>
                    </a:lnTo>
                    <a:cubicBezTo>
                      <a:pt x="39671" y="37799"/>
                      <a:pt x="40470" y="40516"/>
                      <a:pt x="41885" y="42821"/>
                    </a:cubicBezTo>
                    <a:cubicBezTo>
                      <a:pt x="44624" y="47249"/>
                      <a:pt x="49669" y="50125"/>
                      <a:pt x="49144" y="50833"/>
                    </a:cubicBezTo>
                    <a:cubicBezTo>
                      <a:pt x="54280" y="48801"/>
                      <a:pt x="57977" y="43939"/>
                      <a:pt x="59438" y="38621"/>
                    </a:cubicBezTo>
                    <a:cubicBezTo>
                      <a:pt x="60922" y="33280"/>
                      <a:pt x="60305" y="27551"/>
                      <a:pt x="58639" y="22278"/>
                    </a:cubicBezTo>
                    <a:cubicBezTo>
                      <a:pt x="56722" y="16321"/>
                      <a:pt x="53161" y="10546"/>
                      <a:pt x="47615" y="7602"/>
                    </a:cubicBezTo>
                    <a:cubicBezTo>
                      <a:pt x="42319" y="4771"/>
                      <a:pt x="35494" y="4634"/>
                      <a:pt x="31294" y="343"/>
                    </a:cubicBezTo>
                    <a:lnTo>
                      <a:pt x="31294" y="343"/>
                    </a:lnTo>
                    <a:cubicBezTo>
                      <a:pt x="31568" y="1690"/>
                      <a:pt x="32253" y="2922"/>
                      <a:pt x="33235" y="3881"/>
                    </a:cubicBezTo>
                    <a:cubicBezTo>
                      <a:pt x="29331" y="3813"/>
                      <a:pt x="25451" y="2420"/>
                      <a:pt x="22393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0" name="Google Shape;4900;p62"/>
              <p:cNvSpPr/>
              <p:nvPr/>
            </p:nvSpPr>
            <p:spPr>
              <a:xfrm>
                <a:off x="2084675" y="1646900"/>
                <a:ext cx="1522475" cy="1300225"/>
              </a:xfrm>
              <a:custGeom>
                <a:avLst/>
                <a:gdLst/>
                <a:ahLst/>
                <a:cxnLst/>
                <a:rect l="l" t="t" r="r" b="b"/>
                <a:pathLst>
                  <a:path w="60899" h="52009" extrusionOk="0">
                    <a:moveTo>
                      <a:pt x="22891" y="629"/>
                    </a:moveTo>
                    <a:lnTo>
                      <a:pt x="22891" y="629"/>
                    </a:lnTo>
                    <a:cubicBezTo>
                      <a:pt x="25944" y="2879"/>
                      <a:pt x="29662" y="4158"/>
                      <a:pt x="33463" y="4246"/>
                    </a:cubicBezTo>
                    <a:cubicBezTo>
                      <a:pt x="33622" y="4246"/>
                      <a:pt x="33714" y="4040"/>
                      <a:pt x="33600" y="3926"/>
                    </a:cubicBezTo>
                    <a:cubicBezTo>
                      <a:pt x="32801" y="3147"/>
                      <a:pt x="32209" y="2194"/>
                      <a:pt x="31875" y="1132"/>
                    </a:cubicBezTo>
                    <a:lnTo>
                      <a:pt x="31875" y="1132"/>
                    </a:lnTo>
                    <a:cubicBezTo>
                      <a:pt x="34054" y="3106"/>
                      <a:pt x="36871" y="4153"/>
                      <a:pt x="39648" y="5022"/>
                    </a:cubicBezTo>
                    <a:cubicBezTo>
                      <a:pt x="42752" y="6003"/>
                      <a:pt x="45994" y="6802"/>
                      <a:pt x="48801" y="8560"/>
                    </a:cubicBezTo>
                    <a:cubicBezTo>
                      <a:pt x="51609" y="10317"/>
                      <a:pt x="53868" y="12851"/>
                      <a:pt x="55580" y="15681"/>
                    </a:cubicBezTo>
                    <a:cubicBezTo>
                      <a:pt x="57406" y="18671"/>
                      <a:pt x="58685" y="22004"/>
                      <a:pt x="59461" y="25405"/>
                    </a:cubicBezTo>
                    <a:cubicBezTo>
                      <a:pt x="60374" y="29285"/>
                      <a:pt x="60648" y="33394"/>
                      <a:pt x="59826" y="37320"/>
                    </a:cubicBezTo>
                    <a:cubicBezTo>
                      <a:pt x="59735" y="37797"/>
                      <a:pt x="59621" y="38274"/>
                      <a:pt x="59485" y="38752"/>
                    </a:cubicBezTo>
                    <a:lnTo>
                      <a:pt x="59485" y="38752"/>
                    </a:lnTo>
                    <a:cubicBezTo>
                      <a:pt x="59485" y="38753"/>
                      <a:pt x="59484" y="38755"/>
                      <a:pt x="59483" y="38758"/>
                    </a:cubicBezTo>
                    <a:cubicBezTo>
                      <a:pt x="58365" y="42820"/>
                      <a:pt x="55946" y="46632"/>
                      <a:pt x="52476" y="49097"/>
                    </a:cubicBezTo>
                    <a:cubicBezTo>
                      <a:pt x="51574" y="49747"/>
                      <a:pt x="50596" y="50301"/>
                      <a:pt x="49575" y="50723"/>
                    </a:cubicBezTo>
                    <a:lnTo>
                      <a:pt x="49575" y="50723"/>
                    </a:lnTo>
                    <a:cubicBezTo>
                      <a:pt x="49464" y="50388"/>
                      <a:pt x="49070" y="50051"/>
                      <a:pt x="48893" y="49873"/>
                    </a:cubicBezTo>
                    <a:cubicBezTo>
                      <a:pt x="48139" y="49143"/>
                      <a:pt x="47295" y="48458"/>
                      <a:pt x="46519" y="47751"/>
                    </a:cubicBezTo>
                    <a:cubicBezTo>
                      <a:pt x="44327" y="45765"/>
                      <a:pt x="42182" y="43460"/>
                      <a:pt x="41155" y="40606"/>
                    </a:cubicBezTo>
                    <a:cubicBezTo>
                      <a:pt x="40516" y="38780"/>
                      <a:pt x="40447" y="36817"/>
                      <a:pt x="40995" y="34969"/>
                    </a:cubicBezTo>
                    <a:cubicBezTo>
                      <a:pt x="41045" y="34819"/>
                      <a:pt x="40925" y="34718"/>
                      <a:pt x="40804" y="34718"/>
                    </a:cubicBezTo>
                    <a:cubicBezTo>
                      <a:pt x="40758" y="34718"/>
                      <a:pt x="40713" y="34732"/>
                      <a:pt x="40675" y="34763"/>
                    </a:cubicBezTo>
                    <a:cubicBezTo>
                      <a:pt x="38920" y="36286"/>
                      <a:pt x="36890" y="37456"/>
                      <a:pt x="34659" y="38110"/>
                    </a:cubicBezTo>
                    <a:lnTo>
                      <a:pt x="34659" y="38110"/>
                    </a:lnTo>
                    <a:cubicBezTo>
                      <a:pt x="36826" y="35014"/>
                      <a:pt x="37625" y="31033"/>
                      <a:pt x="36818" y="27345"/>
                    </a:cubicBezTo>
                    <a:cubicBezTo>
                      <a:pt x="36791" y="27265"/>
                      <a:pt x="36703" y="27217"/>
                      <a:pt x="36621" y="27217"/>
                    </a:cubicBezTo>
                    <a:cubicBezTo>
                      <a:pt x="36561" y="27217"/>
                      <a:pt x="36504" y="27242"/>
                      <a:pt x="36476" y="27299"/>
                    </a:cubicBezTo>
                    <a:cubicBezTo>
                      <a:pt x="34741" y="31134"/>
                      <a:pt x="31500" y="34238"/>
                      <a:pt x="27619" y="35836"/>
                    </a:cubicBezTo>
                    <a:cubicBezTo>
                      <a:pt x="26565" y="36258"/>
                      <a:pt x="25478" y="36583"/>
                      <a:pt x="24372" y="36784"/>
                    </a:cubicBezTo>
                    <a:lnTo>
                      <a:pt x="24372" y="36784"/>
                    </a:lnTo>
                    <a:cubicBezTo>
                      <a:pt x="26525" y="34644"/>
                      <a:pt x="27675" y="31568"/>
                      <a:pt x="27482" y="28532"/>
                    </a:cubicBezTo>
                    <a:cubicBezTo>
                      <a:pt x="27467" y="28422"/>
                      <a:pt x="27376" y="28334"/>
                      <a:pt x="27283" y="28334"/>
                    </a:cubicBezTo>
                    <a:cubicBezTo>
                      <a:pt x="27241" y="28334"/>
                      <a:pt x="27198" y="28352"/>
                      <a:pt x="27163" y="28395"/>
                    </a:cubicBezTo>
                    <a:cubicBezTo>
                      <a:pt x="26866" y="28760"/>
                      <a:pt x="26432" y="29125"/>
                      <a:pt x="26273" y="29559"/>
                    </a:cubicBezTo>
                    <a:cubicBezTo>
                      <a:pt x="26136" y="29993"/>
                      <a:pt x="25976" y="30403"/>
                      <a:pt x="25793" y="30814"/>
                    </a:cubicBezTo>
                    <a:cubicBezTo>
                      <a:pt x="25451" y="31636"/>
                      <a:pt x="25040" y="32435"/>
                      <a:pt x="24584" y="33188"/>
                    </a:cubicBezTo>
                    <a:cubicBezTo>
                      <a:pt x="23671" y="34740"/>
                      <a:pt x="22529" y="36155"/>
                      <a:pt x="21228" y="37388"/>
                    </a:cubicBezTo>
                    <a:cubicBezTo>
                      <a:pt x="20665" y="37918"/>
                      <a:pt x="20075" y="38409"/>
                      <a:pt x="19451" y="38852"/>
                    </a:cubicBezTo>
                    <a:lnTo>
                      <a:pt x="19451" y="38852"/>
                    </a:lnTo>
                    <a:cubicBezTo>
                      <a:pt x="19757" y="38036"/>
                      <a:pt x="19730" y="37117"/>
                      <a:pt x="19379" y="36292"/>
                    </a:cubicBezTo>
                    <a:cubicBezTo>
                      <a:pt x="19345" y="36235"/>
                      <a:pt x="19277" y="36207"/>
                      <a:pt x="19211" y="36207"/>
                    </a:cubicBezTo>
                    <a:cubicBezTo>
                      <a:pt x="19145" y="36207"/>
                      <a:pt x="19083" y="36235"/>
                      <a:pt x="19060" y="36292"/>
                    </a:cubicBezTo>
                    <a:cubicBezTo>
                      <a:pt x="17165" y="40127"/>
                      <a:pt x="14814" y="43711"/>
                      <a:pt x="11961" y="46906"/>
                    </a:cubicBezTo>
                    <a:cubicBezTo>
                      <a:pt x="11242" y="47708"/>
                      <a:pt x="10504" y="48491"/>
                      <a:pt x="9731" y="49255"/>
                    </a:cubicBezTo>
                    <a:lnTo>
                      <a:pt x="9731" y="49255"/>
                    </a:lnTo>
                    <a:cubicBezTo>
                      <a:pt x="9570" y="48375"/>
                      <a:pt x="9266" y="47549"/>
                      <a:pt x="8788" y="46792"/>
                    </a:cubicBezTo>
                    <a:cubicBezTo>
                      <a:pt x="8744" y="46730"/>
                      <a:pt x="8683" y="46702"/>
                      <a:pt x="8623" y="46702"/>
                    </a:cubicBezTo>
                    <a:cubicBezTo>
                      <a:pt x="8528" y="46702"/>
                      <a:pt x="8437" y="46771"/>
                      <a:pt x="8423" y="46883"/>
                    </a:cubicBezTo>
                    <a:cubicBezTo>
                      <a:pt x="8337" y="48531"/>
                      <a:pt x="7818" y="50096"/>
                      <a:pt x="6964" y="51500"/>
                    </a:cubicBezTo>
                    <a:lnTo>
                      <a:pt x="6964" y="51500"/>
                    </a:lnTo>
                    <a:cubicBezTo>
                      <a:pt x="4750" y="48991"/>
                      <a:pt x="3348" y="45777"/>
                      <a:pt x="3014" y="42432"/>
                    </a:cubicBezTo>
                    <a:cubicBezTo>
                      <a:pt x="2922" y="41382"/>
                      <a:pt x="2922" y="40332"/>
                      <a:pt x="3014" y="39282"/>
                    </a:cubicBezTo>
                    <a:cubicBezTo>
                      <a:pt x="3029" y="39173"/>
                      <a:pt x="2926" y="39084"/>
                      <a:pt x="2823" y="39084"/>
                    </a:cubicBezTo>
                    <a:cubicBezTo>
                      <a:pt x="2777" y="39084"/>
                      <a:pt x="2730" y="39103"/>
                      <a:pt x="2694" y="39146"/>
                    </a:cubicBezTo>
                    <a:cubicBezTo>
                      <a:pt x="2286" y="39656"/>
                      <a:pt x="1749" y="40039"/>
                      <a:pt x="1118" y="40228"/>
                    </a:cubicBezTo>
                    <a:lnTo>
                      <a:pt x="1118" y="40228"/>
                    </a:lnTo>
                    <a:cubicBezTo>
                      <a:pt x="785" y="36860"/>
                      <a:pt x="485" y="33449"/>
                      <a:pt x="685" y="30038"/>
                    </a:cubicBezTo>
                    <a:cubicBezTo>
                      <a:pt x="868" y="27208"/>
                      <a:pt x="1462" y="24423"/>
                      <a:pt x="2557" y="21798"/>
                    </a:cubicBezTo>
                    <a:cubicBezTo>
                      <a:pt x="4543" y="17096"/>
                      <a:pt x="7990" y="12988"/>
                      <a:pt x="12235" y="10157"/>
                    </a:cubicBezTo>
                    <a:cubicBezTo>
                      <a:pt x="14655" y="8560"/>
                      <a:pt x="17325" y="7373"/>
                      <a:pt x="20155" y="6688"/>
                    </a:cubicBezTo>
                    <a:cubicBezTo>
                      <a:pt x="20247" y="6665"/>
                      <a:pt x="20315" y="6551"/>
                      <a:pt x="20270" y="6460"/>
                    </a:cubicBezTo>
                    <a:cubicBezTo>
                      <a:pt x="19925" y="5196"/>
                      <a:pt x="19596" y="3933"/>
                      <a:pt x="19257" y="2669"/>
                    </a:cubicBezTo>
                    <a:lnTo>
                      <a:pt x="19257" y="2669"/>
                    </a:lnTo>
                    <a:cubicBezTo>
                      <a:pt x="20761" y="4136"/>
                      <a:pt x="22734" y="5071"/>
                      <a:pt x="24835" y="5296"/>
                    </a:cubicBezTo>
                    <a:cubicBezTo>
                      <a:pt x="24843" y="5297"/>
                      <a:pt x="24852" y="5297"/>
                      <a:pt x="24859" y="5297"/>
                    </a:cubicBezTo>
                    <a:cubicBezTo>
                      <a:pt x="25021" y="5297"/>
                      <a:pt x="25059" y="5085"/>
                      <a:pt x="24972" y="4976"/>
                    </a:cubicBezTo>
                    <a:cubicBezTo>
                      <a:pt x="23915" y="3713"/>
                      <a:pt x="23216" y="2224"/>
                      <a:pt x="22891" y="629"/>
                    </a:cubicBezTo>
                    <a:close/>
                    <a:moveTo>
                      <a:pt x="22624" y="0"/>
                    </a:moveTo>
                    <a:cubicBezTo>
                      <a:pt x="22512" y="0"/>
                      <a:pt x="22421" y="96"/>
                      <a:pt x="22438" y="228"/>
                    </a:cubicBezTo>
                    <a:cubicBezTo>
                      <a:pt x="22687" y="1907"/>
                      <a:pt x="23349" y="3491"/>
                      <a:pt x="24374" y="4844"/>
                    </a:cubicBezTo>
                    <a:lnTo>
                      <a:pt x="24374" y="4844"/>
                    </a:lnTo>
                    <a:cubicBezTo>
                      <a:pt x="22291" y="4504"/>
                      <a:pt x="20374" y="3444"/>
                      <a:pt x="18991" y="1849"/>
                    </a:cubicBezTo>
                    <a:cubicBezTo>
                      <a:pt x="18958" y="1803"/>
                      <a:pt x="18914" y="1783"/>
                      <a:pt x="18869" y="1783"/>
                    </a:cubicBezTo>
                    <a:cubicBezTo>
                      <a:pt x="18759" y="1783"/>
                      <a:pt x="18646" y="1902"/>
                      <a:pt x="18695" y="2032"/>
                    </a:cubicBezTo>
                    <a:cubicBezTo>
                      <a:pt x="19067" y="3477"/>
                      <a:pt x="19460" y="4923"/>
                      <a:pt x="19854" y="6368"/>
                    </a:cubicBezTo>
                    <a:lnTo>
                      <a:pt x="19854" y="6368"/>
                    </a:lnTo>
                    <a:cubicBezTo>
                      <a:pt x="14861" y="7603"/>
                      <a:pt x="10321" y="10456"/>
                      <a:pt x="6894" y="14289"/>
                    </a:cubicBezTo>
                    <a:cubicBezTo>
                      <a:pt x="3333" y="18260"/>
                      <a:pt x="1028" y="23236"/>
                      <a:pt x="434" y="28555"/>
                    </a:cubicBezTo>
                    <a:cubicBezTo>
                      <a:pt x="1" y="32526"/>
                      <a:pt x="366" y="36521"/>
                      <a:pt x="754" y="40469"/>
                    </a:cubicBezTo>
                    <a:cubicBezTo>
                      <a:pt x="774" y="40592"/>
                      <a:pt x="850" y="40678"/>
                      <a:pt x="964" y="40678"/>
                    </a:cubicBezTo>
                    <a:cubicBezTo>
                      <a:pt x="977" y="40678"/>
                      <a:pt x="991" y="40677"/>
                      <a:pt x="1005" y="40675"/>
                    </a:cubicBezTo>
                    <a:cubicBezTo>
                      <a:pt x="1607" y="40515"/>
                      <a:pt x="2154" y="40219"/>
                      <a:pt x="2604" y="39806"/>
                    </a:cubicBezTo>
                    <a:lnTo>
                      <a:pt x="2604" y="39806"/>
                    </a:lnTo>
                    <a:cubicBezTo>
                      <a:pt x="2370" y="43222"/>
                      <a:pt x="3244" y="46690"/>
                      <a:pt x="5068" y="49600"/>
                    </a:cubicBezTo>
                    <a:cubicBezTo>
                      <a:pt x="5593" y="50444"/>
                      <a:pt x="6186" y="51220"/>
                      <a:pt x="6871" y="51951"/>
                    </a:cubicBezTo>
                    <a:cubicBezTo>
                      <a:pt x="6901" y="51991"/>
                      <a:pt x="6949" y="52009"/>
                      <a:pt x="6998" y="52009"/>
                    </a:cubicBezTo>
                    <a:cubicBezTo>
                      <a:pt x="7062" y="52009"/>
                      <a:pt x="7129" y="51979"/>
                      <a:pt x="7168" y="51928"/>
                    </a:cubicBezTo>
                    <a:cubicBezTo>
                      <a:pt x="8012" y="50582"/>
                      <a:pt x="8555" y="49077"/>
                      <a:pt x="8751" y="47521"/>
                    </a:cubicBezTo>
                    <a:lnTo>
                      <a:pt x="8751" y="47521"/>
                    </a:lnTo>
                    <a:cubicBezTo>
                      <a:pt x="9087" y="48187"/>
                      <a:pt x="9315" y="48895"/>
                      <a:pt x="9405" y="49645"/>
                    </a:cubicBezTo>
                    <a:cubicBezTo>
                      <a:pt x="9420" y="49755"/>
                      <a:pt x="9512" y="49833"/>
                      <a:pt x="9605" y="49833"/>
                    </a:cubicBezTo>
                    <a:cubicBezTo>
                      <a:pt x="9647" y="49833"/>
                      <a:pt x="9689" y="49817"/>
                      <a:pt x="9724" y="49782"/>
                    </a:cubicBezTo>
                    <a:cubicBezTo>
                      <a:pt x="12783" y="46838"/>
                      <a:pt x="15453" y="43482"/>
                      <a:pt x="17599" y="39830"/>
                    </a:cubicBezTo>
                    <a:cubicBezTo>
                      <a:pt x="18165" y="38860"/>
                      <a:pt x="18695" y="37872"/>
                      <a:pt x="19189" y="36883"/>
                    </a:cubicBezTo>
                    <a:lnTo>
                      <a:pt x="19189" y="36883"/>
                    </a:lnTo>
                    <a:cubicBezTo>
                      <a:pt x="19409" y="37723"/>
                      <a:pt x="19254" y="38640"/>
                      <a:pt x="18740" y="39351"/>
                    </a:cubicBezTo>
                    <a:cubicBezTo>
                      <a:pt x="18646" y="39483"/>
                      <a:pt x="18786" y="39647"/>
                      <a:pt x="18928" y="39647"/>
                    </a:cubicBezTo>
                    <a:cubicBezTo>
                      <a:pt x="18958" y="39647"/>
                      <a:pt x="18987" y="39640"/>
                      <a:pt x="19014" y="39625"/>
                    </a:cubicBezTo>
                    <a:cubicBezTo>
                      <a:pt x="22027" y="37639"/>
                      <a:pt x="24401" y="34763"/>
                      <a:pt x="25907" y="31499"/>
                    </a:cubicBezTo>
                    <a:cubicBezTo>
                      <a:pt x="26113" y="31043"/>
                      <a:pt x="26295" y="30609"/>
                      <a:pt x="26455" y="30152"/>
                    </a:cubicBezTo>
                    <a:cubicBezTo>
                      <a:pt x="26569" y="29878"/>
                      <a:pt x="26638" y="29605"/>
                      <a:pt x="26820" y="29376"/>
                    </a:cubicBezTo>
                    <a:cubicBezTo>
                      <a:pt x="26919" y="29266"/>
                      <a:pt x="27018" y="29151"/>
                      <a:pt x="27115" y="29036"/>
                    </a:cubicBezTo>
                    <a:lnTo>
                      <a:pt x="27115" y="29036"/>
                    </a:lnTo>
                    <a:cubicBezTo>
                      <a:pt x="27160" y="32015"/>
                      <a:pt x="25895" y="34945"/>
                      <a:pt x="23648" y="36954"/>
                    </a:cubicBezTo>
                    <a:cubicBezTo>
                      <a:pt x="23496" y="37084"/>
                      <a:pt x="23653" y="37276"/>
                      <a:pt x="23805" y="37276"/>
                    </a:cubicBezTo>
                    <a:cubicBezTo>
                      <a:pt x="23814" y="37276"/>
                      <a:pt x="23822" y="37275"/>
                      <a:pt x="23830" y="37274"/>
                    </a:cubicBezTo>
                    <a:cubicBezTo>
                      <a:pt x="28236" y="36635"/>
                      <a:pt x="32276" y="34170"/>
                      <a:pt x="34946" y="30632"/>
                    </a:cubicBezTo>
                    <a:cubicBezTo>
                      <a:pt x="35566" y="29799"/>
                      <a:pt x="36103" y="28917"/>
                      <a:pt x="36559" y="28000"/>
                    </a:cubicBezTo>
                    <a:lnTo>
                      <a:pt x="36559" y="28000"/>
                    </a:lnTo>
                    <a:cubicBezTo>
                      <a:pt x="37184" y="31609"/>
                      <a:pt x="36249" y="35412"/>
                      <a:pt x="34010" y="38347"/>
                    </a:cubicBezTo>
                    <a:cubicBezTo>
                      <a:pt x="33925" y="38475"/>
                      <a:pt x="34059" y="38623"/>
                      <a:pt x="34208" y="38623"/>
                    </a:cubicBezTo>
                    <a:cubicBezTo>
                      <a:pt x="34218" y="38623"/>
                      <a:pt x="34228" y="38622"/>
                      <a:pt x="34239" y="38621"/>
                    </a:cubicBezTo>
                    <a:cubicBezTo>
                      <a:pt x="36554" y="38031"/>
                      <a:pt x="38636" y="36899"/>
                      <a:pt x="40485" y="35420"/>
                    </a:cubicBezTo>
                    <a:lnTo>
                      <a:pt x="40485" y="35420"/>
                    </a:lnTo>
                    <a:cubicBezTo>
                      <a:pt x="40163" y="36838"/>
                      <a:pt x="40150" y="38286"/>
                      <a:pt x="40493" y="39716"/>
                    </a:cubicBezTo>
                    <a:cubicBezTo>
                      <a:pt x="40858" y="41200"/>
                      <a:pt x="41588" y="42615"/>
                      <a:pt x="42456" y="43870"/>
                    </a:cubicBezTo>
                    <a:cubicBezTo>
                      <a:pt x="44008" y="46062"/>
                      <a:pt x="46017" y="47796"/>
                      <a:pt x="48002" y="49577"/>
                    </a:cubicBezTo>
                    <a:cubicBezTo>
                      <a:pt x="48345" y="49873"/>
                      <a:pt x="48664" y="50170"/>
                      <a:pt x="48961" y="50490"/>
                    </a:cubicBezTo>
                    <a:cubicBezTo>
                      <a:pt x="49052" y="50581"/>
                      <a:pt x="49121" y="50695"/>
                      <a:pt x="49189" y="50809"/>
                    </a:cubicBezTo>
                    <a:cubicBezTo>
                      <a:pt x="49212" y="50878"/>
                      <a:pt x="49212" y="50901"/>
                      <a:pt x="49189" y="50923"/>
                    </a:cubicBezTo>
                    <a:cubicBezTo>
                      <a:pt x="49110" y="51042"/>
                      <a:pt x="49219" y="51211"/>
                      <a:pt x="49353" y="51211"/>
                    </a:cubicBezTo>
                    <a:cubicBezTo>
                      <a:pt x="49374" y="51211"/>
                      <a:pt x="49396" y="51207"/>
                      <a:pt x="49417" y="51197"/>
                    </a:cubicBezTo>
                    <a:cubicBezTo>
                      <a:pt x="53480" y="49577"/>
                      <a:pt x="56676" y="46221"/>
                      <a:pt x="58570" y="42318"/>
                    </a:cubicBezTo>
                    <a:cubicBezTo>
                      <a:pt x="59092" y="41208"/>
                      <a:pt x="59523" y="40053"/>
                      <a:pt x="59842" y="38875"/>
                    </a:cubicBezTo>
                    <a:lnTo>
                      <a:pt x="59842" y="38875"/>
                    </a:lnTo>
                    <a:cubicBezTo>
                      <a:pt x="59844" y="38867"/>
                      <a:pt x="59847" y="38858"/>
                      <a:pt x="59849" y="38849"/>
                    </a:cubicBezTo>
                    <a:lnTo>
                      <a:pt x="59849" y="38849"/>
                    </a:lnTo>
                    <a:cubicBezTo>
                      <a:pt x="59849" y="38849"/>
                      <a:pt x="59849" y="38849"/>
                      <a:pt x="59849" y="38849"/>
                    </a:cubicBezTo>
                    <a:cubicBezTo>
                      <a:pt x="59850" y="38845"/>
                      <a:pt x="59851" y="38842"/>
                      <a:pt x="59851" y="38839"/>
                    </a:cubicBezTo>
                    <a:lnTo>
                      <a:pt x="59851" y="38839"/>
                    </a:lnTo>
                    <a:cubicBezTo>
                      <a:pt x="60899" y="35007"/>
                      <a:pt x="60898" y="30948"/>
                      <a:pt x="60191" y="27048"/>
                    </a:cubicBezTo>
                    <a:cubicBezTo>
                      <a:pt x="59552" y="23487"/>
                      <a:pt x="58388" y="19972"/>
                      <a:pt x="56676" y="16800"/>
                    </a:cubicBezTo>
                    <a:cubicBezTo>
                      <a:pt x="55101" y="13878"/>
                      <a:pt x="53024" y="11207"/>
                      <a:pt x="50376" y="9199"/>
                    </a:cubicBezTo>
                    <a:cubicBezTo>
                      <a:pt x="47728" y="7167"/>
                      <a:pt x="44579" y="6117"/>
                      <a:pt x="41406" y="5159"/>
                    </a:cubicBezTo>
                    <a:cubicBezTo>
                      <a:pt x="38324" y="4223"/>
                      <a:pt x="35083" y="3310"/>
                      <a:pt x="32550" y="1233"/>
                    </a:cubicBezTo>
                    <a:cubicBezTo>
                      <a:pt x="32230" y="959"/>
                      <a:pt x="31933" y="685"/>
                      <a:pt x="31637" y="411"/>
                    </a:cubicBezTo>
                    <a:cubicBezTo>
                      <a:pt x="31597" y="365"/>
                      <a:pt x="31552" y="345"/>
                      <a:pt x="31509" y="345"/>
                    </a:cubicBezTo>
                    <a:cubicBezTo>
                      <a:pt x="31402" y="345"/>
                      <a:pt x="31307" y="464"/>
                      <a:pt x="31340" y="594"/>
                    </a:cubicBezTo>
                    <a:cubicBezTo>
                      <a:pt x="31582" y="1802"/>
                      <a:pt x="32161" y="2922"/>
                      <a:pt x="32984" y="3843"/>
                    </a:cubicBezTo>
                    <a:lnTo>
                      <a:pt x="32984" y="3843"/>
                    </a:lnTo>
                    <a:cubicBezTo>
                      <a:pt x="29291" y="3676"/>
                      <a:pt x="25668" y="2343"/>
                      <a:pt x="22758" y="46"/>
                    </a:cubicBezTo>
                    <a:cubicBezTo>
                      <a:pt x="22713" y="14"/>
                      <a:pt x="22667" y="0"/>
                      <a:pt x="2262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1" name="Google Shape;4901;p62"/>
              <p:cNvSpPr/>
              <p:nvPr/>
            </p:nvSpPr>
            <p:spPr>
              <a:xfrm>
                <a:off x="3206275" y="2680700"/>
                <a:ext cx="225700" cy="290900"/>
              </a:xfrm>
              <a:custGeom>
                <a:avLst/>
                <a:gdLst/>
                <a:ahLst/>
                <a:cxnLst/>
                <a:rect l="l" t="t" r="r" b="b"/>
                <a:pathLst>
                  <a:path w="9028" h="11636" extrusionOk="0">
                    <a:moveTo>
                      <a:pt x="4504" y="1"/>
                    </a:moveTo>
                    <a:cubicBezTo>
                      <a:pt x="2043" y="1"/>
                      <a:pt x="0" y="4513"/>
                      <a:pt x="536" y="9069"/>
                    </a:cubicBezTo>
                    <a:lnTo>
                      <a:pt x="3755" y="11626"/>
                    </a:lnTo>
                    <a:cubicBezTo>
                      <a:pt x="3844" y="11632"/>
                      <a:pt x="3933" y="11635"/>
                      <a:pt x="4021" y="11635"/>
                    </a:cubicBezTo>
                    <a:cubicBezTo>
                      <a:pt x="6423" y="11635"/>
                      <a:pt x="8534" y="9274"/>
                      <a:pt x="8776" y="6170"/>
                    </a:cubicBezTo>
                    <a:cubicBezTo>
                      <a:pt x="9027" y="2975"/>
                      <a:pt x="7178" y="213"/>
                      <a:pt x="4668" y="8"/>
                    </a:cubicBezTo>
                    <a:cubicBezTo>
                      <a:pt x="4613" y="3"/>
                      <a:pt x="4559" y="1"/>
                      <a:pt x="4504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2" name="Google Shape;4902;p62"/>
              <p:cNvSpPr/>
              <p:nvPr/>
            </p:nvSpPr>
            <p:spPr>
              <a:xfrm>
                <a:off x="3205975" y="2675750"/>
                <a:ext cx="226000" cy="300175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12007" fill="none" extrusionOk="0">
                    <a:moveTo>
                      <a:pt x="548" y="9267"/>
                    </a:moveTo>
                    <a:cubicBezTo>
                      <a:pt x="0" y="4611"/>
                      <a:pt x="2146" y="0"/>
                      <a:pt x="4680" y="206"/>
                    </a:cubicBezTo>
                    <a:cubicBezTo>
                      <a:pt x="7190" y="411"/>
                      <a:pt x="9039" y="3173"/>
                      <a:pt x="8788" y="6368"/>
                    </a:cubicBezTo>
                    <a:cubicBezTo>
                      <a:pt x="8537" y="9587"/>
                      <a:pt x="6277" y="12006"/>
                      <a:pt x="3767" y="11824"/>
                    </a:cubicBezTo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3" name="Google Shape;4903;p62"/>
              <p:cNvSpPr/>
              <p:nvPr/>
            </p:nvSpPr>
            <p:spPr>
              <a:xfrm>
                <a:off x="2157725" y="3868925"/>
                <a:ext cx="176925" cy="176925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7" extrusionOk="0">
                    <a:moveTo>
                      <a:pt x="0" y="1"/>
                    </a:moveTo>
                    <a:lnTo>
                      <a:pt x="0" y="7077"/>
                    </a:lnTo>
                    <a:lnTo>
                      <a:pt x="7076" y="7077"/>
                    </a:lnTo>
                    <a:lnTo>
                      <a:pt x="7076" y="1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4" name="Google Shape;4904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5" name="Google Shape;4905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6" name="Google Shape;4906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4" y="0"/>
                    </a:moveTo>
                    <a:lnTo>
                      <a:pt x="0" y="1210"/>
                    </a:lnTo>
                    <a:lnTo>
                      <a:pt x="0" y="8286"/>
                    </a:lnTo>
                    <a:lnTo>
                      <a:pt x="2054" y="7555"/>
                    </a:lnTo>
                    <a:lnTo>
                      <a:pt x="205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7" name="Google Shape;4907;p62"/>
              <p:cNvSpPr/>
              <p:nvPr/>
            </p:nvSpPr>
            <p:spPr>
              <a:xfrm>
                <a:off x="2334625" y="383870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0" y="8286"/>
                    </a:moveTo>
                    <a:lnTo>
                      <a:pt x="2054" y="7555"/>
                    </a:lnTo>
                    <a:lnTo>
                      <a:pt x="2054" y="0"/>
                    </a:lnTo>
                    <a:lnTo>
                      <a:pt x="0" y="121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8" name="Google Shape;4908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09" name="Google Shape;4909;p62"/>
              <p:cNvSpPr/>
              <p:nvPr/>
            </p:nvSpPr>
            <p:spPr>
              <a:xfrm>
                <a:off x="2157725" y="3838700"/>
                <a:ext cx="228275" cy="3025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0" fill="none" extrusionOk="0">
                    <a:moveTo>
                      <a:pt x="2169" y="0"/>
                    </a:moveTo>
                    <a:lnTo>
                      <a:pt x="0" y="1210"/>
                    </a:lnTo>
                    <a:lnTo>
                      <a:pt x="7076" y="1210"/>
                    </a:lnTo>
                    <a:lnTo>
                      <a:pt x="9130" y="0"/>
                    </a:ln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0" name="Google Shape;4910;p62"/>
              <p:cNvSpPr/>
              <p:nvPr/>
            </p:nvSpPr>
            <p:spPr>
              <a:xfrm>
                <a:off x="2094375" y="3685200"/>
                <a:ext cx="176925" cy="17690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76" extrusionOk="0">
                    <a:moveTo>
                      <a:pt x="1" y="0"/>
                    </a:moveTo>
                    <a:lnTo>
                      <a:pt x="1" y="7076"/>
                    </a:lnTo>
                    <a:lnTo>
                      <a:pt x="7077" y="7076"/>
                    </a:lnTo>
                    <a:lnTo>
                      <a:pt x="7077" y="0"/>
                    </a:lnTo>
                    <a:close/>
                  </a:path>
                </a:pathLst>
              </a:custGeom>
              <a:solidFill>
                <a:srgbClr val="3DD761"/>
              </a:solidFill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1" name="Google Shape;4911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2" name="Google Shape;4912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fill="none" extrusionOk="0">
                    <a:moveTo>
                      <a:pt x="1" y="8286"/>
                    </a:moveTo>
                    <a:lnTo>
                      <a:pt x="2055" y="7555"/>
                    </a:lnTo>
                    <a:lnTo>
                      <a:pt x="2055" y="0"/>
                    </a:lnTo>
                    <a:lnTo>
                      <a:pt x="1" y="121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3" name="Google Shape;4913;p62"/>
              <p:cNvSpPr/>
              <p:nvPr/>
            </p:nvSpPr>
            <p:spPr>
              <a:xfrm>
                <a:off x="2271275" y="3654950"/>
                <a:ext cx="51375" cy="207150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8286" extrusionOk="0">
                    <a:moveTo>
                      <a:pt x="2055" y="0"/>
                    </a:moveTo>
                    <a:lnTo>
                      <a:pt x="1" y="1210"/>
                    </a:lnTo>
                    <a:lnTo>
                      <a:pt x="1" y="8286"/>
                    </a:lnTo>
                    <a:lnTo>
                      <a:pt x="2055" y="7555"/>
                    </a:lnTo>
                    <a:lnTo>
                      <a:pt x="2055" y="0"/>
                    </a:lnTo>
                    <a:close/>
                  </a:path>
                </a:pathLst>
              </a:custGeom>
              <a:solidFill>
                <a:srgbClr val="3DD76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4" name="Google Shape;4914;p62"/>
              <p:cNvSpPr/>
              <p:nvPr/>
            </p:nvSpPr>
            <p:spPr>
              <a:xfrm>
                <a:off x="2094375" y="3654950"/>
                <a:ext cx="228275" cy="30275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11" fill="none" extrusionOk="0">
                    <a:moveTo>
                      <a:pt x="2169" y="0"/>
                    </a:moveTo>
                    <a:lnTo>
                      <a:pt x="1" y="1210"/>
                    </a:lnTo>
                    <a:lnTo>
                      <a:pt x="7077" y="1210"/>
                    </a:lnTo>
                    <a:lnTo>
                      <a:pt x="9131" y="0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5" name="Google Shape;4915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lnTo>
                      <a:pt x="5044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6" name="Google Shape;4916;p62"/>
              <p:cNvSpPr/>
              <p:nvPr/>
            </p:nvSpPr>
            <p:spPr>
              <a:xfrm>
                <a:off x="2119500" y="3495175"/>
                <a:ext cx="252800" cy="192900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7716" fill="none" extrusionOk="0">
                    <a:moveTo>
                      <a:pt x="5044" y="0"/>
                    </a:moveTo>
                    <a:lnTo>
                      <a:pt x="0" y="7715"/>
                    </a:lnTo>
                    <a:lnTo>
                      <a:pt x="10112" y="7715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7" name="Google Shape;4917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8" name="Google Shape;4918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fill="none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close/>
                  </a:path>
                </a:pathLst>
              </a:custGeom>
              <a:noFill/>
              <a:ln w="9700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19" name="Google Shape;4919;p62"/>
              <p:cNvSpPr/>
              <p:nvPr/>
            </p:nvSpPr>
            <p:spPr>
              <a:xfrm>
                <a:off x="2245600" y="3475775"/>
                <a:ext cx="149525" cy="212300"/>
              </a:xfrm>
              <a:custGeom>
                <a:avLst/>
                <a:gdLst/>
                <a:ahLst/>
                <a:cxnLst/>
                <a:rect l="l" t="t" r="r" b="b"/>
                <a:pathLst>
                  <a:path w="5981" h="8492" extrusionOk="0">
                    <a:moveTo>
                      <a:pt x="936" y="0"/>
                    </a:moveTo>
                    <a:lnTo>
                      <a:pt x="0" y="776"/>
                    </a:lnTo>
                    <a:lnTo>
                      <a:pt x="5068" y="8491"/>
                    </a:lnTo>
                    <a:lnTo>
                      <a:pt x="5981" y="7396"/>
                    </a:lnTo>
                    <a:lnTo>
                      <a:pt x="936" y="0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920" name="Google Shape;4920;p62"/>
          <p:cNvGrpSpPr/>
          <p:nvPr/>
        </p:nvGrpSpPr>
        <p:grpSpPr>
          <a:xfrm>
            <a:off x="2758026" y="3563532"/>
            <a:ext cx="912154" cy="1254380"/>
            <a:chOff x="2013225" y="2975450"/>
            <a:chExt cx="1442825" cy="1984150"/>
          </a:xfrm>
        </p:grpSpPr>
        <p:sp>
          <p:nvSpPr>
            <p:cNvPr id="4921" name="Google Shape;4921;p62"/>
            <p:cNvSpPr/>
            <p:nvPr/>
          </p:nvSpPr>
          <p:spPr>
            <a:xfrm>
              <a:off x="2193325" y="4720700"/>
              <a:ext cx="1040225" cy="238900"/>
            </a:xfrm>
            <a:custGeom>
              <a:avLst/>
              <a:gdLst/>
              <a:ahLst/>
              <a:cxnLst/>
              <a:rect l="l" t="t" r="r" b="b"/>
              <a:pathLst>
                <a:path w="41609" h="9556" extrusionOk="0">
                  <a:moveTo>
                    <a:pt x="20805" y="1"/>
                  </a:moveTo>
                  <a:cubicBezTo>
                    <a:pt x="9324" y="1"/>
                    <a:pt x="1" y="2120"/>
                    <a:pt x="1" y="4778"/>
                  </a:cubicBezTo>
                  <a:cubicBezTo>
                    <a:pt x="1" y="7398"/>
                    <a:pt x="9324" y="9555"/>
                    <a:pt x="20805" y="9555"/>
                  </a:cubicBezTo>
                  <a:cubicBezTo>
                    <a:pt x="32324" y="9555"/>
                    <a:pt x="41609" y="7398"/>
                    <a:pt x="41609" y="4778"/>
                  </a:cubicBezTo>
                  <a:cubicBezTo>
                    <a:pt x="41609" y="2120"/>
                    <a:pt x="32324" y="1"/>
                    <a:pt x="20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62"/>
            <p:cNvSpPr/>
            <p:nvPr/>
          </p:nvSpPr>
          <p:spPr>
            <a:xfrm>
              <a:off x="2983125" y="3061900"/>
              <a:ext cx="461375" cy="532900"/>
            </a:xfrm>
            <a:custGeom>
              <a:avLst/>
              <a:gdLst/>
              <a:ahLst/>
              <a:cxnLst/>
              <a:rect l="l" t="t" r="r" b="b"/>
              <a:pathLst>
                <a:path w="18455" h="21316" extrusionOk="0">
                  <a:moveTo>
                    <a:pt x="13783" y="1"/>
                  </a:moveTo>
                  <a:cubicBezTo>
                    <a:pt x="12232" y="1"/>
                    <a:pt x="10691" y="68"/>
                    <a:pt x="9169" y="203"/>
                  </a:cubicBezTo>
                  <a:cubicBezTo>
                    <a:pt x="7359" y="357"/>
                    <a:pt x="5548" y="588"/>
                    <a:pt x="3930" y="1166"/>
                  </a:cubicBezTo>
                  <a:cubicBezTo>
                    <a:pt x="2312" y="1744"/>
                    <a:pt x="848" y="2630"/>
                    <a:pt x="0" y="3901"/>
                  </a:cubicBezTo>
                  <a:lnTo>
                    <a:pt x="8014" y="21315"/>
                  </a:lnTo>
                  <a:cubicBezTo>
                    <a:pt x="12290" y="19582"/>
                    <a:pt x="15064" y="16076"/>
                    <a:pt x="16489" y="12262"/>
                  </a:cubicBezTo>
                  <a:cubicBezTo>
                    <a:pt x="17953" y="8448"/>
                    <a:pt x="18223" y="4287"/>
                    <a:pt x="18454" y="203"/>
                  </a:cubicBezTo>
                  <a:cubicBezTo>
                    <a:pt x="16894" y="68"/>
                    <a:pt x="15334" y="1"/>
                    <a:pt x="1378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62"/>
            <p:cNvSpPr/>
            <p:nvPr/>
          </p:nvSpPr>
          <p:spPr>
            <a:xfrm>
              <a:off x="2983125" y="3060225"/>
              <a:ext cx="461375" cy="534575"/>
            </a:xfrm>
            <a:custGeom>
              <a:avLst/>
              <a:gdLst/>
              <a:ahLst/>
              <a:cxnLst/>
              <a:rect l="l" t="t" r="r" b="b"/>
              <a:pathLst>
                <a:path w="18455" h="21383" fill="none" extrusionOk="0">
                  <a:moveTo>
                    <a:pt x="18454" y="270"/>
                  </a:moveTo>
                  <a:cubicBezTo>
                    <a:pt x="15334" y="0"/>
                    <a:pt x="12213" y="0"/>
                    <a:pt x="9169" y="270"/>
                  </a:cubicBezTo>
                  <a:cubicBezTo>
                    <a:pt x="7359" y="424"/>
                    <a:pt x="5548" y="655"/>
                    <a:pt x="3930" y="1233"/>
                  </a:cubicBezTo>
                  <a:cubicBezTo>
                    <a:pt x="2312" y="1811"/>
                    <a:pt x="848" y="2697"/>
                    <a:pt x="0" y="3968"/>
                  </a:cubicBezTo>
                  <a:lnTo>
                    <a:pt x="8014" y="21382"/>
                  </a:lnTo>
                  <a:cubicBezTo>
                    <a:pt x="12290" y="19649"/>
                    <a:pt x="15064" y="16143"/>
                    <a:pt x="16489" y="12329"/>
                  </a:cubicBezTo>
                  <a:cubicBezTo>
                    <a:pt x="17953" y="8515"/>
                    <a:pt x="18223" y="4354"/>
                    <a:pt x="18454" y="2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62"/>
            <p:cNvSpPr/>
            <p:nvPr/>
          </p:nvSpPr>
          <p:spPr>
            <a:xfrm>
              <a:off x="3074625" y="3165925"/>
              <a:ext cx="249475" cy="287275"/>
            </a:xfrm>
            <a:custGeom>
              <a:avLst/>
              <a:gdLst/>
              <a:ahLst/>
              <a:cxnLst/>
              <a:rect l="l" t="t" r="r" b="b"/>
              <a:pathLst>
                <a:path w="9979" h="11491" extrusionOk="0">
                  <a:moveTo>
                    <a:pt x="7445" y="1"/>
                  </a:moveTo>
                  <a:cubicBezTo>
                    <a:pt x="6607" y="1"/>
                    <a:pt x="5779" y="29"/>
                    <a:pt x="4970" y="87"/>
                  </a:cubicBezTo>
                  <a:cubicBezTo>
                    <a:pt x="3968" y="203"/>
                    <a:pt x="3005" y="318"/>
                    <a:pt x="2119" y="627"/>
                  </a:cubicBezTo>
                  <a:cubicBezTo>
                    <a:pt x="1233" y="935"/>
                    <a:pt x="462" y="1436"/>
                    <a:pt x="0" y="2091"/>
                  </a:cubicBezTo>
                  <a:lnTo>
                    <a:pt x="4315" y="11491"/>
                  </a:lnTo>
                  <a:cubicBezTo>
                    <a:pt x="6627" y="10566"/>
                    <a:pt x="8129" y="8679"/>
                    <a:pt x="8900" y="6637"/>
                  </a:cubicBezTo>
                  <a:cubicBezTo>
                    <a:pt x="9709" y="4556"/>
                    <a:pt x="9824" y="2322"/>
                    <a:pt x="9978" y="87"/>
                  </a:cubicBezTo>
                  <a:cubicBezTo>
                    <a:pt x="9131" y="29"/>
                    <a:pt x="8283" y="1"/>
                    <a:pt x="7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62"/>
            <p:cNvSpPr/>
            <p:nvPr/>
          </p:nvSpPr>
          <p:spPr>
            <a:xfrm>
              <a:off x="3074625" y="3165200"/>
              <a:ext cx="249475" cy="288000"/>
            </a:xfrm>
            <a:custGeom>
              <a:avLst/>
              <a:gdLst/>
              <a:ahLst/>
              <a:cxnLst/>
              <a:rect l="l" t="t" r="r" b="b"/>
              <a:pathLst>
                <a:path w="9979" h="11520" fill="none" extrusionOk="0">
                  <a:moveTo>
                    <a:pt x="9978" y="116"/>
                  </a:moveTo>
                  <a:cubicBezTo>
                    <a:pt x="8283" y="1"/>
                    <a:pt x="6588" y="1"/>
                    <a:pt x="4970" y="116"/>
                  </a:cubicBezTo>
                  <a:cubicBezTo>
                    <a:pt x="3968" y="232"/>
                    <a:pt x="3005" y="347"/>
                    <a:pt x="2119" y="656"/>
                  </a:cubicBezTo>
                  <a:cubicBezTo>
                    <a:pt x="1233" y="964"/>
                    <a:pt x="462" y="1465"/>
                    <a:pt x="0" y="2120"/>
                  </a:cubicBezTo>
                  <a:lnTo>
                    <a:pt x="4315" y="11520"/>
                  </a:lnTo>
                  <a:cubicBezTo>
                    <a:pt x="6627" y="10595"/>
                    <a:pt x="8129" y="8708"/>
                    <a:pt x="8900" y="6666"/>
                  </a:cubicBezTo>
                  <a:cubicBezTo>
                    <a:pt x="9709" y="4585"/>
                    <a:pt x="9824" y="2351"/>
                    <a:pt x="9978" y="116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extrusionOk="0">
                  <a:moveTo>
                    <a:pt x="694" y="1"/>
                  </a:moveTo>
                  <a:cubicBezTo>
                    <a:pt x="347" y="4085"/>
                    <a:pt x="0" y="8246"/>
                    <a:pt x="848" y="12252"/>
                  </a:cubicBezTo>
                  <a:cubicBezTo>
                    <a:pt x="1734" y="16221"/>
                    <a:pt x="3930" y="20073"/>
                    <a:pt x="7936" y="22423"/>
                  </a:cubicBezTo>
                  <a:lnTo>
                    <a:pt x="18377" y="6358"/>
                  </a:lnTo>
                  <a:cubicBezTo>
                    <a:pt x="17761" y="5009"/>
                    <a:pt x="16451" y="3892"/>
                    <a:pt x="14910" y="3083"/>
                  </a:cubicBezTo>
                  <a:cubicBezTo>
                    <a:pt x="13407" y="2274"/>
                    <a:pt x="11635" y="1773"/>
                    <a:pt x="9863" y="1349"/>
                  </a:cubicBezTo>
                  <a:cubicBezTo>
                    <a:pt x="6896" y="656"/>
                    <a:pt x="3814" y="194"/>
                    <a:pt x="69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62"/>
            <p:cNvSpPr/>
            <p:nvPr/>
          </p:nvSpPr>
          <p:spPr>
            <a:xfrm>
              <a:off x="2084500" y="2975450"/>
              <a:ext cx="459450" cy="560600"/>
            </a:xfrm>
            <a:custGeom>
              <a:avLst/>
              <a:gdLst/>
              <a:ahLst/>
              <a:cxnLst/>
              <a:rect l="l" t="t" r="r" b="b"/>
              <a:pathLst>
                <a:path w="18378" h="22424" fill="none" extrusionOk="0">
                  <a:moveTo>
                    <a:pt x="694" y="1"/>
                  </a:moveTo>
                  <a:cubicBezTo>
                    <a:pt x="3814" y="194"/>
                    <a:pt x="6896" y="656"/>
                    <a:pt x="9863" y="1349"/>
                  </a:cubicBezTo>
                  <a:cubicBezTo>
                    <a:pt x="11635" y="1773"/>
                    <a:pt x="13407" y="2274"/>
                    <a:pt x="14910" y="3083"/>
                  </a:cubicBezTo>
                  <a:cubicBezTo>
                    <a:pt x="16451" y="3892"/>
                    <a:pt x="17761" y="5009"/>
                    <a:pt x="18377" y="6358"/>
                  </a:cubicBezTo>
                  <a:lnTo>
                    <a:pt x="7936" y="22423"/>
                  </a:lnTo>
                  <a:cubicBezTo>
                    <a:pt x="3930" y="20073"/>
                    <a:pt x="1734" y="16221"/>
                    <a:pt x="848" y="12252"/>
                  </a:cubicBezTo>
                  <a:cubicBezTo>
                    <a:pt x="0" y="8246"/>
                    <a:pt x="347" y="4085"/>
                    <a:pt x="6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extrusionOk="0">
                  <a:moveTo>
                    <a:pt x="386" y="0"/>
                  </a:moveTo>
                  <a:lnTo>
                    <a:pt x="386" y="0"/>
                  </a:lnTo>
                  <a:cubicBezTo>
                    <a:pt x="193" y="2235"/>
                    <a:pt x="0" y="4546"/>
                    <a:pt x="463" y="6742"/>
                  </a:cubicBezTo>
                  <a:cubicBezTo>
                    <a:pt x="964" y="8938"/>
                    <a:pt x="2158" y="11057"/>
                    <a:pt x="4392" y="12367"/>
                  </a:cubicBezTo>
                  <a:lnTo>
                    <a:pt x="10133" y="3506"/>
                  </a:lnTo>
                  <a:cubicBezTo>
                    <a:pt x="9786" y="2735"/>
                    <a:pt x="9054" y="2119"/>
                    <a:pt x="8207" y="1695"/>
                  </a:cubicBezTo>
                  <a:cubicBezTo>
                    <a:pt x="7397" y="1271"/>
                    <a:pt x="6396" y="963"/>
                    <a:pt x="5433" y="732"/>
                  </a:cubicBezTo>
                  <a:cubicBezTo>
                    <a:pt x="3815" y="347"/>
                    <a:pt x="2119" y="116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62"/>
            <p:cNvSpPr/>
            <p:nvPr/>
          </p:nvSpPr>
          <p:spPr>
            <a:xfrm>
              <a:off x="2189475" y="3091050"/>
              <a:ext cx="253325" cy="309200"/>
            </a:xfrm>
            <a:custGeom>
              <a:avLst/>
              <a:gdLst/>
              <a:ahLst/>
              <a:cxnLst/>
              <a:rect l="l" t="t" r="r" b="b"/>
              <a:pathLst>
                <a:path w="10133" h="12368" fill="none" extrusionOk="0">
                  <a:moveTo>
                    <a:pt x="386" y="0"/>
                  </a:moveTo>
                  <a:cubicBezTo>
                    <a:pt x="2119" y="116"/>
                    <a:pt x="3815" y="347"/>
                    <a:pt x="5433" y="732"/>
                  </a:cubicBezTo>
                  <a:cubicBezTo>
                    <a:pt x="6396" y="963"/>
                    <a:pt x="7397" y="1271"/>
                    <a:pt x="8207" y="1695"/>
                  </a:cubicBezTo>
                  <a:cubicBezTo>
                    <a:pt x="9054" y="2119"/>
                    <a:pt x="9786" y="2735"/>
                    <a:pt x="10133" y="3506"/>
                  </a:cubicBezTo>
                  <a:lnTo>
                    <a:pt x="4392" y="12367"/>
                  </a:lnTo>
                  <a:cubicBezTo>
                    <a:pt x="2158" y="11057"/>
                    <a:pt x="964" y="8938"/>
                    <a:pt x="463" y="6742"/>
                  </a:cubicBezTo>
                  <a:cubicBezTo>
                    <a:pt x="0" y="4546"/>
                    <a:pt x="193" y="2235"/>
                    <a:pt x="386" y="0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62"/>
            <p:cNvSpPr/>
            <p:nvPr/>
          </p:nvSpPr>
          <p:spPr>
            <a:xfrm>
              <a:off x="2083525" y="3888275"/>
              <a:ext cx="378550" cy="581275"/>
            </a:xfrm>
            <a:custGeom>
              <a:avLst/>
              <a:gdLst/>
              <a:ahLst/>
              <a:cxnLst/>
              <a:rect l="l" t="t" r="r" b="b"/>
              <a:pathLst>
                <a:path w="15142" h="23251" extrusionOk="0">
                  <a:moveTo>
                    <a:pt x="2663" y="0"/>
                  </a:moveTo>
                  <a:cubicBezTo>
                    <a:pt x="1492" y="0"/>
                    <a:pt x="263" y="818"/>
                    <a:pt x="155" y="1976"/>
                  </a:cubicBezTo>
                  <a:cubicBezTo>
                    <a:pt x="1" y="3324"/>
                    <a:pt x="1195" y="4364"/>
                    <a:pt x="1888" y="5482"/>
                  </a:cubicBezTo>
                  <a:cubicBezTo>
                    <a:pt x="3198" y="7485"/>
                    <a:pt x="3121" y="10066"/>
                    <a:pt x="3314" y="12416"/>
                  </a:cubicBezTo>
                  <a:cubicBezTo>
                    <a:pt x="3583" y="15498"/>
                    <a:pt x="4508" y="18696"/>
                    <a:pt x="6666" y="20892"/>
                  </a:cubicBezTo>
                  <a:cubicBezTo>
                    <a:pt x="8073" y="22350"/>
                    <a:pt x="10121" y="23251"/>
                    <a:pt x="12113" y="23251"/>
                  </a:cubicBezTo>
                  <a:cubicBezTo>
                    <a:pt x="13173" y="23251"/>
                    <a:pt x="14218" y="22995"/>
                    <a:pt x="15141" y="22433"/>
                  </a:cubicBezTo>
                  <a:lnTo>
                    <a:pt x="13870" y="19197"/>
                  </a:lnTo>
                  <a:cubicBezTo>
                    <a:pt x="11058" y="17617"/>
                    <a:pt x="9863" y="14189"/>
                    <a:pt x="9170" y="11029"/>
                  </a:cubicBezTo>
                  <a:cubicBezTo>
                    <a:pt x="8476" y="7870"/>
                    <a:pt x="8053" y="4480"/>
                    <a:pt x="6011" y="1937"/>
                  </a:cubicBezTo>
                  <a:cubicBezTo>
                    <a:pt x="5240" y="974"/>
                    <a:pt x="4161" y="126"/>
                    <a:pt x="2890" y="11"/>
                  </a:cubicBezTo>
                  <a:cubicBezTo>
                    <a:pt x="2815" y="4"/>
                    <a:pt x="2739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62"/>
            <p:cNvSpPr/>
            <p:nvPr/>
          </p:nvSpPr>
          <p:spPr>
            <a:xfrm>
              <a:off x="2083525" y="3885650"/>
              <a:ext cx="378550" cy="603925"/>
            </a:xfrm>
            <a:custGeom>
              <a:avLst/>
              <a:gdLst/>
              <a:ahLst/>
              <a:cxnLst/>
              <a:rect l="l" t="t" r="r" b="b"/>
              <a:pathLst>
                <a:path w="15142" h="24157" fill="none" extrusionOk="0">
                  <a:moveTo>
                    <a:pt x="2890" y="116"/>
                  </a:moveTo>
                  <a:cubicBezTo>
                    <a:pt x="4161" y="231"/>
                    <a:pt x="5240" y="1079"/>
                    <a:pt x="6011" y="2042"/>
                  </a:cubicBezTo>
                  <a:cubicBezTo>
                    <a:pt x="8053" y="4585"/>
                    <a:pt x="8476" y="7975"/>
                    <a:pt x="9170" y="11134"/>
                  </a:cubicBezTo>
                  <a:cubicBezTo>
                    <a:pt x="9863" y="14294"/>
                    <a:pt x="11058" y="17722"/>
                    <a:pt x="13870" y="19302"/>
                  </a:cubicBezTo>
                  <a:lnTo>
                    <a:pt x="15141" y="22538"/>
                  </a:lnTo>
                  <a:cubicBezTo>
                    <a:pt x="12483" y="24156"/>
                    <a:pt x="8823" y="23232"/>
                    <a:pt x="6666" y="20997"/>
                  </a:cubicBezTo>
                  <a:cubicBezTo>
                    <a:pt x="4508" y="18801"/>
                    <a:pt x="3583" y="15603"/>
                    <a:pt x="3314" y="12521"/>
                  </a:cubicBezTo>
                  <a:cubicBezTo>
                    <a:pt x="3121" y="10171"/>
                    <a:pt x="3198" y="7590"/>
                    <a:pt x="1888" y="5587"/>
                  </a:cubicBezTo>
                  <a:cubicBezTo>
                    <a:pt x="1195" y="4469"/>
                    <a:pt x="1" y="3429"/>
                    <a:pt x="155" y="2081"/>
                  </a:cubicBezTo>
                  <a:cubicBezTo>
                    <a:pt x="270" y="848"/>
                    <a:pt x="1657" y="0"/>
                    <a:pt x="2890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62"/>
            <p:cNvSpPr/>
            <p:nvPr/>
          </p:nvSpPr>
          <p:spPr>
            <a:xfrm>
              <a:off x="2768325" y="4403825"/>
              <a:ext cx="249500" cy="468850"/>
            </a:xfrm>
            <a:custGeom>
              <a:avLst/>
              <a:gdLst/>
              <a:ahLst/>
              <a:cxnLst/>
              <a:rect l="l" t="t" r="r" b="b"/>
              <a:pathLst>
                <a:path w="9980" h="18754" extrusionOk="0">
                  <a:moveTo>
                    <a:pt x="9979" y="0"/>
                  </a:moveTo>
                  <a:lnTo>
                    <a:pt x="1" y="3391"/>
                  </a:lnTo>
                  <a:lnTo>
                    <a:pt x="386" y="15334"/>
                  </a:lnTo>
                  <a:cubicBezTo>
                    <a:pt x="425" y="17106"/>
                    <a:pt x="1811" y="18532"/>
                    <a:pt x="3584" y="18647"/>
                  </a:cubicBezTo>
                  <a:cubicBezTo>
                    <a:pt x="4547" y="18705"/>
                    <a:pt x="5549" y="18753"/>
                    <a:pt x="6329" y="18753"/>
                  </a:cubicBezTo>
                  <a:cubicBezTo>
                    <a:pt x="7109" y="18753"/>
                    <a:pt x="7667" y="18705"/>
                    <a:pt x="7745" y="18570"/>
                  </a:cubicBezTo>
                  <a:cubicBezTo>
                    <a:pt x="7976" y="18108"/>
                    <a:pt x="9979" y="1"/>
                    <a:pt x="9979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62"/>
            <p:cNvSpPr/>
            <p:nvPr/>
          </p:nvSpPr>
          <p:spPr>
            <a:xfrm>
              <a:off x="2768325" y="4403825"/>
              <a:ext cx="249500" cy="471000"/>
            </a:xfrm>
            <a:custGeom>
              <a:avLst/>
              <a:gdLst/>
              <a:ahLst/>
              <a:cxnLst/>
              <a:rect l="l" t="t" r="r" b="b"/>
              <a:pathLst>
                <a:path w="9980" h="18840" fill="none" extrusionOk="0">
                  <a:moveTo>
                    <a:pt x="9979" y="0"/>
                  </a:moveTo>
                  <a:cubicBezTo>
                    <a:pt x="9979" y="0"/>
                    <a:pt x="7976" y="18108"/>
                    <a:pt x="7745" y="18570"/>
                  </a:cubicBezTo>
                  <a:cubicBezTo>
                    <a:pt x="7590" y="18840"/>
                    <a:pt x="5510" y="18763"/>
                    <a:pt x="3584" y="18647"/>
                  </a:cubicBezTo>
                  <a:cubicBezTo>
                    <a:pt x="1811" y="18532"/>
                    <a:pt x="425" y="17106"/>
                    <a:pt x="386" y="15334"/>
                  </a:cubicBezTo>
                  <a:lnTo>
                    <a:pt x="1" y="3391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62"/>
            <p:cNvSpPr/>
            <p:nvPr/>
          </p:nvSpPr>
          <p:spPr>
            <a:xfrm>
              <a:off x="2418700" y="4390350"/>
              <a:ext cx="246600" cy="472425"/>
            </a:xfrm>
            <a:custGeom>
              <a:avLst/>
              <a:gdLst/>
              <a:ahLst/>
              <a:cxnLst/>
              <a:rect l="l" t="t" r="r" b="b"/>
              <a:pathLst>
                <a:path w="9864" h="18897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10" y="18842"/>
                    <a:pt x="2730" y="18896"/>
                    <a:pt x="4144" y="18896"/>
                  </a:cubicBezTo>
                  <a:cubicBezTo>
                    <a:pt x="4679" y="18896"/>
                    <a:pt x="5241" y="18888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62"/>
            <p:cNvSpPr/>
            <p:nvPr/>
          </p:nvSpPr>
          <p:spPr>
            <a:xfrm>
              <a:off x="2418700" y="4390350"/>
              <a:ext cx="246600" cy="472925"/>
            </a:xfrm>
            <a:custGeom>
              <a:avLst/>
              <a:gdLst/>
              <a:ahLst/>
              <a:cxnLst/>
              <a:rect l="l" t="t" r="r" b="b"/>
              <a:pathLst>
                <a:path w="9864" h="18917" fill="none" extrusionOk="0">
                  <a:moveTo>
                    <a:pt x="1" y="0"/>
                  </a:moveTo>
                  <a:cubicBezTo>
                    <a:pt x="1" y="0"/>
                    <a:pt x="1195" y="18184"/>
                    <a:pt x="1426" y="18647"/>
                  </a:cubicBezTo>
                  <a:cubicBezTo>
                    <a:pt x="1542" y="18916"/>
                    <a:pt x="3815" y="18916"/>
                    <a:pt x="5780" y="18878"/>
                  </a:cubicBezTo>
                  <a:cubicBezTo>
                    <a:pt x="7436" y="18878"/>
                    <a:pt x="8785" y="17607"/>
                    <a:pt x="8900" y="15950"/>
                  </a:cubicBezTo>
                  <a:lnTo>
                    <a:pt x="9863" y="3853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62"/>
            <p:cNvSpPr/>
            <p:nvPr/>
          </p:nvSpPr>
          <p:spPr>
            <a:xfrm>
              <a:off x="2140350" y="3897200"/>
              <a:ext cx="335200" cy="350275"/>
            </a:xfrm>
            <a:custGeom>
              <a:avLst/>
              <a:gdLst/>
              <a:ahLst/>
              <a:cxnLst/>
              <a:rect l="l" t="t" r="r" b="b"/>
              <a:pathLst>
                <a:path w="13408" h="14011" extrusionOk="0">
                  <a:moveTo>
                    <a:pt x="13408" y="1"/>
                  </a:moveTo>
                  <a:lnTo>
                    <a:pt x="13408" y="1"/>
                  </a:ln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119" y="12886"/>
                    <a:pt x="2441" y="14011"/>
                    <a:pt x="3893" y="14011"/>
                  </a:cubicBezTo>
                  <a:cubicBezTo>
                    <a:pt x="4222" y="14011"/>
                    <a:pt x="4559" y="13953"/>
                    <a:pt x="4893" y="13832"/>
                  </a:cubicBezTo>
                  <a:lnTo>
                    <a:pt x="13254" y="10904"/>
                  </a:lnTo>
                  <a:lnTo>
                    <a:pt x="1340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62"/>
            <p:cNvSpPr/>
            <p:nvPr/>
          </p:nvSpPr>
          <p:spPr>
            <a:xfrm>
              <a:off x="2140350" y="3897200"/>
              <a:ext cx="335200" cy="362175"/>
            </a:xfrm>
            <a:custGeom>
              <a:avLst/>
              <a:gdLst/>
              <a:ahLst/>
              <a:cxnLst/>
              <a:rect l="l" t="t" r="r" b="b"/>
              <a:pathLst>
                <a:path w="13408" h="14487" fill="none" extrusionOk="0">
                  <a:moveTo>
                    <a:pt x="13408" y="1"/>
                  </a:moveTo>
                  <a:cubicBezTo>
                    <a:pt x="13100" y="193"/>
                    <a:pt x="6319" y="3699"/>
                    <a:pt x="2659" y="5625"/>
                  </a:cubicBezTo>
                  <a:cubicBezTo>
                    <a:pt x="964" y="6473"/>
                    <a:pt x="1" y="8862"/>
                    <a:pt x="617" y="11019"/>
                  </a:cubicBezTo>
                  <a:cubicBezTo>
                    <a:pt x="617" y="11058"/>
                    <a:pt x="617" y="11058"/>
                    <a:pt x="617" y="11096"/>
                  </a:cubicBezTo>
                  <a:cubicBezTo>
                    <a:pt x="1233" y="13292"/>
                    <a:pt x="3083" y="14486"/>
                    <a:pt x="4893" y="13832"/>
                  </a:cubicBezTo>
                  <a:lnTo>
                    <a:pt x="13254" y="1090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62"/>
            <p:cNvSpPr/>
            <p:nvPr/>
          </p:nvSpPr>
          <p:spPr>
            <a:xfrm>
              <a:off x="2899325" y="3842400"/>
              <a:ext cx="384325" cy="326425"/>
            </a:xfrm>
            <a:custGeom>
              <a:avLst/>
              <a:gdLst/>
              <a:ahLst/>
              <a:cxnLst/>
              <a:rect l="l" t="t" r="r" b="b"/>
              <a:pathLst>
                <a:path w="15373" h="13057" extrusionOk="0">
                  <a:moveTo>
                    <a:pt x="12112" y="1"/>
                  </a:moveTo>
                  <a:cubicBezTo>
                    <a:pt x="11833" y="1"/>
                    <a:pt x="11545" y="37"/>
                    <a:pt x="11250" y="112"/>
                  </a:cubicBezTo>
                  <a:lnTo>
                    <a:pt x="2119" y="2578"/>
                  </a:lnTo>
                  <a:lnTo>
                    <a:pt x="0" y="13057"/>
                  </a:lnTo>
                  <a:cubicBezTo>
                    <a:pt x="347" y="12864"/>
                    <a:pt x="7975" y="9782"/>
                    <a:pt x="12098" y="8126"/>
                  </a:cubicBezTo>
                  <a:cubicBezTo>
                    <a:pt x="13985" y="7394"/>
                    <a:pt x="15372" y="5121"/>
                    <a:pt x="15180" y="3002"/>
                  </a:cubicBezTo>
                  <a:cubicBezTo>
                    <a:pt x="15180" y="3002"/>
                    <a:pt x="15180" y="3002"/>
                    <a:pt x="15180" y="2963"/>
                  </a:cubicBezTo>
                  <a:cubicBezTo>
                    <a:pt x="14950" y="1162"/>
                    <a:pt x="13691" y="1"/>
                    <a:pt x="12112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62"/>
            <p:cNvSpPr/>
            <p:nvPr/>
          </p:nvSpPr>
          <p:spPr>
            <a:xfrm>
              <a:off x="2899325" y="3832675"/>
              <a:ext cx="384325" cy="336150"/>
            </a:xfrm>
            <a:custGeom>
              <a:avLst/>
              <a:gdLst/>
              <a:ahLst/>
              <a:cxnLst/>
              <a:rect l="l" t="t" r="r" b="b"/>
              <a:pathLst>
                <a:path w="15373" h="13446" fill="none" extrusionOk="0">
                  <a:moveTo>
                    <a:pt x="0" y="13446"/>
                  </a:moveTo>
                  <a:cubicBezTo>
                    <a:pt x="347" y="13253"/>
                    <a:pt x="7975" y="10171"/>
                    <a:pt x="12098" y="8515"/>
                  </a:cubicBezTo>
                  <a:cubicBezTo>
                    <a:pt x="13985" y="7783"/>
                    <a:pt x="15372" y="5510"/>
                    <a:pt x="15180" y="3391"/>
                  </a:cubicBezTo>
                  <a:cubicBezTo>
                    <a:pt x="15180" y="3391"/>
                    <a:pt x="15180" y="3391"/>
                    <a:pt x="15180" y="3352"/>
                  </a:cubicBezTo>
                  <a:cubicBezTo>
                    <a:pt x="14910" y="1233"/>
                    <a:pt x="13215" y="0"/>
                    <a:pt x="11250" y="501"/>
                  </a:cubicBezTo>
                  <a:lnTo>
                    <a:pt x="2119" y="2967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62"/>
            <p:cNvSpPr/>
            <p:nvPr/>
          </p:nvSpPr>
          <p:spPr>
            <a:xfrm>
              <a:off x="2384025" y="3758450"/>
              <a:ext cx="663650" cy="812175"/>
            </a:xfrm>
            <a:custGeom>
              <a:avLst/>
              <a:gdLst/>
              <a:ahLst/>
              <a:cxnLst/>
              <a:rect l="l" t="t" r="r" b="b"/>
              <a:pathLst>
                <a:path w="26546" h="32487" extrusionOk="0">
                  <a:moveTo>
                    <a:pt x="13515" y="0"/>
                  </a:moveTo>
                  <a:cubicBezTo>
                    <a:pt x="6399" y="0"/>
                    <a:pt x="422" y="10103"/>
                    <a:pt x="193" y="18996"/>
                  </a:cubicBezTo>
                  <a:cubicBezTo>
                    <a:pt x="1" y="27973"/>
                    <a:pt x="5741" y="32326"/>
                    <a:pt x="12984" y="32480"/>
                  </a:cubicBezTo>
                  <a:cubicBezTo>
                    <a:pt x="13146" y="32485"/>
                    <a:pt x="13307" y="32487"/>
                    <a:pt x="13468" y="32487"/>
                  </a:cubicBezTo>
                  <a:cubicBezTo>
                    <a:pt x="20454" y="32487"/>
                    <a:pt x="26164" y="28387"/>
                    <a:pt x="26353" y="19613"/>
                  </a:cubicBezTo>
                  <a:cubicBezTo>
                    <a:pt x="26545" y="10636"/>
                    <a:pt x="20959" y="157"/>
                    <a:pt x="13716" y="3"/>
                  </a:cubicBezTo>
                  <a:cubicBezTo>
                    <a:pt x="13649" y="1"/>
                    <a:pt x="13582" y="0"/>
                    <a:pt x="13515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62"/>
            <p:cNvSpPr/>
            <p:nvPr/>
          </p:nvSpPr>
          <p:spPr>
            <a:xfrm>
              <a:off x="2384025" y="3753700"/>
              <a:ext cx="663650" cy="821600"/>
            </a:xfrm>
            <a:custGeom>
              <a:avLst/>
              <a:gdLst/>
              <a:ahLst/>
              <a:cxnLst/>
              <a:rect l="l" t="t" r="r" b="b"/>
              <a:pathLst>
                <a:path w="26546" h="32864" fill="none" extrusionOk="0">
                  <a:moveTo>
                    <a:pt x="193" y="19186"/>
                  </a:moveTo>
                  <a:cubicBezTo>
                    <a:pt x="1" y="28163"/>
                    <a:pt x="5741" y="32516"/>
                    <a:pt x="12984" y="32670"/>
                  </a:cubicBezTo>
                  <a:cubicBezTo>
                    <a:pt x="20189" y="32863"/>
                    <a:pt x="26160" y="28779"/>
                    <a:pt x="26353" y="19803"/>
                  </a:cubicBezTo>
                  <a:cubicBezTo>
                    <a:pt x="26545" y="10826"/>
                    <a:pt x="20959" y="347"/>
                    <a:pt x="13716" y="193"/>
                  </a:cubicBezTo>
                  <a:cubicBezTo>
                    <a:pt x="6512" y="0"/>
                    <a:pt x="425" y="10210"/>
                    <a:pt x="193" y="19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62"/>
            <p:cNvSpPr/>
            <p:nvPr/>
          </p:nvSpPr>
          <p:spPr>
            <a:xfrm>
              <a:off x="2479375" y="3842275"/>
              <a:ext cx="472950" cy="579000"/>
            </a:xfrm>
            <a:custGeom>
              <a:avLst/>
              <a:gdLst/>
              <a:ahLst/>
              <a:cxnLst/>
              <a:rect l="l" t="t" r="r" b="b"/>
              <a:pathLst>
                <a:path w="18918" h="23160" extrusionOk="0">
                  <a:moveTo>
                    <a:pt x="9665" y="0"/>
                  </a:moveTo>
                  <a:cubicBezTo>
                    <a:pt x="4557" y="0"/>
                    <a:pt x="308" y="7218"/>
                    <a:pt x="155" y="13563"/>
                  </a:cubicBezTo>
                  <a:cubicBezTo>
                    <a:pt x="1" y="19958"/>
                    <a:pt x="4123" y="23040"/>
                    <a:pt x="9247" y="23156"/>
                  </a:cubicBezTo>
                  <a:cubicBezTo>
                    <a:pt x="9346" y="23158"/>
                    <a:pt x="9445" y="23159"/>
                    <a:pt x="9543" y="23159"/>
                  </a:cubicBezTo>
                  <a:cubicBezTo>
                    <a:pt x="14571" y="23159"/>
                    <a:pt x="18650" y="20259"/>
                    <a:pt x="18763" y="13987"/>
                  </a:cubicBezTo>
                  <a:cubicBezTo>
                    <a:pt x="18917" y="7591"/>
                    <a:pt x="14911" y="117"/>
                    <a:pt x="9787" y="2"/>
                  </a:cubicBezTo>
                  <a:cubicBezTo>
                    <a:pt x="9746" y="1"/>
                    <a:pt x="9706" y="0"/>
                    <a:pt x="9665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62"/>
            <p:cNvSpPr/>
            <p:nvPr/>
          </p:nvSpPr>
          <p:spPr>
            <a:xfrm>
              <a:off x="2479375" y="3839425"/>
              <a:ext cx="472950" cy="584650"/>
            </a:xfrm>
            <a:custGeom>
              <a:avLst/>
              <a:gdLst/>
              <a:ahLst/>
              <a:cxnLst/>
              <a:rect l="l" t="t" r="r" b="b"/>
              <a:pathLst>
                <a:path w="18918" h="23386" fill="none" extrusionOk="0">
                  <a:moveTo>
                    <a:pt x="155" y="13677"/>
                  </a:moveTo>
                  <a:cubicBezTo>
                    <a:pt x="1" y="20072"/>
                    <a:pt x="4123" y="23154"/>
                    <a:pt x="9247" y="23270"/>
                  </a:cubicBezTo>
                  <a:cubicBezTo>
                    <a:pt x="14410" y="23385"/>
                    <a:pt x="18648" y="20496"/>
                    <a:pt x="18763" y="14101"/>
                  </a:cubicBezTo>
                  <a:cubicBezTo>
                    <a:pt x="18917" y="7705"/>
                    <a:pt x="14911" y="231"/>
                    <a:pt x="9787" y="116"/>
                  </a:cubicBezTo>
                  <a:cubicBezTo>
                    <a:pt x="4624" y="0"/>
                    <a:pt x="309" y="7281"/>
                    <a:pt x="155" y="136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62"/>
            <p:cNvSpPr/>
            <p:nvPr/>
          </p:nvSpPr>
          <p:spPr>
            <a:xfrm>
              <a:off x="2134575" y="3054300"/>
              <a:ext cx="1190475" cy="893700"/>
            </a:xfrm>
            <a:custGeom>
              <a:avLst/>
              <a:gdLst/>
              <a:ahLst/>
              <a:cxnLst/>
              <a:rect l="l" t="t" r="r" b="b"/>
              <a:pathLst>
                <a:path w="47619" h="35748" extrusionOk="0">
                  <a:moveTo>
                    <a:pt x="23904" y="1"/>
                  </a:moveTo>
                  <a:cubicBezTo>
                    <a:pt x="11081" y="1"/>
                    <a:pt x="460" y="13102"/>
                    <a:pt x="232" y="22852"/>
                  </a:cubicBezTo>
                  <a:cubicBezTo>
                    <a:pt x="0" y="32715"/>
                    <a:pt x="10518" y="35412"/>
                    <a:pt x="23540" y="35720"/>
                  </a:cubicBezTo>
                  <a:cubicBezTo>
                    <a:pt x="24296" y="35738"/>
                    <a:pt x="25044" y="35747"/>
                    <a:pt x="25782" y="35747"/>
                  </a:cubicBezTo>
                  <a:cubicBezTo>
                    <a:pt x="37757" y="35747"/>
                    <a:pt x="47170" y="33260"/>
                    <a:pt x="47388" y="23969"/>
                  </a:cubicBezTo>
                  <a:cubicBezTo>
                    <a:pt x="47619" y="14107"/>
                    <a:pt x="37371" y="314"/>
                    <a:pt x="24349" y="6"/>
                  </a:cubicBezTo>
                  <a:cubicBezTo>
                    <a:pt x="24200" y="3"/>
                    <a:pt x="24052" y="1"/>
                    <a:pt x="23904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62"/>
            <p:cNvSpPr/>
            <p:nvPr/>
          </p:nvSpPr>
          <p:spPr>
            <a:xfrm>
              <a:off x="2134575" y="3046725"/>
              <a:ext cx="1190475" cy="908300"/>
            </a:xfrm>
            <a:custGeom>
              <a:avLst/>
              <a:gdLst/>
              <a:ahLst/>
              <a:cxnLst/>
              <a:rect l="l" t="t" r="r" b="b"/>
              <a:pathLst>
                <a:path w="47619" h="36332" fill="none" extrusionOk="0">
                  <a:moveTo>
                    <a:pt x="232" y="23155"/>
                  </a:moveTo>
                  <a:cubicBezTo>
                    <a:pt x="0" y="33018"/>
                    <a:pt x="10518" y="35715"/>
                    <a:pt x="23540" y="36023"/>
                  </a:cubicBezTo>
                  <a:cubicBezTo>
                    <a:pt x="36562" y="36331"/>
                    <a:pt x="47157" y="34135"/>
                    <a:pt x="47388" y="24272"/>
                  </a:cubicBezTo>
                  <a:cubicBezTo>
                    <a:pt x="47619" y="14410"/>
                    <a:pt x="37371" y="617"/>
                    <a:pt x="24349" y="309"/>
                  </a:cubicBezTo>
                  <a:cubicBezTo>
                    <a:pt x="11327" y="1"/>
                    <a:pt x="463" y="13292"/>
                    <a:pt x="232" y="23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62"/>
            <p:cNvSpPr/>
            <p:nvPr/>
          </p:nvSpPr>
          <p:spPr>
            <a:xfrm>
              <a:off x="2338750" y="3419875"/>
              <a:ext cx="285625" cy="273875"/>
            </a:xfrm>
            <a:custGeom>
              <a:avLst/>
              <a:gdLst/>
              <a:ahLst/>
              <a:cxnLst/>
              <a:rect l="l" t="t" r="r" b="b"/>
              <a:pathLst>
                <a:path w="11425" h="10955" extrusionOk="0">
                  <a:moveTo>
                    <a:pt x="5423" y="0"/>
                  </a:moveTo>
                  <a:cubicBezTo>
                    <a:pt x="4717" y="0"/>
                    <a:pt x="3990" y="174"/>
                    <a:pt x="3276" y="562"/>
                  </a:cubicBezTo>
                  <a:cubicBezTo>
                    <a:pt x="1465" y="1526"/>
                    <a:pt x="271" y="3529"/>
                    <a:pt x="117" y="5532"/>
                  </a:cubicBezTo>
                  <a:cubicBezTo>
                    <a:pt x="1" y="7035"/>
                    <a:pt x="425" y="8499"/>
                    <a:pt x="1581" y="9578"/>
                  </a:cubicBezTo>
                  <a:cubicBezTo>
                    <a:pt x="2604" y="10520"/>
                    <a:pt x="3905" y="10955"/>
                    <a:pt x="5204" y="10955"/>
                  </a:cubicBezTo>
                  <a:cubicBezTo>
                    <a:pt x="7622" y="10955"/>
                    <a:pt x="10033" y="9450"/>
                    <a:pt x="10634" y="6919"/>
                  </a:cubicBezTo>
                  <a:cubicBezTo>
                    <a:pt x="11424" y="3602"/>
                    <a:pt x="8639" y="0"/>
                    <a:pt x="5423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62"/>
            <p:cNvSpPr/>
            <p:nvPr/>
          </p:nvSpPr>
          <p:spPr>
            <a:xfrm>
              <a:off x="2338750" y="3380000"/>
              <a:ext cx="289950" cy="346750"/>
            </a:xfrm>
            <a:custGeom>
              <a:avLst/>
              <a:gdLst/>
              <a:ahLst/>
              <a:cxnLst/>
              <a:rect l="l" t="t" r="r" b="b"/>
              <a:pathLst>
                <a:path w="11598" h="13870" fill="none" extrusionOk="0">
                  <a:moveTo>
                    <a:pt x="117" y="7127"/>
                  </a:moveTo>
                  <a:cubicBezTo>
                    <a:pt x="1" y="8630"/>
                    <a:pt x="425" y="10094"/>
                    <a:pt x="1581" y="11173"/>
                  </a:cubicBezTo>
                  <a:cubicBezTo>
                    <a:pt x="4509" y="13869"/>
                    <a:pt x="9710" y="12405"/>
                    <a:pt x="10634" y="8514"/>
                  </a:cubicBezTo>
                  <a:cubicBezTo>
                    <a:pt x="11597" y="4469"/>
                    <a:pt x="7244" y="0"/>
                    <a:pt x="3276" y="2157"/>
                  </a:cubicBezTo>
                  <a:cubicBezTo>
                    <a:pt x="1465" y="3121"/>
                    <a:pt x="271" y="5124"/>
                    <a:pt x="117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62"/>
            <p:cNvSpPr/>
            <p:nvPr/>
          </p:nvSpPr>
          <p:spPr>
            <a:xfrm>
              <a:off x="2864650" y="3419875"/>
              <a:ext cx="285600" cy="273875"/>
            </a:xfrm>
            <a:custGeom>
              <a:avLst/>
              <a:gdLst/>
              <a:ahLst/>
              <a:cxnLst/>
              <a:rect l="l" t="t" r="r" b="b"/>
              <a:pathLst>
                <a:path w="11424" h="10955" extrusionOk="0">
                  <a:moveTo>
                    <a:pt x="5437" y="0"/>
                  </a:moveTo>
                  <a:cubicBezTo>
                    <a:pt x="4728" y="0"/>
                    <a:pt x="3996" y="174"/>
                    <a:pt x="3275" y="562"/>
                  </a:cubicBezTo>
                  <a:cubicBezTo>
                    <a:pt x="1503" y="1526"/>
                    <a:pt x="270" y="3529"/>
                    <a:pt x="116" y="5532"/>
                  </a:cubicBezTo>
                  <a:cubicBezTo>
                    <a:pt x="0" y="7035"/>
                    <a:pt x="424" y="8499"/>
                    <a:pt x="1618" y="9578"/>
                  </a:cubicBezTo>
                  <a:cubicBezTo>
                    <a:pt x="2642" y="10520"/>
                    <a:pt x="3938" y="10955"/>
                    <a:pt x="5231" y="10955"/>
                  </a:cubicBezTo>
                  <a:cubicBezTo>
                    <a:pt x="7638" y="10955"/>
                    <a:pt x="10032" y="9450"/>
                    <a:pt x="10634" y="6919"/>
                  </a:cubicBezTo>
                  <a:cubicBezTo>
                    <a:pt x="11423" y="3602"/>
                    <a:pt x="8664" y="0"/>
                    <a:pt x="5437" y="0"/>
                  </a:cubicBezTo>
                  <a:close/>
                </a:path>
              </a:pathLst>
            </a:custGeom>
            <a:solidFill>
              <a:srgbClr val="FFD17C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62"/>
            <p:cNvSpPr/>
            <p:nvPr/>
          </p:nvSpPr>
          <p:spPr>
            <a:xfrm>
              <a:off x="2864650" y="3380000"/>
              <a:ext cx="289925" cy="346750"/>
            </a:xfrm>
            <a:custGeom>
              <a:avLst/>
              <a:gdLst/>
              <a:ahLst/>
              <a:cxnLst/>
              <a:rect l="l" t="t" r="r" b="b"/>
              <a:pathLst>
                <a:path w="11597" h="13870" fill="none" extrusionOk="0">
                  <a:moveTo>
                    <a:pt x="116" y="7127"/>
                  </a:moveTo>
                  <a:cubicBezTo>
                    <a:pt x="0" y="8630"/>
                    <a:pt x="424" y="10094"/>
                    <a:pt x="1618" y="11173"/>
                  </a:cubicBezTo>
                  <a:cubicBezTo>
                    <a:pt x="4546" y="13869"/>
                    <a:pt x="9709" y="12405"/>
                    <a:pt x="10634" y="8514"/>
                  </a:cubicBezTo>
                  <a:cubicBezTo>
                    <a:pt x="11597" y="4469"/>
                    <a:pt x="7282" y="0"/>
                    <a:pt x="3275" y="2157"/>
                  </a:cubicBezTo>
                  <a:cubicBezTo>
                    <a:pt x="1503" y="3121"/>
                    <a:pt x="270" y="5124"/>
                    <a:pt x="116" y="7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62"/>
            <p:cNvSpPr/>
            <p:nvPr/>
          </p:nvSpPr>
          <p:spPr>
            <a:xfrm>
              <a:off x="2022850" y="3475300"/>
              <a:ext cx="295850" cy="75600"/>
            </a:xfrm>
            <a:custGeom>
              <a:avLst/>
              <a:gdLst/>
              <a:ahLst/>
              <a:cxnLst/>
              <a:rect l="l" t="t" r="r" b="b"/>
              <a:pathLst>
                <a:path w="11834" h="3024" extrusionOk="0">
                  <a:moveTo>
                    <a:pt x="350" y="0"/>
                  </a:moveTo>
                  <a:cubicBezTo>
                    <a:pt x="1" y="0"/>
                    <a:pt x="13" y="543"/>
                    <a:pt x="386" y="580"/>
                  </a:cubicBezTo>
                  <a:cubicBezTo>
                    <a:pt x="4123" y="811"/>
                    <a:pt x="7860" y="1659"/>
                    <a:pt x="11366" y="3007"/>
                  </a:cubicBezTo>
                  <a:cubicBezTo>
                    <a:pt x="11399" y="3018"/>
                    <a:pt x="11430" y="3023"/>
                    <a:pt x="11459" y="3023"/>
                  </a:cubicBezTo>
                  <a:cubicBezTo>
                    <a:pt x="11737" y="3023"/>
                    <a:pt x="11833" y="2569"/>
                    <a:pt x="11520" y="2429"/>
                  </a:cubicBezTo>
                  <a:cubicBezTo>
                    <a:pt x="7937" y="1081"/>
                    <a:pt x="4200" y="233"/>
                    <a:pt x="386" y="2"/>
                  </a:cubicBezTo>
                  <a:cubicBezTo>
                    <a:pt x="373" y="1"/>
                    <a:pt x="361" y="0"/>
                    <a:pt x="35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62"/>
            <p:cNvSpPr/>
            <p:nvPr/>
          </p:nvSpPr>
          <p:spPr>
            <a:xfrm>
              <a:off x="2024150" y="3575500"/>
              <a:ext cx="249575" cy="27175"/>
            </a:xfrm>
            <a:custGeom>
              <a:avLst/>
              <a:gdLst/>
              <a:ahLst/>
              <a:cxnLst/>
              <a:rect l="l" t="t" r="r" b="b"/>
              <a:pathLst>
                <a:path w="9983" h="1087" extrusionOk="0">
                  <a:moveTo>
                    <a:pt x="4869" y="0"/>
                  </a:moveTo>
                  <a:cubicBezTo>
                    <a:pt x="3367" y="0"/>
                    <a:pt x="1865" y="145"/>
                    <a:pt x="372" y="425"/>
                  </a:cubicBezTo>
                  <a:cubicBezTo>
                    <a:pt x="0" y="499"/>
                    <a:pt x="131" y="1004"/>
                    <a:pt x="487" y="1004"/>
                  </a:cubicBezTo>
                  <a:cubicBezTo>
                    <a:pt x="500" y="1004"/>
                    <a:pt x="513" y="1004"/>
                    <a:pt x="526" y="1003"/>
                  </a:cubicBezTo>
                  <a:cubicBezTo>
                    <a:pt x="1938" y="728"/>
                    <a:pt x="3367" y="592"/>
                    <a:pt x="4797" y="592"/>
                  </a:cubicBezTo>
                  <a:cubicBezTo>
                    <a:pt x="6372" y="592"/>
                    <a:pt x="7948" y="756"/>
                    <a:pt x="9503" y="1080"/>
                  </a:cubicBezTo>
                  <a:cubicBezTo>
                    <a:pt x="9524" y="1084"/>
                    <a:pt x="9545" y="1087"/>
                    <a:pt x="9565" y="1087"/>
                  </a:cubicBezTo>
                  <a:cubicBezTo>
                    <a:pt x="9867" y="1087"/>
                    <a:pt x="9982" y="574"/>
                    <a:pt x="9657" y="502"/>
                  </a:cubicBezTo>
                  <a:cubicBezTo>
                    <a:pt x="8068" y="164"/>
                    <a:pt x="6468" y="0"/>
                    <a:pt x="486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62"/>
            <p:cNvSpPr/>
            <p:nvPr/>
          </p:nvSpPr>
          <p:spPr>
            <a:xfrm>
              <a:off x="20132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8625" y="0"/>
                  </a:moveTo>
                  <a:cubicBezTo>
                    <a:pt x="8614" y="0"/>
                    <a:pt x="8603" y="1"/>
                    <a:pt x="8591" y="2"/>
                  </a:cubicBezTo>
                  <a:cubicBezTo>
                    <a:pt x="5856" y="233"/>
                    <a:pt x="3121" y="426"/>
                    <a:pt x="347" y="657"/>
                  </a:cubicBezTo>
                  <a:cubicBezTo>
                    <a:pt x="11" y="657"/>
                    <a:pt x="0" y="1237"/>
                    <a:pt x="316" y="1237"/>
                  </a:cubicBezTo>
                  <a:cubicBezTo>
                    <a:pt x="326" y="1237"/>
                    <a:pt x="336" y="1236"/>
                    <a:pt x="347" y="1235"/>
                  </a:cubicBezTo>
                  <a:cubicBezTo>
                    <a:pt x="3121" y="1004"/>
                    <a:pt x="5856" y="811"/>
                    <a:pt x="8591" y="580"/>
                  </a:cubicBezTo>
                  <a:cubicBezTo>
                    <a:pt x="8965" y="580"/>
                    <a:pt x="8976" y="0"/>
                    <a:pt x="862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62"/>
            <p:cNvSpPr/>
            <p:nvPr/>
          </p:nvSpPr>
          <p:spPr>
            <a:xfrm>
              <a:off x="3150575" y="3475300"/>
              <a:ext cx="295825" cy="75600"/>
            </a:xfrm>
            <a:custGeom>
              <a:avLst/>
              <a:gdLst/>
              <a:ahLst/>
              <a:cxnLst/>
              <a:rect l="l" t="t" r="r" b="b"/>
              <a:pathLst>
                <a:path w="11833" h="3024" extrusionOk="0">
                  <a:moveTo>
                    <a:pt x="11484" y="0"/>
                  </a:moveTo>
                  <a:cubicBezTo>
                    <a:pt x="11472" y="0"/>
                    <a:pt x="11460" y="1"/>
                    <a:pt x="11448" y="2"/>
                  </a:cubicBezTo>
                  <a:cubicBezTo>
                    <a:pt x="7634" y="233"/>
                    <a:pt x="3858" y="1081"/>
                    <a:pt x="314" y="2429"/>
                  </a:cubicBezTo>
                  <a:cubicBezTo>
                    <a:pt x="0" y="2569"/>
                    <a:pt x="65" y="3023"/>
                    <a:pt x="365" y="3023"/>
                  </a:cubicBezTo>
                  <a:cubicBezTo>
                    <a:pt x="397" y="3023"/>
                    <a:pt x="431" y="3018"/>
                    <a:pt x="468" y="3007"/>
                  </a:cubicBezTo>
                  <a:cubicBezTo>
                    <a:pt x="3974" y="1659"/>
                    <a:pt x="7711" y="811"/>
                    <a:pt x="11448" y="580"/>
                  </a:cubicBezTo>
                  <a:cubicBezTo>
                    <a:pt x="11821" y="543"/>
                    <a:pt x="11833" y="0"/>
                    <a:pt x="114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62"/>
            <p:cNvSpPr/>
            <p:nvPr/>
          </p:nvSpPr>
          <p:spPr>
            <a:xfrm>
              <a:off x="3195550" y="3575500"/>
              <a:ext cx="248650" cy="27175"/>
            </a:xfrm>
            <a:custGeom>
              <a:avLst/>
              <a:gdLst/>
              <a:ahLst/>
              <a:cxnLst/>
              <a:rect l="l" t="t" r="r" b="b"/>
              <a:pathLst>
                <a:path w="9946" h="1087" extrusionOk="0">
                  <a:moveTo>
                    <a:pt x="5100" y="0"/>
                  </a:moveTo>
                  <a:cubicBezTo>
                    <a:pt x="3495" y="0"/>
                    <a:pt x="1895" y="164"/>
                    <a:pt x="326" y="502"/>
                  </a:cubicBezTo>
                  <a:cubicBezTo>
                    <a:pt x="1" y="574"/>
                    <a:pt x="116" y="1087"/>
                    <a:pt x="417" y="1087"/>
                  </a:cubicBezTo>
                  <a:cubicBezTo>
                    <a:pt x="437" y="1087"/>
                    <a:pt x="458" y="1084"/>
                    <a:pt x="480" y="1080"/>
                  </a:cubicBezTo>
                  <a:cubicBezTo>
                    <a:pt x="2035" y="756"/>
                    <a:pt x="3611" y="592"/>
                    <a:pt x="5186" y="592"/>
                  </a:cubicBezTo>
                  <a:cubicBezTo>
                    <a:pt x="6616" y="592"/>
                    <a:pt x="8045" y="728"/>
                    <a:pt x="9456" y="1003"/>
                  </a:cubicBezTo>
                  <a:cubicBezTo>
                    <a:pt x="9468" y="1004"/>
                    <a:pt x="9480" y="1004"/>
                    <a:pt x="9491" y="1004"/>
                  </a:cubicBezTo>
                  <a:cubicBezTo>
                    <a:pt x="9813" y="1004"/>
                    <a:pt x="9945" y="499"/>
                    <a:pt x="9611" y="425"/>
                  </a:cubicBezTo>
                  <a:cubicBezTo>
                    <a:pt x="8118" y="145"/>
                    <a:pt x="6607" y="0"/>
                    <a:pt x="510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62"/>
            <p:cNvSpPr/>
            <p:nvPr/>
          </p:nvSpPr>
          <p:spPr>
            <a:xfrm>
              <a:off x="3231625" y="3656375"/>
              <a:ext cx="224425" cy="30925"/>
            </a:xfrm>
            <a:custGeom>
              <a:avLst/>
              <a:gdLst/>
              <a:ahLst/>
              <a:cxnLst/>
              <a:rect l="l" t="t" r="r" b="b"/>
              <a:pathLst>
                <a:path w="8977" h="1237" extrusionOk="0">
                  <a:moveTo>
                    <a:pt x="351" y="0"/>
                  </a:moveTo>
                  <a:cubicBezTo>
                    <a:pt x="0" y="0"/>
                    <a:pt x="12" y="580"/>
                    <a:pt x="385" y="580"/>
                  </a:cubicBezTo>
                  <a:cubicBezTo>
                    <a:pt x="3121" y="811"/>
                    <a:pt x="5856" y="1004"/>
                    <a:pt x="8630" y="1235"/>
                  </a:cubicBezTo>
                  <a:cubicBezTo>
                    <a:pt x="8640" y="1236"/>
                    <a:pt x="8651" y="1237"/>
                    <a:pt x="8660" y="1237"/>
                  </a:cubicBezTo>
                  <a:cubicBezTo>
                    <a:pt x="8976" y="1237"/>
                    <a:pt x="8966" y="657"/>
                    <a:pt x="8630" y="657"/>
                  </a:cubicBezTo>
                  <a:cubicBezTo>
                    <a:pt x="5856" y="426"/>
                    <a:pt x="3121" y="233"/>
                    <a:pt x="385" y="2"/>
                  </a:cubicBezTo>
                  <a:cubicBezTo>
                    <a:pt x="374" y="1"/>
                    <a:pt x="362" y="0"/>
                    <a:pt x="35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62"/>
            <p:cNvSpPr/>
            <p:nvPr/>
          </p:nvSpPr>
          <p:spPr>
            <a:xfrm>
              <a:off x="2880050" y="3536100"/>
              <a:ext cx="153575" cy="122675"/>
            </a:xfrm>
            <a:custGeom>
              <a:avLst/>
              <a:gdLst/>
              <a:ahLst/>
              <a:cxnLst/>
              <a:rect l="l" t="t" r="r" b="b"/>
              <a:pathLst>
                <a:path w="6143" h="4907" extrusionOk="0">
                  <a:moveTo>
                    <a:pt x="3001" y="1"/>
                  </a:moveTo>
                  <a:cubicBezTo>
                    <a:pt x="2812" y="1"/>
                    <a:pt x="2620" y="24"/>
                    <a:pt x="2428" y="74"/>
                  </a:cubicBezTo>
                  <a:cubicBezTo>
                    <a:pt x="694" y="537"/>
                    <a:pt x="1" y="2848"/>
                    <a:pt x="1195" y="4158"/>
                  </a:cubicBezTo>
                  <a:cubicBezTo>
                    <a:pt x="1676" y="4667"/>
                    <a:pt x="2301" y="4906"/>
                    <a:pt x="2920" y="4906"/>
                  </a:cubicBezTo>
                  <a:cubicBezTo>
                    <a:pt x="3145" y="4906"/>
                    <a:pt x="3368" y="4875"/>
                    <a:pt x="3584" y="4813"/>
                  </a:cubicBezTo>
                  <a:cubicBezTo>
                    <a:pt x="4277" y="4620"/>
                    <a:pt x="4855" y="4158"/>
                    <a:pt x="5240" y="3542"/>
                  </a:cubicBezTo>
                  <a:cubicBezTo>
                    <a:pt x="6142" y="1912"/>
                    <a:pt x="4702" y="1"/>
                    <a:pt x="30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62"/>
            <p:cNvSpPr/>
            <p:nvPr/>
          </p:nvSpPr>
          <p:spPr>
            <a:xfrm>
              <a:off x="2430250" y="3531325"/>
              <a:ext cx="153600" cy="122800"/>
            </a:xfrm>
            <a:custGeom>
              <a:avLst/>
              <a:gdLst/>
              <a:ahLst/>
              <a:cxnLst/>
              <a:rect l="l" t="t" r="r" b="b"/>
              <a:pathLst>
                <a:path w="6144" h="4912" extrusionOk="0">
                  <a:moveTo>
                    <a:pt x="3003" y="0"/>
                  </a:moveTo>
                  <a:cubicBezTo>
                    <a:pt x="2814" y="0"/>
                    <a:pt x="2622" y="23"/>
                    <a:pt x="2428" y="73"/>
                  </a:cubicBezTo>
                  <a:cubicBezTo>
                    <a:pt x="694" y="535"/>
                    <a:pt x="1" y="2847"/>
                    <a:pt x="1195" y="4195"/>
                  </a:cubicBezTo>
                  <a:cubicBezTo>
                    <a:pt x="1664" y="4692"/>
                    <a:pt x="2272" y="4912"/>
                    <a:pt x="2890" y="4912"/>
                  </a:cubicBezTo>
                  <a:cubicBezTo>
                    <a:pt x="3135" y="4912"/>
                    <a:pt x="3382" y="4877"/>
                    <a:pt x="3622" y="4811"/>
                  </a:cubicBezTo>
                  <a:cubicBezTo>
                    <a:pt x="4277" y="4619"/>
                    <a:pt x="4894" y="4195"/>
                    <a:pt x="5241" y="3540"/>
                  </a:cubicBezTo>
                  <a:cubicBezTo>
                    <a:pt x="6144" y="1942"/>
                    <a:pt x="4730" y="0"/>
                    <a:pt x="30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62"/>
            <p:cNvSpPr/>
            <p:nvPr/>
          </p:nvSpPr>
          <p:spPr>
            <a:xfrm>
              <a:off x="2991775" y="3612050"/>
              <a:ext cx="211925" cy="194075"/>
            </a:xfrm>
            <a:custGeom>
              <a:avLst/>
              <a:gdLst/>
              <a:ahLst/>
              <a:cxnLst/>
              <a:rect l="l" t="t" r="r" b="b"/>
              <a:pathLst>
                <a:path w="8477" h="7763" extrusionOk="0">
                  <a:moveTo>
                    <a:pt x="4262" y="0"/>
                  </a:moveTo>
                  <a:cubicBezTo>
                    <a:pt x="2467" y="0"/>
                    <a:pt x="828" y="1234"/>
                    <a:pt x="425" y="3085"/>
                  </a:cubicBezTo>
                  <a:cubicBezTo>
                    <a:pt x="1" y="5165"/>
                    <a:pt x="1311" y="7246"/>
                    <a:pt x="3430" y="7670"/>
                  </a:cubicBezTo>
                  <a:cubicBezTo>
                    <a:pt x="3711" y="7732"/>
                    <a:pt x="3993" y="7762"/>
                    <a:pt x="4271" y="7762"/>
                  </a:cubicBezTo>
                  <a:cubicBezTo>
                    <a:pt x="6043" y="7762"/>
                    <a:pt x="7648" y="6535"/>
                    <a:pt x="8014" y="4703"/>
                  </a:cubicBezTo>
                  <a:cubicBezTo>
                    <a:pt x="8477" y="2623"/>
                    <a:pt x="7167" y="542"/>
                    <a:pt x="5048" y="80"/>
                  </a:cubicBezTo>
                  <a:cubicBezTo>
                    <a:pt x="4785" y="26"/>
                    <a:pt x="4522" y="0"/>
                    <a:pt x="4262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62"/>
            <p:cNvSpPr/>
            <p:nvPr/>
          </p:nvSpPr>
          <p:spPr>
            <a:xfrm>
              <a:off x="2991775" y="3603450"/>
              <a:ext cx="211925" cy="211900"/>
            </a:xfrm>
            <a:custGeom>
              <a:avLst/>
              <a:gdLst/>
              <a:ahLst/>
              <a:cxnLst/>
              <a:rect l="l" t="t" r="r" b="b"/>
              <a:pathLst>
                <a:path w="8477" h="8476" fill="none" extrusionOk="0">
                  <a:moveTo>
                    <a:pt x="8014" y="5047"/>
                  </a:moveTo>
                  <a:cubicBezTo>
                    <a:pt x="7591" y="7166"/>
                    <a:pt x="5510" y="8476"/>
                    <a:pt x="3430" y="8014"/>
                  </a:cubicBezTo>
                  <a:cubicBezTo>
                    <a:pt x="1311" y="7590"/>
                    <a:pt x="1" y="5509"/>
                    <a:pt x="425" y="3429"/>
                  </a:cubicBezTo>
                  <a:cubicBezTo>
                    <a:pt x="887" y="1310"/>
                    <a:pt x="2967" y="0"/>
                    <a:pt x="5048" y="424"/>
                  </a:cubicBezTo>
                  <a:cubicBezTo>
                    <a:pt x="7167" y="886"/>
                    <a:pt x="8477" y="2967"/>
                    <a:pt x="8014" y="504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62"/>
            <p:cNvSpPr/>
            <p:nvPr/>
          </p:nvSpPr>
          <p:spPr>
            <a:xfrm>
              <a:off x="3030300" y="3647950"/>
              <a:ext cx="44350" cy="52575"/>
            </a:xfrm>
            <a:custGeom>
              <a:avLst/>
              <a:gdLst/>
              <a:ahLst/>
              <a:cxnLst/>
              <a:rect l="l" t="t" r="r" b="b"/>
              <a:pathLst>
                <a:path w="1774" h="2103" extrusionOk="0">
                  <a:moveTo>
                    <a:pt x="1395" y="1"/>
                  </a:moveTo>
                  <a:cubicBezTo>
                    <a:pt x="1270" y="1"/>
                    <a:pt x="1164" y="72"/>
                    <a:pt x="1080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5"/>
                    <a:pt x="78" y="1996"/>
                    <a:pt x="232" y="2073"/>
                  </a:cubicBezTo>
                  <a:cubicBezTo>
                    <a:pt x="284" y="2093"/>
                    <a:pt x="333" y="2103"/>
                    <a:pt x="378" y="2103"/>
                  </a:cubicBezTo>
                  <a:cubicBezTo>
                    <a:pt x="502" y="2103"/>
                    <a:pt x="599" y="2031"/>
                    <a:pt x="656" y="1919"/>
                  </a:cubicBezTo>
                  <a:cubicBezTo>
                    <a:pt x="1003" y="1456"/>
                    <a:pt x="1349" y="955"/>
                    <a:pt x="1658" y="493"/>
                  </a:cubicBezTo>
                  <a:cubicBezTo>
                    <a:pt x="1773" y="339"/>
                    <a:pt x="1658" y="108"/>
                    <a:pt x="1542" y="31"/>
                  </a:cubicBezTo>
                  <a:cubicBezTo>
                    <a:pt x="1490" y="10"/>
                    <a:pt x="1442" y="1"/>
                    <a:pt x="13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62"/>
            <p:cNvSpPr/>
            <p:nvPr/>
          </p:nvSpPr>
          <p:spPr>
            <a:xfrm>
              <a:off x="3067875" y="3656750"/>
              <a:ext cx="45300" cy="51825"/>
            </a:xfrm>
            <a:custGeom>
              <a:avLst/>
              <a:gdLst/>
              <a:ahLst/>
              <a:cxnLst/>
              <a:rect l="l" t="t" r="r" b="b"/>
              <a:pathLst>
                <a:path w="1812" h="2073" extrusionOk="0">
                  <a:moveTo>
                    <a:pt x="1446" y="1"/>
                  </a:moveTo>
                  <a:cubicBezTo>
                    <a:pt x="1366" y="1"/>
                    <a:pt x="1287" y="31"/>
                    <a:pt x="1233" y="103"/>
                  </a:cubicBezTo>
                  <a:lnTo>
                    <a:pt x="155" y="1528"/>
                  </a:lnTo>
                  <a:cubicBezTo>
                    <a:pt x="39" y="1644"/>
                    <a:pt x="0" y="1875"/>
                    <a:pt x="155" y="1990"/>
                  </a:cubicBezTo>
                  <a:cubicBezTo>
                    <a:pt x="208" y="2044"/>
                    <a:pt x="287" y="2073"/>
                    <a:pt x="367" y="2073"/>
                  </a:cubicBezTo>
                  <a:cubicBezTo>
                    <a:pt x="460" y="2073"/>
                    <a:pt x="555" y="2034"/>
                    <a:pt x="617" y="1952"/>
                  </a:cubicBezTo>
                  <a:cubicBezTo>
                    <a:pt x="964" y="1490"/>
                    <a:pt x="1349" y="1027"/>
                    <a:pt x="1696" y="526"/>
                  </a:cubicBezTo>
                  <a:cubicBezTo>
                    <a:pt x="1811" y="411"/>
                    <a:pt x="1811" y="218"/>
                    <a:pt x="1696" y="103"/>
                  </a:cubicBezTo>
                  <a:cubicBezTo>
                    <a:pt x="1634" y="41"/>
                    <a:pt x="1539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62"/>
            <p:cNvSpPr/>
            <p:nvPr/>
          </p:nvSpPr>
          <p:spPr>
            <a:xfrm>
              <a:off x="3114100" y="3663150"/>
              <a:ext cx="40475" cy="51825"/>
            </a:xfrm>
            <a:custGeom>
              <a:avLst/>
              <a:gdLst/>
              <a:ahLst/>
              <a:cxnLst/>
              <a:rect l="l" t="t" r="r" b="b"/>
              <a:pathLst>
                <a:path w="1619" h="2073" extrusionOk="0">
                  <a:moveTo>
                    <a:pt x="1226" y="1"/>
                  </a:moveTo>
                  <a:cubicBezTo>
                    <a:pt x="1118" y="1"/>
                    <a:pt x="1015" y="52"/>
                    <a:pt x="964" y="155"/>
                  </a:cubicBezTo>
                  <a:lnTo>
                    <a:pt x="78" y="1580"/>
                  </a:lnTo>
                  <a:cubicBezTo>
                    <a:pt x="1" y="1734"/>
                    <a:pt x="78" y="1966"/>
                    <a:pt x="232" y="2043"/>
                  </a:cubicBezTo>
                  <a:cubicBezTo>
                    <a:pt x="273" y="2063"/>
                    <a:pt x="317" y="2073"/>
                    <a:pt x="361" y="2073"/>
                  </a:cubicBezTo>
                  <a:cubicBezTo>
                    <a:pt x="481" y="2073"/>
                    <a:pt x="599" y="2001"/>
                    <a:pt x="656" y="1889"/>
                  </a:cubicBezTo>
                  <a:cubicBezTo>
                    <a:pt x="964" y="1426"/>
                    <a:pt x="1234" y="964"/>
                    <a:pt x="1542" y="463"/>
                  </a:cubicBezTo>
                  <a:cubicBezTo>
                    <a:pt x="1619" y="309"/>
                    <a:pt x="1542" y="116"/>
                    <a:pt x="1388" y="39"/>
                  </a:cubicBezTo>
                  <a:cubicBezTo>
                    <a:pt x="1336" y="14"/>
                    <a:pt x="1281" y="1"/>
                    <a:pt x="12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62"/>
            <p:cNvSpPr/>
            <p:nvPr/>
          </p:nvSpPr>
          <p:spPr>
            <a:xfrm>
              <a:off x="2254000" y="3580275"/>
              <a:ext cx="211925" cy="194025"/>
            </a:xfrm>
            <a:custGeom>
              <a:avLst/>
              <a:gdLst/>
              <a:ahLst/>
              <a:cxnLst/>
              <a:rect l="l" t="t" r="r" b="b"/>
              <a:pathLst>
                <a:path w="8477" h="7761" extrusionOk="0">
                  <a:moveTo>
                    <a:pt x="4261" y="0"/>
                  </a:moveTo>
                  <a:cubicBezTo>
                    <a:pt x="2467" y="0"/>
                    <a:pt x="828" y="1234"/>
                    <a:pt x="424" y="3085"/>
                  </a:cubicBezTo>
                  <a:cubicBezTo>
                    <a:pt x="1" y="5165"/>
                    <a:pt x="1311" y="7207"/>
                    <a:pt x="3430" y="7669"/>
                  </a:cubicBezTo>
                  <a:cubicBezTo>
                    <a:pt x="3706" y="7731"/>
                    <a:pt x="3983" y="7760"/>
                    <a:pt x="4255" y="7760"/>
                  </a:cubicBezTo>
                  <a:cubicBezTo>
                    <a:pt x="6034" y="7760"/>
                    <a:pt x="7647" y="6507"/>
                    <a:pt x="8014" y="4703"/>
                  </a:cubicBezTo>
                  <a:cubicBezTo>
                    <a:pt x="8476" y="2622"/>
                    <a:pt x="7128" y="542"/>
                    <a:pt x="5048" y="80"/>
                  </a:cubicBezTo>
                  <a:cubicBezTo>
                    <a:pt x="4784" y="26"/>
                    <a:pt x="4521" y="0"/>
                    <a:pt x="426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62"/>
            <p:cNvSpPr/>
            <p:nvPr/>
          </p:nvSpPr>
          <p:spPr>
            <a:xfrm>
              <a:off x="2254000" y="3571650"/>
              <a:ext cx="211925" cy="211925"/>
            </a:xfrm>
            <a:custGeom>
              <a:avLst/>
              <a:gdLst/>
              <a:ahLst/>
              <a:cxnLst/>
              <a:rect l="l" t="t" r="r" b="b"/>
              <a:pathLst>
                <a:path w="8477" h="8477" fill="none" extrusionOk="0">
                  <a:moveTo>
                    <a:pt x="8014" y="5048"/>
                  </a:moveTo>
                  <a:cubicBezTo>
                    <a:pt x="7590" y="7128"/>
                    <a:pt x="5510" y="8477"/>
                    <a:pt x="3430" y="8014"/>
                  </a:cubicBezTo>
                  <a:cubicBezTo>
                    <a:pt x="1311" y="7552"/>
                    <a:pt x="1" y="5510"/>
                    <a:pt x="424" y="3430"/>
                  </a:cubicBezTo>
                  <a:cubicBezTo>
                    <a:pt x="887" y="1311"/>
                    <a:pt x="2967" y="1"/>
                    <a:pt x="5048" y="425"/>
                  </a:cubicBezTo>
                  <a:cubicBezTo>
                    <a:pt x="7128" y="887"/>
                    <a:pt x="8476" y="2967"/>
                    <a:pt x="8014" y="504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62"/>
            <p:cNvSpPr/>
            <p:nvPr/>
          </p:nvSpPr>
          <p:spPr>
            <a:xfrm>
              <a:off x="2292525" y="3616175"/>
              <a:ext cx="43375" cy="51825"/>
            </a:xfrm>
            <a:custGeom>
              <a:avLst/>
              <a:gdLst/>
              <a:ahLst/>
              <a:cxnLst/>
              <a:rect l="l" t="t" r="r" b="b"/>
              <a:pathLst>
                <a:path w="1735" h="2073" extrusionOk="0">
                  <a:moveTo>
                    <a:pt x="1380" y="0"/>
                  </a:moveTo>
                  <a:cubicBezTo>
                    <a:pt x="1269" y="0"/>
                    <a:pt x="1164" y="72"/>
                    <a:pt x="1079" y="185"/>
                  </a:cubicBezTo>
                  <a:cubicBezTo>
                    <a:pt x="771" y="647"/>
                    <a:pt x="425" y="1148"/>
                    <a:pt x="78" y="1610"/>
                  </a:cubicBezTo>
                  <a:cubicBezTo>
                    <a:pt x="1" y="1764"/>
                    <a:pt x="78" y="1995"/>
                    <a:pt x="232" y="2034"/>
                  </a:cubicBezTo>
                  <a:cubicBezTo>
                    <a:pt x="283" y="2060"/>
                    <a:pt x="339" y="2072"/>
                    <a:pt x="393" y="2072"/>
                  </a:cubicBezTo>
                  <a:cubicBezTo>
                    <a:pt x="502" y="2072"/>
                    <a:pt x="604" y="2021"/>
                    <a:pt x="656" y="1918"/>
                  </a:cubicBezTo>
                  <a:cubicBezTo>
                    <a:pt x="1002" y="1417"/>
                    <a:pt x="1311" y="955"/>
                    <a:pt x="1657" y="454"/>
                  </a:cubicBezTo>
                  <a:cubicBezTo>
                    <a:pt x="1734" y="339"/>
                    <a:pt x="1657" y="108"/>
                    <a:pt x="1503" y="30"/>
                  </a:cubicBezTo>
                  <a:cubicBezTo>
                    <a:pt x="1462" y="10"/>
                    <a:pt x="1421" y="0"/>
                    <a:pt x="13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62"/>
            <p:cNvSpPr/>
            <p:nvPr/>
          </p:nvSpPr>
          <p:spPr>
            <a:xfrm>
              <a:off x="2330100" y="3624875"/>
              <a:ext cx="45275" cy="51550"/>
            </a:xfrm>
            <a:custGeom>
              <a:avLst/>
              <a:gdLst/>
              <a:ahLst/>
              <a:cxnLst/>
              <a:rect l="l" t="t" r="r" b="b"/>
              <a:pathLst>
                <a:path w="1811" h="2062" extrusionOk="0">
                  <a:moveTo>
                    <a:pt x="1450" y="0"/>
                  </a:moveTo>
                  <a:cubicBezTo>
                    <a:pt x="1368" y="0"/>
                    <a:pt x="1291" y="29"/>
                    <a:pt x="1233" y="106"/>
                  </a:cubicBezTo>
                  <a:lnTo>
                    <a:pt x="116" y="1532"/>
                  </a:lnTo>
                  <a:cubicBezTo>
                    <a:pt x="39" y="1647"/>
                    <a:pt x="0" y="1878"/>
                    <a:pt x="154" y="1994"/>
                  </a:cubicBezTo>
                  <a:cubicBezTo>
                    <a:pt x="212" y="2033"/>
                    <a:pt x="299" y="2061"/>
                    <a:pt x="386" y="2061"/>
                  </a:cubicBezTo>
                  <a:cubicBezTo>
                    <a:pt x="472" y="2061"/>
                    <a:pt x="559" y="2033"/>
                    <a:pt x="617" y="1956"/>
                  </a:cubicBezTo>
                  <a:cubicBezTo>
                    <a:pt x="963" y="1493"/>
                    <a:pt x="1349" y="992"/>
                    <a:pt x="1695" y="530"/>
                  </a:cubicBezTo>
                  <a:cubicBezTo>
                    <a:pt x="1811" y="414"/>
                    <a:pt x="1811" y="183"/>
                    <a:pt x="1695" y="68"/>
                  </a:cubicBezTo>
                  <a:cubicBezTo>
                    <a:pt x="1618" y="29"/>
                    <a:pt x="1532" y="0"/>
                    <a:pt x="14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62"/>
            <p:cNvSpPr/>
            <p:nvPr/>
          </p:nvSpPr>
          <p:spPr>
            <a:xfrm>
              <a:off x="2376325" y="3631375"/>
              <a:ext cx="40475" cy="51075"/>
            </a:xfrm>
            <a:custGeom>
              <a:avLst/>
              <a:gdLst/>
              <a:ahLst/>
              <a:cxnLst/>
              <a:rect l="l" t="t" r="r" b="b"/>
              <a:pathLst>
                <a:path w="1619" h="2043" extrusionOk="0">
                  <a:moveTo>
                    <a:pt x="1208" y="0"/>
                  </a:moveTo>
                  <a:cubicBezTo>
                    <a:pt x="1096" y="0"/>
                    <a:pt x="1002" y="52"/>
                    <a:pt x="925" y="154"/>
                  </a:cubicBezTo>
                  <a:cubicBezTo>
                    <a:pt x="655" y="655"/>
                    <a:pt x="386" y="1118"/>
                    <a:pt x="78" y="1580"/>
                  </a:cubicBezTo>
                  <a:cubicBezTo>
                    <a:pt x="1" y="1734"/>
                    <a:pt x="78" y="1965"/>
                    <a:pt x="232" y="2004"/>
                  </a:cubicBezTo>
                  <a:cubicBezTo>
                    <a:pt x="283" y="2029"/>
                    <a:pt x="339" y="2042"/>
                    <a:pt x="393" y="2042"/>
                  </a:cubicBezTo>
                  <a:cubicBezTo>
                    <a:pt x="501" y="2042"/>
                    <a:pt x="604" y="1991"/>
                    <a:pt x="655" y="1888"/>
                  </a:cubicBezTo>
                  <a:lnTo>
                    <a:pt x="1503" y="463"/>
                  </a:lnTo>
                  <a:cubicBezTo>
                    <a:pt x="1619" y="309"/>
                    <a:pt x="1542" y="116"/>
                    <a:pt x="1387" y="39"/>
                  </a:cubicBezTo>
                  <a:cubicBezTo>
                    <a:pt x="1323" y="13"/>
                    <a:pt x="1263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62"/>
            <p:cNvSpPr/>
            <p:nvPr/>
          </p:nvSpPr>
          <p:spPr>
            <a:xfrm>
              <a:off x="2688400" y="3552325"/>
              <a:ext cx="106925" cy="63700"/>
            </a:xfrm>
            <a:custGeom>
              <a:avLst/>
              <a:gdLst/>
              <a:ahLst/>
              <a:cxnLst/>
              <a:rect l="l" t="t" r="r" b="b"/>
              <a:pathLst>
                <a:path w="4277" h="2548" extrusionOk="0">
                  <a:moveTo>
                    <a:pt x="2023" y="1"/>
                  </a:moveTo>
                  <a:cubicBezTo>
                    <a:pt x="928" y="1"/>
                    <a:pt x="37" y="451"/>
                    <a:pt x="0" y="1043"/>
                  </a:cubicBezTo>
                  <a:cubicBezTo>
                    <a:pt x="0" y="1660"/>
                    <a:pt x="1310" y="2546"/>
                    <a:pt x="2080" y="2546"/>
                  </a:cubicBezTo>
                  <a:cubicBezTo>
                    <a:pt x="2096" y="2547"/>
                    <a:pt x="2111" y="2547"/>
                    <a:pt x="2127" y="2547"/>
                  </a:cubicBezTo>
                  <a:cubicBezTo>
                    <a:pt x="2838" y="2547"/>
                    <a:pt x="4238" y="1724"/>
                    <a:pt x="4238" y="1159"/>
                  </a:cubicBezTo>
                  <a:cubicBezTo>
                    <a:pt x="4276" y="543"/>
                    <a:pt x="3313" y="42"/>
                    <a:pt x="2158" y="3"/>
                  </a:cubicBezTo>
                  <a:cubicBezTo>
                    <a:pt x="2112" y="2"/>
                    <a:pt x="2068" y="1"/>
                    <a:pt x="202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62"/>
            <p:cNvSpPr/>
            <p:nvPr/>
          </p:nvSpPr>
          <p:spPr>
            <a:xfrm>
              <a:off x="2603625" y="3584275"/>
              <a:ext cx="273575" cy="98950"/>
            </a:xfrm>
            <a:custGeom>
              <a:avLst/>
              <a:gdLst/>
              <a:ahLst/>
              <a:cxnLst/>
              <a:rect l="l" t="t" r="r" b="b"/>
              <a:pathLst>
                <a:path w="10943" h="3958" extrusionOk="0">
                  <a:moveTo>
                    <a:pt x="1371" y="0"/>
                  </a:moveTo>
                  <a:cubicBezTo>
                    <a:pt x="1285" y="0"/>
                    <a:pt x="1197" y="33"/>
                    <a:pt x="1118" y="112"/>
                  </a:cubicBezTo>
                  <a:cubicBezTo>
                    <a:pt x="1" y="1152"/>
                    <a:pt x="502" y="2925"/>
                    <a:pt x="1811" y="3541"/>
                  </a:cubicBezTo>
                  <a:cubicBezTo>
                    <a:pt x="2183" y="3705"/>
                    <a:pt x="2554" y="3779"/>
                    <a:pt x="2917" y="3779"/>
                  </a:cubicBezTo>
                  <a:cubicBezTo>
                    <a:pt x="3833" y="3779"/>
                    <a:pt x="4693" y="3306"/>
                    <a:pt x="5356" y="2616"/>
                  </a:cubicBezTo>
                  <a:cubicBezTo>
                    <a:pt x="6049" y="3369"/>
                    <a:pt x="7000" y="3957"/>
                    <a:pt x="8027" y="3957"/>
                  </a:cubicBezTo>
                  <a:cubicBezTo>
                    <a:pt x="8314" y="3957"/>
                    <a:pt x="8606" y="3912"/>
                    <a:pt x="8900" y="3811"/>
                  </a:cubicBezTo>
                  <a:cubicBezTo>
                    <a:pt x="10172" y="3387"/>
                    <a:pt x="10942" y="1846"/>
                    <a:pt x="10133" y="652"/>
                  </a:cubicBezTo>
                  <a:cubicBezTo>
                    <a:pt x="10050" y="522"/>
                    <a:pt x="9928" y="468"/>
                    <a:pt x="9805" y="468"/>
                  </a:cubicBezTo>
                  <a:cubicBezTo>
                    <a:pt x="9529" y="468"/>
                    <a:pt x="9253" y="743"/>
                    <a:pt x="9440" y="1037"/>
                  </a:cubicBezTo>
                  <a:cubicBezTo>
                    <a:pt x="10056" y="1961"/>
                    <a:pt x="9324" y="3002"/>
                    <a:pt x="8361" y="3156"/>
                  </a:cubicBezTo>
                  <a:cubicBezTo>
                    <a:pt x="8240" y="3176"/>
                    <a:pt x="8121" y="3186"/>
                    <a:pt x="8004" y="3186"/>
                  </a:cubicBezTo>
                  <a:cubicBezTo>
                    <a:pt x="7014" y="3186"/>
                    <a:pt x="6216" y="2489"/>
                    <a:pt x="5664" y="1730"/>
                  </a:cubicBezTo>
                  <a:cubicBezTo>
                    <a:pt x="5586" y="1652"/>
                    <a:pt x="5490" y="1619"/>
                    <a:pt x="5395" y="1619"/>
                  </a:cubicBezTo>
                  <a:cubicBezTo>
                    <a:pt x="5254" y="1619"/>
                    <a:pt x="5117" y="1692"/>
                    <a:pt x="5048" y="1807"/>
                  </a:cubicBezTo>
                  <a:cubicBezTo>
                    <a:pt x="4542" y="2471"/>
                    <a:pt x="3777" y="3005"/>
                    <a:pt x="2944" y="3005"/>
                  </a:cubicBezTo>
                  <a:cubicBezTo>
                    <a:pt x="2761" y="3005"/>
                    <a:pt x="2576" y="2980"/>
                    <a:pt x="2389" y="2925"/>
                  </a:cubicBezTo>
                  <a:cubicBezTo>
                    <a:pt x="1426" y="2616"/>
                    <a:pt x="848" y="1422"/>
                    <a:pt x="1657" y="652"/>
                  </a:cubicBezTo>
                  <a:cubicBezTo>
                    <a:pt x="1925" y="384"/>
                    <a:pt x="1664" y="0"/>
                    <a:pt x="137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62"/>
            <p:cNvSpPr/>
            <p:nvPr/>
          </p:nvSpPr>
          <p:spPr>
            <a:xfrm>
              <a:off x="2421600" y="3321175"/>
              <a:ext cx="113675" cy="88325"/>
            </a:xfrm>
            <a:custGeom>
              <a:avLst/>
              <a:gdLst/>
              <a:ahLst/>
              <a:cxnLst/>
              <a:rect l="l" t="t" r="r" b="b"/>
              <a:pathLst>
                <a:path w="4547" h="3533" extrusionOk="0">
                  <a:moveTo>
                    <a:pt x="3122" y="1"/>
                  </a:moveTo>
                  <a:cubicBezTo>
                    <a:pt x="2579" y="1"/>
                    <a:pt x="2028" y="206"/>
                    <a:pt x="1580" y="542"/>
                  </a:cubicBezTo>
                  <a:cubicBezTo>
                    <a:pt x="809" y="1159"/>
                    <a:pt x="424" y="2083"/>
                    <a:pt x="77" y="2969"/>
                  </a:cubicBezTo>
                  <a:cubicBezTo>
                    <a:pt x="0" y="3201"/>
                    <a:pt x="154" y="3470"/>
                    <a:pt x="386" y="3509"/>
                  </a:cubicBezTo>
                  <a:cubicBezTo>
                    <a:pt x="434" y="3525"/>
                    <a:pt x="482" y="3533"/>
                    <a:pt x="529" y="3533"/>
                  </a:cubicBezTo>
                  <a:cubicBezTo>
                    <a:pt x="706" y="3533"/>
                    <a:pt x="864" y="3422"/>
                    <a:pt x="925" y="3239"/>
                  </a:cubicBezTo>
                  <a:cubicBezTo>
                    <a:pt x="1195" y="2507"/>
                    <a:pt x="1464" y="1775"/>
                    <a:pt x="2081" y="1274"/>
                  </a:cubicBezTo>
                  <a:cubicBezTo>
                    <a:pt x="2312" y="1043"/>
                    <a:pt x="2620" y="889"/>
                    <a:pt x="2967" y="889"/>
                  </a:cubicBezTo>
                  <a:cubicBezTo>
                    <a:pt x="3013" y="882"/>
                    <a:pt x="3060" y="879"/>
                    <a:pt x="3109" y="879"/>
                  </a:cubicBezTo>
                  <a:cubicBezTo>
                    <a:pt x="3341" y="879"/>
                    <a:pt x="3591" y="954"/>
                    <a:pt x="3814" y="1082"/>
                  </a:cubicBezTo>
                  <a:cubicBezTo>
                    <a:pt x="3885" y="1138"/>
                    <a:pt x="3966" y="1164"/>
                    <a:pt x="4046" y="1164"/>
                  </a:cubicBezTo>
                  <a:cubicBezTo>
                    <a:pt x="4184" y="1164"/>
                    <a:pt x="4319" y="1088"/>
                    <a:pt x="4392" y="966"/>
                  </a:cubicBezTo>
                  <a:cubicBezTo>
                    <a:pt x="4546" y="735"/>
                    <a:pt x="4431" y="504"/>
                    <a:pt x="4238" y="350"/>
                  </a:cubicBezTo>
                  <a:cubicBezTo>
                    <a:pt x="3899" y="108"/>
                    <a:pt x="3513" y="1"/>
                    <a:pt x="312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62"/>
            <p:cNvSpPr/>
            <p:nvPr/>
          </p:nvSpPr>
          <p:spPr>
            <a:xfrm>
              <a:off x="2930150" y="3331975"/>
              <a:ext cx="110775" cy="91525"/>
            </a:xfrm>
            <a:custGeom>
              <a:avLst/>
              <a:gdLst/>
              <a:ahLst/>
              <a:cxnLst/>
              <a:rect l="l" t="t" r="r" b="b"/>
              <a:pathLst>
                <a:path w="4431" h="3661" extrusionOk="0">
                  <a:moveTo>
                    <a:pt x="1364" y="1"/>
                  </a:moveTo>
                  <a:cubicBezTo>
                    <a:pt x="1000" y="1"/>
                    <a:pt x="637" y="94"/>
                    <a:pt x="308" y="303"/>
                  </a:cubicBezTo>
                  <a:cubicBezTo>
                    <a:pt x="116" y="418"/>
                    <a:pt x="0" y="688"/>
                    <a:pt x="116" y="881"/>
                  </a:cubicBezTo>
                  <a:cubicBezTo>
                    <a:pt x="200" y="1020"/>
                    <a:pt x="384" y="1120"/>
                    <a:pt x="553" y="1120"/>
                  </a:cubicBezTo>
                  <a:cubicBezTo>
                    <a:pt x="617" y="1120"/>
                    <a:pt x="679" y="1105"/>
                    <a:pt x="732" y="1073"/>
                  </a:cubicBezTo>
                  <a:cubicBezTo>
                    <a:pt x="941" y="924"/>
                    <a:pt x="1150" y="867"/>
                    <a:pt x="1359" y="867"/>
                  </a:cubicBezTo>
                  <a:cubicBezTo>
                    <a:pt x="1420" y="867"/>
                    <a:pt x="1481" y="872"/>
                    <a:pt x="1541" y="881"/>
                  </a:cubicBezTo>
                  <a:cubicBezTo>
                    <a:pt x="1888" y="919"/>
                    <a:pt x="2196" y="1112"/>
                    <a:pt x="2427" y="1343"/>
                  </a:cubicBezTo>
                  <a:cubicBezTo>
                    <a:pt x="3005" y="1844"/>
                    <a:pt x="3275" y="2614"/>
                    <a:pt x="3506" y="3346"/>
                  </a:cubicBezTo>
                  <a:cubicBezTo>
                    <a:pt x="3575" y="3519"/>
                    <a:pt x="3737" y="3661"/>
                    <a:pt x="3964" y="3661"/>
                  </a:cubicBezTo>
                  <a:cubicBezTo>
                    <a:pt x="3990" y="3661"/>
                    <a:pt x="4017" y="3659"/>
                    <a:pt x="4045" y="3655"/>
                  </a:cubicBezTo>
                  <a:cubicBezTo>
                    <a:pt x="4238" y="3578"/>
                    <a:pt x="4431" y="3346"/>
                    <a:pt x="4354" y="3115"/>
                  </a:cubicBezTo>
                  <a:cubicBezTo>
                    <a:pt x="4045" y="2191"/>
                    <a:pt x="3699" y="1266"/>
                    <a:pt x="2967" y="611"/>
                  </a:cubicBezTo>
                  <a:cubicBezTo>
                    <a:pt x="2518" y="234"/>
                    <a:pt x="1940" y="1"/>
                    <a:pt x="13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62"/>
          <p:cNvGrpSpPr/>
          <p:nvPr/>
        </p:nvGrpSpPr>
        <p:grpSpPr>
          <a:xfrm>
            <a:off x="-2212394" y="790525"/>
            <a:ext cx="3119023" cy="3366373"/>
            <a:chOff x="7638650" y="656175"/>
            <a:chExt cx="3291150" cy="3552150"/>
          </a:xfrm>
        </p:grpSpPr>
        <p:sp>
          <p:nvSpPr>
            <p:cNvPr id="4973" name="Google Shape;4973;p62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62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62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62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62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62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62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62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62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62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62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62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2" name="Google Shape;4992;p62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62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62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62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62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9" name="Google Shape;4999;p62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62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62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4" name="Google Shape;5004;p62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5" name="Google Shape;5005;p62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62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62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9" name="Google Shape;5009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0" name="Google Shape;5010;p62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62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2" name="Google Shape;5012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3" name="Google Shape;5013;p62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62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62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7" name="Google Shape;5017;p62"/>
          <p:cNvGrpSpPr/>
          <p:nvPr/>
        </p:nvGrpSpPr>
        <p:grpSpPr>
          <a:xfrm>
            <a:off x="7239136" y="-161454"/>
            <a:ext cx="1737811" cy="4318454"/>
            <a:chOff x="-4111625" y="932600"/>
            <a:chExt cx="1320525" cy="3281500"/>
          </a:xfrm>
        </p:grpSpPr>
        <p:sp>
          <p:nvSpPr>
            <p:cNvPr id="5018" name="Google Shape;5018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9" name="Google Shape;5019;p62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62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62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62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62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62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62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62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62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9" name="Google Shape;5029;p62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62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62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62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3" name="Google Shape;5033;p62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62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62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62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62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62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62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62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1" name="Google Shape;5041;p62"/>
          <p:cNvGrpSpPr/>
          <p:nvPr/>
        </p:nvGrpSpPr>
        <p:grpSpPr>
          <a:xfrm>
            <a:off x="-188217" y="3514776"/>
            <a:ext cx="1679811" cy="690870"/>
            <a:chOff x="2082550" y="1398675"/>
            <a:chExt cx="2024600" cy="868800"/>
          </a:xfrm>
        </p:grpSpPr>
        <p:sp>
          <p:nvSpPr>
            <p:cNvPr id="5042" name="Google Shape;5042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6" name="Google Shape;5046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8" name="Google Shape;5048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9" name="Google Shape;5049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2" name="Google Shape;5052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3" name="Google Shape;5053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6" name="Google Shape;5056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7" name="Google Shape;5057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0" name="Google Shape;5060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1" name="Google Shape;5061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5" name="Google Shape;5065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6" name="Google Shape;5066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62"/>
          <p:cNvGrpSpPr/>
          <p:nvPr/>
        </p:nvGrpSpPr>
        <p:grpSpPr>
          <a:xfrm flipH="1">
            <a:off x="7951740" y="3746665"/>
            <a:ext cx="1115960" cy="458987"/>
            <a:chOff x="2082550" y="1398675"/>
            <a:chExt cx="2024600" cy="868800"/>
          </a:xfrm>
        </p:grpSpPr>
        <p:sp>
          <p:nvSpPr>
            <p:cNvPr id="5074" name="Google Shape;5074;p62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62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62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62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62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62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62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62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62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62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62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62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62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62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62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1" name="Google Shape;5091;p62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62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62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62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62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62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62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62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1" name="Google Shape;5101;p62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2" name="Google Shape;5102;p62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62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62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64" name="TextBox 263">
            <a:extLst>
              <a:ext uri="{FF2B5EF4-FFF2-40B4-BE49-F238E27FC236}">
                <a16:creationId xmlns:a16="http://schemas.microsoft.com/office/drawing/2014/main" xmlns="" id="{C10B1809-29C5-2C70-9B47-6829DEB03F86}"/>
              </a:ext>
            </a:extLst>
          </p:cNvPr>
          <p:cNvSpPr txBox="1"/>
          <p:nvPr/>
        </p:nvSpPr>
        <p:spPr>
          <a:xfrm>
            <a:off x="795042" y="451265"/>
            <a:ext cx="6790841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CÂU</a:t>
            </a:r>
            <a:r>
              <a:rPr kumimoji="0" lang="vi-VN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 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ookies" panose="02040603050506020204" pitchFamily="18" charset="0"/>
              <a:cs typeface="Arial"/>
              <a:sym typeface="Arial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ea typeface="HP001" panose="020B0603050302020204" pitchFamily="34" charset="0"/>
                <a:cs typeface="Arial"/>
                <a:sym typeface="Arial"/>
              </a:rPr>
              <a:t>ỨNG DỤNG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crush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4" grpId="0"/>
      <p:bldP spid="264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>
            <a:extLst>
              <a:ext uri="{FF2B5EF4-FFF2-40B4-BE49-F238E27FC236}">
                <a16:creationId xmlns:a16="http://schemas.microsoft.com/office/drawing/2014/main" xmlns="" id="{530C9DAC-B931-BD1C-EC7C-3A2499C47BB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xmlns="" id="{D515E5A2-A7C2-75C7-B644-097208B66318}"/>
              </a:ext>
            </a:extLst>
          </p:cNvPr>
          <p:cNvSpPr txBox="1"/>
          <p:nvPr/>
        </p:nvSpPr>
        <p:spPr>
          <a:xfrm>
            <a:off x="1875532" y="33358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4247C2DC-C474-97BC-6912-6D07EE540219}"/>
              </a:ext>
            </a:extLst>
          </p:cNvPr>
          <p:cNvSpPr txBox="1"/>
          <p:nvPr/>
        </p:nvSpPr>
        <p:spPr>
          <a:xfrm>
            <a:off x="854787" y="2405665"/>
            <a:ext cx="7115797" cy="10618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vi-VN" sz="2400" dirty="0">
                <a:latin typeface="UTM Avo" panose="02040603050506020204" pitchFamily="18" charset="0"/>
              </a:rPr>
              <a:t>a.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được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viết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hoa</a:t>
            </a:r>
            <a:r>
              <a:rPr lang="en-US" sz="2400" dirty="0">
                <a:latin typeface="UTM Avo" panose="02040603050506020204" pitchFamily="18" charset="0"/>
              </a:rPr>
              <a:t>? </a:t>
            </a:r>
          </a:p>
          <a:p>
            <a:pPr algn="just"/>
            <a:endParaRPr lang="vi-VN" sz="2400" dirty="0">
              <a:latin typeface="UTM Avo" panose="02040603050506020204" pitchFamily="18" charset="0"/>
            </a:endParaRPr>
          </a:p>
          <a:p>
            <a:pPr algn="just"/>
            <a:endParaRPr lang="vi-VN" dirty="0">
              <a:latin typeface="UTM Avo" panose="02040603050506020204" pitchFamily="18" charset="0"/>
            </a:endParaRPr>
          </a:p>
        </p:txBody>
      </p:sp>
      <p:sp>
        <p:nvSpPr>
          <p:cNvPr id="138" name="TextBox 137">
            <a:extLst>
              <a:ext uri="{FF2B5EF4-FFF2-40B4-BE49-F238E27FC236}">
                <a16:creationId xmlns:a16="http://schemas.microsoft.com/office/drawing/2014/main" xmlns="" id="{EF051865-3435-D437-CE05-4F5933882D7E}"/>
              </a:ext>
            </a:extLst>
          </p:cNvPr>
          <p:cNvSpPr txBox="1"/>
          <p:nvPr/>
        </p:nvSpPr>
        <p:spPr>
          <a:xfrm>
            <a:off x="854787" y="2789893"/>
            <a:ext cx="3134147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HP001 4 hàng" panose="020B0604020202020204" charset="0"/>
                <a:ea typeface="HP001" panose="020B0603050302020204" pitchFamily="34" charset="0"/>
                <a:sym typeface="Wingdings" panose="05000000000000000000" pitchFamily="2" charset="2"/>
              </a:rPr>
              <a:t>B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xmlns="" id="{FE02A171-9ED4-6B9C-6673-212E0C8D435D}"/>
              </a:ext>
            </a:extLst>
          </p:cNvPr>
          <p:cNvSpPr txBox="1"/>
          <p:nvPr/>
        </p:nvSpPr>
        <p:spPr>
          <a:xfrm>
            <a:off x="854787" y="3275078"/>
            <a:ext cx="8170191" cy="5678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latin typeface="UTM Avo" panose="02040603050506020204" pitchFamily="18" charset="0"/>
              </a:rPr>
              <a:t>b. </a:t>
            </a:r>
            <a:r>
              <a:rPr lang="en-US" sz="2400" dirty="0" err="1">
                <a:latin typeface="UTM Avo" panose="02040603050506020204" pitchFamily="18" charset="0"/>
              </a:rPr>
              <a:t>Khoảng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cách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giữa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các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chữ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ghi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tiếng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như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thế</a:t>
            </a:r>
            <a:r>
              <a:rPr lang="en-US" sz="2400" dirty="0">
                <a:latin typeface="UTM Avo" panose="02040603050506020204" pitchFamily="18" charset="0"/>
              </a:rPr>
              <a:t> </a:t>
            </a:r>
            <a:r>
              <a:rPr lang="en-US" sz="2400" dirty="0" err="1">
                <a:latin typeface="UTM Avo" panose="02040603050506020204" pitchFamily="18" charset="0"/>
              </a:rPr>
              <a:t>nào</a:t>
            </a:r>
            <a:r>
              <a:rPr lang="en-US" sz="2400" dirty="0">
                <a:latin typeface="UTM Avo" panose="02040603050506020204" pitchFamily="18" charset="0"/>
              </a:rPr>
              <a:t>?</a:t>
            </a:r>
            <a:endParaRPr lang="vi-VN" sz="2400" dirty="0">
              <a:latin typeface="UTM Avo" panose="02040603050506020204" pitchFamily="18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xmlns="" id="{955F1B1D-6E7C-7C83-848B-FF2A6A999C93}"/>
              </a:ext>
            </a:extLst>
          </p:cNvPr>
          <p:cNvSpPr txBox="1"/>
          <p:nvPr/>
        </p:nvSpPr>
        <p:spPr>
          <a:xfrm>
            <a:off x="800045" y="3784412"/>
            <a:ext cx="8318130" cy="5761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Khoảng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cách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giữa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các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ghi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tiếng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là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1 con </a:t>
            </a:r>
            <a:r>
              <a:rPr lang="en-US" sz="24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4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o</a:t>
            </a:r>
            <a:endParaRPr lang="vi-VN" sz="24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144" name="Google Shape;5646;p71">
            <a:extLst>
              <a:ext uri="{FF2B5EF4-FFF2-40B4-BE49-F238E27FC236}">
                <a16:creationId xmlns:a16="http://schemas.microsoft.com/office/drawing/2014/main" xmlns="" id="{5610B00C-09AE-E8F0-8BD4-1BAC1FCABE27}"/>
              </a:ext>
            </a:extLst>
          </p:cNvPr>
          <p:cNvGrpSpPr/>
          <p:nvPr/>
        </p:nvGrpSpPr>
        <p:grpSpPr>
          <a:xfrm>
            <a:off x="7617878" y="1202869"/>
            <a:ext cx="1407099" cy="2264626"/>
            <a:chOff x="1352807" y="1277064"/>
            <a:chExt cx="1679921" cy="2943489"/>
          </a:xfrm>
        </p:grpSpPr>
        <p:grpSp>
          <p:nvGrpSpPr>
            <p:cNvPr id="145" name="Google Shape;5647;p71">
              <a:extLst>
                <a:ext uri="{FF2B5EF4-FFF2-40B4-BE49-F238E27FC236}">
                  <a16:creationId xmlns:a16="http://schemas.microsoft.com/office/drawing/2014/main" xmlns="" id="{A47F5128-794C-4629-CB58-874AB6B6AAFF}"/>
                </a:ext>
              </a:extLst>
            </p:cNvPr>
            <p:cNvGrpSpPr/>
            <p:nvPr/>
          </p:nvGrpSpPr>
          <p:grpSpPr>
            <a:xfrm>
              <a:off x="1352807" y="1277064"/>
              <a:ext cx="1679921" cy="2943489"/>
              <a:chOff x="-2147875" y="1064550"/>
              <a:chExt cx="2223000" cy="3895050"/>
            </a:xfrm>
          </p:grpSpPr>
          <p:sp>
            <p:nvSpPr>
              <p:cNvPr id="147" name="Google Shape;5648;p71">
                <a:extLst>
                  <a:ext uri="{FF2B5EF4-FFF2-40B4-BE49-F238E27FC236}">
                    <a16:creationId xmlns:a16="http://schemas.microsoft.com/office/drawing/2014/main" xmlns="" id="{5C548D80-9A47-6079-5B45-AC6E72E6F74D}"/>
                  </a:ext>
                </a:extLst>
              </p:cNvPr>
              <p:cNvSpPr/>
              <p:nvPr/>
            </p:nvSpPr>
            <p:spPr>
              <a:xfrm>
                <a:off x="-1332925" y="4720700"/>
                <a:ext cx="1328200" cy="238900"/>
              </a:xfrm>
              <a:custGeom>
                <a:avLst/>
                <a:gdLst/>
                <a:ahLst/>
                <a:cxnLst/>
                <a:rect l="l" t="t" r="r" b="b"/>
                <a:pathLst>
                  <a:path w="53128" h="9556" extrusionOk="0">
                    <a:moveTo>
                      <a:pt x="26545" y="1"/>
                    </a:moveTo>
                    <a:cubicBezTo>
                      <a:pt x="11905" y="1"/>
                      <a:pt x="0" y="2120"/>
                      <a:pt x="0" y="4778"/>
                    </a:cubicBezTo>
                    <a:cubicBezTo>
                      <a:pt x="0" y="7398"/>
                      <a:pt x="11905" y="9555"/>
                      <a:pt x="26545" y="9555"/>
                    </a:cubicBezTo>
                    <a:cubicBezTo>
                      <a:pt x="41223" y="9555"/>
                      <a:pt x="53128" y="7398"/>
                      <a:pt x="53128" y="4778"/>
                    </a:cubicBezTo>
                    <a:cubicBezTo>
                      <a:pt x="53128" y="2120"/>
                      <a:pt x="41223" y="1"/>
                      <a:pt x="265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5649;p71">
                <a:extLst>
                  <a:ext uri="{FF2B5EF4-FFF2-40B4-BE49-F238E27FC236}">
                    <a16:creationId xmlns:a16="http://schemas.microsoft.com/office/drawing/2014/main" xmlns="" id="{E2471132-4421-CD5E-FF93-2043C4D53FA1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307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323" extrusionOk="0">
                    <a:moveTo>
                      <a:pt x="65765" y="0"/>
                    </a:move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680" y="50755"/>
                      <a:pt x="11111" y="49460"/>
                      <a:pt x="11543" y="48197"/>
                    </a:cubicBezTo>
                    <a:lnTo>
                      <a:pt x="11543" y="48197"/>
                    </a:lnTo>
                    <a:cubicBezTo>
                      <a:pt x="11147" y="49427"/>
                      <a:pt x="10975" y="50951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lnTo>
                      <a:pt x="29511" y="52859"/>
                    </a:ln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1842" y="55270"/>
                      <a:pt x="33641" y="55322"/>
                      <a:pt x="35439" y="55322"/>
                    </a:cubicBezTo>
                    <a:cubicBezTo>
                      <a:pt x="39865" y="55322"/>
                      <a:pt x="44292" y="55007"/>
                      <a:pt x="48620" y="54323"/>
                    </a:cubicBezTo>
                    <a:lnTo>
                      <a:pt x="48197" y="49507"/>
                    </a:ln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lnTo>
                      <a:pt x="62605" y="44113"/>
                    </a:ln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5650;p71">
                <a:extLst>
                  <a:ext uri="{FF2B5EF4-FFF2-40B4-BE49-F238E27FC236}">
                    <a16:creationId xmlns:a16="http://schemas.microsoft.com/office/drawing/2014/main" xmlns="" id="{EFC28DD7-B78D-1C4F-5F41-E8003749D20D}"/>
                  </a:ext>
                </a:extLst>
              </p:cNvPr>
              <p:cNvSpPr/>
              <p:nvPr/>
            </p:nvSpPr>
            <p:spPr>
              <a:xfrm>
                <a:off x="-1884925" y="2059500"/>
                <a:ext cx="1960050" cy="1387925"/>
              </a:xfrm>
              <a:custGeom>
                <a:avLst/>
                <a:gdLst/>
                <a:ahLst/>
                <a:cxnLst/>
                <a:rect l="l" t="t" r="r" b="b"/>
                <a:pathLst>
                  <a:path w="78402" h="55517" fill="none" extrusionOk="0">
                    <a:moveTo>
                      <a:pt x="0" y="48505"/>
                    </a:moveTo>
                    <a:cubicBezTo>
                      <a:pt x="1849" y="49699"/>
                      <a:pt x="4199" y="50200"/>
                      <a:pt x="6203" y="50778"/>
                    </a:cubicBezTo>
                    <a:cubicBezTo>
                      <a:pt x="7590" y="51163"/>
                      <a:pt x="8900" y="51626"/>
                      <a:pt x="10248" y="52049"/>
                    </a:cubicBezTo>
                    <a:cubicBezTo>
                      <a:pt x="10710" y="50663"/>
                      <a:pt x="11173" y="49276"/>
                      <a:pt x="11635" y="47927"/>
                    </a:cubicBezTo>
                    <a:cubicBezTo>
                      <a:pt x="11173" y="49199"/>
                      <a:pt x="10980" y="50855"/>
                      <a:pt x="10903" y="52242"/>
                    </a:cubicBezTo>
                    <a:cubicBezTo>
                      <a:pt x="12752" y="52781"/>
                      <a:pt x="14640" y="53205"/>
                      <a:pt x="16528" y="53552"/>
                    </a:cubicBezTo>
                    <a:cubicBezTo>
                      <a:pt x="20689" y="54323"/>
                      <a:pt x="25004" y="54862"/>
                      <a:pt x="29280" y="55132"/>
                    </a:cubicBezTo>
                    <a:cubicBezTo>
                      <a:pt x="29319" y="55055"/>
                      <a:pt x="29357" y="54939"/>
                      <a:pt x="29357" y="54823"/>
                    </a:cubicBezTo>
                    <a:cubicBezTo>
                      <a:pt x="29511" y="54168"/>
                      <a:pt x="29550" y="53513"/>
                      <a:pt x="29511" y="52859"/>
                    </a:cubicBezTo>
                    <a:cubicBezTo>
                      <a:pt x="29627" y="53668"/>
                      <a:pt x="29819" y="54438"/>
                      <a:pt x="30051" y="55170"/>
                    </a:cubicBezTo>
                    <a:cubicBezTo>
                      <a:pt x="36253" y="55517"/>
                      <a:pt x="42533" y="55286"/>
                      <a:pt x="48620" y="54323"/>
                    </a:cubicBezTo>
                    <a:lnTo>
                      <a:pt x="48197" y="49507"/>
                    </a:lnTo>
                    <a:cubicBezTo>
                      <a:pt x="48697" y="51086"/>
                      <a:pt x="49352" y="52589"/>
                      <a:pt x="50084" y="54053"/>
                    </a:cubicBezTo>
                    <a:cubicBezTo>
                      <a:pt x="51779" y="53745"/>
                      <a:pt x="53475" y="53398"/>
                      <a:pt x="55131" y="52974"/>
                    </a:cubicBezTo>
                    <a:cubicBezTo>
                      <a:pt x="58290" y="52127"/>
                      <a:pt x="61411" y="51048"/>
                      <a:pt x="64378" y="49661"/>
                    </a:cubicBezTo>
                    <a:cubicBezTo>
                      <a:pt x="63800" y="47812"/>
                      <a:pt x="63222" y="45962"/>
                      <a:pt x="62605" y="44113"/>
                    </a:cubicBezTo>
                    <a:cubicBezTo>
                      <a:pt x="64223" y="45500"/>
                      <a:pt x="65919" y="46810"/>
                      <a:pt x="67729" y="47966"/>
                    </a:cubicBezTo>
                    <a:cubicBezTo>
                      <a:pt x="69270" y="47080"/>
                      <a:pt x="70811" y="46116"/>
                      <a:pt x="72275" y="45076"/>
                    </a:cubicBezTo>
                    <a:cubicBezTo>
                      <a:pt x="74240" y="43612"/>
                      <a:pt x="76282" y="41956"/>
                      <a:pt x="77862" y="40029"/>
                    </a:cubicBezTo>
                    <a:cubicBezTo>
                      <a:pt x="78016" y="39798"/>
                      <a:pt x="78209" y="39567"/>
                      <a:pt x="78401" y="39297"/>
                    </a:cubicBezTo>
                    <a:cubicBezTo>
                      <a:pt x="72237" y="26930"/>
                      <a:pt x="67961" y="13639"/>
                      <a:pt x="65765" y="0"/>
                    </a:cubicBezTo>
                    <a:lnTo>
                      <a:pt x="2466" y="21306"/>
                    </a:lnTo>
                    <a:cubicBezTo>
                      <a:pt x="3622" y="30398"/>
                      <a:pt x="2774" y="39760"/>
                      <a:pt x="0" y="485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5651;p71">
                <a:extLst>
                  <a:ext uri="{FF2B5EF4-FFF2-40B4-BE49-F238E27FC236}">
                    <a16:creationId xmlns:a16="http://schemas.microsoft.com/office/drawing/2014/main" xmlns="" id="{FA58D6F8-02A1-9F6B-5536-34273B93D76F}"/>
                  </a:ext>
                </a:extLst>
              </p:cNvPr>
              <p:cNvSpPr/>
              <p:nvPr/>
            </p:nvSpPr>
            <p:spPr>
              <a:xfrm>
                <a:off x="-2122825" y="1717725"/>
                <a:ext cx="2156525" cy="1166250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46650" extrusionOk="0">
                    <a:moveTo>
                      <a:pt x="55338" y="0"/>
                    </a:moveTo>
                    <a:cubicBezTo>
                      <a:pt x="44055" y="0"/>
                      <a:pt x="32568" y="2647"/>
                      <a:pt x="22769" y="8162"/>
                    </a:cubicBezTo>
                    <a:cubicBezTo>
                      <a:pt x="13099" y="13633"/>
                      <a:pt x="0" y="25229"/>
                      <a:pt x="4739" y="38637"/>
                    </a:cubicBezTo>
                    <a:cubicBezTo>
                      <a:pt x="6866" y="44678"/>
                      <a:pt x="11523" y="46650"/>
                      <a:pt x="16952" y="46650"/>
                    </a:cubicBezTo>
                    <a:cubicBezTo>
                      <a:pt x="24992" y="46650"/>
                      <a:pt x="34727" y="42325"/>
                      <a:pt x="40453" y="40486"/>
                    </a:cubicBezTo>
                    <a:cubicBezTo>
                      <a:pt x="47811" y="38136"/>
                      <a:pt x="55208" y="36595"/>
                      <a:pt x="62798" y="35131"/>
                    </a:cubicBezTo>
                    <a:cubicBezTo>
                      <a:pt x="68384" y="34052"/>
                      <a:pt x="74626" y="32973"/>
                      <a:pt x="79518" y="29544"/>
                    </a:cubicBezTo>
                    <a:cubicBezTo>
                      <a:pt x="79942" y="29275"/>
                      <a:pt x="80366" y="28966"/>
                      <a:pt x="80751" y="28620"/>
                    </a:cubicBezTo>
                    <a:cubicBezTo>
                      <a:pt x="84411" y="25615"/>
                      <a:pt x="86261" y="20953"/>
                      <a:pt x="85798" y="16330"/>
                    </a:cubicBezTo>
                    <a:cubicBezTo>
                      <a:pt x="85760" y="16214"/>
                      <a:pt x="85760" y="16137"/>
                      <a:pt x="85760" y="16022"/>
                    </a:cubicBezTo>
                    <a:cubicBezTo>
                      <a:pt x="85567" y="14442"/>
                      <a:pt x="85105" y="12901"/>
                      <a:pt x="84373" y="11437"/>
                    </a:cubicBezTo>
                    <a:cubicBezTo>
                      <a:pt x="84373" y="11437"/>
                      <a:pt x="84373" y="11437"/>
                      <a:pt x="84373" y="11398"/>
                    </a:cubicBezTo>
                    <a:cubicBezTo>
                      <a:pt x="84334" y="11321"/>
                      <a:pt x="84296" y="11206"/>
                      <a:pt x="84219" y="11129"/>
                    </a:cubicBezTo>
                    <a:cubicBezTo>
                      <a:pt x="82100" y="7006"/>
                      <a:pt x="78478" y="4502"/>
                      <a:pt x="74471" y="2923"/>
                    </a:cubicBezTo>
                    <a:cubicBezTo>
                      <a:pt x="72353" y="2075"/>
                      <a:pt x="70079" y="1497"/>
                      <a:pt x="67883" y="1112"/>
                    </a:cubicBezTo>
                    <a:cubicBezTo>
                      <a:pt x="63798" y="375"/>
                      <a:pt x="59582" y="0"/>
                      <a:pt x="55338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5652;p71">
                <a:extLst>
                  <a:ext uri="{FF2B5EF4-FFF2-40B4-BE49-F238E27FC236}">
                    <a16:creationId xmlns:a16="http://schemas.microsoft.com/office/drawing/2014/main" xmlns="" id="{BBA6C439-6A08-721B-4D4F-55ED9D38E970}"/>
                  </a:ext>
                </a:extLst>
              </p:cNvPr>
              <p:cNvSpPr/>
              <p:nvPr/>
            </p:nvSpPr>
            <p:spPr>
              <a:xfrm>
                <a:off x="-2122825" y="1678100"/>
                <a:ext cx="2156525" cy="1380225"/>
              </a:xfrm>
              <a:custGeom>
                <a:avLst/>
                <a:gdLst/>
                <a:ahLst/>
                <a:cxnLst/>
                <a:rect l="l" t="t" r="r" b="b"/>
                <a:pathLst>
                  <a:path w="86261" h="55209" fill="none" extrusionOk="0">
                    <a:moveTo>
                      <a:pt x="80751" y="30205"/>
                    </a:moveTo>
                    <a:cubicBezTo>
                      <a:pt x="80366" y="30551"/>
                      <a:pt x="79942" y="30860"/>
                      <a:pt x="79518" y="31129"/>
                    </a:cubicBezTo>
                    <a:cubicBezTo>
                      <a:pt x="74626" y="34558"/>
                      <a:pt x="68384" y="35637"/>
                      <a:pt x="62798" y="36716"/>
                    </a:cubicBezTo>
                    <a:cubicBezTo>
                      <a:pt x="55208" y="38180"/>
                      <a:pt x="47811" y="39721"/>
                      <a:pt x="40453" y="42071"/>
                    </a:cubicBezTo>
                    <a:cubicBezTo>
                      <a:pt x="30860" y="45153"/>
                      <a:pt x="10017" y="55208"/>
                      <a:pt x="4739" y="40222"/>
                    </a:cubicBezTo>
                    <a:cubicBezTo>
                      <a:pt x="0" y="26814"/>
                      <a:pt x="13099" y="15218"/>
                      <a:pt x="22769" y="9747"/>
                    </a:cubicBezTo>
                    <a:cubicBezTo>
                      <a:pt x="36253" y="2158"/>
                      <a:pt x="52935" y="0"/>
                      <a:pt x="67883" y="2697"/>
                    </a:cubicBezTo>
                    <a:cubicBezTo>
                      <a:pt x="70079" y="3082"/>
                      <a:pt x="72353" y="3660"/>
                      <a:pt x="74471" y="4508"/>
                    </a:cubicBezTo>
                    <a:cubicBezTo>
                      <a:pt x="78478" y="6087"/>
                      <a:pt x="82100" y="8591"/>
                      <a:pt x="84219" y="12714"/>
                    </a:cubicBezTo>
                    <a:cubicBezTo>
                      <a:pt x="84296" y="12791"/>
                      <a:pt x="84334" y="12906"/>
                      <a:pt x="84373" y="12983"/>
                    </a:cubicBezTo>
                    <a:cubicBezTo>
                      <a:pt x="84373" y="13022"/>
                      <a:pt x="84373" y="13022"/>
                      <a:pt x="84373" y="13022"/>
                    </a:cubicBezTo>
                    <a:cubicBezTo>
                      <a:pt x="85105" y="14486"/>
                      <a:pt x="85567" y="16027"/>
                      <a:pt x="85760" y="17607"/>
                    </a:cubicBezTo>
                    <a:cubicBezTo>
                      <a:pt x="85760" y="17722"/>
                      <a:pt x="85760" y="17799"/>
                      <a:pt x="85798" y="17915"/>
                    </a:cubicBezTo>
                    <a:cubicBezTo>
                      <a:pt x="86261" y="22538"/>
                      <a:pt x="84411" y="27200"/>
                      <a:pt x="80751" y="3020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5653;p71">
                <a:extLst>
                  <a:ext uri="{FF2B5EF4-FFF2-40B4-BE49-F238E27FC236}">
                    <a16:creationId xmlns:a16="http://schemas.microsoft.com/office/drawing/2014/main" xmlns="" id="{A60364D6-0A4F-827C-5361-71D8F35158BC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560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243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578" y="5934"/>
                    </a:lnTo>
                    <a:cubicBezTo>
                      <a:pt x="829" y="8404"/>
                      <a:pt x="2943" y="10242"/>
                      <a:pt x="5374" y="10242"/>
                    </a:cubicBezTo>
                    <a:cubicBezTo>
                      <a:pt x="5559" y="10242"/>
                      <a:pt x="5746" y="10232"/>
                      <a:pt x="5934" y="10210"/>
                    </a:cubicBezTo>
                    <a:cubicBezTo>
                      <a:pt x="8630" y="9902"/>
                      <a:pt x="10518" y="7513"/>
                      <a:pt x="10249" y="4855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5654;p71">
                <a:extLst>
                  <a:ext uri="{FF2B5EF4-FFF2-40B4-BE49-F238E27FC236}">
                    <a16:creationId xmlns:a16="http://schemas.microsoft.com/office/drawing/2014/main" xmlns="" id="{6F3F57B3-FDD7-D6D8-8C75-08D8D1DC1DD2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62975" cy="262975"/>
              </a:xfrm>
              <a:custGeom>
                <a:avLst/>
                <a:gdLst/>
                <a:ahLst/>
                <a:cxnLst/>
                <a:rect l="l" t="t" r="r" b="b"/>
                <a:pathLst>
                  <a:path w="10519" h="10519" fill="none" extrusionOk="0">
                    <a:moveTo>
                      <a:pt x="5934" y="10210"/>
                    </a:moveTo>
                    <a:lnTo>
                      <a:pt x="5934" y="10210"/>
                    </a:lnTo>
                    <a:cubicBezTo>
                      <a:pt x="3275" y="10518"/>
                      <a:pt x="848" y="8592"/>
                      <a:pt x="578" y="5934"/>
                    </a:cubicBezTo>
                    <a:lnTo>
                      <a:pt x="1" y="1079"/>
                    </a:lnTo>
                    <a:lnTo>
                      <a:pt x="9671" y="1"/>
                    </a:lnTo>
                    <a:lnTo>
                      <a:pt x="10249" y="4855"/>
                    </a:lnTo>
                    <a:cubicBezTo>
                      <a:pt x="10518" y="7513"/>
                      <a:pt x="8630" y="9902"/>
                      <a:pt x="5934" y="102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5655;p71">
                <a:extLst>
                  <a:ext uri="{FF2B5EF4-FFF2-40B4-BE49-F238E27FC236}">
                    <a16:creationId xmlns:a16="http://schemas.microsoft.com/office/drawing/2014/main" xmlns="" id="{FEBC76ED-193F-6300-9D67-B483E7D9F99E}"/>
                  </a:ext>
                </a:extLst>
              </p:cNvPr>
              <p:cNvSpPr/>
              <p:nvPr/>
            </p:nvSpPr>
            <p:spPr>
              <a:xfrm>
                <a:off x="-1027725" y="2980275"/>
                <a:ext cx="253325" cy="14687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5875" extrusionOk="0">
                    <a:moveTo>
                      <a:pt x="9671" y="1"/>
                    </a:moveTo>
                    <a:lnTo>
                      <a:pt x="1" y="1079"/>
                    </a:lnTo>
                    <a:lnTo>
                      <a:pt x="386" y="4277"/>
                    </a:lnTo>
                    <a:cubicBezTo>
                      <a:pt x="733" y="5163"/>
                      <a:pt x="1773" y="5510"/>
                      <a:pt x="2659" y="5702"/>
                    </a:cubicBezTo>
                    <a:cubicBezTo>
                      <a:pt x="3197" y="5815"/>
                      <a:pt x="3775" y="5875"/>
                      <a:pt x="4354" y="5875"/>
                    </a:cubicBezTo>
                    <a:cubicBezTo>
                      <a:pt x="4769" y="5875"/>
                      <a:pt x="5185" y="5844"/>
                      <a:pt x="5587" y="5780"/>
                    </a:cubicBezTo>
                    <a:cubicBezTo>
                      <a:pt x="6743" y="5625"/>
                      <a:pt x="7898" y="5202"/>
                      <a:pt x="8939" y="4701"/>
                    </a:cubicBezTo>
                    <a:cubicBezTo>
                      <a:pt x="9362" y="4470"/>
                      <a:pt x="9748" y="4277"/>
                      <a:pt x="10133" y="4007"/>
                    </a:cubicBezTo>
                    <a:lnTo>
                      <a:pt x="9671" y="1"/>
                    </a:ln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5656;p71">
                <a:extLst>
                  <a:ext uri="{FF2B5EF4-FFF2-40B4-BE49-F238E27FC236}">
                    <a16:creationId xmlns:a16="http://schemas.microsoft.com/office/drawing/2014/main" xmlns="" id="{4AA2597D-33CA-F1DD-A0F8-C0D24F646BF0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extrusionOk="0">
                    <a:moveTo>
                      <a:pt x="6549" y="0"/>
                    </a:moveTo>
                    <a:cubicBezTo>
                      <a:pt x="2967" y="0"/>
                      <a:pt x="39" y="3660"/>
                      <a:pt x="39" y="8206"/>
                    </a:cubicBezTo>
                    <a:cubicBezTo>
                      <a:pt x="0" y="12714"/>
                      <a:pt x="2889" y="16412"/>
                      <a:pt x="6472" y="16451"/>
                    </a:cubicBezTo>
                    <a:cubicBezTo>
                      <a:pt x="10055" y="16451"/>
                      <a:pt x="12945" y="12791"/>
                      <a:pt x="12983" y="8245"/>
                    </a:cubicBezTo>
                    <a:cubicBezTo>
                      <a:pt x="12983" y="3699"/>
                      <a:pt x="10132" y="0"/>
                      <a:pt x="654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5657;p71">
                <a:extLst>
                  <a:ext uri="{FF2B5EF4-FFF2-40B4-BE49-F238E27FC236}">
                    <a16:creationId xmlns:a16="http://schemas.microsoft.com/office/drawing/2014/main" xmlns="" id="{496DD29F-C437-E6AA-8E73-362CB09856E3}"/>
                  </a:ext>
                </a:extLst>
              </p:cNvPr>
              <p:cNvSpPr/>
              <p:nvPr/>
            </p:nvSpPr>
            <p:spPr>
              <a:xfrm>
                <a:off x="-443075" y="2381200"/>
                <a:ext cx="324600" cy="411275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16451" fill="none" extrusionOk="0">
                    <a:moveTo>
                      <a:pt x="12983" y="8245"/>
                    </a:moveTo>
                    <a:cubicBezTo>
                      <a:pt x="12945" y="12791"/>
                      <a:pt x="10055" y="16451"/>
                      <a:pt x="6472" y="16451"/>
                    </a:cubicBezTo>
                    <a:cubicBezTo>
                      <a:pt x="2889" y="16412"/>
                      <a:pt x="0" y="12714"/>
                      <a:pt x="39" y="8206"/>
                    </a:cubicBezTo>
                    <a:cubicBezTo>
                      <a:pt x="39" y="3660"/>
                      <a:pt x="2967" y="0"/>
                      <a:pt x="6549" y="0"/>
                    </a:cubicBezTo>
                    <a:cubicBezTo>
                      <a:pt x="10132" y="0"/>
                      <a:pt x="12983" y="3699"/>
                      <a:pt x="12983" y="824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5658;p71">
                <a:extLst>
                  <a:ext uri="{FF2B5EF4-FFF2-40B4-BE49-F238E27FC236}">
                    <a16:creationId xmlns:a16="http://schemas.microsoft.com/office/drawing/2014/main" xmlns="" id="{D4940EE6-46E1-CECB-39AB-98F2EF52AFBD}"/>
                  </a:ext>
                </a:extLst>
              </p:cNvPr>
              <p:cNvSpPr/>
              <p:nvPr/>
            </p:nvSpPr>
            <p:spPr>
              <a:xfrm>
                <a:off x="-1879150" y="2582625"/>
                <a:ext cx="393950" cy="391750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5670" extrusionOk="0">
                    <a:moveTo>
                      <a:pt x="6439" y="1"/>
                    </a:moveTo>
                    <a:cubicBezTo>
                      <a:pt x="5507" y="1"/>
                      <a:pt x="4598" y="222"/>
                      <a:pt x="3776" y="689"/>
                    </a:cubicBezTo>
                    <a:cubicBezTo>
                      <a:pt x="694" y="2461"/>
                      <a:pt x="0" y="7123"/>
                      <a:pt x="2235" y="11052"/>
                    </a:cubicBezTo>
                    <a:cubicBezTo>
                      <a:pt x="3909" y="13946"/>
                      <a:pt x="6690" y="15670"/>
                      <a:pt x="9286" y="15670"/>
                    </a:cubicBezTo>
                    <a:cubicBezTo>
                      <a:pt x="10215" y="15670"/>
                      <a:pt x="11121" y="15449"/>
                      <a:pt x="11943" y="14982"/>
                    </a:cubicBezTo>
                    <a:cubicBezTo>
                      <a:pt x="15064" y="13210"/>
                      <a:pt x="15757" y="8548"/>
                      <a:pt x="13484" y="4618"/>
                    </a:cubicBezTo>
                    <a:cubicBezTo>
                      <a:pt x="11839" y="1725"/>
                      <a:pt x="9044" y="1"/>
                      <a:pt x="6439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5659;p71">
                <a:extLst>
                  <a:ext uri="{FF2B5EF4-FFF2-40B4-BE49-F238E27FC236}">
                    <a16:creationId xmlns:a16="http://schemas.microsoft.com/office/drawing/2014/main" xmlns="" id="{C6E950A8-BF19-9ACF-3CB2-8A1189941570}"/>
                  </a:ext>
                </a:extLst>
              </p:cNvPr>
              <p:cNvSpPr/>
              <p:nvPr/>
            </p:nvSpPr>
            <p:spPr>
              <a:xfrm>
                <a:off x="-1879150" y="2555525"/>
                <a:ext cx="393950" cy="445975"/>
              </a:xfrm>
              <a:custGeom>
                <a:avLst/>
                <a:gdLst/>
                <a:ahLst/>
                <a:cxnLst/>
                <a:rect l="l" t="t" r="r" b="b"/>
                <a:pathLst>
                  <a:path w="15758" h="17839" fill="none" extrusionOk="0">
                    <a:moveTo>
                      <a:pt x="13484" y="5702"/>
                    </a:moveTo>
                    <a:cubicBezTo>
                      <a:pt x="15757" y="9632"/>
                      <a:pt x="15064" y="14294"/>
                      <a:pt x="11943" y="16066"/>
                    </a:cubicBezTo>
                    <a:cubicBezTo>
                      <a:pt x="8823" y="17838"/>
                      <a:pt x="4508" y="16066"/>
                      <a:pt x="2235" y="12136"/>
                    </a:cubicBezTo>
                    <a:cubicBezTo>
                      <a:pt x="0" y="8207"/>
                      <a:pt x="694" y="3545"/>
                      <a:pt x="3776" y="1773"/>
                    </a:cubicBezTo>
                    <a:cubicBezTo>
                      <a:pt x="6896" y="1"/>
                      <a:pt x="11250" y="1773"/>
                      <a:pt x="13484" y="5702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5660;p71">
                <a:extLst>
                  <a:ext uri="{FF2B5EF4-FFF2-40B4-BE49-F238E27FC236}">
                    <a16:creationId xmlns:a16="http://schemas.microsoft.com/office/drawing/2014/main" xmlns="" id="{CCFBED1F-C12E-E68C-B781-37E97C6C0246}"/>
                  </a:ext>
                </a:extLst>
              </p:cNvPr>
              <p:cNvSpPr/>
              <p:nvPr/>
            </p:nvSpPr>
            <p:spPr>
              <a:xfrm>
                <a:off x="-1955250" y="1248525"/>
                <a:ext cx="1842550" cy="184892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3957" extrusionOk="0">
                    <a:moveTo>
                      <a:pt x="35230" y="0"/>
                    </a:moveTo>
                    <a:cubicBezTo>
                      <a:pt x="15876" y="0"/>
                      <a:pt x="116" y="16229"/>
                      <a:pt x="1" y="36331"/>
                    </a:cubicBezTo>
                    <a:cubicBezTo>
                      <a:pt x="1" y="42110"/>
                      <a:pt x="1272" y="47580"/>
                      <a:pt x="3545" y="52435"/>
                    </a:cubicBezTo>
                    <a:cubicBezTo>
                      <a:pt x="5703" y="56981"/>
                      <a:pt x="8708" y="60949"/>
                      <a:pt x="12368" y="64185"/>
                    </a:cubicBezTo>
                    <a:cubicBezTo>
                      <a:pt x="12868" y="64647"/>
                      <a:pt x="13215" y="65302"/>
                      <a:pt x="13292" y="65996"/>
                    </a:cubicBezTo>
                    <a:lnTo>
                      <a:pt x="13292" y="66073"/>
                    </a:lnTo>
                    <a:cubicBezTo>
                      <a:pt x="13369" y="66535"/>
                      <a:pt x="13446" y="66959"/>
                      <a:pt x="13562" y="67344"/>
                    </a:cubicBezTo>
                    <a:cubicBezTo>
                      <a:pt x="13677" y="67614"/>
                      <a:pt x="13793" y="67922"/>
                      <a:pt x="13909" y="68192"/>
                    </a:cubicBezTo>
                    <a:cubicBezTo>
                      <a:pt x="15642" y="71582"/>
                      <a:pt x="20227" y="72815"/>
                      <a:pt x="23810" y="73354"/>
                    </a:cubicBezTo>
                    <a:cubicBezTo>
                      <a:pt x="26738" y="73773"/>
                      <a:pt x="29752" y="73956"/>
                      <a:pt x="32766" y="73956"/>
                    </a:cubicBezTo>
                    <a:cubicBezTo>
                      <a:pt x="35858" y="73956"/>
                      <a:pt x="38951" y="73763"/>
                      <a:pt x="41956" y="73431"/>
                    </a:cubicBezTo>
                    <a:cubicBezTo>
                      <a:pt x="47080" y="72892"/>
                      <a:pt x="52165" y="71775"/>
                      <a:pt x="56981" y="69926"/>
                    </a:cubicBezTo>
                    <a:cubicBezTo>
                      <a:pt x="59485" y="69001"/>
                      <a:pt x="62067" y="67922"/>
                      <a:pt x="63916" y="65957"/>
                    </a:cubicBezTo>
                    <a:cubicBezTo>
                      <a:pt x="65149" y="64609"/>
                      <a:pt x="65534" y="63222"/>
                      <a:pt x="65534" y="61681"/>
                    </a:cubicBezTo>
                    <a:cubicBezTo>
                      <a:pt x="65534" y="61142"/>
                      <a:pt x="65495" y="60564"/>
                      <a:pt x="65418" y="59986"/>
                    </a:cubicBezTo>
                    <a:cubicBezTo>
                      <a:pt x="65303" y="59254"/>
                      <a:pt x="65495" y="58483"/>
                      <a:pt x="65996" y="57905"/>
                    </a:cubicBezTo>
                    <a:cubicBezTo>
                      <a:pt x="66189" y="57674"/>
                      <a:pt x="66343" y="57443"/>
                      <a:pt x="66536" y="57212"/>
                    </a:cubicBezTo>
                    <a:cubicBezTo>
                      <a:pt x="71005" y="51356"/>
                      <a:pt x="73702" y="44306"/>
                      <a:pt x="73547" y="36639"/>
                    </a:cubicBezTo>
                    <a:cubicBezTo>
                      <a:pt x="73201" y="22153"/>
                      <a:pt x="68000" y="12753"/>
                      <a:pt x="60294" y="7128"/>
                    </a:cubicBezTo>
                    <a:cubicBezTo>
                      <a:pt x="53437" y="2081"/>
                      <a:pt x="44537" y="39"/>
                      <a:pt x="35368" y="0"/>
                    </a:cubicBezTo>
                    <a:cubicBezTo>
                      <a:pt x="35322" y="0"/>
                      <a:pt x="35276" y="0"/>
                      <a:pt x="35230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5661;p71">
                <a:extLst>
                  <a:ext uri="{FF2B5EF4-FFF2-40B4-BE49-F238E27FC236}">
                    <a16:creationId xmlns:a16="http://schemas.microsoft.com/office/drawing/2014/main" xmlns="" id="{1CA29D2D-1951-8009-0475-91BA15770942}"/>
                  </a:ext>
                </a:extLst>
              </p:cNvPr>
              <p:cNvSpPr/>
              <p:nvPr/>
            </p:nvSpPr>
            <p:spPr>
              <a:xfrm>
                <a:off x="-1955250" y="1246600"/>
                <a:ext cx="1842550" cy="1856975"/>
              </a:xfrm>
              <a:custGeom>
                <a:avLst/>
                <a:gdLst/>
                <a:ahLst/>
                <a:cxnLst/>
                <a:rect l="l" t="t" r="r" b="b"/>
                <a:pathLst>
                  <a:path w="73702" h="74279" fill="none" extrusionOk="0">
                    <a:moveTo>
                      <a:pt x="73547" y="36716"/>
                    </a:moveTo>
                    <a:cubicBezTo>
                      <a:pt x="73702" y="44383"/>
                      <a:pt x="71005" y="51433"/>
                      <a:pt x="66536" y="57289"/>
                    </a:cubicBezTo>
                    <a:cubicBezTo>
                      <a:pt x="66343" y="57520"/>
                      <a:pt x="66189" y="57751"/>
                      <a:pt x="65996" y="57982"/>
                    </a:cubicBezTo>
                    <a:cubicBezTo>
                      <a:pt x="65495" y="58560"/>
                      <a:pt x="65303" y="59331"/>
                      <a:pt x="65418" y="60063"/>
                    </a:cubicBezTo>
                    <a:cubicBezTo>
                      <a:pt x="65495" y="60641"/>
                      <a:pt x="65534" y="61219"/>
                      <a:pt x="65534" y="61758"/>
                    </a:cubicBezTo>
                    <a:cubicBezTo>
                      <a:pt x="65534" y="63299"/>
                      <a:pt x="65149" y="64686"/>
                      <a:pt x="63916" y="66034"/>
                    </a:cubicBezTo>
                    <a:cubicBezTo>
                      <a:pt x="62067" y="67999"/>
                      <a:pt x="59485" y="69078"/>
                      <a:pt x="56981" y="70003"/>
                    </a:cubicBezTo>
                    <a:cubicBezTo>
                      <a:pt x="52165" y="71852"/>
                      <a:pt x="47080" y="72969"/>
                      <a:pt x="41956" y="73508"/>
                    </a:cubicBezTo>
                    <a:cubicBezTo>
                      <a:pt x="36023" y="74163"/>
                      <a:pt x="29743" y="74279"/>
                      <a:pt x="23810" y="73431"/>
                    </a:cubicBezTo>
                    <a:cubicBezTo>
                      <a:pt x="20227" y="72892"/>
                      <a:pt x="15642" y="71659"/>
                      <a:pt x="13909" y="68269"/>
                    </a:cubicBezTo>
                    <a:cubicBezTo>
                      <a:pt x="13793" y="67999"/>
                      <a:pt x="13677" y="67691"/>
                      <a:pt x="13562" y="67421"/>
                    </a:cubicBezTo>
                    <a:cubicBezTo>
                      <a:pt x="13446" y="67036"/>
                      <a:pt x="13369" y="66612"/>
                      <a:pt x="13292" y="66150"/>
                    </a:cubicBezTo>
                    <a:lnTo>
                      <a:pt x="13292" y="66073"/>
                    </a:lnTo>
                    <a:cubicBezTo>
                      <a:pt x="13215" y="65379"/>
                      <a:pt x="12868" y="64724"/>
                      <a:pt x="12368" y="64262"/>
                    </a:cubicBezTo>
                    <a:cubicBezTo>
                      <a:pt x="8708" y="61026"/>
                      <a:pt x="5703" y="57058"/>
                      <a:pt x="3545" y="52512"/>
                    </a:cubicBezTo>
                    <a:cubicBezTo>
                      <a:pt x="1272" y="47657"/>
                      <a:pt x="1" y="42187"/>
                      <a:pt x="1" y="36408"/>
                    </a:cubicBezTo>
                    <a:cubicBezTo>
                      <a:pt x="116" y="16258"/>
                      <a:pt x="15951" y="0"/>
                      <a:pt x="35368" y="77"/>
                    </a:cubicBezTo>
                    <a:cubicBezTo>
                      <a:pt x="44537" y="116"/>
                      <a:pt x="53437" y="2158"/>
                      <a:pt x="60294" y="7205"/>
                    </a:cubicBezTo>
                    <a:cubicBezTo>
                      <a:pt x="68000" y="12830"/>
                      <a:pt x="73201" y="22230"/>
                      <a:pt x="73547" y="3671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5662;p71">
                <a:extLst>
                  <a:ext uri="{FF2B5EF4-FFF2-40B4-BE49-F238E27FC236}">
                    <a16:creationId xmlns:a16="http://schemas.microsoft.com/office/drawing/2014/main" xmlns="" id="{D77FE0DF-A243-5868-457F-E724A7E093BD}"/>
                  </a:ext>
                </a:extLst>
              </p:cNvPr>
              <p:cNvSpPr/>
              <p:nvPr/>
            </p:nvSpPr>
            <p:spPr>
              <a:xfrm>
                <a:off x="-1842550" y="2532400"/>
                <a:ext cx="258150" cy="434425"/>
              </a:xfrm>
              <a:custGeom>
                <a:avLst/>
                <a:gdLst/>
                <a:ahLst/>
                <a:cxnLst/>
                <a:rect l="l" t="t" r="r" b="b"/>
                <a:pathLst>
                  <a:path w="10326" h="17377" fill="none" extrusionOk="0">
                    <a:moveTo>
                      <a:pt x="0" y="502"/>
                    </a:moveTo>
                    <a:cubicBezTo>
                      <a:pt x="424" y="6435"/>
                      <a:pt x="2235" y="12252"/>
                      <a:pt x="5201" y="17376"/>
                    </a:cubicBezTo>
                    <a:cubicBezTo>
                      <a:pt x="6704" y="15103"/>
                      <a:pt x="8437" y="12946"/>
                      <a:pt x="10325" y="10942"/>
                    </a:cubicBezTo>
                    <a:cubicBezTo>
                      <a:pt x="8014" y="7591"/>
                      <a:pt x="6241" y="3892"/>
                      <a:pt x="512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5663;p71">
                <a:extLst>
                  <a:ext uri="{FF2B5EF4-FFF2-40B4-BE49-F238E27FC236}">
                    <a16:creationId xmlns:a16="http://schemas.microsoft.com/office/drawing/2014/main" xmlns="" id="{1B6D6FD3-5343-7A3A-80A6-2DF42EDD6820}"/>
                  </a:ext>
                </a:extLst>
              </p:cNvPr>
              <p:cNvSpPr/>
              <p:nvPr/>
            </p:nvSpPr>
            <p:spPr>
              <a:xfrm>
                <a:off x="-332325" y="2263700"/>
                <a:ext cx="200375" cy="440175"/>
              </a:xfrm>
              <a:custGeom>
                <a:avLst/>
                <a:gdLst/>
                <a:ahLst/>
                <a:cxnLst/>
                <a:rect l="l" t="t" r="r" b="b"/>
                <a:pathLst>
                  <a:path w="8015" h="17607" fill="none" extrusionOk="0">
                    <a:moveTo>
                      <a:pt x="5779" y="0"/>
                    </a:moveTo>
                    <a:lnTo>
                      <a:pt x="848" y="1426"/>
                    </a:lnTo>
                    <a:cubicBezTo>
                      <a:pt x="1195" y="5471"/>
                      <a:pt x="925" y="9555"/>
                      <a:pt x="1" y="13484"/>
                    </a:cubicBezTo>
                    <a:cubicBezTo>
                      <a:pt x="2505" y="14679"/>
                      <a:pt x="4855" y="16027"/>
                      <a:pt x="7128" y="17607"/>
                    </a:cubicBezTo>
                    <a:cubicBezTo>
                      <a:pt x="8014" y="11751"/>
                      <a:pt x="7552" y="5663"/>
                      <a:pt x="577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163" name="Google Shape;5664;p71">
                <a:extLst>
                  <a:ext uri="{FF2B5EF4-FFF2-40B4-BE49-F238E27FC236}">
                    <a16:creationId xmlns:a16="http://schemas.microsoft.com/office/drawing/2014/main" xmlns="" id="{4E7E5682-4ACC-90EC-8238-CC69A2A05597}"/>
                  </a:ext>
                </a:extLst>
              </p:cNvPr>
              <p:cNvGrpSpPr/>
              <p:nvPr/>
            </p:nvGrpSpPr>
            <p:grpSpPr>
              <a:xfrm>
                <a:off x="-1962000" y="1458100"/>
                <a:ext cx="1872425" cy="1508725"/>
                <a:chOff x="-1962000" y="1458100"/>
                <a:chExt cx="1872425" cy="1508725"/>
              </a:xfrm>
            </p:grpSpPr>
            <p:sp>
              <p:nvSpPr>
                <p:cNvPr id="250" name="Google Shape;5665;p71">
                  <a:extLst>
                    <a:ext uri="{FF2B5EF4-FFF2-40B4-BE49-F238E27FC236}">
                      <a16:creationId xmlns:a16="http://schemas.microsoft.com/office/drawing/2014/main" xmlns="" id="{26D8D4D9-958E-C43F-FB6B-524F269779A9}"/>
                    </a:ext>
                  </a:extLst>
                </p:cNvPr>
                <p:cNvSpPr/>
                <p:nvPr/>
              </p:nvSpPr>
              <p:spPr>
                <a:xfrm>
                  <a:off x="-1842550" y="2532400"/>
                  <a:ext cx="258150" cy="4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26" h="17377" extrusionOk="0">
                      <a:moveTo>
                        <a:pt x="5124" y="1"/>
                      </a:moveTo>
                      <a:lnTo>
                        <a:pt x="0" y="502"/>
                      </a:lnTo>
                      <a:cubicBezTo>
                        <a:pt x="424" y="6435"/>
                        <a:pt x="2235" y="12252"/>
                        <a:pt x="5201" y="17376"/>
                      </a:cubicBezTo>
                      <a:cubicBezTo>
                        <a:pt x="6704" y="15103"/>
                        <a:pt x="8437" y="12946"/>
                        <a:pt x="10325" y="10942"/>
                      </a:cubicBezTo>
                      <a:cubicBezTo>
                        <a:pt x="8014" y="7591"/>
                        <a:pt x="6241" y="3892"/>
                        <a:pt x="5124" y="1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1" name="Google Shape;5666;p71">
                  <a:extLst>
                    <a:ext uri="{FF2B5EF4-FFF2-40B4-BE49-F238E27FC236}">
                      <a16:creationId xmlns:a16="http://schemas.microsoft.com/office/drawing/2014/main" xmlns="" id="{A96F5C37-126B-989C-0CC9-C28F83AE28A9}"/>
                    </a:ext>
                  </a:extLst>
                </p:cNvPr>
                <p:cNvSpPr/>
                <p:nvPr/>
              </p:nvSpPr>
              <p:spPr>
                <a:xfrm>
                  <a:off x="-332325" y="2263700"/>
                  <a:ext cx="200375" cy="44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5" h="17607" extrusionOk="0">
                      <a:moveTo>
                        <a:pt x="5779" y="0"/>
                      </a:moveTo>
                      <a:lnTo>
                        <a:pt x="848" y="1426"/>
                      </a:lnTo>
                      <a:cubicBezTo>
                        <a:pt x="1195" y="5471"/>
                        <a:pt x="925" y="9555"/>
                        <a:pt x="1" y="13484"/>
                      </a:cubicBezTo>
                      <a:cubicBezTo>
                        <a:pt x="2505" y="14679"/>
                        <a:pt x="4855" y="16027"/>
                        <a:pt x="7128" y="17607"/>
                      </a:cubicBezTo>
                      <a:cubicBezTo>
                        <a:pt x="8014" y="11751"/>
                        <a:pt x="7552" y="5663"/>
                        <a:pt x="577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5C373B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5667;p71">
                  <a:extLst>
                    <a:ext uri="{FF2B5EF4-FFF2-40B4-BE49-F238E27FC236}">
                      <a16:creationId xmlns:a16="http://schemas.microsoft.com/office/drawing/2014/main" xmlns="" id="{7BE37C94-5733-08CD-C377-28DB725B9F11}"/>
                    </a:ext>
                  </a:extLst>
                </p:cNvPr>
                <p:cNvSpPr/>
                <p:nvPr/>
              </p:nvSpPr>
              <p:spPr>
                <a:xfrm>
                  <a:off x="-1962000" y="1458100"/>
                  <a:ext cx="1872425" cy="128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97" h="51449" extrusionOk="0">
                      <a:moveTo>
                        <a:pt x="41909" y="0"/>
                      </a:moveTo>
                      <a:cubicBezTo>
                        <a:pt x="30570" y="0"/>
                        <a:pt x="19233" y="2973"/>
                        <a:pt x="10172" y="9725"/>
                      </a:cubicBezTo>
                      <a:cubicBezTo>
                        <a:pt x="6974" y="12152"/>
                        <a:pt x="3854" y="15388"/>
                        <a:pt x="3584" y="19433"/>
                      </a:cubicBezTo>
                      <a:lnTo>
                        <a:pt x="1234" y="21629"/>
                      </a:lnTo>
                      <a:cubicBezTo>
                        <a:pt x="1" y="31685"/>
                        <a:pt x="1311" y="42010"/>
                        <a:pt x="4971" y="51449"/>
                      </a:cubicBezTo>
                      <a:cubicBezTo>
                        <a:pt x="6319" y="50062"/>
                        <a:pt x="7745" y="48675"/>
                        <a:pt x="9247" y="47403"/>
                      </a:cubicBezTo>
                      <a:cubicBezTo>
                        <a:pt x="10056" y="46710"/>
                        <a:pt x="10865" y="46055"/>
                        <a:pt x="11751" y="45477"/>
                      </a:cubicBezTo>
                      <a:cubicBezTo>
                        <a:pt x="12368" y="45015"/>
                        <a:pt x="12984" y="44591"/>
                        <a:pt x="13639" y="44167"/>
                      </a:cubicBezTo>
                      <a:cubicBezTo>
                        <a:pt x="13331" y="42318"/>
                        <a:pt x="13023" y="40469"/>
                        <a:pt x="12715" y="38619"/>
                      </a:cubicBezTo>
                      <a:lnTo>
                        <a:pt x="12715" y="38619"/>
                      </a:lnTo>
                      <a:cubicBezTo>
                        <a:pt x="13023" y="39236"/>
                        <a:pt x="13909" y="41124"/>
                        <a:pt x="14949" y="43320"/>
                      </a:cubicBezTo>
                      <a:cubicBezTo>
                        <a:pt x="14988" y="43320"/>
                        <a:pt x="15026" y="43281"/>
                        <a:pt x="15065" y="43281"/>
                      </a:cubicBezTo>
                      <a:cubicBezTo>
                        <a:pt x="15874" y="42780"/>
                        <a:pt x="16683" y="42318"/>
                        <a:pt x="17492" y="41856"/>
                      </a:cubicBezTo>
                      <a:cubicBezTo>
                        <a:pt x="18609" y="41239"/>
                        <a:pt x="19765" y="40661"/>
                        <a:pt x="20921" y="40122"/>
                      </a:cubicBezTo>
                      <a:cubicBezTo>
                        <a:pt x="21807" y="39698"/>
                        <a:pt x="22693" y="39313"/>
                        <a:pt x="23579" y="38889"/>
                      </a:cubicBezTo>
                      <a:cubicBezTo>
                        <a:pt x="22423" y="35306"/>
                        <a:pt x="21267" y="31646"/>
                        <a:pt x="21807" y="30028"/>
                      </a:cubicBezTo>
                      <a:cubicBezTo>
                        <a:pt x="21845" y="29874"/>
                        <a:pt x="21922" y="29720"/>
                        <a:pt x="21999" y="29604"/>
                      </a:cubicBezTo>
                      <a:cubicBezTo>
                        <a:pt x="23040" y="30105"/>
                        <a:pt x="24041" y="34343"/>
                        <a:pt x="25043" y="38273"/>
                      </a:cubicBezTo>
                      <a:cubicBezTo>
                        <a:pt x="25274" y="38196"/>
                        <a:pt x="25505" y="38080"/>
                        <a:pt x="25737" y="38003"/>
                      </a:cubicBezTo>
                      <a:cubicBezTo>
                        <a:pt x="28356" y="36886"/>
                        <a:pt x="31015" y="35768"/>
                        <a:pt x="33750" y="34882"/>
                      </a:cubicBezTo>
                      <a:cubicBezTo>
                        <a:pt x="35830" y="34189"/>
                        <a:pt x="37988" y="33688"/>
                        <a:pt x="40145" y="33303"/>
                      </a:cubicBezTo>
                      <a:cubicBezTo>
                        <a:pt x="41648" y="33033"/>
                        <a:pt x="43189" y="32840"/>
                        <a:pt x="44692" y="32725"/>
                      </a:cubicBezTo>
                      <a:cubicBezTo>
                        <a:pt x="44229" y="30144"/>
                        <a:pt x="43728" y="27485"/>
                        <a:pt x="43459" y="25675"/>
                      </a:cubicBezTo>
                      <a:cubicBezTo>
                        <a:pt x="43343" y="24788"/>
                        <a:pt x="43228" y="24095"/>
                        <a:pt x="43228" y="23710"/>
                      </a:cubicBezTo>
                      <a:lnTo>
                        <a:pt x="43228" y="23710"/>
                      </a:lnTo>
                      <a:cubicBezTo>
                        <a:pt x="44152" y="24943"/>
                        <a:pt x="45539" y="28949"/>
                        <a:pt x="46772" y="32609"/>
                      </a:cubicBezTo>
                      <a:cubicBezTo>
                        <a:pt x="47697" y="32571"/>
                        <a:pt x="48660" y="32571"/>
                        <a:pt x="49623" y="32571"/>
                      </a:cubicBezTo>
                      <a:cubicBezTo>
                        <a:pt x="51434" y="32609"/>
                        <a:pt x="53244" y="32725"/>
                        <a:pt x="55055" y="32956"/>
                      </a:cubicBezTo>
                      <a:cubicBezTo>
                        <a:pt x="56750" y="33149"/>
                        <a:pt x="58407" y="33418"/>
                        <a:pt x="60064" y="33804"/>
                      </a:cubicBezTo>
                      <a:cubicBezTo>
                        <a:pt x="59447" y="29643"/>
                        <a:pt x="58522" y="24134"/>
                        <a:pt x="58445" y="22323"/>
                      </a:cubicBezTo>
                      <a:lnTo>
                        <a:pt x="58445" y="22323"/>
                      </a:lnTo>
                      <a:cubicBezTo>
                        <a:pt x="58484" y="22400"/>
                        <a:pt x="58561" y="22477"/>
                        <a:pt x="58600" y="22515"/>
                      </a:cubicBezTo>
                      <a:cubicBezTo>
                        <a:pt x="60256" y="24711"/>
                        <a:pt x="61682" y="30413"/>
                        <a:pt x="62529" y="34382"/>
                      </a:cubicBezTo>
                      <a:cubicBezTo>
                        <a:pt x="65958" y="35268"/>
                        <a:pt x="69926" y="38427"/>
                        <a:pt x="73085" y="39929"/>
                      </a:cubicBezTo>
                      <a:cubicBezTo>
                        <a:pt x="74357" y="35614"/>
                        <a:pt x="74896" y="29681"/>
                        <a:pt x="74704" y="24750"/>
                      </a:cubicBezTo>
                      <a:cubicBezTo>
                        <a:pt x="74434" y="17931"/>
                        <a:pt x="72007" y="10881"/>
                        <a:pt x="66844" y="6527"/>
                      </a:cubicBezTo>
                      <a:cubicBezTo>
                        <a:pt x="62722" y="3060"/>
                        <a:pt x="57367" y="1596"/>
                        <a:pt x="52089" y="787"/>
                      </a:cubicBezTo>
                      <a:cubicBezTo>
                        <a:pt x="48736" y="270"/>
                        <a:pt x="45323" y="0"/>
                        <a:pt x="41909" y="0"/>
                      </a:cubicBezTo>
                      <a:close/>
                    </a:path>
                  </a:pathLst>
                </a:custGeom>
                <a:solidFill>
                  <a:srgbClr val="924138"/>
                </a:solid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4" name="Google Shape;5668;p71">
                <a:extLst>
                  <a:ext uri="{FF2B5EF4-FFF2-40B4-BE49-F238E27FC236}">
                    <a16:creationId xmlns:a16="http://schemas.microsoft.com/office/drawing/2014/main" xmlns="" id="{991E0C2D-8557-E5BC-D7B6-459FA46AEAB2}"/>
                  </a:ext>
                </a:extLst>
              </p:cNvPr>
              <p:cNvSpPr/>
              <p:nvPr/>
            </p:nvSpPr>
            <p:spPr>
              <a:xfrm>
                <a:off x="-1962000" y="1421900"/>
                <a:ext cx="1872425" cy="1322425"/>
              </a:xfrm>
              <a:custGeom>
                <a:avLst/>
                <a:gdLst/>
                <a:ahLst/>
                <a:cxnLst/>
                <a:rect l="l" t="t" r="r" b="b"/>
                <a:pathLst>
                  <a:path w="74897" h="52897" fill="none" extrusionOk="0">
                    <a:moveTo>
                      <a:pt x="73085" y="41377"/>
                    </a:moveTo>
                    <a:cubicBezTo>
                      <a:pt x="69926" y="39875"/>
                      <a:pt x="65958" y="36716"/>
                      <a:pt x="62529" y="35830"/>
                    </a:cubicBezTo>
                    <a:cubicBezTo>
                      <a:pt x="61682" y="31861"/>
                      <a:pt x="60256" y="26159"/>
                      <a:pt x="58600" y="23963"/>
                    </a:cubicBezTo>
                    <a:cubicBezTo>
                      <a:pt x="58561" y="23925"/>
                      <a:pt x="58484" y="23848"/>
                      <a:pt x="58445" y="23771"/>
                    </a:cubicBezTo>
                    <a:cubicBezTo>
                      <a:pt x="58522" y="25582"/>
                      <a:pt x="59447" y="31091"/>
                      <a:pt x="60064" y="35252"/>
                    </a:cubicBezTo>
                    <a:cubicBezTo>
                      <a:pt x="58407" y="34866"/>
                      <a:pt x="56750" y="34597"/>
                      <a:pt x="55055" y="34404"/>
                    </a:cubicBezTo>
                    <a:cubicBezTo>
                      <a:pt x="53244" y="34173"/>
                      <a:pt x="51434" y="34057"/>
                      <a:pt x="49623" y="34019"/>
                    </a:cubicBezTo>
                    <a:cubicBezTo>
                      <a:pt x="48660" y="34019"/>
                      <a:pt x="47697" y="34019"/>
                      <a:pt x="46772" y="34057"/>
                    </a:cubicBezTo>
                    <a:cubicBezTo>
                      <a:pt x="45539" y="30397"/>
                      <a:pt x="44152" y="26391"/>
                      <a:pt x="43228" y="25158"/>
                    </a:cubicBezTo>
                    <a:cubicBezTo>
                      <a:pt x="43228" y="25543"/>
                      <a:pt x="43343" y="26236"/>
                      <a:pt x="43459" y="27123"/>
                    </a:cubicBezTo>
                    <a:cubicBezTo>
                      <a:pt x="43728" y="28933"/>
                      <a:pt x="44229" y="31592"/>
                      <a:pt x="44692" y="34173"/>
                    </a:cubicBezTo>
                    <a:cubicBezTo>
                      <a:pt x="43189" y="34288"/>
                      <a:pt x="41648" y="34481"/>
                      <a:pt x="40145" y="34751"/>
                    </a:cubicBezTo>
                    <a:cubicBezTo>
                      <a:pt x="37988" y="35136"/>
                      <a:pt x="35830" y="35637"/>
                      <a:pt x="33750" y="36330"/>
                    </a:cubicBezTo>
                    <a:cubicBezTo>
                      <a:pt x="31015" y="37216"/>
                      <a:pt x="28356" y="38334"/>
                      <a:pt x="25737" y="39451"/>
                    </a:cubicBezTo>
                    <a:cubicBezTo>
                      <a:pt x="25505" y="39528"/>
                      <a:pt x="25274" y="39644"/>
                      <a:pt x="25043" y="39721"/>
                    </a:cubicBezTo>
                    <a:cubicBezTo>
                      <a:pt x="24041" y="35791"/>
                      <a:pt x="23040" y="31553"/>
                      <a:pt x="21999" y="31052"/>
                    </a:cubicBezTo>
                    <a:cubicBezTo>
                      <a:pt x="21922" y="31168"/>
                      <a:pt x="21845" y="31322"/>
                      <a:pt x="21807" y="31476"/>
                    </a:cubicBezTo>
                    <a:cubicBezTo>
                      <a:pt x="21267" y="33094"/>
                      <a:pt x="22423" y="36754"/>
                      <a:pt x="23579" y="40337"/>
                    </a:cubicBezTo>
                    <a:cubicBezTo>
                      <a:pt x="22693" y="40761"/>
                      <a:pt x="21807" y="41146"/>
                      <a:pt x="20921" y="41570"/>
                    </a:cubicBezTo>
                    <a:cubicBezTo>
                      <a:pt x="19765" y="42109"/>
                      <a:pt x="18609" y="42687"/>
                      <a:pt x="17492" y="43304"/>
                    </a:cubicBezTo>
                    <a:cubicBezTo>
                      <a:pt x="16683" y="43766"/>
                      <a:pt x="15874" y="44228"/>
                      <a:pt x="15065" y="44729"/>
                    </a:cubicBezTo>
                    <a:cubicBezTo>
                      <a:pt x="15026" y="44729"/>
                      <a:pt x="14988" y="44768"/>
                      <a:pt x="14949" y="44768"/>
                    </a:cubicBezTo>
                    <a:cubicBezTo>
                      <a:pt x="13909" y="42572"/>
                      <a:pt x="13023" y="40684"/>
                      <a:pt x="12715" y="40067"/>
                    </a:cubicBezTo>
                    <a:cubicBezTo>
                      <a:pt x="13023" y="41917"/>
                      <a:pt x="13331" y="43766"/>
                      <a:pt x="13639" y="45615"/>
                    </a:cubicBezTo>
                    <a:cubicBezTo>
                      <a:pt x="12984" y="46039"/>
                      <a:pt x="12368" y="46463"/>
                      <a:pt x="11751" y="46925"/>
                    </a:cubicBezTo>
                    <a:cubicBezTo>
                      <a:pt x="10865" y="47503"/>
                      <a:pt x="10056" y="48158"/>
                      <a:pt x="9247" y="48851"/>
                    </a:cubicBezTo>
                    <a:cubicBezTo>
                      <a:pt x="7745" y="50123"/>
                      <a:pt x="6319" y="51510"/>
                      <a:pt x="4971" y="52897"/>
                    </a:cubicBezTo>
                    <a:cubicBezTo>
                      <a:pt x="1311" y="43458"/>
                      <a:pt x="1" y="33133"/>
                      <a:pt x="1234" y="23077"/>
                    </a:cubicBezTo>
                    <a:lnTo>
                      <a:pt x="3584" y="20881"/>
                    </a:lnTo>
                    <a:cubicBezTo>
                      <a:pt x="3854" y="16836"/>
                      <a:pt x="6974" y="13600"/>
                      <a:pt x="10172" y="11173"/>
                    </a:cubicBezTo>
                    <a:cubicBezTo>
                      <a:pt x="21961" y="2389"/>
                      <a:pt x="37603" y="0"/>
                      <a:pt x="52089" y="2235"/>
                    </a:cubicBezTo>
                    <a:cubicBezTo>
                      <a:pt x="57367" y="3044"/>
                      <a:pt x="62722" y="4508"/>
                      <a:pt x="66844" y="7975"/>
                    </a:cubicBezTo>
                    <a:cubicBezTo>
                      <a:pt x="72007" y="12329"/>
                      <a:pt x="74434" y="19379"/>
                      <a:pt x="74704" y="26198"/>
                    </a:cubicBezTo>
                    <a:cubicBezTo>
                      <a:pt x="74896" y="31129"/>
                      <a:pt x="74357" y="37062"/>
                      <a:pt x="73085" y="4137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C373B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5669;p71">
                <a:extLst>
                  <a:ext uri="{FF2B5EF4-FFF2-40B4-BE49-F238E27FC236}">
                    <a16:creationId xmlns:a16="http://schemas.microsoft.com/office/drawing/2014/main" xmlns="" id="{55F81CF1-D637-F3E8-C0ED-0AD087393811}"/>
                  </a:ext>
                </a:extLst>
              </p:cNvPr>
              <p:cNvSpPr/>
              <p:nvPr/>
            </p:nvSpPr>
            <p:spPr>
              <a:xfrm>
                <a:off x="-2061200" y="1144475"/>
                <a:ext cx="1970650" cy="1545925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1837" extrusionOk="0">
                    <a:moveTo>
                      <a:pt x="76392" y="49213"/>
                    </a:moveTo>
                    <a:lnTo>
                      <a:pt x="76392" y="49213"/>
                    </a:lnTo>
                    <a:cubicBezTo>
                      <a:pt x="76394" y="49221"/>
                      <a:pt x="76396" y="49230"/>
                      <a:pt x="76398" y="49238"/>
                    </a:cubicBezTo>
                    <a:cubicBezTo>
                      <a:pt x="76396" y="49230"/>
                      <a:pt x="76394" y="49221"/>
                      <a:pt x="76392" y="49213"/>
                    </a:cubicBezTo>
                    <a:close/>
                    <a:moveTo>
                      <a:pt x="41760" y="1"/>
                    </a:moveTo>
                    <a:cubicBezTo>
                      <a:pt x="33244" y="1"/>
                      <a:pt x="24586" y="2458"/>
                      <a:pt x="17261" y="6744"/>
                    </a:cubicBezTo>
                    <a:cubicBezTo>
                      <a:pt x="17183" y="6782"/>
                      <a:pt x="17106" y="6821"/>
                      <a:pt x="17029" y="6859"/>
                    </a:cubicBezTo>
                    <a:cubicBezTo>
                      <a:pt x="6358" y="13139"/>
                      <a:pt x="1" y="23580"/>
                      <a:pt x="540" y="36101"/>
                    </a:cubicBezTo>
                    <a:cubicBezTo>
                      <a:pt x="733" y="40261"/>
                      <a:pt x="1503" y="44461"/>
                      <a:pt x="3044" y="48391"/>
                    </a:cubicBezTo>
                    <a:cubicBezTo>
                      <a:pt x="3815" y="50432"/>
                      <a:pt x="4855" y="52359"/>
                      <a:pt x="6088" y="54131"/>
                    </a:cubicBezTo>
                    <a:cubicBezTo>
                      <a:pt x="6627" y="54901"/>
                      <a:pt x="7475" y="55633"/>
                      <a:pt x="7783" y="56520"/>
                    </a:cubicBezTo>
                    <a:cubicBezTo>
                      <a:pt x="7783" y="56558"/>
                      <a:pt x="10788" y="61798"/>
                      <a:pt x="10788" y="61836"/>
                    </a:cubicBezTo>
                    <a:cubicBezTo>
                      <a:pt x="12303" y="45643"/>
                      <a:pt x="34026" y="34381"/>
                      <a:pt x="52212" y="34381"/>
                    </a:cubicBezTo>
                    <a:cubicBezTo>
                      <a:pt x="63611" y="34381"/>
                      <a:pt x="73620" y="38805"/>
                      <a:pt x="76392" y="49213"/>
                    </a:cubicBezTo>
                    <a:lnTo>
                      <a:pt x="76392" y="49213"/>
                    </a:lnTo>
                    <a:cubicBezTo>
                      <a:pt x="76272" y="48685"/>
                      <a:pt x="77094" y="47110"/>
                      <a:pt x="77246" y="46580"/>
                    </a:cubicBezTo>
                    <a:cubicBezTo>
                      <a:pt x="77554" y="45501"/>
                      <a:pt x="77785" y="44422"/>
                      <a:pt x="78017" y="43305"/>
                    </a:cubicBezTo>
                    <a:cubicBezTo>
                      <a:pt x="78402" y="41225"/>
                      <a:pt x="78594" y="39106"/>
                      <a:pt x="78633" y="36948"/>
                    </a:cubicBezTo>
                    <a:cubicBezTo>
                      <a:pt x="78826" y="26508"/>
                      <a:pt x="74588" y="16683"/>
                      <a:pt x="67460" y="9826"/>
                    </a:cubicBezTo>
                    <a:cubicBezTo>
                      <a:pt x="60386" y="2994"/>
                      <a:pt x="51159" y="1"/>
                      <a:pt x="41760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5670;p71">
                <a:extLst>
                  <a:ext uri="{FF2B5EF4-FFF2-40B4-BE49-F238E27FC236}">
                    <a16:creationId xmlns:a16="http://schemas.microsoft.com/office/drawing/2014/main" xmlns="" id="{C827C05F-AAC4-0474-F621-9ECA05B76A73}"/>
                  </a:ext>
                </a:extLst>
              </p:cNvPr>
              <p:cNvSpPr/>
              <p:nvPr/>
            </p:nvSpPr>
            <p:spPr>
              <a:xfrm>
                <a:off x="-1433225" y="1275300"/>
                <a:ext cx="457525" cy="40105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042" extrusionOk="0">
                    <a:moveTo>
                      <a:pt x="12771" y="1"/>
                    </a:moveTo>
                    <a:cubicBezTo>
                      <a:pt x="11614" y="1"/>
                      <a:pt x="10448" y="316"/>
                      <a:pt x="9594" y="894"/>
                    </a:cubicBezTo>
                    <a:cubicBezTo>
                      <a:pt x="8746" y="1511"/>
                      <a:pt x="8246" y="2320"/>
                      <a:pt x="8091" y="3206"/>
                    </a:cubicBezTo>
                    <a:cubicBezTo>
                      <a:pt x="7378" y="2470"/>
                      <a:pt x="6178" y="2099"/>
                      <a:pt x="4963" y="2099"/>
                    </a:cubicBezTo>
                    <a:cubicBezTo>
                      <a:pt x="4014" y="2099"/>
                      <a:pt x="3056" y="2326"/>
                      <a:pt x="2312" y="2782"/>
                    </a:cubicBezTo>
                    <a:cubicBezTo>
                      <a:pt x="463" y="3938"/>
                      <a:pt x="1" y="6095"/>
                      <a:pt x="694" y="7829"/>
                    </a:cubicBezTo>
                    <a:cubicBezTo>
                      <a:pt x="1349" y="9601"/>
                      <a:pt x="2967" y="11065"/>
                      <a:pt x="4701" y="12337"/>
                    </a:cubicBezTo>
                    <a:cubicBezTo>
                      <a:pt x="6512" y="13646"/>
                      <a:pt x="8477" y="14802"/>
                      <a:pt x="10596" y="15804"/>
                    </a:cubicBezTo>
                    <a:cubicBezTo>
                      <a:pt x="10905" y="15907"/>
                      <a:pt x="11215" y="16041"/>
                      <a:pt x="11525" y="16041"/>
                    </a:cubicBezTo>
                    <a:cubicBezTo>
                      <a:pt x="11562" y="16041"/>
                      <a:pt x="11599" y="16039"/>
                      <a:pt x="11636" y="16035"/>
                    </a:cubicBezTo>
                    <a:cubicBezTo>
                      <a:pt x="12021" y="15997"/>
                      <a:pt x="12291" y="15765"/>
                      <a:pt x="12522" y="15534"/>
                    </a:cubicBezTo>
                    <a:cubicBezTo>
                      <a:pt x="14679" y="13415"/>
                      <a:pt x="16336" y="10988"/>
                      <a:pt x="17376" y="8407"/>
                    </a:cubicBezTo>
                    <a:cubicBezTo>
                      <a:pt x="17954" y="6943"/>
                      <a:pt x="18301" y="5363"/>
                      <a:pt x="17954" y="3861"/>
                    </a:cubicBezTo>
                    <a:cubicBezTo>
                      <a:pt x="17607" y="2320"/>
                      <a:pt x="16413" y="856"/>
                      <a:pt x="14564" y="278"/>
                    </a:cubicBezTo>
                    <a:cubicBezTo>
                      <a:pt x="14001" y="90"/>
                      <a:pt x="13387" y="1"/>
                      <a:pt x="12771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5671;p71">
                <a:extLst>
                  <a:ext uri="{FF2B5EF4-FFF2-40B4-BE49-F238E27FC236}">
                    <a16:creationId xmlns:a16="http://schemas.microsoft.com/office/drawing/2014/main" xmlns="" id="{40FF1100-D5D9-392F-6703-F7806F75427D}"/>
                  </a:ext>
                </a:extLst>
              </p:cNvPr>
              <p:cNvSpPr/>
              <p:nvPr/>
            </p:nvSpPr>
            <p:spPr>
              <a:xfrm>
                <a:off x="-1433225" y="1268750"/>
                <a:ext cx="457525" cy="408400"/>
              </a:xfrm>
              <a:custGeom>
                <a:avLst/>
                <a:gdLst/>
                <a:ahLst/>
                <a:cxnLst/>
                <a:rect l="l" t="t" r="r" b="b"/>
                <a:pathLst>
                  <a:path w="18301" h="16336" fill="none" extrusionOk="0">
                    <a:moveTo>
                      <a:pt x="17954" y="4123"/>
                    </a:moveTo>
                    <a:cubicBezTo>
                      <a:pt x="17607" y="2582"/>
                      <a:pt x="16413" y="1118"/>
                      <a:pt x="14564" y="540"/>
                    </a:cubicBezTo>
                    <a:cubicBezTo>
                      <a:pt x="12946" y="0"/>
                      <a:pt x="10904" y="270"/>
                      <a:pt x="9594" y="1156"/>
                    </a:cubicBezTo>
                    <a:cubicBezTo>
                      <a:pt x="8746" y="1773"/>
                      <a:pt x="8246" y="2582"/>
                      <a:pt x="8091" y="3468"/>
                    </a:cubicBezTo>
                    <a:cubicBezTo>
                      <a:pt x="6820" y="2158"/>
                      <a:pt x="4008" y="2004"/>
                      <a:pt x="2312" y="3044"/>
                    </a:cubicBezTo>
                    <a:cubicBezTo>
                      <a:pt x="463" y="4200"/>
                      <a:pt x="1" y="6357"/>
                      <a:pt x="694" y="8091"/>
                    </a:cubicBezTo>
                    <a:cubicBezTo>
                      <a:pt x="1349" y="9863"/>
                      <a:pt x="2967" y="11327"/>
                      <a:pt x="4701" y="12599"/>
                    </a:cubicBezTo>
                    <a:cubicBezTo>
                      <a:pt x="6512" y="13908"/>
                      <a:pt x="8477" y="15064"/>
                      <a:pt x="10596" y="16066"/>
                    </a:cubicBezTo>
                    <a:cubicBezTo>
                      <a:pt x="10942" y="16181"/>
                      <a:pt x="11289" y="16336"/>
                      <a:pt x="11636" y="16297"/>
                    </a:cubicBezTo>
                    <a:cubicBezTo>
                      <a:pt x="12021" y="16259"/>
                      <a:pt x="12291" y="16027"/>
                      <a:pt x="12522" y="15796"/>
                    </a:cubicBezTo>
                    <a:cubicBezTo>
                      <a:pt x="14679" y="13677"/>
                      <a:pt x="16336" y="11250"/>
                      <a:pt x="17376" y="8669"/>
                    </a:cubicBezTo>
                    <a:cubicBezTo>
                      <a:pt x="17954" y="7205"/>
                      <a:pt x="18301" y="5625"/>
                      <a:pt x="17954" y="41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5672;p71">
                <a:extLst>
                  <a:ext uri="{FF2B5EF4-FFF2-40B4-BE49-F238E27FC236}">
                    <a16:creationId xmlns:a16="http://schemas.microsoft.com/office/drawing/2014/main" xmlns="" id="{C930DCE2-AC6C-C528-E882-D79FE8D6549F}"/>
                  </a:ext>
                </a:extLst>
              </p:cNvPr>
              <p:cNvSpPr/>
              <p:nvPr/>
            </p:nvSpPr>
            <p:spPr>
              <a:xfrm>
                <a:off x="-1325350" y="1368750"/>
                <a:ext cx="244675" cy="214275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571" extrusionOk="0">
                    <a:moveTo>
                      <a:pt x="6795" y="1"/>
                    </a:moveTo>
                    <a:cubicBezTo>
                      <a:pt x="6181" y="1"/>
                      <a:pt x="5573" y="171"/>
                      <a:pt x="5125" y="469"/>
                    </a:cubicBezTo>
                    <a:cubicBezTo>
                      <a:pt x="4663" y="816"/>
                      <a:pt x="4393" y="1240"/>
                      <a:pt x="4316" y="1702"/>
                    </a:cubicBezTo>
                    <a:cubicBezTo>
                      <a:pt x="3947" y="1312"/>
                      <a:pt x="3299" y="1117"/>
                      <a:pt x="2644" y="1117"/>
                    </a:cubicBezTo>
                    <a:cubicBezTo>
                      <a:pt x="2134" y="1117"/>
                      <a:pt x="1621" y="1235"/>
                      <a:pt x="1234" y="1471"/>
                    </a:cubicBezTo>
                    <a:cubicBezTo>
                      <a:pt x="271" y="2126"/>
                      <a:pt x="1" y="3243"/>
                      <a:pt x="348" y="4207"/>
                    </a:cubicBezTo>
                    <a:cubicBezTo>
                      <a:pt x="733" y="5131"/>
                      <a:pt x="1580" y="5902"/>
                      <a:pt x="2505" y="6595"/>
                    </a:cubicBezTo>
                    <a:cubicBezTo>
                      <a:pt x="3468" y="7289"/>
                      <a:pt x="4547" y="7905"/>
                      <a:pt x="5664" y="8444"/>
                    </a:cubicBezTo>
                    <a:cubicBezTo>
                      <a:pt x="5790" y="8507"/>
                      <a:pt x="5942" y="8570"/>
                      <a:pt x="6098" y="8570"/>
                    </a:cubicBezTo>
                    <a:cubicBezTo>
                      <a:pt x="6133" y="8570"/>
                      <a:pt x="6168" y="8567"/>
                      <a:pt x="6204" y="8560"/>
                    </a:cubicBezTo>
                    <a:cubicBezTo>
                      <a:pt x="6396" y="8521"/>
                      <a:pt x="6550" y="8406"/>
                      <a:pt x="6666" y="8290"/>
                    </a:cubicBezTo>
                    <a:cubicBezTo>
                      <a:pt x="7822" y="7173"/>
                      <a:pt x="8708" y="5863"/>
                      <a:pt x="9247" y="4476"/>
                    </a:cubicBezTo>
                    <a:cubicBezTo>
                      <a:pt x="9555" y="3706"/>
                      <a:pt x="9787" y="2858"/>
                      <a:pt x="9594" y="2049"/>
                    </a:cubicBezTo>
                    <a:cubicBezTo>
                      <a:pt x="9401" y="1240"/>
                      <a:pt x="8746" y="469"/>
                      <a:pt x="7783" y="161"/>
                    </a:cubicBezTo>
                    <a:cubicBezTo>
                      <a:pt x="7469" y="52"/>
                      <a:pt x="7131" y="1"/>
                      <a:pt x="679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5673;p71">
                <a:extLst>
                  <a:ext uri="{FF2B5EF4-FFF2-40B4-BE49-F238E27FC236}">
                    <a16:creationId xmlns:a16="http://schemas.microsoft.com/office/drawing/2014/main" xmlns="" id="{B510FC41-F3E7-FC38-20A7-A88421927D76}"/>
                  </a:ext>
                </a:extLst>
              </p:cNvPr>
              <p:cNvSpPr/>
              <p:nvPr/>
            </p:nvSpPr>
            <p:spPr>
              <a:xfrm>
                <a:off x="-1325350" y="1365075"/>
                <a:ext cx="244675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9787" h="8746" fill="none" extrusionOk="0">
                    <a:moveTo>
                      <a:pt x="9594" y="2196"/>
                    </a:moveTo>
                    <a:cubicBezTo>
                      <a:pt x="9401" y="1387"/>
                      <a:pt x="8746" y="616"/>
                      <a:pt x="7783" y="308"/>
                    </a:cubicBezTo>
                    <a:cubicBezTo>
                      <a:pt x="6897" y="0"/>
                      <a:pt x="5818" y="154"/>
                      <a:pt x="5125" y="616"/>
                    </a:cubicBezTo>
                    <a:cubicBezTo>
                      <a:pt x="4663" y="963"/>
                      <a:pt x="4393" y="1387"/>
                      <a:pt x="4316" y="1849"/>
                    </a:cubicBezTo>
                    <a:cubicBezTo>
                      <a:pt x="3661" y="1156"/>
                      <a:pt x="2120" y="1079"/>
                      <a:pt x="1234" y="1618"/>
                    </a:cubicBezTo>
                    <a:cubicBezTo>
                      <a:pt x="271" y="2273"/>
                      <a:pt x="1" y="3390"/>
                      <a:pt x="348" y="4354"/>
                    </a:cubicBezTo>
                    <a:cubicBezTo>
                      <a:pt x="733" y="5278"/>
                      <a:pt x="1580" y="6049"/>
                      <a:pt x="2505" y="6742"/>
                    </a:cubicBezTo>
                    <a:cubicBezTo>
                      <a:pt x="3468" y="7436"/>
                      <a:pt x="4547" y="8052"/>
                      <a:pt x="5664" y="8591"/>
                    </a:cubicBezTo>
                    <a:cubicBezTo>
                      <a:pt x="5818" y="8668"/>
                      <a:pt x="6011" y="8746"/>
                      <a:pt x="6204" y="8707"/>
                    </a:cubicBezTo>
                    <a:cubicBezTo>
                      <a:pt x="6396" y="8668"/>
                      <a:pt x="6550" y="8553"/>
                      <a:pt x="6666" y="8437"/>
                    </a:cubicBezTo>
                    <a:cubicBezTo>
                      <a:pt x="7822" y="7320"/>
                      <a:pt x="8708" y="6010"/>
                      <a:pt x="9247" y="4623"/>
                    </a:cubicBezTo>
                    <a:cubicBezTo>
                      <a:pt x="9555" y="3853"/>
                      <a:pt x="9787" y="3005"/>
                      <a:pt x="9594" y="219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5674;p71">
                <a:extLst>
                  <a:ext uri="{FF2B5EF4-FFF2-40B4-BE49-F238E27FC236}">
                    <a16:creationId xmlns:a16="http://schemas.microsoft.com/office/drawing/2014/main" xmlns="" id="{F3F02724-75FE-CDBF-9822-D63F98C68E0A}"/>
                  </a:ext>
                </a:extLst>
              </p:cNvPr>
              <p:cNvSpPr/>
              <p:nvPr/>
            </p:nvSpPr>
            <p:spPr>
              <a:xfrm>
                <a:off x="-961275" y="1388100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60" y="1"/>
                    </a:moveTo>
                    <a:cubicBezTo>
                      <a:pt x="6970" y="1"/>
                      <a:pt x="6273" y="189"/>
                      <a:pt x="5741" y="543"/>
                    </a:cubicBezTo>
                    <a:cubicBezTo>
                      <a:pt x="5240" y="890"/>
                      <a:pt x="4932" y="1391"/>
                      <a:pt x="4855" y="1930"/>
                    </a:cubicBezTo>
                    <a:cubicBezTo>
                      <a:pt x="4417" y="1491"/>
                      <a:pt x="3678" y="1265"/>
                      <a:pt x="2939" y="1265"/>
                    </a:cubicBezTo>
                    <a:cubicBezTo>
                      <a:pt x="2380" y="1265"/>
                      <a:pt x="1819" y="1395"/>
                      <a:pt x="1388" y="1660"/>
                    </a:cubicBezTo>
                    <a:cubicBezTo>
                      <a:pt x="309" y="2354"/>
                      <a:pt x="1" y="3625"/>
                      <a:pt x="425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205" y="9558"/>
                      <a:pt x="7359" y="9443"/>
                      <a:pt x="7513" y="9289"/>
                    </a:cubicBezTo>
                    <a:cubicBezTo>
                      <a:pt x="8785" y="8017"/>
                      <a:pt x="9787" y="6592"/>
                      <a:pt x="10403" y="5051"/>
                    </a:cubicBezTo>
                    <a:cubicBezTo>
                      <a:pt x="10750" y="4165"/>
                      <a:pt x="10942" y="3201"/>
                      <a:pt x="10750" y="2315"/>
                    </a:cubicBezTo>
                    <a:cubicBezTo>
                      <a:pt x="10519" y="1391"/>
                      <a:pt x="9825" y="505"/>
                      <a:pt x="8708" y="158"/>
                    </a:cubicBezTo>
                    <a:cubicBezTo>
                      <a:pt x="8377" y="52"/>
                      <a:pt x="8020" y="1"/>
                      <a:pt x="76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5675;p71">
                <a:extLst>
                  <a:ext uri="{FF2B5EF4-FFF2-40B4-BE49-F238E27FC236}">
                    <a16:creationId xmlns:a16="http://schemas.microsoft.com/office/drawing/2014/main" xmlns="" id="{15FFB558-7F90-4B02-20E5-5AE5C778F352}"/>
                  </a:ext>
                </a:extLst>
              </p:cNvPr>
              <p:cNvSpPr/>
              <p:nvPr/>
            </p:nvSpPr>
            <p:spPr>
              <a:xfrm>
                <a:off x="-961275" y="1384325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9" y="1542"/>
                      <a:pt x="9825" y="656"/>
                      <a:pt x="8708" y="309"/>
                    </a:cubicBezTo>
                    <a:cubicBezTo>
                      <a:pt x="7745" y="1"/>
                      <a:pt x="6550" y="155"/>
                      <a:pt x="5741" y="694"/>
                    </a:cubicBezTo>
                    <a:cubicBezTo>
                      <a:pt x="5240" y="1041"/>
                      <a:pt x="4932" y="1542"/>
                      <a:pt x="4855" y="2081"/>
                    </a:cubicBezTo>
                    <a:cubicBezTo>
                      <a:pt x="4085" y="1310"/>
                      <a:pt x="2389" y="1195"/>
                      <a:pt x="1388" y="1811"/>
                    </a:cubicBezTo>
                    <a:cubicBezTo>
                      <a:pt x="309" y="2505"/>
                      <a:pt x="1" y="3776"/>
                      <a:pt x="425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205" y="9709"/>
                      <a:pt x="7359" y="9594"/>
                      <a:pt x="7513" y="9440"/>
                    </a:cubicBezTo>
                    <a:cubicBezTo>
                      <a:pt x="8785" y="8168"/>
                      <a:pt x="9787" y="6743"/>
                      <a:pt x="10403" y="5202"/>
                    </a:cubicBezTo>
                    <a:cubicBezTo>
                      <a:pt x="10750" y="4316"/>
                      <a:pt x="10942" y="3352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5676;p71">
                <a:extLst>
                  <a:ext uri="{FF2B5EF4-FFF2-40B4-BE49-F238E27FC236}">
                    <a16:creationId xmlns:a16="http://schemas.microsoft.com/office/drawing/2014/main" xmlns="" id="{776FF186-A414-7ADE-C353-BDE796B77ABB}"/>
                  </a:ext>
                </a:extLst>
              </p:cNvPr>
              <p:cNvSpPr/>
              <p:nvPr/>
            </p:nvSpPr>
            <p:spPr>
              <a:xfrm>
                <a:off x="-896725" y="1444050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7" y="0"/>
                    </a:moveTo>
                    <a:cubicBezTo>
                      <a:pt x="3711" y="0"/>
                      <a:pt x="3326" y="103"/>
                      <a:pt x="3044" y="308"/>
                    </a:cubicBezTo>
                    <a:cubicBezTo>
                      <a:pt x="2774" y="501"/>
                      <a:pt x="2620" y="732"/>
                      <a:pt x="2581" y="1040"/>
                    </a:cubicBezTo>
                    <a:cubicBezTo>
                      <a:pt x="2360" y="797"/>
                      <a:pt x="1961" y="668"/>
                      <a:pt x="1559" y="668"/>
                    </a:cubicBezTo>
                    <a:cubicBezTo>
                      <a:pt x="1261" y="668"/>
                      <a:pt x="962" y="739"/>
                      <a:pt x="732" y="886"/>
                    </a:cubicBezTo>
                    <a:cubicBezTo>
                      <a:pt x="154" y="1272"/>
                      <a:pt x="0" y="1965"/>
                      <a:pt x="231" y="2504"/>
                    </a:cubicBezTo>
                    <a:cubicBezTo>
                      <a:pt x="424" y="3082"/>
                      <a:pt x="963" y="3545"/>
                      <a:pt x="1503" y="3930"/>
                    </a:cubicBezTo>
                    <a:cubicBezTo>
                      <a:pt x="2081" y="4354"/>
                      <a:pt x="2697" y="4739"/>
                      <a:pt x="3390" y="5047"/>
                    </a:cubicBezTo>
                    <a:cubicBezTo>
                      <a:pt x="3484" y="5078"/>
                      <a:pt x="3577" y="5135"/>
                      <a:pt x="3671" y="5135"/>
                    </a:cubicBezTo>
                    <a:cubicBezTo>
                      <a:pt x="3693" y="5135"/>
                      <a:pt x="3715" y="5132"/>
                      <a:pt x="3737" y="5124"/>
                    </a:cubicBezTo>
                    <a:cubicBezTo>
                      <a:pt x="3853" y="5124"/>
                      <a:pt x="3930" y="5047"/>
                      <a:pt x="4007" y="4970"/>
                    </a:cubicBezTo>
                    <a:cubicBezTo>
                      <a:pt x="4700" y="4277"/>
                      <a:pt x="5240" y="3506"/>
                      <a:pt x="5548" y="2697"/>
                    </a:cubicBezTo>
                    <a:cubicBezTo>
                      <a:pt x="5741" y="2235"/>
                      <a:pt x="5856" y="1734"/>
                      <a:pt x="5741" y="1233"/>
                    </a:cubicBezTo>
                    <a:cubicBezTo>
                      <a:pt x="5625" y="732"/>
                      <a:pt x="5240" y="270"/>
                      <a:pt x="4662" y="77"/>
                    </a:cubicBezTo>
                    <a:cubicBezTo>
                      <a:pt x="4482" y="26"/>
                      <a:pt x="4289" y="0"/>
                      <a:pt x="40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5677;p71">
                <a:extLst>
                  <a:ext uri="{FF2B5EF4-FFF2-40B4-BE49-F238E27FC236}">
                    <a16:creationId xmlns:a16="http://schemas.microsoft.com/office/drawing/2014/main" xmlns="" id="{B5859E2D-53C1-DE29-88CA-2553143975EF}"/>
                  </a:ext>
                </a:extLst>
              </p:cNvPr>
              <p:cNvSpPr/>
              <p:nvPr/>
            </p:nvSpPr>
            <p:spPr>
              <a:xfrm>
                <a:off x="-896725" y="1442125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5" y="809"/>
                      <a:pt x="5240" y="347"/>
                      <a:pt x="4662" y="154"/>
                    </a:cubicBezTo>
                    <a:cubicBezTo>
                      <a:pt x="4122" y="0"/>
                      <a:pt x="3467" y="77"/>
                      <a:pt x="3044" y="385"/>
                    </a:cubicBezTo>
                    <a:cubicBezTo>
                      <a:pt x="2774" y="578"/>
                      <a:pt x="2620" y="809"/>
                      <a:pt x="2581" y="1117"/>
                    </a:cubicBezTo>
                    <a:cubicBezTo>
                      <a:pt x="2196" y="694"/>
                      <a:pt x="1271" y="617"/>
                      <a:pt x="732" y="963"/>
                    </a:cubicBezTo>
                    <a:cubicBezTo>
                      <a:pt x="154" y="1349"/>
                      <a:pt x="0" y="2042"/>
                      <a:pt x="231" y="2581"/>
                    </a:cubicBezTo>
                    <a:cubicBezTo>
                      <a:pt x="424" y="3159"/>
                      <a:pt x="963" y="3622"/>
                      <a:pt x="1503" y="4007"/>
                    </a:cubicBezTo>
                    <a:cubicBezTo>
                      <a:pt x="2081" y="4431"/>
                      <a:pt x="2697" y="4816"/>
                      <a:pt x="3390" y="5124"/>
                    </a:cubicBezTo>
                    <a:cubicBezTo>
                      <a:pt x="3506" y="5163"/>
                      <a:pt x="3622" y="5240"/>
                      <a:pt x="3737" y="5201"/>
                    </a:cubicBezTo>
                    <a:cubicBezTo>
                      <a:pt x="3853" y="5201"/>
                      <a:pt x="3930" y="5124"/>
                      <a:pt x="4007" y="5047"/>
                    </a:cubicBezTo>
                    <a:cubicBezTo>
                      <a:pt x="4700" y="4354"/>
                      <a:pt x="5240" y="3583"/>
                      <a:pt x="5548" y="2774"/>
                    </a:cubicBezTo>
                    <a:cubicBezTo>
                      <a:pt x="5741" y="2312"/>
                      <a:pt x="5856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5678;p71">
                <a:extLst>
                  <a:ext uri="{FF2B5EF4-FFF2-40B4-BE49-F238E27FC236}">
                    <a16:creationId xmlns:a16="http://schemas.microsoft.com/office/drawing/2014/main" xmlns="" id="{CE441AF2-4BC6-E088-E4BE-AAABDDF4BDA6}"/>
                  </a:ext>
                </a:extLst>
              </p:cNvPr>
              <p:cNvSpPr/>
              <p:nvPr/>
            </p:nvSpPr>
            <p:spPr>
              <a:xfrm>
                <a:off x="-1642225" y="1540275"/>
                <a:ext cx="273575" cy="2401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607" extrusionOk="0">
                    <a:moveTo>
                      <a:pt x="7650" y="1"/>
                    </a:moveTo>
                    <a:cubicBezTo>
                      <a:pt x="6953" y="1"/>
                      <a:pt x="6247" y="189"/>
                      <a:pt x="5741" y="543"/>
                    </a:cubicBezTo>
                    <a:cubicBezTo>
                      <a:pt x="5240" y="890"/>
                      <a:pt x="4932" y="1391"/>
                      <a:pt x="4816" y="1930"/>
                    </a:cubicBezTo>
                    <a:cubicBezTo>
                      <a:pt x="4400" y="1492"/>
                      <a:pt x="3671" y="1265"/>
                      <a:pt x="2936" y="1265"/>
                    </a:cubicBezTo>
                    <a:cubicBezTo>
                      <a:pt x="2379" y="1265"/>
                      <a:pt x="1819" y="1395"/>
                      <a:pt x="1388" y="1660"/>
                    </a:cubicBezTo>
                    <a:cubicBezTo>
                      <a:pt x="270" y="2354"/>
                      <a:pt x="1" y="3664"/>
                      <a:pt x="424" y="4704"/>
                    </a:cubicBezTo>
                    <a:cubicBezTo>
                      <a:pt x="810" y="5744"/>
                      <a:pt x="1773" y="6630"/>
                      <a:pt x="2813" y="7401"/>
                    </a:cubicBezTo>
                    <a:cubicBezTo>
                      <a:pt x="3892" y="8171"/>
                      <a:pt x="5086" y="8865"/>
                      <a:pt x="6358" y="9443"/>
                    </a:cubicBezTo>
                    <a:cubicBezTo>
                      <a:pt x="6516" y="9538"/>
                      <a:pt x="6675" y="9607"/>
                      <a:pt x="6855" y="9607"/>
                    </a:cubicBezTo>
                    <a:cubicBezTo>
                      <a:pt x="6893" y="9607"/>
                      <a:pt x="6933" y="9604"/>
                      <a:pt x="6974" y="9597"/>
                    </a:cubicBezTo>
                    <a:cubicBezTo>
                      <a:pt x="7167" y="9558"/>
                      <a:pt x="7359" y="9443"/>
                      <a:pt x="7475" y="9289"/>
                    </a:cubicBezTo>
                    <a:cubicBezTo>
                      <a:pt x="8785" y="8017"/>
                      <a:pt x="9786" y="6592"/>
                      <a:pt x="10364" y="5051"/>
                    </a:cubicBezTo>
                    <a:cubicBezTo>
                      <a:pt x="10711" y="4165"/>
                      <a:pt x="10942" y="3202"/>
                      <a:pt x="10750" y="2315"/>
                    </a:cubicBezTo>
                    <a:cubicBezTo>
                      <a:pt x="10518" y="1391"/>
                      <a:pt x="9825" y="543"/>
                      <a:pt x="8708" y="158"/>
                    </a:cubicBezTo>
                    <a:cubicBezTo>
                      <a:pt x="8377" y="52"/>
                      <a:pt x="8015" y="1"/>
                      <a:pt x="765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5679;p71">
                <a:extLst>
                  <a:ext uri="{FF2B5EF4-FFF2-40B4-BE49-F238E27FC236}">
                    <a16:creationId xmlns:a16="http://schemas.microsoft.com/office/drawing/2014/main" xmlns="" id="{D559812A-A0CD-05AC-4D02-23E11BF9C9D1}"/>
                  </a:ext>
                </a:extLst>
              </p:cNvPr>
              <p:cNvSpPr/>
              <p:nvPr/>
            </p:nvSpPr>
            <p:spPr>
              <a:xfrm>
                <a:off x="-1642225" y="1536500"/>
                <a:ext cx="273575" cy="244675"/>
              </a:xfrm>
              <a:custGeom>
                <a:avLst/>
                <a:gdLst/>
                <a:ahLst/>
                <a:cxnLst/>
                <a:rect l="l" t="t" r="r" b="b"/>
                <a:pathLst>
                  <a:path w="10943" h="9787" fill="none" extrusionOk="0">
                    <a:moveTo>
                      <a:pt x="10750" y="2466"/>
                    </a:moveTo>
                    <a:cubicBezTo>
                      <a:pt x="10518" y="1542"/>
                      <a:pt x="9825" y="694"/>
                      <a:pt x="8708" y="309"/>
                    </a:cubicBezTo>
                    <a:cubicBezTo>
                      <a:pt x="7744" y="1"/>
                      <a:pt x="6512" y="155"/>
                      <a:pt x="5741" y="694"/>
                    </a:cubicBezTo>
                    <a:cubicBezTo>
                      <a:pt x="5240" y="1041"/>
                      <a:pt x="4932" y="1542"/>
                      <a:pt x="4816" y="2081"/>
                    </a:cubicBezTo>
                    <a:cubicBezTo>
                      <a:pt x="4084" y="1311"/>
                      <a:pt x="2389" y="1195"/>
                      <a:pt x="1388" y="1811"/>
                    </a:cubicBezTo>
                    <a:cubicBezTo>
                      <a:pt x="270" y="2505"/>
                      <a:pt x="1" y="3815"/>
                      <a:pt x="424" y="4855"/>
                    </a:cubicBezTo>
                    <a:cubicBezTo>
                      <a:pt x="810" y="5895"/>
                      <a:pt x="1773" y="6781"/>
                      <a:pt x="2813" y="7552"/>
                    </a:cubicBezTo>
                    <a:cubicBezTo>
                      <a:pt x="3892" y="8322"/>
                      <a:pt x="5086" y="9016"/>
                      <a:pt x="6358" y="9594"/>
                    </a:cubicBezTo>
                    <a:cubicBezTo>
                      <a:pt x="6550" y="9709"/>
                      <a:pt x="6743" y="9786"/>
                      <a:pt x="6974" y="9748"/>
                    </a:cubicBezTo>
                    <a:cubicBezTo>
                      <a:pt x="7167" y="9709"/>
                      <a:pt x="7359" y="9594"/>
                      <a:pt x="7475" y="9440"/>
                    </a:cubicBezTo>
                    <a:cubicBezTo>
                      <a:pt x="8785" y="8168"/>
                      <a:pt x="9786" y="6743"/>
                      <a:pt x="10364" y="5202"/>
                    </a:cubicBezTo>
                    <a:cubicBezTo>
                      <a:pt x="10711" y="4316"/>
                      <a:pt x="10942" y="3353"/>
                      <a:pt x="10750" y="2466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5680;p71">
                <a:extLst>
                  <a:ext uri="{FF2B5EF4-FFF2-40B4-BE49-F238E27FC236}">
                    <a16:creationId xmlns:a16="http://schemas.microsoft.com/office/drawing/2014/main" xmlns="" id="{3B3015CF-FE51-5E91-5FB8-845F91B5FBF4}"/>
                  </a:ext>
                </a:extLst>
              </p:cNvPr>
              <p:cNvSpPr/>
              <p:nvPr/>
            </p:nvSpPr>
            <p:spPr>
              <a:xfrm>
                <a:off x="-1577700" y="1596225"/>
                <a:ext cx="146425" cy="12837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135" extrusionOk="0">
                    <a:moveTo>
                      <a:pt x="4098" y="0"/>
                    </a:moveTo>
                    <a:cubicBezTo>
                      <a:pt x="3712" y="0"/>
                      <a:pt x="3327" y="103"/>
                      <a:pt x="3045" y="309"/>
                    </a:cubicBezTo>
                    <a:cubicBezTo>
                      <a:pt x="2775" y="501"/>
                      <a:pt x="2621" y="732"/>
                      <a:pt x="2582" y="1041"/>
                    </a:cubicBezTo>
                    <a:cubicBezTo>
                      <a:pt x="2342" y="801"/>
                      <a:pt x="1954" y="684"/>
                      <a:pt x="1565" y="684"/>
                    </a:cubicBezTo>
                    <a:cubicBezTo>
                      <a:pt x="1266" y="684"/>
                      <a:pt x="967" y="753"/>
                      <a:pt x="733" y="886"/>
                    </a:cubicBezTo>
                    <a:cubicBezTo>
                      <a:pt x="155" y="1272"/>
                      <a:pt x="1" y="1965"/>
                      <a:pt x="232" y="2505"/>
                    </a:cubicBezTo>
                    <a:cubicBezTo>
                      <a:pt x="425" y="3082"/>
                      <a:pt x="964" y="3545"/>
                      <a:pt x="1503" y="3930"/>
                    </a:cubicBezTo>
                    <a:cubicBezTo>
                      <a:pt x="2081" y="4354"/>
                      <a:pt x="2698" y="4739"/>
                      <a:pt x="3391" y="5047"/>
                    </a:cubicBezTo>
                    <a:cubicBezTo>
                      <a:pt x="3454" y="5078"/>
                      <a:pt x="3541" y="5135"/>
                      <a:pt x="3634" y="5135"/>
                    </a:cubicBezTo>
                    <a:cubicBezTo>
                      <a:pt x="3655" y="5135"/>
                      <a:pt x="3677" y="5132"/>
                      <a:pt x="3699" y="5124"/>
                    </a:cubicBezTo>
                    <a:cubicBezTo>
                      <a:pt x="3815" y="5124"/>
                      <a:pt x="3931" y="5047"/>
                      <a:pt x="4008" y="4970"/>
                    </a:cubicBezTo>
                    <a:cubicBezTo>
                      <a:pt x="4701" y="4277"/>
                      <a:pt x="5202" y="3506"/>
                      <a:pt x="5549" y="2697"/>
                    </a:cubicBezTo>
                    <a:cubicBezTo>
                      <a:pt x="5741" y="2235"/>
                      <a:pt x="5857" y="1734"/>
                      <a:pt x="5741" y="1233"/>
                    </a:cubicBezTo>
                    <a:cubicBezTo>
                      <a:pt x="5626" y="771"/>
                      <a:pt x="5241" y="270"/>
                      <a:pt x="4663" y="77"/>
                    </a:cubicBezTo>
                    <a:cubicBezTo>
                      <a:pt x="4483" y="26"/>
                      <a:pt x="4290" y="0"/>
                      <a:pt x="40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5681;p71">
                <a:extLst>
                  <a:ext uri="{FF2B5EF4-FFF2-40B4-BE49-F238E27FC236}">
                    <a16:creationId xmlns:a16="http://schemas.microsoft.com/office/drawing/2014/main" xmlns="" id="{322DB7FC-7E07-151D-CAC6-55060B160DAC}"/>
                  </a:ext>
                </a:extLst>
              </p:cNvPr>
              <p:cNvSpPr/>
              <p:nvPr/>
            </p:nvSpPr>
            <p:spPr>
              <a:xfrm>
                <a:off x="-1577700" y="1594300"/>
                <a:ext cx="146425" cy="131000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5240" fill="none" extrusionOk="0">
                    <a:moveTo>
                      <a:pt x="5741" y="1310"/>
                    </a:moveTo>
                    <a:cubicBezTo>
                      <a:pt x="5626" y="848"/>
                      <a:pt x="5241" y="347"/>
                      <a:pt x="4663" y="154"/>
                    </a:cubicBezTo>
                    <a:cubicBezTo>
                      <a:pt x="4123" y="0"/>
                      <a:pt x="3468" y="77"/>
                      <a:pt x="3045" y="386"/>
                    </a:cubicBezTo>
                    <a:cubicBezTo>
                      <a:pt x="2775" y="578"/>
                      <a:pt x="2621" y="809"/>
                      <a:pt x="2582" y="1118"/>
                    </a:cubicBezTo>
                    <a:cubicBezTo>
                      <a:pt x="2158" y="694"/>
                      <a:pt x="1272" y="655"/>
                      <a:pt x="733" y="963"/>
                    </a:cubicBezTo>
                    <a:cubicBezTo>
                      <a:pt x="155" y="1349"/>
                      <a:pt x="1" y="2042"/>
                      <a:pt x="232" y="2582"/>
                    </a:cubicBezTo>
                    <a:cubicBezTo>
                      <a:pt x="425" y="3159"/>
                      <a:pt x="964" y="3622"/>
                      <a:pt x="1503" y="4007"/>
                    </a:cubicBezTo>
                    <a:cubicBezTo>
                      <a:pt x="2081" y="4431"/>
                      <a:pt x="2698" y="4816"/>
                      <a:pt x="3391" y="5124"/>
                    </a:cubicBezTo>
                    <a:cubicBezTo>
                      <a:pt x="3468" y="5163"/>
                      <a:pt x="3584" y="5240"/>
                      <a:pt x="3699" y="5201"/>
                    </a:cubicBezTo>
                    <a:cubicBezTo>
                      <a:pt x="3815" y="5201"/>
                      <a:pt x="3931" y="5124"/>
                      <a:pt x="4008" y="5047"/>
                    </a:cubicBezTo>
                    <a:cubicBezTo>
                      <a:pt x="4701" y="4354"/>
                      <a:pt x="5202" y="3583"/>
                      <a:pt x="5549" y="2774"/>
                    </a:cubicBezTo>
                    <a:cubicBezTo>
                      <a:pt x="5741" y="2312"/>
                      <a:pt x="5857" y="1811"/>
                      <a:pt x="5741" y="131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5682;p71">
                <a:extLst>
                  <a:ext uri="{FF2B5EF4-FFF2-40B4-BE49-F238E27FC236}">
                    <a16:creationId xmlns:a16="http://schemas.microsoft.com/office/drawing/2014/main" xmlns="" id="{0B3F28B2-8D31-03B2-A676-79FF2452C369}"/>
                  </a:ext>
                </a:extLst>
              </p:cNvPr>
              <p:cNvSpPr/>
              <p:nvPr/>
            </p:nvSpPr>
            <p:spPr>
              <a:xfrm>
                <a:off x="-708925" y="2535150"/>
                <a:ext cx="89600" cy="73300"/>
              </a:xfrm>
              <a:custGeom>
                <a:avLst/>
                <a:gdLst/>
                <a:ahLst/>
                <a:cxnLst/>
                <a:rect l="l" t="t" r="r" b="b"/>
                <a:pathLst>
                  <a:path w="3584" h="2932" extrusionOk="0">
                    <a:moveTo>
                      <a:pt x="3087" y="1"/>
                    </a:moveTo>
                    <a:cubicBezTo>
                      <a:pt x="2869" y="1"/>
                      <a:pt x="2621" y="150"/>
                      <a:pt x="2621" y="392"/>
                    </a:cubicBezTo>
                    <a:cubicBezTo>
                      <a:pt x="2621" y="546"/>
                      <a:pt x="2582" y="661"/>
                      <a:pt x="2543" y="816"/>
                    </a:cubicBezTo>
                    <a:cubicBezTo>
                      <a:pt x="2543" y="854"/>
                      <a:pt x="2543" y="893"/>
                      <a:pt x="2505" y="931"/>
                    </a:cubicBezTo>
                    <a:cubicBezTo>
                      <a:pt x="2505" y="1008"/>
                      <a:pt x="2466" y="1047"/>
                      <a:pt x="2428" y="1124"/>
                    </a:cubicBezTo>
                    <a:cubicBezTo>
                      <a:pt x="2428" y="1162"/>
                      <a:pt x="2389" y="1162"/>
                      <a:pt x="2389" y="1201"/>
                    </a:cubicBezTo>
                    <a:cubicBezTo>
                      <a:pt x="2351" y="1278"/>
                      <a:pt x="2312" y="1316"/>
                      <a:pt x="2274" y="1393"/>
                    </a:cubicBezTo>
                    <a:cubicBezTo>
                      <a:pt x="2235" y="1432"/>
                      <a:pt x="2158" y="1470"/>
                      <a:pt x="2120" y="1548"/>
                    </a:cubicBezTo>
                    <a:cubicBezTo>
                      <a:pt x="2081" y="1586"/>
                      <a:pt x="2043" y="1586"/>
                      <a:pt x="2043" y="1625"/>
                    </a:cubicBezTo>
                    <a:cubicBezTo>
                      <a:pt x="1966" y="1663"/>
                      <a:pt x="1927" y="1702"/>
                      <a:pt x="1889" y="1740"/>
                    </a:cubicBezTo>
                    <a:cubicBezTo>
                      <a:pt x="1858" y="1760"/>
                      <a:pt x="1847" y="1767"/>
                      <a:pt x="1844" y="1767"/>
                    </a:cubicBezTo>
                    <a:cubicBezTo>
                      <a:pt x="1839" y="1767"/>
                      <a:pt x="1882" y="1732"/>
                      <a:pt x="1871" y="1732"/>
                    </a:cubicBezTo>
                    <a:cubicBezTo>
                      <a:pt x="1868" y="1732"/>
                      <a:pt x="1862" y="1734"/>
                      <a:pt x="1850" y="1740"/>
                    </a:cubicBezTo>
                    <a:cubicBezTo>
                      <a:pt x="1811" y="1779"/>
                      <a:pt x="1773" y="1779"/>
                      <a:pt x="1734" y="1817"/>
                    </a:cubicBezTo>
                    <a:cubicBezTo>
                      <a:pt x="1657" y="1817"/>
                      <a:pt x="1619" y="1856"/>
                      <a:pt x="1542" y="1894"/>
                    </a:cubicBezTo>
                    <a:cubicBezTo>
                      <a:pt x="1510" y="1894"/>
                      <a:pt x="1478" y="1894"/>
                      <a:pt x="1446" y="1916"/>
                    </a:cubicBezTo>
                    <a:lnTo>
                      <a:pt x="1446" y="1916"/>
                    </a:lnTo>
                    <a:cubicBezTo>
                      <a:pt x="1448" y="1916"/>
                      <a:pt x="1449" y="1916"/>
                      <a:pt x="1449" y="1916"/>
                    </a:cubicBezTo>
                    <a:lnTo>
                      <a:pt x="1449" y="1916"/>
                    </a:lnTo>
                    <a:cubicBezTo>
                      <a:pt x="1450" y="1916"/>
                      <a:pt x="1449" y="1916"/>
                      <a:pt x="1443" y="1918"/>
                    </a:cubicBezTo>
                    <a:lnTo>
                      <a:pt x="1443" y="1918"/>
                    </a:lnTo>
                    <a:cubicBezTo>
                      <a:pt x="1444" y="1917"/>
                      <a:pt x="1445" y="1917"/>
                      <a:pt x="1446" y="1916"/>
                    </a:cubicBezTo>
                    <a:lnTo>
                      <a:pt x="1446" y="1916"/>
                    </a:lnTo>
                    <a:cubicBezTo>
                      <a:pt x="1438" y="1917"/>
                      <a:pt x="1417" y="1923"/>
                      <a:pt x="1410" y="1927"/>
                    </a:cubicBezTo>
                    <a:lnTo>
                      <a:pt x="1410" y="1927"/>
                    </a:lnTo>
                    <a:cubicBezTo>
                      <a:pt x="1427" y="1923"/>
                      <a:pt x="1438" y="1920"/>
                      <a:pt x="1443" y="1918"/>
                    </a:cubicBezTo>
                    <a:lnTo>
                      <a:pt x="1443" y="1918"/>
                    </a:lnTo>
                    <a:cubicBezTo>
                      <a:pt x="1438" y="1922"/>
                      <a:pt x="1432" y="1927"/>
                      <a:pt x="1426" y="1933"/>
                    </a:cubicBezTo>
                    <a:cubicBezTo>
                      <a:pt x="1407" y="1933"/>
                      <a:pt x="1404" y="1930"/>
                      <a:pt x="1410" y="1927"/>
                    </a:cubicBezTo>
                    <a:lnTo>
                      <a:pt x="1410" y="1927"/>
                    </a:lnTo>
                    <a:cubicBezTo>
                      <a:pt x="1403" y="1929"/>
                      <a:pt x="1396" y="1931"/>
                      <a:pt x="1388" y="1933"/>
                    </a:cubicBezTo>
                    <a:cubicBezTo>
                      <a:pt x="1311" y="1933"/>
                      <a:pt x="1272" y="1933"/>
                      <a:pt x="1195" y="1971"/>
                    </a:cubicBezTo>
                    <a:lnTo>
                      <a:pt x="1041" y="1971"/>
                    </a:lnTo>
                    <a:cubicBezTo>
                      <a:pt x="887" y="1971"/>
                      <a:pt x="733" y="1933"/>
                      <a:pt x="617" y="1894"/>
                    </a:cubicBezTo>
                    <a:cubicBezTo>
                      <a:pt x="581" y="1884"/>
                      <a:pt x="545" y="1879"/>
                      <a:pt x="509" y="1879"/>
                    </a:cubicBezTo>
                    <a:cubicBezTo>
                      <a:pt x="279" y="1879"/>
                      <a:pt x="73" y="2079"/>
                      <a:pt x="39" y="2280"/>
                    </a:cubicBezTo>
                    <a:cubicBezTo>
                      <a:pt x="1" y="2588"/>
                      <a:pt x="193" y="2780"/>
                      <a:pt x="463" y="2857"/>
                    </a:cubicBezTo>
                    <a:cubicBezTo>
                      <a:pt x="653" y="2908"/>
                      <a:pt x="849" y="2932"/>
                      <a:pt x="1045" y="2932"/>
                    </a:cubicBezTo>
                    <a:cubicBezTo>
                      <a:pt x="1603" y="2932"/>
                      <a:pt x="2164" y="2737"/>
                      <a:pt x="2621" y="2395"/>
                    </a:cubicBezTo>
                    <a:cubicBezTo>
                      <a:pt x="3160" y="1971"/>
                      <a:pt x="3545" y="1278"/>
                      <a:pt x="3545" y="546"/>
                    </a:cubicBezTo>
                    <a:cubicBezTo>
                      <a:pt x="3584" y="315"/>
                      <a:pt x="3430" y="45"/>
                      <a:pt x="3160" y="6"/>
                    </a:cubicBezTo>
                    <a:cubicBezTo>
                      <a:pt x="3136" y="3"/>
                      <a:pt x="3112" y="1"/>
                      <a:pt x="308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5683;p71">
                <a:extLst>
                  <a:ext uri="{FF2B5EF4-FFF2-40B4-BE49-F238E27FC236}">
                    <a16:creationId xmlns:a16="http://schemas.microsoft.com/office/drawing/2014/main" xmlns="" id="{01922256-D9BE-38BD-3533-BCC8C8E7E9CE}"/>
                  </a:ext>
                </a:extLst>
              </p:cNvPr>
              <p:cNvSpPr/>
              <p:nvPr/>
            </p:nvSpPr>
            <p:spPr>
              <a:xfrm>
                <a:off x="-672325" y="2569825"/>
                <a:ext cx="76125" cy="61325"/>
              </a:xfrm>
              <a:custGeom>
                <a:avLst/>
                <a:gdLst/>
                <a:ahLst/>
                <a:cxnLst/>
                <a:rect l="l" t="t" r="r" b="b"/>
                <a:pathLst>
                  <a:path w="3045" h="2453" extrusionOk="0">
                    <a:moveTo>
                      <a:pt x="1859" y="868"/>
                    </a:moveTo>
                    <a:cubicBezTo>
                      <a:pt x="1856" y="876"/>
                      <a:pt x="1853" y="884"/>
                      <a:pt x="1850" y="893"/>
                    </a:cubicBezTo>
                    <a:cubicBezTo>
                      <a:pt x="1846" y="897"/>
                      <a:pt x="1843" y="899"/>
                      <a:pt x="1842" y="899"/>
                    </a:cubicBezTo>
                    <a:cubicBezTo>
                      <a:pt x="1840" y="899"/>
                      <a:pt x="1849" y="884"/>
                      <a:pt x="1859" y="868"/>
                    </a:cubicBezTo>
                    <a:close/>
                    <a:moveTo>
                      <a:pt x="2501" y="1"/>
                    </a:moveTo>
                    <a:cubicBezTo>
                      <a:pt x="2267" y="1"/>
                      <a:pt x="2077" y="150"/>
                      <a:pt x="2043" y="392"/>
                    </a:cubicBezTo>
                    <a:cubicBezTo>
                      <a:pt x="2043" y="430"/>
                      <a:pt x="2004" y="507"/>
                      <a:pt x="2004" y="546"/>
                    </a:cubicBezTo>
                    <a:cubicBezTo>
                      <a:pt x="2004" y="546"/>
                      <a:pt x="2004" y="584"/>
                      <a:pt x="1966" y="584"/>
                    </a:cubicBezTo>
                    <a:cubicBezTo>
                      <a:pt x="1966" y="679"/>
                      <a:pt x="1914" y="748"/>
                      <a:pt x="1874" y="833"/>
                    </a:cubicBezTo>
                    <a:lnTo>
                      <a:pt x="1874" y="833"/>
                    </a:lnTo>
                    <a:cubicBezTo>
                      <a:pt x="1870" y="835"/>
                      <a:pt x="1863" y="841"/>
                      <a:pt x="1850" y="854"/>
                    </a:cubicBezTo>
                    <a:cubicBezTo>
                      <a:pt x="1850" y="893"/>
                      <a:pt x="1811" y="893"/>
                      <a:pt x="1811" y="931"/>
                    </a:cubicBezTo>
                    <a:cubicBezTo>
                      <a:pt x="1773" y="970"/>
                      <a:pt x="1773" y="1008"/>
                      <a:pt x="1734" y="1047"/>
                    </a:cubicBezTo>
                    <a:cubicBezTo>
                      <a:pt x="1696" y="1085"/>
                      <a:pt x="1657" y="1124"/>
                      <a:pt x="1619" y="1162"/>
                    </a:cubicBezTo>
                    <a:cubicBezTo>
                      <a:pt x="1638" y="1124"/>
                      <a:pt x="1648" y="1114"/>
                      <a:pt x="1648" y="1114"/>
                    </a:cubicBezTo>
                    <a:lnTo>
                      <a:pt x="1648" y="1114"/>
                    </a:lnTo>
                    <a:cubicBezTo>
                      <a:pt x="1648" y="1114"/>
                      <a:pt x="1638" y="1124"/>
                      <a:pt x="1619" y="1124"/>
                    </a:cubicBezTo>
                    <a:cubicBezTo>
                      <a:pt x="1619" y="1162"/>
                      <a:pt x="1580" y="1162"/>
                      <a:pt x="1580" y="1201"/>
                    </a:cubicBezTo>
                    <a:cubicBezTo>
                      <a:pt x="1542" y="1239"/>
                      <a:pt x="1503" y="1239"/>
                      <a:pt x="1426" y="1278"/>
                    </a:cubicBezTo>
                    <a:cubicBezTo>
                      <a:pt x="1426" y="1278"/>
                      <a:pt x="1388" y="1316"/>
                      <a:pt x="1388" y="1316"/>
                    </a:cubicBezTo>
                    <a:cubicBezTo>
                      <a:pt x="1272" y="1355"/>
                      <a:pt x="1195" y="1432"/>
                      <a:pt x="1079" y="1432"/>
                    </a:cubicBezTo>
                    <a:cubicBezTo>
                      <a:pt x="1079" y="1432"/>
                      <a:pt x="1006" y="1456"/>
                      <a:pt x="1015" y="1466"/>
                    </a:cubicBezTo>
                    <a:lnTo>
                      <a:pt x="1015" y="1466"/>
                    </a:lnTo>
                    <a:cubicBezTo>
                      <a:pt x="1008" y="1469"/>
                      <a:pt x="1002" y="1470"/>
                      <a:pt x="1002" y="1470"/>
                    </a:cubicBezTo>
                    <a:cubicBezTo>
                      <a:pt x="925" y="1470"/>
                      <a:pt x="887" y="1470"/>
                      <a:pt x="848" y="1509"/>
                    </a:cubicBezTo>
                    <a:lnTo>
                      <a:pt x="579" y="1509"/>
                    </a:lnTo>
                    <a:cubicBezTo>
                      <a:pt x="555" y="1505"/>
                      <a:pt x="531" y="1503"/>
                      <a:pt x="507" y="1503"/>
                    </a:cubicBezTo>
                    <a:cubicBezTo>
                      <a:pt x="295" y="1503"/>
                      <a:pt x="74" y="1652"/>
                      <a:pt x="39" y="1894"/>
                    </a:cubicBezTo>
                    <a:cubicBezTo>
                      <a:pt x="1" y="2125"/>
                      <a:pt x="155" y="2434"/>
                      <a:pt x="425" y="2434"/>
                    </a:cubicBezTo>
                    <a:cubicBezTo>
                      <a:pt x="527" y="2446"/>
                      <a:pt x="630" y="2453"/>
                      <a:pt x="732" y="2453"/>
                    </a:cubicBezTo>
                    <a:cubicBezTo>
                      <a:pt x="1243" y="2453"/>
                      <a:pt x="1741" y="2292"/>
                      <a:pt x="2158" y="1971"/>
                    </a:cubicBezTo>
                    <a:cubicBezTo>
                      <a:pt x="2582" y="1625"/>
                      <a:pt x="2890" y="1124"/>
                      <a:pt x="3006" y="546"/>
                    </a:cubicBezTo>
                    <a:cubicBezTo>
                      <a:pt x="3044" y="315"/>
                      <a:pt x="2852" y="6"/>
                      <a:pt x="2582" y="6"/>
                    </a:cubicBezTo>
                    <a:cubicBezTo>
                      <a:pt x="2554" y="2"/>
                      <a:pt x="2527" y="1"/>
                      <a:pt x="2501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0" name="Google Shape;5684;p71">
                <a:extLst>
                  <a:ext uri="{FF2B5EF4-FFF2-40B4-BE49-F238E27FC236}">
                    <a16:creationId xmlns:a16="http://schemas.microsoft.com/office/drawing/2014/main" xmlns="" id="{0B0D1323-698B-D271-BB57-33F9BB63E80D}"/>
                  </a:ext>
                </a:extLst>
              </p:cNvPr>
              <p:cNvSpPr/>
              <p:nvPr/>
            </p:nvSpPr>
            <p:spPr>
              <a:xfrm>
                <a:off x="-1371575" y="2598750"/>
                <a:ext cx="87675" cy="74650"/>
              </a:xfrm>
              <a:custGeom>
                <a:avLst/>
                <a:gdLst/>
                <a:ahLst/>
                <a:cxnLst/>
                <a:rect l="l" t="t" r="r" b="b"/>
                <a:pathLst>
                  <a:path w="3507" h="2986" extrusionOk="0">
                    <a:moveTo>
                      <a:pt x="1164" y="1230"/>
                    </a:moveTo>
                    <a:cubicBezTo>
                      <a:pt x="1169" y="1243"/>
                      <a:pt x="1178" y="1260"/>
                      <a:pt x="1195" y="1277"/>
                    </a:cubicBezTo>
                    <a:cubicBezTo>
                      <a:pt x="1177" y="1250"/>
                      <a:pt x="1168" y="1236"/>
                      <a:pt x="1164" y="1230"/>
                    </a:cubicBezTo>
                    <a:close/>
                    <a:moveTo>
                      <a:pt x="477" y="1"/>
                    </a:moveTo>
                    <a:cubicBezTo>
                      <a:pt x="459" y="1"/>
                      <a:pt x="442" y="2"/>
                      <a:pt x="424" y="5"/>
                    </a:cubicBezTo>
                    <a:cubicBezTo>
                      <a:pt x="155" y="44"/>
                      <a:pt x="1" y="275"/>
                      <a:pt x="1" y="545"/>
                    </a:cubicBezTo>
                    <a:cubicBezTo>
                      <a:pt x="1" y="1277"/>
                      <a:pt x="386" y="2009"/>
                      <a:pt x="964" y="2471"/>
                    </a:cubicBezTo>
                    <a:cubicBezTo>
                      <a:pt x="1408" y="2797"/>
                      <a:pt x="1989" y="2986"/>
                      <a:pt x="2549" y="2986"/>
                    </a:cubicBezTo>
                    <a:cubicBezTo>
                      <a:pt x="2717" y="2986"/>
                      <a:pt x="2884" y="2969"/>
                      <a:pt x="3044" y="2933"/>
                    </a:cubicBezTo>
                    <a:cubicBezTo>
                      <a:pt x="3198" y="2895"/>
                      <a:pt x="3314" y="2856"/>
                      <a:pt x="3391" y="2741"/>
                    </a:cubicBezTo>
                    <a:cubicBezTo>
                      <a:pt x="3468" y="2664"/>
                      <a:pt x="3506" y="2509"/>
                      <a:pt x="3468" y="2394"/>
                    </a:cubicBezTo>
                    <a:cubicBezTo>
                      <a:pt x="3468" y="2190"/>
                      <a:pt x="3259" y="1957"/>
                      <a:pt x="3051" y="1957"/>
                    </a:cubicBezTo>
                    <a:cubicBezTo>
                      <a:pt x="3023" y="1957"/>
                      <a:pt x="2995" y="1961"/>
                      <a:pt x="2967" y="1970"/>
                    </a:cubicBezTo>
                    <a:cubicBezTo>
                      <a:pt x="2813" y="2009"/>
                      <a:pt x="2659" y="2009"/>
                      <a:pt x="2543" y="2009"/>
                    </a:cubicBezTo>
                    <a:lnTo>
                      <a:pt x="2197" y="2009"/>
                    </a:lnTo>
                    <a:cubicBezTo>
                      <a:pt x="2158" y="1970"/>
                      <a:pt x="2120" y="1970"/>
                      <a:pt x="2081" y="1970"/>
                    </a:cubicBezTo>
                    <a:cubicBezTo>
                      <a:pt x="2004" y="1932"/>
                      <a:pt x="1927" y="1932"/>
                      <a:pt x="1850" y="1893"/>
                    </a:cubicBezTo>
                    <a:cubicBezTo>
                      <a:pt x="1850" y="1867"/>
                      <a:pt x="1778" y="1840"/>
                      <a:pt x="1720" y="1814"/>
                    </a:cubicBezTo>
                    <a:lnTo>
                      <a:pt x="1720" y="1814"/>
                    </a:lnTo>
                    <a:cubicBezTo>
                      <a:pt x="1718" y="1816"/>
                      <a:pt x="1709" y="1816"/>
                      <a:pt x="1696" y="1816"/>
                    </a:cubicBezTo>
                    <a:cubicBezTo>
                      <a:pt x="1696" y="1810"/>
                      <a:pt x="1695" y="1805"/>
                      <a:pt x="1693" y="1801"/>
                    </a:cubicBezTo>
                    <a:lnTo>
                      <a:pt x="1693" y="1801"/>
                    </a:lnTo>
                    <a:cubicBezTo>
                      <a:pt x="1702" y="1806"/>
                      <a:pt x="1711" y="1810"/>
                      <a:pt x="1720" y="1814"/>
                    </a:cubicBezTo>
                    <a:lnTo>
                      <a:pt x="1720" y="1814"/>
                    </a:lnTo>
                    <a:cubicBezTo>
                      <a:pt x="1724" y="1812"/>
                      <a:pt x="1715" y="1806"/>
                      <a:pt x="1690" y="1794"/>
                    </a:cubicBezTo>
                    <a:lnTo>
                      <a:pt x="1690" y="1794"/>
                    </a:lnTo>
                    <a:cubicBezTo>
                      <a:pt x="1691" y="1796"/>
                      <a:pt x="1693" y="1798"/>
                      <a:pt x="1693" y="1801"/>
                    </a:cubicBezTo>
                    <a:lnTo>
                      <a:pt x="1693" y="1801"/>
                    </a:lnTo>
                    <a:cubicBezTo>
                      <a:pt x="1678" y="1793"/>
                      <a:pt x="1665" y="1785"/>
                      <a:pt x="1657" y="1777"/>
                    </a:cubicBezTo>
                    <a:lnTo>
                      <a:pt x="1657" y="1777"/>
                    </a:lnTo>
                    <a:cubicBezTo>
                      <a:pt x="1670" y="1784"/>
                      <a:pt x="1681" y="1789"/>
                      <a:pt x="1690" y="1794"/>
                    </a:cubicBezTo>
                    <a:lnTo>
                      <a:pt x="1690" y="1794"/>
                    </a:lnTo>
                    <a:cubicBezTo>
                      <a:pt x="1679" y="1777"/>
                      <a:pt x="1657" y="1777"/>
                      <a:pt x="1657" y="1777"/>
                    </a:cubicBezTo>
                    <a:lnTo>
                      <a:pt x="1657" y="1777"/>
                    </a:lnTo>
                    <a:cubicBezTo>
                      <a:pt x="1657" y="1777"/>
                      <a:pt x="1657" y="1777"/>
                      <a:pt x="1657" y="1777"/>
                    </a:cubicBezTo>
                    <a:cubicBezTo>
                      <a:pt x="1619" y="1739"/>
                      <a:pt x="1619" y="1739"/>
                      <a:pt x="1580" y="1700"/>
                    </a:cubicBezTo>
                    <a:cubicBezTo>
                      <a:pt x="1503" y="1662"/>
                      <a:pt x="1465" y="1623"/>
                      <a:pt x="1426" y="1585"/>
                    </a:cubicBezTo>
                    <a:cubicBezTo>
                      <a:pt x="1422" y="1581"/>
                      <a:pt x="1418" y="1577"/>
                      <a:pt x="1415" y="1574"/>
                    </a:cubicBezTo>
                    <a:cubicBezTo>
                      <a:pt x="1415" y="1574"/>
                      <a:pt x="1409" y="1568"/>
                      <a:pt x="1388" y="1546"/>
                    </a:cubicBezTo>
                    <a:cubicBezTo>
                      <a:pt x="1388" y="1508"/>
                      <a:pt x="1349" y="1508"/>
                      <a:pt x="1310" y="1469"/>
                    </a:cubicBezTo>
                    <a:cubicBezTo>
                      <a:pt x="1272" y="1431"/>
                      <a:pt x="1233" y="1354"/>
                      <a:pt x="1195" y="1315"/>
                    </a:cubicBezTo>
                    <a:cubicBezTo>
                      <a:pt x="1195" y="1289"/>
                      <a:pt x="1159" y="1227"/>
                      <a:pt x="1161" y="1227"/>
                    </a:cubicBezTo>
                    <a:lnTo>
                      <a:pt x="1161" y="1227"/>
                    </a:lnTo>
                    <a:cubicBezTo>
                      <a:pt x="1161" y="1227"/>
                      <a:pt x="1162" y="1228"/>
                      <a:pt x="1164" y="1230"/>
                    </a:cubicBezTo>
                    <a:lnTo>
                      <a:pt x="1164" y="1230"/>
                    </a:lnTo>
                    <a:cubicBezTo>
                      <a:pt x="1156" y="1212"/>
                      <a:pt x="1156" y="1200"/>
                      <a:pt x="1156" y="1200"/>
                    </a:cubicBezTo>
                    <a:cubicBezTo>
                      <a:pt x="1118" y="1122"/>
                      <a:pt x="1079" y="1045"/>
                      <a:pt x="1041" y="968"/>
                    </a:cubicBezTo>
                    <a:cubicBezTo>
                      <a:pt x="1041" y="968"/>
                      <a:pt x="1041" y="930"/>
                      <a:pt x="1041" y="891"/>
                    </a:cubicBezTo>
                    <a:cubicBezTo>
                      <a:pt x="1041" y="891"/>
                      <a:pt x="1021" y="833"/>
                      <a:pt x="1010" y="827"/>
                    </a:cubicBezTo>
                    <a:lnTo>
                      <a:pt x="1010" y="827"/>
                    </a:lnTo>
                    <a:cubicBezTo>
                      <a:pt x="1006" y="808"/>
                      <a:pt x="1002" y="788"/>
                      <a:pt x="1002" y="776"/>
                    </a:cubicBezTo>
                    <a:cubicBezTo>
                      <a:pt x="1002" y="737"/>
                      <a:pt x="1002" y="699"/>
                      <a:pt x="1002" y="660"/>
                    </a:cubicBezTo>
                    <a:cubicBezTo>
                      <a:pt x="964" y="583"/>
                      <a:pt x="964" y="506"/>
                      <a:pt x="964" y="429"/>
                    </a:cubicBezTo>
                    <a:cubicBezTo>
                      <a:pt x="964" y="215"/>
                      <a:pt x="700" y="1"/>
                      <a:pt x="47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5685;p71">
                <a:extLst>
                  <a:ext uri="{FF2B5EF4-FFF2-40B4-BE49-F238E27FC236}">
                    <a16:creationId xmlns:a16="http://schemas.microsoft.com/office/drawing/2014/main" xmlns="" id="{F0F158F5-0BD8-B9C6-FA29-DC928DB26C4B}"/>
                  </a:ext>
                </a:extLst>
              </p:cNvPr>
              <p:cNvSpPr/>
              <p:nvPr/>
            </p:nvSpPr>
            <p:spPr>
              <a:xfrm>
                <a:off x="-1388900" y="2641150"/>
                <a:ext cx="75150" cy="62875"/>
              </a:xfrm>
              <a:custGeom>
                <a:avLst/>
                <a:gdLst/>
                <a:ahLst/>
                <a:cxnLst/>
                <a:rect l="l" t="t" r="r" b="b"/>
                <a:pathLst>
                  <a:path w="3006" h="2515" extrusionOk="0">
                    <a:moveTo>
                      <a:pt x="522" y="0"/>
                    </a:moveTo>
                    <a:cubicBezTo>
                      <a:pt x="502" y="0"/>
                      <a:pt x="482" y="1"/>
                      <a:pt x="462" y="4"/>
                    </a:cubicBezTo>
                    <a:cubicBezTo>
                      <a:pt x="193" y="43"/>
                      <a:pt x="0" y="274"/>
                      <a:pt x="39" y="544"/>
                    </a:cubicBezTo>
                    <a:cubicBezTo>
                      <a:pt x="116" y="1122"/>
                      <a:pt x="424" y="1661"/>
                      <a:pt x="886" y="2008"/>
                    </a:cubicBezTo>
                    <a:cubicBezTo>
                      <a:pt x="1303" y="2355"/>
                      <a:pt x="1844" y="2514"/>
                      <a:pt x="2370" y="2514"/>
                    </a:cubicBezTo>
                    <a:cubicBezTo>
                      <a:pt x="2428" y="2514"/>
                      <a:pt x="2486" y="2512"/>
                      <a:pt x="2543" y="2509"/>
                    </a:cubicBezTo>
                    <a:cubicBezTo>
                      <a:pt x="2774" y="2470"/>
                      <a:pt x="3005" y="2239"/>
                      <a:pt x="2967" y="1969"/>
                    </a:cubicBezTo>
                    <a:cubicBezTo>
                      <a:pt x="2931" y="1723"/>
                      <a:pt x="2735" y="1540"/>
                      <a:pt x="2496" y="1540"/>
                    </a:cubicBezTo>
                    <a:cubicBezTo>
                      <a:pt x="2473" y="1540"/>
                      <a:pt x="2450" y="1542"/>
                      <a:pt x="2427" y="1545"/>
                    </a:cubicBezTo>
                    <a:cubicBezTo>
                      <a:pt x="2402" y="1545"/>
                      <a:pt x="2359" y="1563"/>
                      <a:pt x="2310" y="1563"/>
                    </a:cubicBezTo>
                    <a:cubicBezTo>
                      <a:pt x="2286" y="1563"/>
                      <a:pt x="2260" y="1558"/>
                      <a:pt x="2235" y="1545"/>
                    </a:cubicBezTo>
                    <a:lnTo>
                      <a:pt x="2196" y="1545"/>
                    </a:lnTo>
                    <a:cubicBezTo>
                      <a:pt x="2158" y="1545"/>
                      <a:pt x="2081" y="1545"/>
                      <a:pt x="2042" y="1507"/>
                    </a:cubicBezTo>
                    <a:lnTo>
                      <a:pt x="1965" y="1507"/>
                    </a:lnTo>
                    <a:cubicBezTo>
                      <a:pt x="1950" y="1507"/>
                      <a:pt x="1930" y="1501"/>
                      <a:pt x="1915" y="1497"/>
                    </a:cubicBezTo>
                    <a:lnTo>
                      <a:pt x="1915" y="1497"/>
                    </a:lnTo>
                    <a:cubicBezTo>
                      <a:pt x="1881" y="1468"/>
                      <a:pt x="1849" y="1468"/>
                      <a:pt x="1849" y="1468"/>
                    </a:cubicBezTo>
                    <a:cubicBezTo>
                      <a:pt x="1772" y="1430"/>
                      <a:pt x="1734" y="1430"/>
                      <a:pt x="1657" y="1391"/>
                    </a:cubicBezTo>
                    <a:cubicBezTo>
                      <a:pt x="1657" y="1391"/>
                      <a:pt x="1618" y="1353"/>
                      <a:pt x="1618" y="1353"/>
                    </a:cubicBezTo>
                    <a:cubicBezTo>
                      <a:pt x="1618" y="1314"/>
                      <a:pt x="1541" y="1314"/>
                      <a:pt x="1503" y="1276"/>
                    </a:cubicBezTo>
                    <a:cubicBezTo>
                      <a:pt x="1464" y="1237"/>
                      <a:pt x="1426" y="1199"/>
                      <a:pt x="1387" y="1160"/>
                    </a:cubicBezTo>
                    <a:cubicBezTo>
                      <a:pt x="1349" y="1160"/>
                      <a:pt x="1349" y="1122"/>
                      <a:pt x="1310" y="1122"/>
                    </a:cubicBezTo>
                    <a:cubicBezTo>
                      <a:pt x="1271" y="1045"/>
                      <a:pt x="1194" y="968"/>
                      <a:pt x="1156" y="852"/>
                    </a:cubicBezTo>
                    <a:cubicBezTo>
                      <a:pt x="1143" y="839"/>
                      <a:pt x="1135" y="833"/>
                      <a:pt x="1131" y="833"/>
                    </a:cubicBezTo>
                    <a:cubicBezTo>
                      <a:pt x="1130" y="833"/>
                      <a:pt x="1129" y="834"/>
                      <a:pt x="1129" y="836"/>
                    </a:cubicBezTo>
                    <a:lnTo>
                      <a:pt x="1129" y="836"/>
                    </a:lnTo>
                    <a:lnTo>
                      <a:pt x="1117" y="813"/>
                    </a:lnTo>
                    <a:cubicBezTo>
                      <a:pt x="1079" y="775"/>
                      <a:pt x="1079" y="698"/>
                      <a:pt x="1040" y="659"/>
                    </a:cubicBezTo>
                    <a:cubicBezTo>
                      <a:pt x="1040" y="621"/>
                      <a:pt x="1002" y="544"/>
                      <a:pt x="1002" y="505"/>
                    </a:cubicBezTo>
                    <a:cubicBezTo>
                      <a:pt x="1002" y="505"/>
                      <a:pt x="1002" y="467"/>
                      <a:pt x="1002" y="428"/>
                    </a:cubicBezTo>
                    <a:cubicBezTo>
                      <a:pt x="966" y="214"/>
                      <a:pt x="765" y="0"/>
                      <a:pt x="52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5686;p71">
                <a:extLst>
                  <a:ext uri="{FF2B5EF4-FFF2-40B4-BE49-F238E27FC236}">
                    <a16:creationId xmlns:a16="http://schemas.microsoft.com/office/drawing/2014/main" xmlns="" id="{CC5C9017-E885-91A4-209D-3D18297FBA2E}"/>
                  </a:ext>
                </a:extLst>
              </p:cNvPr>
              <p:cNvSpPr/>
              <p:nvPr/>
            </p:nvSpPr>
            <p:spPr>
              <a:xfrm>
                <a:off x="-1361425" y="2639275"/>
                <a:ext cx="198875" cy="154575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6183" extrusionOk="0">
                    <a:moveTo>
                      <a:pt x="4074" y="0"/>
                    </a:moveTo>
                    <a:cubicBezTo>
                      <a:pt x="1761" y="0"/>
                      <a:pt x="1" y="2724"/>
                      <a:pt x="1405" y="4741"/>
                    </a:cubicBezTo>
                    <a:cubicBezTo>
                      <a:pt x="1945" y="5473"/>
                      <a:pt x="2754" y="5974"/>
                      <a:pt x="3601" y="6128"/>
                    </a:cubicBezTo>
                    <a:cubicBezTo>
                      <a:pt x="3803" y="6164"/>
                      <a:pt x="4007" y="6182"/>
                      <a:pt x="4211" y="6182"/>
                    </a:cubicBezTo>
                    <a:cubicBezTo>
                      <a:pt x="5097" y="6182"/>
                      <a:pt x="5973" y="5832"/>
                      <a:pt x="6568" y="5049"/>
                    </a:cubicBezTo>
                    <a:cubicBezTo>
                      <a:pt x="7955" y="3239"/>
                      <a:pt x="6799" y="388"/>
                      <a:pt x="4565" y="41"/>
                    </a:cubicBezTo>
                    <a:cubicBezTo>
                      <a:pt x="4399" y="13"/>
                      <a:pt x="4235" y="0"/>
                      <a:pt x="4074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3" name="Google Shape;5687;p71">
                <a:extLst>
                  <a:ext uri="{FF2B5EF4-FFF2-40B4-BE49-F238E27FC236}">
                    <a16:creationId xmlns:a16="http://schemas.microsoft.com/office/drawing/2014/main" xmlns="" id="{F84C4D9D-437D-EDA8-2FBE-1F996DA3E356}"/>
                  </a:ext>
                </a:extLst>
              </p:cNvPr>
              <p:cNvSpPr/>
              <p:nvPr/>
            </p:nvSpPr>
            <p:spPr>
              <a:xfrm>
                <a:off x="-793150" y="2582425"/>
                <a:ext cx="197900" cy="155075"/>
              </a:xfrm>
              <a:custGeom>
                <a:avLst/>
                <a:gdLst/>
                <a:ahLst/>
                <a:cxnLst/>
                <a:rect l="l" t="t" r="r" b="b"/>
                <a:pathLst>
                  <a:path w="7916" h="6203" extrusionOk="0">
                    <a:moveTo>
                      <a:pt x="4042" y="1"/>
                    </a:moveTo>
                    <a:cubicBezTo>
                      <a:pt x="1761" y="1"/>
                      <a:pt x="0" y="2725"/>
                      <a:pt x="1405" y="4742"/>
                    </a:cubicBezTo>
                    <a:cubicBezTo>
                      <a:pt x="1906" y="5513"/>
                      <a:pt x="2715" y="5975"/>
                      <a:pt x="3601" y="6129"/>
                    </a:cubicBezTo>
                    <a:cubicBezTo>
                      <a:pt x="3827" y="6177"/>
                      <a:pt x="4056" y="6202"/>
                      <a:pt x="4284" y="6202"/>
                    </a:cubicBezTo>
                    <a:cubicBezTo>
                      <a:pt x="5144" y="6202"/>
                      <a:pt x="5981" y="5850"/>
                      <a:pt x="6529" y="5089"/>
                    </a:cubicBezTo>
                    <a:cubicBezTo>
                      <a:pt x="7916" y="3239"/>
                      <a:pt x="6799" y="427"/>
                      <a:pt x="4526" y="42"/>
                    </a:cubicBezTo>
                    <a:cubicBezTo>
                      <a:pt x="4362" y="14"/>
                      <a:pt x="4201" y="1"/>
                      <a:pt x="4042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5688;p71">
                <a:extLst>
                  <a:ext uri="{FF2B5EF4-FFF2-40B4-BE49-F238E27FC236}">
                    <a16:creationId xmlns:a16="http://schemas.microsoft.com/office/drawing/2014/main" xmlns="" id="{51AD8488-FBFE-EDB9-C872-8C005CA2E661}"/>
                  </a:ext>
                </a:extLst>
              </p:cNvPr>
              <p:cNvSpPr/>
              <p:nvPr/>
            </p:nvSpPr>
            <p:spPr>
              <a:xfrm>
                <a:off x="-1095150" y="2620050"/>
                <a:ext cx="212875" cy="156625"/>
              </a:xfrm>
              <a:custGeom>
                <a:avLst/>
                <a:gdLst/>
                <a:ahLst/>
                <a:cxnLst/>
                <a:rect l="l" t="t" r="r" b="b"/>
                <a:pathLst>
                  <a:path w="8515" h="6265" extrusionOk="0">
                    <a:moveTo>
                      <a:pt x="7372" y="0"/>
                    </a:moveTo>
                    <a:cubicBezTo>
                      <a:pt x="7306" y="0"/>
                      <a:pt x="7237" y="13"/>
                      <a:pt x="7167" y="39"/>
                    </a:cubicBezTo>
                    <a:cubicBezTo>
                      <a:pt x="6935" y="116"/>
                      <a:pt x="6743" y="502"/>
                      <a:pt x="6858" y="733"/>
                    </a:cubicBezTo>
                    <a:cubicBezTo>
                      <a:pt x="7590" y="2081"/>
                      <a:pt x="7282" y="3815"/>
                      <a:pt x="6011" y="4662"/>
                    </a:cubicBezTo>
                    <a:cubicBezTo>
                      <a:pt x="5520" y="4995"/>
                      <a:pt x="4959" y="5153"/>
                      <a:pt x="4402" y="5153"/>
                    </a:cubicBezTo>
                    <a:cubicBezTo>
                      <a:pt x="3474" y="5153"/>
                      <a:pt x="2558" y="4711"/>
                      <a:pt x="2004" y="3892"/>
                    </a:cubicBezTo>
                    <a:cubicBezTo>
                      <a:pt x="1503" y="3198"/>
                      <a:pt x="1388" y="2351"/>
                      <a:pt x="1542" y="1542"/>
                    </a:cubicBezTo>
                    <a:cubicBezTo>
                      <a:pt x="1651" y="1148"/>
                      <a:pt x="1338" y="916"/>
                      <a:pt x="1018" y="916"/>
                    </a:cubicBezTo>
                    <a:cubicBezTo>
                      <a:pt x="776" y="916"/>
                      <a:pt x="530" y="1050"/>
                      <a:pt x="463" y="1349"/>
                    </a:cubicBezTo>
                    <a:cubicBezTo>
                      <a:pt x="1" y="3314"/>
                      <a:pt x="1195" y="5510"/>
                      <a:pt x="3160" y="6088"/>
                    </a:cubicBezTo>
                    <a:cubicBezTo>
                      <a:pt x="3547" y="6207"/>
                      <a:pt x="3946" y="6264"/>
                      <a:pt x="4343" y="6264"/>
                    </a:cubicBezTo>
                    <a:cubicBezTo>
                      <a:pt x="5996" y="6264"/>
                      <a:pt x="7601" y="5269"/>
                      <a:pt x="8130" y="3622"/>
                    </a:cubicBezTo>
                    <a:cubicBezTo>
                      <a:pt x="8515" y="2544"/>
                      <a:pt x="8476" y="1349"/>
                      <a:pt x="7899" y="348"/>
                    </a:cubicBezTo>
                    <a:cubicBezTo>
                      <a:pt x="7780" y="140"/>
                      <a:pt x="7592" y="0"/>
                      <a:pt x="737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5689;p71">
                <a:extLst>
                  <a:ext uri="{FF2B5EF4-FFF2-40B4-BE49-F238E27FC236}">
                    <a16:creationId xmlns:a16="http://schemas.microsoft.com/office/drawing/2014/main" xmlns="" id="{01013122-688D-C97B-A208-9184CFDA5C00}"/>
                  </a:ext>
                </a:extLst>
              </p:cNvPr>
              <p:cNvSpPr/>
              <p:nvPr/>
            </p:nvSpPr>
            <p:spPr>
              <a:xfrm>
                <a:off x="-1564200" y="2751250"/>
                <a:ext cx="275475" cy="2461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47" extrusionOk="0">
                    <a:moveTo>
                      <a:pt x="5499" y="1"/>
                    </a:moveTo>
                    <a:cubicBezTo>
                      <a:pt x="5017" y="1"/>
                      <a:pt x="4528" y="72"/>
                      <a:pt x="4046" y="224"/>
                    </a:cubicBezTo>
                    <a:cubicBezTo>
                      <a:pt x="1426" y="1033"/>
                      <a:pt x="0" y="3806"/>
                      <a:pt x="809" y="6388"/>
                    </a:cubicBezTo>
                    <a:cubicBezTo>
                      <a:pt x="1467" y="8487"/>
                      <a:pt x="3399" y="9847"/>
                      <a:pt x="5506" y="9847"/>
                    </a:cubicBezTo>
                    <a:cubicBezTo>
                      <a:pt x="5991" y="9847"/>
                      <a:pt x="6484" y="9775"/>
                      <a:pt x="6974" y="9624"/>
                    </a:cubicBezTo>
                    <a:cubicBezTo>
                      <a:pt x="9555" y="8815"/>
                      <a:pt x="11019" y="6080"/>
                      <a:pt x="10210" y="3460"/>
                    </a:cubicBezTo>
                    <a:cubicBezTo>
                      <a:pt x="9552" y="1361"/>
                      <a:pt x="7595" y="1"/>
                      <a:pt x="54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5690;p71">
                <a:extLst>
                  <a:ext uri="{FF2B5EF4-FFF2-40B4-BE49-F238E27FC236}">
                    <a16:creationId xmlns:a16="http://schemas.microsoft.com/office/drawing/2014/main" xmlns="" id="{06CFFEBF-8C40-7FA2-7A72-670F25C0D5A1}"/>
                  </a:ext>
                </a:extLst>
              </p:cNvPr>
              <p:cNvSpPr/>
              <p:nvPr/>
            </p:nvSpPr>
            <p:spPr>
              <a:xfrm>
                <a:off x="-1564200" y="2736600"/>
                <a:ext cx="275475" cy="275475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19" fill="none" extrusionOk="0">
                    <a:moveTo>
                      <a:pt x="809" y="6974"/>
                    </a:moveTo>
                    <a:cubicBezTo>
                      <a:pt x="1618" y="9555"/>
                      <a:pt x="4354" y="11019"/>
                      <a:pt x="6974" y="10210"/>
                    </a:cubicBezTo>
                    <a:cubicBezTo>
                      <a:pt x="9555" y="9401"/>
                      <a:pt x="11019" y="6666"/>
                      <a:pt x="10210" y="4046"/>
                    </a:cubicBezTo>
                    <a:cubicBezTo>
                      <a:pt x="9401" y="1464"/>
                      <a:pt x="6627" y="0"/>
                      <a:pt x="4046" y="810"/>
                    </a:cubicBezTo>
                    <a:cubicBezTo>
                      <a:pt x="1426" y="1619"/>
                      <a:pt x="0" y="4392"/>
                      <a:pt x="809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5691;p71">
                <a:extLst>
                  <a:ext uri="{FF2B5EF4-FFF2-40B4-BE49-F238E27FC236}">
                    <a16:creationId xmlns:a16="http://schemas.microsoft.com/office/drawing/2014/main" xmlns="" id="{D5A5815C-D3E2-9650-EB0E-32761290A54C}"/>
                  </a:ext>
                </a:extLst>
              </p:cNvPr>
              <p:cNvSpPr/>
              <p:nvPr/>
            </p:nvSpPr>
            <p:spPr>
              <a:xfrm>
                <a:off x="-1403350" y="2793025"/>
                <a:ext cx="59725" cy="6345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38" extrusionOk="0">
                    <a:moveTo>
                      <a:pt x="480" y="1"/>
                    </a:moveTo>
                    <a:cubicBezTo>
                      <a:pt x="414" y="1"/>
                      <a:pt x="344" y="18"/>
                      <a:pt x="270" y="55"/>
                    </a:cubicBezTo>
                    <a:cubicBezTo>
                      <a:pt x="116" y="171"/>
                      <a:pt x="0" y="479"/>
                      <a:pt x="154" y="633"/>
                    </a:cubicBezTo>
                    <a:cubicBezTo>
                      <a:pt x="617" y="1211"/>
                      <a:pt x="1079" y="1789"/>
                      <a:pt x="1580" y="2367"/>
                    </a:cubicBezTo>
                    <a:cubicBezTo>
                      <a:pt x="1657" y="2469"/>
                      <a:pt x="1785" y="2538"/>
                      <a:pt x="1919" y="2538"/>
                    </a:cubicBezTo>
                    <a:cubicBezTo>
                      <a:pt x="1986" y="2538"/>
                      <a:pt x="2055" y="2521"/>
                      <a:pt x="2119" y="2482"/>
                    </a:cubicBezTo>
                    <a:cubicBezTo>
                      <a:pt x="2312" y="2367"/>
                      <a:pt x="2389" y="2058"/>
                      <a:pt x="2273" y="1904"/>
                    </a:cubicBezTo>
                    <a:cubicBezTo>
                      <a:pt x="1772" y="1326"/>
                      <a:pt x="1310" y="749"/>
                      <a:pt x="848" y="209"/>
                    </a:cubicBezTo>
                    <a:cubicBezTo>
                      <a:pt x="743" y="78"/>
                      <a:pt x="621" y="1"/>
                      <a:pt x="4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5692;p71">
                <a:extLst>
                  <a:ext uri="{FF2B5EF4-FFF2-40B4-BE49-F238E27FC236}">
                    <a16:creationId xmlns:a16="http://schemas.microsoft.com/office/drawing/2014/main" xmlns="" id="{544CCA5D-A21E-E8D0-F9F8-35B2B69D967C}"/>
                  </a:ext>
                </a:extLst>
              </p:cNvPr>
              <p:cNvSpPr/>
              <p:nvPr/>
            </p:nvSpPr>
            <p:spPr>
              <a:xfrm>
                <a:off x="-1452475" y="2808475"/>
                <a:ext cx="626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505" h="2502" extrusionOk="0">
                    <a:moveTo>
                      <a:pt x="486" y="0"/>
                    </a:moveTo>
                    <a:cubicBezTo>
                      <a:pt x="369" y="0"/>
                      <a:pt x="254" y="49"/>
                      <a:pt x="193" y="131"/>
                    </a:cubicBezTo>
                    <a:cubicBezTo>
                      <a:pt x="0" y="323"/>
                      <a:pt x="77" y="554"/>
                      <a:pt x="193" y="708"/>
                    </a:cubicBezTo>
                    <a:lnTo>
                      <a:pt x="1734" y="2404"/>
                    </a:lnTo>
                    <a:cubicBezTo>
                      <a:pt x="1802" y="2471"/>
                      <a:pt x="1891" y="2502"/>
                      <a:pt x="1984" y="2502"/>
                    </a:cubicBezTo>
                    <a:cubicBezTo>
                      <a:pt x="2102" y="2502"/>
                      <a:pt x="2225" y="2452"/>
                      <a:pt x="2312" y="2365"/>
                    </a:cubicBezTo>
                    <a:cubicBezTo>
                      <a:pt x="2505" y="2211"/>
                      <a:pt x="2428" y="1941"/>
                      <a:pt x="2312" y="1787"/>
                    </a:cubicBezTo>
                    <a:lnTo>
                      <a:pt x="771" y="131"/>
                    </a:lnTo>
                    <a:cubicBezTo>
                      <a:pt x="698" y="39"/>
                      <a:pt x="591" y="0"/>
                      <a:pt x="4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5693;p71">
                <a:extLst>
                  <a:ext uri="{FF2B5EF4-FFF2-40B4-BE49-F238E27FC236}">
                    <a16:creationId xmlns:a16="http://schemas.microsoft.com/office/drawing/2014/main" xmlns="" id="{B687AF07-C50C-D1EA-2988-7990C17E7878}"/>
                  </a:ext>
                </a:extLst>
              </p:cNvPr>
              <p:cNvSpPr/>
              <p:nvPr/>
            </p:nvSpPr>
            <p:spPr>
              <a:xfrm>
                <a:off x="-1502550" y="2821650"/>
                <a:ext cx="549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09" extrusionOk="0">
                    <a:moveTo>
                      <a:pt x="485" y="1"/>
                    </a:moveTo>
                    <a:cubicBezTo>
                      <a:pt x="405" y="1"/>
                      <a:pt x="318" y="22"/>
                      <a:pt x="231" y="66"/>
                    </a:cubicBezTo>
                    <a:cubicBezTo>
                      <a:pt x="77" y="143"/>
                      <a:pt x="0" y="451"/>
                      <a:pt x="116" y="605"/>
                    </a:cubicBezTo>
                    <a:cubicBezTo>
                      <a:pt x="539" y="1183"/>
                      <a:pt x="963" y="1761"/>
                      <a:pt x="1348" y="2300"/>
                    </a:cubicBezTo>
                    <a:cubicBezTo>
                      <a:pt x="1453" y="2431"/>
                      <a:pt x="1593" y="2509"/>
                      <a:pt x="1733" y="2509"/>
                    </a:cubicBezTo>
                    <a:cubicBezTo>
                      <a:pt x="1799" y="2509"/>
                      <a:pt x="1865" y="2491"/>
                      <a:pt x="1926" y="2454"/>
                    </a:cubicBezTo>
                    <a:cubicBezTo>
                      <a:pt x="2119" y="2339"/>
                      <a:pt x="2196" y="2031"/>
                      <a:pt x="2042" y="1877"/>
                    </a:cubicBezTo>
                    <a:cubicBezTo>
                      <a:pt x="1657" y="1299"/>
                      <a:pt x="1233" y="759"/>
                      <a:pt x="809" y="181"/>
                    </a:cubicBezTo>
                    <a:cubicBezTo>
                      <a:pt x="737" y="61"/>
                      <a:pt x="619" y="1"/>
                      <a:pt x="4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5694;p71">
                <a:extLst>
                  <a:ext uri="{FF2B5EF4-FFF2-40B4-BE49-F238E27FC236}">
                    <a16:creationId xmlns:a16="http://schemas.microsoft.com/office/drawing/2014/main" xmlns="" id="{E497CC7C-2988-3D3F-8D2A-8D9496AA713C}"/>
                  </a:ext>
                </a:extLst>
              </p:cNvPr>
              <p:cNvSpPr/>
              <p:nvPr/>
            </p:nvSpPr>
            <p:spPr>
              <a:xfrm>
                <a:off x="-634750" y="2627000"/>
                <a:ext cx="275475" cy="2471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9886" extrusionOk="0">
                    <a:moveTo>
                      <a:pt x="5496" y="1"/>
                    </a:moveTo>
                    <a:cubicBezTo>
                      <a:pt x="5015" y="1"/>
                      <a:pt x="4527" y="73"/>
                      <a:pt x="4046" y="224"/>
                    </a:cubicBezTo>
                    <a:cubicBezTo>
                      <a:pt x="1426" y="1033"/>
                      <a:pt x="0" y="3807"/>
                      <a:pt x="771" y="6388"/>
                    </a:cubicBezTo>
                    <a:cubicBezTo>
                      <a:pt x="1429" y="8519"/>
                      <a:pt x="3387" y="9885"/>
                      <a:pt x="5505" y="9885"/>
                    </a:cubicBezTo>
                    <a:cubicBezTo>
                      <a:pt x="5991" y="9885"/>
                      <a:pt x="6485" y="9813"/>
                      <a:pt x="6974" y="9663"/>
                    </a:cubicBezTo>
                    <a:cubicBezTo>
                      <a:pt x="9555" y="8854"/>
                      <a:pt x="11019" y="6080"/>
                      <a:pt x="10210" y="3498"/>
                    </a:cubicBezTo>
                    <a:cubicBezTo>
                      <a:pt x="9552" y="1367"/>
                      <a:pt x="7593" y="1"/>
                      <a:pt x="549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5695;p71">
                <a:extLst>
                  <a:ext uri="{FF2B5EF4-FFF2-40B4-BE49-F238E27FC236}">
                    <a16:creationId xmlns:a16="http://schemas.microsoft.com/office/drawing/2014/main" xmlns="" id="{D2F1CC15-8A59-7D29-63C9-A1ADBADF741E}"/>
                  </a:ext>
                </a:extLst>
              </p:cNvPr>
              <p:cNvSpPr/>
              <p:nvPr/>
            </p:nvSpPr>
            <p:spPr>
              <a:xfrm>
                <a:off x="-634750" y="2612350"/>
                <a:ext cx="275475" cy="276450"/>
              </a:xfrm>
              <a:custGeom>
                <a:avLst/>
                <a:gdLst/>
                <a:ahLst/>
                <a:cxnLst/>
                <a:rect l="l" t="t" r="r" b="b"/>
                <a:pathLst>
                  <a:path w="11019" h="11058" fill="none" extrusionOk="0">
                    <a:moveTo>
                      <a:pt x="771" y="6974"/>
                    </a:moveTo>
                    <a:cubicBezTo>
                      <a:pt x="1580" y="9594"/>
                      <a:pt x="4354" y="11058"/>
                      <a:pt x="6974" y="10249"/>
                    </a:cubicBezTo>
                    <a:cubicBezTo>
                      <a:pt x="9555" y="9440"/>
                      <a:pt x="11019" y="6666"/>
                      <a:pt x="10210" y="4084"/>
                    </a:cubicBezTo>
                    <a:cubicBezTo>
                      <a:pt x="9401" y="1465"/>
                      <a:pt x="6627" y="1"/>
                      <a:pt x="4046" y="810"/>
                    </a:cubicBezTo>
                    <a:cubicBezTo>
                      <a:pt x="1426" y="1619"/>
                      <a:pt x="0" y="4393"/>
                      <a:pt x="771" y="6974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5696;p71">
                <a:extLst>
                  <a:ext uri="{FF2B5EF4-FFF2-40B4-BE49-F238E27FC236}">
                    <a16:creationId xmlns:a16="http://schemas.microsoft.com/office/drawing/2014/main" xmlns="" id="{B0351A33-62F2-1E7A-3807-369B8CF42CF4}"/>
                  </a:ext>
                </a:extLst>
              </p:cNvPr>
              <p:cNvSpPr/>
              <p:nvPr/>
            </p:nvSpPr>
            <p:spPr>
              <a:xfrm>
                <a:off x="-473900" y="2669475"/>
                <a:ext cx="5972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389" h="2520" extrusionOk="0">
                    <a:moveTo>
                      <a:pt x="497" y="1"/>
                    </a:moveTo>
                    <a:cubicBezTo>
                      <a:pt x="420" y="1"/>
                      <a:pt x="342" y="22"/>
                      <a:pt x="270" y="66"/>
                    </a:cubicBezTo>
                    <a:cubicBezTo>
                      <a:pt x="77" y="143"/>
                      <a:pt x="0" y="451"/>
                      <a:pt x="154" y="605"/>
                    </a:cubicBezTo>
                    <a:cubicBezTo>
                      <a:pt x="617" y="1183"/>
                      <a:pt x="1079" y="1761"/>
                      <a:pt x="1541" y="2339"/>
                    </a:cubicBezTo>
                    <a:cubicBezTo>
                      <a:pt x="1638" y="2459"/>
                      <a:pt x="1764" y="2519"/>
                      <a:pt x="1892" y="2519"/>
                    </a:cubicBezTo>
                    <a:cubicBezTo>
                      <a:pt x="1969" y="2519"/>
                      <a:pt x="2047" y="2498"/>
                      <a:pt x="2119" y="2454"/>
                    </a:cubicBezTo>
                    <a:cubicBezTo>
                      <a:pt x="2312" y="2377"/>
                      <a:pt x="2389" y="2069"/>
                      <a:pt x="2235" y="1876"/>
                    </a:cubicBezTo>
                    <a:cubicBezTo>
                      <a:pt x="1772" y="1337"/>
                      <a:pt x="1310" y="759"/>
                      <a:pt x="848" y="181"/>
                    </a:cubicBezTo>
                    <a:cubicBezTo>
                      <a:pt x="751" y="61"/>
                      <a:pt x="625" y="1"/>
                      <a:pt x="49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5697;p71">
                <a:extLst>
                  <a:ext uri="{FF2B5EF4-FFF2-40B4-BE49-F238E27FC236}">
                    <a16:creationId xmlns:a16="http://schemas.microsoft.com/office/drawing/2014/main" xmlns="" id="{C6EF9C1C-BE15-9B0C-80D9-2FDDFD009F17}"/>
                  </a:ext>
                </a:extLst>
              </p:cNvPr>
              <p:cNvSpPr/>
              <p:nvPr/>
            </p:nvSpPr>
            <p:spPr>
              <a:xfrm>
                <a:off x="-523025" y="2685025"/>
                <a:ext cx="61650" cy="6222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482" y="1"/>
                    </a:moveTo>
                    <a:cubicBezTo>
                      <a:pt x="364" y="1"/>
                      <a:pt x="241" y="51"/>
                      <a:pt x="154" y="137"/>
                    </a:cubicBezTo>
                    <a:cubicBezTo>
                      <a:pt x="0" y="291"/>
                      <a:pt x="39" y="561"/>
                      <a:pt x="193" y="715"/>
                    </a:cubicBezTo>
                    <a:lnTo>
                      <a:pt x="1734" y="2372"/>
                    </a:lnTo>
                    <a:cubicBezTo>
                      <a:pt x="1802" y="2456"/>
                      <a:pt x="1892" y="2489"/>
                      <a:pt x="1985" y="2489"/>
                    </a:cubicBezTo>
                    <a:cubicBezTo>
                      <a:pt x="2103" y="2489"/>
                      <a:pt x="2226" y="2436"/>
                      <a:pt x="2312" y="2372"/>
                    </a:cubicBezTo>
                    <a:cubicBezTo>
                      <a:pt x="2466" y="2179"/>
                      <a:pt x="2427" y="1948"/>
                      <a:pt x="2273" y="1755"/>
                    </a:cubicBezTo>
                    <a:lnTo>
                      <a:pt x="732" y="99"/>
                    </a:lnTo>
                    <a:cubicBezTo>
                      <a:pt x="665" y="31"/>
                      <a:pt x="575" y="1"/>
                      <a:pt x="48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5698;p71">
                <a:extLst>
                  <a:ext uri="{FF2B5EF4-FFF2-40B4-BE49-F238E27FC236}">
                    <a16:creationId xmlns:a16="http://schemas.microsoft.com/office/drawing/2014/main" xmlns="" id="{03540803-CB97-75DF-D255-BC55CAF23012}"/>
                  </a:ext>
                </a:extLst>
              </p:cNvPr>
              <p:cNvSpPr/>
              <p:nvPr/>
            </p:nvSpPr>
            <p:spPr>
              <a:xfrm>
                <a:off x="-573125" y="2697400"/>
                <a:ext cx="53975" cy="63000"/>
              </a:xfrm>
              <a:custGeom>
                <a:avLst/>
                <a:gdLst/>
                <a:ahLst/>
                <a:cxnLst/>
                <a:rect l="l" t="t" r="r" b="b"/>
                <a:pathLst>
                  <a:path w="2159" h="2520" extrusionOk="0">
                    <a:moveTo>
                      <a:pt x="459" y="1"/>
                    </a:moveTo>
                    <a:cubicBezTo>
                      <a:pt x="382" y="1"/>
                      <a:pt x="304" y="23"/>
                      <a:pt x="232" y="66"/>
                    </a:cubicBezTo>
                    <a:cubicBezTo>
                      <a:pt x="39" y="182"/>
                      <a:pt x="1" y="451"/>
                      <a:pt x="117" y="644"/>
                    </a:cubicBezTo>
                    <a:lnTo>
                      <a:pt x="1349" y="2339"/>
                    </a:lnTo>
                    <a:cubicBezTo>
                      <a:pt x="1446" y="2459"/>
                      <a:pt x="1572" y="2520"/>
                      <a:pt x="1700" y="2520"/>
                    </a:cubicBezTo>
                    <a:cubicBezTo>
                      <a:pt x="1777" y="2520"/>
                      <a:pt x="1855" y="2498"/>
                      <a:pt x="1927" y="2455"/>
                    </a:cubicBezTo>
                    <a:cubicBezTo>
                      <a:pt x="2120" y="2339"/>
                      <a:pt x="2158" y="2069"/>
                      <a:pt x="2043" y="1877"/>
                    </a:cubicBezTo>
                    <a:cubicBezTo>
                      <a:pt x="1619" y="1337"/>
                      <a:pt x="1234" y="759"/>
                      <a:pt x="810" y="182"/>
                    </a:cubicBezTo>
                    <a:cubicBezTo>
                      <a:pt x="714" y="61"/>
                      <a:pt x="587" y="1"/>
                      <a:pt x="45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5699;p71">
                <a:extLst>
                  <a:ext uri="{FF2B5EF4-FFF2-40B4-BE49-F238E27FC236}">
                    <a16:creationId xmlns:a16="http://schemas.microsoft.com/office/drawing/2014/main" xmlns="" id="{DA7D8057-3236-948B-A27D-6CA3AB99D518}"/>
                  </a:ext>
                </a:extLst>
              </p:cNvPr>
              <p:cNvSpPr/>
              <p:nvPr/>
            </p:nvSpPr>
            <p:spPr>
              <a:xfrm>
                <a:off x="-757075" y="2315925"/>
                <a:ext cx="15027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6011" h="4192" extrusionOk="0">
                    <a:moveTo>
                      <a:pt x="1928" y="1"/>
                    </a:moveTo>
                    <a:cubicBezTo>
                      <a:pt x="1347" y="1"/>
                      <a:pt x="778" y="175"/>
                      <a:pt x="309" y="569"/>
                    </a:cubicBezTo>
                    <a:cubicBezTo>
                      <a:pt x="77" y="762"/>
                      <a:pt x="0" y="1109"/>
                      <a:pt x="193" y="1378"/>
                    </a:cubicBezTo>
                    <a:cubicBezTo>
                      <a:pt x="287" y="1495"/>
                      <a:pt x="465" y="1584"/>
                      <a:pt x="643" y="1584"/>
                    </a:cubicBezTo>
                    <a:cubicBezTo>
                      <a:pt x="758" y="1584"/>
                      <a:pt x="873" y="1546"/>
                      <a:pt x="964" y="1455"/>
                    </a:cubicBezTo>
                    <a:cubicBezTo>
                      <a:pt x="1240" y="1248"/>
                      <a:pt x="1547" y="1103"/>
                      <a:pt x="1886" y="1103"/>
                    </a:cubicBezTo>
                    <a:cubicBezTo>
                      <a:pt x="1925" y="1103"/>
                      <a:pt x="1964" y="1105"/>
                      <a:pt x="2004" y="1109"/>
                    </a:cubicBezTo>
                    <a:cubicBezTo>
                      <a:pt x="2428" y="1109"/>
                      <a:pt x="2851" y="1263"/>
                      <a:pt x="3160" y="1494"/>
                    </a:cubicBezTo>
                    <a:cubicBezTo>
                      <a:pt x="3969" y="2072"/>
                      <a:pt x="4431" y="2958"/>
                      <a:pt x="4855" y="3844"/>
                    </a:cubicBezTo>
                    <a:cubicBezTo>
                      <a:pt x="4944" y="4052"/>
                      <a:pt x="5147" y="4191"/>
                      <a:pt x="5377" y="4191"/>
                    </a:cubicBezTo>
                    <a:cubicBezTo>
                      <a:pt x="5445" y="4191"/>
                      <a:pt x="5516" y="4179"/>
                      <a:pt x="5587" y="4152"/>
                    </a:cubicBezTo>
                    <a:cubicBezTo>
                      <a:pt x="5856" y="4037"/>
                      <a:pt x="6011" y="3690"/>
                      <a:pt x="5895" y="3420"/>
                    </a:cubicBezTo>
                    <a:cubicBezTo>
                      <a:pt x="5356" y="2342"/>
                      <a:pt x="4739" y="1186"/>
                      <a:pt x="3699" y="531"/>
                    </a:cubicBezTo>
                    <a:cubicBezTo>
                      <a:pt x="3165" y="195"/>
                      <a:pt x="2540" y="1"/>
                      <a:pt x="192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5700;p71">
                <a:extLst>
                  <a:ext uri="{FF2B5EF4-FFF2-40B4-BE49-F238E27FC236}">
                    <a16:creationId xmlns:a16="http://schemas.microsoft.com/office/drawing/2014/main" xmlns="" id="{D89BA197-8833-F7AE-189A-70CF2A88E987}"/>
                  </a:ext>
                </a:extLst>
              </p:cNvPr>
              <p:cNvSpPr/>
              <p:nvPr/>
            </p:nvSpPr>
            <p:spPr>
              <a:xfrm>
                <a:off x="-1393725" y="2411800"/>
                <a:ext cx="131975" cy="123750"/>
              </a:xfrm>
              <a:custGeom>
                <a:avLst/>
                <a:gdLst/>
                <a:ahLst/>
                <a:cxnLst/>
                <a:rect l="l" t="t" r="r" b="b"/>
                <a:pathLst>
                  <a:path w="5279" h="4950" extrusionOk="0">
                    <a:moveTo>
                      <a:pt x="3750" y="0"/>
                    </a:moveTo>
                    <a:cubicBezTo>
                      <a:pt x="2947" y="0"/>
                      <a:pt x="2146" y="399"/>
                      <a:pt x="1542" y="977"/>
                    </a:cubicBezTo>
                    <a:cubicBezTo>
                      <a:pt x="694" y="1863"/>
                      <a:pt x="347" y="3096"/>
                      <a:pt x="78" y="4290"/>
                    </a:cubicBezTo>
                    <a:cubicBezTo>
                      <a:pt x="1" y="4598"/>
                      <a:pt x="270" y="4907"/>
                      <a:pt x="540" y="4945"/>
                    </a:cubicBezTo>
                    <a:cubicBezTo>
                      <a:pt x="563" y="4948"/>
                      <a:pt x="585" y="4949"/>
                      <a:pt x="608" y="4949"/>
                    </a:cubicBezTo>
                    <a:cubicBezTo>
                      <a:pt x="887" y="4949"/>
                      <a:pt x="1121" y="4733"/>
                      <a:pt x="1156" y="4483"/>
                    </a:cubicBezTo>
                    <a:cubicBezTo>
                      <a:pt x="1388" y="3520"/>
                      <a:pt x="1619" y="2557"/>
                      <a:pt x="2274" y="1825"/>
                    </a:cubicBezTo>
                    <a:cubicBezTo>
                      <a:pt x="2582" y="1516"/>
                      <a:pt x="2929" y="1247"/>
                      <a:pt x="3352" y="1131"/>
                    </a:cubicBezTo>
                    <a:cubicBezTo>
                      <a:pt x="3462" y="1107"/>
                      <a:pt x="3576" y="1094"/>
                      <a:pt x="3691" y="1094"/>
                    </a:cubicBezTo>
                    <a:cubicBezTo>
                      <a:pt x="3939" y="1094"/>
                      <a:pt x="4194" y="1154"/>
                      <a:pt x="4431" y="1285"/>
                    </a:cubicBezTo>
                    <a:cubicBezTo>
                      <a:pt x="4505" y="1327"/>
                      <a:pt x="4584" y="1346"/>
                      <a:pt x="4663" y="1346"/>
                    </a:cubicBezTo>
                    <a:cubicBezTo>
                      <a:pt x="4873" y="1346"/>
                      <a:pt x="5079" y="1211"/>
                      <a:pt x="5163" y="1015"/>
                    </a:cubicBezTo>
                    <a:cubicBezTo>
                      <a:pt x="5279" y="707"/>
                      <a:pt x="5125" y="438"/>
                      <a:pt x="4855" y="283"/>
                    </a:cubicBezTo>
                    <a:cubicBezTo>
                      <a:pt x="4499" y="87"/>
                      <a:pt x="4124" y="0"/>
                      <a:pt x="3750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5701;p71">
                <a:extLst>
                  <a:ext uri="{FF2B5EF4-FFF2-40B4-BE49-F238E27FC236}">
                    <a16:creationId xmlns:a16="http://schemas.microsoft.com/office/drawing/2014/main" xmlns="" id="{F7DCB056-8FB6-F4E5-CF23-FA4FF0500F6B}"/>
                  </a:ext>
                </a:extLst>
              </p:cNvPr>
              <p:cNvSpPr/>
              <p:nvPr/>
            </p:nvSpPr>
            <p:spPr>
              <a:xfrm>
                <a:off x="-746475" y="3094100"/>
                <a:ext cx="712750" cy="43760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7504" extrusionOk="0">
                    <a:moveTo>
                      <a:pt x="1993" y="0"/>
                    </a:moveTo>
                    <a:cubicBezTo>
                      <a:pt x="1225" y="0"/>
                      <a:pt x="641" y="245"/>
                      <a:pt x="308" y="803"/>
                    </a:cubicBezTo>
                    <a:cubicBezTo>
                      <a:pt x="193" y="957"/>
                      <a:pt x="116" y="1188"/>
                      <a:pt x="77" y="1419"/>
                    </a:cubicBezTo>
                    <a:cubicBezTo>
                      <a:pt x="0" y="1727"/>
                      <a:pt x="0" y="2036"/>
                      <a:pt x="39" y="2344"/>
                    </a:cubicBezTo>
                    <a:cubicBezTo>
                      <a:pt x="116" y="3153"/>
                      <a:pt x="463" y="3885"/>
                      <a:pt x="963" y="4655"/>
                    </a:cubicBezTo>
                    <a:cubicBezTo>
                      <a:pt x="2581" y="6928"/>
                      <a:pt x="5972" y="8932"/>
                      <a:pt x="9516" y="10588"/>
                    </a:cubicBezTo>
                    <a:cubicBezTo>
                      <a:pt x="14409" y="12823"/>
                      <a:pt x="19533" y="14325"/>
                      <a:pt x="20342" y="14557"/>
                    </a:cubicBezTo>
                    <a:lnTo>
                      <a:pt x="21267" y="15019"/>
                    </a:lnTo>
                    <a:cubicBezTo>
                      <a:pt x="21382" y="16021"/>
                      <a:pt x="22037" y="16290"/>
                      <a:pt x="22037" y="16290"/>
                    </a:cubicBezTo>
                    <a:cubicBezTo>
                      <a:pt x="22577" y="16367"/>
                      <a:pt x="22846" y="16791"/>
                      <a:pt x="22846" y="16791"/>
                    </a:cubicBezTo>
                    <a:lnTo>
                      <a:pt x="22808" y="16984"/>
                    </a:lnTo>
                    <a:cubicBezTo>
                      <a:pt x="22733" y="17284"/>
                      <a:pt x="22983" y="17504"/>
                      <a:pt x="23242" y="17504"/>
                    </a:cubicBezTo>
                    <a:cubicBezTo>
                      <a:pt x="23381" y="17504"/>
                      <a:pt x="23523" y="17440"/>
                      <a:pt x="23617" y="17292"/>
                    </a:cubicBezTo>
                    <a:cubicBezTo>
                      <a:pt x="23617" y="17292"/>
                      <a:pt x="23617" y="17292"/>
                      <a:pt x="23655" y="17253"/>
                    </a:cubicBezTo>
                    <a:cubicBezTo>
                      <a:pt x="23809" y="16984"/>
                      <a:pt x="23848" y="16637"/>
                      <a:pt x="23848" y="16329"/>
                    </a:cubicBezTo>
                    <a:cubicBezTo>
                      <a:pt x="23809" y="15712"/>
                      <a:pt x="24041" y="15250"/>
                      <a:pt x="24041" y="15250"/>
                    </a:cubicBezTo>
                    <a:lnTo>
                      <a:pt x="25967" y="14518"/>
                    </a:lnTo>
                    <a:cubicBezTo>
                      <a:pt x="27624" y="13902"/>
                      <a:pt x="27816" y="13285"/>
                      <a:pt x="27739" y="12861"/>
                    </a:cubicBezTo>
                    <a:cubicBezTo>
                      <a:pt x="27711" y="12692"/>
                      <a:pt x="27559" y="12585"/>
                      <a:pt x="27389" y="12585"/>
                    </a:cubicBezTo>
                    <a:cubicBezTo>
                      <a:pt x="27326" y="12585"/>
                      <a:pt x="27262" y="12599"/>
                      <a:pt x="27200" y="12630"/>
                    </a:cubicBezTo>
                    <a:cubicBezTo>
                      <a:pt x="26275" y="13170"/>
                      <a:pt x="25119" y="13478"/>
                      <a:pt x="25119" y="13478"/>
                    </a:cubicBezTo>
                    <a:lnTo>
                      <a:pt x="26506" y="12322"/>
                    </a:lnTo>
                    <a:cubicBezTo>
                      <a:pt x="28510" y="10820"/>
                      <a:pt x="27508" y="10434"/>
                      <a:pt x="27508" y="10434"/>
                    </a:cubicBezTo>
                    <a:cubicBezTo>
                      <a:pt x="27585" y="10280"/>
                      <a:pt x="27624" y="10165"/>
                      <a:pt x="27624" y="10049"/>
                    </a:cubicBezTo>
                    <a:cubicBezTo>
                      <a:pt x="27651" y="9799"/>
                      <a:pt x="27419" y="9609"/>
                      <a:pt x="27172" y="9609"/>
                    </a:cubicBezTo>
                    <a:cubicBezTo>
                      <a:pt x="27076" y="9609"/>
                      <a:pt x="26978" y="9638"/>
                      <a:pt x="26892" y="9702"/>
                    </a:cubicBezTo>
                    <a:lnTo>
                      <a:pt x="26044" y="10396"/>
                    </a:lnTo>
                    <a:cubicBezTo>
                      <a:pt x="26545" y="9856"/>
                      <a:pt x="26314" y="9548"/>
                      <a:pt x="26083" y="9394"/>
                    </a:cubicBezTo>
                    <a:cubicBezTo>
                      <a:pt x="26031" y="9359"/>
                      <a:pt x="25963" y="9340"/>
                      <a:pt x="25897" y="9340"/>
                    </a:cubicBezTo>
                    <a:cubicBezTo>
                      <a:pt x="25817" y="9340"/>
                      <a:pt x="25740" y="9369"/>
                      <a:pt x="25697" y="9433"/>
                    </a:cubicBezTo>
                    <a:cubicBezTo>
                      <a:pt x="23616" y="11725"/>
                      <a:pt x="21826" y="11822"/>
                      <a:pt x="21538" y="11822"/>
                    </a:cubicBezTo>
                    <a:cubicBezTo>
                      <a:pt x="21512" y="11822"/>
                      <a:pt x="21498" y="11821"/>
                      <a:pt x="21498" y="11821"/>
                    </a:cubicBezTo>
                    <a:cubicBezTo>
                      <a:pt x="20188" y="10743"/>
                      <a:pt x="16066" y="7429"/>
                      <a:pt x="11789" y="4578"/>
                    </a:cubicBezTo>
                    <a:cubicBezTo>
                      <a:pt x="8082" y="2107"/>
                      <a:pt x="4247" y="0"/>
                      <a:pt x="199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5702;p71">
                <a:extLst>
                  <a:ext uri="{FF2B5EF4-FFF2-40B4-BE49-F238E27FC236}">
                    <a16:creationId xmlns:a16="http://schemas.microsoft.com/office/drawing/2014/main" xmlns="" id="{8C432926-1E36-17E8-1E29-758E1BA3A329}"/>
                  </a:ext>
                </a:extLst>
              </p:cNvPr>
              <p:cNvSpPr/>
              <p:nvPr/>
            </p:nvSpPr>
            <p:spPr>
              <a:xfrm>
                <a:off x="-746475" y="3059250"/>
                <a:ext cx="712750" cy="477750"/>
              </a:xfrm>
              <a:custGeom>
                <a:avLst/>
                <a:gdLst/>
                <a:ahLst/>
                <a:cxnLst/>
                <a:rect l="l" t="t" r="r" b="b"/>
                <a:pathLst>
                  <a:path w="28510" h="19110" fill="none" extrusionOk="0">
                    <a:moveTo>
                      <a:pt x="26892" y="11096"/>
                    </a:moveTo>
                    <a:lnTo>
                      <a:pt x="26044" y="11790"/>
                    </a:lnTo>
                    <a:cubicBezTo>
                      <a:pt x="26545" y="11250"/>
                      <a:pt x="26314" y="10942"/>
                      <a:pt x="26083" y="10788"/>
                    </a:cubicBezTo>
                    <a:cubicBezTo>
                      <a:pt x="25967" y="10711"/>
                      <a:pt x="25774" y="10711"/>
                      <a:pt x="25697" y="10827"/>
                    </a:cubicBezTo>
                    <a:cubicBezTo>
                      <a:pt x="23424" y="13331"/>
                      <a:pt x="21498" y="13215"/>
                      <a:pt x="21498" y="13215"/>
                    </a:cubicBezTo>
                    <a:cubicBezTo>
                      <a:pt x="20188" y="12137"/>
                      <a:pt x="16066" y="8823"/>
                      <a:pt x="11789" y="5972"/>
                    </a:cubicBezTo>
                    <a:cubicBezTo>
                      <a:pt x="6819" y="2659"/>
                      <a:pt x="1618" y="1"/>
                      <a:pt x="308" y="2197"/>
                    </a:cubicBezTo>
                    <a:cubicBezTo>
                      <a:pt x="193" y="2351"/>
                      <a:pt x="116" y="2582"/>
                      <a:pt x="77" y="2813"/>
                    </a:cubicBezTo>
                    <a:cubicBezTo>
                      <a:pt x="0" y="3121"/>
                      <a:pt x="0" y="3430"/>
                      <a:pt x="39" y="3738"/>
                    </a:cubicBezTo>
                    <a:cubicBezTo>
                      <a:pt x="116" y="4547"/>
                      <a:pt x="463" y="5279"/>
                      <a:pt x="963" y="6049"/>
                    </a:cubicBezTo>
                    <a:cubicBezTo>
                      <a:pt x="2581" y="8322"/>
                      <a:pt x="5972" y="10326"/>
                      <a:pt x="9516" y="11982"/>
                    </a:cubicBezTo>
                    <a:cubicBezTo>
                      <a:pt x="14409" y="14217"/>
                      <a:pt x="19533" y="15719"/>
                      <a:pt x="20342" y="15951"/>
                    </a:cubicBezTo>
                    <a:lnTo>
                      <a:pt x="21267" y="16413"/>
                    </a:lnTo>
                    <a:cubicBezTo>
                      <a:pt x="21382" y="17415"/>
                      <a:pt x="22037" y="17684"/>
                      <a:pt x="22037" y="17684"/>
                    </a:cubicBezTo>
                    <a:cubicBezTo>
                      <a:pt x="22577" y="17761"/>
                      <a:pt x="22846" y="18185"/>
                      <a:pt x="22846" y="18185"/>
                    </a:cubicBezTo>
                    <a:lnTo>
                      <a:pt x="22808" y="18378"/>
                    </a:lnTo>
                    <a:cubicBezTo>
                      <a:pt x="22692" y="18840"/>
                      <a:pt x="23347" y="19110"/>
                      <a:pt x="23617" y="18686"/>
                    </a:cubicBezTo>
                    <a:cubicBezTo>
                      <a:pt x="23617" y="18686"/>
                      <a:pt x="23617" y="18686"/>
                      <a:pt x="23655" y="18647"/>
                    </a:cubicBezTo>
                    <a:cubicBezTo>
                      <a:pt x="23809" y="18378"/>
                      <a:pt x="23848" y="18031"/>
                      <a:pt x="23848" y="17723"/>
                    </a:cubicBezTo>
                    <a:cubicBezTo>
                      <a:pt x="23809" y="17106"/>
                      <a:pt x="24041" y="16644"/>
                      <a:pt x="24041" y="16644"/>
                    </a:cubicBezTo>
                    <a:lnTo>
                      <a:pt x="25967" y="15912"/>
                    </a:lnTo>
                    <a:cubicBezTo>
                      <a:pt x="27624" y="15296"/>
                      <a:pt x="27816" y="14679"/>
                      <a:pt x="27739" y="14255"/>
                    </a:cubicBezTo>
                    <a:cubicBezTo>
                      <a:pt x="27701" y="14024"/>
                      <a:pt x="27431" y="13909"/>
                      <a:pt x="27200" y="14024"/>
                    </a:cubicBezTo>
                    <a:cubicBezTo>
                      <a:pt x="26275" y="14564"/>
                      <a:pt x="25119" y="14872"/>
                      <a:pt x="25119" y="14872"/>
                    </a:cubicBezTo>
                    <a:lnTo>
                      <a:pt x="26506" y="13716"/>
                    </a:lnTo>
                    <a:cubicBezTo>
                      <a:pt x="28510" y="12214"/>
                      <a:pt x="27508" y="11828"/>
                      <a:pt x="27508" y="11828"/>
                    </a:cubicBezTo>
                    <a:cubicBezTo>
                      <a:pt x="27585" y="11674"/>
                      <a:pt x="27624" y="11559"/>
                      <a:pt x="27624" y="11443"/>
                    </a:cubicBezTo>
                    <a:cubicBezTo>
                      <a:pt x="27662" y="11096"/>
                      <a:pt x="27200" y="10865"/>
                      <a:pt x="26892" y="1109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5703;p71">
                <a:extLst>
                  <a:ext uri="{FF2B5EF4-FFF2-40B4-BE49-F238E27FC236}">
                    <a16:creationId xmlns:a16="http://schemas.microsoft.com/office/drawing/2014/main" xmlns="" id="{79CB2A16-E26E-266F-96DA-6B7064E667F1}"/>
                  </a:ext>
                </a:extLst>
              </p:cNvPr>
              <p:cNvSpPr/>
              <p:nvPr/>
            </p:nvSpPr>
            <p:spPr>
              <a:xfrm>
                <a:off x="-751300" y="3074125"/>
                <a:ext cx="419000" cy="3973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895" extrusionOk="0">
                    <a:moveTo>
                      <a:pt x="2807" y="1"/>
                    </a:moveTo>
                    <a:cubicBezTo>
                      <a:pt x="1452" y="1"/>
                      <a:pt x="463" y="411"/>
                      <a:pt x="1" y="1371"/>
                    </a:cubicBezTo>
                    <a:cubicBezTo>
                      <a:pt x="347" y="3181"/>
                      <a:pt x="848" y="4992"/>
                      <a:pt x="1465" y="6726"/>
                    </a:cubicBezTo>
                    <a:cubicBezTo>
                      <a:pt x="1696" y="7419"/>
                      <a:pt x="1927" y="8113"/>
                      <a:pt x="2235" y="8806"/>
                    </a:cubicBezTo>
                    <a:lnTo>
                      <a:pt x="4161" y="10617"/>
                    </a:lnTo>
                    <a:cubicBezTo>
                      <a:pt x="7552" y="12389"/>
                      <a:pt x="10942" y="14123"/>
                      <a:pt x="14332" y="15895"/>
                    </a:cubicBezTo>
                    <a:cubicBezTo>
                      <a:pt x="14294" y="15279"/>
                      <a:pt x="14294" y="14662"/>
                      <a:pt x="14332" y="14046"/>
                    </a:cubicBezTo>
                    <a:cubicBezTo>
                      <a:pt x="14525" y="10964"/>
                      <a:pt x="15334" y="7959"/>
                      <a:pt x="16760" y="5223"/>
                    </a:cubicBezTo>
                    <a:cubicBezTo>
                      <a:pt x="11475" y="2390"/>
                      <a:pt x="6076" y="1"/>
                      <a:pt x="28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5704;p71">
                <a:extLst>
                  <a:ext uri="{FF2B5EF4-FFF2-40B4-BE49-F238E27FC236}">
                    <a16:creationId xmlns:a16="http://schemas.microsoft.com/office/drawing/2014/main" xmlns="" id="{24A4FBC2-AB7A-CC8F-89C3-BC9CC29A625B}"/>
                  </a:ext>
                </a:extLst>
              </p:cNvPr>
              <p:cNvSpPr/>
              <p:nvPr/>
            </p:nvSpPr>
            <p:spPr>
              <a:xfrm>
                <a:off x="-751300" y="3026500"/>
                <a:ext cx="419000" cy="44500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800" fill="none" extrusionOk="0">
                    <a:moveTo>
                      <a:pt x="16760" y="7128"/>
                    </a:moveTo>
                    <a:cubicBezTo>
                      <a:pt x="9285" y="3121"/>
                      <a:pt x="1580" y="1"/>
                      <a:pt x="1" y="3276"/>
                    </a:cubicBezTo>
                    <a:cubicBezTo>
                      <a:pt x="347" y="5086"/>
                      <a:pt x="848" y="6897"/>
                      <a:pt x="1465" y="8631"/>
                    </a:cubicBezTo>
                    <a:cubicBezTo>
                      <a:pt x="1696" y="9324"/>
                      <a:pt x="1927" y="10018"/>
                      <a:pt x="2235" y="10711"/>
                    </a:cubicBezTo>
                    <a:lnTo>
                      <a:pt x="4161" y="12522"/>
                    </a:lnTo>
                    <a:cubicBezTo>
                      <a:pt x="7552" y="14294"/>
                      <a:pt x="10942" y="16028"/>
                      <a:pt x="14332" y="17800"/>
                    </a:cubicBezTo>
                    <a:cubicBezTo>
                      <a:pt x="14294" y="17184"/>
                      <a:pt x="14294" y="16567"/>
                      <a:pt x="14332" y="15951"/>
                    </a:cubicBezTo>
                    <a:cubicBezTo>
                      <a:pt x="14525" y="12869"/>
                      <a:pt x="15334" y="9864"/>
                      <a:pt x="16760" y="712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5705;p71">
                <a:extLst>
                  <a:ext uri="{FF2B5EF4-FFF2-40B4-BE49-F238E27FC236}">
                    <a16:creationId xmlns:a16="http://schemas.microsoft.com/office/drawing/2014/main" xmlns="" id="{8666263E-1A8E-E503-27CA-DCE1E65071FE}"/>
                  </a:ext>
                </a:extLst>
              </p:cNvPr>
              <p:cNvSpPr/>
              <p:nvPr/>
            </p:nvSpPr>
            <p:spPr>
              <a:xfrm>
                <a:off x="-136200" y="3356675"/>
                <a:ext cx="8322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3329" h="2103" extrusionOk="0">
                    <a:moveTo>
                      <a:pt x="3068" y="1"/>
                    </a:moveTo>
                    <a:cubicBezTo>
                      <a:pt x="2834" y="1"/>
                      <a:pt x="2604" y="106"/>
                      <a:pt x="2404" y="240"/>
                    </a:cubicBezTo>
                    <a:cubicBezTo>
                      <a:pt x="1672" y="740"/>
                      <a:pt x="1055" y="1511"/>
                      <a:pt x="169" y="1819"/>
                    </a:cubicBezTo>
                    <a:cubicBezTo>
                      <a:pt x="0" y="1887"/>
                      <a:pt x="68" y="2102"/>
                      <a:pt x="218" y="2102"/>
                    </a:cubicBezTo>
                    <a:cubicBezTo>
                      <a:pt x="238" y="2102"/>
                      <a:pt x="261" y="2098"/>
                      <a:pt x="285" y="2089"/>
                    </a:cubicBezTo>
                    <a:cubicBezTo>
                      <a:pt x="516" y="2012"/>
                      <a:pt x="747" y="1896"/>
                      <a:pt x="940" y="1742"/>
                    </a:cubicBezTo>
                    <a:cubicBezTo>
                      <a:pt x="1325" y="1511"/>
                      <a:pt x="1672" y="1203"/>
                      <a:pt x="2018" y="933"/>
                    </a:cubicBezTo>
                    <a:cubicBezTo>
                      <a:pt x="2211" y="779"/>
                      <a:pt x="2365" y="625"/>
                      <a:pt x="2558" y="509"/>
                    </a:cubicBezTo>
                    <a:cubicBezTo>
                      <a:pt x="2691" y="409"/>
                      <a:pt x="2853" y="309"/>
                      <a:pt x="3045" y="309"/>
                    </a:cubicBezTo>
                    <a:cubicBezTo>
                      <a:pt x="3074" y="309"/>
                      <a:pt x="3105" y="311"/>
                      <a:pt x="3136" y="317"/>
                    </a:cubicBezTo>
                    <a:cubicBezTo>
                      <a:pt x="3213" y="317"/>
                      <a:pt x="3290" y="278"/>
                      <a:pt x="3290" y="201"/>
                    </a:cubicBezTo>
                    <a:cubicBezTo>
                      <a:pt x="3328" y="124"/>
                      <a:pt x="3251" y="8"/>
                      <a:pt x="3174" y="8"/>
                    </a:cubicBezTo>
                    <a:cubicBezTo>
                      <a:pt x="3139" y="3"/>
                      <a:pt x="3103" y="1"/>
                      <a:pt x="3068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5706;p71">
                <a:extLst>
                  <a:ext uri="{FF2B5EF4-FFF2-40B4-BE49-F238E27FC236}">
                    <a16:creationId xmlns:a16="http://schemas.microsoft.com/office/drawing/2014/main" xmlns="" id="{AC66B0A7-CFD0-1206-5CF7-CBEBD1FC49C3}"/>
                  </a:ext>
                </a:extLst>
              </p:cNvPr>
              <p:cNvSpPr/>
              <p:nvPr/>
            </p:nvSpPr>
            <p:spPr>
              <a:xfrm>
                <a:off x="-1708675" y="2962850"/>
                <a:ext cx="731050" cy="381125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5245" extrusionOk="0">
                    <a:moveTo>
                      <a:pt x="4573" y="0"/>
                    </a:moveTo>
                    <a:cubicBezTo>
                      <a:pt x="4423" y="0"/>
                      <a:pt x="4274" y="72"/>
                      <a:pt x="4200" y="235"/>
                    </a:cubicBezTo>
                    <a:cubicBezTo>
                      <a:pt x="4161" y="235"/>
                      <a:pt x="4161" y="274"/>
                      <a:pt x="4161" y="274"/>
                    </a:cubicBezTo>
                    <a:cubicBezTo>
                      <a:pt x="4007" y="582"/>
                      <a:pt x="4007" y="890"/>
                      <a:pt x="4084" y="1237"/>
                    </a:cubicBezTo>
                    <a:cubicBezTo>
                      <a:pt x="4161" y="1815"/>
                      <a:pt x="4007" y="2316"/>
                      <a:pt x="4007" y="2316"/>
                    </a:cubicBezTo>
                    <a:lnTo>
                      <a:pt x="2119" y="3279"/>
                    </a:lnTo>
                    <a:cubicBezTo>
                      <a:pt x="540" y="4011"/>
                      <a:pt x="424" y="4666"/>
                      <a:pt x="540" y="5051"/>
                    </a:cubicBezTo>
                    <a:cubicBezTo>
                      <a:pt x="593" y="5210"/>
                      <a:pt x="736" y="5314"/>
                      <a:pt x="883" y="5314"/>
                    </a:cubicBezTo>
                    <a:cubicBezTo>
                      <a:pt x="951" y="5314"/>
                      <a:pt x="1019" y="5292"/>
                      <a:pt x="1079" y="5244"/>
                    </a:cubicBezTo>
                    <a:cubicBezTo>
                      <a:pt x="1927" y="4627"/>
                      <a:pt x="3082" y="4204"/>
                      <a:pt x="3082" y="4203"/>
                    </a:cubicBezTo>
                    <a:lnTo>
                      <a:pt x="3082" y="4203"/>
                    </a:lnTo>
                    <a:lnTo>
                      <a:pt x="1811" y="5475"/>
                    </a:lnTo>
                    <a:cubicBezTo>
                      <a:pt x="0" y="7170"/>
                      <a:pt x="1041" y="7478"/>
                      <a:pt x="1041" y="7478"/>
                    </a:cubicBezTo>
                    <a:cubicBezTo>
                      <a:pt x="964" y="7632"/>
                      <a:pt x="964" y="7748"/>
                      <a:pt x="964" y="7863"/>
                    </a:cubicBezTo>
                    <a:cubicBezTo>
                      <a:pt x="964" y="8097"/>
                      <a:pt x="1173" y="8260"/>
                      <a:pt x="1392" y="8260"/>
                    </a:cubicBezTo>
                    <a:cubicBezTo>
                      <a:pt x="1498" y="8260"/>
                      <a:pt x="1607" y="8221"/>
                      <a:pt x="1696" y="8133"/>
                    </a:cubicBezTo>
                    <a:lnTo>
                      <a:pt x="2466" y="7324"/>
                    </a:lnTo>
                    <a:lnTo>
                      <a:pt x="2466" y="7324"/>
                    </a:lnTo>
                    <a:cubicBezTo>
                      <a:pt x="2042" y="7941"/>
                      <a:pt x="2312" y="8249"/>
                      <a:pt x="2543" y="8364"/>
                    </a:cubicBezTo>
                    <a:cubicBezTo>
                      <a:pt x="2582" y="8390"/>
                      <a:pt x="2629" y="8403"/>
                      <a:pt x="2677" y="8403"/>
                    </a:cubicBezTo>
                    <a:cubicBezTo>
                      <a:pt x="2774" y="8403"/>
                      <a:pt x="2877" y="8351"/>
                      <a:pt x="2928" y="8249"/>
                    </a:cubicBezTo>
                    <a:cubicBezTo>
                      <a:pt x="4932" y="5552"/>
                      <a:pt x="6820" y="5475"/>
                      <a:pt x="6858" y="5475"/>
                    </a:cubicBezTo>
                    <a:cubicBezTo>
                      <a:pt x="8284" y="6399"/>
                      <a:pt x="12714" y="9289"/>
                      <a:pt x="17260" y="11678"/>
                    </a:cubicBezTo>
                    <a:cubicBezTo>
                      <a:pt x="20960" y="13622"/>
                      <a:pt x="24736" y="15245"/>
                      <a:pt x="27035" y="15245"/>
                    </a:cubicBezTo>
                    <a:cubicBezTo>
                      <a:pt x="28015" y="15245"/>
                      <a:pt x="28727" y="14950"/>
                      <a:pt x="29049" y="14259"/>
                    </a:cubicBezTo>
                    <a:cubicBezTo>
                      <a:pt x="29165" y="14066"/>
                      <a:pt x="29203" y="13874"/>
                      <a:pt x="29242" y="13604"/>
                    </a:cubicBezTo>
                    <a:cubicBezTo>
                      <a:pt x="29242" y="13296"/>
                      <a:pt x="29242" y="12987"/>
                      <a:pt x="29165" y="12679"/>
                    </a:cubicBezTo>
                    <a:cubicBezTo>
                      <a:pt x="29011" y="11909"/>
                      <a:pt x="28587" y="11177"/>
                      <a:pt x="28009" y="10483"/>
                    </a:cubicBezTo>
                    <a:cubicBezTo>
                      <a:pt x="26198" y="8403"/>
                      <a:pt x="22577" y="6746"/>
                      <a:pt x="18917" y="5475"/>
                    </a:cubicBezTo>
                    <a:cubicBezTo>
                      <a:pt x="13793" y="3741"/>
                      <a:pt x="8553" y="2778"/>
                      <a:pt x="7706" y="2662"/>
                    </a:cubicBezTo>
                    <a:lnTo>
                      <a:pt x="6742" y="2239"/>
                    </a:lnTo>
                    <a:cubicBezTo>
                      <a:pt x="6511" y="1275"/>
                      <a:pt x="5856" y="1083"/>
                      <a:pt x="5856" y="1083"/>
                    </a:cubicBezTo>
                    <a:cubicBezTo>
                      <a:pt x="5317" y="1044"/>
                      <a:pt x="4970" y="659"/>
                      <a:pt x="4970" y="659"/>
                    </a:cubicBezTo>
                    <a:lnTo>
                      <a:pt x="5009" y="466"/>
                    </a:lnTo>
                    <a:cubicBezTo>
                      <a:pt x="5056" y="182"/>
                      <a:pt x="4813" y="0"/>
                      <a:pt x="4573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5707;p71">
                <a:extLst>
                  <a:ext uri="{FF2B5EF4-FFF2-40B4-BE49-F238E27FC236}">
                    <a16:creationId xmlns:a16="http://schemas.microsoft.com/office/drawing/2014/main" xmlns="" id="{62F19724-74BB-2B05-FA24-5FC9E2ACA5DC}"/>
                  </a:ext>
                </a:extLst>
              </p:cNvPr>
              <p:cNvSpPr/>
              <p:nvPr/>
            </p:nvSpPr>
            <p:spPr>
              <a:xfrm>
                <a:off x="-1708675" y="2958125"/>
                <a:ext cx="731050" cy="419000"/>
              </a:xfrm>
              <a:custGeom>
                <a:avLst/>
                <a:gdLst/>
                <a:ahLst/>
                <a:cxnLst/>
                <a:rect l="l" t="t" r="r" b="b"/>
                <a:pathLst>
                  <a:path w="29242" h="16760" fill="none" extrusionOk="0">
                    <a:moveTo>
                      <a:pt x="1696" y="8322"/>
                    </a:moveTo>
                    <a:lnTo>
                      <a:pt x="2466" y="7513"/>
                    </a:lnTo>
                    <a:cubicBezTo>
                      <a:pt x="2042" y="8130"/>
                      <a:pt x="2312" y="8438"/>
                      <a:pt x="2543" y="8553"/>
                    </a:cubicBezTo>
                    <a:cubicBezTo>
                      <a:pt x="2659" y="8630"/>
                      <a:pt x="2851" y="8592"/>
                      <a:pt x="2928" y="8438"/>
                    </a:cubicBezTo>
                    <a:cubicBezTo>
                      <a:pt x="4932" y="5741"/>
                      <a:pt x="6820" y="5664"/>
                      <a:pt x="6858" y="5664"/>
                    </a:cubicBezTo>
                    <a:cubicBezTo>
                      <a:pt x="8284" y="6588"/>
                      <a:pt x="12714" y="9478"/>
                      <a:pt x="17260" y="11867"/>
                    </a:cubicBezTo>
                    <a:cubicBezTo>
                      <a:pt x="22538" y="14640"/>
                      <a:pt x="27971" y="16759"/>
                      <a:pt x="29049" y="14448"/>
                    </a:cubicBezTo>
                    <a:cubicBezTo>
                      <a:pt x="29165" y="14255"/>
                      <a:pt x="29203" y="14063"/>
                      <a:pt x="29242" y="13793"/>
                    </a:cubicBezTo>
                    <a:cubicBezTo>
                      <a:pt x="29242" y="13485"/>
                      <a:pt x="29242" y="13176"/>
                      <a:pt x="29165" y="12868"/>
                    </a:cubicBezTo>
                    <a:cubicBezTo>
                      <a:pt x="29011" y="12098"/>
                      <a:pt x="28587" y="11366"/>
                      <a:pt x="28009" y="10672"/>
                    </a:cubicBezTo>
                    <a:cubicBezTo>
                      <a:pt x="26198" y="8592"/>
                      <a:pt x="22577" y="6935"/>
                      <a:pt x="18917" y="5664"/>
                    </a:cubicBezTo>
                    <a:cubicBezTo>
                      <a:pt x="13793" y="3930"/>
                      <a:pt x="8553" y="2967"/>
                      <a:pt x="7706" y="2851"/>
                    </a:cubicBezTo>
                    <a:lnTo>
                      <a:pt x="6742" y="2428"/>
                    </a:lnTo>
                    <a:cubicBezTo>
                      <a:pt x="6511" y="1464"/>
                      <a:pt x="5856" y="1272"/>
                      <a:pt x="5856" y="1272"/>
                    </a:cubicBezTo>
                    <a:cubicBezTo>
                      <a:pt x="5317" y="1233"/>
                      <a:pt x="4970" y="848"/>
                      <a:pt x="4970" y="848"/>
                    </a:cubicBezTo>
                    <a:lnTo>
                      <a:pt x="5009" y="655"/>
                    </a:lnTo>
                    <a:cubicBezTo>
                      <a:pt x="5086" y="193"/>
                      <a:pt x="4392" y="0"/>
                      <a:pt x="4200" y="424"/>
                    </a:cubicBezTo>
                    <a:cubicBezTo>
                      <a:pt x="4161" y="424"/>
                      <a:pt x="4161" y="463"/>
                      <a:pt x="4161" y="463"/>
                    </a:cubicBezTo>
                    <a:cubicBezTo>
                      <a:pt x="4007" y="771"/>
                      <a:pt x="4007" y="1079"/>
                      <a:pt x="4084" y="1426"/>
                    </a:cubicBezTo>
                    <a:cubicBezTo>
                      <a:pt x="4161" y="2004"/>
                      <a:pt x="4007" y="2505"/>
                      <a:pt x="4007" y="2505"/>
                    </a:cubicBezTo>
                    <a:lnTo>
                      <a:pt x="2119" y="3468"/>
                    </a:lnTo>
                    <a:cubicBezTo>
                      <a:pt x="540" y="4200"/>
                      <a:pt x="424" y="4855"/>
                      <a:pt x="540" y="5240"/>
                    </a:cubicBezTo>
                    <a:cubicBezTo>
                      <a:pt x="617" y="5471"/>
                      <a:pt x="886" y="5587"/>
                      <a:pt x="1079" y="5433"/>
                    </a:cubicBezTo>
                    <a:cubicBezTo>
                      <a:pt x="1927" y="4816"/>
                      <a:pt x="3082" y="4392"/>
                      <a:pt x="3082" y="4392"/>
                    </a:cubicBezTo>
                    <a:lnTo>
                      <a:pt x="1811" y="5664"/>
                    </a:lnTo>
                    <a:cubicBezTo>
                      <a:pt x="0" y="7359"/>
                      <a:pt x="1041" y="7667"/>
                      <a:pt x="1041" y="7667"/>
                    </a:cubicBezTo>
                    <a:cubicBezTo>
                      <a:pt x="964" y="7821"/>
                      <a:pt x="964" y="7937"/>
                      <a:pt x="964" y="8052"/>
                    </a:cubicBezTo>
                    <a:cubicBezTo>
                      <a:pt x="964" y="8399"/>
                      <a:pt x="1426" y="8592"/>
                      <a:pt x="1696" y="8322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4" name="Google Shape;5708;p71">
                <a:extLst>
                  <a:ext uri="{FF2B5EF4-FFF2-40B4-BE49-F238E27FC236}">
                    <a16:creationId xmlns:a16="http://schemas.microsoft.com/office/drawing/2014/main" xmlns="" id="{6FC85B61-6748-8397-18E3-9A7B5F3DD092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394175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5767" extrusionOk="0">
                    <a:moveTo>
                      <a:pt x="2350" y="1"/>
                    </a:move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ubicBezTo>
                      <a:pt x="5271" y="13457"/>
                      <a:pt x="10636" y="15766"/>
                      <a:pt x="13901" y="15766"/>
                    </a:cubicBezTo>
                    <a:cubicBezTo>
                      <a:pt x="15290" y="15766"/>
                      <a:pt x="16299" y="15348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5" name="Google Shape;5709;p71">
                <a:extLst>
                  <a:ext uri="{FF2B5EF4-FFF2-40B4-BE49-F238E27FC236}">
                    <a16:creationId xmlns:a16="http://schemas.microsoft.com/office/drawing/2014/main" xmlns="" id="{FB8395E6-9DD1-5AB9-C93C-EDB933CEC386}"/>
                  </a:ext>
                </a:extLst>
              </p:cNvPr>
              <p:cNvSpPr/>
              <p:nvPr/>
            </p:nvSpPr>
            <p:spPr>
              <a:xfrm>
                <a:off x="-1401425" y="3008200"/>
                <a:ext cx="419000" cy="441150"/>
              </a:xfrm>
              <a:custGeom>
                <a:avLst/>
                <a:gdLst/>
                <a:ahLst/>
                <a:cxnLst/>
                <a:rect l="l" t="t" r="r" b="b"/>
                <a:pathLst>
                  <a:path w="16760" h="17646" fill="none" extrusionOk="0">
                    <a:moveTo>
                      <a:pt x="0" y="10673"/>
                    </a:moveTo>
                    <a:cubicBezTo>
                      <a:pt x="7513" y="14641"/>
                      <a:pt x="15218" y="17646"/>
                      <a:pt x="16759" y="14371"/>
                    </a:cubicBezTo>
                    <a:cubicBezTo>
                      <a:pt x="16374" y="12560"/>
                      <a:pt x="15873" y="10750"/>
                      <a:pt x="15257" y="9016"/>
                    </a:cubicBezTo>
                    <a:cubicBezTo>
                      <a:pt x="15026" y="8323"/>
                      <a:pt x="14756" y="7629"/>
                      <a:pt x="14486" y="6974"/>
                    </a:cubicBezTo>
                    <a:lnTo>
                      <a:pt x="12521" y="5202"/>
                    </a:lnTo>
                    <a:cubicBezTo>
                      <a:pt x="9131" y="3468"/>
                      <a:pt x="5741" y="1735"/>
                      <a:pt x="2350" y="1"/>
                    </a:cubicBezTo>
                    <a:cubicBezTo>
                      <a:pt x="2350" y="617"/>
                      <a:pt x="2350" y="1272"/>
                      <a:pt x="2350" y="1889"/>
                    </a:cubicBezTo>
                    <a:cubicBezTo>
                      <a:pt x="2196" y="4932"/>
                      <a:pt x="1387" y="7937"/>
                      <a:pt x="0" y="1067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6" name="Google Shape;5710;p71">
                <a:extLst>
                  <a:ext uri="{FF2B5EF4-FFF2-40B4-BE49-F238E27FC236}">
                    <a16:creationId xmlns:a16="http://schemas.microsoft.com/office/drawing/2014/main" xmlns="" id="{1F8A18A5-0679-D84F-B642-B93CD2A5CC73}"/>
                  </a:ext>
                </a:extLst>
              </p:cNvPr>
              <p:cNvSpPr/>
              <p:nvPr/>
            </p:nvSpPr>
            <p:spPr>
              <a:xfrm>
                <a:off x="-1689425" y="3087800"/>
                <a:ext cx="77575" cy="601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2404" extrusionOk="0">
                    <a:moveTo>
                      <a:pt x="2906" y="1"/>
                    </a:moveTo>
                    <a:cubicBezTo>
                      <a:pt x="2889" y="1"/>
                      <a:pt x="2871" y="5"/>
                      <a:pt x="2852" y="15"/>
                    </a:cubicBezTo>
                    <a:cubicBezTo>
                      <a:pt x="2621" y="130"/>
                      <a:pt x="2390" y="284"/>
                      <a:pt x="2197" y="438"/>
                    </a:cubicBezTo>
                    <a:cubicBezTo>
                      <a:pt x="1850" y="708"/>
                      <a:pt x="1542" y="1055"/>
                      <a:pt x="1195" y="1363"/>
                    </a:cubicBezTo>
                    <a:cubicBezTo>
                      <a:pt x="1041" y="1517"/>
                      <a:pt x="887" y="1710"/>
                      <a:pt x="733" y="1825"/>
                    </a:cubicBezTo>
                    <a:cubicBezTo>
                      <a:pt x="579" y="1979"/>
                      <a:pt x="386" y="2095"/>
                      <a:pt x="194" y="2095"/>
                    </a:cubicBezTo>
                    <a:cubicBezTo>
                      <a:pt x="116" y="2095"/>
                      <a:pt x="39" y="2133"/>
                      <a:pt x="39" y="2249"/>
                    </a:cubicBezTo>
                    <a:cubicBezTo>
                      <a:pt x="1" y="2326"/>
                      <a:pt x="78" y="2403"/>
                      <a:pt x="155" y="2403"/>
                    </a:cubicBezTo>
                    <a:cubicBezTo>
                      <a:pt x="425" y="2403"/>
                      <a:pt x="694" y="2249"/>
                      <a:pt x="887" y="2095"/>
                    </a:cubicBezTo>
                    <a:cubicBezTo>
                      <a:pt x="1580" y="1517"/>
                      <a:pt x="2120" y="708"/>
                      <a:pt x="2967" y="284"/>
                    </a:cubicBezTo>
                    <a:cubicBezTo>
                      <a:pt x="3103" y="217"/>
                      <a:pt x="3030" y="1"/>
                      <a:pt x="290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7" name="Google Shape;5711;p71">
                <a:extLst>
                  <a:ext uri="{FF2B5EF4-FFF2-40B4-BE49-F238E27FC236}">
                    <a16:creationId xmlns:a16="http://schemas.microsoft.com/office/drawing/2014/main" xmlns="" id="{2F6C0C64-114D-F1B2-0694-8E6D56E005B9}"/>
                  </a:ext>
                </a:extLst>
              </p:cNvPr>
              <p:cNvSpPr/>
              <p:nvPr/>
            </p:nvSpPr>
            <p:spPr>
              <a:xfrm>
                <a:off x="-1221025" y="3093925"/>
                <a:ext cx="759650" cy="853750"/>
              </a:xfrm>
              <a:custGeom>
                <a:avLst/>
                <a:gdLst/>
                <a:ahLst/>
                <a:cxnLst/>
                <a:rect l="l" t="t" r="r" b="b"/>
                <a:pathLst>
                  <a:path w="30386" h="34150" extrusionOk="0">
                    <a:moveTo>
                      <a:pt x="20138" y="1"/>
                    </a:moveTo>
                    <a:lnTo>
                      <a:pt x="19984" y="39"/>
                    </a:lnTo>
                    <a:lnTo>
                      <a:pt x="17595" y="386"/>
                    </a:lnTo>
                    <a:cubicBezTo>
                      <a:pt x="16748" y="2120"/>
                      <a:pt x="15438" y="3699"/>
                      <a:pt x="13820" y="4816"/>
                    </a:cubicBezTo>
                    <a:cubicBezTo>
                      <a:pt x="11893" y="4200"/>
                      <a:pt x="10121" y="3083"/>
                      <a:pt x="8773" y="1619"/>
                    </a:cubicBezTo>
                    <a:lnTo>
                      <a:pt x="6731" y="1927"/>
                    </a:lnTo>
                    <a:lnTo>
                      <a:pt x="6423" y="1966"/>
                    </a:lnTo>
                    <a:lnTo>
                      <a:pt x="6384" y="2197"/>
                    </a:lnTo>
                    <a:lnTo>
                      <a:pt x="5537" y="6396"/>
                    </a:lnTo>
                    <a:lnTo>
                      <a:pt x="990" y="29050"/>
                    </a:lnTo>
                    <a:cubicBezTo>
                      <a:pt x="0" y="33348"/>
                      <a:pt x="6184" y="34150"/>
                      <a:pt x="10938" y="34150"/>
                    </a:cubicBezTo>
                    <a:cubicBezTo>
                      <a:pt x="13769" y="34150"/>
                      <a:pt x="16093" y="33865"/>
                      <a:pt x="16093" y="33865"/>
                    </a:cubicBezTo>
                    <a:cubicBezTo>
                      <a:pt x="27882" y="33557"/>
                      <a:pt x="30347" y="32517"/>
                      <a:pt x="30386" y="28048"/>
                    </a:cubicBezTo>
                    <a:cubicBezTo>
                      <a:pt x="30386" y="26160"/>
                      <a:pt x="29962" y="24272"/>
                      <a:pt x="29230" y="22539"/>
                    </a:cubicBezTo>
                    <a:lnTo>
                      <a:pt x="21987" y="4585"/>
                    </a:lnTo>
                    <a:lnTo>
                      <a:pt x="20177" y="116"/>
                    </a:lnTo>
                    <a:lnTo>
                      <a:pt x="20138" y="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8" name="Google Shape;5712;p71">
                <a:extLst>
                  <a:ext uri="{FF2B5EF4-FFF2-40B4-BE49-F238E27FC236}">
                    <a16:creationId xmlns:a16="http://schemas.microsoft.com/office/drawing/2014/main" xmlns="" id="{2B58D429-1217-B0A6-EB7C-8746002C6710}"/>
                  </a:ext>
                </a:extLst>
              </p:cNvPr>
              <p:cNvSpPr/>
              <p:nvPr/>
            </p:nvSpPr>
            <p:spPr>
              <a:xfrm>
                <a:off x="-1235775" y="3093925"/>
                <a:ext cx="774400" cy="897700"/>
              </a:xfrm>
              <a:custGeom>
                <a:avLst/>
                <a:gdLst/>
                <a:ahLst/>
                <a:cxnLst/>
                <a:rect l="l" t="t" r="r" b="b"/>
                <a:pathLst>
                  <a:path w="30976" h="35908" fill="none" extrusionOk="0">
                    <a:moveTo>
                      <a:pt x="30976" y="28048"/>
                    </a:moveTo>
                    <a:cubicBezTo>
                      <a:pt x="30937" y="32517"/>
                      <a:pt x="28472" y="33557"/>
                      <a:pt x="16683" y="33865"/>
                    </a:cubicBezTo>
                    <a:cubicBezTo>
                      <a:pt x="16683" y="33865"/>
                      <a:pt x="1" y="35907"/>
                      <a:pt x="1580" y="29050"/>
                    </a:cubicBezTo>
                    <a:lnTo>
                      <a:pt x="6127" y="6396"/>
                    </a:lnTo>
                    <a:lnTo>
                      <a:pt x="6974" y="2197"/>
                    </a:lnTo>
                    <a:lnTo>
                      <a:pt x="7013" y="1966"/>
                    </a:lnTo>
                    <a:lnTo>
                      <a:pt x="7321" y="1927"/>
                    </a:lnTo>
                    <a:lnTo>
                      <a:pt x="9363" y="1619"/>
                    </a:lnTo>
                    <a:cubicBezTo>
                      <a:pt x="10711" y="3083"/>
                      <a:pt x="12483" y="4200"/>
                      <a:pt x="14410" y="4816"/>
                    </a:cubicBezTo>
                    <a:cubicBezTo>
                      <a:pt x="16028" y="3699"/>
                      <a:pt x="17338" y="2120"/>
                      <a:pt x="18185" y="386"/>
                    </a:cubicBezTo>
                    <a:lnTo>
                      <a:pt x="20574" y="39"/>
                    </a:lnTo>
                    <a:lnTo>
                      <a:pt x="20728" y="1"/>
                    </a:lnTo>
                    <a:lnTo>
                      <a:pt x="20767" y="116"/>
                    </a:lnTo>
                    <a:lnTo>
                      <a:pt x="22577" y="4585"/>
                    </a:lnTo>
                    <a:lnTo>
                      <a:pt x="29820" y="22539"/>
                    </a:lnTo>
                    <a:cubicBezTo>
                      <a:pt x="30552" y="24272"/>
                      <a:pt x="30976" y="26160"/>
                      <a:pt x="30976" y="2804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9" name="Google Shape;5713;p71">
                <a:extLst>
                  <a:ext uri="{FF2B5EF4-FFF2-40B4-BE49-F238E27FC236}">
                    <a16:creationId xmlns:a16="http://schemas.microsoft.com/office/drawing/2014/main" xmlns="" id="{A5B2AB91-9B29-E81E-54F7-6457FA129C7C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7567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027" extrusionOk="0">
                    <a:moveTo>
                      <a:pt x="3390" y="0"/>
                    </a:moveTo>
                    <a:lnTo>
                      <a:pt x="3082" y="39"/>
                    </a:lnTo>
                    <a:cubicBezTo>
                      <a:pt x="2581" y="193"/>
                      <a:pt x="2119" y="424"/>
                      <a:pt x="1734" y="732"/>
                    </a:cubicBezTo>
                    <a:cubicBezTo>
                      <a:pt x="1618" y="809"/>
                      <a:pt x="1503" y="886"/>
                      <a:pt x="1387" y="1002"/>
                    </a:cubicBezTo>
                    <a:cubicBezTo>
                      <a:pt x="694" y="1541"/>
                      <a:pt x="193" y="2312"/>
                      <a:pt x="77" y="3159"/>
                    </a:cubicBezTo>
                    <a:cubicBezTo>
                      <a:pt x="0" y="3853"/>
                      <a:pt x="154" y="4585"/>
                      <a:pt x="540" y="5201"/>
                    </a:cubicBezTo>
                    <a:cubicBezTo>
                      <a:pt x="886" y="5779"/>
                      <a:pt x="1387" y="6241"/>
                      <a:pt x="2004" y="6549"/>
                    </a:cubicBezTo>
                    <a:cubicBezTo>
                      <a:pt x="2611" y="6872"/>
                      <a:pt x="3302" y="7026"/>
                      <a:pt x="3999" y="7026"/>
                    </a:cubicBezTo>
                    <a:cubicBezTo>
                      <a:pt x="4717" y="7026"/>
                      <a:pt x="5442" y="6862"/>
                      <a:pt x="6087" y="6549"/>
                    </a:cubicBezTo>
                    <a:cubicBezTo>
                      <a:pt x="7320" y="5972"/>
                      <a:pt x="8283" y="4970"/>
                      <a:pt x="8900" y="3776"/>
                    </a:cubicBezTo>
                    <a:cubicBezTo>
                      <a:pt x="8900" y="3737"/>
                      <a:pt x="8938" y="3699"/>
                      <a:pt x="8938" y="3660"/>
                    </a:cubicBezTo>
                    <a:cubicBezTo>
                      <a:pt x="8900" y="3660"/>
                      <a:pt x="8861" y="3621"/>
                      <a:pt x="8823" y="3621"/>
                    </a:cubicBezTo>
                    <a:cubicBezTo>
                      <a:pt x="6896" y="3005"/>
                      <a:pt x="5124" y="1888"/>
                      <a:pt x="3776" y="424"/>
                    </a:cubicBezTo>
                    <a:cubicBezTo>
                      <a:pt x="3660" y="308"/>
                      <a:pt x="3545" y="154"/>
                      <a:pt x="33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5714;p71">
                <a:extLst>
                  <a:ext uri="{FF2B5EF4-FFF2-40B4-BE49-F238E27FC236}">
                    <a16:creationId xmlns:a16="http://schemas.microsoft.com/office/drawing/2014/main" xmlns="" id="{7D68DF1D-A1D2-5FBC-9F62-9341D68277EF}"/>
                  </a:ext>
                </a:extLst>
              </p:cNvPr>
              <p:cNvSpPr/>
              <p:nvPr/>
            </p:nvSpPr>
            <p:spPr>
              <a:xfrm>
                <a:off x="-1096100" y="3123800"/>
                <a:ext cx="223475" cy="180125"/>
              </a:xfrm>
              <a:custGeom>
                <a:avLst/>
                <a:gdLst/>
                <a:ahLst/>
                <a:cxnLst/>
                <a:rect l="l" t="t" r="r" b="b"/>
                <a:pathLst>
                  <a:path w="8939" h="7205" fill="none" extrusionOk="0">
                    <a:moveTo>
                      <a:pt x="8938" y="3660"/>
                    </a:moveTo>
                    <a:cubicBezTo>
                      <a:pt x="8938" y="3699"/>
                      <a:pt x="8900" y="3737"/>
                      <a:pt x="8900" y="3776"/>
                    </a:cubicBezTo>
                    <a:cubicBezTo>
                      <a:pt x="8283" y="4970"/>
                      <a:pt x="7320" y="5972"/>
                      <a:pt x="6087" y="6549"/>
                    </a:cubicBezTo>
                    <a:cubicBezTo>
                      <a:pt x="4816" y="7166"/>
                      <a:pt x="3236" y="7204"/>
                      <a:pt x="2004" y="6549"/>
                    </a:cubicBezTo>
                    <a:cubicBezTo>
                      <a:pt x="1387" y="6241"/>
                      <a:pt x="886" y="5779"/>
                      <a:pt x="540" y="5201"/>
                    </a:cubicBezTo>
                    <a:cubicBezTo>
                      <a:pt x="154" y="4585"/>
                      <a:pt x="0" y="3853"/>
                      <a:pt x="77" y="3159"/>
                    </a:cubicBezTo>
                    <a:cubicBezTo>
                      <a:pt x="193" y="2312"/>
                      <a:pt x="694" y="1541"/>
                      <a:pt x="1387" y="1002"/>
                    </a:cubicBezTo>
                    <a:cubicBezTo>
                      <a:pt x="1503" y="886"/>
                      <a:pt x="1618" y="809"/>
                      <a:pt x="1734" y="732"/>
                    </a:cubicBezTo>
                    <a:cubicBezTo>
                      <a:pt x="2119" y="424"/>
                      <a:pt x="2581" y="193"/>
                      <a:pt x="3082" y="39"/>
                    </a:cubicBezTo>
                    <a:lnTo>
                      <a:pt x="3390" y="0"/>
                    </a:lnTo>
                    <a:cubicBezTo>
                      <a:pt x="3545" y="154"/>
                      <a:pt x="3660" y="308"/>
                      <a:pt x="3776" y="424"/>
                    </a:cubicBezTo>
                    <a:cubicBezTo>
                      <a:pt x="5124" y="1888"/>
                      <a:pt x="6896" y="3005"/>
                      <a:pt x="8823" y="3621"/>
                    </a:cubicBezTo>
                    <a:cubicBezTo>
                      <a:pt x="8861" y="3621"/>
                      <a:pt x="8900" y="3660"/>
                      <a:pt x="8938" y="366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5715;p71">
                <a:extLst>
                  <a:ext uri="{FF2B5EF4-FFF2-40B4-BE49-F238E27FC236}">
                    <a16:creationId xmlns:a16="http://schemas.microsoft.com/office/drawing/2014/main" xmlns="" id="{3EC1F034-5643-FEB9-4B0E-3587ED0E51AF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extrusionOk="0">
                    <a:moveTo>
                      <a:pt x="3082" y="193"/>
                    </a:moveTo>
                    <a:lnTo>
                      <a:pt x="3121" y="617"/>
                    </a:lnTo>
                    <a:cubicBezTo>
                      <a:pt x="3087" y="616"/>
                      <a:pt x="3054" y="616"/>
                      <a:pt x="3021" y="616"/>
                    </a:cubicBezTo>
                    <a:cubicBezTo>
                      <a:pt x="1356" y="616"/>
                      <a:pt x="571" y="1557"/>
                      <a:pt x="231" y="2312"/>
                    </a:cubicBezTo>
                    <a:cubicBezTo>
                      <a:pt x="0" y="2736"/>
                      <a:pt x="347" y="3198"/>
                      <a:pt x="809" y="3198"/>
                    </a:cubicBezTo>
                    <a:lnTo>
                      <a:pt x="6203" y="3198"/>
                    </a:lnTo>
                    <a:cubicBezTo>
                      <a:pt x="7050" y="3198"/>
                      <a:pt x="7744" y="2505"/>
                      <a:pt x="7744" y="1657"/>
                    </a:cubicBezTo>
                    <a:cubicBezTo>
                      <a:pt x="7821" y="1465"/>
                      <a:pt x="7898" y="1272"/>
                      <a:pt x="7937" y="1079"/>
                    </a:cubicBezTo>
                    <a:cubicBezTo>
                      <a:pt x="7205" y="1"/>
                      <a:pt x="4816" y="501"/>
                      <a:pt x="3082" y="193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5716;p71">
                <a:extLst>
                  <a:ext uri="{FF2B5EF4-FFF2-40B4-BE49-F238E27FC236}">
                    <a16:creationId xmlns:a16="http://schemas.microsoft.com/office/drawing/2014/main" xmlns="" id="{882ED929-BCD0-3EB0-44D8-F7C654BAD2D5}"/>
                  </a:ext>
                </a:extLst>
              </p:cNvPr>
              <p:cNvSpPr/>
              <p:nvPr/>
            </p:nvSpPr>
            <p:spPr>
              <a:xfrm>
                <a:off x="-1207825" y="4791975"/>
                <a:ext cx="198425" cy="79975"/>
              </a:xfrm>
              <a:custGeom>
                <a:avLst/>
                <a:gdLst/>
                <a:ahLst/>
                <a:cxnLst/>
                <a:rect l="l" t="t" r="r" b="b"/>
                <a:pathLst>
                  <a:path w="7937" h="3199" fill="none" extrusionOk="0">
                    <a:moveTo>
                      <a:pt x="7937" y="1079"/>
                    </a:moveTo>
                    <a:cubicBezTo>
                      <a:pt x="7898" y="1272"/>
                      <a:pt x="7821" y="1465"/>
                      <a:pt x="7744" y="1657"/>
                    </a:cubicBezTo>
                    <a:cubicBezTo>
                      <a:pt x="7744" y="2505"/>
                      <a:pt x="7050" y="3198"/>
                      <a:pt x="6203" y="3198"/>
                    </a:cubicBezTo>
                    <a:lnTo>
                      <a:pt x="809" y="3198"/>
                    </a:lnTo>
                    <a:cubicBezTo>
                      <a:pt x="347" y="3198"/>
                      <a:pt x="0" y="2736"/>
                      <a:pt x="231" y="2312"/>
                    </a:cubicBezTo>
                    <a:cubicBezTo>
                      <a:pt x="578" y="1542"/>
                      <a:pt x="1387" y="578"/>
                      <a:pt x="3121" y="617"/>
                    </a:cubicBezTo>
                    <a:lnTo>
                      <a:pt x="3082" y="193"/>
                    </a:lnTo>
                    <a:cubicBezTo>
                      <a:pt x="4816" y="501"/>
                      <a:pt x="7205" y="1"/>
                      <a:pt x="7937" y="107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5717;p71">
                <a:extLst>
                  <a:ext uri="{FF2B5EF4-FFF2-40B4-BE49-F238E27FC236}">
                    <a16:creationId xmlns:a16="http://schemas.microsoft.com/office/drawing/2014/main" xmlns="" id="{161B638D-8E18-6B35-656D-3A6CDB629265}"/>
                  </a:ext>
                </a:extLst>
              </p:cNvPr>
              <p:cNvSpPr/>
              <p:nvPr/>
            </p:nvSpPr>
            <p:spPr>
              <a:xfrm>
                <a:off x="-1204950" y="3848925"/>
                <a:ext cx="307275" cy="97005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8802" extrusionOk="0">
                    <a:moveTo>
                      <a:pt x="5951" y="0"/>
                    </a:moveTo>
                    <a:cubicBezTo>
                      <a:pt x="4918" y="0"/>
                      <a:pt x="3905" y="357"/>
                      <a:pt x="3044" y="1161"/>
                    </a:cubicBezTo>
                    <a:cubicBezTo>
                      <a:pt x="2158" y="2009"/>
                      <a:pt x="1465" y="3010"/>
                      <a:pt x="964" y="4089"/>
                    </a:cubicBezTo>
                    <a:cubicBezTo>
                      <a:pt x="270" y="5592"/>
                      <a:pt x="1" y="7325"/>
                      <a:pt x="155" y="9020"/>
                    </a:cubicBezTo>
                    <a:lnTo>
                      <a:pt x="1388" y="21195"/>
                    </a:lnTo>
                    <a:lnTo>
                      <a:pt x="2505" y="33099"/>
                    </a:lnTo>
                    <a:lnTo>
                      <a:pt x="2967" y="37915"/>
                    </a:lnTo>
                    <a:cubicBezTo>
                      <a:pt x="4701" y="38223"/>
                      <a:pt x="7051" y="37723"/>
                      <a:pt x="7822" y="38801"/>
                    </a:cubicBezTo>
                    <a:cubicBezTo>
                      <a:pt x="7860" y="38724"/>
                      <a:pt x="7899" y="38647"/>
                      <a:pt x="7937" y="38570"/>
                    </a:cubicBezTo>
                    <a:cubicBezTo>
                      <a:pt x="7937" y="38532"/>
                      <a:pt x="7937" y="38532"/>
                      <a:pt x="7937" y="38532"/>
                    </a:cubicBezTo>
                    <a:cubicBezTo>
                      <a:pt x="8014" y="38377"/>
                      <a:pt x="8053" y="38262"/>
                      <a:pt x="8091" y="38146"/>
                    </a:cubicBezTo>
                    <a:cubicBezTo>
                      <a:pt x="8130" y="37992"/>
                      <a:pt x="8207" y="37800"/>
                      <a:pt x="8245" y="37645"/>
                    </a:cubicBezTo>
                    <a:cubicBezTo>
                      <a:pt x="8631" y="36644"/>
                      <a:pt x="8939" y="35681"/>
                      <a:pt x="9208" y="34640"/>
                    </a:cubicBezTo>
                    <a:cubicBezTo>
                      <a:pt x="9286" y="34332"/>
                      <a:pt x="9363" y="34063"/>
                      <a:pt x="9440" y="33831"/>
                    </a:cubicBezTo>
                    <a:cubicBezTo>
                      <a:pt x="10711" y="29131"/>
                      <a:pt x="11482" y="24315"/>
                      <a:pt x="11867" y="19808"/>
                    </a:cubicBezTo>
                    <a:cubicBezTo>
                      <a:pt x="12291" y="15146"/>
                      <a:pt x="12291" y="11602"/>
                      <a:pt x="12136" y="9059"/>
                    </a:cubicBezTo>
                    <a:cubicBezTo>
                      <a:pt x="12021" y="7479"/>
                      <a:pt x="11867" y="6247"/>
                      <a:pt x="11713" y="5399"/>
                    </a:cubicBezTo>
                    <a:cubicBezTo>
                      <a:pt x="11674" y="5052"/>
                      <a:pt x="11597" y="4744"/>
                      <a:pt x="11482" y="4436"/>
                    </a:cubicBezTo>
                    <a:cubicBezTo>
                      <a:pt x="11058" y="3049"/>
                      <a:pt x="10210" y="1855"/>
                      <a:pt x="9016" y="1007"/>
                    </a:cubicBezTo>
                    <a:cubicBezTo>
                      <a:pt x="8066" y="367"/>
                      <a:pt x="6998" y="0"/>
                      <a:pt x="5951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4" name="Google Shape;5718;p71">
                <a:extLst>
                  <a:ext uri="{FF2B5EF4-FFF2-40B4-BE49-F238E27FC236}">
                    <a16:creationId xmlns:a16="http://schemas.microsoft.com/office/drawing/2014/main" xmlns="" id="{C4E7A410-89FF-0B22-FB3D-5BC081577F08}"/>
                  </a:ext>
                </a:extLst>
              </p:cNvPr>
              <p:cNvSpPr/>
              <p:nvPr/>
            </p:nvSpPr>
            <p:spPr>
              <a:xfrm>
                <a:off x="-1204950" y="3837475"/>
                <a:ext cx="307275" cy="981500"/>
              </a:xfrm>
              <a:custGeom>
                <a:avLst/>
                <a:gdLst/>
                <a:ahLst/>
                <a:cxnLst/>
                <a:rect l="l" t="t" r="r" b="b"/>
                <a:pathLst>
                  <a:path w="12291" h="39260" fill="none" extrusionOk="0">
                    <a:moveTo>
                      <a:pt x="11867" y="20266"/>
                    </a:moveTo>
                    <a:cubicBezTo>
                      <a:pt x="11482" y="24773"/>
                      <a:pt x="10711" y="29589"/>
                      <a:pt x="9440" y="34289"/>
                    </a:cubicBezTo>
                    <a:cubicBezTo>
                      <a:pt x="9363" y="34521"/>
                      <a:pt x="9286" y="34790"/>
                      <a:pt x="9208" y="35098"/>
                    </a:cubicBezTo>
                    <a:cubicBezTo>
                      <a:pt x="8939" y="36139"/>
                      <a:pt x="8631" y="37102"/>
                      <a:pt x="8245" y="38103"/>
                    </a:cubicBezTo>
                    <a:cubicBezTo>
                      <a:pt x="8207" y="38258"/>
                      <a:pt x="8130" y="38450"/>
                      <a:pt x="8091" y="38604"/>
                    </a:cubicBezTo>
                    <a:cubicBezTo>
                      <a:pt x="8053" y="38720"/>
                      <a:pt x="8014" y="38835"/>
                      <a:pt x="7937" y="38990"/>
                    </a:cubicBezTo>
                    <a:cubicBezTo>
                      <a:pt x="7937" y="38990"/>
                      <a:pt x="7937" y="38990"/>
                      <a:pt x="7937" y="39028"/>
                    </a:cubicBezTo>
                    <a:cubicBezTo>
                      <a:pt x="7899" y="39105"/>
                      <a:pt x="7860" y="39182"/>
                      <a:pt x="7822" y="39259"/>
                    </a:cubicBezTo>
                    <a:cubicBezTo>
                      <a:pt x="7051" y="38181"/>
                      <a:pt x="4701" y="38681"/>
                      <a:pt x="2967" y="38373"/>
                    </a:cubicBezTo>
                    <a:lnTo>
                      <a:pt x="2505" y="33557"/>
                    </a:lnTo>
                    <a:lnTo>
                      <a:pt x="1388" y="21653"/>
                    </a:lnTo>
                    <a:lnTo>
                      <a:pt x="155" y="9478"/>
                    </a:lnTo>
                    <a:cubicBezTo>
                      <a:pt x="1" y="7783"/>
                      <a:pt x="270" y="6050"/>
                      <a:pt x="964" y="4547"/>
                    </a:cubicBezTo>
                    <a:cubicBezTo>
                      <a:pt x="1465" y="3468"/>
                      <a:pt x="2158" y="2467"/>
                      <a:pt x="3044" y="1619"/>
                    </a:cubicBezTo>
                    <a:cubicBezTo>
                      <a:pt x="4778" y="1"/>
                      <a:pt x="7128" y="194"/>
                      <a:pt x="9016" y="1465"/>
                    </a:cubicBezTo>
                    <a:cubicBezTo>
                      <a:pt x="10210" y="2313"/>
                      <a:pt x="11058" y="3507"/>
                      <a:pt x="11482" y="4894"/>
                    </a:cubicBezTo>
                    <a:cubicBezTo>
                      <a:pt x="11597" y="5202"/>
                      <a:pt x="11674" y="5510"/>
                      <a:pt x="11713" y="5857"/>
                    </a:cubicBezTo>
                    <a:cubicBezTo>
                      <a:pt x="11867" y="6705"/>
                      <a:pt x="12021" y="7937"/>
                      <a:pt x="12136" y="9517"/>
                    </a:cubicBezTo>
                    <a:cubicBezTo>
                      <a:pt x="12291" y="12060"/>
                      <a:pt x="12291" y="15604"/>
                      <a:pt x="11867" y="20266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5" name="Google Shape;5719;p71">
                <a:extLst>
                  <a:ext uri="{FF2B5EF4-FFF2-40B4-BE49-F238E27FC236}">
                    <a16:creationId xmlns:a16="http://schemas.microsoft.com/office/drawing/2014/main" xmlns="" id="{C55681AF-81DE-E4FC-A619-5118A2461018}"/>
                  </a:ext>
                </a:extLst>
              </p:cNvPr>
              <p:cNvSpPr/>
              <p:nvPr/>
            </p:nvSpPr>
            <p:spPr>
              <a:xfrm>
                <a:off x="-1142350" y="4671800"/>
                <a:ext cx="173400" cy="1471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5887" extrusionOk="0">
                    <a:moveTo>
                      <a:pt x="2736" y="0"/>
                    </a:moveTo>
                    <a:cubicBezTo>
                      <a:pt x="1825" y="0"/>
                      <a:pt x="908" y="81"/>
                      <a:pt x="1" y="184"/>
                    </a:cubicBezTo>
                    <a:lnTo>
                      <a:pt x="463" y="5000"/>
                    </a:lnTo>
                    <a:cubicBezTo>
                      <a:pt x="2197" y="5308"/>
                      <a:pt x="4586" y="4808"/>
                      <a:pt x="5318" y="5886"/>
                    </a:cubicBezTo>
                    <a:lnTo>
                      <a:pt x="5356" y="5886"/>
                    </a:lnTo>
                    <a:cubicBezTo>
                      <a:pt x="5356" y="5809"/>
                      <a:pt x="5395" y="5732"/>
                      <a:pt x="5433" y="5655"/>
                    </a:cubicBezTo>
                    <a:cubicBezTo>
                      <a:pt x="5433" y="5617"/>
                      <a:pt x="5433" y="5617"/>
                      <a:pt x="5433" y="5617"/>
                    </a:cubicBezTo>
                    <a:cubicBezTo>
                      <a:pt x="5818" y="4538"/>
                      <a:pt x="6319" y="2958"/>
                      <a:pt x="6704" y="1725"/>
                    </a:cubicBezTo>
                    <a:cubicBezTo>
                      <a:pt x="6782" y="1417"/>
                      <a:pt x="6859" y="1148"/>
                      <a:pt x="6936" y="916"/>
                    </a:cubicBezTo>
                    <a:cubicBezTo>
                      <a:pt x="6396" y="531"/>
                      <a:pt x="5741" y="338"/>
                      <a:pt x="5086" y="223"/>
                    </a:cubicBezTo>
                    <a:cubicBezTo>
                      <a:pt x="4316" y="62"/>
                      <a:pt x="3529" y="0"/>
                      <a:pt x="2736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6" name="Google Shape;5720;p71">
                <a:extLst>
                  <a:ext uri="{FF2B5EF4-FFF2-40B4-BE49-F238E27FC236}">
                    <a16:creationId xmlns:a16="http://schemas.microsoft.com/office/drawing/2014/main" xmlns="" id="{CDF75084-8E3D-7288-9FE4-4E1241DD5C03}"/>
                  </a:ext>
                </a:extLst>
              </p:cNvPr>
              <p:cNvSpPr/>
              <p:nvPr/>
            </p:nvSpPr>
            <p:spPr>
              <a:xfrm>
                <a:off x="-1142350" y="4668700"/>
                <a:ext cx="173400" cy="150275"/>
              </a:xfrm>
              <a:custGeom>
                <a:avLst/>
                <a:gdLst/>
                <a:ahLst/>
                <a:cxnLst/>
                <a:rect l="l" t="t" r="r" b="b"/>
                <a:pathLst>
                  <a:path w="6936" h="6011" fill="none" extrusionOk="0">
                    <a:moveTo>
                      <a:pt x="6936" y="1040"/>
                    </a:moveTo>
                    <a:cubicBezTo>
                      <a:pt x="6859" y="1272"/>
                      <a:pt x="6782" y="1541"/>
                      <a:pt x="6704" y="1849"/>
                    </a:cubicBezTo>
                    <a:cubicBezTo>
                      <a:pt x="6319" y="3082"/>
                      <a:pt x="5818" y="4662"/>
                      <a:pt x="5433" y="5741"/>
                    </a:cubicBezTo>
                    <a:cubicBezTo>
                      <a:pt x="5433" y="5741"/>
                      <a:pt x="5433" y="5741"/>
                      <a:pt x="5433" y="5779"/>
                    </a:cubicBezTo>
                    <a:cubicBezTo>
                      <a:pt x="5395" y="5856"/>
                      <a:pt x="5356" y="5933"/>
                      <a:pt x="5356" y="6010"/>
                    </a:cubicBezTo>
                    <a:lnTo>
                      <a:pt x="5318" y="6010"/>
                    </a:lnTo>
                    <a:cubicBezTo>
                      <a:pt x="4586" y="4932"/>
                      <a:pt x="2197" y="5432"/>
                      <a:pt x="463" y="5124"/>
                    </a:cubicBezTo>
                    <a:lnTo>
                      <a:pt x="1" y="308"/>
                    </a:lnTo>
                    <a:cubicBezTo>
                      <a:pt x="1696" y="116"/>
                      <a:pt x="3430" y="0"/>
                      <a:pt x="5086" y="347"/>
                    </a:cubicBezTo>
                    <a:cubicBezTo>
                      <a:pt x="5741" y="462"/>
                      <a:pt x="6396" y="655"/>
                      <a:pt x="6936" y="1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7" name="Google Shape;5721;p71">
                <a:extLst>
                  <a:ext uri="{FF2B5EF4-FFF2-40B4-BE49-F238E27FC236}">
                    <a16:creationId xmlns:a16="http://schemas.microsoft.com/office/drawing/2014/main" xmlns="" id="{9064C437-3F49-65D9-7EF3-B65F8AF8FCB0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7725" cy="159150"/>
              </a:xfrm>
              <a:custGeom>
                <a:avLst/>
                <a:gdLst/>
                <a:ahLst/>
                <a:cxnLst/>
                <a:rect l="l" t="t" r="r" b="b"/>
                <a:pathLst>
                  <a:path w="4309" h="6366" extrusionOk="0">
                    <a:moveTo>
                      <a:pt x="0" y="1"/>
                    </a:moveTo>
                    <a:cubicBezTo>
                      <a:pt x="540" y="1465"/>
                      <a:pt x="925" y="3006"/>
                      <a:pt x="1156" y="4547"/>
                    </a:cubicBezTo>
                    <a:cubicBezTo>
                      <a:pt x="1195" y="4778"/>
                      <a:pt x="1233" y="5048"/>
                      <a:pt x="1233" y="5318"/>
                    </a:cubicBezTo>
                    <a:cubicBezTo>
                      <a:pt x="1503" y="5587"/>
                      <a:pt x="1965" y="6011"/>
                      <a:pt x="2659" y="6281"/>
                    </a:cubicBezTo>
                    <a:cubicBezTo>
                      <a:pt x="2794" y="6339"/>
                      <a:pt x="2932" y="6366"/>
                      <a:pt x="3067" y="6366"/>
                    </a:cubicBezTo>
                    <a:cubicBezTo>
                      <a:pt x="3733" y="6366"/>
                      <a:pt x="4309" y="5708"/>
                      <a:pt x="4084" y="4971"/>
                    </a:cubicBezTo>
                    <a:lnTo>
                      <a:pt x="2851" y="964"/>
                    </a:lnTo>
                    <a:cubicBezTo>
                      <a:pt x="2697" y="386"/>
                      <a:pt x="2196" y="1"/>
                      <a:pt x="1618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8" name="Google Shape;5722;p71">
                <a:extLst>
                  <a:ext uri="{FF2B5EF4-FFF2-40B4-BE49-F238E27FC236}">
                    <a16:creationId xmlns:a16="http://schemas.microsoft.com/office/drawing/2014/main" xmlns="" id="{2C766EC6-8F21-225D-ECD4-3924A5B6592C}"/>
                  </a:ext>
                </a:extLst>
              </p:cNvPr>
              <p:cNvSpPr/>
              <p:nvPr/>
            </p:nvSpPr>
            <p:spPr>
              <a:xfrm>
                <a:off x="-283200" y="4258375"/>
                <a:ext cx="108850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4354" h="6628" fill="none" extrusionOk="0">
                    <a:moveTo>
                      <a:pt x="2659" y="6281"/>
                    </a:moveTo>
                    <a:cubicBezTo>
                      <a:pt x="1965" y="6011"/>
                      <a:pt x="1503" y="5587"/>
                      <a:pt x="1233" y="5318"/>
                    </a:cubicBezTo>
                    <a:cubicBezTo>
                      <a:pt x="1233" y="5048"/>
                      <a:pt x="1195" y="4778"/>
                      <a:pt x="1156" y="4547"/>
                    </a:cubicBezTo>
                    <a:cubicBezTo>
                      <a:pt x="925" y="3006"/>
                      <a:pt x="540" y="1465"/>
                      <a:pt x="0" y="1"/>
                    </a:cubicBezTo>
                    <a:lnTo>
                      <a:pt x="1618" y="1"/>
                    </a:lnTo>
                    <a:cubicBezTo>
                      <a:pt x="2196" y="1"/>
                      <a:pt x="2697" y="386"/>
                      <a:pt x="2851" y="964"/>
                    </a:cubicBezTo>
                    <a:lnTo>
                      <a:pt x="4084" y="4971"/>
                    </a:lnTo>
                    <a:cubicBezTo>
                      <a:pt x="4354" y="5857"/>
                      <a:pt x="3468" y="6627"/>
                      <a:pt x="2659" y="62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19" name="Google Shape;5723;p71">
                <a:extLst>
                  <a:ext uri="{FF2B5EF4-FFF2-40B4-BE49-F238E27FC236}">
                    <a16:creationId xmlns:a16="http://schemas.microsoft.com/office/drawing/2014/main" xmlns="" id="{AC807E23-EC2B-ADA5-4FEA-DDD0FF56F6DE}"/>
                  </a:ext>
                </a:extLst>
              </p:cNvPr>
              <p:cNvSpPr/>
              <p:nvPr/>
            </p:nvSpPr>
            <p:spPr>
              <a:xfrm>
                <a:off x="-758050" y="3759275"/>
                <a:ext cx="505700" cy="7373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29492" extrusionOk="0">
                    <a:moveTo>
                      <a:pt x="9398" y="1"/>
                    </a:moveTo>
                    <a:cubicBezTo>
                      <a:pt x="7402" y="1"/>
                      <a:pt x="4551" y="557"/>
                      <a:pt x="2428" y="3245"/>
                    </a:cubicBezTo>
                    <a:cubicBezTo>
                      <a:pt x="2428" y="3283"/>
                      <a:pt x="2428" y="3283"/>
                      <a:pt x="2390" y="3322"/>
                    </a:cubicBezTo>
                    <a:cubicBezTo>
                      <a:pt x="425" y="5864"/>
                      <a:pt x="1" y="9293"/>
                      <a:pt x="1118" y="12337"/>
                    </a:cubicBezTo>
                    <a:cubicBezTo>
                      <a:pt x="1118" y="12337"/>
                      <a:pt x="1118" y="12375"/>
                      <a:pt x="1118" y="12375"/>
                    </a:cubicBezTo>
                    <a:cubicBezTo>
                      <a:pt x="2120" y="15072"/>
                      <a:pt x="3661" y="19040"/>
                      <a:pt x="5279" y="22739"/>
                    </a:cubicBezTo>
                    <a:cubicBezTo>
                      <a:pt x="6050" y="24434"/>
                      <a:pt x="6820" y="26091"/>
                      <a:pt x="7591" y="27516"/>
                    </a:cubicBezTo>
                    <a:cubicBezTo>
                      <a:pt x="8295" y="28769"/>
                      <a:pt x="9619" y="29491"/>
                      <a:pt x="10975" y="29491"/>
                    </a:cubicBezTo>
                    <a:cubicBezTo>
                      <a:pt x="11620" y="29491"/>
                      <a:pt x="12272" y="29328"/>
                      <a:pt x="12869" y="28980"/>
                    </a:cubicBezTo>
                    <a:lnTo>
                      <a:pt x="16644" y="26823"/>
                    </a:lnTo>
                    <a:lnTo>
                      <a:pt x="19919" y="24973"/>
                    </a:lnTo>
                    <a:cubicBezTo>
                      <a:pt x="19919" y="24973"/>
                      <a:pt x="19996" y="25089"/>
                      <a:pt x="20227" y="25282"/>
                    </a:cubicBezTo>
                    <a:cubicBezTo>
                      <a:pt x="20227" y="25012"/>
                      <a:pt x="20189" y="24742"/>
                      <a:pt x="20150" y="24511"/>
                    </a:cubicBezTo>
                    <a:cubicBezTo>
                      <a:pt x="19996" y="23394"/>
                      <a:pt x="19726" y="22277"/>
                      <a:pt x="19418" y="21198"/>
                    </a:cubicBezTo>
                    <a:cubicBezTo>
                      <a:pt x="19264" y="20774"/>
                      <a:pt x="19148" y="20389"/>
                      <a:pt x="18994" y="19965"/>
                    </a:cubicBezTo>
                    <a:lnTo>
                      <a:pt x="13408" y="19965"/>
                    </a:lnTo>
                    <a:lnTo>
                      <a:pt x="13292" y="18539"/>
                    </a:lnTo>
                    <a:lnTo>
                      <a:pt x="11828" y="817"/>
                    </a:lnTo>
                    <a:lnTo>
                      <a:pt x="11828" y="779"/>
                    </a:lnTo>
                    <a:lnTo>
                      <a:pt x="11790" y="278"/>
                    </a:lnTo>
                    <a:cubicBezTo>
                      <a:pt x="11790" y="278"/>
                      <a:pt x="10807" y="1"/>
                      <a:pt x="9398" y="1"/>
                    </a:cubicBezTo>
                    <a:close/>
                  </a:path>
                </a:pathLst>
              </a:custGeom>
              <a:solidFill>
                <a:srgbClr val="FFEBE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0" name="Google Shape;5724;p71">
                <a:extLst>
                  <a:ext uri="{FF2B5EF4-FFF2-40B4-BE49-F238E27FC236}">
                    <a16:creationId xmlns:a16="http://schemas.microsoft.com/office/drawing/2014/main" xmlns="" id="{6F04F3F7-A811-5722-F40C-A39B5D020E58}"/>
                  </a:ext>
                </a:extLst>
              </p:cNvPr>
              <p:cNvSpPr/>
              <p:nvPr/>
            </p:nvSpPr>
            <p:spPr>
              <a:xfrm>
                <a:off x="-758050" y="3725750"/>
                <a:ext cx="505700" cy="785000"/>
              </a:xfrm>
              <a:custGeom>
                <a:avLst/>
                <a:gdLst/>
                <a:ahLst/>
                <a:cxnLst/>
                <a:rect l="l" t="t" r="r" b="b"/>
                <a:pathLst>
                  <a:path w="20228" h="31400" fill="none" extrusionOk="0">
                    <a:moveTo>
                      <a:pt x="20227" y="26623"/>
                    </a:moveTo>
                    <a:cubicBezTo>
                      <a:pt x="19996" y="26430"/>
                      <a:pt x="19919" y="26314"/>
                      <a:pt x="19919" y="26314"/>
                    </a:cubicBezTo>
                    <a:lnTo>
                      <a:pt x="16644" y="28164"/>
                    </a:lnTo>
                    <a:lnTo>
                      <a:pt x="12869" y="30321"/>
                    </a:lnTo>
                    <a:cubicBezTo>
                      <a:pt x="11019" y="31400"/>
                      <a:pt x="8631" y="30706"/>
                      <a:pt x="7591" y="28857"/>
                    </a:cubicBezTo>
                    <a:cubicBezTo>
                      <a:pt x="6820" y="27432"/>
                      <a:pt x="6050" y="25775"/>
                      <a:pt x="5279" y="24080"/>
                    </a:cubicBezTo>
                    <a:cubicBezTo>
                      <a:pt x="3661" y="20381"/>
                      <a:pt x="2120" y="16413"/>
                      <a:pt x="1118" y="13716"/>
                    </a:cubicBezTo>
                    <a:cubicBezTo>
                      <a:pt x="1118" y="13716"/>
                      <a:pt x="1118" y="13678"/>
                      <a:pt x="1118" y="13678"/>
                    </a:cubicBezTo>
                    <a:cubicBezTo>
                      <a:pt x="1" y="10634"/>
                      <a:pt x="425" y="7205"/>
                      <a:pt x="2390" y="4663"/>
                    </a:cubicBezTo>
                    <a:cubicBezTo>
                      <a:pt x="2428" y="4624"/>
                      <a:pt x="2428" y="4624"/>
                      <a:pt x="2428" y="4586"/>
                    </a:cubicBezTo>
                    <a:cubicBezTo>
                      <a:pt x="6050" y="1"/>
                      <a:pt x="11790" y="1619"/>
                      <a:pt x="11790" y="1619"/>
                    </a:cubicBezTo>
                    <a:lnTo>
                      <a:pt x="11828" y="2120"/>
                    </a:lnTo>
                    <a:lnTo>
                      <a:pt x="11828" y="2158"/>
                    </a:lnTo>
                    <a:lnTo>
                      <a:pt x="13292" y="19880"/>
                    </a:lnTo>
                    <a:lnTo>
                      <a:pt x="13408" y="21306"/>
                    </a:lnTo>
                    <a:lnTo>
                      <a:pt x="18994" y="21306"/>
                    </a:lnTo>
                    <a:cubicBezTo>
                      <a:pt x="19148" y="21730"/>
                      <a:pt x="19264" y="22115"/>
                      <a:pt x="19418" y="22539"/>
                    </a:cubicBezTo>
                    <a:cubicBezTo>
                      <a:pt x="19726" y="23618"/>
                      <a:pt x="19996" y="24735"/>
                      <a:pt x="20150" y="25852"/>
                    </a:cubicBezTo>
                    <a:cubicBezTo>
                      <a:pt x="20189" y="26083"/>
                      <a:pt x="20227" y="26353"/>
                      <a:pt x="20227" y="26623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1" name="Google Shape;5725;p71">
                <a:extLst>
                  <a:ext uri="{FF2B5EF4-FFF2-40B4-BE49-F238E27FC236}">
                    <a16:creationId xmlns:a16="http://schemas.microsoft.com/office/drawing/2014/main" xmlns="" id="{C28E2AEE-6076-7C30-9B5B-18174ACF213E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extrusionOk="0">
                    <a:moveTo>
                      <a:pt x="1" y="1"/>
                    </a:moveTo>
                    <a:cubicBezTo>
                      <a:pt x="1" y="271"/>
                      <a:pt x="78" y="540"/>
                      <a:pt x="116" y="810"/>
                    </a:cubicBezTo>
                    <a:cubicBezTo>
                      <a:pt x="540" y="2813"/>
                      <a:pt x="964" y="4855"/>
                      <a:pt x="1349" y="6859"/>
                    </a:cubicBezTo>
                    <a:lnTo>
                      <a:pt x="4624" y="5009"/>
                    </a:lnTo>
                    <a:cubicBezTo>
                      <a:pt x="4624" y="5009"/>
                      <a:pt x="4701" y="5125"/>
                      <a:pt x="4932" y="5318"/>
                    </a:cubicBezTo>
                    <a:cubicBezTo>
                      <a:pt x="4932" y="5048"/>
                      <a:pt x="4894" y="4778"/>
                      <a:pt x="4855" y="4547"/>
                    </a:cubicBezTo>
                    <a:cubicBezTo>
                      <a:pt x="4624" y="3006"/>
                      <a:pt x="4239" y="1465"/>
                      <a:pt x="3699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5726;p71">
                <a:extLst>
                  <a:ext uri="{FF2B5EF4-FFF2-40B4-BE49-F238E27FC236}">
                    <a16:creationId xmlns:a16="http://schemas.microsoft.com/office/drawing/2014/main" xmlns="" id="{04E5F570-C58F-3EF8-17A9-B3E903A18E04}"/>
                  </a:ext>
                </a:extLst>
              </p:cNvPr>
              <p:cNvSpPr/>
              <p:nvPr/>
            </p:nvSpPr>
            <p:spPr>
              <a:xfrm>
                <a:off x="-375675" y="4258375"/>
                <a:ext cx="123325" cy="171475"/>
              </a:xfrm>
              <a:custGeom>
                <a:avLst/>
                <a:gdLst/>
                <a:ahLst/>
                <a:cxnLst/>
                <a:rect l="l" t="t" r="r" b="b"/>
                <a:pathLst>
                  <a:path w="4933" h="6859" fill="none" extrusionOk="0">
                    <a:moveTo>
                      <a:pt x="4932" y="5318"/>
                    </a:moveTo>
                    <a:cubicBezTo>
                      <a:pt x="4701" y="5125"/>
                      <a:pt x="4624" y="5009"/>
                      <a:pt x="4624" y="5009"/>
                    </a:cubicBezTo>
                    <a:lnTo>
                      <a:pt x="1349" y="6859"/>
                    </a:lnTo>
                    <a:cubicBezTo>
                      <a:pt x="964" y="4855"/>
                      <a:pt x="540" y="2813"/>
                      <a:pt x="116" y="810"/>
                    </a:cubicBezTo>
                    <a:cubicBezTo>
                      <a:pt x="78" y="540"/>
                      <a:pt x="1" y="271"/>
                      <a:pt x="1" y="1"/>
                    </a:cubicBezTo>
                    <a:lnTo>
                      <a:pt x="3699" y="1"/>
                    </a:lnTo>
                    <a:cubicBezTo>
                      <a:pt x="4239" y="1465"/>
                      <a:pt x="4624" y="3006"/>
                      <a:pt x="4855" y="4547"/>
                    </a:cubicBezTo>
                    <a:cubicBezTo>
                      <a:pt x="4894" y="4778"/>
                      <a:pt x="4932" y="5048"/>
                      <a:pt x="4932" y="531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5727;p71">
                <a:extLst>
                  <a:ext uri="{FF2B5EF4-FFF2-40B4-BE49-F238E27FC236}">
                    <a16:creationId xmlns:a16="http://schemas.microsoft.com/office/drawing/2014/main" xmlns="" id="{9659323D-6C3B-A4B2-872C-A0E6E73AABCB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34875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395" extrusionOk="0">
                    <a:moveTo>
                      <a:pt x="2697" y="1"/>
                    </a:moveTo>
                    <a:cubicBezTo>
                      <a:pt x="2697" y="1"/>
                      <a:pt x="886" y="7667"/>
                      <a:pt x="193" y="16220"/>
                    </a:cubicBezTo>
                    <a:cubicBezTo>
                      <a:pt x="116" y="17453"/>
                      <a:pt x="39" y="18686"/>
                      <a:pt x="0" y="19919"/>
                    </a:cubicBezTo>
                    <a:cubicBezTo>
                      <a:pt x="3948" y="20882"/>
                      <a:pt x="7896" y="21394"/>
                      <a:pt x="11864" y="21394"/>
                    </a:cubicBezTo>
                    <a:cubicBezTo>
                      <a:pt x="12814" y="21394"/>
                      <a:pt x="13765" y="21365"/>
                      <a:pt x="14717" y="21306"/>
                    </a:cubicBezTo>
                    <a:lnTo>
                      <a:pt x="14794" y="17684"/>
                    </a:lnTo>
                    <a:lnTo>
                      <a:pt x="14987" y="10403"/>
                    </a:lnTo>
                    <a:lnTo>
                      <a:pt x="2697" y="1"/>
                    </a:ln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5728;p71">
                <a:extLst>
                  <a:ext uri="{FF2B5EF4-FFF2-40B4-BE49-F238E27FC236}">
                    <a16:creationId xmlns:a16="http://schemas.microsoft.com/office/drawing/2014/main" xmlns="" id="{25131ED8-43AB-D2E5-F002-06F75D65863C}"/>
                  </a:ext>
                </a:extLst>
              </p:cNvPr>
              <p:cNvSpPr/>
              <p:nvPr/>
            </p:nvSpPr>
            <p:spPr>
              <a:xfrm>
                <a:off x="-1234800" y="3675675"/>
                <a:ext cx="374700" cy="540350"/>
              </a:xfrm>
              <a:custGeom>
                <a:avLst/>
                <a:gdLst/>
                <a:ahLst/>
                <a:cxnLst/>
                <a:rect l="l" t="t" r="r" b="b"/>
                <a:pathLst>
                  <a:path w="14988" h="21614" fill="none" extrusionOk="0">
                    <a:moveTo>
                      <a:pt x="14987" y="10403"/>
                    </a:moveTo>
                    <a:lnTo>
                      <a:pt x="14794" y="17684"/>
                    </a:lnTo>
                    <a:lnTo>
                      <a:pt x="14717" y="21306"/>
                    </a:lnTo>
                    <a:cubicBezTo>
                      <a:pt x="9786" y="21614"/>
                      <a:pt x="4893" y="21113"/>
                      <a:pt x="0" y="19919"/>
                    </a:cubicBezTo>
                    <a:cubicBezTo>
                      <a:pt x="39" y="18686"/>
                      <a:pt x="116" y="17453"/>
                      <a:pt x="193" y="16220"/>
                    </a:cubicBezTo>
                    <a:cubicBezTo>
                      <a:pt x="886" y="7667"/>
                      <a:pt x="2697" y="1"/>
                      <a:pt x="2697" y="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5729;p71">
                <a:extLst>
                  <a:ext uri="{FF2B5EF4-FFF2-40B4-BE49-F238E27FC236}">
                    <a16:creationId xmlns:a16="http://schemas.microsoft.com/office/drawing/2014/main" xmlns="" id="{71D48E04-C5A4-227D-E4CD-ABB9A027A0A8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3517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407" extrusionOk="0">
                    <a:moveTo>
                      <a:pt x="347" y="1"/>
                    </a:moveTo>
                    <a:lnTo>
                      <a:pt x="1" y="3661"/>
                    </a:lnTo>
                    <a:cubicBezTo>
                      <a:pt x="347" y="3777"/>
                      <a:pt x="656" y="3854"/>
                      <a:pt x="1002" y="3931"/>
                    </a:cubicBezTo>
                    <a:cubicBezTo>
                      <a:pt x="4950" y="4894"/>
                      <a:pt x="8898" y="5406"/>
                      <a:pt x="12866" y="5406"/>
                    </a:cubicBezTo>
                    <a:cubicBezTo>
                      <a:pt x="13816" y="5406"/>
                      <a:pt x="14767" y="5377"/>
                      <a:pt x="15719" y="5318"/>
                    </a:cubicBezTo>
                    <a:cubicBezTo>
                      <a:pt x="15989" y="5318"/>
                      <a:pt x="16297" y="5279"/>
                      <a:pt x="16567" y="5279"/>
                    </a:cubicBezTo>
                    <a:lnTo>
                      <a:pt x="16914" y="1581"/>
                    </a:lnTo>
                    <a:lnTo>
                      <a:pt x="16914" y="1581"/>
                    </a:lnTo>
                    <a:cubicBezTo>
                      <a:pt x="16567" y="1619"/>
                      <a:pt x="16182" y="1658"/>
                      <a:pt x="15796" y="1696"/>
                    </a:cubicBezTo>
                    <a:cubicBezTo>
                      <a:pt x="14597" y="1799"/>
                      <a:pt x="13402" y="1852"/>
                      <a:pt x="12211" y="1852"/>
                    </a:cubicBezTo>
                    <a:cubicBezTo>
                      <a:pt x="8506" y="1852"/>
                      <a:pt x="4839" y="1340"/>
                      <a:pt x="1195" y="232"/>
                    </a:cubicBezTo>
                    <a:cubicBezTo>
                      <a:pt x="925" y="155"/>
                      <a:pt x="656" y="78"/>
                      <a:pt x="347" y="1"/>
                    </a:cubicBez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6" name="Google Shape;5730;p71">
                <a:extLst>
                  <a:ext uri="{FF2B5EF4-FFF2-40B4-BE49-F238E27FC236}">
                    <a16:creationId xmlns:a16="http://schemas.microsoft.com/office/drawing/2014/main" xmlns="" id="{B8EA867B-05DB-8F7C-243D-09775978351F}"/>
                  </a:ext>
                </a:extLst>
              </p:cNvPr>
              <p:cNvSpPr/>
              <p:nvPr/>
            </p:nvSpPr>
            <p:spPr>
              <a:xfrm>
                <a:off x="-1259850" y="4075375"/>
                <a:ext cx="422850" cy="140650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5626" fill="none" extrusionOk="0">
                    <a:moveTo>
                      <a:pt x="16914" y="1581"/>
                    </a:moveTo>
                    <a:lnTo>
                      <a:pt x="16567" y="5279"/>
                    </a:lnTo>
                    <a:cubicBezTo>
                      <a:pt x="16297" y="5279"/>
                      <a:pt x="15989" y="5318"/>
                      <a:pt x="15719" y="5318"/>
                    </a:cubicBezTo>
                    <a:cubicBezTo>
                      <a:pt x="10788" y="5626"/>
                      <a:pt x="5895" y="5125"/>
                      <a:pt x="1002" y="3931"/>
                    </a:cubicBezTo>
                    <a:cubicBezTo>
                      <a:pt x="656" y="3854"/>
                      <a:pt x="347" y="3777"/>
                      <a:pt x="1" y="3661"/>
                    </a:cubicBezTo>
                    <a:lnTo>
                      <a:pt x="347" y="1"/>
                    </a:lnTo>
                    <a:cubicBezTo>
                      <a:pt x="656" y="78"/>
                      <a:pt x="925" y="155"/>
                      <a:pt x="1195" y="232"/>
                    </a:cubicBezTo>
                    <a:cubicBezTo>
                      <a:pt x="6011" y="1696"/>
                      <a:pt x="10865" y="2120"/>
                      <a:pt x="15796" y="1696"/>
                    </a:cubicBezTo>
                    <a:cubicBezTo>
                      <a:pt x="16182" y="1658"/>
                      <a:pt x="16567" y="1619"/>
                      <a:pt x="16914" y="158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5731;p71">
                <a:extLst>
                  <a:ext uri="{FF2B5EF4-FFF2-40B4-BE49-F238E27FC236}">
                    <a16:creationId xmlns:a16="http://schemas.microsoft.com/office/drawing/2014/main" xmlns="" id="{70ED0242-3174-F738-DCA6-375A3C7D6F64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extrusionOk="0">
                    <a:moveTo>
                      <a:pt x="12252" y="0"/>
                    </a:moveTo>
                    <a:lnTo>
                      <a:pt x="1" y="13561"/>
                    </a:lnTo>
                    <a:cubicBezTo>
                      <a:pt x="540" y="14948"/>
                      <a:pt x="1657" y="18377"/>
                      <a:pt x="2890" y="21883"/>
                    </a:cubicBezTo>
                    <a:cubicBezTo>
                      <a:pt x="3275" y="23077"/>
                      <a:pt x="3699" y="24272"/>
                      <a:pt x="4123" y="25389"/>
                    </a:cubicBezTo>
                    <a:lnTo>
                      <a:pt x="16297" y="19764"/>
                    </a:lnTo>
                    <a:cubicBezTo>
                      <a:pt x="16182" y="18531"/>
                      <a:pt x="16066" y="17337"/>
                      <a:pt x="15951" y="16181"/>
                    </a:cubicBezTo>
                    <a:cubicBezTo>
                      <a:pt x="15373" y="10210"/>
                      <a:pt x="14756" y="4893"/>
                      <a:pt x="12252" y="0"/>
                    </a:cubicBezTo>
                    <a:close/>
                  </a:path>
                </a:pathLst>
              </a:custGeom>
              <a:solidFill>
                <a:srgbClr val="FFD17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5732;p71">
                <a:extLst>
                  <a:ext uri="{FF2B5EF4-FFF2-40B4-BE49-F238E27FC236}">
                    <a16:creationId xmlns:a16="http://schemas.microsoft.com/office/drawing/2014/main" xmlns="" id="{9D4CE3BD-B0F1-0130-7DD8-1FC486D651D6}"/>
                  </a:ext>
                </a:extLst>
              </p:cNvPr>
              <p:cNvSpPr/>
              <p:nvPr/>
            </p:nvSpPr>
            <p:spPr>
              <a:xfrm>
                <a:off x="-818725" y="3601525"/>
                <a:ext cx="407450" cy="63472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5389" fill="none" extrusionOk="0">
                    <a:moveTo>
                      <a:pt x="12252" y="0"/>
                    </a:moveTo>
                    <a:cubicBezTo>
                      <a:pt x="14756" y="4893"/>
                      <a:pt x="15373" y="10210"/>
                      <a:pt x="15951" y="16181"/>
                    </a:cubicBezTo>
                    <a:cubicBezTo>
                      <a:pt x="16066" y="17337"/>
                      <a:pt x="16182" y="18531"/>
                      <a:pt x="16297" y="19764"/>
                    </a:cubicBezTo>
                    <a:lnTo>
                      <a:pt x="4123" y="25389"/>
                    </a:lnTo>
                    <a:cubicBezTo>
                      <a:pt x="3699" y="24272"/>
                      <a:pt x="3275" y="23077"/>
                      <a:pt x="2890" y="21883"/>
                    </a:cubicBezTo>
                    <a:cubicBezTo>
                      <a:pt x="1657" y="18377"/>
                      <a:pt x="540" y="14948"/>
                      <a:pt x="1" y="13561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5733;p71">
                <a:extLst>
                  <a:ext uri="{FF2B5EF4-FFF2-40B4-BE49-F238E27FC236}">
                    <a16:creationId xmlns:a16="http://schemas.microsoft.com/office/drawing/2014/main" xmlns="" id="{DDA5523D-5FB1-85E4-0E34-D1909F19F706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78375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135" extrusionOk="0">
                    <a:moveTo>
                      <a:pt x="4431" y="0"/>
                    </a:moveTo>
                    <a:lnTo>
                      <a:pt x="4123" y="78"/>
                    </a:lnTo>
                    <a:cubicBezTo>
                      <a:pt x="4046" y="270"/>
                      <a:pt x="3930" y="463"/>
                      <a:pt x="3853" y="694"/>
                    </a:cubicBezTo>
                    <a:cubicBezTo>
                      <a:pt x="3006" y="2428"/>
                      <a:pt x="1696" y="4007"/>
                      <a:pt x="78" y="5124"/>
                    </a:cubicBezTo>
                    <a:cubicBezTo>
                      <a:pt x="39" y="5124"/>
                      <a:pt x="39" y="5124"/>
                      <a:pt x="1" y="5163"/>
                    </a:cubicBezTo>
                    <a:cubicBezTo>
                      <a:pt x="39" y="5202"/>
                      <a:pt x="116" y="5240"/>
                      <a:pt x="155" y="5279"/>
                    </a:cubicBezTo>
                    <a:cubicBezTo>
                      <a:pt x="1079" y="6203"/>
                      <a:pt x="2351" y="6897"/>
                      <a:pt x="3661" y="7089"/>
                    </a:cubicBezTo>
                    <a:cubicBezTo>
                      <a:pt x="3886" y="7120"/>
                      <a:pt x="4112" y="7135"/>
                      <a:pt x="4339" y="7135"/>
                    </a:cubicBezTo>
                    <a:cubicBezTo>
                      <a:pt x="5547" y="7135"/>
                      <a:pt x="6741" y="6706"/>
                      <a:pt x="7552" y="5895"/>
                    </a:cubicBezTo>
                    <a:cubicBezTo>
                      <a:pt x="7860" y="5587"/>
                      <a:pt x="8091" y="5240"/>
                      <a:pt x="8245" y="4893"/>
                    </a:cubicBezTo>
                    <a:cubicBezTo>
                      <a:pt x="8669" y="4007"/>
                      <a:pt x="8708" y="2967"/>
                      <a:pt x="8284" y="2081"/>
                    </a:cubicBezTo>
                    <a:cubicBezTo>
                      <a:pt x="7937" y="1349"/>
                      <a:pt x="7244" y="771"/>
                      <a:pt x="6435" y="424"/>
                    </a:cubicBezTo>
                    <a:cubicBezTo>
                      <a:pt x="6396" y="386"/>
                      <a:pt x="6319" y="386"/>
                      <a:pt x="6242" y="347"/>
                    </a:cubicBezTo>
                    <a:cubicBezTo>
                      <a:pt x="5664" y="116"/>
                      <a:pt x="5048" y="0"/>
                      <a:pt x="4431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5734;p71">
                <a:extLst>
                  <a:ext uri="{FF2B5EF4-FFF2-40B4-BE49-F238E27FC236}">
                    <a16:creationId xmlns:a16="http://schemas.microsoft.com/office/drawing/2014/main" xmlns="" id="{A3740763-53C7-A194-428E-C9B8E6CE8109}"/>
                  </a:ext>
                </a:extLst>
              </p:cNvPr>
              <p:cNvSpPr/>
              <p:nvPr/>
            </p:nvSpPr>
            <p:spPr>
              <a:xfrm>
                <a:off x="-877475" y="3086225"/>
                <a:ext cx="217700" cy="182050"/>
              </a:xfrm>
              <a:custGeom>
                <a:avLst/>
                <a:gdLst/>
                <a:ahLst/>
                <a:cxnLst/>
                <a:rect l="l" t="t" r="r" b="b"/>
                <a:pathLst>
                  <a:path w="8708" h="7282" fill="none" extrusionOk="0">
                    <a:moveTo>
                      <a:pt x="8245" y="4893"/>
                    </a:moveTo>
                    <a:cubicBezTo>
                      <a:pt x="8091" y="5240"/>
                      <a:pt x="7860" y="5587"/>
                      <a:pt x="7552" y="5895"/>
                    </a:cubicBezTo>
                    <a:cubicBezTo>
                      <a:pt x="6589" y="6858"/>
                      <a:pt x="5086" y="7282"/>
                      <a:pt x="3661" y="7089"/>
                    </a:cubicBezTo>
                    <a:cubicBezTo>
                      <a:pt x="2351" y="6897"/>
                      <a:pt x="1079" y="6203"/>
                      <a:pt x="155" y="5279"/>
                    </a:cubicBezTo>
                    <a:cubicBezTo>
                      <a:pt x="116" y="5240"/>
                      <a:pt x="39" y="5202"/>
                      <a:pt x="1" y="5163"/>
                    </a:cubicBezTo>
                    <a:cubicBezTo>
                      <a:pt x="39" y="5124"/>
                      <a:pt x="39" y="5124"/>
                      <a:pt x="78" y="5124"/>
                    </a:cubicBezTo>
                    <a:cubicBezTo>
                      <a:pt x="1696" y="4007"/>
                      <a:pt x="3006" y="2428"/>
                      <a:pt x="3853" y="694"/>
                    </a:cubicBezTo>
                    <a:cubicBezTo>
                      <a:pt x="3930" y="463"/>
                      <a:pt x="4046" y="270"/>
                      <a:pt x="4123" y="78"/>
                    </a:cubicBezTo>
                    <a:lnTo>
                      <a:pt x="4431" y="0"/>
                    </a:lnTo>
                    <a:cubicBezTo>
                      <a:pt x="5048" y="0"/>
                      <a:pt x="5664" y="116"/>
                      <a:pt x="6242" y="347"/>
                    </a:cubicBezTo>
                    <a:cubicBezTo>
                      <a:pt x="6319" y="386"/>
                      <a:pt x="6396" y="386"/>
                      <a:pt x="6435" y="424"/>
                    </a:cubicBezTo>
                    <a:cubicBezTo>
                      <a:pt x="7244" y="771"/>
                      <a:pt x="7937" y="1349"/>
                      <a:pt x="8284" y="2081"/>
                    </a:cubicBezTo>
                    <a:cubicBezTo>
                      <a:pt x="8708" y="2967"/>
                      <a:pt x="8669" y="4007"/>
                      <a:pt x="8245" y="489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1" name="Google Shape;5735;p71">
                <a:extLst>
                  <a:ext uri="{FF2B5EF4-FFF2-40B4-BE49-F238E27FC236}">
                    <a16:creationId xmlns:a16="http://schemas.microsoft.com/office/drawing/2014/main" xmlns="" id="{B57C0EFB-AEB0-72ED-2C5F-E7A83F28C236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extrusionOk="0">
                    <a:moveTo>
                      <a:pt x="13716" y="0"/>
                    </a:moveTo>
                    <a:lnTo>
                      <a:pt x="771" y="5972"/>
                    </a:lnTo>
                    <a:lnTo>
                      <a:pt x="1" y="6319"/>
                    </a:lnTo>
                    <a:lnTo>
                      <a:pt x="1542" y="9670"/>
                    </a:lnTo>
                    <a:lnTo>
                      <a:pt x="2004" y="9478"/>
                    </a:lnTo>
                    <a:lnTo>
                      <a:pt x="14178" y="3853"/>
                    </a:lnTo>
                    <a:lnTo>
                      <a:pt x="15257" y="3352"/>
                    </a:lnTo>
                    <a:lnTo>
                      <a:pt x="13832" y="270"/>
                    </a:lnTo>
                    <a:lnTo>
                      <a:pt x="13716" y="0"/>
                    </a:lnTo>
                    <a:close/>
                  </a:path>
                </a:pathLst>
              </a:custGeom>
              <a:solidFill>
                <a:srgbClr val="FFD17C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5736;p71">
                <a:extLst>
                  <a:ext uri="{FF2B5EF4-FFF2-40B4-BE49-F238E27FC236}">
                    <a16:creationId xmlns:a16="http://schemas.microsoft.com/office/drawing/2014/main" xmlns="" id="{A679F71F-D1E9-F50C-50D8-B9F19C017D44}"/>
                  </a:ext>
                </a:extLst>
              </p:cNvPr>
              <p:cNvSpPr/>
              <p:nvPr/>
            </p:nvSpPr>
            <p:spPr>
              <a:xfrm>
                <a:off x="-765750" y="3999300"/>
                <a:ext cx="381450" cy="241775"/>
              </a:xfrm>
              <a:custGeom>
                <a:avLst/>
                <a:gdLst/>
                <a:ahLst/>
                <a:cxnLst/>
                <a:rect l="l" t="t" r="r" b="b"/>
                <a:pathLst>
                  <a:path w="15258" h="9671" fill="none" extrusionOk="0">
                    <a:moveTo>
                      <a:pt x="15257" y="3352"/>
                    </a:moveTo>
                    <a:lnTo>
                      <a:pt x="14178" y="3853"/>
                    </a:lnTo>
                    <a:lnTo>
                      <a:pt x="2004" y="9478"/>
                    </a:lnTo>
                    <a:lnTo>
                      <a:pt x="1542" y="9670"/>
                    </a:lnTo>
                    <a:lnTo>
                      <a:pt x="1" y="6319"/>
                    </a:lnTo>
                    <a:lnTo>
                      <a:pt x="771" y="5972"/>
                    </a:lnTo>
                    <a:lnTo>
                      <a:pt x="13716" y="0"/>
                    </a:lnTo>
                    <a:lnTo>
                      <a:pt x="13832" y="27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5737;p71">
                <a:extLst>
                  <a:ext uri="{FF2B5EF4-FFF2-40B4-BE49-F238E27FC236}">
                    <a16:creationId xmlns:a16="http://schemas.microsoft.com/office/drawing/2014/main" xmlns="" id="{E3FDABA9-9D83-B2AB-43B9-9C7E64943847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295875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1835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4319" y="11704"/>
                      <a:pt x="5011" y="11835"/>
                      <a:pt x="5740" y="11835"/>
                    </a:cubicBezTo>
                    <a:cubicBezTo>
                      <a:pt x="6974" y="11835"/>
                      <a:pt x="8312" y="11460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5738;p71">
                <a:extLst>
                  <a:ext uri="{FF2B5EF4-FFF2-40B4-BE49-F238E27FC236}">
                    <a16:creationId xmlns:a16="http://schemas.microsoft.com/office/drawing/2014/main" xmlns="" id="{DD304F4A-0532-8301-6235-C41BD59A966D}"/>
                  </a:ext>
                </a:extLst>
              </p:cNvPr>
              <p:cNvSpPr/>
              <p:nvPr/>
            </p:nvSpPr>
            <p:spPr>
              <a:xfrm>
                <a:off x="-762850" y="3698800"/>
                <a:ext cx="296675" cy="305350"/>
              </a:xfrm>
              <a:custGeom>
                <a:avLst/>
                <a:gdLst/>
                <a:ahLst/>
                <a:cxnLst/>
                <a:rect l="l" t="t" r="r" b="b"/>
                <a:pathLst>
                  <a:path w="11867" h="12214" fill="none" extrusionOk="0">
                    <a:moveTo>
                      <a:pt x="10133" y="0"/>
                    </a:moveTo>
                    <a:lnTo>
                      <a:pt x="0" y="3468"/>
                    </a:lnTo>
                    <a:cubicBezTo>
                      <a:pt x="347" y="5124"/>
                      <a:pt x="732" y="6742"/>
                      <a:pt x="1426" y="8283"/>
                    </a:cubicBezTo>
                    <a:cubicBezTo>
                      <a:pt x="2158" y="9786"/>
                      <a:pt x="2312" y="10595"/>
                      <a:pt x="3776" y="11404"/>
                    </a:cubicBezTo>
                    <a:cubicBezTo>
                      <a:pt x="5240" y="12213"/>
                      <a:pt x="7783" y="11789"/>
                      <a:pt x="9208" y="10903"/>
                    </a:cubicBezTo>
                    <a:cubicBezTo>
                      <a:pt x="10942" y="9824"/>
                      <a:pt x="11866" y="8746"/>
                      <a:pt x="11866" y="6704"/>
                    </a:cubicBezTo>
                    <a:cubicBezTo>
                      <a:pt x="11866" y="4700"/>
                      <a:pt x="10133" y="0"/>
                      <a:pt x="101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5739;p71">
                <a:extLst>
                  <a:ext uri="{FF2B5EF4-FFF2-40B4-BE49-F238E27FC236}">
                    <a16:creationId xmlns:a16="http://schemas.microsoft.com/office/drawing/2014/main" xmlns="" id="{56156195-EB9B-F600-5CB1-97541DC50044}"/>
                  </a:ext>
                </a:extLst>
              </p:cNvPr>
              <p:cNvSpPr/>
              <p:nvPr/>
            </p:nvSpPr>
            <p:spPr>
              <a:xfrm>
                <a:off x="-676175" y="3780925"/>
                <a:ext cx="156050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461" extrusionOk="0">
                    <a:moveTo>
                      <a:pt x="4307" y="0"/>
                    </a:moveTo>
                    <a:cubicBezTo>
                      <a:pt x="3920" y="0"/>
                      <a:pt x="3544" y="103"/>
                      <a:pt x="3275" y="298"/>
                    </a:cubicBezTo>
                    <a:cubicBezTo>
                      <a:pt x="2967" y="491"/>
                      <a:pt x="2813" y="799"/>
                      <a:pt x="2736" y="1069"/>
                    </a:cubicBezTo>
                    <a:cubicBezTo>
                      <a:pt x="2503" y="836"/>
                      <a:pt x="2107" y="719"/>
                      <a:pt x="1708" y="719"/>
                    </a:cubicBezTo>
                    <a:cubicBezTo>
                      <a:pt x="1381" y="719"/>
                      <a:pt x="1052" y="797"/>
                      <a:pt x="810" y="953"/>
                    </a:cubicBezTo>
                    <a:cubicBezTo>
                      <a:pt x="155" y="1338"/>
                      <a:pt x="1" y="2070"/>
                      <a:pt x="232" y="2648"/>
                    </a:cubicBezTo>
                    <a:cubicBezTo>
                      <a:pt x="463" y="3265"/>
                      <a:pt x="1002" y="3766"/>
                      <a:pt x="1619" y="4189"/>
                    </a:cubicBezTo>
                    <a:cubicBezTo>
                      <a:pt x="2235" y="4652"/>
                      <a:pt x="2890" y="5037"/>
                      <a:pt x="3622" y="5345"/>
                    </a:cubicBezTo>
                    <a:cubicBezTo>
                      <a:pt x="3699" y="5422"/>
                      <a:pt x="3853" y="5461"/>
                      <a:pt x="3969" y="5461"/>
                    </a:cubicBezTo>
                    <a:cubicBezTo>
                      <a:pt x="4084" y="5422"/>
                      <a:pt x="4161" y="5345"/>
                      <a:pt x="4277" y="5268"/>
                    </a:cubicBezTo>
                    <a:cubicBezTo>
                      <a:pt x="5009" y="4536"/>
                      <a:pt x="5548" y="3727"/>
                      <a:pt x="5895" y="2841"/>
                    </a:cubicBezTo>
                    <a:cubicBezTo>
                      <a:pt x="6088" y="2340"/>
                      <a:pt x="6242" y="1839"/>
                      <a:pt x="6088" y="1300"/>
                    </a:cubicBezTo>
                    <a:cubicBezTo>
                      <a:pt x="5972" y="799"/>
                      <a:pt x="5587" y="298"/>
                      <a:pt x="4971" y="106"/>
                    </a:cubicBezTo>
                    <a:cubicBezTo>
                      <a:pt x="4759" y="35"/>
                      <a:pt x="4531" y="0"/>
                      <a:pt x="43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" name="Google Shape;5740;p71">
                <a:extLst>
                  <a:ext uri="{FF2B5EF4-FFF2-40B4-BE49-F238E27FC236}">
                    <a16:creationId xmlns:a16="http://schemas.microsoft.com/office/drawing/2014/main" xmlns="" id="{E2EE5C99-4D30-AECF-B93A-0FDDB1F85217}"/>
                  </a:ext>
                </a:extLst>
              </p:cNvPr>
              <p:cNvSpPr/>
              <p:nvPr/>
            </p:nvSpPr>
            <p:spPr>
              <a:xfrm>
                <a:off x="-676175" y="3778725"/>
                <a:ext cx="156050" cy="138725"/>
              </a:xfrm>
              <a:custGeom>
                <a:avLst/>
                <a:gdLst/>
                <a:ahLst/>
                <a:cxnLst/>
                <a:rect l="l" t="t" r="r" b="b"/>
                <a:pathLst>
                  <a:path w="6242" h="5549" fill="none" extrusionOk="0">
                    <a:moveTo>
                      <a:pt x="6088" y="1388"/>
                    </a:moveTo>
                    <a:cubicBezTo>
                      <a:pt x="5972" y="887"/>
                      <a:pt x="5587" y="386"/>
                      <a:pt x="4971" y="194"/>
                    </a:cubicBezTo>
                    <a:cubicBezTo>
                      <a:pt x="4393" y="1"/>
                      <a:pt x="3699" y="78"/>
                      <a:pt x="3275" y="386"/>
                    </a:cubicBezTo>
                    <a:cubicBezTo>
                      <a:pt x="2967" y="579"/>
                      <a:pt x="2813" y="887"/>
                      <a:pt x="2736" y="1157"/>
                    </a:cubicBezTo>
                    <a:cubicBezTo>
                      <a:pt x="2312" y="733"/>
                      <a:pt x="1349" y="694"/>
                      <a:pt x="810" y="1041"/>
                    </a:cubicBezTo>
                    <a:cubicBezTo>
                      <a:pt x="155" y="1426"/>
                      <a:pt x="1" y="2158"/>
                      <a:pt x="232" y="2736"/>
                    </a:cubicBezTo>
                    <a:cubicBezTo>
                      <a:pt x="463" y="3353"/>
                      <a:pt x="1002" y="3854"/>
                      <a:pt x="1619" y="4277"/>
                    </a:cubicBezTo>
                    <a:cubicBezTo>
                      <a:pt x="2235" y="4740"/>
                      <a:pt x="2890" y="5125"/>
                      <a:pt x="3622" y="5433"/>
                    </a:cubicBezTo>
                    <a:cubicBezTo>
                      <a:pt x="3699" y="5510"/>
                      <a:pt x="3853" y="5549"/>
                      <a:pt x="3969" y="5549"/>
                    </a:cubicBezTo>
                    <a:cubicBezTo>
                      <a:pt x="4084" y="5510"/>
                      <a:pt x="4161" y="5433"/>
                      <a:pt x="4277" y="5356"/>
                    </a:cubicBezTo>
                    <a:cubicBezTo>
                      <a:pt x="5009" y="4624"/>
                      <a:pt x="5548" y="3815"/>
                      <a:pt x="5895" y="2929"/>
                    </a:cubicBezTo>
                    <a:cubicBezTo>
                      <a:pt x="6088" y="2428"/>
                      <a:pt x="6242" y="1927"/>
                      <a:pt x="6088" y="138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" name="Google Shape;5741;p71">
                <a:extLst>
                  <a:ext uri="{FF2B5EF4-FFF2-40B4-BE49-F238E27FC236}">
                    <a16:creationId xmlns:a16="http://schemas.microsoft.com/office/drawing/2014/main" xmlns="" id="{0602BB18-F5E1-528A-966E-89324C760934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extrusionOk="0">
                    <a:moveTo>
                      <a:pt x="193" y="0"/>
                    </a:moveTo>
                    <a:cubicBezTo>
                      <a:pt x="39" y="1695"/>
                      <a:pt x="77" y="3352"/>
                      <a:pt x="39" y="5047"/>
                    </a:cubicBezTo>
                    <a:cubicBezTo>
                      <a:pt x="0" y="6434"/>
                      <a:pt x="540" y="7436"/>
                      <a:pt x="1310" y="8091"/>
                    </a:cubicBezTo>
                    <a:cubicBezTo>
                      <a:pt x="2119" y="8823"/>
                      <a:pt x="3198" y="9208"/>
                      <a:pt x="4200" y="9323"/>
                    </a:cubicBezTo>
                    <a:lnTo>
                      <a:pt x="4392" y="9323"/>
                    </a:lnTo>
                    <a:cubicBezTo>
                      <a:pt x="4700" y="9362"/>
                      <a:pt x="5163" y="9401"/>
                      <a:pt x="5741" y="9401"/>
                    </a:cubicBezTo>
                    <a:cubicBezTo>
                      <a:pt x="6357" y="9401"/>
                      <a:pt x="7089" y="9323"/>
                      <a:pt x="7783" y="9169"/>
                    </a:cubicBezTo>
                    <a:cubicBezTo>
                      <a:pt x="8977" y="8861"/>
                      <a:pt x="10056" y="8206"/>
                      <a:pt x="10402" y="6896"/>
                    </a:cubicBezTo>
                    <a:cubicBezTo>
                      <a:pt x="10903" y="4970"/>
                      <a:pt x="10942" y="0"/>
                      <a:pt x="1094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5742;p71">
                <a:extLst>
                  <a:ext uri="{FF2B5EF4-FFF2-40B4-BE49-F238E27FC236}">
                    <a16:creationId xmlns:a16="http://schemas.microsoft.com/office/drawing/2014/main" xmlns="" id="{D91B2DE2-61B1-BE02-0502-9795ABE33988}"/>
                  </a:ext>
                </a:extLst>
              </p:cNvPr>
              <p:cNvSpPr/>
              <p:nvPr/>
            </p:nvSpPr>
            <p:spPr>
              <a:xfrm>
                <a:off x="-1165450" y="3806675"/>
                <a:ext cx="273550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10942" h="9401" fill="none" extrusionOk="0">
                    <a:moveTo>
                      <a:pt x="10942" y="0"/>
                    </a:moveTo>
                    <a:cubicBezTo>
                      <a:pt x="10942" y="0"/>
                      <a:pt x="10903" y="4970"/>
                      <a:pt x="10402" y="6896"/>
                    </a:cubicBezTo>
                    <a:cubicBezTo>
                      <a:pt x="10056" y="8206"/>
                      <a:pt x="8977" y="8861"/>
                      <a:pt x="7783" y="9169"/>
                    </a:cubicBezTo>
                    <a:cubicBezTo>
                      <a:pt x="7089" y="9323"/>
                      <a:pt x="6357" y="9401"/>
                      <a:pt x="5741" y="9401"/>
                    </a:cubicBezTo>
                    <a:cubicBezTo>
                      <a:pt x="5163" y="9401"/>
                      <a:pt x="4700" y="9362"/>
                      <a:pt x="4392" y="9323"/>
                    </a:cubicBezTo>
                    <a:cubicBezTo>
                      <a:pt x="4315" y="9323"/>
                      <a:pt x="4238" y="9323"/>
                      <a:pt x="4200" y="9323"/>
                    </a:cubicBezTo>
                    <a:cubicBezTo>
                      <a:pt x="3198" y="9208"/>
                      <a:pt x="2119" y="8823"/>
                      <a:pt x="1310" y="8091"/>
                    </a:cubicBezTo>
                    <a:cubicBezTo>
                      <a:pt x="540" y="7436"/>
                      <a:pt x="0" y="6434"/>
                      <a:pt x="39" y="5047"/>
                    </a:cubicBezTo>
                    <a:cubicBezTo>
                      <a:pt x="77" y="3352"/>
                      <a:pt x="39" y="1695"/>
                      <a:pt x="193" y="0"/>
                    </a:cubicBezTo>
                    <a:lnTo>
                      <a:pt x="2389" y="0"/>
                    </a:lnTo>
                    <a:lnTo>
                      <a:pt x="4392" y="0"/>
                    </a:lnTo>
                    <a:lnTo>
                      <a:pt x="5664" y="0"/>
                    </a:lnTo>
                    <a:lnTo>
                      <a:pt x="886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5743;p71">
                <a:extLst>
                  <a:ext uri="{FF2B5EF4-FFF2-40B4-BE49-F238E27FC236}">
                    <a16:creationId xmlns:a16="http://schemas.microsoft.com/office/drawing/2014/main" xmlns="" id="{94247B64-2CC5-D1A3-91CE-64651963057C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extrusionOk="0">
                    <a:moveTo>
                      <a:pt x="1079" y="0"/>
                    </a:moveTo>
                    <a:cubicBezTo>
                      <a:pt x="578" y="2697"/>
                      <a:pt x="193" y="5394"/>
                      <a:pt x="0" y="8091"/>
                    </a:cubicBezTo>
                    <a:cubicBezTo>
                      <a:pt x="809" y="8823"/>
                      <a:pt x="1888" y="9208"/>
                      <a:pt x="2890" y="9323"/>
                    </a:cubicBezTo>
                    <a:lnTo>
                      <a:pt x="3082" y="9323"/>
                    </a:lnTo>
                    <a:cubicBezTo>
                      <a:pt x="2890" y="6241"/>
                      <a:pt x="2851" y="3121"/>
                      <a:pt x="30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5744;p71">
                <a:extLst>
                  <a:ext uri="{FF2B5EF4-FFF2-40B4-BE49-F238E27FC236}">
                    <a16:creationId xmlns:a16="http://schemas.microsoft.com/office/drawing/2014/main" xmlns="" id="{9386B13B-AF5F-837F-804B-E9D0AEB4E385}"/>
                  </a:ext>
                </a:extLst>
              </p:cNvPr>
              <p:cNvSpPr/>
              <p:nvPr/>
            </p:nvSpPr>
            <p:spPr>
              <a:xfrm>
                <a:off x="-1132700" y="3806675"/>
                <a:ext cx="77075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9324" fill="none" extrusionOk="0">
                    <a:moveTo>
                      <a:pt x="3082" y="9323"/>
                    </a:moveTo>
                    <a:cubicBezTo>
                      <a:pt x="3005" y="9323"/>
                      <a:pt x="2928" y="9323"/>
                      <a:pt x="2890" y="9323"/>
                    </a:cubicBezTo>
                    <a:cubicBezTo>
                      <a:pt x="1888" y="9208"/>
                      <a:pt x="809" y="8823"/>
                      <a:pt x="0" y="8091"/>
                    </a:cubicBezTo>
                    <a:cubicBezTo>
                      <a:pt x="193" y="5394"/>
                      <a:pt x="578" y="2697"/>
                      <a:pt x="1079" y="0"/>
                    </a:cubicBezTo>
                    <a:lnTo>
                      <a:pt x="3082" y="0"/>
                    </a:lnTo>
                    <a:cubicBezTo>
                      <a:pt x="2851" y="3121"/>
                      <a:pt x="2890" y="6241"/>
                      <a:pt x="3082" y="93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5745;p71">
                <a:extLst>
                  <a:ext uri="{FF2B5EF4-FFF2-40B4-BE49-F238E27FC236}">
                    <a16:creationId xmlns:a16="http://schemas.microsoft.com/office/drawing/2014/main" xmlns="" id="{0E7DC0A9-C0C8-B7F1-D8C4-53E9963BBCCD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extrusionOk="0">
                    <a:moveTo>
                      <a:pt x="1" y="0"/>
                    </a:moveTo>
                    <a:cubicBezTo>
                      <a:pt x="232" y="3121"/>
                      <a:pt x="270" y="6280"/>
                      <a:pt x="78" y="9401"/>
                    </a:cubicBezTo>
                    <a:cubicBezTo>
                      <a:pt x="694" y="9401"/>
                      <a:pt x="1426" y="9323"/>
                      <a:pt x="2120" y="9169"/>
                    </a:cubicBezTo>
                    <a:cubicBezTo>
                      <a:pt x="2620" y="6357"/>
                      <a:pt x="3006" y="3506"/>
                      <a:pt x="3198" y="617"/>
                    </a:cubicBezTo>
                    <a:cubicBezTo>
                      <a:pt x="3198" y="424"/>
                      <a:pt x="3237" y="193"/>
                      <a:pt x="3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" name="Google Shape;5746;p71">
                <a:extLst>
                  <a:ext uri="{FF2B5EF4-FFF2-40B4-BE49-F238E27FC236}">
                    <a16:creationId xmlns:a16="http://schemas.microsoft.com/office/drawing/2014/main" xmlns="" id="{FB43852E-F372-92AE-B677-B84974D7BA4A}"/>
                  </a:ext>
                </a:extLst>
              </p:cNvPr>
              <p:cNvSpPr/>
              <p:nvPr/>
            </p:nvSpPr>
            <p:spPr>
              <a:xfrm>
                <a:off x="-1023875" y="3806675"/>
                <a:ext cx="80925" cy="235025"/>
              </a:xfrm>
              <a:custGeom>
                <a:avLst/>
                <a:gdLst/>
                <a:ahLst/>
                <a:cxnLst/>
                <a:rect l="l" t="t" r="r" b="b"/>
                <a:pathLst>
                  <a:path w="3237" h="9401" fill="none" extrusionOk="0">
                    <a:moveTo>
                      <a:pt x="3198" y="617"/>
                    </a:moveTo>
                    <a:cubicBezTo>
                      <a:pt x="3006" y="3506"/>
                      <a:pt x="2620" y="6357"/>
                      <a:pt x="2120" y="9169"/>
                    </a:cubicBezTo>
                    <a:cubicBezTo>
                      <a:pt x="1426" y="9323"/>
                      <a:pt x="694" y="9401"/>
                      <a:pt x="78" y="9401"/>
                    </a:cubicBezTo>
                    <a:cubicBezTo>
                      <a:pt x="270" y="6280"/>
                      <a:pt x="232" y="3121"/>
                      <a:pt x="1" y="0"/>
                    </a:cubicBezTo>
                    <a:lnTo>
                      <a:pt x="3198" y="0"/>
                    </a:lnTo>
                    <a:cubicBezTo>
                      <a:pt x="3237" y="193"/>
                      <a:pt x="3198" y="424"/>
                      <a:pt x="3198" y="61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" name="Google Shape;5747;p71">
                <a:extLst>
                  <a:ext uri="{FF2B5EF4-FFF2-40B4-BE49-F238E27FC236}">
                    <a16:creationId xmlns:a16="http://schemas.microsoft.com/office/drawing/2014/main" xmlns="" id="{5E1AD939-3AED-293A-A17A-B922E39A1D4A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" name="Google Shape;5748;p71">
                <a:extLst>
                  <a:ext uri="{FF2B5EF4-FFF2-40B4-BE49-F238E27FC236}">
                    <a16:creationId xmlns:a16="http://schemas.microsoft.com/office/drawing/2014/main" xmlns="" id="{D2F4FCB3-83BD-0DFE-4B7C-0402464526E0}"/>
                  </a:ext>
                </a:extLst>
              </p:cNvPr>
              <p:cNvSpPr/>
              <p:nvPr/>
            </p:nvSpPr>
            <p:spPr>
              <a:xfrm>
                <a:off x="-941050" y="3215300"/>
                <a:ext cx="113675" cy="489300"/>
              </a:xfrm>
              <a:custGeom>
                <a:avLst/>
                <a:gdLst/>
                <a:ahLst/>
                <a:cxnLst/>
                <a:rect l="l" t="t" r="r" b="b"/>
                <a:pathLst>
                  <a:path w="4547" h="19572" fill="none" extrusionOk="0">
                    <a:moveTo>
                      <a:pt x="2582" y="0"/>
                    </a:moveTo>
                    <a:cubicBezTo>
                      <a:pt x="964" y="6395"/>
                      <a:pt x="116" y="12983"/>
                      <a:pt x="1" y="19571"/>
                    </a:cubicBezTo>
                    <a:cubicBezTo>
                      <a:pt x="1503" y="19571"/>
                      <a:pt x="3006" y="19533"/>
                      <a:pt x="4547" y="19533"/>
                    </a:cubicBezTo>
                    <a:cubicBezTo>
                      <a:pt x="4239" y="14756"/>
                      <a:pt x="2582" y="0"/>
                      <a:pt x="258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5749;p71">
                <a:extLst>
                  <a:ext uri="{FF2B5EF4-FFF2-40B4-BE49-F238E27FC236}">
                    <a16:creationId xmlns:a16="http://schemas.microsoft.com/office/drawing/2014/main" xmlns="" id="{FD15F986-DF0D-9D28-DA28-880D62F69E31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2"/>
                      <a:pt x="3891" y="15643"/>
                      <a:pt x="5355" y="20612"/>
                    </a:cubicBezTo>
                    <a:cubicBezTo>
                      <a:pt x="6781" y="20111"/>
                      <a:pt x="8206" y="19649"/>
                      <a:pt x="9632" y="19148"/>
                    </a:cubicBezTo>
                    <a:cubicBezTo>
                      <a:pt x="7089" y="12445"/>
                      <a:pt x="3853" y="5972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5750;p71">
                <a:extLst>
                  <a:ext uri="{FF2B5EF4-FFF2-40B4-BE49-F238E27FC236}">
                    <a16:creationId xmlns:a16="http://schemas.microsoft.com/office/drawing/2014/main" xmlns="" id="{3C43EE9D-ED27-6C6D-DCD0-E4819BA160D4}"/>
                  </a:ext>
                </a:extLst>
              </p:cNvPr>
              <p:cNvSpPr/>
              <p:nvPr/>
            </p:nvSpPr>
            <p:spPr>
              <a:xfrm>
                <a:off x="-872650" y="3222025"/>
                <a:ext cx="240800" cy="515325"/>
              </a:xfrm>
              <a:custGeom>
                <a:avLst/>
                <a:gdLst/>
                <a:ahLst/>
                <a:cxnLst/>
                <a:rect l="l" t="t" r="r" b="b"/>
                <a:pathLst>
                  <a:path w="9632" h="20613" fill="none" extrusionOk="0">
                    <a:moveTo>
                      <a:pt x="0" y="1"/>
                    </a:moveTo>
                    <a:cubicBezTo>
                      <a:pt x="3853" y="5972"/>
                      <a:pt x="7089" y="12445"/>
                      <a:pt x="9632" y="19148"/>
                    </a:cubicBezTo>
                    <a:cubicBezTo>
                      <a:pt x="8206" y="19649"/>
                      <a:pt x="6781" y="20111"/>
                      <a:pt x="5355" y="20612"/>
                    </a:cubicBezTo>
                    <a:cubicBezTo>
                      <a:pt x="3891" y="15642"/>
                      <a:pt x="0" y="1"/>
                      <a:pt x="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7" name="Google Shape;5751;p71">
                <a:extLst>
                  <a:ext uri="{FF2B5EF4-FFF2-40B4-BE49-F238E27FC236}">
                    <a16:creationId xmlns:a16="http://schemas.microsoft.com/office/drawing/2014/main" xmlns="" id="{12B23CC0-7B73-D3B7-51EA-CE0A6FDEFDB9}"/>
                  </a:ext>
                </a:extLst>
              </p:cNvPr>
              <p:cNvSpPr/>
              <p:nvPr/>
            </p:nvSpPr>
            <p:spPr>
              <a:xfrm>
                <a:off x="-2061200" y="1064550"/>
                <a:ext cx="1970650" cy="1625850"/>
              </a:xfrm>
              <a:custGeom>
                <a:avLst/>
                <a:gdLst/>
                <a:ahLst/>
                <a:cxnLst/>
                <a:rect l="l" t="t" r="r" b="b"/>
                <a:pathLst>
                  <a:path w="78826" h="65034" fill="none" extrusionOk="0">
                    <a:moveTo>
                      <a:pt x="67460" y="13023"/>
                    </a:moveTo>
                    <a:cubicBezTo>
                      <a:pt x="53976" y="1"/>
                      <a:pt x="32671" y="925"/>
                      <a:pt x="17261" y="9941"/>
                    </a:cubicBezTo>
                    <a:cubicBezTo>
                      <a:pt x="17183" y="9979"/>
                      <a:pt x="17106" y="10018"/>
                      <a:pt x="17029" y="10056"/>
                    </a:cubicBezTo>
                    <a:cubicBezTo>
                      <a:pt x="6358" y="16336"/>
                      <a:pt x="1" y="26777"/>
                      <a:pt x="540" y="39298"/>
                    </a:cubicBezTo>
                    <a:cubicBezTo>
                      <a:pt x="733" y="43458"/>
                      <a:pt x="1503" y="47658"/>
                      <a:pt x="3044" y="51588"/>
                    </a:cubicBezTo>
                    <a:cubicBezTo>
                      <a:pt x="3815" y="53629"/>
                      <a:pt x="4855" y="55556"/>
                      <a:pt x="6088" y="57328"/>
                    </a:cubicBezTo>
                    <a:cubicBezTo>
                      <a:pt x="6627" y="58098"/>
                      <a:pt x="7475" y="58830"/>
                      <a:pt x="7783" y="59717"/>
                    </a:cubicBezTo>
                    <a:cubicBezTo>
                      <a:pt x="7783" y="59755"/>
                      <a:pt x="10788" y="64995"/>
                      <a:pt x="10788" y="65033"/>
                    </a:cubicBezTo>
                    <a:cubicBezTo>
                      <a:pt x="13254" y="38681"/>
                      <a:pt x="69233" y="25390"/>
                      <a:pt x="76398" y="52435"/>
                    </a:cubicBezTo>
                    <a:cubicBezTo>
                      <a:pt x="76244" y="51934"/>
                      <a:pt x="77092" y="50316"/>
                      <a:pt x="77246" y="49777"/>
                    </a:cubicBezTo>
                    <a:cubicBezTo>
                      <a:pt x="77554" y="48698"/>
                      <a:pt x="77785" y="47619"/>
                      <a:pt x="78017" y="46502"/>
                    </a:cubicBezTo>
                    <a:cubicBezTo>
                      <a:pt x="78402" y="44422"/>
                      <a:pt x="78594" y="42303"/>
                      <a:pt x="78633" y="40145"/>
                    </a:cubicBezTo>
                    <a:cubicBezTo>
                      <a:pt x="78826" y="29705"/>
                      <a:pt x="74588" y="19880"/>
                      <a:pt x="67460" y="13023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8" name="Google Shape;5752;p71">
                <a:extLst>
                  <a:ext uri="{FF2B5EF4-FFF2-40B4-BE49-F238E27FC236}">
                    <a16:creationId xmlns:a16="http://schemas.microsoft.com/office/drawing/2014/main" xmlns="" id="{1FD4F7A0-6FBB-78AA-7137-A67924076E26}"/>
                  </a:ext>
                </a:extLst>
              </p:cNvPr>
              <p:cNvSpPr/>
              <p:nvPr/>
            </p:nvSpPr>
            <p:spPr>
              <a:xfrm>
                <a:off x="-2147875" y="1707375"/>
                <a:ext cx="2170025" cy="1151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6063" extrusionOk="0">
                    <a:moveTo>
                      <a:pt x="55925" y="1"/>
                    </a:moveTo>
                    <a:cubicBezTo>
                      <a:pt x="44603" y="1"/>
                      <a:pt x="33067" y="2486"/>
                      <a:pt x="23270" y="7652"/>
                    </a:cubicBezTo>
                    <a:cubicBezTo>
                      <a:pt x="13562" y="12776"/>
                      <a:pt x="0" y="24719"/>
                      <a:pt x="4739" y="37278"/>
                    </a:cubicBezTo>
                    <a:cubicBezTo>
                      <a:pt x="6396" y="41709"/>
                      <a:pt x="9054" y="45369"/>
                      <a:pt x="12984" y="46062"/>
                    </a:cubicBezTo>
                    <a:cubicBezTo>
                      <a:pt x="13253" y="44175"/>
                      <a:pt x="14024" y="39590"/>
                      <a:pt x="14332" y="37702"/>
                    </a:cubicBezTo>
                    <a:cubicBezTo>
                      <a:pt x="16413" y="25451"/>
                      <a:pt x="30282" y="18015"/>
                      <a:pt x="41224" y="14702"/>
                    </a:cubicBezTo>
                    <a:cubicBezTo>
                      <a:pt x="46130" y="13198"/>
                      <a:pt x="51427" y="12101"/>
                      <a:pt x="56632" y="12101"/>
                    </a:cubicBezTo>
                    <a:cubicBezTo>
                      <a:pt x="62626" y="12101"/>
                      <a:pt x="68498" y="13555"/>
                      <a:pt x="73509" y="17514"/>
                    </a:cubicBezTo>
                    <a:cubicBezTo>
                      <a:pt x="75936" y="19402"/>
                      <a:pt x="78286" y="23139"/>
                      <a:pt x="79673" y="29457"/>
                    </a:cubicBezTo>
                    <a:lnTo>
                      <a:pt x="86800" y="16744"/>
                    </a:lnTo>
                    <a:cubicBezTo>
                      <a:pt x="86608" y="15087"/>
                      <a:pt x="85567" y="11967"/>
                      <a:pt x="84720" y="10425"/>
                    </a:cubicBezTo>
                    <a:cubicBezTo>
                      <a:pt x="81445" y="4531"/>
                      <a:pt x="74664" y="2104"/>
                      <a:pt x="68385" y="1025"/>
                    </a:cubicBezTo>
                    <a:cubicBezTo>
                      <a:pt x="64328" y="346"/>
                      <a:pt x="60141" y="1"/>
                      <a:pt x="55925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5753;p71">
                <a:extLst>
                  <a:ext uri="{FF2B5EF4-FFF2-40B4-BE49-F238E27FC236}">
                    <a16:creationId xmlns:a16="http://schemas.microsoft.com/office/drawing/2014/main" xmlns="" id="{4C44BF3F-B0B0-12C6-F134-AA3468634D49}"/>
                  </a:ext>
                </a:extLst>
              </p:cNvPr>
              <p:cNvSpPr/>
              <p:nvPr/>
            </p:nvSpPr>
            <p:spPr>
              <a:xfrm>
                <a:off x="-2147875" y="1670375"/>
                <a:ext cx="2170025" cy="1188575"/>
              </a:xfrm>
              <a:custGeom>
                <a:avLst/>
                <a:gdLst/>
                <a:ahLst/>
                <a:cxnLst/>
                <a:rect l="l" t="t" r="r" b="b"/>
                <a:pathLst>
                  <a:path w="86801" h="47543" fill="none" extrusionOk="0">
                    <a:moveTo>
                      <a:pt x="86800" y="18224"/>
                    </a:moveTo>
                    <a:cubicBezTo>
                      <a:pt x="86608" y="16567"/>
                      <a:pt x="85567" y="13447"/>
                      <a:pt x="84720" y="11905"/>
                    </a:cubicBezTo>
                    <a:cubicBezTo>
                      <a:pt x="81445" y="6011"/>
                      <a:pt x="74664" y="3584"/>
                      <a:pt x="68385" y="2505"/>
                    </a:cubicBezTo>
                    <a:cubicBezTo>
                      <a:pt x="53436" y="1"/>
                      <a:pt x="36716" y="2043"/>
                      <a:pt x="23270" y="9132"/>
                    </a:cubicBezTo>
                    <a:cubicBezTo>
                      <a:pt x="13562" y="14256"/>
                      <a:pt x="0" y="26199"/>
                      <a:pt x="4739" y="38758"/>
                    </a:cubicBezTo>
                    <a:cubicBezTo>
                      <a:pt x="6396" y="43189"/>
                      <a:pt x="9054" y="46849"/>
                      <a:pt x="12984" y="47542"/>
                    </a:cubicBezTo>
                    <a:cubicBezTo>
                      <a:pt x="13253" y="45655"/>
                      <a:pt x="14024" y="41070"/>
                      <a:pt x="14332" y="39182"/>
                    </a:cubicBezTo>
                    <a:cubicBezTo>
                      <a:pt x="16413" y="26931"/>
                      <a:pt x="30282" y="19495"/>
                      <a:pt x="41224" y="16182"/>
                    </a:cubicBezTo>
                    <a:cubicBezTo>
                      <a:pt x="51780" y="12946"/>
                      <a:pt x="64147" y="11597"/>
                      <a:pt x="73509" y="18994"/>
                    </a:cubicBezTo>
                    <a:cubicBezTo>
                      <a:pt x="75936" y="20882"/>
                      <a:pt x="78286" y="24619"/>
                      <a:pt x="79673" y="30937"/>
                    </a:cubicBezTo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5754;p71">
              <a:extLst>
                <a:ext uri="{FF2B5EF4-FFF2-40B4-BE49-F238E27FC236}">
                  <a16:creationId xmlns:a16="http://schemas.microsoft.com/office/drawing/2014/main" xmlns="" id="{DDB8EAA3-0474-6DD3-18A0-224E6A23A165}"/>
                </a:ext>
              </a:extLst>
            </p:cNvPr>
            <p:cNvSpPr/>
            <p:nvPr/>
          </p:nvSpPr>
          <p:spPr>
            <a:xfrm rot="1802786">
              <a:off x="2871227" y="2237807"/>
              <a:ext cx="35350" cy="93439"/>
            </a:xfrm>
            <a:prstGeom prst="ellipse">
              <a:avLst/>
            </a:pr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3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138" grpId="0"/>
      <p:bldP spid="141" grpId="0" uiExpand="1" build="p"/>
      <p:bldP spid="142" grpId="0" uiExpand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icture 55">
            <a:extLst>
              <a:ext uri="{FF2B5EF4-FFF2-40B4-BE49-F238E27FC236}">
                <a16:creationId xmlns:a16="http://schemas.microsoft.com/office/drawing/2014/main" xmlns="" id="{53C79C64-2CDF-752F-06E1-6A526335F0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31320"/>
          <a:stretch/>
        </p:blipFill>
        <p:spPr>
          <a:xfrm>
            <a:off x="583195" y="1006271"/>
            <a:ext cx="7641718" cy="1436637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xmlns="" id="{F067EB78-2872-B3C4-9230-D4034CFC6F9F}"/>
              </a:ext>
            </a:extLst>
          </p:cNvPr>
          <p:cNvSpPr txBox="1"/>
          <p:nvPr/>
        </p:nvSpPr>
        <p:spPr>
          <a:xfrm>
            <a:off x="2254724" y="-48485"/>
            <a:ext cx="6902244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câu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ứng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dụng</a:t>
            </a:r>
            <a:endParaRPr lang="en-US" dirty="0"/>
          </a:p>
        </p:txBody>
      </p:sp>
      <p:grpSp>
        <p:nvGrpSpPr>
          <p:cNvPr id="3755" name="Google Shape;3755;p54"/>
          <p:cNvGrpSpPr/>
          <p:nvPr/>
        </p:nvGrpSpPr>
        <p:grpSpPr>
          <a:xfrm>
            <a:off x="7586049" y="489173"/>
            <a:ext cx="3119023" cy="3366373"/>
            <a:chOff x="7638650" y="656175"/>
            <a:chExt cx="3291150" cy="3552150"/>
          </a:xfrm>
        </p:grpSpPr>
        <p:sp>
          <p:nvSpPr>
            <p:cNvPr id="3756" name="Google Shape;3756;p54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54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54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54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54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54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54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54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54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54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54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54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54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54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54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54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54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54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54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54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54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54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54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54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54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54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54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54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54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xmlns="" id="{BDCE8502-1DC3-13B7-039E-52E2EE68F393}"/>
              </a:ext>
            </a:extLst>
          </p:cNvPr>
          <p:cNvSpPr txBox="1"/>
          <p:nvPr/>
        </p:nvSpPr>
        <p:spPr>
          <a:xfrm>
            <a:off x="1491576" y="2249405"/>
            <a:ext cx="6659904" cy="647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dirty="0">
                <a:latin typeface="UTM Avo" panose="02040603050506020204" pitchFamily="18" charset="0"/>
              </a:rPr>
              <a:t>c. </a:t>
            </a:r>
            <a:r>
              <a:rPr lang="en-US" sz="2800" dirty="0" err="1">
                <a:latin typeface="UTM Avo" panose="02040603050506020204" pitchFamily="18" charset="0"/>
              </a:rPr>
              <a:t>Những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cái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nào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2.5 li ?</a:t>
            </a:r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xmlns="" id="{9BBDA33B-FD98-BDE8-A332-DCDEA4164436}"/>
              </a:ext>
            </a:extLst>
          </p:cNvPr>
          <p:cNvSpPr txBox="1"/>
          <p:nvPr/>
        </p:nvSpPr>
        <p:spPr>
          <a:xfrm>
            <a:off x="1546759" y="283988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Chữ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 B, b, h, g.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grpSp>
        <p:nvGrpSpPr>
          <p:cNvPr id="60" name="Google Shape;5296;p66">
            <a:extLst>
              <a:ext uri="{FF2B5EF4-FFF2-40B4-BE49-F238E27FC236}">
                <a16:creationId xmlns:a16="http://schemas.microsoft.com/office/drawing/2014/main" xmlns="" id="{B3DDEAA2-5319-F8AF-BFC5-7056D9F827DC}"/>
              </a:ext>
            </a:extLst>
          </p:cNvPr>
          <p:cNvGrpSpPr/>
          <p:nvPr/>
        </p:nvGrpSpPr>
        <p:grpSpPr>
          <a:xfrm>
            <a:off x="486117" y="2974616"/>
            <a:ext cx="1247311" cy="1740682"/>
            <a:chOff x="362075" y="1555600"/>
            <a:chExt cx="1663325" cy="2673425"/>
          </a:xfrm>
        </p:grpSpPr>
        <p:sp>
          <p:nvSpPr>
            <p:cNvPr id="61" name="Google Shape;5297;p66">
              <a:extLst>
                <a:ext uri="{FF2B5EF4-FFF2-40B4-BE49-F238E27FC236}">
                  <a16:creationId xmlns:a16="http://schemas.microsoft.com/office/drawing/2014/main" xmlns="" id="{2C6456DA-C0E6-F05B-3EEE-821F432670D9}"/>
                </a:ext>
              </a:extLst>
            </p:cNvPr>
            <p:cNvSpPr/>
            <p:nvPr/>
          </p:nvSpPr>
          <p:spPr>
            <a:xfrm>
              <a:off x="48062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2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2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" name="Google Shape;5298;p66">
              <a:extLst>
                <a:ext uri="{FF2B5EF4-FFF2-40B4-BE49-F238E27FC236}">
                  <a16:creationId xmlns:a16="http://schemas.microsoft.com/office/drawing/2014/main" xmlns="" id="{906469B0-1797-4991-72C4-24B97CA2956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" name="Google Shape;5299;p66">
              <a:extLst>
                <a:ext uri="{FF2B5EF4-FFF2-40B4-BE49-F238E27FC236}">
                  <a16:creationId xmlns:a16="http://schemas.microsoft.com/office/drawing/2014/main" xmlns="" id="{7FA1BB04-208D-972B-65DB-A8131A902555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" name="Google Shape;5300;p66">
              <a:extLst>
                <a:ext uri="{FF2B5EF4-FFF2-40B4-BE49-F238E27FC236}">
                  <a16:creationId xmlns:a16="http://schemas.microsoft.com/office/drawing/2014/main" xmlns="" id="{0F3BDB3A-36C1-B792-CECF-FE25060DAEB6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" name="Google Shape;5301;p66">
              <a:extLst>
                <a:ext uri="{FF2B5EF4-FFF2-40B4-BE49-F238E27FC236}">
                  <a16:creationId xmlns:a16="http://schemas.microsoft.com/office/drawing/2014/main" xmlns="" id="{5F011334-1406-4B4F-BE1D-A1EB500CCEA5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" name="Google Shape;5302;p66">
              <a:extLst>
                <a:ext uri="{FF2B5EF4-FFF2-40B4-BE49-F238E27FC236}">
                  <a16:creationId xmlns:a16="http://schemas.microsoft.com/office/drawing/2014/main" xmlns="" id="{85A1488E-33B7-361F-CAEF-169CE45D5CDD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" name="Google Shape;5303;p66">
              <a:extLst>
                <a:ext uri="{FF2B5EF4-FFF2-40B4-BE49-F238E27FC236}">
                  <a16:creationId xmlns:a16="http://schemas.microsoft.com/office/drawing/2014/main" xmlns="" id="{2E069E74-16C6-ABF8-1C80-0BD6B864DCF8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" name="Google Shape;5304;p66">
              <a:extLst>
                <a:ext uri="{FF2B5EF4-FFF2-40B4-BE49-F238E27FC236}">
                  <a16:creationId xmlns:a16="http://schemas.microsoft.com/office/drawing/2014/main" xmlns="" id="{3E1D1541-762B-7BEE-F655-9092DB23C5F0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rgbClr val="CD3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" name="Google Shape;5305;p66">
              <a:extLst>
                <a:ext uri="{FF2B5EF4-FFF2-40B4-BE49-F238E27FC236}">
                  <a16:creationId xmlns:a16="http://schemas.microsoft.com/office/drawing/2014/main" xmlns="" id="{E709957B-A1F6-485F-897E-E73D9B94EDF2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" name="Google Shape;5306;p66">
              <a:extLst>
                <a:ext uri="{FF2B5EF4-FFF2-40B4-BE49-F238E27FC236}">
                  <a16:creationId xmlns:a16="http://schemas.microsoft.com/office/drawing/2014/main" xmlns="" id="{1AA30013-DD83-E1AA-3101-1B46294FBB96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" name="Google Shape;5307;p66">
              <a:extLst>
                <a:ext uri="{FF2B5EF4-FFF2-40B4-BE49-F238E27FC236}">
                  <a16:creationId xmlns:a16="http://schemas.microsoft.com/office/drawing/2014/main" xmlns="" id="{88FB66E7-BC58-4777-3F1A-A1947B53ECE8}"/>
                </a:ext>
              </a:extLst>
            </p:cNvPr>
            <p:cNvSpPr/>
            <p:nvPr/>
          </p:nvSpPr>
          <p:spPr>
            <a:xfrm>
              <a:off x="959975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0" y="0"/>
                  </a:moveTo>
                  <a:lnTo>
                    <a:pt x="0" y="13992"/>
                  </a:lnTo>
                  <a:lnTo>
                    <a:pt x="3903" y="13992"/>
                  </a:lnTo>
                  <a:lnTo>
                    <a:pt x="8012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" name="Google Shape;5308;p66">
              <a:extLst>
                <a:ext uri="{FF2B5EF4-FFF2-40B4-BE49-F238E27FC236}">
                  <a16:creationId xmlns:a16="http://schemas.microsoft.com/office/drawing/2014/main" xmlns="" id="{61023CEB-A075-8C8F-0C75-7E91D56745E8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extrusionOk="0">
                  <a:moveTo>
                    <a:pt x="0" y="0"/>
                  </a:move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" name="Google Shape;5309;p66">
              <a:extLst>
                <a:ext uri="{FF2B5EF4-FFF2-40B4-BE49-F238E27FC236}">
                  <a16:creationId xmlns:a16="http://schemas.microsoft.com/office/drawing/2014/main" xmlns="" id="{6C1C1301-F269-E936-49DC-EA57567E4456}"/>
                </a:ext>
              </a:extLst>
            </p:cNvPr>
            <p:cNvSpPr/>
            <p:nvPr/>
          </p:nvSpPr>
          <p:spPr>
            <a:xfrm>
              <a:off x="959975" y="3766225"/>
              <a:ext cx="200300" cy="195750"/>
            </a:xfrm>
            <a:custGeom>
              <a:avLst/>
              <a:gdLst/>
              <a:ahLst/>
              <a:cxnLst/>
              <a:rect l="l" t="t" r="r" b="b"/>
              <a:pathLst>
                <a:path w="8012" h="7830" fill="none" extrusionOk="0">
                  <a:moveTo>
                    <a:pt x="4771" y="7555"/>
                  </a:moveTo>
                  <a:cubicBezTo>
                    <a:pt x="5227" y="7670"/>
                    <a:pt x="5706" y="7761"/>
                    <a:pt x="6163" y="7829"/>
                  </a:cubicBezTo>
                  <a:lnTo>
                    <a:pt x="8012" y="2831"/>
                  </a:lnTo>
                  <a:lnTo>
                    <a:pt x="0" y="0"/>
                  </a:lnTo>
                  <a:lnTo>
                    <a:pt x="0" y="6711"/>
                  </a:lnTo>
                  <a:cubicBezTo>
                    <a:pt x="1598" y="6916"/>
                    <a:pt x="3196" y="7236"/>
                    <a:pt x="4771" y="755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" name="Google Shape;5310;p66">
              <a:extLst>
                <a:ext uri="{FF2B5EF4-FFF2-40B4-BE49-F238E27FC236}">
                  <a16:creationId xmlns:a16="http://schemas.microsoft.com/office/drawing/2014/main" xmlns="" id="{7727D543-9151-2746-B9C0-056D9850C2D4}"/>
                </a:ext>
              </a:extLst>
            </p:cNvPr>
            <p:cNvSpPr/>
            <p:nvPr/>
          </p:nvSpPr>
          <p:spPr>
            <a:xfrm>
              <a:off x="92287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682" y="0"/>
                  </a:moveTo>
                  <a:cubicBezTo>
                    <a:pt x="2334" y="0"/>
                    <a:pt x="1981" y="59"/>
                    <a:pt x="1644" y="179"/>
                  </a:cubicBezTo>
                  <a:cubicBezTo>
                    <a:pt x="0" y="795"/>
                    <a:pt x="46" y="2393"/>
                    <a:pt x="46" y="2393"/>
                  </a:cubicBezTo>
                  <a:cubicBezTo>
                    <a:pt x="1192" y="3007"/>
                    <a:pt x="2285" y="3192"/>
                    <a:pt x="3187" y="3192"/>
                  </a:cubicBezTo>
                  <a:cubicBezTo>
                    <a:pt x="4567" y="3192"/>
                    <a:pt x="5501" y="2758"/>
                    <a:pt x="5501" y="2758"/>
                  </a:cubicBezTo>
                  <a:cubicBezTo>
                    <a:pt x="5501" y="2256"/>
                    <a:pt x="5387" y="1822"/>
                    <a:pt x="5205" y="1480"/>
                  </a:cubicBezTo>
                  <a:cubicBezTo>
                    <a:pt x="4726" y="522"/>
                    <a:pt x="3722" y="0"/>
                    <a:pt x="26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" name="Google Shape;5311;p66">
              <a:extLst>
                <a:ext uri="{FF2B5EF4-FFF2-40B4-BE49-F238E27FC236}">
                  <a16:creationId xmlns:a16="http://schemas.microsoft.com/office/drawing/2014/main" xmlns="" id="{E804B2FC-F3B2-FE13-8A63-3DE057E569B8}"/>
                </a:ext>
              </a:extLst>
            </p:cNvPr>
            <p:cNvSpPr/>
            <p:nvPr/>
          </p:nvSpPr>
          <p:spPr>
            <a:xfrm>
              <a:off x="92287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46" y="2694"/>
                  </a:moveTo>
                  <a:cubicBezTo>
                    <a:pt x="46" y="2694"/>
                    <a:pt x="0" y="1096"/>
                    <a:pt x="1644" y="480"/>
                  </a:cubicBezTo>
                  <a:cubicBezTo>
                    <a:pt x="2990" y="1"/>
                    <a:pt x="4565" y="503"/>
                    <a:pt x="5205" y="1781"/>
                  </a:cubicBezTo>
                  <a:cubicBezTo>
                    <a:pt x="5387" y="2123"/>
                    <a:pt x="5501" y="2557"/>
                    <a:pt x="5501" y="3059"/>
                  </a:cubicBezTo>
                  <a:cubicBezTo>
                    <a:pt x="5501" y="3059"/>
                    <a:pt x="2945" y="4246"/>
                    <a:pt x="46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" name="Google Shape;5312;p66">
              <a:extLst>
                <a:ext uri="{FF2B5EF4-FFF2-40B4-BE49-F238E27FC236}">
                  <a16:creationId xmlns:a16="http://schemas.microsoft.com/office/drawing/2014/main" xmlns="" id="{3AEAF9A2-D5DF-0884-6336-A39824C3F847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extrusionOk="0">
                  <a:moveTo>
                    <a:pt x="8012" y="0"/>
                  </a:moveTo>
                  <a:lnTo>
                    <a:pt x="1" y="2831"/>
                  </a:lnTo>
                  <a:lnTo>
                    <a:pt x="4109" y="13992"/>
                  </a:lnTo>
                  <a:lnTo>
                    <a:pt x="8012" y="13992"/>
                  </a:lnTo>
                  <a:lnTo>
                    <a:pt x="80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" name="Google Shape;5313;p66">
              <a:extLst>
                <a:ext uri="{FF2B5EF4-FFF2-40B4-BE49-F238E27FC236}">
                  <a16:creationId xmlns:a16="http://schemas.microsoft.com/office/drawing/2014/main" xmlns="" id="{AB3614B6-18AE-F7A5-72F6-921C4218BB32}"/>
                </a:ext>
              </a:extLst>
            </p:cNvPr>
            <p:cNvSpPr/>
            <p:nvPr/>
          </p:nvSpPr>
          <p:spPr>
            <a:xfrm>
              <a:off x="1313750" y="3766225"/>
              <a:ext cx="200325" cy="349825"/>
            </a:xfrm>
            <a:custGeom>
              <a:avLst/>
              <a:gdLst/>
              <a:ahLst/>
              <a:cxnLst/>
              <a:rect l="l" t="t" r="r" b="b"/>
              <a:pathLst>
                <a:path w="8013" h="13993" fill="none" extrusionOk="0">
                  <a:moveTo>
                    <a:pt x="8012" y="0"/>
                  </a:moveTo>
                  <a:lnTo>
                    <a:pt x="8012" y="13992"/>
                  </a:lnTo>
                  <a:lnTo>
                    <a:pt x="4109" y="13992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" name="Google Shape;5314;p66">
              <a:extLst>
                <a:ext uri="{FF2B5EF4-FFF2-40B4-BE49-F238E27FC236}">
                  <a16:creationId xmlns:a16="http://schemas.microsoft.com/office/drawing/2014/main" xmlns="" id="{28684462-9BC7-364C-E077-D55C4C05FCBB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extrusionOk="0">
                  <a:moveTo>
                    <a:pt x="8012" y="0"/>
                  </a:move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" name="Google Shape;5315;p66">
              <a:extLst>
                <a:ext uri="{FF2B5EF4-FFF2-40B4-BE49-F238E27FC236}">
                  <a16:creationId xmlns:a16="http://schemas.microsoft.com/office/drawing/2014/main" xmlns="" id="{D49B69D4-9F15-F41E-8923-052CB266EAC7}"/>
                </a:ext>
              </a:extLst>
            </p:cNvPr>
            <p:cNvSpPr/>
            <p:nvPr/>
          </p:nvSpPr>
          <p:spPr>
            <a:xfrm>
              <a:off x="1313750" y="3766225"/>
              <a:ext cx="200325" cy="210575"/>
            </a:xfrm>
            <a:custGeom>
              <a:avLst/>
              <a:gdLst/>
              <a:ahLst/>
              <a:cxnLst/>
              <a:rect l="l" t="t" r="r" b="b"/>
              <a:pathLst>
                <a:path w="8013" h="8423" fill="none" extrusionOk="0">
                  <a:moveTo>
                    <a:pt x="2238" y="8400"/>
                  </a:moveTo>
                  <a:cubicBezTo>
                    <a:pt x="4178" y="8217"/>
                    <a:pt x="6141" y="7829"/>
                    <a:pt x="8012" y="7213"/>
                  </a:cubicBezTo>
                  <a:lnTo>
                    <a:pt x="8012" y="0"/>
                  </a:lnTo>
                  <a:lnTo>
                    <a:pt x="1" y="2831"/>
                  </a:lnTo>
                  <a:lnTo>
                    <a:pt x="2055" y="8423"/>
                  </a:lnTo>
                  <a:cubicBezTo>
                    <a:pt x="2123" y="8423"/>
                    <a:pt x="2169" y="8423"/>
                    <a:pt x="2238" y="84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" name="Google Shape;5316;p66">
              <a:extLst>
                <a:ext uri="{FF2B5EF4-FFF2-40B4-BE49-F238E27FC236}">
                  <a16:creationId xmlns:a16="http://schemas.microsoft.com/office/drawing/2014/main" xmlns="" id="{A159453A-58C0-4F7F-C47E-FCF7D4F79D51}"/>
                </a:ext>
              </a:extLst>
            </p:cNvPr>
            <p:cNvSpPr/>
            <p:nvPr/>
          </p:nvSpPr>
          <p:spPr>
            <a:xfrm>
              <a:off x="1413625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3" y="0"/>
                  </a:moveTo>
                  <a:cubicBezTo>
                    <a:pt x="1788" y="0"/>
                    <a:pt x="793" y="522"/>
                    <a:pt x="297" y="1480"/>
                  </a:cubicBezTo>
                  <a:cubicBezTo>
                    <a:pt x="137" y="1822"/>
                    <a:pt x="0" y="2256"/>
                    <a:pt x="23" y="2758"/>
                  </a:cubicBezTo>
                  <a:cubicBezTo>
                    <a:pt x="23" y="2758"/>
                    <a:pt x="958" y="3192"/>
                    <a:pt x="2332" y="3192"/>
                  </a:cubicBezTo>
                  <a:cubicBezTo>
                    <a:pt x="3231" y="3192"/>
                    <a:pt x="4318" y="3007"/>
                    <a:pt x="5455" y="2393"/>
                  </a:cubicBezTo>
                  <a:cubicBezTo>
                    <a:pt x="5455" y="2393"/>
                    <a:pt x="5501" y="795"/>
                    <a:pt x="3858" y="179"/>
                  </a:cubicBezTo>
                  <a:cubicBezTo>
                    <a:pt x="3520" y="59"/>
                    <a:pt x="3169" y="0"/>
                    <a:pt x="28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" name="Google Shape;5317;p66">
              <a:extLst>
                <a:ext uri="{FF2B5EF4-FFF2-40B4-BE49-F238E27FC236}">
                  <a16:creationId xmlns:a16="http://schemas.microsoft.com/office/drawing/2014/main" xmlns="" id="{DCFFBFCA-37E4-FA02-348C-444C43033BE8}"/>
                </a:ext>
              </a:extLst>
            </p:cNvPr>
            <p:cNvSpPr/>
            <p:nvPr/>
          </p:nvSpPr>
          <p:spPr>
            <a:xfrm>
              <a:off x="1413625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5" y="2694"/>
                  </a:moveTo>
                  <a:cubicBezTo>
                    <a:pt x="5455" y="2694"/>
                    <a:pt x="5501" y="1096"/>
                    <a:pt x="3858" y="480"/>
                  </a:cubicBezTo>
                  <a:cubicBezTo>
                    <a:pt x="2511" y="1"/>
                    <a:pt x="959" y="503"/>
                    <a:pt x="297" y="1781"/>
                  </a:cubicBezTo>
                  <a:cubicBezTo>
                    <a:pt x="137" y="2123"/>
                    <a:pt x="0" y="2557"/>
                    <a:pt x="23" y="3059"/>
                  </a:cubicBezTo>
                  <a:cubicBezTo>
                    <a:pt x="23" y="3059"/>
                    <a:pt x="2579" y="4246"/>
                    <a:pt x="5455" y="26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" name="Google Shape;5318;p66">
              <a:extLst>
                <a:ext uri="{FF2B5EF4-FFF2-40B4-BE49-F238E27FC236}">
                  <a16:creationId xmlns:a16="http://schemas.microsoft.com/office/drawing/2014/main" xmlns="" id="{08F7A54C-92A8-97FC-C2A2-0557F3B26710}"/>
                </a:ext>
              </a:extLst>
            </p:cNvPr>
            <p:cNvSpPr/>
            <p:nvPr/>
          </p:nvSpPr>
          <p:spPr>
            <a:xfrm>
              <a:off x="882925" y="3657225"/>
              <a:ext cx="349250" cy="224475"/>
            </a:xfrm>
            <a:custGeom>
              <a:avLst/>
              <a:gdLst/>
              <a:ahLst/>
              <a:cxnLst/>
              <a:rect l="l" t="t" r="r" b="b"/>
              <a:pathLst>
                <a:path w="13970" h="8979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3935" y="8979"/>
                    <a:pt x="8615" y="8979"/>
                  </a:cubicBezTo>
                  <a:cubicBezTo>
                    <a:pt x="10181" y="8979"/>
                    <a:pt x="11831" y="8597"/>
                    <a:pt x="13445" y="7579"/>
                  </a:cubicBezTo>
                  <a:lnTo>
                    <a:pt x="13970" y="1461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" name="Google Shape;5319;p66">
              <a:extLst>
                <a:ext uri="{FF2B5EF4-FFF2-40B4-BE49-F238E27FC236}">
                  <a16:creationId xmlns:a16="http://schemas.microsoft.com/office/drawing/2014/main" xmlns="" id="{B820B7C5-15C3-158F-65E8-050D1BA87B6D}"/>
                </a:ext>
              </a:extLst>
            </p:cNvPr>
            <p:cNvSpPr/>
            <p:nvPr/>
          </p:nvSpPr>
          <p:spPr>
            <a:xfrm>
              <a:off x="882925" y="3657225"/>
              <a:ext cx="349250" cy="291050"/>
            </a:xfrm>
            <a:custGeom>
              <a:avLst/>
              <a:gdLst/>
              <a:ahLst/>
              <a:cxnLst/>
              <a:rect l="l" t="t" r="r" b="b"/>
              <a:pathLst>
                <a:path w="13970" h="11642" fill="none" extrusionOk="0">
                  <a:moveTo>
                    <a:pt x="1347" y="1"/>
                  </a:moveTo>
                  <a:lnTo>
                    <a:pt x="1" y="5570"/>
                  </a:lnTo>
                  <a:cubicBezTo>
                    <a:pt x="1" y="5570"/>
                    <a:pt x="7008" y="11641"/>
                    <a:pt x="13445" y="7579"/>
                  </a:cubicBezTo>
                  <a:lnTo>
                    <a:pt x="13970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" name="Google Shape;5320;p66">
              <a:extLst>
                <a:ext uri="{FF2B5EF4-FFF2-40B4-BE49-F238E27FC236}">
                  <a16:creationId xmlns:a16="http://schemas.microsoft.com/office/drawing/2014/main" xmlns="" id="{C2FC000C-C61A-6E94-58B5-3BA892FFBC03}"/>
                </a:ext>
              </a:extLst>
            </p:cNvPr>
            <p:cNvSpPr/>
            <p:nvPr/>
          </p:nvSpPr>
          <p:spPr>
            <a:xfrm>
              <a:off x="1232150" y="3657225"/>
              <a:ext cx="349825" cy="224475"/>
            </a:xfrm>
            <a:custGeom>
              <a:avLst/>
              <a:gdLst/>
              <a:ahLst/>
              <a:cxnLst/>
              <a:rect l="l" t="t" r="r" b="b"/>
              <a:pathLst>
                <a:path w="13993" h="8979" extrusionOk="0">
                  <a:moveTo>
                    <a:pt x="12623" y="1"/>
                  </a:moveTo>
                  <a:lnTo>
                    <a:pt x="1" y="1461"/>
                  </a:lnTo>
                  <a:lnTo>
                    <a:pt x="548" y="7579"/>
                  </a:lnTo>
                  <a:cubicBezTo>
                    <a:pt x="2162" y="8597"/>
                    <a:pt x="3812" y="8979"/>
                    <a:pt x="5378" y="8979"/>
                  </a:cubicBezTo>
                  <a:cubicBezTo>
                    <a:pt x="10058" y="8979"/>
                    <a:pt x="13993" y="5570"/>
                    <a:pt x="13993" y="5570"/>
                  </a:cubicBezTo>
                  <a:lnTo>
                    <a:pt x="1262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" name="Google Shape;5321;p66">
              <a:extLst>
                <a:ext uri="{FF2B5EF4-FFF2-40B4-BE49-F238E27FC236}">
                  <a16:creationId xmlns:a16="http://schemas.microsoft.com/office/drawing/2014/main" xmlns="" id="{A9590CF4-C29A-1D3C-6DB1-08A3D89FAB8A}"/>
                </a:ext>
              </a:extLst>
            </p:cNvPr>
            <p:cNvSpPr/>
            <p:nvPr/>
          </p:nvSpPr>
          <p:spPr>
            <a:xfrm>
              <a:off x="1232150" y="3657225"/>
              <a:ext cx="349825" cy="291050"/>
            </a:xfrm>
            <a:custGeom>
              <a:avLst/>
              <a:gdLst/>
              <a:ahLst/>
              <a:cxnLst/>
              <a:rect l="l" t="t" r="r" b="b"/>
              <a:pathLst>
                <a:path w="13993" h="11642" fill="none" extrusionOk="0">
                  <a:moveTo>
                    <a:pt x="12623" y="1"/>
                  </a:moveTo>
                  <a:lnTo>
                    <a:pt x="13993" y="5570"/>
                  </a:lnTo>
                  <a:cubicBezTo>
                    <a:pt x="13993" y="5570"/>
                    <a:pt x="6985" y="11641"/>
                    <a:pt x="548" y="7579"/>
                  </a:cubicBezTo>
                  <a:lnTo>
                    <a:pt x="1" y="146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" name="Google Shape;5322;p66">
              <a:extLst>
                <a:ext uri="{FF2B5EF4-FFF2-40B4-BE49-F238E27FC236}">
                  <a16:creationId xmlns:a16="http://schemas.microsoft.com/office/drawing/2014/main" xmlns="" id="{21F386EF-CACE-185F-1EB7-221A5DC61B5A}"/>
                </a:ext>
              </a:extLst>
            </p:cNvPr>
            <p:cNvSpPr/>
            <p:nvPr/>
          </p:nvSpPr>
          <p:spPr>
            <a:xfrm>
              <a:off x="826425" y="3062050"/>
              <a:ext cx="790925" cy="734300"/>
            </a:xfrm>
            <a:custGeom>
              <a:avLst/>
              <a:gdLst/>
              <a:ahLst/>
              <a:cxnLst/>
              <a:rect l="l" t="t" r="r" b="b"/>
              <a:pathLst>
                <a:path w="31637" h="29372" extrusionOk="0">
                  <a:moveTo>
                    <a:pt x="9382" y="1"/>
                  </a:move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7073" y="29371"/>
                    <a:pt x="15825" y="29371"/>
                  </a:cubicBezTo>
                  <a:cubicBezTo>
                    <a:pt x="20531" y="29371"/>
                    <a:pt x="25986" y="28185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" name="Google Shape;5323;p66">
              <a:extLst>
                <a:ext uri="{FF2B5EF4-FFF2-40B4-BE49-F238E27FC236}">
                  <a16:creationId xmlns:a16="http://schemas.microsoft.com/office/drawing/2014/main" xmlns="" id="{0663B075-A1B7-0F7E-1ED8-A1279735A19E}"/>
                </a:ext>
              </a:extLst>
            </p:cNvPr>
            <p:cNvSpPr/>
            <p:nvPr/>
          </p:nvSpPr>
          <p:spPr>
            <a:xfrm>
              <a:off x="826425" y="3062050"/>
              <a:ext cx="790925" cy="874250"/>
            </a:xfrm>
            <a:custGeom>
              <a:avLst/>
              <a:gdLst/>
              <a:ahLst/>
              <a:cxnLst/>
              <a:rect l="l" t="t" r="r" b="b"/>
              <a:pathLst>
                <a:path w="31637" h="34970" fill="none" extrusionOk="0">
                  <a:moveTo>
                    <a:pt x="22484" y="1"/>
                  </a:moveTo>
                  <a:lnTo>
                    <a:pt x="9382" y="1"/>
                  </a:lnTo>
                  <a:cubicBezTo>
                    <a:pt x="9382" y="1"/>
                    <a:pt x="1" y="19174"/>
                    <a:pt x="914" y="25268"/>
                  </a:cubicBezTo>
                  <a:cubicBezTo>
                    <a:pt x="914" y="25268"/>
                    <a:pt x="15476" y="34969"/>
                    <a:pt x="31637" y="24538"/>
                  </a:cubicBezTo>
                  <a:cubicBezTo>
                    <a:pt x="31637" y="24538"/>
                    <a:pt x="28692" y="8058"/>
                    <a:pt x="22484" y="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" name="Google Shape;5324;p66">
              <a:extLst>
                <a:ext uri="{FF2B5EF4-FFF2-40B4-BE49-F238E27FC236}">
                  <a16:creationId xmlns:a16="http://schemas.microsoft.com/office/drawing/2014/main" xmlns="" id="{2B8BF8A9-EDF1-A175-5449-BC901901A8C7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4" y="1"/>
                  </a:moveTo>
                  <a:cubicBezTo>
                    <a:pt x="2328" y="1"/>
                    <a:pt x="0" y="2329"/>
                    <a:pt x="0" y="5205"/>
                  </a:cubicBezTo>
                  <a:cubicBezTo>
                    <a:pt x="0" y="8081"/>
                    <a:pt x="2328" y="10409"/>
                    <a:pt x="5204" y="10409"/>
                  </a:cubicBezTo>
                  <a:cubicBezTo>
                    <a:pt x="8080" y="10409"/>
                    <a:pt x="10409" y="8081"/>
                    <a:pt x="10409" y="5205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" name="Google Shape;5325;p66">
              <a:extLst>
                <a:ext uri="{FF2B5EF4-FFF2-40B4-BE49-F238E27FC236}">
                  <a16:creationId xmlns:a16="http://schemas.microsoft.com/office/drawing/2014/main" xmlns="" id="{0C4BA2B8-EE8D-4BEE-5546-38BE6F664ECA}"/>
                </a:ext>
              </a:extLst>
            </p:cNvPr>
            <p:cNvSpPr/>
            <p:nvPr/>
          </p:nvSpPr>
          <p:spPr>
            <a:xfrm>
              <a:off x="56737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0" y="10409"/>
                    <a:pt x="5204" y="10409"/>
                  </a:cubicBezTo>
                  <a:cubicBezTo>
                    <a:pt x="2328" y="10409"/>
                    <a:pt x="0" y="8081"/>
                    <a:pt x="0" y="5205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" name="Google Shape;5326;p66">
              <a:extLst>
                <a:ext uri="{FF2B5EF4-FFF2-40B4-BE49-F238E27FC236}">
                  <a16:creationId xmlns:a16="http://schemas.microsoft.com/office/drawing/2014/main" xmlns="" id="{4DC0402A-3B03-83BB-9AB8-59D2DB3BC037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" name="Google Shape;5327;p66">
              <a:extLst>
                <a:ext uri="{FF2B5EF4-FFF2-40B4-BE49-F238E27FC236}">
                  <a16:creationId xmlns:a16="http://schemas.microsoft.com/office/drawing/2014/main" xmlns="" id="{37CF6A21-E9C9-2440-1577-3E160F257974}"/>
                </a:ext>
              </a:extLst>
            </p:cNvPr>
            <p:cNvSpPr/>
            <p:nvPr/>
          </p:nvSpPr>
          <p:spPr>
            <a:xfrm>
              <a:off x="1591650" y="2601550"/>
              <a:ext cx="260225" cy="260250"/>
            </a:xfrm>
            <a:custGeom>
              <a:avLst/>
              <a:gdLst/>
              <a:ahLst/>
              <a:cxnLst/>
              <a:rect l="l" t="t" r="r" b="b"/>
              <a:pathLst>
                <a:path w="10409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" name="Google Shape;5328;p66">
              <a:extLst>
                <a:ext uri="{FF2B5EF4-FFF2-40B4-BE49-F238E27FC236}">
                  <a16:creationId xmlns:a16="http://schemas.microsoft.com/office/drawing/2014/main" xmlns="" id="{B03354EA-0AF2-1F9C-A75C-37768C04F358}"/>
                </a:ext>
              </a:extLst>
            </p:cNvPr>
            <p:cNvSpPr/>
            <p:nvPr/>
          </p:nvSpPr>
          <p:spPr>
            <a:xfrm>
              <a:off x="577075" y="1759300"/>
              <a:ext cx="1228025" cy="1353350"/>
            </a:xfrm>
            <a:custGeom>
              <a:avLst/>
              <a:gdLst/>
              <a:ahLst/>
              <a:cxnLst/>
              <a:rect l="l" t="t" r="r" b="b"/>
              <a:pathLst>
                <a:path w="49121" h="54134" extrusionOk="0">
                  <a:moveTo>
                    <a:pt x="24012" y="1"/>
                  </a:moveTo>
                  <a:cubicBezTo>
                    <a:pt x="21251" y="46"/>
                    <a:pt x="18375" y="298"/>
                    <a:pt x="15658" y="1005"/>
                  </a:cubicBezTo>
                  <a:cubicBezTo>
                    <a:pt x="12942" y="1690"/>
                    <a:pt x="10363" y="2831"/>
                    <a:pt x="8172" y="4589"/>
                  </a:cubicBezTo>
                  <a:cubicBezTo>
                    <a:pt x="7989" y="4748"/>
                    <a:pt x="7806" y="4908"/>
                    <a:pt x="7624" y="5068"/>
                  </a:cubicBezTo>
                  <a:cubicBezTo>
                    <a:pt x="6117" y="6438"/>
                    <a:pt x="4930" y="8195"/>
                    <a:pt x="3972" y="10158"/>
                  </a:cubicBezTo>
                  <a:cubicBezTo>
                    <a:pt x="2488" y="13217"/>
                    <a:pt x="1598" y="16709"/>
                    <a:pt x="1073" y="19745"/>
                  </a:cubicBezTo>
                  <a:cubicBezTo>
                    <a:pt x="936" y="20589"/>
                    <a:pt x="799" y="21479"/>
                    <a:pt x="685" y="22347"/>
                  </a:cubicBezTo>
                  <a:cubicBezTo>
                    <a:pt x="23" y="27505"/>
                    <a:pt x="0" y="33006"/>
                    <a:pt x="1393" y="38005"/>
                  </a:cubicBezTo>
                  <a:cubicBezTo>
                    <a:pt x="2374" y="41566"/>
                    <a:pt x="4086" y="44852"/>
                    <a:pt x="6779" y="47591"/>
                  </a:cubicBezTo>
                  <a:cubicBezTo>
                    <a:pt x="11101" y="52004"/>
                    <a:pt x="17807" y="54133"/>
                    <a:pt x="24504" y="54133"/>
                  </a:cubicBezTo>
                  <a:cubicBezTo>
                    <a:pt x="29655" y="54133"/>
                    <a:pt x="34800" y="52873"/>
                    <a:pt x="38849" y="50422"/>
                  </a:cubicBezTo>
                  <a:cubicBezTo>
                    <a:pt x="40698" y="49326"/>
                    <a:pt x="42250" y="47934"/>
                    <a:pt x="43528" y="46336"/>
                  </a:cubicBezTo>
                  <a:cubicBezTo>
                    <a:pt x="47431" y="41497"/>
                    <a:pt x="48938" y="34809"/>
                    <a:pt x="49097" y="28373"/>
                  </a:cubicBezTo>
                  <a:cubicBezTo>
                    <a:pt x="49120" y="27345"/>
                    <a:pt x="49097" y="26341"/>
                    <a:pt x="49052" y="25337"/>
                  </a:cubicBezTo>
                  <a:cubicBezTo>
                    <a:pt x="48961" y="23534"/>
                    <a:pt x="48732" y="21776"/>
                    <a:pt x="48390" y="20087"/>
                  </a:cubicBezTo>
                  <a:cubicBezTo>
                    <a:pt x="48367" y="19927"/>
                    <a:pt x="48344" y="19767"/>
                    <a:pt x="48299" y="19608"/>
                  </a:cubicBezTo>
                  <a:cubicBezTo>
                    <a:pt x="47911" y="17713"/>
                    <a:pt x="47340" y="15659"/>
                    <a:pt x="46587" y="13650"/>
                  </a:cubicBezTo>
                  <a:cubicBezTo>
                    <a:pt x="45240" y="10158"/>
                    <a:pt x="43323" y="6803"/>
                    <a:pt x="40629" y="4611"/>
                  </a:cubicBezTo>
                  <a:cubicBezTo>
                    <a:pt x="36224" y="1074"/>
                    <a:pt x="30312" y="1"/>
                    <a:pt x="247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" name="Google Shape;5329;p66">
              <a:extLst>
                <a:ext uri="{FF2B5EF4-FFF2-40B4-BE49-F238E27FC236}">
                  <a16:creationId xmlns:a16="http://schemas.microsoft.com/office/drawing/2014/main" xmlns="" id="{5ACBFB7B-D025-3A83-B820-46A024EF12D1}"/>
                </a:ext>
              </a:extLst>
            </p:cNvPr>
            <p:cNvSpPr/>
            <p:nvPr/>
          </p:nvSpPr>
          <p:spPr>
            <a:xfrm>
              <a:off x="577075" y="1759300"/>
              <a:ext cx="1228025" cy="1401500"/>
            </a:xfrm>
            <a:custGeom>
              <a:avLst/>
              <a:gdLst/>
              <a:ahLst/>
              <a:cxnLst/>
              <a:rect l="l" t="t" r="r" b="b"/>
              <a:pathLst>
                <a:path w="49121" h="56060" fill="none" extrusionOk="0">
                  <a:moveTo>
                    <a:pt x="49097" y="28373"/>
                  </a:moveTo>
                  <a:cubicBezTo>
                    <a:pt x="48938" y="34809"/>
                    <a:pt x="47431" y="41497"/>
                    <a:pt x="43528" y="46336"/>
                  </a:cubicBezTo>
                  <a:cubicBezTo>
                    <a:pt x="42250" y="47934"/>
                    <a:pt x="40698" y="49326"/>
                    <a:pt x="38849" y="50422"/>
                  </a:cubicBezTo>
                  <a:cubicBezTo>
                    <a:pt x="29536" y="56060"/>
                    <a:pt x="14426" y="55398"/>
                    <a:pt x="6779" y="47591"/>
                  </a:cubicBezTo>
                  <a:cubicBezTo>
                    <a:pt x="4086" y="44852"/>
                    <a:pt x="2374" y="41566"/>
                    <a:pt x="1393" y="38005"/>
                  </a:cubicBezTo>
                  <a:cubicBezTo>
                    <a:pt x="1393" y="38005"/>
                    <a:pt x="1393" y="38005"/>
                    <a:pt x="1393" y="38005"/>
                  </a:cubicBezTo>
                  <a:cubicBezTo>
                    <a:pt x="0" y="33006"/>
                    <a:pt x="23" y="27505"/>
                    <a:pt x="685" y="22347"/>
                  </a:cubicBezTo>
                  <a:cubicBezTo>
                    <a:pt x="799" y="21479"/>
                    <a:pt x="936" y="20589"/>
                    <a:pt x="1073" y="19745"/>
                  </a:cubicBezTo>
                  <a:cubicBezTo>
                    <a:pt x="1598" y="16709"/>
                    <a:pt x="2488" y="13217"/>
                    <a:pt x="3972" y="10158"/>
                  </a:cubicBezTo>
                  <a:cubicBezTo>
                    <a:pt x="4930" y="8195"/>
                    <a:pt x="6117" y="6438"/>
                    <a:pt x="7624" y="5068"/>
                  </a:cubicBezTo>
                  <a:cubicBezTo>
                    <a:pt x="7806" y="4908"/>
                    <a:pt x="7989" y="4748"/>
                    <a:pt x="8172" y="4589"/>
                  </a:cubicBezTo>
                  <a:cubicBezTo>
                    <a:pt x="10363" y="2831"/>
                    <a:pt x="12942" y="1690"/>
                    <a:pt x="15658" y="1005"/>
                  </a:cubicBezTo>
                  <a:cubicBezTo>
                    <a:pt x="18375" y="298"/>
                    <a:pt x="21251" y="46"/>
                    <a:pt x="24012" y="1"/>
                  </a:cubicBezTo>
                  <a:cubicBezTo>
                    <a:pt x="24241" y="1"/>
                    <a:pt x="24492" y="1"/>
                    <a:pt x="24720" y="1"/>
                  </a:cubicBezTo>
                  <a:cubicBezTo>
                    <a:pt x="30312" y="1"/>
                    <a:pt x="36224" y="1074"/>
                    <a:pt x="40629" y="4611"/>
                  </a:cubicBezTo>
                  <a:cubicBezTo>
                    <a:pt x="43323" y="6803"/>
                    <a:pt x="45240" y="10158"/>
                    <a:pt x="46587" y="13650"/>
                  </a:cubicBezTo>
                  <a:cubicBezTo>
                    <a:pt x="47340" y="15659"/>
                    <a:pt x="47911" y="17713"/>
                    <a:pt x="48299" y="19608"/>
                  </a:cubicBezTo>
                  <a:cubicBezTo>
                    <a:pt x="48344" y="19767"/>
                    <a:pt x="48367" y="19927"/>
                    <a:pt x="48390" y="20087"/>
                  </a:cubicBezTo>
                  <a:cubicBezTo>
                    <a:pt x="48732" y="21776"/>
                    <a:pt x="48961" y="23534"/>
                    <a:pt x="49052" y="25337"/>
                  </a:cubicBezTo>
                  <a:cubicBezTo>
                    <a:pt x="49097" y="26341"/>
                    <a:pt x="49120" y="27345"/>
                    <a:pt x="49097" y="283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" name="Google Shape;5330;p66">
              <a:extLst>
                <a:ext uri="{FF2B5EF4-FFF2-40B4-BE49-F238E27FC236}">
                  <a16:creationId xmlns:a16="http://schemas.microsoft.com/office/drawing/2014/main" xmlns="" id="{2D835736-B9C7-8D5C-9B5B-596BC48528DF}"/>
                </a:ext>
              </a:extLst>
            </p:cNvPr>
            <p:cNvSpPr/>
            <p:nvPr/>
          </p:nvSpPr>
          <p:spPr>
            <a:xfrm>
              <a:off x="1153975" y="2784175"/>
              <a:ext cx="139075" cy="47650"/>
            </a:xfrm>
            <a:custGeom>
              <a:avLst/>
              <a:gdLst/>
              <a:ahLst/>
              <a:cxnLst/>
              <a:rect l="l" t="t" r="r" b="b"/>
              <a:pathLst>
                <a:path w="5563" h="1906" extrusionOk="0">
                  <a:moveTo>
                    <a:pt x="5164" y="1"/>
                  </a:moveTo>
                  <a:cubicBezTo>
                    <a:pt x="5101" y="1"/>
                    <a:pt x="5035" y="28"/>
                    <a:pt x="4977" y="91"/>
                  </a:cubicBezTo>
                  <a:cubicBezTo>
                    <a:pt x="4840" y="274"/>
                    <a:pt x="4725" y="479"/>
                    <a:pt x="4566" y="639"/>
                  </a:cubicBezTo>
                  <a:cubicBezTo>
                    <a:pt x="4406" y="799"/>
                    <a:pt x="4200" y="913"/>
                    <a:pt x="3972" y="1004"/>
                  </a:cubicBezTo>
                  <a:cubicBezTo>
                    <a:pt x="3539" y="1210"/>
                    <a:pt x="3036" y="1278"/>
                    <a:pt x="2557" y="1324"/>
                  </a:cubicBezTo>
                  <a:cubicBezTo>
                    <a:pt x="2368" y="1333"/>
                    <a:pt x="2175" y="1339"/>
                    <a:pt x="1981" y="1339"/>
                  </a:cubicBezTo>
                  <a:cubicBezTo>
                    <a:pt x="1707" y="1339"/>
                    <a:pt x="1432" y="1328"/>
                    <a:pt x="1165" y="1301"/>
                  </a:cubicBezTo>
                  <a:cubicBezTo>
                    <a:pt x="891" y="1278"/>
                    <a:pt x="640" y="1233"/>
                    <a:pt x="366" y="1233"/>
                  </a:cubicBezTo>
                  <a:cubicBezTo>
                    <a:pt x="1" y="1233"/>
                    <a:pt x="1" y="1803"/>
                    <a:pt x="366" y="1803"/>
                  </a:cubicBezTo>
                  <a:cubicBezTo>
                    <a:pt x="640" y="1803"/>
                    <a:pt x="936" y="1849"/>
                    <a:pt x="1210" y="1872"/>
                  </a:cubicBezTo>
                  <a:cubicBezTo>
                    <a:pt x="1461" y="1894"/>
                    <a:pt x="1713" y="1906"/>
                    <a:pt x="1964" y="1906"/>
                  </a:cubicBezTo>
                  <a:cubicBezTo>
                    <a:pt x="2215" y="1906"/>
                    <a:pt x="2466" y="1894"/>
                    <a:pt x="2717" y="1872"/>
                  </a:cubicBezTo>
                  <a:cubicBezTo>
                    <a:pt x="3265" y="1826"/>
                    <a:pt x="3812" y="1712"/>
                    <a:pt x="4315" y="1484"/>
                  </a:cubicBezTo>
                  <a:cubicBezTo>
                    <a:pt x="4543" y="1369"/>
                    <a:pt x="4771" y="1210"/>
                    <a:pt x="4977" y="1050"/>
                  </a:cubicBezTo>
                  <a:cubicBezTo>
                    <a:pt x="5136" y="890"/>
                    <a:pt x="5250" y="662"/>
                    <a:pt x="5387" y="502"/>
                  </a:cubicBezTo>
                  <a:cubicBezTo>
                    <a:pt x="5563" y="292"/>
                    <a:pt x="5375" y="1"/>
                    <a:pt x="516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" name="Google Shape;5331;p66">
              <a:extLst>
                <a:ext uri="{FF2B5EF4-FFF2-40B4-BE49-F238E27FC236}">
                  <a16:creationId xmlns:a16="http://schemas.microsoft.com/office/drawing/2014/main" xmlns="" id="{DBE60D46-C4DA-426E-615A-95A5567EA284}"/>
                </a:ext>
              </a:extLst>
            </p:cNvPr>
            <p:cNvSpPr/>
            <p:nvPr/>
          </p:nvSpPr>
          <p:spPr>
            <a:xfrm>
              <a:off x="761375" y="2786425"/>
              <a:ext cx="218575" cy="173525"/>
            </a:xfrm>
            <a:custGeom>
              <a:avLst/>
              <a:gdLst/>
              <a:ahLst/>
              <a:cxnLst/>
              <a:rect l="l" t="t" r="r" b="b"/>
              <a:pathLst>
                <a:path w="8743" h="6941" extrusionOk="0">
                  <a:moveTo>
                    <a:pt x="4324" y="0"/>
                  </a:moveTo>
                  <a:cubicBezTo>
                    <a:pt x="1975" y="0"/>
                    <a:pt x="69" y="1513"/>
                    <a:pt x="46" y="3402"/>
                  </a:cubicBezTo>
                  <a:cubicBezTo>
                    <a:pt x="1" y="5320"/>
                    <a:pt x="1918" y="6894"/>
                    <a:pt x="4315" y="6940"/>
                  </a:cubicBezTo>
                  <a:cubicBezTo>
                    <a:pt x="4333" y="6940"/>
                    <a:pt x="4351" y="6940"/>
                    <a:pt x="4369" y="6940"/>
                  </a:cubicBezTo>
                  <a:cubicBezTo>
                    <a:pt x="6741" y="6940"/>
                    <a:pt x="8697" y="5442"/>
                    <a:pt x="8720" y="3539"/>
                  </a:cubicBezTo>
                  <a:cubicBezTo>
                    <a:pt x="8743" y="1622"/>
                    <a:pt x="6826" y="47"/>
                    <a:pt x="4429" y="1"/>
                  </a:cubicBezTo>
                  <a:cubicBezTo>
                    <a:pt x="4394" y="1"/>
                    <a:pt x="4359" y="0"/>
                    <a:pt x="432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" name="Google Shape;5332;p66">
              <a:extLst>
                <a:ext uri="{FF2B5EF4-FFF2-40B4-BE49-F238E27FC236}">
                  <a16:creationId xmlns:a16="http://schemas.microsoft.com/office/drawing/2014/main" xmlns="" id="{319FB52D-B2F8-681D-5BC6-6759BB6988A2}"/>
                </a:ext>
              </a:extLst>
            </p:cNvPr>
            <p:cNvSpPr/>
            <p:nvPr/>
          </p:nvSpPr>
          <p:spPr>
            <a:xfrm>
              <a:off x="761375" y="2785300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46" y="3447"/>
                  </a:moveTo>
                  <a:cubicBezTo>
                    <a:pt x="1" y="5365"/>
                    <a:pt x="1918" y="6939"/>
                    <a:pt x="4315" y="6985"/>
                  </a:cubicBezTo>
                  <a:cubicBezTo>
                    <a:pt x="6711" y="7008"/>
                    <a:pt x="8697" y="5501"/>
                    <a:pt x="8720" y="3584"/>
                  </a:cubicBezTo>
                  <a:cubicBezTo>
                    <a:pt x="8743" y="1667"/>
                    <a:pt x="6826" y="92"/>
                    <a:pt x="4429" y="46"/>
                  </a:cubicBezTo>
                  <a:cubicBezTo>
                    <a:pt x="2032" y="1"/>
                    <a:pt x="69" y="1530"/>
                    <a:pt x="46" y="344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" name="Google Shape;5333;p66">
              <a:extLst>
                <a:ext uri="{FF2B5EF4-FFF2-40B4-BE49-F238E27FC236}">
                  <a16:creationId xmlns:a16="http://schemas.microsoft.com/office/drawing/2014/main" xmlns="" id="{38A2F81A-DACB-C9FA-7E69-37FAEFB60E9A}"/>
                </a:ext>
              </a:extLst>
            </p:cNvPr>
            <p:cNvSpPr/>
            <p:nvPr/>
          </p:nvSpPr>
          <p:spPr>
            <a:xfrm>
              <a:off x="892625" y="2818875"/>
              <a:ext cx="38825" cy="47125"/>
            </a:xfrm>
            <a:custGeom>
              <a:avLst/>
              <a:gdLst/>
              <a:ahLst/>
              <a:cxnLst/>
              <a:rect l="l" t="t" r="r" b="b"/>
              <a:pathLst>
                <a:path w="1553" h="1885" extrusionOk="0">
                  <a:moveTo>
                    <a:pt x="352" y="0"/>
                  </a:moveTo>
                  <a:cubicBezTo>
                    <a:pt x="313" y="0"/>
                    <a:pt x="272" y="9"/>
                    <a:pt x="229" y="27"/>
                  </a:cubicBezTo>
                  <a:cubicBezTo>
                    <a:pt x="92" y="96"/>
                    <a:pt x="1" y="301"/>
                    <a:pt x="92" y="415"/>
                  </a:cubicBezTo>
                  <a:lnTo>
                    <a:pt x="959" y="1739"/>
                  </a:lnTo>
                  <a:cubicBezTo>
                    <a:pt x="1007" y="1834"/>
                    <a:pt x="1097" y="1885"/>
                    <a:pt x="1202" y="1885"/>
                  </a:cubicBezTo>
                  <a:cubicBezTo>
                    <a:pt x="1248" y="1885"/>
                    <a:pt x="1298" y="1874"/>
                    <a:pt x="1347" y="1853"/>
                  </a:cubicBezTo>
                  <a:cubicBezTo>
                    <a:pt x="1461" y="1807"/>
                    <a:pt x="1553" y="1602"/>
                    <a:pt x="1461" y="1465"/>
                  </a:cubicBezTo>
                  <a:lnTo>
                    <a:pt x="617" y="164"/>
                  </a:lnTo>
                  <a:cubicBezTo>
                    <a:pt x="550" y="64"/>
                    <a:pt x="459" y="0"/>
                    <a:pt x="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5334;p66">
              <a:extLst>
                <a:ext uri="{FF2B5EF4-FFF2-40B4-BE49-F238E27FC236}">
                  <a16:creationId xmlns:a16="http://schemas.microsoft.com/office/drawing/2014/main" xmlns="" id="{6F5154C4-C36D-8AE0-36C2-4278F75A7ABF}"/>
                </a:ext>
              </a:extLst>
            </p:cNvPr>
            <p:cNvSpPr/>
            <p:nvPr/>
          </p:nvSpPr>
          <p:spPr>
            <a:xfrm>
              <a:off x="857825" y="2825950"/>
              <a:ext cx="39400" cy="46825"/>
            </a:xfrm>
            <a:custGeom>
              <a:avLst/>
              <a:gdLst/>
              <a:ahLst/>
              <a:cxnLst/>
              <a:rect l="l" t="t" r="r" b="b"/>
              <a:pathLst>
                <a:path w="1576" h="1873" extrusionOk="0">
                  <a:moveTo>
                    <a:pt x="305" y="0"/>
                  </a:moveTo>
                  <a:cubicBezTo>
                    <a:pt x="235" y="0"/>
                    <a:pt x="166" y="23"/>
                    <a:pt x="114" y="64"/>
                  </a:cubicBezTo>
                  <a:cubicBezTo>
                    <a:pt x="0" y="178"/>
                    <a:pt x="0" y="360"/>
                    <a:pt x="92" y="475"/>
                  </a:cubicBezTo>
                  <a:cubicBezTo>
                    <a:pt x="411" y="908"/>
                    <a:pt x="731" y="1342"/>
                    <a:pt x="1027" y="1776"/>
                  </a:cubicBezTo>
                  <a:cubicBezTo>
                    <a:pt x="1084" y="1844"/>
                    <a:pt x="1159" y="1873"/>
                    <a:pt x="1233" y="1873"/>
                  </a:cubicBezTo>
                  <a:cubicBezTo>
                    <a:pt x="1307" y="1873"/>
                    <a:pt x="1381" y="1844"/>
                    <a:pt x="1438" y="1798"/>
                  </a:cubicBezTo>
                  <a:cubicBezTo>
                    <a:pt x="1575" y="1707"/>
                    <a:pt x="1552" y="1524"/>
                    <a:pt x="1461" y="1388"/>
                  </a:cubicBezTo>
                  <a:lnTo>
                    <a:pt x="525" y="109"/>
                  </a:lnTo>
                  <a:cubicBezTo>
                    <a:pt x="475" y="34"/>
                    <a:pt x="390" y="0"/>
                    <a:pt x="3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5335;p66">
              <a:extLst>
                <a:ext uri="{FF2B5EF4-FFF2-40B4-BE49-F238E27FC236}">
                  <a16:creationId xmlns:a16="http://schemas.microsoft.com/office/drawing/2014/main" xmlns="" id="{FD9DD447-21C7-89B8-B498-D18E11F50082}"/>
                </a:ext>
              </a:extLst>
            </p:cNvPr>
            <p:cNvSpPr/>
            <p:nvPr/>
          </p:nvSpPr>
          <p:spPr>
            <a:xfrm>
              <a:off x="821300" y="2830850"/>
              <a:ext cx="34825" cy="46450"/>
            </a:xfrm>
            <a:custGeom>
              <a:avLst/>
              <a:gdLst/>
              <a:ahLst/>
              <a:cxnLst/>
              <a:rect l="l" t="t" r="r" b="b"/>
              <a:pathLst>
                <a:path w="1393" h="1858" extrusionOk="0">
                  <a:moveTo>
                    <a:pt x="319" y="1"/>
                  </a:moveTo>
                  <a:cubicBezTo>
                    <a:pt x="281" y="1"/>
                    <a:pt x="243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320" y="849"/>
                    <a:pt x="548" y="1283"/>
                    <a:pt x="799" y="1694"/>
                  </a:cubicBezTo>
                  <a:cubicBezTo>
                    <a:pt x="849" y="1794"/>
                    <a:pt x="949" y="1858"/>
                    <a:pt x="1061" y="1858"/>
                  </a:cubicBezTo>
                  <a:cubicBezTo>
                    <a:pt x="1102" y="1858"/>
                    <a:pt x="1145" y="1849"/>
                    <a:pt x="1187" y="1831"/>
                  </a:cubicBezTo>
                  <a:cubicBezTo>
                    <a:pt x="1324" y="1762"/>
                    <a:pt x="1393" y="1580"/>
                    <a:pt x="1324" y="1443"/>
                  </a:cubicBezTo>
                  <a:cubicBezTo>
                    <a:pt x="1073" y="1009"/>
                    <a:pt x="822" y="598"/>
                    <a:pt x="594" y="164"/>
                  </a:cubicBezTo>
                  <a:cubicBezTo>
                    <a:pt x="527" y="64"/>
                    <a:pt x="424" y="1"/>
                    <a:pt x="3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0" name="Google Shape;5336;p66">
              <a:extLst>
                <a:ext uri="{FF2B5EF4-FFF2-40B4-BE49-F238E27FC236}">
                  <a16:creationId xmlns:a16="http://schemas.microsoft.com/office/drawing/2014/main" xmlns="" id="{6FD5B23A-429A-F021-83B1-D5F395285B38}"/>
                </a:ext>
              </a:extLst>
            </p:cNvPr>
            <p:cNvSpPr/>
            <p:nvPr/>
          </p:nvSpPr>
          <p:spPr>
            <a:xfrm>
              <a:off x="1423325" y="2782800"/>
              <a:ext cx="236250" cy="175100"/>
            </a:xfrm>
            <a:custGeom>
              <a:avLst/>
              <a:gdLst/>
              <a:ahLst/>
              <a:cxnLst/>
              <a:rect l="l" t="t" r="r" b="b"/>
              <a:pathLst>
                <a:path w="9450" h="7004" extrusionOk="0">
                  <a:moveTo>
                    <a:pt x="5140" y="0"/>
                  </a:moveTo>
                  <a:cubicBezTo>
                    <a:pt x="4796" y="0"/>
                    <a:pt x="4443" y="33"/>
                    <a:pt x="4086" y="101"/>
                  </a:cubicBezTo>
                  <a:cubicBezTo>
                    <a:pt x="1666" y="557"/>
                    <a:pt x="0" y="2452"/>
                    <a:pt x="365" y="4346"/>
                  </a:cubicBezTo>
                  <a:cubicBezTo>
                    <a:pt x="676" y="5939"/>
                    <a:pt x="2343" y="7003"/>
                    <a:pt x="4324" y="7003"/>
                  </a:cubicBezTo>
                  <a:cubicBezTo>
                    <a:pt x="4671" y="7003"/>
                    <a:pt x="5027" y="6970"/>
                    <a:pt x="5387" y="6903"/>
                  </a:cubicBezTo>
                  <a:cubicBezTo>
                    <a:pt x="7784" y="6446"/>
                    <a:pt x="9450" y="4552"/>
                    <a:pt x="9085" y="2657"/>
                  </a:cubicBezTo>
                  <a:cubicBezTo>
                    <a:pt x="8774" y="1064"/>
                    <a:pt x="7107" y="0"/>
                    <a:pt x="514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1" name="Google Shape;5337;p66">
              <a:extLst>
                <a:ext uri="{FF2B5EF4-FFF2-40B4-BE49-F238E27FC236}">
                  <a16:creationId xmlns:a16="http://schemas.microsoft.com/office/drawing/2014/main" xmlns="" id="{96C0E77C-C425-7EB9-232F-454A08B6836F}"/>
                </a:ext>
              </a:extLst>
            </p:cNvPr>
            <p:cNvSpPr/>
            <p:nvPr/>
          </p:nvSpPr>
          <p:spPr>
            <a:xfrm>
              <a:off x="1423325" y="2773900"/>
              <a:ext cx="236250" cy="192900"/>
            </a:xfrm>
            <a:custGeom>
              <a:avLst/>
              <a:gdLst/>
              <a:ahLst/>
              <a:cxnLst/>
              <a:rect l="l" t="t" r="r" b="b"/>
              <a:pathLst>
                <a:path w="9450" h="7716" fill="none" extrusionOk="0">
                  <a:moveTo>
                    <a:pt x="365" y="4702"/>
                  </a:moveTo>
                  <a:cubicBezTo>
                    <a:pt x="731" y="6574"/>
                    <a:pt x="2967" y="7715"/>
                    <a:pt x="5387" y="7259"/>
                  </a:cubicBezTo>
                  <a:cubicBezTo>
                    <a:pt x="7784" y="6802"/>
                    <a:pt x="9450" y="4908"/>
                    <a:pt x="9085" y="3013"/>
                  </a:cubicBezTo>
                  <a:cubicBezTo>
                    <a:pt x="8719" y="1141"/>
                    <a:pt x="6483" y="0"/>
                    <a:pt x="4086" y="457"/>
                  </a:cubicBezTo>
                  <a:cubicBezTo>
                    <a:pt x="1666" y="913"/>
                    <a:pt x="0" y="2808"/>
                    <a:pt x="365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2" name="Google Shape;5338;p66">
              <a:extLst>
                <a:ext uri="{FF2B5EF4-FFF2-40B4-BE49-F238E27FC236}">
                  <a16:creationId xmlns:a16="http://schemas.microsoft.com/office/drawing/2014/main" xmlns="" id="{A649D8B6-3292-4220-DBB4-D1A37BB3ED6C}"/>
                </a:ext>
              </a:extLst>
            </p:cNvPr>
            <p:cNvSpPr/>
            <p:nvPr/>
          </p:nvSpPr>
          <p:spPr>
            <a:xfrm>
              <a:off x="1563700" y="2816225"/>
              <a:ext cx="38250" cy="47375"/>
            </a:xfrm>
            <a:custGeom>
              <a:avLst/>
              <a:gdLst/>
              <a:ahLst/>
              <a:cxnLst/>
              <a:rect l="l" t="t" r="r" b="b"/>
              <a:pathLst>
                <a:path w="1530" h="1895" extrusionOk="0">
                  <a:moveTo>
                    <a:pt x="349" y="0"/>
                  </a:moveTo>
                  <a:cubicBezTo>
                    <a:pt x="304" y="0"/>
                    <a:pt x="256" y="13"/>
                    <a:pt x="206" y="42"/>
                  </a:cubicBezTo>
                  <a:cubicBezTo>
                    <a:pt x="69" y="87"/>
                    <a:pt x="0" y="293"/>
                    <a:pt x="69" y="407"/>
                  </a:cubicBezTo>
                  <a:lnTo>
                    <a:pt x="936" y="1731"/>
                  </a:lnTo>
                  <a:cubicBezTo>
                    <a:pt x="1003" y="1831"/>
                    <a:pt x="1094" y="1895"/>
                    <a:pt x="1201" y="1895"/>
                  </a:cubicBezTo>
                  <a:cubicBezTo>
                    <a:pt x="1240" y="1895"/>
                    <a:pt x="1281" y="1886"/>
                    <a:pt x="1324" y="1868"/>
                  </a:cubicBezTo>
                  <a:cubicBezTo>
                    <a:pt x="1438" y="1799"/>
                    <a:pt x="1529" y="1594"/>
                    <a:pt x="1438" y="1480"/>
                  </a:cubicBezTo>
                  <a:cubicBezTo>
                    <a:pt x="1164" y="1046"/>
                    <a:pt x="868" y="590"/>
                    <a:pt x="594" y="156"/>
                  </a:cubicBezTo>
                  <a:cubicBezTo>
                    <a:pt x="531" y="62"/>
                    <a:pt x="447" y="0"/>
                    <a:pt x="3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3" name="Google Shape;5339;p66">
              <a:extLst>
                <a:ext uri="{FF2B5EF4-FFF2-40B4-BE49-F238E27FC236}">
                  <a16:creationId xmlns:a16="http://schemas.microsoft.com/office/drawing/2014/main" xmlns="" id="{7DB432CE-EDC6-D48D-DC0A-A4C576561534}"/>
                </a:ext>
              </a:extLst>
            </p:cNvPr>
            <p:cNvSpPr/>
            <p:nvPr/>
          </p:nvSpPr>
          <p:spPr>
            <a:xfrm>
              <a:off x="1517475" y="2812750"/>
              <a:ext cx="39400" cy="46650"/>
            </a:xfrm>
            <a:custGeom>
              <a:avLst/>
              <a:gdLst/>
              <a:ahLst/>
              <a:cxnLst/>
              <a:rect l="l" t="t" r="r" b="b"/>
              <a:pathLst>
                <a:path w="1576" h="1866" extrusionOk="0">
                  <a:moveTo>
                    <a:pt x="316" y="1"/>
                  </a:moveTo>
                  <a:cubicBezTo>
                    <a:pt x="243" y="1"/>
                    <a:pt x="168" y="24"/>
                    <a:pt x="114" y="67"/>
                  </a:cubicBezTo>
                  <a:cubicBezTo>
                    <a:pt x="0" y="181"/>
                    <a:pt x="0" y="363"/>
                    <a:pt x="92" y="478"/>
                  </a:cubicBezTo>
                  <a:cubicBezTo>
                    <a:pt x="663" y="1265"/>
                    <a:pt x="1013" y="1730"/>
                    <a:pt x="1040" y="1770"/>
                  </a:cubicBezTo>
                  <a:lnTo>
                    <a:pt x="1040" y="1770"/>
                  </a:lnTo>
                  <a:cubicBezTo>
                    <a:pt x="1036" y="1765"/>
                    <a:pt x="1031" y="1761"/>
                    <a:pt x="1027" y="1756"/>
                  </a:cubicBezTo>
                  <a:lnTo>
                    <a:pt x="1027" y="1756"/>
                  </a:lnTo>
                  <a:cubicBezTo>
                    <a:pt x="1036" y="1767"/>
                    <a:pt x="1041" y="1772"/>
                    <a:pt x="1041" y="1772"/>
                  </a:cubicBezTo>
                  <a:cubicBezTo>
                    <a:pt x="1041" y="1772"/>
                    <a:pt x="1041" y="1771"/>
                    <a:pt x="1040" y="1770"/>
                  </a:cubicBezTo>
                  <a:lnTo>
                    <a:pt x="1040" y="1770"/>
                  </a:lnTo>
                  <a:cubicBezTo>
                    <a:pt x="1101" y="1835"/>
                    <a:pt x="1179" y="1865"/>
                    <a:pt x="1255" y="1865"/>
                  </a:cubicBezTo>
                  <a:cubicBezTo>
                    <a:pt x="1322" y="1865"/>
                    <a:pt x="1387" y="1842"/>
                    <a:pt x="1438" y="1801"/>
                  </a:cubicBezTo>
                  <a:cubicBezTo>
                    <a:pt x="1575" y="1687"/>
                    <a:pt x="1552" y="1505"/>
                    <a:pt x="1461" y="1391"/>
                  </a:cubicBezTo>
                  <a:lnTo>
                    <a:pt x="525" y="90"/>
                  </a:lnTo>
                  <a:cubicBezTo>
                    <a:pt x="477" y="29"/>
                    <a:pt x="397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4" name="Google Shape;5340;p66">
              <a:extLst>
                <a:ext uri="{FF2B5EF4-FFF2-40B4-BE49-F238E27FC236}">
                  <a16:creationId xmlns:a16="http://schemas.microsoft.com/office/drawing/2014/main" xmlns="" id="{4768769C-EBB2-5B55-6710-8FA00E1F04B0}"/>
                </a:ext>
              </a:extLst>
            </p:cNvPr>
            <p:cNvSpPr/>
            <p:nvPr/>
          </p:nvSpPr>
          <p:spPr>
            <a:xfrm>
              <a:off x="1480375" y="2817625"/>
              <a:ext cx="35400" cy="46550"/>
            </a:xfrm>
            <a:custGeom>
              <a:avLst/>
              <a:gdLst/>
              <a:ahLst/>
              <a:cxnLst/>
              <a:rect l="l" t="t" r="r" b="b"/>
              <a:pathLst>
                <a:path w="1416" h="1862" extrusionOk="0">
                  <a:moveTo>
                    <a:pt x="359" y="0"/>
                  </a:moveTo>
                  <a:cubicBezTo>
                    <a:pt x="316" y="0"/>
                    <a:pt x="271" y="10"/>
                    <a:pt x="229" y="31"/>
                  </a:cubicBezTo>
                  <a:cubicBezTo>
                    <a:pt x="92" y="77"/>
                    <a:pt x="1" y="283"/>
                    <a:pt x="92" y="420"/>
                  </a:cubicBezTo>
                  <a:cubicBezTo>
                    <a:pt x="552" y="1240"/>
                    <a:pt x="837" y="1727"/>
                    <a:pt x="839" y="1727"/>
                  </a:cubicBezTo>
                  <a:cubicBezTo>
                    <a:pt x="839" y="1727"/>
                    <a:pt x="838" y="1726"/>
                    <a:pt x="838" y="1725"/>
                  </a:cubicBezTo>
                  <a:lnTo>
                    <a:pt x="838" y="1725"/>
                  </a:lnTo>
                  <a:cubicBezTo>
                    <a:pt x="891" y="1809"/>
                    <a:pt x="982" y="1862"/>
                    <a:pt x="1084" y="1862"/>
                  </a:cubicBezTo>
                  <a:cubicBezTo>
                    <a:pt x="1125" y="1862"/>
                    <a:pt x="1168" y="1853"/>
                    <a:pt x="1210" y="1835"/>
                  </a:cubicBezTo>
                  <a:cubicBezTo>
                    <a:pt x="1347" y="1766"/>
                    <a:pt x="1416" y="1584"/>
                    <a:pt x="1347" y="1447"/>
                  </a:cubicBezTo>
                  <a:cubicBezTo>
                    <a:pt x="1096" y="1013"/>
                    <a:pt x="845" y="579"/>
                    <a:pt x="594" y="146"/>
                  </a:cubicBezTo>
                  <a:cubicBezTo>
                    <a:pt x="547" y="51"/>
                    <a:pt x="456" y="0"/>
                    <a:pt x="3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5341;p66">
              <a:extLst>
                <a:ext uri="{FF2B5EF4-FFF2-40B4-BE49-F238E27FC236}">
                  <a16:creationId xmlns:a16="http://schemas.microsoft.com/office/drawing/2014/main" xmlns="" id="{F7134850-1572-98AC-7129-2B9E755FD60D}"/>
                </a:ext>
              </a:extLst>
            </p:cNvPr>
            <p:cNvSpPr/>
            <p:nvPr/>
          </p:nvSpPr>
          <p:spPr>
            <a:xfrm>
              <a:off x="930900" y="272122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2" y="0"/>
                    <a:pt x="1" y="1665"/>
                    <a:pt x="775" y="3111"/>
                  </a:cubicBezTo>
                  <a:cubicBezTo>
                    <a:pt x="1072" y="3682"/>
                    <a:pt x="1620" y="4093"/>
                    <a:pt x="2213" y="4276"/>
                  </a:cubicBezTo>
                  <a:cubicBezTo>
                    <a:pt x="2431" y="4344"/>
                    <a:pt x="2657" y="4379"/>
                    <a:pt x="2883" y="4379"/>
                  </a:cubicBezTo>
                  <a:cubicBezTo>
                    <a:pt x="3414" y="4379"/>
                    <a:pt x="3942" y="4183"/>
                    <a:pt x="4359" y="3751"/>
                  </a:cubicBezTo>
                  <a:cubicBezTo>
                    <a:pt x="5477" y="2586"/>
                    <a:pt x="4906" y="532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" name="Google Shape;5342;p66">
              <a:extLst>
                <a:ext uri="{FF2B5EF4-FFF2-40B4-BE49-F238E27FC236}">
                  <a16:creationId xmlns:a16="http://schemas.microsoft.com/office/drawing/2014/main" xmlns="" id="{0234E1E9-1A9D-4CB2-A985-EB00F70ABB9A}"/>
                </a:ext>
              </a:extLst>
            </p:cNvPr>
            <p:cNvSpPr/>
            <p:nvPr/>
          </p:nvSpPr>
          <p:spPr>
            <a:xfrm>
              <a:off x="1326425" y="2728050"/>
              <a:ext cx="136850" cy="109275"/>
            </a:xfrm>
            <a:custGeom>
              <a:avLst/>
              <a:gdLst/>
              <a:ahLst/>
              <a:cxnLst/>
              <a:rect l="l" t="t" r="r" b="b"/>
              <a:pathLst>
                <a:path w="5474" h="4371" extrusionOk="0">
                  <a:moveTo>
                    <a:pt x="2818" y="1"/>
                  </a:moveTo>
                  <a:cubicBezTo>
                    <a:pt x="1297" y="1"/>
                    <a:pt x="0" y="1666"/>
                    <a:pt x="795" y="3112"/>
                  </a:cubicBezTo>
                  <a:cubicBezTo>
                    <a:pt x="1091" y="3683"/>
                    <a:pt x="1639" y="4094"/>
                    <a:pt x="2210" y="4276"/>
                  </a:cubicBezTo>
                  <a:cubicBezTo>
                    <a:pt x="2433" y="4337"/>
                    <a:pt x="2662" y="4370"/>
                    <a:pt x="2890" y="4370"/>
                  </a:cubicBezTo>
                  <a:cubicBezTo>
                    <a:pt x="3430" y="4370"/>
                    <a:pt x="3961" y="4185"/>
                    <a:pt x="4378" y="3751"/>
                  </a:cubicBezTo>
                  <a:cubicBezTo>
                    <a:pt x="5474" y="2587"/>
                    <a:pt x="4926" y="510"/>
                    <a:pt x="3374" y="77"/>
                  </a:cubicBezTo>
                  <a:cubicBezTo>
                    <a:pt x="3188" y="25"/>
                    <a:pt x="3001" y="1"/>
                    <a:pt x="28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" name="Google Shape;5343;p66">
              <a:extLst>
                <a:ext uri="{FF2B5EF4-FFF2-40B4-BE49-F238E27FC236}">
                  <a16:creationId xmlns:a16="http://schemas.microsoft.com/office/drawing/2014/main" xmlns="" id="{EC871036-CED0-E1A4-5971-4DE533F5F36C}"/>
                </a:ext>
              </a:extLst>
            </p:cNvPr>
            <p:cNvSpPr/>
            <p:nvPr/>
          </p:nvSpPr>
          <p:spPr>
            <a:xfrm>
              <a:off x="1371950" y="2506000"/>
              <a:ext cx="97625" cy="82675"/>
            </a:xfrm>
            <a:custGeom>
              <a:avLst/>
              <a:gdLst/>
              <a:ahLst/>
              <a:cxnLst/>
              <a:rect l="l" t="t" r="r" b="b"/>
              <a:pathLst>
                <a:path w="3905" h="3307" extrusionOk="0">
                  <a:moveTo>
                    <a:pt x="1183" y="1"/>
                  </a:moveTo>
                  <a:cubicBezTo>
                    <a:pt x="865" y="1"/>
                    <a:pt x="545" y="81"/>
                    <a:pt x="252" y="262"/>
                  </a:cubicBezTo>
                  <a:cubicBezTo>
                    <a:pt x="92" y="376"/>
                    <a:pt x="1" y="582"/>
                    <a:pt x="92" y="787"/>
                  </a:cubicBezTo>
                  <a:cubicBezTo>
                    <a:pt x="156" y="914"/>
                    <a:pt x="308" y="997"/>
                    <a:pt x="456" y="997"/>
                  </a:cubicBezTo>
                  <a:cubicBezTo>
                    <a:pt x="521" y="997"/>
                    <a:pt x="585" y="982"/>
                    <a:pt x="640" y="947"/>
                  </a:cubicBezTo>
                  <a:cubicBezTo>
                    <a:pt x="813" y="826"/>
                    <a:pt x="999" y="770"/>
                    <a:pt x="1188" y="770"/>
                  </a:cubicBezTo>
                  <a:cubicBezTo>
                    <a:pt x="1249" y="770"/>
                    <a:pt x="1309" y="776"/>
                    <a:pt x="1370" y="787"/>
                  </a:cubicBezTo>
                  <a:cubicBezTo>
                    <a:pt x="1667" y="833"/>
                    <a:pt x="1941" y="993"/>
                    <a:pt x="2169" y="1198"/>
                  </a:cubicBezTo>
                  <a:cubicBezTo>
                    <a:pt x="2649" y="1677"/>
                    <a:pt x="2877" y="2362"/>
                    <a:pt x="3082" y="3001"/>
                  </a:cubicBezTo>
                  <a:cubicBezTo>
                    <a:pt x="3142" y="3180"/>
                    <a:pt x="3288" y="3307"/>
                    <a:pt x="3475" y="3307"/>
                  </a:cubicBezTo>
                  <a:cubicBezTo>
                    <a:pt x="3503" y="3307"/>
                    <a:pt x="3532" y="3304"/>
                    <a:pt x="3562" y="3298"/>
                  </a:cubicBezTo>
                  <a:cubicBezTo>
                    <a:pt x="3744" y="3252"/>
                    <a:pt x="3904" y="3024"/>
                    <a:pt x="3836" y="2819"/>
                  </a:cubicBezTo>
                  <a:cubicBezTo>
                    <a:pt x="3584" y="1997"/>
                    <a:pt x="3288" y="1152"/>
                    <a:pt x="2626" y="559"/>
                  </a:cubicBezTo>
                  <a:cubicBezTo>
                    <a:pt x="2228" y="218"/>
                    <a:pt x="1707" y="1"/>
                    <a:pt x="118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5344;p66">
              <a:extLst>
                <a:ext uri="{FF2B5EF4-FFF2-40B4-BE49-F238E27FC236}">
                  <a16:creationId xmlns:a16="http://schemas.microsoft.com/office/drawing/2014/main" xmlns="" id="{7F459924-4F9E-49F1-76A9-199EE770DD4D}"/>
                </a:ext>
              </a:extLst>
            </p:cNvPr>
            <p:cNvSpPr/>
            <p:nvPr/>
          </p:nvSpPr>
          <p:spPr>
            <a:xfrm>
              <a:off x="926875" y="2507075"/>
              <a:ext cx="101600" cy="7897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802" y="1"/>
                  </a:moveTo>
                  <a:cubicBezTo>
                    <a:pt x="2321" y="1"/>
                    <a:pt x="1834" y="190"/>
                    <a:pt x="1438" y="493"/>
                  </a:cubicBezTo>
                  <a:cubicBezTo>
                    <a:pt x="731" y="1018"/>
                    <a:pt x="388" y="1863"/>
                    <a:pt x="91" y="2661"/>
                  </a:cubicBezTo>
                  <a:cubicBezTo>
                    <a:pt x="0" y="2867"/>
                    <a:pt x="160" y="3095"/>
                    <a:pt x="343" y="3141"/>
                  </a:cubicBezTo>
                  <a:cubicBezTo>
                    <a:pt x="379" y="3153"/>
                    <a:pt x="416" y="3159"/>
                    <a:pt x="452" y="3159"/>
                  </a:cubicBezTo>
                  <a:cubicBezTo>
                    <a:pt x="617" y="3159"/>
                    <a:pt x="766" y="3040"/>
                    <a:pt x="822" y="2890"/>
                  </a:cubicBezTo>
                  <a:cubicBezTo>
                    <a:pt x="1073" y="2251"/>
                    <a:pt x="1324" y="1589"/>
                    <a:pt x="1872" y="1155"/>
                  </a:cubicBezTo>
                  <a:cubicBezTo>
                    <a:pt x="2077" y="950"/>
                    <a:pt x="2374" y="813"/>
                    <a:pt x="2671" y="790"/>
                  </a:cubicBezTo>
                  <a:cubicBezTo>
                    <a:pt x="2710" y="786"/>
                    <a:pt x="2748" y="784"/>
                    <a:pt x="2787" y="784"/>
                  </a:cubicBezTo>
                  <a:cubicBezTo>
                    <a:pt x="2999" y="784"/>
                    <a:pt x="3208" y="841"/>
                    <a:pt x="3401" y="995"/>
                  </a:cubicBezTo>
                  <a:cubicBezTo>
                    <a:pt x="3462" y="1033"/>
                    <a:pt x="3530" y="1051"/>
                    <a:pt x="3599" y="1051"/>
                  </a:cubicBezTo>
                  <a:cubicBezTo>
                    <a:pt x="3736" y="1051"/>
                    <a:pt x="3873" y="980"/>
                    <a:pt x="3949" y="858"/>
                  </a:cubicBezTo>
                  <a:cubicBezTo>
                    <a:pt x="4063" y="676"/>
                    <a:pt x="3995" y="447"/>
                    <a:pt x="3812" y="333"/>
                  </a:cubicBezTo>
                  <a:cubicBezTo>
                    <a:pt x="3503" y="102"/>
                    <a:pt x="3154" y="1"/>
                    <a:pt x="280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" name="Google Shape;5345;p66">
              <a:extLst>
                <a:ext uri="{FF2B5EF4-FFF2-40B4-BE49-F238E27FC236}">
                  <a16:creationId xmlns:a16="http://schemas.microsoft.com/office/drawing/2014/main" xmlns="" id="{63EFCA01-A4FD-A75F-0D23-2A30E6B4F88D}"/>
                </a:ext>
              </a:extLst>
            </p:cNvPr>
            <p:cNvSpPr/>
            <p:nvPr/>
          </p:nvSpPr>
          <p:spPr>
            <a:xfrm>
              <a:off x="362075" y="1555675"/>
              <a:ext cx="1663325" cy="1357525"/>
            </a:xfrm>
            <a:custGeom>
              <a:avLst/>
              <a:gdLst/>
              <a:ahLst/>
              <a:cxnLst/>
              <a:rect l="l" t="t" r="r" b="b"/>
              <a:pathLst>
                <a:path w="66533" h="54301" extrusionOk="0">
                  <a:moveTo>
                    <a:pt x="32993" y="373"/>
                  </a:moveTo>
                  <a:cubicBezTo>
                    <a:pt x="34330" y="373"/>
                    <a:pt x="35668" y="544"/>
                    <a:pt x="36969" y="887"/>
                  </a:cubicBezTo>
                  <a:lnTo>
                    <a:pt x="36969" y="887"/>
                  </a:lnTo>
                  <a:cubicBezTo>
                    <a:pt x="33637" y="1711"/>
                    <a:pt x="30575" y="3529"/>
                    <a:pt x="28230" y="6023"/>
                  </a:cubicBezTo>
                  <a:cubicBezTo>
                    <a:pt x="27522" y="6776"/>
                    <a:pt x="26883" y="7598"/>
                    <a:pt x="26313" y="8443"/>
                  </a:cubicBezTo>
                  <a:cubicBezTo>
                    <a:pt x="26239" y="8572"/>
                    <a:pt x="26360" y="8747"/>
                    <a:pt x="26494" y="8747"/>
                  </a:cubicBezTo>
                  <a:cubicBezTo>
                    <a:pt x="26525" y="8747"/>
                    <a:pt x="26557" y="8738"/>
                    <a:pt x="26587" y="8716"/>
                  </a:cubicBezTo>
                  <a:cubicBezTo>
                    <a:pt x="30094" y="6230"/>
                    <a:pt x="34358" y="4901"/>
                    <a:pt x="38633" y="4901"/>
                  </a:cubicBezTo>
                  <a:cubicBezTo>
                    <a:pt x="40479" y="4901"/>
                    <a:pt x="42327" y="5148"/>
                    <a:pt x="44116" y="5658"/>
                  </a:cubicBezTo>
                  <a:cubicBezTo>
                    <a:pt x="46878" y="6434"/>
                    <a:pt x="49458" y="7803"/>
                    <a:pt x="51649" y="9629"/>
                  </a:cubicBezTo>
                  <a:cubicBezTo>
                    <a:pt x="52744" y="10542"/>
                    <a:pt x="53772" y="11547"/>
                    <a:pt x="54662" y="12665"/>
                  </a:cubicBezTo>
                  <a:cubicBezTo>
                    <a:pt x="55643" y="13921"/>
                    <a:pt x="56442" y="15313"/>
                    <a:pt x="57218" y="16705"/>
                  </a:cubicBezTo>
                  <a:cubicBezTo>
                    <a:pt x="58741" y="19425"/>
                    <a:pt x="60492" y="22435"/>
                    <a:pt x="63539" y="23561"/>
                  </a:cubicBezTo>
                  <a:lnTo>
                    <a:pt x="63539" y="23561"/>
                  </a:lnTo>
                  <a:cubicBezTo>
                    <a:pt x="62642" y="23942"/>
                    <a:pt x="61683" y="24140"/>
                    <a:pt x="60715" y="24140"/>
                  </a:cubicBezTo>
                  <a:cubicBezTo>
                    <a:pt x="60018" y="24140"/>
                    <a:pt x="59317" y="24037"/>
                    <a:pt x="58633" y="23827"/>
                  </a:cubicBezTo>
                  <a:cubicBezTo>
                    <a:pt x="58623" y="23825"/>
                    <a:pt x="58613" y="23824"/>
                    <a:pt x="58603" y="23824"/>
                  </a:cubicBezTo>
                  <a:cubicBezTo>
                    <a:pt x="58480" y="23824"/>
                    <a:pt x="58384" y="23951"/>
                    <a:pt x="58405" y="24078"/>
                  </a:cubicBezTo>
                  <a:cubicBezTo>
                    <a:pt x="59295" y="27844"/>
                    <a:pt x="60322" y="31953"/>
                    <a:pt x="63609" y="34395"/>
                  </a:cubicBezTo>
                  <a:cubicBezTo>
                    <a:pt x="64308" y="34929"/>
                    <a:pt x="65118" y="35334"/>
                    <a:pt x="65973" y="35593"/>
                  </a:cubicBezTo>
                  <a:lnTo>
                    <a:pt x="65973" y="35593"/>
                  </a:lnTo>
                  <a:cubicBezTo>
                    <a:pt x="64412" y="37540"/>
                    <a:pt x="62292" y="39016"/>
                    <a:pt x="59980" y="39919"/>
                  </a:cubicBezTo>
                  <a:cubicBezTo>
                    <a:pt x="59889" y="39941"/>
                    <a:pt x="59843" y="40010"/>
                    <a:pt x="59843" y="40101"/>
                  </a:cubicBezTo>
                  <a:cubicBezTo>
                    <a:pt x="59820" y="44758"/>
                    <a:pt x="58793" y="50099"/>
                    <a:pt x="54548" y="52746"/>
                  </a:cubicBezTo>
                  <a:cubicBezTo>
                    <a:pt x="53614" y="53335"/>
                    <a:pt x="52573" y="53725"/>
                    <a:pt x="51471" y="53884"/>
                  </a:cubicBezTo>
                  <a:lnTo>
                    <a:pt x="51471" y="53884"/>
                  </a:lnTo>
                  <a:cubicBezTo>
                    <a:pt x="53427" y="51002"/>
                    <a:pt x="52789" y="47261"/>
                    <a:pt x="52151" y="44050"/>
                  </a:cubicBezTo>
                  <a:cubicBezTo>
                    <a:pt x="52131" y="43971"/>
                    <a:pt x="52060" y="43909"/>
                    <a:pt x="51996" y="43909"/>
                  </a:cubicBezTo>
                  <a:cubicBezTo>
                    <a:pt x="51987" y="43909"/>
                    <a:pt x="51977" y="43910"/>
                    <a:pt x="51968" y="43913"/>
                  </a:cubicBezTo>
                  <a:cubicBezTo>
                    <a:pt x="51200" y="43981"/>
                    <a:pt x="50427" y="44016"/>
                    <a:pt x="49654" y="44016"/>
                  </a:cubicBezTo>
                  <a:cubicBezTo>
                    <a:pt x="48613" y="44016"/>
                    <a:pt x="47571" y="43953"/>
                    <a:pt x="46536" y="43822"/>
                  </a:cubicBezTo>
                  <a:cubicBezTo>
                    <a:pt x="45646" y="43730"/>
                    <a:pt x="44801" y="43571"/>
                    <a:pt x="43934" y="43365"/>
                  </a:cubicBezTo>
                  <a:cubicBezTo>
                    <a:pt x="43523" y="43274"/>
                    <a:pt x="43089" y="43160"/>
                    <a:pt x="42678" y="43046"/>
                  </a:cubicBezTo>
                  <a:cubicBezTo>
                    <a:pt x="42473" y="42977"/>
                    <a:pt x="42268" y="42909"/>
                    <a:pt x="42085" y="42863"/>
                  </a:cubicBezTo>
                  <a:cubicBezTo>
                    <a:pt x="41925" y="42795"/>
                    <a:pt x="41720" y="42680"/>
                    <a:pt x="41560" y="42680"/>
                  </a:cubicBezTo>
                  <a:cubicBezTo>
                    <a:pt x="41377" y="42680"/>
                    <a:pt x="41332" y="42886"/>
                    <a:pt x="41423" y="43023"/>
                  </a:cubicBezTo>
                  <a:cubicBezTo>
                    <a:pt x="42416" y="44302"/>
                    <a:pt x="43489" y="45774"/>
                    <a:pt x="44896" y="46675"/>
                  </a:cubicBezTo>
                  <a:lnTo>
                    <a:pt x="44896" y="46675"/>
                  </a:lnTo>
                  <a:cubicBezTo>
                    <a:pt x="40514" y="46050"/>
                    <a:pt x="36325" y="44059"/>
                    <a:pt x="33069" y="41037"/>
                  </a:cubicBezTo>
                  <a:cubicBezTo>
                    <a:pt x="32065" y="40124"/>
                    <a:pt x="31152" y="39097"/>
                    <a:pt x="30353" y="38001"/>
                  </a:cubicBezTo>
                  <a:lnTo>
                    <a:pt x="30353" y="38001"/>
                  </a:lnTo>
                  <a:cubicBezTo>
                    <a:pt x="30353" y="38001"/>
                    <a:pt x="30353" y="38001"/>
                    <a:pt x="30353" y="38001"/>
                  </a:cubicBezTo>
                  <a:cubicBezTo>
                    <a:pt x="30307" y="37948"/>
                    <a:pt x="30247" y="37926"/>
                    <a:pt x="30189" y="37926"/>
                  </a:cubicBezTo>
                  <a:cubicBezTo>
                    <a:pt x="30046" y="37926"/>
                    <a:pt x="29913" y="38061"/>
                    <a:pt x="30010" y="38207"/>
                  </a:cubicBezTo>
                  <a:cubicBezTo>
                    <a:pt x="30010" y="38207"/>
                    <a:pt x="30010" y="38207"/>
                    <a:pt x="30010" y="38207"/>
                  </a:cubicBezTo>
                  <a:lnTo>
                    <a:pt x="30010" y="38207"/>
                  </a:lnTo>
                  <a:cubicBezTo>
                    <a:pt x="31081" y="39676"/>
                    <a:pt x="32152" y="41146"/>
                    <a:pt x="33223" y="42616"/>
                  </a:cubicBezTo>
                  <a:lnTo>
                    <a:pt x="33223" y="42616"/>
                  </a:lnTo>
                  <a:cubicBezTo>
                    <a:pt x="30585" y="41980"/>
                    <a:pt x="28297" y="40408"/>
                    <a:pt x="26472" y="38412"/>
                  </a:cubicBezTo>
                  <a:cubicBezTo>
                    <a:pt x="24304" y="36038"/>
                    <a:pt x="22866" y="33117"/>
                    <a:pt x="21770" y="30127"/>
                  </a:cubicBezTo>
                  <a:cubicBezTo>
                    <a:pt x="21131" y="28392"/>
                    <a:pt x="20606" y="26634"/>
                    <a:pt x="20059" y="24877"/>
                  </a:cubicBezTo>
                  <a:cubicBezTo>
                    <a:pt x="20024" y="24785"/>
                    <a:pt x="19950" y="24740"/>
                    <a:pt x="19876" y="24740"/>
                  </a:cubicBezTo>
                  <a:cubicBezTo>
                    <a:pt x="19802" y="24740"/>
                    <a:pt x="19728" y="24785"/>
                    <a:pt x="19693" y="24877"/>
                  </a:cubicBezTo>
                  <a:cubicBezTo>
                    <a:pt x="18438" y="28278"/>
                    <a:pt x="17434" y="31838"/>
                    <a:pt x="16954" y="35445"/>
                  </a:cubicBezTo>
                  <a:cubicBezTo>
                    <a:pt x="16703" y="37248"/>
                    <a:pt x="16452" y="39051"/>
                    <a:pt x="16338" y="40877"/>
                  </a:cubicBezTo>
                  <a:cubicBezTo>
                    <a:pt x="16270" y="41813"/>
                    <a:pt x="16270" y="42749"/>
                    <a:pt x="16361" y="43685"/>
                  </a:cubicBezTo>
                  <a:cubicBezTo>
                    <a:pt x="16452" y="44598"/>
                    <a:pt x="16589" y="45488"/>
                    <a:pt x="16749" y="46378"/>
                  </a:cubicBezTo>
                  <a:cubicBezTo>
                    <a:pt x="17092" y="48308"/>
                    <a:pt x="17596" y="50217"/>
                    <a:pt x="18110" y="52125"/>
                  </a:cubicBezTo>
                  <a:lnTo>
                    <a:pt x="18110" y="52125"/>
                  </a:lnTo>
                  <a:cubicBezTo>
                    <a:pt x="12567" y="50178"/>
                    <a:pt x="8140" y="45549"/>
                    <a:pt x="6866" y="39759"/>
                  </a:cubicBezTo>
                  <a:cubicBezTo>
                    <a:pt x="6500" y="38093"/>
                    <a:pt x="6409" y="36381"/>
                    <a:pt x="6569" y="34692"/>
                  </a:cubicBezTo>
                  <a:cubicBezTo>
                    <a:pt x="6569" y="34600"/>
                    <a:pt x="6477" y="34486"/>
                    <a:pt x="6386" y="34486"/>
                  </a:cubicBezTo>
                  <a:cubicBezTo>
                    <a:pt x="6010" y="34531"/>
                    <a:pt x="5633" y="34553"/>
                    <a:pt x="5257" y="34553"/>
                  </a:cubicBezTo>
                  <a:cubicBezTo>
                    <a:pt x="3783" y="34553"/>
                    <a:pt x="2320" y="34212"/>
                    <a:pt x="1003" y="33553"/>
                  </a:cubicBezTo>
                  <a:lnTo>
                    <a:pt x="1003" y="33553"/>
                  </a:lnTo>
                  <a:cubicBezTo>
                    <a:pt x="3941" y="33348"/>
                    <a:pt x="6173" y="30660"/>
                    <a:pt x="7162" y="28049"/>
                  </a:cubicBezTo>
                  <a:cubicBezTo>
                    <a:pt x="8486" y="24580"/>
                    <a:pt x="8418" y="20677"/>
                    <a:pt x="10358" y="17436"/>
                  </a:cubicBezTo>
                  <a:cubicBezTo>
                    <a:pt x="11271" y="15884"/>
                    <a:pt x="12595" y="14560"/>
                    <a:pt x="14375" y="14080"/>
                  </a:cubicBezTo>
                  <a:cubicBezTo>
                    <a:pt x="14580" y="14012"/>
                    <a:pt x="14535" y="13715"/>
                    <a:pt x="14307" y="13715"/>
                  </a:cubicBezTo>
                  <a:cubicBezTo>
                    <a:pt x="11659" y="13605"/>
                    <a:pt x="9055" y="12727"/>
                    <a:pt x="6864" y="11205"/>
                  </a:cubicBezTo>
                  <a:lnTo>
                    <a:pt x="6864" y="11205"/>
                  </a:lnTo>
                  <a:cubicBezTo>
                    <a:pt x="9299" y="9113"/>
                    <a:pt x="12499" y="7976"/>
                    <a:pt x="15702" y="7976"/>
                  </a:cubicBezTo>
                  <a:cubicBezTo>
                    <a:pt x="16689" y="7976"/>
                    <a:pt x="17677" y="8084"/>
                    <a:pt x="18643" y="8306"/>
                  </a:cubicBezTo>
                  <a:cubicBezTo>
                    <a:pt x="18662" y="8312"/>
                    <a:pt x="18680" y="8315"/>
                    <a:pt x="18698" y="8315"/>
                  </a:cubicBezTo>
                  <a:cubicBezTo>
                    <a:pt x="18747" y="8315"/>
                    <a:pt x="18793" y="8293"/>
                    <a:pt x="18826" y="8260"/>
                  </a:cubicBezTo>
                  <a:cubicBezTo>
                    <a:pt x="20036" y="6913"/>
                    <a:pt x="21337" y="5658"/>
                    <a:pt x="22683" y="4494"/>
                  </a:cubicBezTo>
                  <a:cubicBezTo>
                    <a:pt x="23733" y="3604"/>
                    <a:pt x="24829" y="2736"/>
                    <a:pt x="26039" y="2074"/>
                  </a:cubicBezTo>
                  <a:cubicBezTo>
                    <a:pt x="27591" y="1207"/>
                    <a:pt x="29417" y="705"/>
                    <a:pt x="31197" y="477"/>
                  </a:cubicBezTo>
                  <a:cubicBezTo>
                    <a:pt x="31794" y="407"/>
                    <a:pt x="32393" y="373"/>
                    <a:pt x="32993" y="373"/>
                  </a:cubicBezTo>
                  <a:close/>
                  <a:moveTo>
                    <a:pt x="33010" y="1"/>
                  </a:moveTo>
                  <a:cubicBezTo>
                    <a:pt x="30730" y="1"/>
                    <a:pt x="28450" y="484"/>
                    <a:pt x="26381" y="1458"/>
                  </a:cubicBezTo>
                  <a:cubicBezTo>
                    <a:pt x="25171" y="2029"/>
                    <a:pt x="24076" y="2850"/>
                    <a:pt x="23026" y="3718"/>
                  </a:cubicBezTo>
                  <a:cubicBezTo>
                    <a:pt x="21999" y="4562"/>
                    <a:pt x="20994" y="5498"/>
                    <a:pt x="20036" y="6457"/>
                  </a:cubicBezTo>
                  <a:cubicBezTo>
                    <a:pt x="19557" y="6936"/>
                    <a:pt x="19078" y="7415"/>
                    <a:pt x="18638" y="7913"/>
                  </a:cubicBezTo>
                  <a:lnTo>
                    <a:pt x="18638" y="7913"/>
                  </a:lnTo>
                  <a:cubicBezTo>
                    <a:pt x="17670" y="7699"/>
                    <a:pt x="16681" y="7594"/>
                    <a:pt x="15692" y="7594"/>
                  </a:cubicBezTo>
                  <a:cubicBezTo>
                    <a:pt x="13293" y="7594"/>
                    <a:pt x="10898" y="8212"/>
                    <a:pt x="8806" y="9378"/>
                  </a:cubicBezTo>
                  <a:cubicBezTo>
                    <a:pt x="7938" y="9858"/>
                    <a:pt x="7139" y="10428"/>
                    <a:pt x="6409" y="11090"/>
                  </a:cubicBezTo>
                  <a:cubicBezTo>
                    <a:pt x="6318" y="11182"/>
                    <a:pt x="6363" y="11319"/>
                    <a:pt x="6455" y="11387"/>
                  </a:cubicBezTo>
                  <a:cubicBezTo>
                    <a:pt x="8494" y="12855"/>
                    <a:pt x="10916" y="13759"/>
                    <a:pt x="13412" y="14016"/>
                  </a:cubicBezTo>
                  <a:lnTo>
                    <a:pt x="13412" y="14016"/>
                  </a:lnTo>
                  <a:cubicBezTo>
                    <a:pt x="10835" y="15153"/>
                    <a:pt x="9346" y="17965"/>
                    <a:pt x="8623" y="20608"/>
                  </a:cubicBezTo>
                  <a:cubicBezTo>
                    <a:pt x="7642" y="24123"/>
                    <a:pt x="7527" y="28141"/>
                    <a:pt x="4971" y="30994"/>
                  </a:cubicBezTo>
                  <a:cubicBezTo>
                    <a:pt x="3838" y="32255"/>
                    <a:pt x="2306" y="33175"/>
                    <a:pt x="598" y="33175"/>
                  </a:cubicBezTo>
                  <a:cubicBezTo>
                    <a:pt x="481" y="33175"/>
                    <a:pt x="364" y="33171"/>
                    <a:pt x="246" y="33162"/>
                  </a:cubicBezTo>
                  <a:cubicBezTo>
                    <a:pt x="239" y="33161"/>
                    <a:pt x="231" y="33161"/>
                    <a:pt x="224" y="33161"/>
                  </a:cubicBezTo>
                  <a:cubicBezTo>
                    <a:pt x="38" y="33161"/>
                    <a:pt x="0" y="33440"/>
                    <a:pt x="132" y="33527"/>
                  </a:cubicBezTo>
                  <a:cubicBezTo>
                    <a:pt x="1691" y="34459"/>
                    <a:pt x="3487" y="34931"/>
                    <a:pt x="5297" y="34931"/>
                  </a:cubicBezTo>
                  <a:cubicBezTo>
                    <a:pt x="5585" y="34931"/>
                    <a:pt x="5874" y="34919"/>
                    <a:pt x="6162" y="34895"/>
                  </a:cubicBezTo>
                  <a:lnTo>
                    <a:pt x="6162" y="34895"/>
                  </a:lnTo>
                  <a:cubicBezTo>
                    <a:pt x="5910" y="37866"/>
                    <a:pt x="6485" y="40893"/>
                    <a:pt x="7801" y="43593"/>
                  </a:cubicBezTo>
                  <a:cubicBezTo>
                    <a:pt x="9102" y="46264"/>
                    <a:pt x="11134" y="48524"/>
                    <a:pt x="13553" y="50236"/>
                  </a:cubicBezTo>
                  <a:cubicBezTo>
                    <a:pt x="15037" y="51240"/>
                    <a:pt x="16658" y="52062"/>
                    <a:pt x="18347" y="52632"/>
                  </a:cubicBezTo>
                  <a:cubicBezTo>
                    <a:pt x="18363" y="52638"/>
                    <a:pt x="18379" y="52640"/>
                    <a:pt x="18395" y="52640"/>
                  </a:cubicBezTo>
                  <a:cubicBezTo>
                    <a:pt x="18514" y="52640"/>
                    <a:pt x="18618" y="52502"/>
                    <a:pt x="18598" y="52381"/>
                  </a:cubicBezTo>
                  <a:cubicBezTo>
                    <a:pt x="18096" y="50624"/>
                    <a:pt x="17616" y="48843"/>
                    <a:pt x="17251" y="47040"/>
                  </a:cubicBezTo>
                  <a:cubicBezTo>
                    <a:pt x="16886" y="45237"/>
                    <a:pt x="16589" y="43365"/>
                    <a:pt x="16680" y="41516"/>
                  </a:cubicBezTo>
                  <a:cubicBezTo>
                    <a:pt x="16726" y="40626"/>
                    <a:pt x="16795" y="39713"/>
                    <a:pt x="16886" y="38823"/>
                  </a:cubicBezTo>
                  <a:cubicBezTo>
                    <a:pt x="16977" y="37887"/>
                    <a:pt x="17160" y="36974"/>
                    <a:pt x="17274" y="36061"/>
                  </a:cubicBezTo>
                  <a:cubicBezTo>
                    <a:pt x="17456" y="34281"/>
                    <a:pt x="17844" y="32500"/>
                    <a:pt x="18278" y="30766"/>
                  </a:cubicBezTo>
                  <a:cubicBezTo>
                    <a:pt x="18712" y="28989"/>
                    <a:pt x="19239" y="27232"/>
                    <a:pt x="19860" y="25510"/>
                  </a:cubicBezTo>
                  <a:lnTo>
                    <a:pt x="19860" y="25510"/>
                  </a:lnTo>
                  <a:cubicBezTo>
                    <a:pt x="21669" y="31384"/>
                    <a:pt x="23784" y="37677"/>
                    <a:pt x="29143" y="41242"/>
                  </a:cubicBezTo>
                  <a:cubicBezTo>
                    <a:pt x="30513" y="42133"/>
                    <a:pt x="32019" y="42772"/>
                    <a:pt x="33617" y="43091"/>
                  </a:cubicBezTo>
                  <a:cubicBezTo>
                    <a:pt x="33627" y="43093"/>
                    <a:pt x="33637" y="43093"/>
                    <a:pt x="33648" y="43093"/>
                  </a:cubicBezTo>
                  <a:cubicBezTo>
                    <a:pt x="33796" y="43093"/>
                    <a:pt x="33930" y="42945"/>
                    <a:pt x="33845" y="42817"/>
                  </a:cubicBezTo>
                  <a:cubicBezTo>
                    <a:pt x="33440" y="42262"/>
                    <a:pt x="33035" y="41706"/>
                    <a:pt x="32631" y="41150"/>
                  </a:cubicBezTo>
                  <a:lnTo>
                    <a:pt x="32631" y="41150"/>
                  </a:lnTo>
                  <a:cubicBezTo>
                    <a:pt x="35158" y="43522"/>
                    <a:pt x="38233" y="45300"/>
                    <a:pt x="41560" y="46310"/>
                  </a:cubicBezTo>
                  <a:cubicBezTo>
                    <a:pt x="42975" y="46743"/>
                    <a:pt x="44390" y="47017"/>
                    <a:pt x="45851" y="47154"/>
                  </a:cubicBezTo>
                  <a:cubicBezTo>
                    <a:pt x="45858" y="47155"/>
                    <a:pt x="45864" y="47155"/>
                    <a:pt x="45871" y="47155"/>
                  </a:cubicBezTo>
                  <a:cubicBezTo>
                    <a:pt x="46040" y="47155"/>
                    <a:pt x="46118" y="46878"/>
                    <a:pt x="45942" y="46812"/>
                  </a:cubicBezTo>
                  <a:cubicBezTo>
                    <a:pt x="44336" y="46120"/>
                    <a:pt x="43146" y="44631"/>
                    <a:pt x="42082" y="43249"/>
                  </a:cubicBezTo>
                  <a:lnTo>
                    <a:pt x="42082" y="43249"/>
                  </a:lnTo>
                  <a:cubicBezTo>
                    <a:pt x="42108" y="43259"/>
                    <a:pt x="42132" y="43268"/>
                    <a:pt x="42153" y="43274"/>
                  </a:cubicBezTo>
                  <a:cubicBezTo>
                    <a:pt x="42359" y="43342"/>
                    <a:pt x="42564" y="43388"/>
                    <a:pt x="42747" y="43456"/>
                  </a:cubicBezTo>
                  <a:cubicBezTo>
                    <a:pt x="43181" y="43571"/>
                    <a:pt x="43591" y="43685"/>
                    <a:pt x="44025" y="43776"/>
                  </a:cubicBezTo>
                  <a:cubicBezTo>
                    <a:pt x="44847" y="43959"/>
                    <a:pt x="45691" y="44096"/>
                    <a:pt x="46536" y="44210"/>
                  </a:cubicBezTo>
                  <a:cubicBezTo>
                    <a:pt x="47568" y="44327"/>
                    <a:pt x="48608" y="44393"/>
                    <a:pt x="49647" y="44393"/>
                  </a:cubicBezTo>
                  <a:cubicBezTo>
                    <a:pt x="50372" y="44393"/>
                    <a:pt x="51095" y="44361"/>
                    <a:pt x="51816" y="44293"/>
                  </a:cubicBezTo>
                  <a:lnTo>
                    <a:pt x="51816" y="44293"/>
                  </a:lnTo>
                  <a:cubicBezTo>
                    <a:pt x="52445" y="47501"/>
                    <a:pt x="53053" y="51238"/>
                    <a:pt x="50896" y="54025"/>
                  </a:cubicBezTo>
                  <a:cubicBezTo>
                    <a:pt x="50831" y="54132"/>
                    <a:pt x="50929" y="54300"/>
                    <a:pt x="51036" y="54300"/>
                  </a:cubicBezTo>
                  <a:cubicBezTo>
                    <a:pt x="51042" y="54300"/>
                    <a:pt x="51049" y="54300"/>
                    <a:pt x="51055" y="54298"/>
                  </a:cubicBezTo>
                  <a:cubicBezTo>
                    <a:pt x="53315" y="54116"/>
                    <a:pt x="55346" y="52952"/>
                    <a:pt x="56830" y="51308"/>
                  </a:cubicBezTo>
                  <a:cubicBezTo>
                    <a:pt x="58474" y="49482"/>
                    <a:pt x="59409" y="47109"/>
                    <a:pt x="59843" y="44712"/>
                  </a:cubicBezTo>
                  <a:cubicBezTo>
                    <a:pt x="60109" y="43247"/>
                    <a:pt x="60203" y="41740"/>
                    <a:pt x="60208" y="40231"/>
                  </a:cubicBezTo>
                  <a:lnTo>
                    <a:pt x="60208" y="40231"/>
                  </a:lnTo>
                  <a:cubicBezTo>
                    <a:pt x="62663" y="39266"/>
                    <a:pt x="64849" y="37666"/>
                    <a:pt x="66485" y="35582"/>
                  </a:cubicBezTo>
                  <a:cubicBezTo>
                    <a:pt x="66533" y="35511"/>
                    <a:pt x="66525" y="35443"/>
                    <a:pt x="66489" y="35391"/>
                  </a:cubicBezTo>
                  <a:lnTo>
                    <a:pt x="66489" y="35391"/>
                  </a:lnTo>
                  <a:cubicBezTo>
                    <a:pt x="66471" y="35343"/>
                    <a:pt x="66433" y="35303"/>
                    <a:pt x="66371" y="35285"/>
                  </a:cubicBezTo>
                  <a:cubicBezTo>
                    <a:pt x="62651" y="34372"/>
                    <a:pt x="60642" y="30743"/>
                    <a:pt x="59638" y="27342"/>
                  </a:cubicBezTo>
                  <a:cubicBezTo>
                    <a:pt x="59329" y="26333"/>
                    <a:pt x="59094" y="25324"/>
                    <a:pt x="58850" y="24299"/>
                  </a:cubicBezTo>
                  <a:lnTo>
                    <a:pt x="58850" y="24299"/>
                  </a:lnTo>
                  <a:cubicBezTo>
                    <a:pt x="59452" y="24449"/>
                    <a:pt x="60069" y="24524"/>
                    <a:pt x="60687" y="24524"/>
                  </a:cubicBezTo>
                  <a:cubicBezTo>
                    <a:pt x="61881" y="24524"/>
                    <a:pt x="63077" y="24244"/>
                    <a:pt x="64157" y="23690"/>
                  </a:cubicBezTo>
                  <a:cubicBezTo>
                    <a:pt x="64294" y="23621"/>
                    <a:pt x="64248" y="23393"/>
                    <a:pt x="64111" y="23347"/>
                  </a:cubicBezTo>
                  <a:cubicBezTo>
                    <a:pt x="60984" y="22434"/>
                    <a:pt x="59204" y="19490"/>
                    <a:pt x="57720" y="16819"/>
                  </a:cubicBezTo>
                  <a:cubicBezTo>
                    <a:pt x="56944" y="15404"/>
                    <a:pt x="56168" y="14012"/>
                    <a:pt x="55164" y="12734"/>
                  </a:cubicBezTo>
                  <a:cubicBezTo>
                    <a:pt x="54296" y="11592"/>
                    <a:pt x="53315" y="10542"/>
                    <a:pt x="52242" y="9629"/>
                  </a:cubicBezTo>
                  <a:cubicBezTo>
                    <a:pt x="48408" y="6340"/>
                    <a:pt x="43511" y="4511"/>
                    <a:pt x="38514" y="4511"/>
                  </a:cubicBezTo>
                  <a:cubicBezTo>
                    <a:pt x="37651" y="4511"/>
                    <a:pt x="36786" y="4565"/>
                    <a:pt x="35922" y="4676"/>
                  </a:cubicBezTo>
                  <a:cubicBezTo>
                    <a:pt x="32850" y="5086"/>
                    <a:pt x="29869" y="6139"/>
                    <a:pt x="27261" y="7786"/>
                  </a:cubicBezTo>
                  <a:lnTo>
                    <a:pt x="27261" y="7786"/>
                  </a:lnTo>
                  <a:cubicBezTo>
                    <a:pt x="29206" y="5186"/>
                    <a:pt x="31844" y="3155"/>
                    <a:pt x="34872" y="1960"/>
                  </a:cubicBezTo>
                  <a:cubicBezTo>
                    <a:pt x="35808" y="1572"/>
                    <a:pt x="36789" y="1298"/>
                    <a:pt x="37794" y="1093"/>
                  </a:cubicBezTo>
                  <a:cubicBezTo>
                    <a:pt x="37976" y="1047"/>
                    <a:pt x="37954" y="773"/>
                    <a:pt x="37794" y="728"/>
                  </a:cubicBezTo>
                  <a:cubicBezTo>
                    <a:pt x="36249" y="244"/>
                    <a:pt x="34629" y="1"/>
                    <a:pt x="3301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" name="Google Shape;5346;p66">
              <a:extLst>
                <a:ext uri="{FF2B5EF4-FFF2-40B4-BE49-F238E27FC236}">
                  <a16:creationId xmlns:a16="http://schemas.microsoft.com/office/drawing/2014/main" xmlns="" id="{A321AD31-D32A-1D01-61D0-A89DB104D000}"/>
                </a:ext>
              </a:extLst>
            </p:cNvPr>
            <p:cNvSpPr/>
            <p:nvPr/>
          </p:nvSpPr>
          <p:spPr>
            <a:xfrm>
              <a:off x="968525" y="2049750"/>
              <a:ext cx="375500" cy="638000"/>
            </a:xfrm>
            <a:custGeom>
              <a:avLst/>
              <a:gdLst/>
              <a:ahLst/>
              <a:cxnLst/>
              <a:rect l="l" t="t" r="r" b="b"/>
              <a:pathLst>
                <a:path w="15020" h="25520" extrusionOk="0">
                  <a:moveTo>
                    <a:pt x="845" y="1"/>
                  </a:moveTo>
                  <a:lnTo>
                    <a:pt x="845" y="1"/>
                  </a:lnTo>
                  <a:cubicBezTo>
                    <a:pt x="0" y="4269"/>
                    <a:pt x="1028" y="8766"/>
                    <a:pt x="2899" y="12692"/>
                  </a:cubicBezTo>
                  <a:cubicBezTo>
                    <a:pt x="4269" y="15591"/>
                    <a:pt x="6095" y="18215"/>
                    <a:pt x="8012" y="20772"/>
                  </a:cubicBezTo>
                  <a:lnTo>
                    <a:pt x="8012" y="20795"/>
                  </a:lnTo>
                  <a:cubicBezTo>
                    <a:pt x="10021" y="22780"/>
                    <a:pt x="12417" y="24401"/>
                    <a:pt x="15019" y="25519"/>
                  </a:cubicBezTo>
                  <a:cubicBezTo>
                    <a:pt x="8651" y="18078"/>
                    <a:pt x="3789" y="9336"/>
                    <a:pt x="84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5347;p66">
              <a:extLst>
                <a:ext uri="{FF2B5EF4-FFF2-40B4-BE49-F238E27FC236}">
                  <a16:creationId xmlns:a16="http://schemas.microsoft.com/office/drawing/2014/main" xmlns="" id="{6BA81CEF-32CA-350B-FA55-3BDA947E30CF}"/>
                </a:ext>
              </a:extLst>
            </p:cNvPr>
            <p:cNvSpPr/>
            <p:nvPr/>
          </p:nvSpPr>
          <p:spPr>
            <a:xfrm>
              <a:off x="1171100" y="1991700"/>
              <a:ext cx="374675" cy="670975"/>
            </a:xfrm>
            <a:custGeom>
              <a:avLst/>
              <a:gdLst/>
              <a:ahLst/>
              <a:cxnLst/>
              <a:rect l="l" t="t" r="r" b="b"/>
              <a:pathLst>
                <a:path w="14987" h="26839" extrusionOk="0">
                  <a:moveTo>
                    <a:pt x="466" y="1966"/>
                  </a:moveTo>
                  <a:cubicBezTo>
                    <a:pt x="1398" y="5218"/>
                    <a:pt x="2607" y="8385"/>
                    <a:pt x="4063" y="11453"/>
                  </a:cubicBezTo>
                  <a:cubicBezTo>
                    <a:pt x="5798" y="15059"/>
                    <a:pt x="7875" y="18483"/>
                    <a:pt x="10295" y="21679"/>
                  </a:cubicBezTo>
                  <a:cubicBezTo>
                    <a:pt x="11560" y="23324"/>
                    <a:pt x="12884" y="24891"/>
                    <a:pt x="14302" y="26398"/>
                  </a:cubicBezTo>
                  <a:lnTo>
                    <a:pt x="14302" y="26398"/>
                  </a:lnTo>
                  <a:cubicBezTo>
                    <a:pt x="13484" y="26304"/>
                    <a:pt x="12669" y="26164"/>
                    <a:pt x="11870" y="25993"/>
                  </a:cubicBezTo>
                  <a:cubicBezTo>
                    <a:pt x="11413" y="25901"/>
                    <a:pt x="10934" y="25764"/>
                    <a:pt x="10477" y="25650"/>
                  </a:cubicBezTo>
                  <a:cubicBezTo>
                    <a:pt x="10249" y="25582"/>
                    <a:pt x="10021" y="25513"/>
                    <a:pt x="9792" y="25445"/>
                  </a:cubicBezTo>
                  <a:cubicBezTo>
                    <a:pt x="9639" y="25387"/>
                    <a:pt x="9454" y="25282"/>
                    <a:pt x="9290" y="25249"/>
                  </a:cubicBezTo>
                  <a:lnTo>
                    <a:pt x="9290" y="25249"/>
                  </a:lnTo>
                  <a:cubicBezTo>
                    <a:pt x="7142" y="22480"/>
                    <a:pt x="5354" y="19442"/>
                    <a:pt x="3949" y="16223"/>
                  </a:cubicBezTo>
                  <a:cubicBezTo>
                    <a:pt x="2534" y="13005"/>
                    <a:pt x="1530" y="9604"/>
                    <a:pt x="959" y="6135"/>
                  </a:cubicBezTo>
                  <a:cubicBezTo>
                    <a:pt x="718" y="4754"/>
                    <a:pt x="556" y="3361"/>
                    <a:pt x="466" y="1966"/>
                  </a:cubicBezTo>
                  <a:close/>
                  <a:moveTo>
                    <a:pt x="204" y="0"/>
                  </a:moveTo>
                  <a:cubicBezTo>
                    <a:pt x="102" y="0"/>
                    <a:pt x="0" y="71"/>
                    <a:pt x="0" y="200"/>
                  </a:cubicBezTo>
                  <a:cubicBezTo>
                    <a:pt x="1" y="215"/>
                    <a:pt x="1" y="230"/>
                    <a:pt x="2" y="246"/>
                  </a:cubicBezTo>
                  <a:lnTo>
                    <a:pt x="2" y="246"/>
                  </a:lnTo>
                  <a:cubicBezTo>
                    <a:pt x="1" y="246"/>
                    <a:pt x="1" y="246"/>
                    <a:pt x="0" y="246"/>
                  </a:cubicBezTo>
                  <a:cubicBezTo>
                    <a:pt x="1" y="248"/>
                    <a:pt x="1" y="249"/>
                    <a:pt x="2" y="251"/>
                  </a:cubicBezTo>
                  <a:lnTo>
                    <a:pt x="2" y="251"/>
                  </a:lnTo>
                  <a:cubicBezTo>
                    <a:pt x="121" y="4502"/>
                    <a:pt x="873" y="8730"/>
                    <a:pt x="2214" y="12777"/>
                  </a:cubicBezTo>
                  <a:cubicBezTo>
                    <a:pt x="3584" y="16840"/>
                    <a:pt x="5547" y="20720"/>
                    <a:pt x="8035" y="24212"/>
                  </a:cubicBezTo>
                  <a:cubicBezTo>
                    <a:pt x="8217" y="24441"/>
                    <a:pt x="8377" y="24692"/>
                    <a:pt x="8560" y="24920"/>
                  </a:cubicBezTo>
                  <a:cubicBezTo>
                    <a:pt x="8651" y="25034"/>
                    <a:pt x="8742" y="25171"/>
                    <a:pt x="8834" y="25285"/>
                  </a:cubicBezTo>
                  <a:cubicBezTo>
                    <a:pt x="8902" y="25376"/>
                    <a:pt x="8994" y="25559"/>
                    <a:pt x="9085" y="25605"/>
                  </a:cubicBezTo>
                  <a:cubicBezTo>
                    <a:pt x="9336" y="25742"/>
                    <a:pt x="9655" y="25787"/>
                    <a:pt x="9907" y="25879"/>
                  </a:cubicBezTo>
                  <a:cubicBezTo>
                    <a:pt x="10226" y="25970"/>
                    <a:pt x="10546" y="26061"/>
                    <a:pt x="10865" y="26130"/>
                  </a:cubicBezTo>
                  <a:cubicBezTo>
                    <a:pt x="12143" y="26472"/>
                    <a:pt x="13467" y="26700"/>
                    <a:pt x="14791" y="26837"/>
                  </a:cubicBezTo>
                  <a:cubicBezTo>
                    <a:pt x="14798" y="26838"/>
                    <a:pt x="14804" y="26838"/>
                    <a:pt x="14810" y="26838"/>
                  </a:cubicBezTo>
                  <a:cubicBezTo>
                    <a:pt x="14894" y="26838"/>
                    <a:pt x="14943" y="26780"/>
                    <a:pt x="14958" y="26708"/>
                  </a:cubicBezTo>
                  <a:lnTo>
                    <a:pt x="14958" y="26708"/>
                  </a:lnTo>
                  <a:cubicBezTo>
                    <a:pt x="14987" y="26648"/>
                    <a:pt x="14986" y="26575"/>
                    <a:pt x="14928" y="26518"/>
                  </a:cubicBezTo>
                  <a:cubicBezTo>
                    <a:pt x="12166" y="23642"/>
                    <a:pt x="9724" y="20492"/>
                    <a:pt x="7624" y="17114"/>
                  </a:cubicBezTo>
                  <a:cubicBezTo>
                    <a:pt x="5524" y="13781"/>
                    <a:pt x="3767" y="10220"/>
                    <a:pt x="2374" y="6523"/>
                  </a:cubicBezTo>
                  <a:cubicBezTo>
                    <a:pt x="1598" y="4446"/>
                    <a:pt x="913" y="2300"/>
                    <a:pt x="388" y="132"/>
                  </a:cubicBezTo>
                  <a:cubicBezTo>
                    <a:pt x="359" y="42"/>
                    <a:pt x="281" y="0"/>
                    <a:pt x="20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" name="Google Shape;5348;p66">
              <a:extLst>
                <a:ext uri="{FF2B5EF4-FFF2-40B4-BE49-F238E27FC236}">
                  <a16:creationId xmlns:a16="http://schemas.microsoft.com/office/drawing/2014/main" xmlns="" id="{19784A1F-2A57-F6A8-1DDE-E5E1F2539387}"/>
                </a:ext>
              </a:extLst>
            </p:cNvPr>
            <p:cNvSpPr/>
            <p:nvPr/>
          </p:nvSpPr>
          <p:spPr>
            <a:xfrm>
              <a:off x="1633875" y="2156475"/>
              <a:ext cx="275650" cy="420575"/>
            </a:xfrm>
            <a:custGeom>
              <a:avLst/>
              <a:gdLst/>
              <a:ahLst/>
              <a:cxnLst/>
              <a:rect l="l" t="t" r="r" b="b"/>
              <a:pathLst>
                <a:path w="11026" h="16823" extrusionOk="0">
                  <a:moveTo>
                    <a:pt x="1" y="0"/>
                  </a:moveTo>
                  <a:lnTo>
                    <a:pt x="1" y="0"/>
                  </a:lnTo>
                  <a:cubicBezTo>
                    <a:pt x="1416" y="6323"/>
                    <a:pt x="4611" y="12212"/>
                    <a:pt x="9131" y="16822"/>
                  </a:cubicBezTo>
                  <a:cubicBezTo>
                    <a:pt x="9154" y="16571"/>
                    <a:pt x="9154" y="16320"/>
                    <a:pt x="9154" y="16069"/>
                  </a:cubicBezTo>
                  <a:cubicBezTo>
                    <a:pt x="9793" y="15818"/>
                    <a:pt x="10432" y="15521"/>
                    <a:pt x="11025" y="15202"/>
                  </a:cubicBezTo>
                  <a:cubicBezTo>
                    <a:pt x="6141" y="11207"/>
                    <a:pt x="2260" y="5912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" name="Google Shape;5349;p66">
              <a:extLst>
                <a:ext uri="{FF2B5EF4-FFF2-40B4-BE49-F238E27FC236}">
                  <a16:creationId xmlns:a16="http://schemas.microsoft.com/office/drawing/2014/main" xmlns="" id="{762CF6CC-14D2-CA4D-1188-EEDFC6A4AF0E}"/>
                </a:ext>
              </a:extLst>
            </p:cNvPr>
            <p:cNvSpPr/>
            <p:nvPr/>
          </p:nvSpPr>
          <p:spPr>
            <a:xfrm>
              <a:off x="692325" y="2100550"/>
              <a:ext cx="175225" cy="762375"/>
            </a:xfrm>
            <a:custGeom>
              <a:avLst/>
              <a:gdLst/>
              <a:ahLst/>
              <a:cxnLst/>
              <a:rect l="l" t="t" r="r" b="b"/>
              <a:pathLst>
                <a:path w="7009" h="30495" extrusionOk="0">
                  <a:moveTo>
                    <a:pt x="7008" y="0"/>
                  </a:moveTo>
                  <a:lnTo>
                    <a:pt x="7008" y="0"/>
                  </a:lnTo>
                  <a:cubicBezTo>
                    <a:pt x="3516" y="4908"/>
                    <a:pt x="1256" y="10705"/>
                    <a:pt x="503" y="16686"/>
                  </a:cubicBezTo>
                  <a:cubicBezTo>
                    <a:pt x="1" y="20657"/>
                    <a:pt x="184" y="24720"/>
                    <a:pt x="1005" y="28646"/>
                  </a:cubicBezTo>
                  <a:cubicBezTo>
                    <a:pt x="2169" y="29399"/>
                    <a:pt x="3448" y="30016"/>
                    <a:pt x="4771" y="30495"/>
                  </a:cubicBezTo>
                  <a:lnTo>
                    <a:pt x="5023" y="30016"/>
                  </a:lnTo>
                  <a:cubicBezTo>
                    <a:pt x="4155" y="26843"/>
                    <a:pt x="3333" y="23624"/>
                    <a:pt x="3242" y="20383"/>
                  </a:cubicBezTo>
                  <a:cubicBezTo>
                    <a:pt x="3311" y="18991"/>
                    <a:pt x="3425" y="17621"/>
                    <a:pt x="3562" y="16252"/>
                  </a:cubicBezTo>
                  <a:cubicBezTo>
                    <a:pt x="3699" y="15430"/>
                    <a:pt x="3858" y="14586"/>
                    <a:pt x="3904" y="13764"/>
                  </a:cubicBezTo>
                  <a:cubicBezTo>
                    <a:pt x="4475" y="10135"/>
                    <a:pt x="5388" y="6574"/>
                    <a:pt x="6666" y="3127"/>
                  </a:cubicBezTo>
                  <a:lnTo>
                    <a:pt x="6712" y="3264"/>
                  </a:lnTo>
                  <a:cubicBezTo>
                    <a:pt x="6803" y="2169"/>
                    <a:pt x="6894" y="1096"/>
                    <a:pt x="70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" name="Google Shape;5350;p66">
              <a:extLst>
                <a:ext uri="{FF2B5EF4-FFF2-40B4-BE49-F238E27FC236}">
                  <a16:creationId xmlns:a16="http://schemas.microsoft.com/office/drawing/2014/main" xmlns="" id="{FC6CB4FE-282E-D43D-383F-6562436227DE}"/>
                </a:ext>
              </a:extLst>
            </p:cNvPr>
            <p:cNvSpPr/>
            <p:nvPr/>
          </p:nvSpPr>
          <p:spPr>
            <a:xfrm>
              <a:off x="686050" y="2095825"/>
              <a:ext cx="186800" cy="771825"/>
            </a:xfrm>
            <a:custGeom>
              <a:avLst/>
              <a:gdLst/>
              <a:ahLst/>
              <a:cxnLst/>
              <a:rect l="l" t="t" r="r" b="b"/>
              <a:pathLst>
                <a:path w="7472" h="30873" extrusionOk="0">
                  <a:moveTo>
                    <a:pt x="7008" y="873"/>
                  </a:moveTo>
                  <a:lnTo>
                    <a:pt x="7008" y="873"/>
                  </a:lnTo>
                  <a:cubicBezTo>
                    <a:pt x="6934" y="1645"/>
                    <a:pt x="6868" y="2414"/>
                    <a:pt x="6804" y="3173"/>
                  </a:cubicBezTo>
                  <a:lnTo>
                    <a:pt x="6804" y="3173"/>
                  </a:lnTo>
                  <a:cubicBezTo>
                    <a:pt x="6775" y="3196"/>
                    <a:pt x="6750" y="3228"/>
                    <a:pt x="6734" y="3271"/>
                  </a:cubicBezTo>
                  <a:cubicBezTo>
                    <a:pt x="5502" y="6580"/>
                    <a:pt x="4612" y="10004"/>
                    <a:pt x="4041" y="13496"/>
                  </a:cubicBezTo>
                  <a:cubicBezTo>
                    <a:pt x="3972" y="13930"/>
                    <a:pt x="3950" y="14341"/>
                    <a:pt x="3881" y="14775"/>
                  </a:cubicBezTo>
                  <a:cubicBezTo>
                    <a:pt x="3836" y="15254"/>
                    <a:pt x="3744" y="15733"/>
                    <a:pt x="3676" y="16213"/>
                  </a:cubicBezTo>
                  <a:cubicBezTo>
                    <a:pt x="3516" y="17080"/>
                    <a:pt x="3470" y="17993"/>
                    <a:pt x="3402" y="18883"/>
                  </a:cubicBezTo>
                  <a:cubicBezTo>
                    <a:pt x="3333" y="19796"/>
                    <a:pt x="3311" y="20709"/>
                    <a:pt x="3356" y="21622"/>
                  </a:cubicBezTo>
                  <a:cubicBezTo>
                    <a:pt x="3425" y="22512"/>
                    <a:pt x="3539" y="23403"/>
                    <a:pt x="3699" y="24270"/>
                  </a:cubicBezTo>
                  <a:cubicBezTo>
                    <a:pt x="4036" y="26275"/>
                    <a:pt x="4530" y="28235"/>
                    <a:pt x="5069" y="30194"/>
                  </a:cubicBezTo>
                  <a:lnTo>
                    <a:pt x="5069" y="30194"/>
                  </a:lnTo>
                  <a:cubicBezTo>
                    <a:pt x="5023" y="30280"/>
                    <a:pt x="4982" y="30367"/>
                    <a:pt x="4938" y="30453"/>
                  </a:cubicBezTo>
                  <a:lnTo>
                    <a:pt x="4938" y="30453"/>
                  </a:lnTo>
                  <a:cubicBezTo>
                    <a:pt x="3712" y="29991"/>
                    <a:pt x="2529" y="29408"/>
                    <a:pt x="1426" y="28703"/>
                  </a:cubicBezTo>
                  <a:lnTo>
                    <a:pt x="1426" y="28703"/>
                  </a:lnTo>
                  <a:cubicBezTo>
                    <a:pt x="593" y="24682"/>
                    <a:pt x="438" y="20482"/>
                    <a:pt x="1005" y="16395"/>
                  </a:cubicBezTo>
                  <a:cubicBezTo>
                    <a:pt x="1530" y="12698"/>
                    <a:pt x="2626" y="9068"/>
                    <a:pt x="4246" y="5690"/>
                  </a:cubicBezTo>
                  <a:cubicBezTo>
                    <a:pt x="5034" y="4013"/>
                    <a:pt x="5966" y="2407"/>
                    <a:pt x="7008" y="873"/>
                  </a:cubicBezTo>
                  <a:close/>
                  <a:moveTo>
                    <a:pt x="7285" y="1"/>
                  </a:moveTo>
                  <a:cubicBezTo>
                    <a:pt x="7255" y="1"/>
                    <a:pt x="7223" y="8"/>
                    <a:pt x="7195" y="21"/>
                  </a:cubicBezTo>
                  <a:lnTo>
                    <a:pt x="7195" y="21"/>
                  </a:lnTo>
                  <a:cubicBezTo>
                    <a:pt x="7159" y="34"/>
                    <a:pt x="7125" y="59"/>
                    <a:pt x="7100" y="98"/>
                  </a:cubicBezTo>
                  <a:cubicBezTo>
                    <a:pt x="4566" y="3636"/>
                    <a:pt x="2694" y="7630"/>
                    <a:pt x="1553" y="11853"/>
                  </a:cubicBezTo>
                  <a:cubicBezTo>
                    <a:pt x="343" y="16327"/>
                    <a:pt x="1" y="21052"/>
                    <a:pt x="549" y="25662"/>
                  </a:cubicBezTo>
                  <a:cubicBezTo>
                    <a:pt x="617" y="26324"/>
                    <a:pt x="708" y="26963"/>
                    <a:pt x="823" y="27625"/>
                  </a:cubicBezTo>
                  <a:cubicBezTo>
                    <a:pt x="891" y="27945"/>
                    <a:pt x="960" y="28287"/>
                    <a:pt x="1028" y="28607"/>
                  </a:cubicBezTo>
                  <a:cubicBezTo>
                    <a:pt x="1051" y="28744"/>
                    <a:pt x="1051" y="28903"/>
                    <a:pt x="1165" y="28995"/>
                  </a:cubicBezTo>
                  <a:cubicBezTo>
                    <a:pt x="1256" y="29086"/>
                    <a:pt x="1393" y="29155"/>
                    <a:pt x="1530" y="29223"/>
                  </a:cubicBezTo>
                  <a:cubicBezTo>
                    <a:pt x="2603" y="29885"/>
                    <a:pt x="3767" y="30433"/>
                    <a:pt x="4977" y="30866"/>
                  </a:cubicBezTo>
                  <a:cubicBezTo>
                    <a:pt x="4989" y="30870"/>
                    <a:pt x="5002" y="30872"/>
                    <a:pt x="5017" y="30872"/>
                  </a:cubicBezTo>
                  <a:cubicBezTo>
                    <a:pt x="5083" y="30872"/>
                    <a:pt x="5163" y="30831"/>
                    <a:pt x="5182" y="30775"/>
                  </a:cubicBezTo>
                  <a:cubicBezTo>
                    <a:pt x="5274" y="30638"/>
                    <a:pt x="5365" y="30478"/>
                    <a:pt x="5433" y="30319"/>
                  </a:cubicBezTo>
                  <a:cubicBezTo>
                    <a:pt x="5502" y="30182"/>
                    <a:pt x="5433" y="30045"/>
                    <a:pt x="5388" y="29885"/>
                  </a:cubicBezTo>
                  <a:cubicBezTo>
                    <a:pt x="5319" y="29657"/>
                    <a:pt x="5251" y="29406"/>
                    <a:pt x="5182" y="29177"/>
                  </a:cubicBezTo>
                  <a:cubicBezTo>
                    <a:pt x="4931" y="28242"/>
                    <a:pt x="4703" y="27306"/>
                    <a:pt x="4497" y="26370"/>
                  </a:cubicBezTo>
                  <a:cubicBezTo>
                    <a:pt x="4064" y="24498"/>
                    <a:pt x="3744" y="22581"/>
                    <a:pt x="3699" y="20664"/>
                  </a:cubicBezTo>
                  <a:cubicBezTo>
                    <a:pt x="3676" y="19705"/>
                    <a:pt x="3790" y="18746"/>
                    <a:pt x="3881" y="17810"/>
                  </a:cubicBezTo>
                  <a:cubicBezTo>
                    <a:pt x="3950" y="16829"/>
                    <a:pt x="4132" y="15870"/>
                    <a:pt x="4246" y="14912"/>
                  </a:cubicBezTo>
                  <a:cubicBezTo>
                    <a:pt x="4315" y="14432"/>
                    <a:pt x="4338" y="13953"/>
                    <a:pt x="4429" y="13474"/>
                  </a:cubicBezTo>
                  <a:cubicBezTo>
                    <a:pt x="4497" y="12994"/>
                    <a:pt x="4589" y="12538"/>
                    <a:pt x="4680" y="12081"/>
                  </a:cubicBezTo>
                  <a:cubicBezTo>
                    <a:pt x="4840" y="11191"/>
                    <a:pt x="5045" y="10301"/>
                    <a:pt x="5251" y="9411"/>
                  </a:cubicBezTo>
                  <a:cubicBezTo>
                    <a:pt x="5729" y="7455"/>
                    <a:pt x="6310" y="5541"/>
                    <a:pt x="6995" y="3649"/>
                  </a:cubicBezTo>
                  <a:lnTo>
                    <a:pt x="6995" y="3649"/>
                  </a:lnTo>
                  <a:cubicBezTo>
                    <a:pt x="7075" y="3632"/>
                    <a:pt x="7145" y="3564"/>
                    <a:pt x="7145" y="3453"/>
                  </a:cubicBezTo>
                  <a:cubicBezTo>
                    <a:pt x="7235" y="2402"/>
                    <a:pt x="7346" y="1329"/>
                    <a:pt x="7436" y="255"/>
                  </a:cubicBezTo>
                  <a:lnTo>
                    <a:pt x="7436" y="255"/>
                  </a:lnTo>
                  <a:cubicBezTo>
                    <a:pt x="7472" y="195"/>
                    <a:pt x="7466" y="138"/>
                    <a:pt x="7436" y="94"/>
                  </a:cubicBezTo>
                  <a:lnTo>
                    <a:pt x="7436" y="94"/>
                  </a:lnTo>
                  <a:cubicBezTo>
                    <a:pt x="7413" y="32"/>
                    <a:pt x="7351" y="1"/>
                    <a:pt x="72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" name="Google Shape;5351;p66">
              <a:extLst>
                <a:ext uri="{FF2B5EF4-FFF2-40B4-BE49-F238E27FC236}">
                  <a16:creationId xmlns:a16="http://schemas.microsoft.com/office/drawing/2014/main" xmlns="" id="{DB2C28D9-A5DD-1B6B-D107-6EBF94A7F6C2}"/>
                </a:ext>
              </a:extLst>
            </p:cNvPr>
            <p:cNvSpPr/>
            <p:nvPr/>
          </p:nvSpPr>
          <p:spPr>
            <a:xfrm>
              <a:off x="978225" y="1560425"/>
              <a:ext cx="327000" cy="228575"/>
            </a:xfrm>
            <a:custGeom>
              <a:avLst/>
              <a:gdLst/>
              <a:ahLst/>
              <a:cxnLst/>
              <a:rect l="l" t="t" r="r" b="b"/>
              <a:pathLst>
                <a:path w="13080" h="9143" extrusionOk="0">
                  <a:moveTo>
                    <a:pt x="8482" y="1"/>
                  </a:moveTo>
                  <a:cubicBezTo>
                    <a:pt x="8279" y="1"/>
                    <a:pt x="8077" y="5"/>
                    <a:pt x="7875" y="13"/>
                  </a:cubicBezTo>
                  <a:cubicBezTo>
                    <a:pt x="5844" y="583"/>
                    <a:pt x="3858" y="1565"/>
                    <a:pt x="2420" y="3094"/>
                  </a:cubicBezTo>
                  <a:cubicBezTo>
                    <a:pt x="891" y="4692"/>
                    <a:pt x="0" y="6951"/>
                    <a:pt x="343" y="9143"/>
                  </a:cubicBezTo>
                  <a:cubicBezTo>
                    <a:pt x="936" y="8709"/>
                    <a:pt x="1530" y="8298"/>
                    <a:pt x="2146" y="7887"/>
                  </a:cubicBezTo>
                  <a:cubicBezTo>
                    <a:pt x="4702" y="4235"/>
                    <a:pt x="8697" y="1610"/>
                    <a:pt x="13079" y="720"/>
                  </a:cubicBezTo>
                  <a:cubicBezTo>
                    <a:pt x="11604" y="235"/>
                    <a:pt x="10040" y="1"/>
                    <a:pt x="848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" name="Google Shape;5352;p66">
              <a:extLst>
                <a:ext uri="{FF2B5EF4-FFF2-40B4-BE49-F238E27FC236}">
                  <a16:creationId xmlns:a16="http://schemas.microsoft.com/office/drawing/2014/main" xmlns="" id="{60585DD8-213B-C3DB-6404-1427351FCD26}"/>
                </a:ext>
              </a:extLst>
            </p:cNvPr>
            <p:cNvSpPr/>
            <p:nvPr/>
          </p:nvSpPr>
          <p:spPr>
            <a:xfrm>
              <a:off x="977075" y="1555600"/>
              <a:ext cx="333550" cy="238075"/>
            </a:xfrm>
            <a:custGeom>
              <a:avLst/>
              <a:gdLst/>
              <a:ahLst/>
              <a:cxnLst/>
              <a:rect l="l" t="t" r="r" b="b"/>
              <a:pathLst>
                <a:path w="13342" h="9523" extrusionOk="0">
                  <a:moveTo>
                    <a:pt x="8366" y="365"/>
                  </a:moveTo>
                  <a:cubicBezTo>
                    <a:pt x="8526" y="365"/>
                    <a:pt x="8686" y="377"/>
                    <a:pt x="8834" y="388"/>
                  </a:cubicBezTo>
                  <a:cubicBezTo>
                    <a:pt x="10028" y="407"/>
                    <a:pt x="11221" y="583"/>
                    <a:pt x="12376" y="891"/>
                  </a:cubicBezTo>
                  <a:lnTo>
                    <a:pt x="12376" y="891"/>
                  </a:lnTo>
                  <a:cubicBezTo>
                    <a:pt x="8768" y="1791"/>
                    <a:pt x="5460" y="3835"/>
                    <a:pt x="3059" y="6665"/>
                  </a:cubicBezTo>
                  <a:cubicBezTo>
                    <a:pt x="2877" y="6871"/>
                    <a:pt x="2694" y="7099"/>
                    <a:pt x="2512" y="7327"/>
                  </a:cubicBezTo>
                  <a:cubicBezTo>
                    <a:pt x="2352" y="7533"/>
                    <a:pt x="2215" y="7806"/>
                    <a:pt x="2032" y="7966"/>
                  </a:cubicBezTo>
                  <a:cubicBezTo>
                    <a:pt x="1781" y="8194"/>
                    <a:pt x="1462" y="8354"/>
                    <a:pt x="1188" y="8537"/>
                  </a:cubicBezTo>
                  <a:cubicBezTo>
                    <a:pt x="970" y="8688"/>
                    <a:pt x="752" y="8838"/>
                    <a:pt x="534" y="8998"/>
                  </a:cubicBezTo>
                  <a:lnTo>
                    <a:pt x="534" y="8998"/>
                  </a:lnTo>
                  <a:cubicBezTo>
                    <a:pt x="315" y="6858"/>
                    <a:pt x="1279" y="4725"/>
                    <a:pt x="2785" y="3219"/>
                  </a:cubicBezTo>
                  <a:cubicBezTo>
                    <a:pt x="3584" y="2442"/>
                    <a:pt x="4520" y="1803"/>
                    <a:pt x="5524" y="1301"/>
                  </a:cubicBezTo>
                  <a:cubicBezTo>
                    <a:pt x="6027" y="1050"/>
                    <a:pt x="6574" y="845"/>
                    <a:pt x="7122" y="639"/>
                  </a:cubicBezTo>
                  <a:cubicBezTo>
                    <a:pt x="7373" y="571"/>
                    <a:pt x="7647" y="457"/>
                    <a:pt x="7898" y="411"/>
                  </a:cubicBezTo>
                  <a:cubicBezTo>
                    <a:pt x="8047" y="377"/>
                    <a:pt x="8206" y="365"/>
                    <a:pt x="8366" y="365"/>
                  </a:cubicBezTo>
                  <a:close/>
                  <a:moveTo>
                    <a:pt x="8195" y="0"/>
                  </a:moveTo>
                  <a:cubicBezTo>
                    <a:pt x="7898" y="0"/>
                    <a:pt x="7647" y="69"/>
                    <a:pt x="7351" y="160"/>
                  </a:cubicBezTo>
                  <a:cubicBezTo>
                    <a:pt x="6780" y="343"/>
                    <a:pt x="6232" y="571"/>
                    <a:pt x="5684" y="822"/>
                  </a:cubicBezTo>
                  <a:cubicBezTo>
                    <a:pt x="3562" y="1781"/>
                    <a:pt x="1667" y="3378"/>
                    <a:pt x="731" y="5570"/>
                  </a:cubicBezTo>
                  <a:cubicBezTo>
                    <a:pt x="206" y="6779"/>
                    <a:pt x="1" y="8080"/>
                    <a:pt x="206" y="9381"/>
                  </a:cubicBezTo>
                  <a:cubicBezTo>
                    <a:pt x="223" y="9464"/>
                    <a:pt x="311" y="9523"/>
                    <a:pt x="393" y="9523"/>
                  </a:cubicBezTo>
                  <a:cubicBezTo>
                    <a:pt x="425" y="9523"/>
                    <a:pt x="455" y="9514"/>
                    <a:pt x="480" y="9495"/>
                  </a:cubicBezTo>
                  <a:cubicBezTo>
                    <a:pt x="982" y="9130"/>
                    <a:pt x="1484" y="8788"/>
                    <a:pt x="1987" y="8446"/>
                  </a:cubicBezTo>
                  <a:cubicBezTo>
                    <a:pt x="2101" y="8377"/>
                    <a:pt x="2238" y="8309"/>
                    <a:pt x="2329" y="8217"/>
                  </a:cubicBezTo>
                  <a:cubicBezTo>
                    <a:pt x="2397" y="8172"/>
                    <a:pt x="2443" y="8080"/>
                    <a:pt x="2489" y="7989"/>
                  </a:cubicBezTo>
                  <a:cubicBezTo>
                    <a:pt x="2649" y="7784"/>
                    <a:pt x="2808" y="7578"/>
                    <a:pt x="2945" y="7396"/>
                  </a:cubicBezTo>
                  <a:cubicBezTo>
                    <a:pt x="3562" y="6619"/>
                    <a:pt x="4246" y="5889"/>
                    <a:pt x="4977" y="5250"/>
                  </a:cubicBezTo>
                  <a:cubicBezTo>
                    <a:pt x="6460" y="3903"/>
                    <a:pt x="8172" y="2831"/>
                    <a:pt x="9998" y="2077"/>
                  </a:cubicBezTo>
                  <a:cubicBezTo>
                    <a:pt x="11025" y="1644"/>
                    <a:pt x="12098" y="1324"/>
                    <a:pt x="13194" y="1096"/>
                  </a:cubicBezTo>
                  <a:cubicBezTo>
                    <a:pt x="13306" y="1073"/>
                    <a:pt x="13341" y="974"/>
                    <a:pt x="13318" y="883"/>
                  </a:cubicBezTo>
                  <a:lnTo>
                    <a:pt x="13318" y="883"/>
                  </a:lnTo>
                  <a:cubicBezTo>
                    <a:pt x="13313" y="817"/>
                    <a:pt x="13275" y="755"/>
                    <a:pt x="13194" y="731"/>
                  </a:cubicBezTo>
                  <a:cubicBezTo>
                    <a:pt x="11893" y="320"/>
                    <a:pt x="10546" y="69"/>
                    <a:pt x="9177" y="23"/>
                  </a:cubicBezTo>
                  <a:cubicBezTo>
                    <a:pt x="8857" y="0"/>
                    <a:pt x="8537" y="0"/>
                    <a:pt x="81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" name="Google Shape;5353;p66">
              <a:extLst>
                <a:ext uri="{FF2B5EF4-FFF2-40B4-BE49-F238E27FC236}">
                  <a16:creationId xmlns:a16="http://schemas.microsoft.com/office/drawing/2014/main" xmlns="" id="{8DC14B72-0078-983B-E017-E9E001876C1B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extrusionOk="0">
                  <a:moveTo>
                    <a:pt x="16161" y="1"/>
                  </a:moveTo>
                  <a:lnTo>
                    <a:pt x="0" y="5639"/>
                  </a:lnTo>
                  <a:lnTo>
                    <a:pt x="7921" y="26820"/>
                  </a:lnTo>
                  <a:lnTo>
                    <a:pt x="9701" y="27071"/>
                  </a:lnTo>
                  <a:lnTo>
                    <a:pt x="10569" y="27208"/>
                  </a:lnTo>
                  <a:lnTo>
                    <a:pt x="3082" y="6506"/>
                  </a:lnTo>
                  <a:lnTo>
                    <a:pt x="18512" y="1142"/>
                  </a:lnTo>
                  <a:lnTo>
                    <a:pt x="17302" y="548"/>
                  </a:lnTo>
                  <a:lnTo>
                    <a:pt x="161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" name="Google Shape;5354;p66">
              <a:extLst>
                <a:ext uri="{FF2B5EF4-FFF2-40B4-BE49-F238E27FC236}">
                  <a16:creationId xmlns:a16="http://schemas.microsoft.com/office/drawing/2014/main" xmlns="" id="{B5128C29-787F-D8EE-2BCA-53CF7A20FB6E}"/>
                </a:ext>
              </a:extLst>
            </p:cNvPr>
            <p:cNvSpPr/>
            <p:nvPr/>
          </p:nvSpPr>
          <p:spPr>
            <a:xfrm>
              <a:off x="866950" y="2981025"/>
              <a:ext cx="462800" cy="680225"/>
            </a:xfrm>
            <a:custGeom>
              <a:avLst/>
              <a:gdLst/>
              <a:ahLst/>
              <a:cxnLst/>
              <a:rect l="l" t="t" r="r" b="b"/>
              <a:pathLst>
                <a:path w="18512" h="27209" fill="none" extrusionOk="0">
                  <a:moveTo>
                    <a:pt x="3082" y="6506"/>
                  </a:moveTo>
                  <a:lnTo>
                    <a:pt x="10569" y="27208"/>
                  </a:lnTo>
                  <a:lnTo>
                    <a:pt x="9701" y="27071"/>
                  </a:lnTo>
                  <a:lnTo>
                    <a:pt x="7921" y="26820"/>
                  </a:lnTo>
                  <a:lnTo>
                    <a:pt x="0" y="5639"/>
                  </a:lnTo>
                  <a:lnTo>
                    <a:pt x="16161" y="1"/>
                  </a:lnTo>
                  <a:lnTo>
                    <a:pt x="17302" y="548"/>
                  </a:lnTo>
                  <a:lnTo>
                    <a:pt x="18512" y="1142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" name="Google Shape;5355;p66">
              <a:extLst>
                <a:ext uri="{FF2B5EF4-FFF2-40B4-BE49-F238E27FC236}">
                  <a16:creationId xmlns:a16="http://schemas.microsoft.com/office/drawing/2014/main" xmlns="" id="{77673333-015D-1AB1-3D2E-AE21D2D28D68}"/>
                </a:ext>
              </a:extLst>
            </p:cNvPr>
            <p:cNvSpPr/>
            <p:nvPr/>
          </p:nvSpPr>
          <p:spPr>
            <a:xfrm>
              <a:off x="912025" y="2994725"/>
              <a:ext cx="417725" cy="666525"/>
            </a:xfrm>
            <a:custGeom>
              <a:avLst/>
              <a:gdLst/>
              <a:ahLst/>
              <a:cxnLst/>
              <a:rect l="l" t="t" r="r" b="b"/>
              <a:pathLst>
                <a:path w="16709" h="26661" extrusionOk="0">
                  <a:moveTo>
                    <a:pt x="15499" y="0"/>
                  </a:moveTo>
                  <a:lnTo>
                    <a:pt x="1" y="5410"/>
                  </a:lnTo>
                  <a:lnTo>
                    <a:pt x="7898" y="26523"/>
                  </a:lnTo>
                  <a:lnTo>
                    <a:pt x="8766" y="26660"/>
                  </a:lnTo>
                  <a:lnTo>
                    <a:pt x="1279" y="5958"/>
                  </a:lnTo>
                  <a:lnTo>
                    <a:pt x="16709" y="594"/>
                  </a:lnTo>
                  <a:lnTo>
                    <a:pt x="1549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5356;p66">
              <a:extLst>
                <a:ext uri="{FF2B5EF4-FFF2-40B4-BE49-F238E27FC236}">
                  <a16:creationId xmlns:a16="http://schemas.microsoft.com/office/drawing/2014/main" xmlns="" id="{435AB181-7154-00CC-41D1-FB0F7942A403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lnTo>
                    <a:pt x="154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5357;p66">
              <a:extLst>
                <a:ext uri="{FF2B5EF4-FFF2-40B4-BE49-F238E27FC236}">
                  <a16:creationId xmlns:a16="http://schemas.microsoft.com/office/drawing/2014/main" xmlns="" id="{4C3C44EA-9610-826D-212C-F4146C78C99D}"/>
                </a:ext>
              </a:extLst>
            </p:cNvPr>
            <p:cNvSpPr/>
            <p:nvPr/>
          </p:nvSpPr>
          <p:spPr>
            <a:xfrm>
              <a:off x="943975" y="3009550"/>
              <a:ext cx="576950" cy="651700"/>
            </a:xfrm>
            <a:custGeom>
              <a:avLst/>
              <a:gdLst/>
              <a:ahLst/>
              <a:cxnLst/>
              <a:rect l="l" t="t" r="r" b="b"/>
              <a:pathLst>
                <a:path w="23078" h="26068" fill="none" extrusionOk="0">
                  <a:moveTo>
                    <a:pt x="15431" y="1"/>
                  </a:moveTo>
                  <a:lnTo>
                    <a:pt x="1" y="5365"/>
                  </a:lnTo>
                  <a:lnTo>
                    <a:pt x="7488" y="26067"/>
                  </a:lnTo>
                  <a:lnTo>
                    <a:pt x="23077" y="19813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5358;p66">
              <a:extLst>
                <a:ext uri="{FF2B5EF4-FFF2-40B4-BE49-F238E27FC236}">
                  <a16:creationId xmlns:a16="http://schemas.microsoft.com/office/drawing/2014/main" xmlns="" id="{A51AEAE9-5633-8717-04C2-076F8E5BC6F6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extrusionOk="0">
                  <a:moveTo>
                    <a:pt x="5091" y="1"/>
                  </a:moveTo>
                  <a:lnTo>
                    <a:pt x="3287" y="3288"/>
                  </a:lnTo>
                  <a:lnTo>
                    <a:pt x="1" y="5091"/>
                  </a:lnTo>
                  <a:lnTo>
                    <a:pt x="3287" y="6894"/>
                  </a:lnTo>
                  <a:lnTo>
                    <a:pt x="5091" y="10181"/>
                  </a:lnTo>
                  <a:lnTo>
                    <a:pt x="6894" y="6894"/>
                  </a:lnTo>
                  <a:lnTo>
                    <a:pt x="10203" y="5091"/>
                  </a:lnTo>
                  <a:lnTo>
                    <a:pt x="6894" y="3288"/>
                  </a:lnTo>
                  <a:lnTo>
                    <a:pt x="50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5359;p66">
              <a:extLst>
                <a:ext uri="{FF2B5EF4-FFF2-40B4-BE49-F238E27FC236}">
                  <a16:creationId xmlns:a16="http://schemas.microsoft.com/office/drawing/2014/main" xmlns="" id="{3A8753B7-BC28-1BB7-AFEF-924184911FA1}"/>
                </a:ext>
              </a:extLst>
            </p:cNvPr>
            <p:cNvSpPr/>
            <p:nvPr/>
          </p:nvSpPr>
          <p:spPr>
            <a:xfrm>
              <a:off x="1088925" y="3185875"/>
              <a:ext cx="255100" cy="254525"/>
            </a:xfrm>
            <a:custGeom>
              <a:avLst/>
              <a:gdLst/>
              <a:ahLst/>
              <a:cxnLst/>
              <a:rect l="l" t="t" r="r" b="b"/>
              <a:pathLst>
                <a:path w="10204" h="10181" fill="none" extrusionOk="0">
                  <a:moveTo>
                    <a:pt x="5091" y="1"/>
                  </a:moveTo>
                  <a:lnTo>
                    <a:pt x="6894" y="3288"/>
                  </a:lnTo>
                  <a:lnTo>
                    <a:pt x="10203" y="5091"/>
                  </a:lnTo>
                  <a:lnTo>
                    <a:pt x="6894" y="6894"/>
                  </a:lnTo>
                  <a:lnTo>
                    <a:pt x="5091" y="10181"/>
                  </a:lnTo>
                  <a:lnTo>
                    <a:pt x="3287" y="6894"/>
                  </a:lnTo>
                  <a:lnTo>
                    <a:pt x="1" y="5091"/>
                  </a:lnTo>
                  <a:lnTo>
                    <a:pt x="3287" y="3288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5360;p66">
              <a:extLst>
                <a:ext uri="{FF2B5EF4-FFF2-40B4-BE49-F238E27FC236}">
                  <a16:creationId xmlns:a16="http://schemas.microsoft.com/office/drawing/2014/main" xmlns="" id="{0F911614-C323-2095-62A0-B77F308CE711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extrusionOk="0">
                  <a:moveTo>
                    <a:pt x="2489" y="1"/>
                  </a:moveTo>
                  <a:lnTo>
                    <a:pt x="1621" y="1599"/>
                  </a:lnTo>
                  <a:lnTo>
                    <a:pt x="1" y="2466"/>
                  </a:lnTo>
                  <a:lnTo>
                    <a:pt x="1621" y="3356"/>
                  </a:lnTo>
                  <a:lnTo>
                    <a:pt x="2489" y="4954"/>
                  </a:lnTo>
                  <a:lnTo>
                    <a:pt x="3379" y="3356"/>
                  </a:lnTo>
                  <a:lnTo>
                    <a:pt x="4977" y="2466"/>
                  </a:lnTo>
                  <a:lnTo>
                    <a:pt x="3379" y="1599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5361;p66">
              <a:extLst>
                <a:ext uri="{FF2B5EF4-FFF2-40B4-BE49-F238E27FC236}">
                  <a16:creationId xmlns:a16="http://schemas.microsoft.com/office/drawing/2014/main" xmlns="" id="{D752C919-A618-15D6-BEE4-4E27B7EF53A0}"/>
                </a:ext>
              </a:extLst>
            </p:cNvPr>
            <p:cNvSpPr/>
            <p:nvPr/>
          </p:nvSpPr>
          <p:spPr>
            <a:xfrm>
              <a:off x="1006750" y="3146500"/>
              <a:ext cx="124425" cy="123875"/>
            </a:xfrm>
            <a:custGeom>
              <a:avLst/>
              <a:gdLst/>
              <a:ahLst/>
              <a:cxnLst/>
              <a:rect l="l" t="t" r="r" b="b"/>
              <a:pathLst>
                <a:path w="4977" h="4955" fill="none" extrusionOk="0">
                  <a:moveTo>
                    <a:pt x="2489" y="1"/>
                  </a:moveTo>
                  <a:lnTo>
                    <a:pt x="3379" y="1599"/>
                  </a:lnTo>
                  <a:lnTo>
                    <a:pt x="4977" y="2466"/>
                  </a:lnTo>
                  <a:lnTo>
                    <a:pt x="3379" y="3356"/>
                  </a:lnTo>
                  <a:lnTo>
                    <a:pt x="2489" y="4954"/>
                  </a:lnTo>
                  <a:lnTo>
                    <a:pt x="1621" y="3356"/>
                  </a:lnTo>
                  <a:lnTo>
                    <a:pt x="1" y="2466"/>
                  </a:lnTo>
                  <a:lnTo>
                    <a:pt x="1621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5362;p66">
              <a:extLst>
                <a:ext uri="{FF2B5EF4-FFF2-40B4-BE49-F238E27FC236}">
                  <a16:creationId xmlns:a16="http://schemas.microsoft.com/office/drawing/2014/main" xmlns="" id="{34F5F320-06B2-6CF7-ECB4-980843671143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extrusionOk="0">
                  <a:moveTo>
                    <a:pt x="2488" y="1"/>
                  </a:moveTo>
                  <a:lnTo>
                    <a:pt x="1598" y="1599"/>
                  </a:lnTo>
                  <a:lnTo>
                    <a:pt x="0" y="2466"/>
                  </a:lnTo>
                  <a:lnTo>
                    <a:pt x="1598" y="3356"/>
                  </a:lnTo>
                  <a:lnTo>
                    <a:pt x="2488" y="4954"/>
                  </a:lnTo>
                  <a:lnTo>
                    <a:pt x="3355" y="3356"/>
                  </a:lnTo>
                  <a:lnTo>
                    <a:pt x="4976" y="2466"/>
                  </a:lnTo>
                  <a:lnTo>
                    <a:pt x="3355" y="1599"/>
                  </a:lnTo>
                  <a:lnTo>
                    <a:pt x="24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7" name="Google Shape;5363;p66">
              <a:extLst>
                <a:ext uri="{FF2B5EF4-FFF2-40B4-BE49-F238E27FC236}">
                  <a16:creationId xmlns:a16="http://schemas.microsoft.com/office/drawing/2014/main" xmlns="" id="{7FCE611B-09FF-52AF-D1C2-84C91BF996D9}"/>
                </a:ext>
              </a:extLst>
            </p:cNvPr>
            <p:cNvSpPr/>
            <p:nvPr/>
          </p:nvSpPr>
          <p:spPr>
            <a:xfrm>
              <a:off x="1299500" y="3378750"/>
              <a:ext cx="124400" cy="123850"/>
            </a:xfrm>
            <a:custGeom>
              <a:avLst/>
              <a:gdLst/>
              <a:ahLst/>
              <a:cxnLst/>
              <a:rect l="l" t="t" r="r" b="b"/>
              <a:pathLst>
                <a:path w="4976" h="4954" fill="none" extrusionOk="0">
                  <a:moveTo>
                    <a:pt x="2488" y="1"/>
                  </a:moveTo>
                  <a:lnTo>
                    <a:pt x="3355" y="1599"/>
                  </a:lnTo>
                  <a:lnTo>
                    <a:pt x="4976" y="2466"/>
                  </a:lnTo>
                  <a:lnTo>
                    <a:pt x="3355" y="3356"/>
                  </a:lnTo>
                  <a:lnTo>
                    <a:pt x="2488" y="4954"/>
                  </a:lnTo>
                  <a:lnTo>
                    <a:pt x="1598" y="3356"/>
                  </a:lnTo>
                  <a:lnTo>
                    <a:pt x="0" y="2466"/>
                  </a:lnTo>
                  <a:lnTo>
                    <a:pt x="1598" y="1599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8" name="Google Shape;5364;p66">
              <a:extLst>
                <a:ext uri="{FF2B5EF4-FFF2-40B4-BE49-F238E27FC236}">
                  <a16:creationId xmlns:a16="http://schemas.microsoft.com/office/drawing/2014/main" xmlns="" id="{3A578DA2-9A37-CD3F-FC94-E61E91683833}"/>
                </a:ext>
              </a:extLst>
            </p:cNvPr>
            <p:cNvSpPr/>
            <p:nvPr/>
          </p:nvSpPr>
          <p:spPr>
            <a:xfrm>
              <a:off x="969100" y="3423650"/>
              <a:ext cx="114450" cy="92400"/>
            </a:xfrm>
            <a:custGeom>
              <a:avLst/>
              <a:gdLst/>
              <a:ahLst/>
              <a:cxnLst/>
              <a:rect l="l" t="t" r="r" b="b"/>
              <a:pathLst>
                <a:path w="4578" h="3696" extrusionOk="0">
                  <a:moveTo>
                    <a:pt x="2272" y="0"/>
                  </a:moveTo>
                  <a:cubicBezTo>
                    <a:pt x="1644" y="0"/>
                    <a:pt x="594" y="350"/>
                    <a:pt x="594" y="350"/>
                  </a:cubicBezTo>
                  <a:lnTo>
                    <a:pt x="0" y="3135"/>
                  </a:lnTo>
                  <a:cubicBezTo>
                    <a:pt x="955" y="3534"/>
                    <a:pt x="1711" y="3696"/>
                    <a:pt x="2308" y="3696"/>
                  </a:cubicBezTo>
                  <a:cubicBezTo>
                    <a:pt x="3866" y="3696"/>
                    <a:pt x="4348" y="2594"/>
                    <a:pt x="4497" y="1720"/>
                  </a:cubicBezTo>
                  <a:cubicBezTo>
                    <a:pt x="4578" y="1295"/>
                    <a:pt x="4229" y="925"/>
                    <a:pt x="3815" y="925"/>
                  </a:cubicBezTo>
                  <a:cubicBezTo>
                    <a:pt x="3762" y="925"/>
                    <a:pt x="3707" y="931"/>
                    <a:pt x="3652" y="944"/>
                  </a:cubicBezTo>
                  <a:cubicBezTo>
                    <a:pt x="2891" y="1127"/>
                    <a:pt x="2333" y="1157"/>
                    <a:pt x="2046" y="1157"/>
                  </a:cubicBezTo>
                  <a:cubicBezTo>
                    <a:pt x="1902" y="1157"/>
                    <a:pt x="1826" y="1149"/>
                    <a:pt x="1826" y="1149"/>
                  </a:cubicBezTo>
                  <a:cubicBezTo>
                    <a:pt x="3196" y="647"/>
                    <a:pt x="2420" y="8"/>
                    <a:pt x="2420" y="8"/>
                  </a:cubicBezTo>
                  <a:cubicBezTo>
                    <a:pt x="2374" y="3"/>
                    <a:pt x="2325" y="0"/>
                    <a:pt x="227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9" name="Google Shape;5365;p66">
              <a:extLst>
                <a:ext uri="{FF2B5EF4-FFF2-40B4-BE49-F238E27FC236}">
                  <a16:creationId xmlns:a16="http://schemas.microsoft.com/office/drawing/2014/main" xmlns="" id="{E10C921F-946D-D845-FDEB-0CD7F93E6DBF}"/>
                </a:ext>
              </a:extLst>
            </p:cNvPr>
            <p:cNvSpPr/>
            <p:nvPr/>
          </p:nvSpPr>
          <p:spPr>
            <a:xfrm>
              <a:off x="969100" y="3422125"/>
              <a:ext cx="114725" cy="115875"/>
            </a:xfrm>
            <a:custGeom>
              <a:avLst/>
              <a:gdLst/>
              <a:ahLst/>
              <a:cxnLst/>
              <a:rect l="l" t="t" r="r" b="b"/>
              <a:pathLst>
                <a:path w="4589" h="4635" fill="none" extrusionOk="0">
                  <a:moveTo>
                    <a:pt x="0" y="3196"/>
                  </a:moveTo>
                  <a:lnTo>
                    <a:pt x="594" y="411"/>
                  </a:lnTo>
                  <a:cubicBezTo>
                    <a:pt x="594" y="411"/>
                    <a:pt x="1826" y="1"/>
                    <a:pt x="2420" y="69"/>
                  </a:cubicBezTo>
                  <a:cubicBezTo>
                    <a:pt x="2420" y="69"/>
                    <a:pt x="3196" y="708"/>
                    <a:pt x="1826" y="1210"/>
                  </a:cubicBezTo>
                  <a:cubicBezTo>
                    <a:pt x="1826" y="1210"/>
                    <a:pt x="2511" y="1279"/>
                    <a:pt x="3652" y="1005"/>
                  </a:cubicBezTo>
                  <a:cubicBezTo>
                    <a:pt x="4132" y="891"/>
                    <a:pt x="4588" y="1302"/>
                    <a:pt x="4497" y="1781"/>
                  </a:cubicBezTo>
                  <a:cubicBezTo>
                    <a:pt x="4291" y="2991"/>
                    <a:pt x="3447" y="4634"/>
                    <a:pt x="0" y="31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0" name="Google Shape;5366;p66">
              <a:extLst>
                <a:ext uri="{FF2B5EF4-FFF2-40B4-BE49-F238E27FC236}">
                  <a16:creationId xmlns:a16="http://schemas.microsoft.com/office/drawing/2014/main" xmlns="" id="{8521EE83-A035-0D64-0161-120E9DC05EBE}"/>
                </a:ext>
              </a:extLst>
            </p:cNvPr>
            <p:cNvSpPr/>
            <p:nvPr/>
          </p:nvSpPr>
          <p:spPr>
            <a:xfrm>
              <a:off x="1026150" y="3462650"/>
              <a:ext cx="54800" cy="14850"/>
            </a:xfrm>
            <a:custGeom>
              <a:avLst/>
              <a:gdLst/>
              <a:ahLst/>
              <a:cxnLst/>
              <a:rect l="l" t="t" r="r" b="b"/>
              <a:pathLst>
                <a:path w="2192" h="594" fill="none" extrusionOk="0">
                  <a:moveTo>
                    <a:pt x="2192" y="0"/>
                  </a:moveTo>
                  <a:cubicBezTo>
                    <a:pt x="2192" y="0"/>
                    <a:pt x="1370" y="594"/>
                    <a:pt x="1" y="38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" name="Google Shape;5367;p66">
              <a:extLst>
                <a:ext uri="{FF2B5EF4-FFF2-40B4-BE49-F238E27FC236}">
                  <a16:creationId xmlns:a16="http://schemas.microsoft.com/office/drawing/2014/main" xmlns="" id="{3C744992-6123-6D03-2169-C7B01BF241E3}"/>
                </a:ext>
              </a:extLst>
            </p:cNvPr>
            <p:cNvSpPr/>
            <p:nvPr/>
          </p:nvSpPr>
          <p:spPr>
            <a:xfrm>
              <a:off x="1025025" y="3483750"/>
              <a:ext cx="51950" cy="13150"/>
            </a:xfrm>
            <a:custGeom>
              <a:avLst/>
              <a:gdLst/>
              <a:ahLst/>
              <a:cxnLst/>
              <a:rect l="l" t="t" r="r" b="b"/>
              <a:pathLst>
                <a:path w="2078" h="526" fill="none" extrusionOk="0">
                  <a:moveTo>
                    <a:pt x="2077" y="1"/>
                  </a:moveTo>
                  <a:cubicBezTo>
                    <a:pt x="2077" y="1"/>
                    <a:pt x="1370" y="526"/>
                    <a:pt x="0" y="32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" name="Google Shape;5368;p66">
              <a:extLst>
                <a:ext uri="{FF2B5EF4-FFF2-40B4-BE49-F238E27FC236}">
                  <a16:creationId xmlns:a16="http://schemas.microsoft.com/office/drawing/2014/main" xmlns="" id="{E12C59FE-8A7E-D948-4EBA-42286D0188D0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lnTo>
                    <a:pt x="57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" name="Google Shape;5369;p66">
              <a:extLst>
                <a:ext uri="{FF2B5EF4-FFF2-40B4-BE49-F238E27FC236}">
                  <a16:creationId xmlns:a16="http://schemas.microsoft.com/office/drawing/2014/main" xmlns="" id="{E3C51DE2-D1AD-4DEF-1A57-CCA8ADF9B10C}"/>
                </a:ext>
              </a:extLst>
            </p:cNvPr>
            <p:cNvSpPr/>
            <p:nvPr/>
          </p:nvSpPr>
          <p:spPr>
            <a:xfrm>
              <a:off x="786500" y="3290875"/>
              <a:ext cx="197450" cy="211175"/>
            </a:xfrm>
            <a:custGeom>
              <a:avLst/>
              <a:gdLst/>
              <a:ahLst/>
              <a:cxnLst/>
              <a:rect l="l" t="t" r="r" b="b"/>
              <a:pathLst>
                <a:path w="7898" h="8447" fill="none" extrusionOk="0">
                  <a:moveTo>
                    <a:pt x="5752" y="1"/>
                  </a:moveTo>
                  <a:cubicBezTo>
                    <a:pt x="5752" y="1"/>
                    <a:pt x="0" y="6164"/>
                    <a:pt x="7304" y="8446"/>
                  </a:cubicBezTo>
                  <a:lnTo>
                    <a:pt x="7898" y="5661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" name="Google Shape;5370;p66">
              <a:extLst>
                <a:ext uri="{FF2B5EF4-FFF2-40B4-BE49-F238E27FC236}">
                  <a16:creationId xmlns:a16="http://schemas.microsoft.com/office/drawing/2014/main" xmlns="" id="{F6099C73-F309-5032-1E98-3FCE57C9DEEB}"/>
                </a:ext>
              </a:extLst>
            </p:cNvPr>
            <p:cNvSpPr/>
            <p:nvPr/>
          </p:nvSpPr>
          <p:spPr>
            <a:xfrm>
              <a:off x="1191250" y="3347275"/>
              <a:ext cx="120250" cy="93225"/>
            </a:xfrm>
            <a:custGeom>
              <a:avLst/>
              <a:gdLst/>
              <a:ahLst/>
              <a:cxnLst/>
              <a:rect l="l" t="t" r="r" b="b"/>
              <a:pathLst>
                <a:path w="4810" h="3729" extrusionOk="0">
                  <a:moveTo>
                    <a:pt x="2451" y="0"/>
                  </a:moveTo>
                  <a:cubicBezTo>
                    <a:pt x="2273" y="0"/>
                    <a:pt x="2108" y="14"/>
                    <a:pt x="1979" y="50"/>
                  </a:cubicBezTo>
                  <a:cubicBezTo>
                    <a:pt x="1979" y="50"/>
                    <a:pt x="1294" y="803"/>
                    <a:pt x="2709" y="1123"/>
                  </a:cubicBezTo>
                  <a:cubicBezTo>
                    <a:pt x="2709" y="1123"/>
                    <a:pt x="2380" y="1191"/>
                    <a:pt x="1776" y="1191"/>
                  </a:cubicBezTo>
                  <a:cubicBezTo>
                    <a:pt x="1525" y="1191"/>
                    <a:pt x="1226" y="1179"/>
                    <a:pt x="883" y="1146"/>
                  </a:cubicBezTo>
                  <a:cubicBezTo>
                    <a:pt x="861" y="1144"/>
                    <a:pt x="839" y="1143"/>
                    <a:pt x="817" y="1143"/>
                  </a:cubicBezTo>
                  <a:cubicBezTo>
                    <a:pt x="367" y="1143"/>
                    <a:pt x="1" y="1579"/>
                    <a:pt x="153" y="2036"/>
                  </a:cubicBezTo>
                  <a:cubicBezTo>
                    <a:pt x="379" y="2803"/>
                    <a:pt x="921" y="3729"/>
                    <a:pt x="2193" y="3729"/>
                  </a:cubicBezTo>
                  <a:cubicBezTo>
                    <a:pt x="2851" y="3729"/>
                    <a:pt x="3704" y="3481"/>
                    <a:pt x="4809" y="2835"/>
                  </a:cubicBezTo>
                  <a:lnTo>
                    <a:pt x="3828" y="164"/>
                  </a:lnTo>
                  <a:cubicBezTo>
                    <a:pt x="3828" y="164"/>
                    <a:pt x="3062" y="0"/>
                    <a:pt x="245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" name="Google Shape;5371;p66">
              <a:extLst>
                <a:ext uri="{FF2B5EF4-FFF2-40B4-BE49-F238E27FC236}">
                  <a16:creationId xmlns:a16="http://schemas.microsoft.com/office/drawing/2014/main" xmlns="" id="{483E8678-33C0-E2C6-70D7-9299DCCDF7B9}"/>
                </a:ext>
              </a:extLst>
            </p:cNvPr>
            <p:cNvSpPr/>
            <p:nvPr/>
          </p:nvSpPr>
          <p:spPr>
            <a:xfrm>
              <a:off x="1191075" y="3344525"/>
              <a:ext cx="120425" cy="121000"/>
            </a:xfrm>
            <a:custGeom>
              <a:avLst/>
              <a:gdLst/>
              <a:ahLst/>
              <a:cxnLst/>
              <a:rect l="l" t="t" r="r" b="b"/>
              <a:pathLst>
                <a:path w="4817" h="4840" fill="none" extrusionOk="0">
                  <a:moveTo>
                    <a:pt x="4816" y="2945"/>
                  </a:moveTo>
                  <a:lnTo>
                    <a:pt x="3835" y="274"/>
                  </a:lnTo>
                  <a:cubicBezTo>
                    <a:pt x="3835" y="274"/>
                    <a:pt x="2557" y="0"/>
                    <a:pt x="1986" y="160"/>
                  </a:cubicBezTo>
                  <a:cubicBezTo>
                    <a:pt x="1986" y="160"/>
                    <a:pt x="1301" y="913"/>
                    <a:pt x="2716" y="1233"/>
                  </a:cubicBezTo>
                  <a:cubicBezTo>
                    <a:pt x="2716" y="1233"/>
                    <a:pt x="2055" y="1370"/>
                    <a:pt x="890" y="1256"/>
                  </a:cubicBezTo>
                  <a:cubicBezTo>
                    <a:pt x="411" y="1210"/>
                    <a:pt x="0" y="1667"/>
                    <a:pt x="160" y="2146"/>
                  </a:cubicBezTo>
                  <a:cubicBezTo>
                    <a:pt x="502" y="3310"/>
                    <a:pt x="1575" y="4839"/>
                    <a:pt x="4816" y="29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" name="Google Shape;5372;p66">
              <a:extLst>
                <a:ext uri="{FF2B5EF4-FFF2-40B4-BE49-F238E27FC236}">
                  <a16:creationId xmlns:a16="http://schemas.microsoft.com/office/drawing/2014/main" xmlns="" id="{E866F84F-4340-BA96-7052-70D742C8B354}"/>
                </a:ext>
              </a:extLst>
            </p:cNvPr>
            <p:cNvSpPr/>
            <p:nvPr/>
          </p:nvSpPr>
          <p:spPr>
            <a:xfrm>
              <a:off x="1195075" y="3394175"/>
              <a:ext cx="55925" cy="12000"/>
            </a:xfrm>
            <a:custGeom>
              <a:avLst/>
              <a:gdLst/>
              <a:ahLst/>
              <a:cxnLst/>
              <a:rect l="l" t="t" r="r" b="b"/>
              <a:pathLst>
                <a:path w="2237" h="480" fill="none" extrusionOk="0">
                  <a:moveTo>
                    <a:pt x="0" y="0"/>
                  </a:moveTo>
                  <a:cubicBezTo>
                    <a:pt x="0" y="0"/>
                    <a:pt x="890" y="479"/>
                    <a:pt x="2237" y="9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" name="Google Shape;5373;p66">
              <a:extLst>
                <a:ext uri="{FF2B5EF4-FFF2-40B4-BE49-F238E27FC236}">
                  <a16:creationId xmlns:a16="http://schemas.microsoft.com/office/drawing/2014/main" xmlns="" id="{C4797EC0-B5B1-FF13-B912-0242CF23C9A8}"/>
                </a:ext>
              </a:extLst>
            </p:cNvPr>
            <p:cNvSpPr/>
            <p:nvPr/>
          </p:nvSpPr>
          <p:spPr>
            <a:xfrm>
              <a:off x="1201900" y="3414150"/>
              <a:ext cx="52525" cy="10850"/>
            </a:xfrm>
            <a:custGeom>
              <a:avLst/>
              <a:gdLst/>
              <a:ahLst/>
              <a:cxnLst/>
              <a:rect l="l" t="t" r="r" b="b"/>
              <a:pathLst>
                <a:path w="2101" h="434" fill="none" extrusionOk="0">
                  <a:moveTo>
                    <a:pt x="1" y="0"/>
                  </a:moveTo>
                  <a:cubicBezTo>
                    <a:pt x="1" y="0"/>
                    <a:pt x="754" y="434"/>
                    <a:pt x="2101" y="4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" name="Google Shape;5374;p66">
              <a:extLst>
                <a:ext uri="{FF2B5EF4-FFF2-40B4-BE49-F238E27FC236}">
                  <a16:creationId xmlns:a16="http://schemas.microsoft.com/office/drawing/2014/main" xmlns="" id="{7769CEBE-F842-6C1B-8685-10E4E7860CBB}"/>
                </a:ext>
              </a:extLst>
            </p:cNvPr>
            <p:cNvSpPr/>
            <p:nvPr/>
          </p:nvSpPr>
          <p:spPr>
            <a:xfrm>
              <a:off x="1286925" y="3082600"/>
              <a:ext cx="285350" cy="357175"/>
            </a:xfrm>
            <a:custGeom>
              <a:avLst/>
              <a:gdLst/>
              <a:ahLst/>
              <a:cxnLst/>
              <a:rect l="l" t="t" r="r" b="b"/>
              <a:pathLst>
                <a:path w="11414" h="14287" extrusionOk="0">
                  <a:moveTo>
                    <a:pt x="4657" y="1"/>
                  </a:moveTo>
                  <a:lnTo>
                    <a:pt x="4497" y="4817"/>
                  </a:ln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3256" y="14287"/>
                    <a:pt x="5611" y="14287"/>
                  </a:cubicBezTo>
                  <a:cubicBezTo>
                    <a:pt x="8034" y="14287"/>
                    <a:pt x="10543" y="13371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" name="Google Shape;5375;p66">
              <a:extLst>
                <a:ext uri="{FF2B5EF4-FFF2-40B4-BE49-F238E27FC236}">
                  <a16:creationId xmlns:a16="http://schemas.microsoft.com/office/drawing/2014/main" xmlns="" id="{C9BF1206-D8A4-16EE-C5C7-CD2F61753A3A}"/>
                </a:ext>
              </a:extLst>
            </p:cNvPr>
            <p:cNvSpPr/>
            <p:nvPr/>
          </p:nvSpPr>
          <p:spPr>
            <a:xfrm>
              <a:off x="1286925" y="3082600"/>
              <a:ext cx="285350" cy="424575"/>
            </a:xfrm>
            <a:custGeom>
              <a:avLst/>
              <a:gdLst/>
              <a:ahLst/>
              <a:cxnLst/>
              <a:rect l="l" t="t" r="r" b="b"/>
              <a:pathLst>
                <a:path w="11414" h="16983" fill="none" extrusionOk="0">
                  <a:moveTo>
                    <a:pt x="4497" y="4817"/>
                  </a:moveTo>
                  <a:cubicBezTo>
                    <a:pt x="4680" y="6300"/>
                    <a:pt x="4132" y="8651"/>
                    <a:pt x="1" y="10751"/>
                  </a:cubicBezTo>
                  <a:lnTo>
                    <a:pt x="982" y="13422"/>
                  </a:lnTo>
                  <a:cubicBezTo>
                    <a:pt x="982" y="13422"/>
                    <a:pt x="10341" y="16983"/>
                    <a:pt x="10752" y="9656"/>
                  </a:cubicBezTo>
                  <a:cubicBezTo>
                    <a:pt x="10752" y="9656"/>
                    <a:pt x="11414" y="1210"/>
                    <a:pt x="4657" y="1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" name="Google Shape;5376;p66">
              <a:extLst>
                <a:ext uri="{FF2B5EF4-FFF2-40B4-BE49-F238E27FC236}">
                  <a16:creationId xmlns:a16="http://schemas.microsoft.com/office/drawing/2014/main" xmlns="" id="{7F1498DA-E517-C395-85BD-49506E046812}"/>
                </a:ext>
              </a:extLst>
            </p:cNvPr>
            <p:cNvSpPr/>
            <p:nvPr/>
          </p:nvSpPr>
          <p:spPr>
            <a:xfrm>
              <a:off x="368225" y="1560425"/>
              <a:ext cx="1651425" cy="1348150"/>
            </a:xfrm>
            <a:custGeom>
              <a:avLst/>
              <a:gdLst/>
              <a:ahLst/>
              <a:cxnLst/>
              <a:rect l="l" t="t" r="r" b="b"/>
              <a:pathLst>
                <a:path w="66057" h="53926" extrusionOk="0">
                  <a:moveTo>
                    <a:pt x="32882" y="1"/>
                  </a:moveTo>
                  <a:cubicBezTo>
                    <a:pt x="32679" y="1"/>
                    <a:pt x="32477" y="5"/>
                    <a:pt x="32275" y="13"/>
                  </a:cubicBezTo>
                  <a:cubicBezTo>
                    <a:pt x="30244" y="58"/>
                    <a:pt x="28235" y="538"/>
                    <a:pt x="26363" y="1359"/>
                  </a:cubicBezTo>
                  <a:cubicBezTo>
                    <a:pt x="22917" y="2934"/>
                    <a:pt x="18443" y="7933"/>
                    <a:pt x="18443" y="7933"/>
                  </a:cubicBezTo>
                  <a:cubicBezTo>
                    <a:pt x="17458" y="7699"/>
                    <a:pt x="16448" y="7585"/>
                    <a:pt x="15438" y="7585"/>
                  </a:cubicBezTo>
                  <a:cubicBezTo>
                    <a:pt x="12116" y="7585"/>
                    <a:pt x="8785" y="8815"/>
                    <a:pt x="6300" y="11037"/>
                  </a:cubicBezTo>
                  <a:cubicBezTo>
                    <a:pt x="8537" y="12658"/>
                    <a:pt x="11299" y="13616"/>
                    <a:pt x="14061" y="13708"/>
                  </a:cubicBezTo>
                  <a:cubicBezTo>
                    <a:pt x="11276" y="14438"/>
                    <a:pt x="9518" y="17246"/>
                    <a:pt x="8697" y="20008"/>
                  </a:cubicBezTo>
                  <a:cubicBezTo>
                    <a:pt x="7852" y="22769"/>
                    <a:pt x="7647" y="25714"/>
                    <a:pt x="6505" y="28362"/>
                  </a:cubicBezTo>
                  <a:cubicBezTo>
                    <a:pt x="5419" y="30881"/>
                    <a:pt x="3114" y="33173"/>
                    <a:pt x="416" y="33173"/>
                  </a:cubicBezTo>
                  <a:cubicBezTo>
                    <a:pt x="278" y="33173"/>
                    <a:pt x="140" y="33167"/>
                    <a:pt x="0" y="33155"/>
                  </a:cubicBezTo>
                  <a:lnTo>
                    <a:pt x="0" y="33155"/>
                  </a:lnTo>
                  <a:cubicBezTo>
                    <a:pt x="1502" y="34086"/>
                    <a:pt x="3289" y="34559"/>
                    <a:pt x="5071" y="34559"/>
                  </a:cubicBezTo>
                  <a:cubicBezTo>
                    <a:pt x="5428" y="34559"/>
                    <a:pt x="5785" y="34540"/>
                    <a:pt x="6140" y="34502"/>
                  </a:cubicBezTo>
                  <a:lnTo>
                    <a:pt x="6140" y="34502"/>
                  </a:lnTo>
                  <a:cubicBezTo>
                    <a:pt x="5775" y="38017"/>
                    <a:pt x="6620" y="41646"/>
                    <a:pt x="8491" y="44727"/>
                  </a:cubicBezTo>
                  <a:cubicBezTo>
                    <a:pt x="9861" y="46919"/>
                    <a:pt x="11755" y="48813"/>
                    <a:pt x="13969" y="50251"/>
                  </a:cubicBezTo>
                  <a:cubicBezTo>
                    <a:pt x="15133" y="51004"/>
                    <a:pt x="16412" y="51621"/>
                    <a:pt x="17735" y="52100"/>
                  </a:cubicBezTo>
                  <a:cubicBezTo>
                    <a:pt x="17872" y="52145"/>
                    <a:pt x="18009" y="52191"/>
                    <a:pt x="18146" y="52237"/>
                  </a:cubicBezTo>
                  <a:cubicBezTo>
                    <a:pt x="18101" y="52031"/>
                    <a:pt x="18032" y="51826"/>
                    <a:pt x="17987" y="51621"/>
                  </a:cubicBezTo>
                  <a:cubicBezTo>
                    <a:pt x="17119" y="48448"/>
                    <a:pt x="16297" y="45229"/>
                    <a:pt x="16206" y="41988"/>
                  </a:cubicBezTo>
                  <a:cubicBezTo>
                    <a:pt x="16275" y="40596"/>
                    <a:pt x="16389" y="39226"/>
                    <a:pt x="16526" y="37857"/>
                  </a:cubicBezTo>
                  <a:cubicBezTo>
                    <a:pt x="16663" y="37035"/>
                    <a:pt x="16822" y="36191"/>
                    <a:pt x="16868" y="35369"/>
                  </a:cubicBezTo>
                  <a:cubicBezTo>
                    <a:pt x="17439" y="31740"/>
                    <a:pt x="18352" y="28179"/>
                    <a:pt x="19630" y="24732"/>
                  </a:cubicBezTo>
                  <a:cubicBezTo>
                    <a:pt x="19653" y="24778"/>
                    <a:pt x="19653" y="24824"/>
                    <a:pt x="19676" y="24869"/>
                  </a:cubicBezTo>
                  <a:cubicBezTo>
                    <a:pt x="20817" y="28635"/>
                    <a:pt x="21981" y="32447"/>
                    <a:pt x="24104" y="35780"/>
                  </a:cubicBezTo>
                  <a:cubicBezTo>
                    <a:pt x="26249" y="39135"/>
                    <a:pt x="29513" y="41988"/>
                    <a:pt x="33416" y="42719"/>
                  </a:cubicBezTo>
                  <a:cubicBezTo>
                    <a:pt x="32252" y="41121"/>
                    <a:pt x="31088" y="39523"/>
                    <a:pt x="29924" y="37925"/>
                  </a:cubicBezTo>
                  <a:lnTo>
                    <a:pt x="29924" y="37925"/>
                  </a:lnTo>
                  <a:cubicBezTo>
                    <a:pt x="30563" y="38770"/>
                    <a:pt x="31271" y="39592"/>
                    <a:pt x="32024" y="40345"/>
                  </a:cubicBezTo>
                  <a:lnTo>
                    <a:pt x="32024" y="40368"/>
                  </a:lnTo>
                  <a:cubicBezTo>
                    <a:pt x="34033" y="42353"/>
                    <a:pt x="36429" y="43974"/>
                    <a:pt x="39031" y="45092"/>
                  </a:cubicBezTo>
                  <a:cubicBezTo>
                    <a:pt x="41109" y="45983"/>
                    <a:pt x="43345" y="46576"/>
                    <a:pt x="45605" y="46782"/>
                  </a:cubicBezTo>
                  <a:cubicBezTo>
                    <a:pt x="44441" y="46302"/>
                    <a:pt x="43505" y="45344"/>
                    <a:pt x="42683" y="44362"/>
                  </a:cubicBezTo>
                  <a:cubicBezTo>
                    <a:pt x="42227" y="43837"/>
                    <a:pt x="41770" y="43312"/>
                    <a:pt x="41360" y="42764"/>
                  </a:cubicBezTo>
                  <a:cubicBezTo>
                    <a:pt x="41337" y="42741"/>
                    <a:pt x="41337" y="42741"/>
                    <a:pt x="41337" y="42719"/>
                  </a:cubicBezTo>
                  <a:cubicBezTo>
                    <a:pt x="41314" y="42719"/>
                    <a:pt x="41314" y="42696"/>
                    <a:pt x="41314" y="42696"/>
                  </a:cubicBezTo>
                  <a:lnTo>
                    <a:pt x="41314" y="42696"/>
                  </a:lnTo>
                  <a:cubicBezTo>
                    <a:pt x="43117" y="43312"/>
                    <a:pt x="44989" y="43700"/>
                    <a:pt x="46906" y="43883"/>
                  </a:cubicBezTo>
                  <a:cubicBezTo>
                    <a:pt x="47762" y="43968"/>
                    <a:pt x="48624" y="44015"/>
                    <a:pt x="49486" y="44015"/>
                  </a:cubicBezTo>
                  <a:cubicBezTo>
                    <a:pt x="50233" y="44015"/>
                    <a:pt x="50980" y="43980"/>
                    <a:pt x="51722" y="43906"/>
                  </a:cubicBezTo>
                  <a:cubicBezTo>
                    <a:pt x="51882" y="44773"/>
                    <a:pt x="52065" y="45640"/>
                    <a:pt x="52179" y="46530"/>
                  </a:cubicBezTo>
                  <a:cubicBezTo>
                    <a:pt x="52544" y="49087"/>
                    <a:pt x="52407" y="51894"/>
                    <a:pt x="50809" y="53926"/>
                  </a:cubicBezTo>
                  <a:cubicBezTo>
                    <a:pt x="53297" y="53743"/>
                    <a:pt x="55557" y="52260"/>
                    <a:pt x="57041" y="50274"/>
                  </a:cubicBezTo>
                  <a:cubicBezTo>
                    <a:pt x="58524" y="48265"/>
                    <a:pt x="59277" y="45823"/>
                    <a:pt x="59574" y="43358"/>
                  </a:cubicBezTo>
                  <a:cubicBezTo>
                    <a:pt x="59688" y="42468"/>
                    <a:pt x="59757" y="41577"/>
                    <a:pt x="59757" y="40664"/>
                  </a:cubicBezTo>
                  <a:cubicBezTo>
                    <a:pt x="59780" y="40413"/>
                    <a:pt x="59780" y="40162"/>
                    <a:pt x="59780" y="39911"/>
                  </a:cubicBezTo>
                  <a:cubicBezTo>
                    <a:pt x="60419" y="39660"/>
                    <a:pt x="61058" y="39363"/>
                    <a:pt x="61651" y="39044"/>
                  </a:cubicBezTo>
                  <a:cubicBezTo>
                    <a:pt x="63363" y="38108"/>
                    <a:pt x="64870" y="36830"/>
                    <a:pt x="66057" y="35278"/>
                  </a:cubicBezTo>
                  <a:cubicBezTo>
                    <a:pt x="63706" y="34707"/>
                    <a:pt x="61811" y="32858"/>
                    <a:pt x="60624" y="30735"/>
                  </a:cubicBezTo>
                  <a:cubicBezTo>
                    <a:pt x="59460" y="28590"/>
                    <a:pt x="58889" y="26193"/>
                    <a:pt x="58342" y="23819"/>
                  </a:cubicBezTo>
                  <a:lnTo>
                    <a:pt x="58342" y="23819"/>
                  </a:lnTo>
                  <a:cubicBezTo>
                    <a:pt x="59028" y="24039"/>
                    <a:pt x="59748" y="24147"/>
                    <a:pt x="60471" y="24147"/>
                  </a:cubicBezTo>
                  <a:cubicBezTo>
                    <a:pt x="61623" y="24147"/>
                    <a:pt x="62782" y="23873"/>
                    <a:pt x="63820" y="23340"/>
                  </a:cubicBezTo>
                  <a:cubicBezTo>
                    <a:pt x="61765" y="22769"/>
                    <a:pt x="60145" y="21172"/>
                    <a:pt x="58935" y="19414"/>
                  </a:cubicBezTo>
                  <a:cubicBezTo>
                    <a:pt x="57725" y="17657"/>
                    <a:pt x="56835" y="15694"/>
                    <a:pt x="55671" y="13913"/>
                  </a:cubicBezTo>
                  <a:cubicBezTo>
                    <a:pt x="52635" y="9234"/>
                    <a:pt x="47614" y="5902"/>
                    <a:pt x="42136" y="4852"/>
                  </a:cubicBezTo>
                  <a:cubicBezTo>
                    <a:pt x="40904" y="4621"/>
                    <a:pt x="39652" y="4507"/>
                    <a:pt x="38399" y="4507"/>
                  </a:cubicBezTo>
                  <a:cubicBezTo>
                    <a:pt x="34078" y="4507"/>
                    <a:pt x="29748" y="5854"/>
                    <a:pt x="26226" y="8367"/>
                  </a:cubicBezTo>
                  <a:cubicBezTo>
                    <a:pt x="26341" y="8207"/>
                    <a:pt x="26432" y="8047"/>
                    <a:pt x="26546" y="7887"/>
                  </a:cubicBezTo>
                  <a:cubicBezTo>
                    <a:pt x="29102" y="4235"/>
                    <a:pt x="33097" y="1610"/>
                    <a:pt x="37479" y="720"/>
                  </a:cubicBezTo>
                  <a:cubicBezTo>
                    <a:pt x="36004" y="235"/>
                    <a:pt x="34440" y="1"/>
                    <a:pt x="32882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41" name="Google Shape;5073;p62">
            <a:extLst>
              <a:ext uri="{FF2B5EF4-FFF2-40B4-BE49-F238E27FC236}">
                <a16:creationId xmlns:a16="http://schemas.microsoft.com/office/drawing/2014/main" xmlns="" id="{D7A675EE-3A32-EEED-F6AD-528421B62302}"/>
              </a:ext>
            </a:extLst>
          </p:cNvPr>
          <p:cNvGrpSpPr/>
          <p:nvPr/>
        </p:nvGrpSpPr>
        <p:grpSpPr>
          <a:xfrm flipH="1">
            <a:off x="3324660" y="4240178"/>
            <a:ext cx="1375346" cy="602484"/>
            <a:chOff x="2082550" y="1398675"/>
            <a:chExt cx="2024600" cy="868800"/>
          </a:xfrm>
        </p:grpSpPr>
        <p:sp>
          <p:nvSpPr>
            <p:cNvPr id="142" name="Google Shape;5074;p62">
              <a:extLst>
                <a:ext uri="{FF2B5EF4-FFF2-40B4-BE49-F238E27FC236}">
                  <a16:creationId xmlns:a16="http://schemas.microsoft.com/office/drawing/2014/main" xmlns="" id="{353A6A27-EDEC-F324-656B-DB280F144189}"/>
                </a:ext>
              </a:extLst>
            </p:cNvPr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" name="Google Shape;5075;p62">
              <a:extLst>
                <a:ext uri="{FF2B5EF4-FFF2-40B4-BE49-F238E27FC236}">
                  <a16:creationId xmlns:a16="http://schemas.microsoft.com/office/drawing/2014/main" xmlns="" id="{B7A2D90F-0871-FBC9-9EB6-404EB7613CD0}"/>
                </a:ext>
              </a:extLst>
            </p:cNvPr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5076;p62">
              <a:extLst>
                <a:ext uri="{FF2B5EF4-FFF2-40B4-BE49-F238E27FC236}">
                  <a16:creationId xmlns:a16="http://schemas.microsoft.com/office/drawing/2014/main" xmlns="" id="{F1388EF8-E15F-0E07-82A3-599D3A96A345}"/>
                </a:ext>
              </a:extLst>
            </p:cNvPr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5077;p62">
              <a:extLst>
                <a:ext uri="{FF2B5EF4-FFF2-40B4-BE49-F238E27FC236}">
                  <a16:creationId xmlns:a16="http://schemas.microsoft.com/office/drawing/2014/main" xmlns="" id="{E76A87AE-251E-C95E-6E25-56FA14FEBE14}"/>
                </a:ext>
              </a:extLst>
            </p:cNvPr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5078;p62">
              <a:extLst>
                <a:ext uri="{FF2B5EF4-FFF2-40B4-BE49-F238E27FC236}">
                  <a16:creationId xmlns:a16="http://schemas.microsoft.com/office/drawing/2014/main" xmlns="" id="{AA1B4D2C-910F-0469-0861-4DEFFBDE350A}"/>
                </a:ext>
              </a:extLst>
            </p:cNvPr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5079;p62">
              <a:extLst>
                <a:ext uri="{FF2B5EF4-FFF2-40B4-BE49-F238E27FC236}">
                  <a16:creationId xmlns:a16="http://schemas.microsoft.com/office/drawing/2014/main" xmlns="" id="{7BF4ABC9-B897-63AB-3D25-3D3FA6E2E476}"/>
                </a:ext>
              </a:extLst>
            </p:cNvPr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5080;p62">
              <a:extLst>
                <a:ext uri="{FF2B5EF4-FFF2-40B4-BE49-F238E27FC236}">
                  <a16:creationId xmlns:a16="http://schemas.microsoft.com/office/drawing/2014/main" xmlns="" id="{836BCE54-BCCA-85E5-F47C-B4C03E418922}"/>
                </a:ext>
              </a:extLst>
            </p:cNvPr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5081;p62">
              <a:extLst>
                <a:ext uri="{FF2B5EF4-FFF2-40B4-BE49-F238E27FC236}">
                  <a16:creationId xmlns:a16="http://schemas.microsoft.com/office/drawing/2014/main" xmlns="" id="{46FEAB0E-4436-8985-F965-23EFF1BEBFC3}"/>
                </a:ext>
              </a:extLst>
            </p:cNvPr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5082;p62">
              <a:extLst>
                <a:ext uri="{FF2B5EF4-FFF2-40B4-BE49-F238E27FC236}">
                  <a16:creationId xmlns:a16="http://schemas.microsoft.com/office/drawing/2014/main" xmlns="" id="{FD21AF78-5E91-CDB5-B894-07468E759BC3}"/>
                </a:ext>
              </a:extLst>
            </p:cNvPr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5083;p62">
              <a:extLst>
                <a:ext uri="{FF2B5EF4-FFF2-40B4-BE49-F238E27FC236}">
                  <a16:creationId xmlns:a16="http://schemas.microsoft.com/office/drawing/2014/main" xmlns="" id="{32136E19-4807-AB5B-F247-AC6210823BDF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5084;p62">
              <a:extLst>
                <a:ext uri="{FF2B5EF4-FFF2-40B4-BE49-F238E27FC236}">
                  <a16:creationId xmlns:a16="http://schemas.microsoft.com/office/drawing/2014/main" xmlns="" id="{5DF800E7-78D2-CFD4-1B2A-6E3247F44711}"/>
                </a:ext>
              </a:extLst>
            </p:cNvPr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5085;p62">
              <a:extLst>
                <a:ext uri="{FF2B5EF4-FFF2-40B4-BE49-F238E27FC236}">
                  <a16:creationId xmlns:a16="http://schemas.microsoft.com/office/drawing/2014/main" xmlns="" id="{DC3E7F5D-EF7D-ABCF-F130-A2C6D451AA76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5086;p62">
              <a:extLst>
                <a:ext uri="{FF2B5EF4-FFF2-40B4-BE49-F238E27FC236}">
                  <a16:creationId xmlns:a16="http://schemas.microsoft.com/office/drawing/2014/main" xmlns="" id="{5E9A8B73-D08A-7054-8B8D-C8C980506020}"/>
                </a:ext>
              </a:extLst>
            </p:cNvPr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5087;p62">
              <a:extLst>
                <a:ext uri="{FF2B5EF4-FFF2-40B4-BE49-F238E27FC236}">
                  <a16:creationId xmlns:a16="http://schemas.microsoft.com/office/drawing/2014/main" xmlns="" id="{F71743FA-DAB6-F793-C277-FEA88EF8C582}"/>
                </a:ext>
              </a:extLst>
            </p:cNvPr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5088;p62">
              <a:extLst>
                <a:ext uri="{FF2B5EF4-FFF2-40B4-BE49-F238E27FC236}">
                  <a16:creationId xmlns:a16="http://schemas.microsoft.com/office/drawing/2014/main" xmlns="" id="{75A52A03-AE75-6234-DFE7-BA99584B14BD}"/>
                </a:ext>
              </a:extLst>
            </p:cNvPr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5089;p62">
              <a:extLst>
                <a:ext uri="{FF2B5EF4-FFF2-40B4-BE49-F238E27FC236}">
                  <a16:creationId xmlns:a16="http://schemas.microsoft.com/office/drawing/2014/main" xmlns="" id="{78F33374-DFB1-25F6-04E7-A7C5CBEEF48C}"/>
                </a:ext>
              </a:extLst>
            </p:cNvPr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5090;p62">
              <a:extLst>
                <a:ext uri="{FF2B5EF4-FFF2-40B4-BE49-F238E27FC236}">
                  <a16:creationId xmlns:a16="http://schemas.microsoft.com/office/drawing/2014/main" xmlns="" id="{8DC46A51-2EAC-BF5F-DD18-DBCEC6000956}"/>
                </a:ext>
              </a:extLst>
            </p:cNvPr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5091;p62">
              <a:extLst>
                <a:ext uri="{FF2B5EF4-FFF2-40B4-BE49-F238E27FC236}">
                  <a16:creationId xmlns:a16="http://schemas.microsoft.com/office/drawing/2014/main" xmlns="" id="{065CFCB0-894F-01C5-911D-E87B0D592C75}"/>
                </a:ext>
              </a:extLst>
            </p:cNvPr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5092;p62">
              <a:extLst>
                <a:ext uri="{FF2B5EF4-FFF2-40B4-BE49-F238E27FC236}">
                  <a16:creationId xmlns:a16="http://schemas.microsoft.com/office/drawing/2014/main" xmlns="" id="{FDBED942-421C-7FAE-6A5B-3F0548C9DFF8}"/>
                </a:ext>
              </a:extLst>
            </p:cNvPr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5093;p62">
              <a:extLst>
                <a:ext uri="{FF2B5EF4-FFF2-40B4-BE49-F238E27FC236}">
                  <a16:creationId xmlns:a16="http://schemas.microsoft.com/office/drawing/2014/main" xmlns="" id="{9F586652-089D-A723-61F1-8A705704B413}"/>
                </a:ext>
              </a:extLst>
            </p:cNvPr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5094;p62">
              <a:extLst>
                <a:ext uri="{FF2B5EF4-FFF2-40B4-BE49-F238E27FC236}">
                  <a16:creationId xmlns:a16="http://schemas.microsoft.com/office/drawing/2014/main" xmlns="" id="{0C5596B0-30B5-EA2F-9C46-162BA013B0C0}"/>
                </a:ext>
              </a:extLst>
            </p:cNvPr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5095;p62">
              <a:extLst>
                <a:ext uri="{FF2B5EF4-FFF2-40B4-BE49-F238E27FC236}">
                  <a16:creationId xmlns:a16="http://schemas.microsoft.com/office/drawing/2014/main" xmlns="" id="{B0F0CE38-FC1E-1069-1B73-3896A13A6D64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5096;p62">
              <a:extLst>
                <a:ext uri="{FF2B5EF4-FFF2-40B4-BE49-F238E27FC236}">
                  <a16:creationId xmlns:a16="http://schemas.microsoft.com/office/drawing/2014/main" xmlns="" id="{AAAA71A2-015C-B128-D347-6798C30BDAE0}"/>
                </a:ext>
              </a:extLst>
            </p:cNvPr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5097;p62">
              <a:extLst>
                <a:ext uri="{FF2B5EF4-FFF2-40B4-BE49-F238E27FC236}">
                  <a16:creationId xmlns:a16="http://schemas.microsoft.com/office/drawing/2014/main" xmlns="" id="{E0C5F9D8-BA18-B143-A525-21EB9A2E2D09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5098;p62">
              <a:extLst>
                <a:ext uri="{FF2B5EF4-FFF2-40B4-BE49-F238E27FC236}">
                  <a16:creationId xmlns:a16="http://schemas.microsoft.com/office/drawing/2014/main" xmlns="" id="{432A8734-AB27-3F24-28AA-5BE4247EDFAD}"/>
                </a:ext>
              </a:extLst>
            </p:cNvPr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" name="Google Shape;5099;p62">
              <a:extLst>
                <a:ext uri="{FF2B5EF4-FFF2-40B4-BE49-F238E27FC236}">
                  <a16:creationId xmlns:a16="http://schemas.microsoft.com/office/drawing/2014/main" xmlns="" id="{5BEB6D8E-D03F-C42B-7FC9-A1C8F1DCD4DE}"/>
                </a:ext>
              </a:extLst>
            </p:cNvPr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" name="Google Shape;5100;p62">
              <a:extLst>
                <a:ext uri="{FF2B5EF4-FFF2-40B4-BE49-F238E27FC236}">
                  <a16:creationId xmlns:a16="http://schemas.microsoft.com/office/drawing/2014/main" xmlns="" id="{4176600C-C585-A064-2282-7A48FC3776B5}"/>
                </a:ext>
              </a:extLst>
            </p:cNvPr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5101;p62">
              <a:extLst>
                <a:ext uri="{FF2B5EF4-FFF2-40B4-BE49-F238E27FC236}">
                  <a16:creationId xmlns:a16="http://schemas.microsoft.com/office/drawing/2014/main" xmlns="" id="{24F41692-76CA-8A9A-1D78-85ADBCFFCAE9}"/>
                </a:ext>
              </a:extLst>
            </p:cNvPr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5102;p62">
              <a:extLst>
                <a:ext uri="{FF2B5EF4-FFF2-40B4-BE49-F238E27FC236}">
                  <a16:creationId xmlns:a16="http://schemas.microsoft.com/office/drawing/2014/main" xmlns="" id="{9B707FF6-3E6F-7AA9-9D0A-8B0F697E2CB1}"/>
                </a:ext>
              </a:extLst>
            </p:cNvPr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5103;p62">
              <a:extLst>
                <a:ext uri="{FF2B5EF4-FFF2-40B4-BE49-F238E27FC236}">
                  <a16:creationId xmlns:a16="http://schemas.microsoft.com/office/drawing/2014/main" xmlns="" id="{89BAA25A-CD6B-F5B2-B287-E5C3C6C55444}"/>
                </a:ext>
              </a:extLst>
            </p:cNvPr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5104;p62">
              <a:extLst>
                <a:ext uri="{FF2B5EF4-FFF2-40B4-BE49-F238E27FC236}">
                  <a16:creationId xmlns:a16="http://schemas.microsoft.com/office/drawing/2014/main" xmlns="" id="{4E99D947-5A90-D00A-87F5-67E04457CF93}"/>
                </a:ext>
              </a:extLst>
            </p:cNvPr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3250">
        <p15:prstTrans prst="origami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7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uiExpand="1" build="p"/>
      <p:bldP spid="59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6" name="Google Shape;5506;p70"/>
          <p:cNvGrpSpPr/>
          <p:nvPr/>
        </p:nvGrpSpPr>
        <p:grpSpPr>
          <a:xfrm>
            <a:off x="7659045" y="1277070"/>
            <a:ext cx="2800259" cy="3028599"/>
            <a:chOff x="7638650" y="656175"/>
            <a:chExt cx="3291150" cy="3552150"/>
          </a:xfrm>
        </p:grpSpPr>
        <p:sp>
          <p:nvSpPr>
            <p:cNvPr id="5507" name="Google Shape;5507;p70"/>
            <p:cNvSpPr/>
            <p:nvPr/>
          </p:nvSpPr>
          <p:spPr>
            <a:xfrm>
              <a:off x="7951675" y="1136475"/>
              <a:ext cx="2665100" cy="2318825"/>
            </a:xfrm>
            <a:custGeom>
              <a:avLst/>
              <a:gdLst/>
              <a:ahLst/>
              <a:cxnLst/>
              <a:rect l="l" t="t" r="r" b="b"/>
              <a:pathLst>
                <a:path w="106604" h="92753" extrusionOk="0">
                  <a:moveTo>
                    <a:pt x="77054" y="5214"/>
                  </a:moveTo>
                  <a:lnTo>
                    <a:pt x="74010" y="33300"/>
                  </a:lnTo>
                  <a:cubicBezTo>
                    <a:pt x="73933" y="33993"/>
                    <a:pt x="74318" y="34687"/>
                    <a:pt x="74973" y="34995"/>
                  </a:cubicBezTo>
                  <a:lnTo>
                    <a:pt x="100824" y="46360"/>
                  </a:lnTo>
                  <a:lnTo>
                    <a:pt x="74973" y="57764"/>
                  </a:lnTo>
                  <a:cubicBezTo>
                    <a:pt x="74318" y="58072"/>
                    <a:pt x="73933" y="58727"/>
                    <a:pt x="74010" y="59459"/>
                  </a:cubicBezTo>
                  <a:lnTo>
                    <a:pt x="77054" y="87545"/>
                  </a:lnTo>
                  <a:lnTo>
                    <a:pt x="54285" y="70863"/>
                  </a:lnTo>
                  <a:cubicBezTo>
                    <a:pt x="53976" y="70651"/>
                    <a:pt x="53630" y="70545"/>
                    <a:pt x="53288" y="70545"/>
                  </a:cubicBezTo>
                  <a:cubicBezTo>
                    <a:pt x="52946" y="70545"/>
                    <a:pt x="52609" y="70651"/>
                    <a:pt x="52320" y="70863"/>
                  </a:cubicBezTo>
                  <a:lnTo>
                    <a:pt x="29512" y="87545"/>
                  </a:lnTo>
                  <a:lnTo>
                    <a:pt x="32556" y="59459"/>
                  </a:lnTo>
                  <a:cubicBezTo>
                    <a:pt x="32671" y="58727"/>
                    <a:pt x="32247" y="58072"/>
                    <a:pt x="31593" y="57764"/>
                  </a:cubicBezTo>
                  <a:lnTo>
                    <a:pt x="5741" y="46360"/>
                  </a:lnTo>
                  <a:lnTo>
                    <a:pt x="31593" y="34995"/>
                  </a:lnTo>
                  <a:cubicBezTo>
                    <a:pt x="32247" y="34687"/>
                    <a:pt x="32671" y="33993"/>
                    <a:pt x="32556" y="33300"/>
                  </a:cubicBezTo>
                  <a:lnTo>
                    <a:pt x="29512" y="5214"/>
                  </a:lnTo>
                  <a:lnTo>
                    <a:pt x="52320" y="21896"/>
                  </a:lnTo>
                  <a:cubicBezTo>
                    <a:pt x="52609" y="22108"/>
                    <a:pt x="52946" y="22214"/>
                    <a:pt x="53288" y="22214"/>
                  </a:cubicBezTo>
                  <a:cubicBezTo>
                    <a:pt x="53630" y="22214"/>
                    <a:pt x="53976" y="22108"/>
                    <a:pt x="54285" y="21896"/>
                  </a:cubicBezTo>
                  <a:lnTo>
                    <a:pt x="77054" y="5214"/>
                  </a:lnTo>
                  <a:close/>
                  <a:moveTo>
                    <a:pt x="27451" y="0"/>
                  </a:moveTo>
                  <a:cubicBezTo>
                    <a:pt x="27167" y="0"/>
                    <a:pt x="26879" y="69"/>
                    <a:pt x="26623" y="206"/>
                  </a:cubicBezTo>
                  <a:cubicBezTo>
                    <a:pt x="26083" y="553"/>
                    <a:pt x="25737" y="1169"/>
                    <a:pt x="25814" y="1824"/>
                  </a:cubicBezTo>
                  <a:lnTo>
                    <a:pt x="29165" y="32452"/>
                  </a:lnTo>
                  <a:lnTo>
                    <a:pt x="964" y="44858"/>
                  </a:lnTo>
                  <a:cubicBezTo>
                    <a:pt x="386" y="45128"/>
                    <a:pt x="1" y="45705"/>
                    <a:pt x="1" y="46360"/>
                  </a:cubicBezTo>
                  <a:cubicBezTo>
                    <a:pt x="1" y="47015"/>
                    <a:pt x="386" y="47632"/>
                    <a:pt x="964" y="47901"/>
                  </a:cubicBezTo>
                  <a:lnTo>
                    <a:pt x="29165" y="60307"/>
                  </a:lnTo>
                  <a:lnTo>
                    <a:pt x="25814" y="90897"/>
                  </a:lnTo>
                  <a:cubicBezTo>
                    <a:pt x="25737" y="91552"/>
                    <a:pt x="26083" y="92207"/>
                    <a:pt x="26623" y="92515"/>
                  </a:cubicBezTo>
                  <a:cubicBezTo>
                    <a:pt x="26889" y="92675"/>
                    <a:pt x="27188" y="92753"/>
                    <a:pt x="27482" y="92753"/>
                  </a:cubicBezTo>
                  <a:cubicBezTo>
                    <a:pt x="27826" y="92753"/>
                    <a:pt x="28163" y="92646"/>
                    <a:pt x="28433" y="92438"/>
                  </a:cubicBezTo>
                  <a:lnTo>
                    <a:pt x="53283" y="74253"/>
                  </a:lnTo>
                  <a:lnTo>
                    <a:pt x="78132" y="92438"/>
                  </a:lnTo>
                  <a:cubicBezTo>
                    <a:pt x="78441" y="92630"/>
                    <a:pt x="78749" y="92746"/>
                    <a:pt x="79096" y="92746"/>
                  </a:cubicBezTo>
                  <a:cubicBezTo>
                    <a:pt x="79404" y="92746"/>
                    <a:pt x="79673" y="92669"/>
                    <a:pt x="79943" y="92515"/>
                  </a:cubicBezTo>
                  <a:cubicBezTo>
                    <a:pt x="80521" y="92207"/>
                    <a:pt x="80829" y="91552"/>
                    <a:pt x="80752" y="90897"/>
                  </a:cubicBezTo>
                  <a:lnTo>
                    <a:pt x="77439" y="60307"/>
                  </a:lnTo>
                  <a:lnTo>
                    <a:pt x="105602" y="47901"/>
                  </a:lnTo>
                  <a:cubicBezTo>
                    <a:pt x="106218" y="47632"/>
                    <a:pt x="106603" y="47015"/>
                    <a:pt x="106603" y="46360"/>
                  </a:cubicBezTo>
                  <a:cubicBezTo>
                    <a:pt x="106603" y="45705"/>
                    <a:pt x="106218" y="45128"/>
                    <a:pt x="105602" y="44858"/>
                  </a:cubicBezTo>
                  <a:lnTo>
                    <a:pt x="77439" y="32452"/>
                  </a:lnTo>
                  <a:lnTo>
                    <a:pt x="80752" y="1824"/>
                  </a:lnTo>
                  <a:cubicBezTo>
                    <a:pt x="80829" y="1169"/>
                    <a:pt x="80521" y="553"/>
                    <a:pt x="79943" y="206"/>
                  </a:cubicBezTo>
                  <a:cubicBezTo>
                    <a:pt x="79686" y="69"/>
                    <a:pt x="79407" y="0"/>
                    <a:pt x="79128" y="0"/>
                  </a:cubicBezTo>
                  <a:cubicBezTo>
                    <a:pt x="78779" y="0"/>
                    <a:pt x="78432" y="108"/>
                    <a:pt x="78132" y="322"/>
                  </a:cubicBezTo>
                  <a:lnTo>
                    <a:pt x="53283" y="18506"/>
                  </a:lnTo>
                  <a:lnTo>
                    <a:pt x="28433" y="322"/>
                  </a:lnTo>
                  <a:cubicBezTo>
                    <a:pt x="28155" y="108"/>
                    <a:pt x="27806" y="0"/>
                    <a:pt x="27451" y="0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70"/>
            <p:cNvSpPr/>
            <p:nvPr/>
          </p:nvSpPr>
          <p:spPr>
            <a:xfrm>
              <a:off x="7951675" y="1133900"/>
              <a:ext cx="2665100" cy="2324125"/>
            </a:xfrm>
            <a:custGeom>
              <a:avLst/>
              <a:gdLst/>
              <a:ahLst/>
              <a:cxnLst/>
              <a:rect l="l" t="t" r="r" b="b"/>
              <a:pathLst>
                <a:path w="106604" h="92965" fill="none" extrusionOk="0">
                  <a:moveTo>
                    <a:pt x="5741" y="46463"/>
                  </a:moveTo>
                  <a:lnTo>
                    <a:pt x="31593" y="57867"/>
                  </a:lnTo>
                  <a:cubicBezTo>
                    <a:pt x="32247" y="58175"/>
                    <a:pt x="32671" y="58830"/>
                    <a:pt x="32556" y="59562"/>
                  </a:cubicBezTo>
                  <a:lnTo>
                    <a:pt x="29512" y="87648"/>
                  </a:lnTo>
                  <a:lnTo>
                    <a:pt x="52320" y="70966"/>
                  </a:lnTo>
                  <a:cubicBezTo>
                    <a:pt x="52898" y="70542"/>
                    <a:pt x="53668" y="70542"/>
                    <a:pt x="54285" y="70966"/>
                  </a:cubicBezTo>
                  <a:lnTo>
                    <a:pt x="77054" y="87648"/>
                  </a:lnTo>
                  <a:lnTo>
                    <a:pt x="74010" y="59562"/>
                  </a:lnTo>
                  <a:cubicBezTo>
                    <a:pt x="73933" y="58830"/>
                    <a:pt x="74318" y="58175"/>
                    <a:pt x="74973" y="57867"/>
                  </a:cubicBezTo>
                  <a:lnTo>
                    <a:pt x="100824" y="46463"/>
                  </a:lnTo>
                  <a:lnTo>
                    <a:pt x="74973" y="35098"/>
                  </a:lnTo>
                  <a:cubicBezTo>
                    <a:pt x="74318" y="34790"/>
                    <a:pt x="73933" y="34096"/>
                    <a:pt x="74010" y="33403"/>
                  </a:cubicBezTo>
                  <a:lnTo>
                    <a:pt x="77054" y="5317"/>
                  </a:lnTo>
                  <a:lnTo>
                    <a:pt x="54285" y="21999"/>
                  </a:lnTo>
                  <a:cubicBezTo>
                    <a:pt x="53668" y="22423"/>
                    <a:pt x="52898" y="22423"/>
                    <a:pt x="52320" y="21999"/>
                  </a:cubicBezTo>
                  <a:lnTo>
                    <a:pt x="29512" y="5317"/>
                  </a:lnTo>
                  <a:lnTo>
                    <a:pt x="32556" y="33403"/>
                  </a:lnTo>
                  <a:cubicBezTo>
                    <a:pt x="32671" y="34096"/>
                    <a:pt x="32247" y="34790"/>
                    <a:pt x="31593" y="35098"/>
                  </a:cubicBezTo>
                  <a:close/>
                  <a:moveTo>
                    <a:pt x="79096" y="92849"/>
                  </a:moveTo>
                  <a:cubicBezTo>
                    <a:pt x="78749" y="92849"/>
                    <a:pt x="78441" y="92733"/>
                    <a:pt x="78132" y="92541"/>
                  </a:cubicBezTo>
                  <a:lnTo>
                    <a:pt x="53283" y="74356"/>
                  </a:lnTo>
                  <a:lnTo>
                    <a:pt x="28433" y="92541"/>
                  </a:lnTo>
                  <a:cubicBezTo>
                    <a:pt x="27933" y="92926"/>
                    <a:pt x="27201" y="92965"/>
                    <a:pt x="26623" y="92618"/>
                  </a:cubicBezTo>
                  <a:cubicBezTo>
                    <a:pt x="26083" y="92310"/>
                    <a:pt x="25737" y="91655"/>
                    <a:pt x="25814" y="91000"/>
                  </a:cubicBezTo>
                  <a:lnTo>
                    <a:pt x="29165" y="60410"/>
                  </a:lnTo>
                  <a:lnTo>
                    <a:pt x="964" y="48004"/>
                  </a:lnTo>
                  <a:cubicBezTo>
                    <a:pt x="386" y="47735"/>
                    <a:pt x="1" y="47118"/>
                    <a:pt x="1" y="46463"/>
                  </a:cubicBezTo>
                  <a:cubicBezTo>
                    <a:pt x="1" y="45808"/>
                    <a:pt x="386" y="45231"/>
                    <a:pt x="964" y="44961"/>
                  </a:cubicBezTo>
                  <a:lnTo>
                    <a:pt x="29165" y="32555"/>
                  </a:lnTo>
                  <a:lnTo>
                    <a:pt x="25814" y="1927"/>
                  </a:lnTo>
                  <a:cubicBezTo>
                    <a:pt x="25737" y="1272"/>
                    <a:pt x="26083" y="656"/>
                    <a:pt x="26623" y="309"/>
                  </a:cubicBezTo>
                  <a:cubicBezTo>
                    <a:pt x="27201" y="1"/>
                    <a:pt x="27933" y="39"/>
                    <a:pt x="28433" y="425"/>
                  </a:cubicBezTo>
                  <a:lnTo>
                    <a:pt x="53283" y="18609"/>
                  </a:lnTo>
                  <a:lnTo>
                    <a:pt x="78132" y="425"/>
                  </a:lnTo>
                  <a:cubicBezTo>
                    <a:pt x="78672" y="39"/>
                    <a:pt x="79365" y="1"/>
                    <a:pt x="79943" y="309"/>
                  </a:cubicBezTo>
                  <a:cubicBezTo>
                    <a:pt x="80521" y="656"/>
                    <a:pt x="80829" y="1272"/>
                    <a:pt x="80752" y="1927"/>
                  </a:cubicBezTo>
                  <a:lnTo>
                    <a:pt x="77439" y="32555"/>
                  </a:lnTo>
                  <a:lnTo>
                    <a:pt x="105602" y="44961"/>
                  </a:lnTo>
                  <a:cubicBezTo>
                    <a:pt x="106218" y="45231"/>
                    <a:pt x="106603" y="45808"/>
                    <a:pt x="106603" y="46463"/>
                  </a:cubicBezTo>
                  <a:cubicBezTo>
                    <a:pt x="106603" y="47118"/>
                    <a:pt x="106218" y="47735"/>
                    <a:pt x="105602" y="48004"/>
                  </a:cubicBezTo>
                  <a:lnTo>
                    <a:pt x="77439" y="60410"/>
                  </a:lnTo>
                  <a:lnTo>
                    <a:pt x="80752" y="91000"/>
                  </a:lnTo>
                  <a:cubicBezTo>
                    <a:pt x="80829" y="91655"/>
                    <a:pt x="80521" y="92310"/>
                    <a:pt x="79943" y="92618"/>
                  </a:cubicBezTo>
                  <a:cubicBezTo>
                    <a:pt x="79673" y="92772"/>
                    <a:pt x="79404" y="92849"/>
                    <a:pt x="79096" y="92849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extrusionOk="0">
                  <a:moveTo>
                    <a:pt x="46310" y="5741"/>
                  </a:moveTo>
                  <a:lnTo>
                    <a:pt x="57906" y="31515"/>
                  </a:lnTo>
                  <a:cubicBezTo>
                    <a:pt x="58188" y="32114"/>
                    <a:pt x="58793" y="32488"/>
                    <a:pt x="59425" y="32488"/>
                  </a:cubicBezTo>
                  <a:cubicBezTo>
                    <a:pt x="59484" y="32488"/>
                    <a:pt x="59542" y="32485"/>
                    <a:pt x="59601" y="32478"/>
                  </a:cubicBezTo>
                  <a:lnTo>
                    <a:pt x="87648" y="29165"/>
                  </a:lnTo>
                  <a:lnTo>
                    <a:pt x="71159" y="52088"/>
                  </a:lnTo>
                  <a:cubicBezTo>
                    <a:pt x="70774" y="52705"/>
                    <a:pt x="70774" y="53475"/>
                    <a:pt x="71198" y="54053"/>
                  </a:cubicBezTo>
                  <a:lnTo>
                    <a:pt x="88072" y="76706"/>
                  </a:lnTo>
                  <a:lnTo>
                    <a:pt x="88072" y="76706"/>
                  </a:lnTo>
                  <a:lnTo>
                    <a:pt x="59986" y="73894"/>
                  </a:lnTo>
                  <a:cubicBezTo>
                    <a:pt x="59929" y="73888"/>
                    <a:pt x="59872" y="73885"/>
                    <a:pt x="59815" y="73885"/>
                  </a:cubicBezTo>
                  <a:cubicBezTo>
                    <a:pt x="59148" y="73885"/>
                    <a:pt x="58540" y="74292"/>
                    <a:pt x="58291" y="74896"/>
                  </a:cubicBezTo>
                  <a:lnTo>
                    <a:pt x="47119" y="100824"/>
                  </a:lnTo>
                  <a:lnTo>
                    <a:pt x="35484" y="75088"/>
                  </a:lnTo>
                  <a:cubicBezTo>
                    <a:pt x="35237" y="74489"/>
                    <a:pt x="34635" y="74115"/>
                    <a:pt x="33974" y="74115"/>
                  </a:cubicBezTo>
                  <a:cubicBezTo>
                    <a:pt x="33912" y="74115"/>
                    <a:pt x="33851" y="74119"/>
                    <a:pt x="33789" y="74125"/>
                  </a:cubicBezTo>
                  <a:lnTo>
                    <a:pt x="5741" y="77400"/>
                  </a:lnTo>
                  <a:lnTo>
                    <a:pt x="22231" y="54477"/>
                  </a:lnTo>
                  <a:cubicBezTo>
                    <a:pt x="22654" y="53899"/>
                    <a:pt x="22654" y="53090"/>
                    <a:pt x="22192" y="52512"/>
                  </a:cubicBezTo>
                  <a:lnTo>
                    <a:pt x="5318" y="29897"/>
                  </a:lnTo>
                  <a:lnTo>
                    <a:pt x="33442" y="32709"/>
                  </a:lnTo>
                  <a:cubicBezTo>
                    <a:pt x="33474" y="32711"/>
                    <a:pt x="33505" y="32712"/>
                    <a:pt x="33537" y="32712"/>
                  </a:cubicBezTo>
                  <a:cubicBezTo>
                    <a:pt x="34198" y="32712"/>
                    <a:pt x="34843" y="32333"/>
                    <a:pt x="35137" y="31708"/>
                  </a:cubicBezTo>
                  <a:lnTo>
                    <a:pt x="46310" y="5741"/>
                  </a:lnTo>
                  <a:close/>
                  <a:moveTo>
                    <a:pt x="46233" y="1"/>
                  </a:moveTo>
                  <a:cubicBezTo>
                    <a:pt x="45578" y="1"/>
                    <a:pt x="45000" y="386"/>
                    <a:pt x="44730" y="1002"/>
                  </a:cubicBezTo>
                  <a:lnTo>
                    <a:pt x="32556" y="29281"/>
                  </a:lnTo>
                  <a:lnTo>
                    <a:pt x="1927" y="26198"/>
                  </a:lnTo>
                  <a:cubicBezTo>
                    <a:pt x="1891" y="26196"/>
                    <a:pt x="1854" y="26195"/>
                    <a:pt x="1818" y="26195"/>
                  </a:cubicBezTo>
                  <a:cubicBezTo>
                    <a:pt x="1204" y="26195"/>
                    <a:pt x="636" y="26500"/>
                    <a:pt x="309" y="27046"/>
                  </a:cubicBezTo>
                  <a:cubicBezTo>
                    <a:pt x="1" y="27624"/>
                    <a:pt x="39" y="28317"/>
                    <a:pt x="425" y="28857"/>
                  </a:cubicBezTo>
                  <a:lnTo>
                    <a:pt x="18840" y="53514"/>
                  </a:lnTo>
                  <a:lnTo>
                    <a:pt x="849" y="78517"/>
                  </a:lnTo>
                  <a:cubicBezTo>
                    <a:pt x="463" y="79056"/>
                    <a:pt x="425" y="79788"/>
                    <a:pt x="771" y="80328"/>
                  </a:cubicBezTo>
                  <a:cubicBezTo>
                    <a:pt x="1083" y="80847"/>
                    <a:pt x="1612" y="81149"/>
                    <a:pt x="2191" y="81149"/>
                  </a:cubicBezTo>
                  <a:cubicBezTo>
                    <a:pt x="2257" y="81149"/>
                    <a:pt x="2323" y="81145"/>
                    <a:pt x="2390" y="81137"/>
                  </a:cubicBezTo>
                  <a:lnTo>
                    <a:pt x="32979" y="77554"/>
                  </a:lnTo>
                  <a:lnTo>
                    <a:pt x="45655" y="105601"/>
                  </a:lnTo>
                  <a:cubicBezTo>
                    <a:pt x="45770" y="105948"/>
                    <a:pt x="46040" y="106218"/>
                    <a:pt x="46348" y="106372"/>
                  </a:cubicBezTo>
                  <a:cubicBezTo>
                    <a:pt x="46579" y="106526"/>
                    <a:pt x="46849" y="106603"/>
                    <a:pt x="47157" y="106603"/>
                  </a:cubicBezTo>
                  <a:cubicBezTo>
                    <a:pt x="47812" y="106603"/>
                    <a:pt x="48390" y="106179"/>
                    <a:pt x="48660" y="105601"/>
                  </a:cubicBezTo>
                  <a:lnTo>
                    <a:pt x="60834" y="77323"/>
                  </a:lnTo>
                  <a:lnTo>
                    <a:pt x="91463" y="80366"/>
                  </a:lnTo>
                  <a:cubicBezTo>
                    <a:pt x="91524" y="80374"/>
                    <a:pt x="91585" y="80377"/>
                    <a:pt x="91646" y="80377"/>
                  </a:cubicBezTo>
                  <a:cubicBezTo>
                    <a:pt x="92237" y="80377"/>
                    <a:pt x="92801" y="80046"/>
                    <a:pt x="93081" y="79557"/>
                  </a:cubicBezTo>
                  <a:cubicBezTo>
                    <a:pt x="93427" y="78979"/>
                    <a:pt x="93350" y="78247"/>
                    <a:pt x="92965" y="77747"/>
                  </a:cubicBezTo>
                  <a:lnTo>
                    <a:pt x="74588" y="53051"/>
                  </a:lnTo>
                  <a:lnTo>
                    <a:pt x="92541" y="28048"/>
                  </a:lnTo>
                  <a:cubicBezTo>
                    <a:pt x="92927" y="27508"/>
                    <a:pt x="92965" y="26815"/>
                    <a:pt x="92618" y="26237"/>
                  </a:cubicBezTo>
                  <a:cubicBezTo>
                    <a:pt x="92339" y="25748"/>
                    <a:pt x="91774" y="25417"/>
                    <a:pt x="91183" y="25417"/>
                  </a:cubicBezTo>
                  <a:cubicBezTo>
                    <a:pt x="91122" y="25417"/>
                    <a:pt x="91061" y="25421"/>
                    <a:pt x="91000" y="25428"/>
                  </a:cubicBezTo>
                  <a:lnTo>
                    <a:pt x="60449" y="29049"/>
                  </a:lnTo>
                  <a:lnTo>
                    <a:pt x="47774" y="964"/>
                  </a:lnTo>
                  <a:cubicBezTo>
                    <a:pt x="47504" y="386"/>
                    <a:pt x="46888" y="1"/>
                    <a:pt x="46233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70"/>
            <p:cNvSpPr/>
            <p:nvPr/>
          </p:nvSpPr>
          <p:spPr>
            <a:xfrm>
              <a:off x="8116375" y="963425"/>
              <a:ext cx="2335700" cy="2665075"/>
            </a:xfrm>
            <a:custGeom>
              <a:avLst/>
              <a:gdLst/>
              <a:ahLst/>
              <a:cxnLst/>
              <a:rect l="l" t="t" r="r" b="b"/>
              <a:pathLst>
                <a:path w="93428" h="106603" fill="none" extrusionOk="0">
                  <a:moveTo>
                    <a:pt x="5318" y="29897"/>
                  </a:moveTo>
                  <a:lnTo>
                    <a:pt x="22192" y="52512"/>
                  </a:lnTo>
                  <a:cubicBezTo>
                    <a:pt x="22654" y="53090"/>
                    <a:pt x="22654" y="53899"/>
                    <a:pt x="22231" y="54477"/>
                  </a:cubicBezTo>
                  <a:lnTo>
                    <a:pt x="5741" y="77400"/>
                  </a:lnTo>
                  <a:lnTo>
                    <a:pt x="33789" y="74125"/>
                  </a:lnTo>
                  <a:cubicBezTo>
                    <a:pt x="34521" y="74048"/>
                    <a:pt x="35214" y="74433"/>
                    <a:pt x="35484" y="75088"/>
                  </a:cubicBezTo>
                  <a:lnTo>
                    <a:pt x="47119" y="100824"/>
                  </a:lnTo>
                  <a:lnTo>
                    <a:pt x="58291" y="74896"/>
                  </a:lnTo>
                  <a:cubicBezTo>
                    <a:pt x="58561" y="74241"/>
                    <a:pt x="59254" y="73817"/>
                    <a:pt x="59986" y="73894"/>
                  </a:cubicBezTo>
                  <a:lnTo>
                    <a:pt x="88072" y="76706"/>
                  </a:lnTo>
                  <a:lnTo>
                    <a:pt x="71198" y="54053"/>
                  </a:lnTo>
                  <a:cubicBezTo>
                    <a:pt x="70774" y="53475"/>
                    <a:pt x="70774" y="52705"/>
                    <a:pt x="71159" y="52088"/>
                  </a:cubicBezTo>
                  <a:lnTo>
                    <a:pt x="87648" y="29165"/>
                  </a:lnTo>
                  <a:lnTo>
                    <a:pt x="59601" y="32478"/>
                  </a:lnTo>
                  <a:cubicBezTo>
                    <a:pt x="58908" y="32555"/>
                    <a:pt x="58214" y="32170"/>
                    <a:pt x="57906" y="31515"/>
                  </a:cubicBezTo>
                  <a:lnTo>
                    <a:pt x="46310" y="5741"/>
                  </a:lnTo>
                  <a:lnTo>
                    <a:pt x="35137" y="31708"/>
                  </a:lnTo>
                  <a:cubicBezTo>
                    <a:pt x="34829" y="32363"/>
                    <a:pt x="34135" y="32748"/>
                    <a:pt x="33442" y="32709"/>
                  </a:cubicBezTo>
                  <a:close/>
                  <a:moveTo>
                    <a:pt x="46348" y="106372"/>
                  </a:moveTo>
                  <a:cubicBezTo>
                    <a:pt x="46040" y="106218"/>
                    <a:pt x="45770" y="105948"/>
                    <a:pt x="45655" y="105601"/>
                  </a:cubicBezTo>
                  <a:lnTo>
                    <a:pt x="32979" y="77554"/>
                  </a:lnTo>
                  <a:lnTo>
                    <a:pt x="2390" y="81137"/>
                  </a:lnTo>
                  <a:cubicBezTo>
                    <a:pt x="1735" y="81214"/>
                    <a:pt x="1118" y="80906"/>
                    <a:pt x="771" y="80328"/>
                  </a:cubicBezTo>
                  <a:cubicBezTo>
                    <a:pt x="425" y="79788"/>
                    <a:pt x="463" y="79056"/>
                    <a:pt x="849" y="78517"/>
                  </a:cubicBezTo>
                  <a:lnTo>
                    <a:pt x="18840" y="53514"/>
                  </a:lnTo>
                  <a:lnTo>
                    <a:pt x="425" y="28857"/>
                  </a:lnTo>
                  <a:cubicBezTo>
                    <a:pt x="39" y="28317"/>
                    <a:pt x="1" y="27624"/>
                    <a:pt x="309" y="27046"/>
                  </a:cubicBezTo>
                  <a:cubicBezTo>
                    <a:pt x="656" y="26468"/>
                    <a:pt x="1272" y="26160"/>
                    <a:pt x="1927" y="26198"/>
                  </a:cubicBezTo>
                  <a:lnTo>
                    <a:pt x="32556" y="29281"/>
                  </a:lnTo>
                  <a:lnTo>
                    <a:pt x="44730" y="1002"/>
                  </a:lnTo>
                  <a:cubicBezTo>
                    <a:pt x="45000" y="386"/>
                    <a:pt x="45578" y="1"/>
                    <a:pt x="46233" y="1"/>
                  </a:cubicBezTo>
                  <a:cubicBezTo>
                    <a:pt x="46888" y="1"/>
                    <a:pt x="47504" y="386"/>
                    <a:pt x="47774" y="964"/>
                  </a:cubicBezTo>
                  <a:lnTo>
                    <a:pt x="60449" y="29049"/>
                  </a:lnTo>
                  <a:lnTo>
                    <a:pt x="91000" y="25428"/>
                  </a:lnTo>
                  <a:cubicBezTo>
                    <a:pt x="91655" y="25351"/>
                    <a:pt x="92310" y="25698"/>
                    <a:pt x="92618" y="26237"/>
                  </a:cubicBezTo>
                  <a:cubicBezTo>
                    <a:pt x="92965" y="26815"/>
                    <a:pt x="92927" y="27508"/>
                    <a:pt x="92541" y="28048"/>
                  </a:cubicBezTo>
                  <a:lnTo>
                    <a:pt x="74588" y="53051"/>
                  </a:lnTo>
                  <a:lnTo>
                    <a:pt x="92965" y="77747"/>
                  </a:lnTo>
                  <a:cubicBezTo>
                    <a:pt x="93350" y="78247"/>
                    <a:pt x="93427" y="78979"/>
                    <a:pt x="93081" y="79557"/>
                  </a:cubicBezTo>
                  <a:cubicBezTo>
                    <a:pt x="92772" y="80097"/>
                    <a:pt x="92117" y="80443"/>
                    <a:pt x="91463" y="80366"/>
                  </a:cubicBezTo>
                  <a:lnTo>
                    <a:pt x="60834" y="77323"/>
                  </a:lnTo>
                  <a:lnTo>
                    <a:pt x="48660" y="105601"/>
                  </a:lnTo>
                  <a:cubicBezTo>
                    <a:pt x="48390" y="106179"/>
                    <a:pt x="47812" y="106603"/>
                    <a:pt x="47157" y="106603"/>
                  </a:cubicBezTo>
                  <a:cubicBezTo>
                    <a:pt x="46849" y="106603"/>
                    <a:pt x="46579" y="106526"/>
                    <a:pt x="46348" y="10637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extrusionOk="0">
                  <a:moveTo>
                    <a:pt x="59871" y="6665"/>
                  </a:move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70"/>
            <p:cNvSpPr/>
            <p:nvPr/>
          </p:nvSpPr>
          <p:spPr>
            <a:xfrm>
              <a:off x="7786975" y="811250"/>
              <a:ext cx="2993525" cy="2993525"/>
            </a:xfrm>
            <a:custGeom>
              <a:avLst/>
              <a:gdLst/>
              <a:ahLst/>
              <a:cxnLst/>
              <a:rect l="l" t="t" r="r" b="b"/>
              <a:pathLst>
                <a:path w="119741" h="119741" fill="none" extrusionOk="0">
                  <a:moveTo>
                    <a:pt x="59871" y="113075"/>
                  </a:moveTo>
                  <a:cubicBezTo>
                    <a:pt x="30475" y="113075"/>
                    <a:pt x="6666" y="89266"/>
                    <a:pt x="6666" y="59870"/>
                  </a:cubicBezTo>
                  <a:cubicBezTo>
                    <a:pt x="6666" y="30475"/>
                    <a:pt x="30475" y="6665"/>
                    <a:pt x="59871" y="6665"/>
                  </a:cubicBezTo>
                  <a:cubicBezTo>
                    <a:pt x="89266" y="6665"/>
                    <a:pt x="113076" y="30475"/>
                    <a:pt x="113076" y="59870"/>
                  </a:cubicBezTo>
                  <a:cubicBezTo>
                    <a:pt x="113076" y="89266"/>
                    <a:pt x="89266" y="113075"/>
                    <a:pt x="59871" y="113075"/>
                  </a:cubicBezTo>
                  <a:close/>
                  <a:moveTo>
                    <a:pt x="59871" y="0"/>
                  </a:moveTo>
                  <a:cubicBezTo>
                    <a:pt x="26815" y="0"/>
                    <a:pt x="1" y="26815"/>
                    <a:pt x="1" y="59870"/>
                  </a:cubicBezTo>
                  <a:cubicBezTo>
                    <a:pt x="1" y="92926"/>
                    <a:pt x="26815" y="119740"/>
                    <a:pt x="59871" y="119740"/>
                  </a:cubicBezTo>
                  <a:cubicBezTo>
                    <a:pt x="92926" y="119740"/>
                    <a:pt x="119741" y="92926"/>
                    <a:pt x="119741" y="59870"/>
                  </a:cubicBezTo>
                  <a:cubicBezTo>
                    <a:pt x="119741" y="26815"/>
                    <a:pt x="92926" y="0"/>
                    <a:pt x="598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extrusionOk="0">
                  <a:moveTo>
                    <a:pt x="4393" y="0"/>
                  </a:moveTo>
                  <a:cubicBezTo>
                    <a:pt x="1965" y="0"/>
                    <a:pt x="1" y="2004"/>
                    <a:pt x="1" y="4431"/>
                  </a:cubicBezTo>
                  <a:lnTo>
                    <a:pt x="1" y="12020"/>
                  </a:lnTo>
                  <a:cubicBezTo>
                    <a:pt x="1" y="14486"/>
                    <a:pt x="1965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6"/>
                    <a:pt x="16413" y="12020"/>
                  </a:cubicBezTo>
                  <a:lnTo>
                    <a:pt x="16413" y="4431"/>
                  </a:lnTo>
                  <a:cubicBezTo>
                    <a:pt x="16413" y="2004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70"/>
            <p:cNvSpPr/>
            <p:nvPr/>
          </p:nvSpPr>
          <p:spPr>
            <a:xfrm>
              <a:off x="9091100" y="3609225"/>
              <a:ext cx="410325" cy="411275"/>
            </a:xfrm>
            <a:custGeom>
              <a:avLst/>
              <a:gdLst/>
              <a:ahLst/>
              <a:cxnLst/>
              <a:rect l="l" t="t" r="r" b="b"/>
              <a:pathLst>
                <a:path w="16413" h="16451" fill="none" extrusionOk="0">
                  <a:moveTo>
                    <a:pt x="16413" y="4431"/>
                  </a:moveTo>
                  <a:lnTo>
                    <a:pt x="16413" y="12020"/>
                  </a:lnTo>
                  <a:cubicBezTo>
                    <a:pt x="16413" y="14486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5" y="16451"/>
                    <a:pt x="1" y="14486"/>
                    <a:pt x="1" y="12020"/>
                  </a:cubicBezTo>
                  <a:lnTo>
                    <a:pt x="1" y="4431"/>
                  </a:lnTo>
                  <a:cubicBezTo>
                    <a:pt x="1" y="2004"/>
                    <a:pt x="1965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70"/>
            <p:cNvSpPr/>
            <p:nvPr/>
          </p:nvSpPr>
          <p:spPr>
            <a:xfrm>
              <a:off x="9091100" y="3768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0"/>
                  </a:lnTo>
                  <a:cubicBezTo>
                    <a:pt x="1" y="14448"/>
                    <a:pt x="1966" y="16412"/>
                    <a:pt x="4393" y="16412"/>
                  </a:cubicBezTo>
                  <a:lnTo>
                    <a:pt x="12021" y="16412"/>
                  </a:lnTo>
                  <a:cubicBezTo>
                    <a:pt x="14448" y="16412"/>
                    <a:pt x="16413" y="14448"/>
                    <a:pt x="16413" y="12020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70"/>
            <p:cNvSpPr/>
            <p:nvPr/>
          </p:nvSpPr>
          <p:spPr>
            <a:xfrm>
              <a:off x="10357650" y="28367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2"/>
                  </a:moveTo>
                  <a:lnTo>
                    <a:pt x="16413" y="12020"/>
                  </a:lnTo>
                  <a:cubicBezTo>
                    <a:pt x="16413" y="14448"/>
                    <a:pt x="14448" y="16412"/>
                    <a:pt x="12021" y="16412"/>
                  </a:cubicBezTo>
                  <a:lnTo>
                    <a:pt x="4393" y="16412"/>
                  </a:lnTo>
                  <a:cubicBezTo>
                    <a:pt x="1966" y="16412"/>
                    <a:pt x="1" y="14448"/>
                    <a:pt x="1" y="12020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70"/>
            <p:cNvSpPr/>
            <p:nvPr/>
          </p:nvSpPr>
          <p:spPr>
            <a:xfrm>
              <a:off x="10357650" y="2995700"/>
              <a:ext cx="410325" cy="110775"/>
            </a:xfrm>
            <a:custGeom>
              <a:avLst/>
              <a:gdLst/>
              <a:ahLst/>
              <a:cxnLst/>
              <a:rect l="l" t="t" r="r" b="b"/>
              <a:pathLst>
                <a:path w="16413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0"/>
                  </a:moveTo>
                  <a:cubicBezTo>
                    <a:pt x="1965" y="0"/>
                    <a:pt x="0" y="1965"/>
                    <a:pt x="0" y="4392"/>
                  </a:cubicBezTo>
                  <a:lnTo>
                    <a:pt x="0" y="12020"/>
                  </a:lnTo>
                  <a:cubicBezTo>
                    <a:pt x="0" y="14448"/>
                    <a:pt x="1965" y="16412"/>
                    <a:pt x="4392" y="16412"/>
                  </a:cubicBezTo>
                  <a:lnTo>
                    <a:pt x="12021" y="16412"/>
                  </a:lnTo>
                  <a:cubicBezTo>
                    <a:pt x="14448" y="16412"/>
                    <a:pt x="16451" y="14448"/>
                    <a:pt x="16451" y="12020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70"/>
            <p:cNvSpPr/>
            <p:nvPr/>
          </p:nvSpPr>
          <p:spPr>
            <a:xfrm>
              <a:off x="7837075" y="283677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0"/>
                  </a:lnTo>
                  <a:cubicBezTo>
                    <a:pt x="16451" y="14448"/>
                    <a:pt x="14448" y="16412"/>
                    <a:pt x="12021" y="16412"/>
                  </a:cubicBezTo>
                  <a:lnTo>
                    <a:pt x="4392" y="16412"/>
                  </a:lnTo>
                  <a:cubicBezTo>
                    <a:pt x="1965" y="16412"/>
                    <a:pt x="0" y="14448"/>
                    <a:pt x="0" y="12020"/>
                  </a:cubicBezTo>
                  <a:lnTo>
                    <a:pt x="0" y="4392"/>
                  </a:lnTo>
                  <a:cubicBezTo>
                    <a:pt x="0" y="1965"/>
                    <a:pt x="1965" y="0"/>
                    <a:pt x="4392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70"/>
            <p:cNvSpPr/>
            <p:nvPr/>
          </p:nvSpPr>
          <p:spPr>
            <a:xfrm>
              <a:off x="7837075" y="299570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0" y="0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2"/>
                  </a:lnTo>
                  <a:cubicBezTo>
                    <a:pt x="16451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70"/>
            <p:cNvSpPr/>
            <p:nvPr/>
          </p:nvSpPr>
          <p:spPr>
            <a:xfrm>
              <a:off x="10518500" y="20903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2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51" y="1965"/>
                    <a:pt x="16451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70"/>
            <p:cNvSpPr/>
            <p:nvPr/>
          </p:nvSpPr>
          <p:spPr>
            <a:xfrm>
              <a:off x="10518500" y="2249250"/>
              <a:ext cx="411300" cy="110775"/>
            </a:xfrm>
            <a:custGeom>
              <a:avLst/>
              <a:gdLst/>
              <a:ahLst/>
              <a:cxnLst/>
              <a:rect l="l" t="t" r="r" b="b"/>
              <a:pathLst>
                <a:path w="16452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51" y="4431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extrusionOk="0">
                  <a:moveTo>
                    <a:pt x="4393" y="0"/>
                  </a:moveTo>
                  <a:cubicBezTo>
                    <a:pt x="1966" y="0"/>
                    <a:pt x="1" y="1965"/>
                    <a:pt x="1" y="4392"/>
                  </a:cubicBezTo>
                  <a:lnTo>
                    <a:pt x="1" y="12021"/>
                  </a:lnTo>
                  <a:cubicBezTo>
                    <a:pt x="1" y="14448"/>
                    <a:pt x="1966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2"/>
                  </a:lnTo>
                  <a:cubicBezTo>
                    <a:pt x="16413" y="1965"/>
                    <a:pt x="14448" y="0"/>
                    <a:pt x="12021" y="0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70"/>
            <p:cNvSpPr/>
            <p:nvPr/>
          </p:nvSpPr>
          <p:spPr>
            <a:xfrm>
              <a:off x="7638650" y="2090325"/>
              <a:ext cx="410350" cy="410325"/>
            </a:xfrm>
            <a:custGeom>
              <a:avLst/>
              <a:gdLst/>
              <a:ahLst/>
              <a:cxnLst/>
              <a:rect l="l" t="t" r="r" b="b"/>
              <a:pathLst>
                <a:path w="16414" h="16413" fill="none" extrusionOk="0">
                  <a:moveTo>
                    <a:pt x="16413" y="4392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6" y="16413"/>
                    <a:pt x="1" y="14448"/>
                    <a:pt x="1" y="12021"/>
                  </a:cubicBezTo>
                  <a:lnTo>
                    <a:pt x="1" y="4392"/>
                  </a:lnTo>
                  <a:cubicBezTo>
                    <a:pt x="1" y="1965"/>
                    <a:pt x="1966" y="0"/>
                    <a:pt x="4393" y="0"/>
                  </a:cubicBezTo>
                  <a:lnTo>
                    <a:pt x="12021" y="0"/>
                  </a:lnTo>
                  <a:cubicBezTo>
                    <a:pt x="14448" y="0"/>
                    <a:pt x="16413" y="1965"/>
                    <a:pt x="16413" y="43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70"/>
            <p:cNvSpPr/>
            <p:nvPr/>
          </p:nvSpPr>
          <p:spPr>
            <a:xfrm>
              <a:off x="7638650" y="2249250"/>
              <a:ext cx="410350" cy="110775"/>
            </a:xfrm>
            <a:custGeom>
              <a:avLst/>
              <a:gdLst/>
              <a:ahLst/>
              <a:cxnLst/>
              <a:rect l="l" t="t" r="r" b="b"/>
              <a:pathLst>
                <a:path w="16414" h="4431" extrusionOk="0">
                  <a:moveTo>
                    <a:pt x="1" y="0"/>
                  </a:moveTo>
                  <a:lnTo>
                    <a:pt x="1" y="4431"/>
                  </a:lnTo>
                  <a:lnTo>
                    <a:pt x="16413" y="4431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70"/>
            <p:cNvSpPr/>
            <p:nvPr/>
          </p:nvSpPr>
          <p:spPr>
            <a:xfrm>
              <a:off x="9753750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70"/>
            <p:cNvSpPr/>
            <p:nvPr/>
          </p:nvSpPr>
          <p:spPr>
            <a:xfrm>
              <a:off x="9753750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70"/>
            <p:cNvSpPr/>
            <p:nvPr/>
          </p:nvSpPr>
          <p:spPr>
            <a:xfrm>
              <a:off x="9067025" y="65617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70"/>
            <p:cNvSpPr/>
            <p:nvPr/>
          </p:nvSpPr>
          <p:spPr>
            <a:xfrm>
              <a:off x="9067025" y="8141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0" y="0"/>
                  </a:moveTo>
                  <a:lnTo>
                    <a:pt x="0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extrusionOk="0">
                  <a:moveTo>
                    <a:pt x="4393" y="1"/>
                  </a:moveTo>
                  <a:cubicBezTo>
                    <a:pt x="1966" y="1"/>
                    <a:pt x="1" y="2004"/>
                    <a:pt x="1" y="4431"/>
                  </a:cubicBezTo>
                  <a:lnTo>
                    <a:pt x="1" y="12021"/>
                  </a:lnTo>
                  <a:cubicBezTo>
                    <a:pt x="1" y="14487"/>
                    <a:pt x="1966" y="16451"/>
                    <a:pt x="4393" y="16451"/>
                  </a:cubicBezTo>
                  <a:lnTo>
                    <a:pt x="12021" y="16451"/>
                  </a:lnTo>
                  <a:cubicBezTo>
                    <a:pt x="14448" y="16451"/>
                    <a:pt x="16413" y="14487"/>
                    <a:pt x="16413" y="12021"/>
                  </a:cubicBezTo>
                  <a:lnTo>
                    <a:pt x="16413" y="4431"/>
                  </a:lnTo>
                  <a:cubicBezTo>
                    <a:pt x="16413" y="2004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70"/>
            <p:cNvSpPr/>
            <p:nvPr/>
          </p:nvSpPr>
          <p:spPr>
            <a:xfrm>
              <a:off x="8328275" y="873850"/>
              <a:ext cx="410325" cy="411300"/>
            </a:xfrm>
            <a:custGeom>
              <a:avLst/>
              <a:gdLst/>
              <a:ahLst/>
              <a:cxnLst/>
              <a:rect l="l" t="t" r="r" b="b"/>
              <a:pathLst>
                <a:path w="16413" h="16452" fill="none" extrusionOk="0">
                  <a:moveTo>
                    <a:pt x="16413" y="4431"/>
                  </a:moveTo>
                  <a:lnTo>
                    <a:pt x="16413" y="12021"/>
                  </a:lnTo>
                  <a:cubicBezTo>
                    <a:pt x="16413" y="14487"/>
                    <a:pt x="14448" y="16451"/>
                    <a:pt x="12021" y="16451"/>
                  </a:cubicBezTo>
                  <a:lnTo>
                    <a:pt x="4393" y="16451"/>
                  </a:lnTo>
                  <a:cubicBezTo>
                    <a:pt x="1966" y="16451"/>
                    <a:pt x="1" y="14487"/>
                    <a:pt x="1" y="12021"/>
                  </a:cubicBezTo>
                  <a:lnTo>
                    <a:pt x="1" y="4431"/>
                  </a:lnTo>
                  <a:cubicBezTo>
                    <a:pt x="1" y="2004"/>
                    <a:pt x="1966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2004"/>
                    <a:pt x="16413" y="4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70"/>
            <p:cNvSpPr/>
            <p:nvPr/>
          </p:nvSpPr>
          <p:spPr>
            <a:xfrm>
              <a:off x="8328275" y="1032775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70"/>
                  </a:lnTo>
                  <a:lnTo>
                    <a:pt x="16413" y="4470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extrusionOk="0">
                  <a:moveTo>
                    <a:pt x="4393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393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70"/>
            <p:cNvSpPr/>
            <p:nvPr/>
          </p:nvSpPr>
          <p:spPr>
            <a:xfrm>
              <a:off x="10313350" y="1395875"/>
              <a:ext cx="410325" cy="410350"/>
            </a:xfrm>
            <a:custGeom>
              <a:avLst/>
              <a:gdLst/>
              <a:ahLst/>
              <a:cxnLst/>
              <a:rect l="l" t="t" r="r" b="b"/>
              <a:pathLst>
                <a:path w="16413" h="16414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3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393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70"/>
            <p:cNvSpPr/>
            <p:nvPr/>
          </p:nvSpPr>
          <p:spPr>
            <a:xfrm>
              <a:off x="10313350" y="1553850"/>
              <a:ext cx="410325" cy="111750"/>
            </a:xfrm>
            <a:custGeom>
              <a:avLst/>
              <a:gdLst/>
              <a:ahLst/>
              <a:cxnLst/>
              <a:rect l="l" t="t" r="r" b="b"/>
              <a:pathLst>
                <a:path w="16413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13" y="4469"/>
                  </a:lnTo>
                  <a:lnTo>
                    <a:pt x="16413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extrusionOk="0">
                  <a:moveTo>
                    <a:pt x="4431" y="1"/>
                  </a:moveTo>
                  <a:cubicBezTo>
                    <a:pt x="1965" y="1"/>
                    <a:pt x="1" y="1966"/>
                    <a:pt x="1" y="4393"/>
                  </a:cubicBezTo>
                  <a:lnTo>
                    <a:pt x="1" y="12021"/>
                  </a:lnTo>
                  <a:cubicBezTo>
                    <a:pt x="1" y="14448"/>
                    <a:pt x="1965" y="16413"/>
                    <a:pt x="4431" y="16413"/>
                  </a:cubicBezTo>
                  <a:lnTo>
                    <a:pt x="12021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70"/>
            <p:cNvSpPr/>
            <p:nvPr/>
          </p:nvSpPr>
          <p:spPr>
            <a:xfrm>
              <a:off x="7830325" y="1395875"/>
              <a:ext cx="411300" cy="410350"/>
            </a:xfrm>
            <a:custGeom>
              <a:avLst/>
              <a:gdLst/>
              <a:ahLst/>
              <a:cxnLst/>
              <a:rect l="l" t="t" r="r" b="b"/>
              <a:pathLst>
                <a:path w="16452" h="16414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1" y="16413"/>
                  </a:cubicBezTo>
                  <a:lnTo>
                    <a:pt x="4431" y="16413"/>
                  </a:lnTo>
                  <a:cubicBezTo>
                    <a:pt x="1965" y="16413"/>
                    <a:pt x="1" y="14448"/>
                    <a:pt x="1" y="12021"/>
                  </a:cubicBezTo>
                  <a:lnTo>
                    <a:pt x="1" y="4393"/>
                  </a:lnTo>
                  <a:cubicBezTo>
                    <a:pt x="1" y="1966"/>
                    <a:pt x="1965" y="1"/>
                    <a:pt x="4431" y="1"/>
                  </a:cubicBezTo>
                  <a:lnTo>
                    <a:pt x="12021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70"/>
            <p:cNvSpPr/>
            <p:nvPr/>
          </p:nvSpPr>
          <p:spPr>
            <a:xfrm>
              <a:off x="7830325" y="1553850"/>
              <a:ext cx="411300" cy="111750"/>
            </a:xfrm>
            <a:custGeom>
              <a:avLst/>
              <a:gdLst/>
              <a:ahLst/>
              <a:cxnLst/>
              <a:rect l="l" t="t" r="r" b="b"/>
              <a:pathLst>
                <a:path w="16452" h="4470" extrusionOk="0">
                  <a:moveTo>
                    <a:pt x="1" y="0"/>
                  </a:moveTo>
                  <a:lnTo>
                    <a:pt x="1" y="4469"/>
                  </a:lnTo>
                  <a:lnTo>
                    <a:pt x="16451" y="4469"/>
                  </a:lnTo>
                  <a:lnTo>
                    <a:pt x="16451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0" y="16413"/>
                  </a:lnTo>
                  <a:cubicBezTo>
                    <a:pt x="14448" y="16413"/>
                    <a:pt x="16451" y="14448"/>
                    <a:pt x="16451" y="12021"/>
                  </a:cubicBezTo>
                  <a:lnTo>
                    <a:pt x="16451" y="4393"/>
                  </a:lnTo>
                  <a:cubicBezTo>
                    <a:pt x="16451" y="1966"/>
                    <a:pt x="14448" y="1"/>
                    <a:pt x="12020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70"/>
            <p:cNvSpPr/>
            <p:nvPr/>
          </p:nvSpPr>
          <p:spPr>
            <a:xfrm>
              <a:off x="9864525" y="3331825"/>
              <a:ext cx="411300" cy="410325"/>
            </a:xfrm>
            <a:custGeom>
              <a:avLst/>
              <a:gdLst/>
              <a:ahLst/>
              <a:cxnLst/>
              <a:rect l="l" t="t" r="r" b="b"/>
              <a:pathLst>
                <a:path w="16452" h="16413" fill="none" extrusionOk="0">
                  <a:moveTo>
                    <a:pt x="16451" y="4393"/>
                  </a:moveTo>
                  <a:lnTo>
                    <a:pt x="16451" y="12021"/>
                  </a:lnTo>
                  <a:cubicBezTo>
                    <a:pt x="16451" y="14448"/>
                    <a:pt x="14448" y="16413"/>
                    <a:pt x="12020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0" y="1"/>
                  </a:lnTo>
                  <a:cubicBezTo>
                    <a:pt x="14448" y="1"/>
                    <a:pt x="16451" y="1966"/>
                    <a:pt x="16451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70"/>
            <p:cNvSpPr/>
            <p:nvPr/>
          </p:nvSpPr>
          <p:spPr>
            <a:xfrm>
              <a:off x="9864525" y="3490750"/>
              <a:ext cx="411300" cy="110800"/>
            </a:xfrm>
            <a:custGeom>
              <a:avLst/>
              <a:gdLst/>
              <a:ahLst/>
              <a:cxnLst/>
              <a:rect l="l" t="t" r="r" b="b"/>
              <a:pathLst>
                <a:path w="16452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51" y="4431"/>
                  </a:lnTo>
                  <a:lnTo>
                    <a:pt x="16451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extrusionOk="0">
                  <a:moveTo>
                    <a:pt x="4392" y="1"/>
                  </a:moveTo>
                  <a:cubicBezTo>
                    <a:pt x="1965" y="1"/>
                    <a:pt x="0" y="1966"/>
                    <a:pt x="0" y="4393"/>
                  </a:cubicBezTo>
                  <a:lnTo>
                    <a:pt x="0" y="12021"/>
                  </a:lnTo>
                  <a:cubicBezTo>
                    <a:pt x="0" y="14448"/>
                    <a:pt x="1965" y="16413"/>
                    <a:pt x="4392" y="16413"/>
                  </a:cubicBezTo>
                  <a:lnTo>
                    <a:pt x="12021" y="16413"/>
                  </a:lnTo>
                  <a:cubicBezTo>
                    <a:pt x="14448" y="16413"/>
                    <a:pt x="16413" y="14448"/>
                    <a:pt x="16413" y="12021"/>
                  </a:cubicBezTo>
                  <a:lnTo>
                    <a:pt x="16413" y="4393"/>
                  </a:lnTo>
                  <a:cubicBezTo>
                    <a:pt x="16413" y="1966"/>
                    <a:pt x="14448" y="1"/>
                    <a:pt x="12021" y="1"/>
                  </a:cubicBez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70"/>
            <p:cNvSpPr/>
            <p:nvPr/>
          </p:nvSpPr>
          <p:spPr>
            <a:xfrm>
              <a:off x="8335025" y="3331825"/>
              <a:ext cx="410325" cy="410325"/>
            </a:xfrm>
            <a:custGeom>
              <a:avLst/>
              <a:gdLst/>
              <a:ahLst/>
              <a:cxnLst/>
              <a:rect l="l" t="t" r="r" b="b"/>
              <a:pathLst>
                <a:path w="16413" h="16413" fill="none" extrusionOk="0">
                  <a:moveTo>
                    <a:pt x="16413" y="4393"/>
                  </a:moveTo>
                  <a:lnTo>
                    <a:pt x="16413" y="12021"/>
                  </a:lnTo>
                  <a:cubicBezTo>
                    <a:pt x="16413" y="14448"/>
                    <a:pt x="14448" y="16413"/>
                    <a:pt x="12021" y="16413"/>
                  </a:cubicBezTo>
                  <a:lnTo>
                    <a:pt x="4392" y="16413"/>
                  </a:lnTo>
                  <a:cubicBezTo>
                    <a:pt x="1965" y="16413"/>
                    <a:pt x="0" y="14448"/>
                    <a:pt x="0" y="12021"/>
                  </a:cubicBezTo>
                  <a:lnTo>
                    <a:pt x="0" y="4393"/>
                  </a:lnTo>
                  <a:cubicBezTo>
                    <a:pt x="0" y="1966"/>
                    <a:pt x="1965" y="1"/>
                    <a:pt x="4392" y="1"/>
                  </a:cubicBezTo>
                  <a:lnTo>
                    <a:pt x="12021" y="1"/>
                  </a:lnTo>
                  <a:cubicBezTo>
                    <a:pt x="14448" y="1"/>
                    <a:pt x="16413" y="1966"/>
                    <a:pt x="16413" y="43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70"/>
            <p:cNvSpPr/>
            <p:nvPr/>
          </p:nvSpPr>
          <p:spPr>
            <a:xfrm>
              <a:off x="8335025" y="3490750"/>
              <a:ext cx="410325" cy="110800"/>
            </a:xfrm>
            <a:custGeom>
              <a:avLst/>
              <a:gdLst/>
              <a:ahLst/>
              <a:cxnLst/>
              <a:rect l="l" t="t" r="r" b="b"/>
              <a:pathLst>
                <a:path w="16413" h="4432" extrusionOk="0">
                  <a:moveTo>
                    <a:pt x="0" y="1"/>
                  </a:moveTo>
                  <a:lnTo>
                    <a:pt x="0" y="4431"/>
                  </a:lnTo>
                  <a:lnTo>
                    <a:pt x="16413" y="4431"/>
                  </a:lnTo>
                  <a:lnTo>
                    <a:pt x="16413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extrusionOk="0">
                  <a:moveTo>
                    <a:pt x="34443" y="1"/>
                  </a:move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lnTo>
                    <a:pt x="68885" y="81484"/>
                  </a:ln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lose/>
                </a:path>
              </a:pathLst>
            </a:custGeom>
            <a:solidFill>
              <a:srgbClr val="79EB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70"/>
            <p:cNvSpPr/>
            <p:nvPr/>
          </p:nvSpPr>
          <p:spPr>
            <a:xfrm>
              <a:off x="8422675" y="2171225"/>
              <a:ext cx="1722150" cy="2037100"/>
            </a:xfrm>
            <a:custGeom>
              <a:avLst/>
              <a:gdLst/>
              <a:ahLst/>
              <a:cxnLst/>
              <a:rect l="l" t="t" r="r" b="b"/>
              <a:pathLst>
                <a:path w="68886" h="81484" fill="none" extrusionOk="0">
                  <a:moveTo>
                    <a:pt x="68885" y="81484"/>
                  </a:moveTo>
                  <a:lnTo>
                    <a:pt x="37063" y="1773"/>
                  </a:lnTo>
                  <a:cubicBezTo>
                    <a:pt x="36639" y="694"/>
                    <a:pt x="35599" y="1"/>
                    <a:pt x="34443" y="1"/>
                  </a:cubicBezTo>
                  <a:cubicBezTo>
                    <a:pt x="33287" y="1"/>
                    <a:pt x="32285" y="694"/>
                    <a:pt x="31862" y="1773"/>
                  </a:cubicBezTo>
                  <a:lnTo>
                    <a:pt x="0" y="81484"/>
                  </a:lnTo>
                  <a:lnTo>
                    <a:pt x="4469" y="81484"/>
                  </a:lnTo>
                  <a:lnTo>
                    <a:pt x="34443" y="8130"/>
                  </a:lnTo>
                  <a:lnTo>
                    <a:pt x="64416" y="81484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1" name="Google Shape;5551;p70"/>
          <p:cNvGrpSpPr/>
          <p:nvPr/>
        </p:nvGrpSpPr>
        <p:grpSpPr>
          <a:xfrm>
            <a:off x="-387939" y="93321"/>
            <a:ext cx="1737811" cy="4318454"/>
            <a:chOff x="-4111625" y="932600"/>
            <a:chExt cx="1320525" cy="3281500"/>
          </a:xfrm>
        </p:grpSpPr>
        <p:sp>
          <p:nvSpPr>
            <p:cNvPr id="5552" name="Google Shape;5552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extrusionOk="0">
                  <a:moveTo>
                    <a:pt x="11135" y="1"/>
                  </a:move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lnTo>
                    <a:pt x="22308" y="30398"/>
                  </a:ln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70"/>
            <p:cNvSpPr/>
            <p:nvPr/>
          </p:nvSpPr>
          <p:spPr>
            <a:xfrm>
              <a:off x="-4111625" y="932600"/>
              <a:ext cx="706025" cy="3281500"/>
            </a:xfrm>
            <a:custGeom>
              <a:avLst/>
              <a:gdLst/>
              <a:ahLst/>
              <a:cxnLst/>
              <a:rect l="l" t="t" r="r" b="b"/>
              <a:pathLst>
                <a:path w="28241" h="131260" fill="none" extrusionOk="0">
                  <a:moveTo>
                    <a:pt x="22308" y="30398"/>
                  </a:moveTo>
                  <a:lnTo>
                    <a:pt x="22308" y="20420"/>
                  </a:lnTo>
                  <a:lnTo>
                    <a:pt x="14178" y="20420"/>
                  </a:lnTo>
                  <a:lnTo>
                    <a:pt x="14178" y="1"/>
                  </a:lnTo>
                  <a:lnTo>
                    <a:pt x="11135" y="1"/>
                  </a:lnTo>
                  <a:lnTo>
                    <a:pt x="11135" y="20420"/>
                  </a:lnTo>
                  <a:lnTo>
                    <a:pt x="2967" y="20420"/>
                  </a:lnTo>
                  <a:lnTo>
                    <a:pt x="2967" y="30398"/>
                  </a:lnTo>
                  <a:lnTo>
                    <a:pt x="1" y="30398"/>
                  </a:lnTo>
                  <a:lnTo>
                    <a:pt x="1" y="131260"/>
                  </a:lnTo>
                  <a:lnTo>
                    <a:pt x="28241" y="131260"/>
                  </a:lnTo>
                  <a:lnTo>
                    <a:pt x="28241" y="30398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extrusionOk="0">
                  <a:moveTo>
                    <a:pt x="33518" y="0"/>
                  </a:moveTo>
                  <a:lnTo>
                    <a:pt x="0" y="18185"/>
                  </a:lnTo>
                  <a:lnTo>
                    <a:pt x="0" y="105909"/>
                  </a:lnTo>
                  <a:lnTo>
                    <a:pt x="33518" y="105909"/>
                  </a:lnTo>
                  <a:lnTo>
                    <a:pt x="33518" y="0"/>
                  </a:lnTo>
                  <a:close/>
                </a:path>
              </a:pathLst>
            </a:custGeom>
            <a:solidFill>
              <a:schemeClr val="accent6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70"/>
            <p:cNvSpPr/>
            <p:nvPr/>
          </p:nvSpPr>
          <p:spPr>
            <a:xfrm>
              <a:off x="-3629075" y="1563475"/>
              <a:ext cx="837975" cy="2647750"/>
            </a:xfrm>
            <a:custGeom>
              <a:avLst/>
              <a:gdLst/>
              <a:ahLst/>
              <a:cxnLst/>
              <a:rect l="l" t="t" r="r" b="b"/>
              <a:pathLst>
                <a:path w="33519" h="105910" fill="none" extrusionOk="0">
                  <a:moveTo>
                    <a:pt x="33518" y="105909"/>
                  </a:moveTo>
                  <a:lnTo>
                    <a:pt x="0" y="105909"/>
                  </a:lnTo>
                  <a:lnTo>
                    <a:pt x="0" y="18185"/>
                  </a:lnTo>
                  <a:lnTo>
                    <a:pt x="335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70"/>
            <p:cNvSpPr/>
            <p:nvPr/>
          </p:nvSpPr>
          <p:spPr>
            <a:xfrm>
              <a:off x="-3511575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70"/>
            <p:cNvSpPr/>
            <p:nvPr/>
          </p:nvSpPr>
          <p:spPr>
            <a:xfrm>
              <a:off x="-3342050" y="21500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70"/>
            <p:cNvSpPr/>
            <p:nvPr/>
          </p:nvSpPr>
          <p:spPr>
            <a:xfrm>
              <a:off x="-3171575" y="21500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70"/>
            <p:cNvSpPr/>
            <p:nvPr/>
          </p:nvSpPr>
          <p:spPr>
            <a:xfrm>
              <a:off x="-3001100" y="21500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70"/>
            <p:cNvSpPr/>
            <p:nvPr/>
          </p:nvSpPr>
          <p:spPr>
            <a:xfrm>
              <a:off x="-3511575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70"/>
            <p:cNvSpPr/>
            <p:nvPr/>
          </p:nvSpPr>
          <p:spPr>
            <a:xfrm>
              <a:off x="-3342050" y="251217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70"/>
            <p:cNvSpPr/>
            <p:nvPr/>
          </p:nvSpPr>
          <p:spPr>
            <a:xfrm>
              <a:off x="-3171575" y="251217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70"/>
            <p:cNvSpPr/>
            <p:nvPr/>
          </p:nvSpPr>
          <p:spPr>
            <a:xfrm>
              <a:off x="-3001100" y="251217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70"/>
            <p:cNvSpPr/>
            <p:nvPr/>
          </p:nvSpPr>
          <p:spPr>
            <a:xfrm>
              <a:off x="-3511575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70"/>
            <p:cNvSpPr/>
            <p:nvPr/>
          </p:nvSpPr>
          <p:spPr>
            <a:xfrm>
              <a:off x="-3342050" y="2874325"/>
              <a:ext cx="87675" cy="158000"/>
            </a:xfrm>
            <a:custGeom>
              <a:avLst/>
              <a:gdLst/>
              <a:ahLst/>
              <a:cxnLst/>
              <a:rect l="l" t="t" r="r" b="b"/>
              <a:pathLst>
                <a:path w="3507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506" y="6319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70"/>
            <p:cNvSpPr/>
            <p:nvPr/>
          </p:nvSpPr>
          <p:spPr>
            <a:xfrm>
              <a:off x="-3171575" y="2874325"/>
              <a:ext cx="86700" cy="158000"/>
            </a:xfrm>
            <a:custGeom>
              <a:avLst/>
              <a:gdLst/>
              <a:ahLst/>
              <a:cxnLst/>
              <a:rect l="l" t="t" r="r" b="b"/>
              <a:pathLst>
                <a:path w="3468" h="6320" extrusionOk="0">
                  <a:moveTo>
                    <a:pt x="0" y="1"/>
                  </a:moveTo>
                  <a:lnTo>
                    <a:pt x="0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70"/>
            <p:cNvSpPr/>
            <p:nvPr/>
          </p:nvSpPr>
          <p:spPr>
            <a:xfrm>
              <a:off x="-3001100" y="2874325"/>
              <a:ext cx="86725" cy="158000"/>
            </a:xfrm>
            <a:custGeom>
              <a:avLst/>
              <a:gdLst/>
              <a:ahLst/>
              <a:cxnLst/>
              <a:rect l="l" t="t" r="r" b="b"/>
              <a:pathLst>
                <a:path w="3469" h="6320" extrusionOk="0">
                  <a:moveTo>
                    <a:pt x="1" y="1"/>
                  </a:moveTo>
                  <a:lnTo>
                    <a:pt x="1" y="6319"/>
                  </a:lnTo>
                  <a:lnTo>
                    <a:pt x="3468" y="6319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70"/>
            <p:cNvSpPr/>
            <p:nvPr/>
          </p:nvSpPr>
          <p:spPr>
            <a:xfrm>
              <a:off x="-3511575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70"/>
            <p:cNvSpPr/>
            <p:nvPr/>
          </p:nvSpPr>
          <p:spPr>
            <a:xfrm>
              <a:off x="-3342050" y="3237450"/>
              <a:ext cx="87675" cy="157000"/>
            </a:xfrm>
            <a:custGeom>
              <a:avLst/>
              <a:gdLst/>
              <a:ahLst/>
              <a:cxnLst/>
              <a:rect l="l" t="t" r="r" b="b"/>
              <a:pathLst>
                <a:path w="3507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506" y="6280"/>
                  </a:lnTo>
                  <a:lnTo>
                    <a:pt x="3506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70"/>
            <p:cNvSpPr/>
            <p:nvPr/>
          </p:nvSpPr>
          <p:spPr>
            <a:xfrm>
              <a:off x="-3171575" y="3237450"/>
              <a:ext cx="86700" cy="157000"/>
            </a:xfrm>
            <a:custGeom>
              <a:avLst/>
              <a:gdLst/>
              <a:ahLst/>
              <a:cxnLst/>
              <a:rect l="l" t="t" r="r" b="b"/>
              <a:pathLst>
                <a:path w="3468" h="6280" extrusionOk="0">
                  <a:moveTo>
                    <a:pt x="0" y="0"/>
                  </a:moveTo>
                  <a:lnTo>
                    <a:pt x="0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70"/>
            <p:cNvSpPr/>
            <p:nvPr/>
          </p:nvSpPr>
          <p:spPr>
            <a:xfrm>
              <a:off x="-3001100" y="3237450"/>
              <a:ext cx="86725" cy="157000"/>
            </a:xfrm>
            <a:custGeom>
              <a:avLst/>
              <a:gdLst/>
              <a:ahLst/>
              <a:cxnLst/>
              <a:rect l="l" t="t" r="r" b="b"/>
              <a:pathLst>
                <a:path w="3469" h="6280" extrusionOk="0">
                  <a:moveTo>
                    <a:pt x="1" y="0"/>
                  </a:moveTo>
                  <a:lnTo>
                    <a:pt x="1" y="6280"/>
                  </a:lnTo>
                  <a:lnTo>
                    <a:pt x="3468" y="6280"/>
                  </a:lnTo>
                  <a:lnTo>
                    <a:pt x="3468" y="0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2" name="Google Shape;5572;p70"/>
            <p:cNvSpPr/>
            <p:nvPr/>
          </p:nvSpPr>
          <p:spPr>
            <a:xfrm>
              <a:off x="-3511575" y="3599575"/>
              <a:ext cx="86725" cy="157025"/>
            </a:xfrm>
            <a:custGeom>
              <a:avLst/>
              <a:gdLst/>
              <a:ahLst/>
              <a:cxnLst/>
              <a:rect l="l" t="t" r="r" b="b"/>
              <a:pathLst>
                <a:path w="3469" h="6281" extrusionOk="0">
                  <a:moveTo>
                    <a:pt x="1" y="1"/>
                  </a:moveTo>
                  <a:lnTo>
                    <a:pt x="1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3" name="Google Shape;5573;p70"/>
            <p:cNvSpPr/>
            <p:nvPr/>
          </p:nvSpPr>
          <p:spPr>
            <a:xfrm>
              <a:off x="-3342050" y="3599575"/>
              <a:ext cx="87675" cy="157025"/>
            </a:xfrm>
            <a:custGeom>
              <a:avLst/>
              <a:gdLst/>
              <a:ahLst/>
              <a:cxnLst/>
              <a:rect l="l" t="t" r="r" b="b"/>
              <a:pathLst>
                <a:path w="3507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506" y="6281"/>
                  </a:lnTo>
                  <a:lnTo>
                    <a:pt x="3506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70"/>
            <p:cNvSpPr/>
            <p:nvPr/>
          </p:nvSpPr>
          <p:spPr>
            <a:xfrm>
              <a:off x="-3171575" y="3599575"/>
              <a:ext cx="86700" cy="157025"/>
            </a:xfrm>
            <a:custGeom>
              <a:avLst/>
              <a:gdLst/>
              <a:ahLst/>
              <a:cxnLst/>
              <a:rect l="l" t="t" r="r" b="b"/>
              <a:pathLst>
                <a:path w="3468" h="6281" extrusionOk="0">
                  <a:moveTo>
                    <a:pt x="0" y="1"/>
                  </a:moveTo>
                  <a:lnTo>
                    <a:pt x="0" y="6281"/>
                  </a:lnTo>
                  <a:lnTo>
                    <a:pt x="3468" y="6281"/>
                  </a:lnTo>
                  <a:lnTo>
                    <a:pt x="3468" y="1"/>
                  </a:ln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75" name="Google Shape;5575;p70"/>
          <p:cNvGrpSpPr/>
          <p:nvPr/>
        </p:nvGrpSpPr>
        <p:grpSpPr>
          <a:xfrm flipH="1">
            <a:off x="7817315" y="3994290"/>
            <a:ext cx="1115960" cy="458987"/>
            <a:chOff x="2082550" y="1398675"/>
            <a:chExt cx="2024600" cy="868800"/>
          </a:xfrm>
        </p:grpSpPr>
        <p:sp>
          <p:nvSpPr>
            <p:cNvPr id="5576" name="Google Shape;5576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0" name="Google Shape;5580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1" name="Google Shape;5581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2" name="Google Shape;5582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3" name="Google Shape;5583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6" name="Google Shape;5586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7" name="Google Shape;5587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1" name="Google Shape;5591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2" name="Google Shape;5592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5" name="Google Shape;5595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6" name="Google Shape;5596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9" name="Google Shape;5599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0" name="Google Shape;5600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07" name="Google Shape;5607;p70"/>
          <p:cNvGrpSpPr/>
          <p:nvPr/>
        </p:nvGrpSpPr>
        <p:grpSpPr>
          <a:xfrm>
            <a:off x="-75017" y="3762414"/>
            <a:ext cx="1679811" cy="690870"/>
            <a:chOff x="2082550" y="1398675"/>
            <a:chExt cx="2024600" cy="868800"/>
          </a:xfrm>
        </p:grpSpPr>
        <p:sp>
          <p:nvSpPr>
            <p:cNvPr id="5608" name="Google Shape;5608;p70"/>
            <p:cNvSpPr/>
            <p:nvPr/>
          </p:nvSpPr>
          <p:spPr>
            <a:xfrm>
              <a:off x="2082550" y="1431975"/>
              <a:ext cx="1776100" cy="798175"/>
            </a:xfrm>
            <a:custGeom>
              <a:avLst/>
              <a:gdLst/>
              <a:ahLst/>
              <a:cxnLst/>
              <a:rect l="l" t="t" r="r" b="b"/>
              <a:pathLst>
                <a:path w="71044" h="31927" extrusionOk="0">
                  <a:moveTo>
                    <a:pt x="30027" y="1"/>
                  </a:moveTo>
                  <a:cubicBezTo>
                    <a:pt x="27667" y="1"/>
                    <a:pt x="25370" y="2163"/>
                    <a:pt x="25505" y="4563"/>
                  </a:cubicBezTo>
                  <a:cubicBezTo>
                    <a:pt x="25062" y="2393"/>
                    <a:pt x="23056" y="587"/>
                    <a:pt x="20781" y="587"/>
                  </a:cubicBezTo>
                  <a:cubicBezTo>
                    <a:pt x="19500" y="587"/>
                    <a:pt x="18135" y="1159"/>
                    <a:pt x="16914" y="2560"/>
                  </a:cubicBezTo>
                  <a:cubicBezTo>
                    <a:pt x="16798" y="2675"/>
                    <a:pt x="16721" y="2829"/>
                    <a:pt x="16606" y="2984"/>
                  </a:cubicBezTo>
                  <a:cubicBezTo>
                    <a:pt x="15681" y="4717"/>
                    <a:pt x="16105" y="7067"/>
                    <a:pt x="17608" y="8339"/>
                  </a:cubicBezTo>
                  <a:cubicBezTo>
                    <a:pt x="16914" y="7834"/>
                    <a:pt x="16080" y="7602"/>
                    <a:pt x="15236" y="7602"/>
                  </a:cubicBezTo>
                  <a:cubicBezTo>
                    <a:pt x="13504" y="7602"/>
                    <a:pt x="11732" y="8581"/>
                    <a:pt x="11058" y="10188"/>
                  </a:cubicBezTo>
                  <a:cubicBezTo>
                    <a:pt x="10056" y="12577"/>
                    <a:pt x="11790" y="15697"/>
                    <a:pt x="14371" y="16121"/>
                  </a:cubicBezTo>
                  <a:cubicBezTo>
                    <a:pt x="13530" y="15992"/>
                    <a:pt x="12677" y="15886"/>
                    <a:pt x="11832" y="15886"/>
                  </a:cubicBezTo>
                  <a:cubicBezTo>
                    <a:pt x="11168" y="15886"/>
                    <a:pt x="10508" y="15951"/>
                    <a:pt x="9864" y="16121"/>
                  </a:cubicBezTo>
                  <a:cubicBezTo>
                    <a:pt x="8438" y="16506"/>
                    <a:pt x="7051" y="17508"/>
                    <a:pt x="6589" y="18933"/>
                  </a:cubicBezTo>
                  <a:cubicBezTo>
                    <a:pt x="6088" y="20359"/>
                    <a:pt x="6782" y="22170"/>
                    <a:pt x="8207" y="22632"/>
                  </a:cubicBezTo>
                  <a:cubicBezTo>
                    <a:pt x="7712" y="22547"/>
                    <a:pt x="7207" y="22503"/>
                    <a:pt x="6703" y="22503"/>
                  </a:cubicBezTo>
                  <a:cubicBezTo>
                    <a:pt x="4932" y="22503"/>
                    <a:pt x="3170" y="23042"/>
                    <a:pt x="1850" y="24211"/>
                  </a:cubicBezTo>
                  <a:cubicBezTo>
                    <a:pt x="1581" y="24443"/>
                    <a:pt x="1388" y="24751"/>
                    <a:pt x="1234" y="25136"/>
                  </a:cubicBezTo>
                  <a:cubicBezTo>
                    <a:pt x="1" y="28180"/>
                    <a:pt x="2390" y="31454"/>
                    <a:pt x="5626" y="31493"/>
                  </a:cubicBezTo>
                  <a:lnTo>
                    <a:pt x="7706" y="31493"/>
                  </a:lnTo>
                  <a:lnTo>
                    <a:pt x="61258" y="31917"/>
                  </a:lnTo>
                  <a:cubicBezTo>
                    <a:pt x="61258" y="31917"/>
                    <a:pt x="61489" y="31926"/>
                    <a:pt x="61874" y="31926"/>
                  </a:cubicBezTo>
                  <a:cubicBezTo>
                    <a:pt x="62260" y="31926"/>
                    <a:pt x="62799" y="31917"/>
                    <a:pt x="63415" y="31878"/>
                  </a:cubicBezTo>
                  <a:cubicBezTo>
                    <a:pt x="65342" y="31724"/>
                    <a:pt x="68000" y="31300"/>
                    <a:pt x="69117" y="29952"/>
                  </a:cubicBezTo>
                  <a:cubicBezTo>
                    <a:pt x="70967" y="27756"/>
                    <a:pt x="71044" y="24173"/>
                    <a:pt x="69117" y="22054"/>
                  </a:cubicBezTo>
                  <a:cubicBezTo>
                    <a:pt x="68119" y="20956"/>
                    <a:pt x="66624" y="20386"/>
                    <a:pt x="65143" y="20386"/>
                  </a:cubicBezTo>
                  <a:cubicBezTo>
                    <a:pt x="63764" y="20386"/>
                    <a:pt x="62397" y="20879"/>
                    <a:pt x="61451" y="21900"/>
                  </a:cubicBezTo>
                  <a:cubicBezTo>
                    <a:pt x="62183" y="19511"/>
                    <a:pt x="60564" y="16660"/>
                    <a:pt x="58137" y="16044"/>
                  </a:cubicBezTo>
                  <a:cubicBezTo>
                    <a:pt x="57798" y="15958"/>
                    <a:pt x="57452" y="15917"/>
                    <a:pt x="57106" y="15917"/>
                  </a:cubicBezTo>
                  <a:cubicBezTo>
                    <a:pt x="54978" y="15917"/>
                    <a:pt x="52861" y="17467"/>
                    <a:pt x="52397" y="19588"/>
                  </a:cubicBezTo>
                  <a:cubicBezTo>
                    <a:pt x="52705" y="17046"/>
                    <a:pt x="51665" y="14233"/>
                    <a:pt x="49469" y="12962"/>
                  </a:cubicBezTo>
                  <a:cubicBezTo>
                    <a:pt x="48757" y="12550"/>
                    <a:pt x="47927" y="12352"/>
                    <a:pt x="47096" y="12352"/>
                  </a:cubicBezTo>
                  <a:cubicBezTo>
                    <a:pt x="45363" y="12352"/>
                    <a:pt x="43622" y="13210"/>
                    <a:pt x="42919" y="14773"/>
                  </a:cubicBezTo>
                  <a:cubicBezTo>
                    <a:pt x="43343" y="12692"/>
                    <a:pt x="43497" y="10496"/>
                    <a:pt x="42842" y="8454"/>
                  </a:cubicBezTo>
                  <a:cubicBezTo>
                    <a:pt x="42187" y="6451"/>
                    <a:pt x="40646" y="4602"/>
                    <a:pt x="38566" y="4101"/>
                  </a:cubicBezTo>
                  <a:cubicBezTo>
                    <a:pt x="38243" y="4020"/>
                    <a:pt x="37908" y="3981"/>
                    <a:pt x="37573" y="3981"/>
                  </a:cubicBezTo>
                  <a:cubicBezTo>
                    <a:pt x="36146" y="3981"/>
                    <a:pt x="34691" y="4681"/>
                    <a:pt x="33943" y="5834"/>
                  </a:cubicBezTo>
                  <a:cubicBezTo>
                    <a:pt x="34636" y="3600"/>
                    <a:pt x="33326" y="749"/>
                    <a:pt x="31015" y="133"/>
                  </a:cubicBezTo>
                  <a:cubicBezTo>
                    <a:pt x="30689" y="43"/>
                    <a:pt x="30357" y="1"/>
                    <a:pt x="30027" y="1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9" name="Google Shape;5609;p70"/>
            <p:cNvSpPr/>
            <p:nvPr/>
          </p:nvSpPr>
          <p:spPr>
            <a:xfrm>
              <a:off x="2082550" y="1398675"/>
              <a:ext cx="1776100" cy="832200"/>
            </a:xfrm>
            <a:custGeom>
              <a:avLst/>
              <a:gdLst/>
              <a:ahLst/>
              <a:cxnLst/>
              <a:rect l="l" t="t" r="r" b="b"/>
              <a:pathLst>
                <a:path w="71044" h="33288" fill="none" extrusionOk="0">
                  <a:moveTo>
                    <a:pt x="5626" y="32825"/>
                  </a:moveTo>
                  <a:lnTo>
                    <a:pt x="7706" y="32825"/>
                  </a:lnTo>
                  <a:lnTo>
                    <a:pt x="61258" y="33249"/>
                  </a:lnTo>
                  <a:cubicBezTo>
                    <a:pt x="61258" y="33249"/>
                    <a:pt x="62183" y="33287"/>
                    <a:pt x="63415" y="33210"/>
                  </a:cubicBezTo>
                  <a:cubicBezTo>
                    <a:pt x="65342" y="33056"/>
                    <a:pt x="68000" y="32632"/>
                    <a:pt x="69117" y="31284"/>
                  </a:cubicBezTo>
                  <a:cubicBezTo>
                    <a:pt x="70967" y="29088"/>
                    <a:pt x="71044" y="25505"/>
                    <a:pt x="69117" y="23386"/>
                  </a:cubicBezTo>
                  <a:cubicBezTo>
                    <a:pt x="67191" y="21267"/>
                    <a:pt x="63415" y="21113"/>
                    <a:pt x="61451" y="23232"/>
                  </a:cubicBezTo>
                  <a:cubicBezTo>
                    <a:pt x="62183" y="20843"/>
                    <a:pt x="60564" y="17992"/>
                    <a:pt x="58137" y="17376"/>
                  </a:cubicBezTo>
                  <a:cubicBezTo>
                    <a:pt x="55710" y="16760"/>
                    <a:pt x="52936" y="18455"/>
                    <a:pt x="52397" y="20920"/>
                  </a:cubicBezTo>
                  <a:cubicBezTo>
                    <a:pt x="52705" y="18378"/>
                    <a:pt x="51665" y="15565"/>
                    <a:pt x="49469" y="14294"/>
                  </a:cubicBezTo>
                  <a:cubicBezTo>
                    <a:pt x="47273" y="13022"/>
                    <a:pt x="43960" y="13793"/>
                    <a:pt x="42919" y="16105"/>
                  </a:cubicBezTo>
                  <a:cubicBezTo>
                    <a:pt x="43343" y="14024"/>
                    <a:pt x="43497" y="11828"/>
                    <a:pt x="42842" y="9786"/>
                  </a:cubicBezTo>
                  <a:cubicBezTo>
                    <a:pt x="42187" y="7783"/>
                    <a:pt x="40646" y="5934"/>
                    <a:pt x="38566" y="5433"/>
                  </a:cubicBezTo>
                  <a:cubicBezTo>
                    <a:pt x="36871" y="5009"/>
                    <a:pt x="34867" y="5741"/>
                    <a:pt x="33943" y="7166"/>
                  </a:cubicBezTo>
                  <a:cubicBezTo>
                    <a:pt x="34636" y="4932"/>
                    <a:pt x="33326" y="2081"/>
                    <a:pt x="31015" y="1465"/>
                  </a:cubicBezTo>
                  <a:cubicBezTo>
                    <a:pt x="28356" y="733"/>
                    <a:pt x="25351" y="3160"/>
                    <a:pt x="25505" y="5895"/>
                  </a:cubicBezTo>
                  <a:cubicBezTo>
                    <a:pt x="24812" y="2505"/>
                    <a:pt x="20304" y="1"/>
                    <a:pt x="16914" y="3892"/>
                  </a:cubicBezTo>
                  <a:cubicBezTo>
                    <a:pt x="16798" y="4007"/>
                    <a:pt x="16721" y="4161"/>
                    <a:pt x="16606" y="4316"/>
                  </a:cubicBezTo>
                  <a:cubicBezTo>
                    <a:pt x="15681" y="6049"/>
                    <a:pt x="16105" y="8399"/>
                    <a:pt x="17608" y="9671"/>
                  </a:cubicBezTo>
                  <a:cubicBezTo>
                    <a:pt x="15489" y="8130"/>
                    <a:pt x="12060" y="9131"/>
                    <a:pt x="11058" y="11520"/>
                  </a:cubicBezTo>
                  <a:cubicBezTo>
                    <a:pt x="10056" y="13909"/>
                    <a:pt x="11790" y="17029"/>
                    <a:pt x="14371" y="17453"/>
                  </a:cubicBezTo>
                  <a:cubicBezTo>
                    <a:pt x="12869" y="17222"/>
                    <a:pt x="11328" y="17068"/>
                    <a:pt x="9864" y="17453"/>
                  </a:cubicBezTo>
                  <a:cubicBezTo>
                    <a:pt x="8438" y="17838"/>
                    <a:pt x="7051" y="18840"/>
                    <a:pt x="6589" y="20265"/>
                  </a:cubicBezTo>
                  <a:cubicBezTo>
                    <a:pt x="6088" y="21691"/>
                    <a:pt x="6782" y="23502"/>
                    <a:pt x="8207" y="23964"/>
                  </a:cubicBezTo>
                  <a:cubicBezTo>
                    <a:pt x="5973" y="23579"/>
                    <a:pt x="3545" y="24041"/>
                    <a:pt x="1850" y="25543"/>
                  </a:cubicBezTo>
                  <a:cubicBezTo>
                    <a:pt x="1581" y="25775"/>
                    <a:pt x="1388" y="26083"/>
                    <a:pt x="1234" y="26468"/>
                  </a:cubicBezTo>
                  <a:cubicBezTo>
                    <a:pt x="1" y="29512"/>
                    <a:pt x="2390" y="32786"/>
                    <a:pt x="5626" y="32825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0" name="Google Shape;5610;p70"/>
            <p:cNvSpPr/>
            <p:nvPr/>
          </p:nvSpPr>
          <p:spPr>
            <a:xfrm>
              <a:off x="2275200" y="1698550"/>
              <a:ext cx="1395625" cy="531600"/>
            </a:xfrm>
            <a:custGeom>
              <a:avLst/>
              <a:gdLst/>
              <a:ahLst/>
              <a:cxnLst/>
              <a:rect l="l" t="t" r="r" b="b"/>
              <a:pathLst>
                <a:path w="55825" h="21264" extrusionOk="0">
                  <a:moveTo>
                    <a:pt x="23307" y="1"/>
                  </a:moveTo>
                  <a:cubicBezTo>
                    <a:pt x="21414" y="1"/>
                    <a:pt x="19547" y="1754"/>
                    <a:pt x="19649" y="3686"/>
                  </a:cubicBezTo>
                  <a:cubicBezTo>
                    <a:pt x="19304" y="1935"/>
                    <a:pt x="17696" y="485"/>
                    <a:pt x="15877" y="485"/>
                  </a:cubicBezTo>
                  <a:cubicBezTo>
                    <a:pt x="14853" y="485"/>
                    <a:pt x="13762" y="944"/>
                    <a:pt x="12791" y="2068"/>
                  </a:cubicBezTo>
                  <a:cubicBezTo>
                    <a:pt x="12675" y="2183"/>
                    <a:pt x="12598" y="2299"/>
                    <a:pt x="12521" y="2414"/>
                  </a:cubicBezTo>
                  <a:cubicBezTo>
                    <a:pt x="11789" y="3801"/>
                    <a:pt x="12136" y="5689"/>
                    <a:pt x="13330" y="6691"/>
                  </a:cubicBezTo>
                  <a:cubicBezTo>
                    <a:pt x="12776" y="6288"/>
                    <a:pt x="12110" y="6103"/>
                    <a:pt x="11437" y="6103"/>
                  </a:cubicBezTo>
                  <a:cubicBezTo>
                    <a:pt x="10052" y="6103"/>
                    <a:pt x="8635" y="6885"/>
                    <a:pt x="8091" y="8155"/>
                  </a:cubicBezTo>
                  <a:cubicBezTo>
                    <a:pt x="7282" y="10081"/>
                    <a:pt x="8669" y="12585"/>
                    <a:pt x="10711" y="12932"/>
                  </a:cubicBezTo>
                  <a:cubicBezTo>
                    <a:pt x="10047" y="12825"/>
                    <a:pt x="9372" y="12742"/>
                    <a:pt x="8704" y="12742"/>
                  </a:cubicBezTo>
                  <a:cubicBezTo>
                    <a:pt x="8170" y="12742"/>
                    <a:pt x="7641" y="12795"/>
                    <a:pt x="7128" y="12932"/>
                  </a:cubicBezTo>
                  <a:cubicBezTo>
                    <a:pt x="5972" y="13240"/>
                    <a:pt x="4855" y="14049"/>
                    <a:pt x="4469" y="15167"/>
                  </a:cubicBezTo>
                  <a:cubicBezTo>
                    <a:pt x="4123" y="16322"/>
                    <a:pt x="4662" y="17786"/>
                    <a:pt x="5818" y="18133"/>
                  </a:cubicBezTo>
                  <a:cubicBezTo>
                    <a:pt x="5423" y="18066"/>
                    <a:pt x="5020" y="18032"/>
                    <a:pt x="4618" y="18032"/>
                  </a:cubicBezTo>
                  <a:cubicBezTo>
                    <a:pt x="3179" y="18032"/>
                    <a:pt x="1748" y="18471"/>
                    <a:pt x="694" y="19404"/>
                  </a:cubicBezTo>
                  <a:cubicBezTo>
                    <a:pt x="501" y="19597"/>
                    <a:pt x="347" y="19867"/>
                    <a:pt x="193" y="20175"/>
                  </a:cubicBezTo>
                  <a:cubicBezTo>
                    <a:pt x="116" y="20406"/>
                    <a:pt x="39" y="20599"/>
                    <a:pt x="0" y="20830"/>
                  </a:cubicBezTo>
                  <a:lnTo>
                    <a:pt x="53552" y="21254"/>
                  </a:lnTo>
                  <a:cubicBezTo>
                    <a:pt x="53552" y="21254"/>
                    <a:pt x="53783" y="21263"/>
                    <a:pt x="54168" y="21263"/>
                  </a:cubicBezTo>
                  <a:cubicBezTo>
                    <a:pt x="54554" y="21263"/>
                    <a:pt x="55093" y="21254"/>
                    <a:pt x="55709" y="21215"/>
                  </a:cubicBezTo>
                  <a:cubicBezTo>
                    <a:pt x="55825" y="19944"/>
                    <a:pt x="55478" y="18634"/>
                    <a:pt x="54592" y="17671"/>
                  </a:cubicBezTo>
                  <a:cubicBezTo>
                    <a:pt x="53795" y="16794"/>
                    <a:pt x="52597" y="16340"/>
                    <a:pt x="51412" y="16340"/>
                  </a:cubicBezTo>
                  <a:cubicBezTo>
                    <a:pt x="50305" y="16340"/>
                    <a:pt x="49211" y="16737"/>
                    <a:pt x="48466" y="17555"/>
                  </a:cubicBezTo>
                  <a:cubicBezTo>
                    <a:pt x="49044" y="15629"/>
                    <a:pt x="47773" y="13356"/>
                    <a:pt x="45808" y="12855"/>
                  </a:cubicBezTo>
                  <a:cubicBezTo>
                    <a:pt x="45540" y="12785"/>
                    <a:pt x="45265" y="12752"/>
                    <a:pt x="44990" y="12752"/>
                  </a:cubicBezTo>
                  <a:cubicBezTo>
                    <a:pt x="43294" y="12752"/>
                    <a:pt x="41588" y="14015"/>
                    <a:pt x="41223" y="15706"/>
                  </a:cubicBezTo>
                  <a:cubicBezTo>
                    <a:pt x="41455" y="13664"/>
                    <a:pt x="40607" y="11430"/>
                    <a:pt x="38873" y="10389"/>
                  </a:cubicBezTo>
                  <a:cubicBezTo>
                    <a:pt x="38295" y="10063"/>
                    <a:pt x="37623" y="9904"/>
                    <a:pt x="36950" y="9904"/>
                  </a:cubicBezTo>
                  <a:cubicBezTo>
                    <a:pt x="35560" y="9904"/>
                    <a:pt x="34166" y="10581"/>
                    <a:pt x="33595" y="11853"/>
                  </a:cubicBezTo>
                  <a:cubicBezTo>
                    <a:pt x="33942" y="10158"/>
                    <a:pt x="34058" y="8424"/>
                    <a:pt x="33557" y="6806"/>
                  </a:cubicBezTo>
                  <a:cubicBezTo>
                    <a:pt x="33017" y="5150"/>
                    <a:pt x="31784" y="3724"/>
                    <a:pt x="30128" y="3301"/>
                  </a:cubicBezTo>
                  <a:cubicBezTo>
                    <a:pt x="29858" y="3233"/>
                    <a:pt x="29581" y="3201"/>
                    <a:pt x="29304" y="3201"/>
                  </a:cubicBezTo>
                  <a:cubicBezTo>
                    <a:pt x="28157" y="3201"/>
                    <a:pt x="27011" y="3757"/>
                    <a:pt x="26391" y="4687"/>
                  </a:cubicBezTo>
                  <a:cubicBezTo>
                    <a:pt x="26969" y="2877"/>
                    <a:pt x="25928" y="604"/>
                    <a:pt x="24079" y="103"/>
                  </a:cubicBezTo>
                  <a:cubicBezTo>
                    <a:pt x="23825" y="33"/>
                    <a:pt x="23565" y="1"/>
                    <a:pt x="233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1" name="Google Shape;5611;p70"/>
            <p:cNvSpPr/>
            <p:nvPr/>
          </p:nvSpPr>
          <p:spPr>
            <a:xfrm>
              <a:off x="3499375" y="1719825"/>
              <a:ext cx="153150" cy="501475"/>
            </a:xfrm>
            <a:custGeom>
              <a:avLst/>
              <a:gdLst/>
              <a:ahLst/>
              <a:cxnLst/>
              <a:rect l="l" t="t" r="r" b="b"/>
              <a:pathLst>
                <a:path w="6126" h="20059" extrusionOk="0">
                  <a:moveTo>
                    <a:pt x="1292" y="0"/>
                  </a:moveTo>
                  <a:cubicBezTo>
                    <a:pt x="1145" y="0"/>
                    <a:pt x="994" y="31"/>
                    <a:pt x="848" y="99"/>
                  </a:cubicBezTo>
                  <a:cubicBezTo>
                    <a:pt x="308" y="331"/>
                    <a:pt x="0" y="986"/>
                    <a:pt x="270" y="1563"/>
                  </a:cubicBezTo>
                  <a:cubicBezTo>
                    <a:pt x="2273" y="5801"/>
                    <a:pt x="3391" y="10232"/>
                    <a:pt x="3622" y="14971"/>
                  </a:cubicBezTo>
                  <a:cubicBezTo>
                    <a:pt x="3660" y="15317"/>
                    <a:pt x="3660" y="15664"/>
                    <a:pt x="3660" y="16011"/>
                  </a:cubicBezTo>
                  <a:cubicBezTo>
                    <a:pt x="3660" y="16319"/>
                    <a:pt x="3660" y="16396"/>
                    <a:pt x="3660" y="16781"/>
                  </a:cubicBezTo>
                  <a:cubicBezTo>
                    <a:pt x="3660" y="17475"/>
                    <a:pt x="3622" y="18130"/>
                    <a:pt x="3583" y="18823"/>
                  </a:cubicBezTo>
                  <a:cubicBezTo>
                    <a:pt x="3545" y="19401"/>
                    <a:pt x="3930" y="20017"/>
                    <a:pt x="4546" y="20056"/>
                  </a:cubicBezTo>
                  <a:cubicBezTo>
                    <a:pt x="4573" y="20058"/>
                    <a:pt x="4600" y="20059"/>
                    <a:pt x="4626" y="20059"/>
                  </a:cubicBezTo>
                  <a:cubicBezTo>
                    <a:pt x="5180" y="20059"/>
                    <a:pt x="5744" y="19681"/>
                    <a:pt x="5818" y="19093"/>
                  </a:cubicBezTo>
                  <a:cubicBezTo>
                    <a:pt x="6126" y="14161"/>
                    <a:pt x="5471" y="9153"/>
                    <a:pt x="3853" y="4453"/>
                  </a:cubicBezTo>
                  <a:cubicBezTo>
                    <a:pt x="3429" y="3182"/>
                    <a:pt x="2890" y="1910"/>
                    <a:pt x="2312" y="677"/>
                  </a:cubicBezTo>
                  <a:cubicBezTo>
                    <a:pt x="2139" y="274"/>
                    <a:pt x="1729" y="0"/>
                    <a:pt x="1292" y="0"/>
                  </a:cubicBezTo>
                  <a:close/>
                </a:path>
              </a:pathLst>
            </a:custGeom>
            <a:solidFill>
              <a:srgbClr val="3DD76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2" name="Google Shape;5612;p70"/>
            <p:cNvSpPr/>
            <p:nvPr/>
          </p:nvSpPr>
          <p:spPr>
            <a:xfrm>
              <a:off x="3499375" y="1715550"/>
              <a:ext cx="153150" cy="506650"/>
            </a:xfrm>
            <a:custGeom>
              <a:avLst/>
              <a:gdLst/>
              <a:ahLst/>
              <a:cxnLst/>
              <a:rect l="l" t="t" r="r" b="b"/>
              <a:pathLst>
                <a:path w="6126" h="20266" fill="none" extrusionOk="0">
                  <a:moveTo>
                    <a:pt x="270" y="1734"/>
                  </a:moveTo>
                  <a:cubicBezTo>
                    <a:pt x="2273" y="5972"/>
                    <a:pt x="3391" y="10403"/>
                    <a:pt x="3622" y="15142"/>
                  </a:cubicBezTo>
                  <a:cubicBezTo>
                    <a:pt x="3660" y="15488"/>
                    <a:pt x="3660" y="15835"/>
                    <a:pt x="3660" y="16182"/>
                  </a:cubicBezTo>
                  <a:cubicBezTo>
                    <a:pt x="3660" y="16490"/>
                    <a:pt x="3660" y="16567"/>
                    <a:pt x="3660" y="16952"/>
                  </a:cubicBezTo>
                  <a:cubicBezTo>
                    <a:pt x="3660" y="17646"/>
                    <a:pt x="3622" y="18301"/>
                    <a:pt x="3583" y="18994"/>
                  </a:cubicBezTo>
                  <a:cubicBezTo>
                    <a:pt x="3545" y="19572"/>
                    <a:pt x="3930" y="20188"/>
                    <a:pt x="4546" y="20227"/>
                  </a:cubicBezTo>
                  <a:cubicBezTo>
                    <a:pt x="5124" y="20266"/>
                    <a:pt x="5741" y="19880"/>
                    <a:pt x="5818" y="19264"/>
                  </a:cubicBezTo>
                  <a:cubicBezTo>
                    <a:pt x="6126" y="14332"/>
                    <a:pt x="5471" y="9324"/>
                    <a:pt x="3853" y="4624"/>
                  </a:cubicBezTo>
                  <a:cubicBezTo>
                    <a:pt x="3429" y="3353"/>
                    <a:pt x="2890" y="2081"/>
                    <a:pt x="2312" y="848"/>
                  </a:cubicBezTo>
                  <a:cubicBezTo>
                    <a:pt x="2081" y="309"/>
                    <a:pt x="1426" y="1"/>
                    <a:pt x="848" y="270"/>
                  </a:cubicBezTo>
                  <a:cubicBezTo>
                    <a:pt x="308" y="502"/>
                    <a:pt x="0" y="1157"/>
                    <a:pt x="270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3" name="Google Shape;5613;p70"/>
            <p:cNvSpPr/>
            <p:nvPr/>
          </p:nvSpPr>
          <p:spPr>
            <a:xfrm>
              <a:off x="3396300" y="1461525"/>
              <a:ext cx="178225" cy="292575"/>
            </a:xfrm>
            <a:custGeom>
              <a:avLst/>
              <a:gdLst/>
              <a:ahLst/>
              <a:cxnLst/>
              <a:rect l="l" t="t" r="r" b="b"/>
              <a:pathLst>
                <a:path w="7129" h="11703" extrusionOk="0">
                  <a:moveTo>
                    <a:pt x="1749" y="0"/>
                  </a:moveTo>
                  <a:cubicBezTo>
                    <a:pt x="1696" y="0"/>
                    <a:pt x="1638" y="10"/>
                    <a:pt x="1581" y="29"/>
                  </a:cubicBezTo>
                  <a:cubicBezTo>
                    <a:pt x="1465" y="68"/>
                    <a:pt x="1426" y="145"/>
                    <a:pt x="1349" y="260"/>
                  </a:cubicBezTo>
                  <a:cubicBezTo>
                    <a:pt x="617" y="1686"/>
                    <a:pt x="117" y="3266"/>
                    <a:pt x="78" y="4884"/>
                  </a:cubicBezTo>
                  <a:cubicBezTo>
                    <a:pt x="1" y="6502"/>
                    <a:pt x="425" y="8120"/>
                    <a:pt x="1388" y="9430"/>
                  </a:cubicBezTo>
                  <a:cubicBezTo>
                    <a:pt x="2197" y="10586"/>
                    <a:pt x="3468" y="11433"/>
                    <a:pt x="4817" y="11703"/>
                  </a:cubicBezTo>
                  <a:cubicBezTo>
                    <a:pt x="6435" y="10046"/>
                    <a:pt x="7128" y="7542"/>
                    <a:pt x="6666" y="5307"/>
                  </a:cubicBezTo>
                  <a:cubicBezTo>
                    <a:pt x="6127" y="2880"/>
                    <a:pt x="4239" y="800"/>
                    <a:pt x="1889" y="29"/>
                  </a:cubicBezTo>
                  <a:cubicBezTo>
                    <a:pt x="1850" y="10"/>
                    <a:pt x="1802" y="0"/>
                    <a:pt x="1749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70"/>
            <p:cNvSpPr/>
            <p:nvPr/>
          </p:nvSpPr>
          <p:spPr>
            <a:xfrm>
              <a:off x="3396300" y="1461275"/>
              <a:ext cx="178225" cy="292825"/>
            </a:xfrm>
            <a:custGeom>
              <a:avLst/>
              <a:gdLst/>
              <a:ahLst/>
              <a:cxnLst/>
              <a:rect l="l" t="t" r="r" b="b"/>
              <a:pathLst>
                <a:path w="7129" h="11713" fill="none" extrusionOk="0">
                  <a:moveTo>
                    <a:pt x="1388" y="9440"/>
                  </a:moveTo>
                  <a:cubicBezTo>
                    <a:pt x="425" y="8130"/>
                    <a:pt x="1" y="6512"/>
                    <a:pt x="78" y="4894"/>
                  </a:cubicBezTo>
                  <a:cubicBezTo>
                    <a:pt x="117" y="3276"/>
                    <a:pt x="617" y="1696"/>
                    <a:pt x="1349" y="270"/>
                  </a:cubicBezTo>
                  <a:cubicBezTo>
                    <a:pt x="1426" y="155"/>
                    <a:pt x="1465" y="78"/>
                    <a:pt x="1581" y="39"/>
                  </a:cubicBezTo>
                  <a:cubicBezTo>
                    <a:pt x="1696" y="1"/>
                    <a:pt x="1812" y="1"/>
                    <a:pt x="1889" y="39"/>
                  </a:cubicBezTo>
                  <a:cubicBezTo>
                    <a:pt x="4239" y="810"/>
                    <a:pt x="6127" y="2890"/>
                    <a:pt x="6666" y="5317"/>
                  </a:cubicBezTo>
                  <a:cubicBezTo>
                    <a:pt x="7128" y="7552"/>
                    <a:pt x="6435" y="10056"/>
                    <a:pt x="4817" y="11713"/>
                  </a:cubicBezTo>
                  <a:cubicBezTo>
                    <a:pt x="3468" y="11443"/>
                    <a:pt x="2197" y="10596"/>
                    <a:pt x="1388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70"/>
            <p:cNvSpPr/>
            <p:nvPr/>
          </p:nvSpPr>
          <p:spPr>
            <a:xfrm>
              <a:off x="3324075" y="1528700"/>
              <a:ext cx="240825" cy="222075"/>
            </a:xfrm>
            <a:custGeom>
              <a:avLst/>
              <a:gdLst/>
              <a:ahLst/>
              <a:cxnLst/>
              <a:rect l="l" t="t" r="r" b="b"/>
              <a:pathLst>
                <a:path w="9633" h="8883" extrusionOk="0">
                  <a:moveTo>
                    <a:pt x="964" y="1"/>
                  </a:move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009" y="8247"/>
                    <a:pt x="5760" y="8883"/>
                    <a:pt x="7500" y="8883"/>
                  </a:cubicBezTo>
                  <a:cubicBezTo>
                    <a:pt x="8077" y="8883"/>
                    <a:pt x="8652" y="8813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6" name="Google Shape;5616;p70"/>
            <p:cNvSpPr/>
            <p:nvPr/>
          </p:nvSpPr>
          <p:spPr>
            <a:xfrm>
              <a:off x="3324075" y="1528700"/>
              <a:ext cx="240825" cy="231175"/>
            </a:xfrm>
            <a:custGeom>
              <a:avLst/>
              <a:gdLst/>
              <a:ahLst/>
              <a:cxnLst/>
              <a:rect l="l" t="t" r="r" b="b"/>
              <a:pathLst>
                <a:path w="9633" h="9247" fill="none" extrusionOk="0">
                  <a:moveTo>
                    <a:pt x="8939" y="4547"/>
                  </a:moveTo>
                  <a:cubicBezTo>
                    <a:pt x="8245" y="3083"/>
                    <a:pt x="7051" y="1927"/>
                    <a:pt x="5625" y="1156"/>
                  </a:cubicBezTo>
                  <a:cubicBezTo>
                    <a:pt x="4161" y="424"/>
                    <a:pt x="2582" y="78"/>
                    <a:pt x="964" y="1"/>
                  </a:cubicBezTo>
                  <a:cubicBezTo>
                    <a:pt x="848" y="1"/>
                    <a:pt x="732" y="1"/>
                    <a:pt x="617" y="78"/>
                  </a:cubicBezTo>
                  <a:cubicBezTo>
                    <a:pt x="540" y="155"/>
                    <a:pt x="501" y="270"/>
                    <a:pt x="501" y="347"/>
                  </a:cubicBezTo>
                  <a:cubicBezTo>
                    <a:pt x="0" y="2775"/>
                    <a:pt x="887" y="5433"/>
                    <a:pt x="2736" y="7089"/>
                  </a:cubicBezTo>
                  <a:cubicBezTo>
                    <a:pt x="4431" y="8631"/>
                    <a:pt x="6974" y="9247"/>
                    <a:pt x="9208" y="8669"/>
                  </a:cubicBezTo>
                  <a:cubicBezTo>
                    <a:pt x="9632" y="7321"/>
                    <a:pt x="9516" y="5818"/>
                    <a:pt x="8939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7" name="Google Shape;5617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extrusionOk="0">
                  <a:moveTo>
                    <a:pt x="4855" y="1"/>
                  </a:moveTo>
                  <a:cubicBezTo>
                    <a:pt x="4739" y="1"/>
                    <a:pt x="4662" y="78"/>
                    <a:pt x="4546" y="116"/>
                  </a:cubicBezTo>
                  <a:cubicBezTo>
                    <a:pt x="3237" y="1041"/>
                    <a:pt x="2042" y="2197"/>
                    <a:pt x="1233" y="3584"/>
                  </a:cubicBezTo>
                  <a:cubicBezTo>
                    <a:pt x="424" y="4971"/>
                    <a:pt x="0" y="6627"/>
                    <a:pt x="193" y="8207"/>
                  </a:cubicBezTo>
                  <a:cubicBezTo>
                    <a:pt x="386" y="9632"/>
                    <a:pt x="1079" y="10981"/>
                    <a:pt x="2158" y="11867"/>
                  </a:cubicBezTo>
                  <a:cubicBezTo>
                    <a:pt x="4354" y="11135"/>
                    <a:pt x="6165" y="9285"/>
                    <a:pt x="6820" y="7051"/>
                  </a:cubicBezTo>
                  <a:cubicBezTo>
                    <a:pt x="7513" y="4701"/>
                    <a:pt x="6820" y="1965"/>
                    <a:pt x="5124" y="193"/>
                  </a:cubicBezTo>
                  <a:cubicBezTo>
                    <a:pt x="5047" y="116"/>
                    <a:pt x="4970" y="39"/>
                    <a:pt x="4855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70"/>
            <p:cNvSpPr/>
            <p:nvPr/>
          </p:nvSpPr>
          <p:spPr>
            <a:xfrm>
              <a:off x="3430025" y="1455500"/>
              <a:ext cx="187825" cy="296675"/>
            </a:xfrm>
            <a:custGeom>
              <a:avLst/>
              <a:gdLst/>
              <a:ahLst/>
              <a:cxnLst/>
              <a:rect l="l" t="t" r="r" b="b"/>
              <a:pathLst>
                <a:path w="7513" h="11867" fill="none" extrusionOk="0">
                  <a:moveTo>
                    <a:pt x="193" y="8207"/>
                  </a:moveTo>
                  <a:cubicBezTo>
                    <a:pt x="0" y="6627"/>
                    <a:pt x="424" y="4971"/>
                    <a:pt x="1233" y="3584"/>
                  </a:cubicBezTo>
                  <a:cubicBezTo>
                    <a:pt x="2042" y="2197"/>
                    <a:pt x="3237" y="1041"/>
                    <a:pt x="4546" y="116"/>
                  </a:cubicBezTo>
                  <a:cubicBezTo>
                    <a:pt x="4662" y="78"/>
                    <a:pt x="4739" y="1"/>
                    <a:pt x="4855" y="1"/>
                  </a:cubicBezTo>
                  <a:cubicBezTo>
                    <a:pt x="4970" y="39"/>
                    <a:pt x="5047" y="116"/>
                    <a:pt x="5124" y="193"/>
                  </a:cubicBezTo>
                  <a:cubicBezTo>
                    <a:pt x="6820" y="1965"/>
                    <a:pt x="7513" y="4701"/>
                    <a:pt x="6820" y="7051"/>
                  </a:cubicBezTo>
                  <a:cubicBezTo>
                    <a:pt x="6165" y="9285"/>
                    <a:pt x="4354" y="11135"/>
                    <a:pt x="2158" y="11867"/>
                  </a:cubicBezTo>
                  <a:cubicBezTo>
                    <a:pt x="1079" y="10981"/>
                    <a:pt x="386" y="9632"/>
                    <a:pt x="193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extrusionOk="0">
                  <a:moveTo>
                    <a:pt x="5587" y="1"/>
                  </a:moveTo>
                  <a:cubicBezTo>
                    <a:pt x="4200" y="810"/>
                    <a:pt x="2890" y="1850"/>
                    <a:pt x="1850" y="3121"/>
                  </a:cubicBez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70"/>
            <p:cNvSpPr/>
            <p:nvPr/>
          </p:nvSpPr>
          <p:spPr>
            <a:xfrm>
              <a:off x="3494550" y="1471875"/>
              <a:ext cx="172425" cy="305350"/>
            </a:xfrm>
            <a:custGeom>
              <a:avLst/>
              <a:gdLst/>
              <a:ahLst/>
              <a:cxnLst/>
              <a:rect l="l" t="t" r="r" b="b"/>
              <a:pathLst>
                <a:path w="6897" h="12214" fill="none" extrusionOk="0">
                  <a:moveTo>
                    <a:pt x="1850" y="3121"/>
                  </a:moveTo>
                  <a:cubicBezTo>
                    <a:pt x="848" y="4393"/>
                    <a:pt x="193" y="5972"/>
                    <a:pt x="78" y="7590"/>
                  </a:cubicBezTo>
                  <a:cubicBezTo>
                    <a:pt x="1" y="9247"/>
                    <a:pt x="501" y="10904"/>
                    <a:pt x="1580" y="12136"/>
                  </a:cubicBezTo>
                  <a:lnTo>
                    <a:pt x="1927" y="12213"/>
                  </a:lnTo>
                  <a:cubicBezTo>
                    <a:pt x="2890" y="12098"/>
                    <a:pt x="3776" y="11520"/>
                    <a:pt x="4431" y="10826"/>
                  </a:cubicBezTo>
                  <a:cubicBezTo>
                    <a:pt x="5086" y="10094"/>
                    <a:pt x="5548" y="9208"/>
                    <a:pt x="5895" y="8322"/>
                  </a:cubicBezTo>
                  <a:cubicBezTo>
                    <a:pt x="6473" y="6974"/>
                    <a:pt x="6858" y="5548"/>
                    <a:pt x="6858" y="4084"/>
                  </a:cubicBezTo>
                  <a:cubicBezTo>
                    <a:pt x="6897" y="2620"/>
                    <a:pt x="6473" y="1156"/>
                    <a:pt x="5587" y="1"/>
                  </a:cubicBezTo>
                  <a:cubicBezTo>
                    <a:pt x="4200" y="810"/>
                    <a:pt x="2890" y="1850"/>
                    <a:pt x="1850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70"/>
            <p:cNvSpPr/>
            <p:nvPr/>
          </p:nvSpPr>
          <p:spPr>
            <a:xfrm>
              <a:off x="328555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2948" y="1"/>
                  </a:moveTo>
                  <a:cubicBezTo>
                    <a:pt x="2081" y="1"/>
                    <a:pt x="1216" y="109"/>
                    <a:pt x="386" y="296"/>
                  </a:cubicBezTo>
                  <a:cubicBezTo>
                    <a:pt x="270" y="335"/>
                    <a:pt x="155" y="335"/>
                    <a:pt x="77" y="450"/>
                  </a:cubicBezTo>
                  <a:cubicBezTo>
                    <a:pt x="0" y="527"/>
                    <a:pt x="0" y="643"/>
                    <a:pt x="0" y="758"/>
                  </a:cubicBezTo>
                  <a:cubicBezTo>
                    <a:pt x="155" y="3224"/>
                    <a:pt x="1657" y="5574"/>
                    <a:pt x="3853" y="6691"/>
                  </a:cubicBezTo>
                  <a:cubicBezTo>
                    <a:pt x="4866" y="7217"/>
                    <a:pt x="5997" y="7477"/>
                    <a:pt x="7123" y="7477"/>
                  </a:cubicBezTo>
                  <a:cubicBezTo>
                    <a:pt x="8310" y="7477"/>
                    <a:pt x="9490" y="7188"/>
                    <a:pt x="10518" y="6614"/>
                  </a:cubicBezTo>
                  <a:cubicBezTo>
                    <a:pt x="10634" y="5189"/>
                    <a:pt x="10133" y="3763"/>
                    <a:pt x="9247" y="2685"/>
                  </a:cubicBezTo>
                  <a:cubicBezTo>
                    <a:pt x="8207" y="1413"/>
                    <a:pt x="6743" y="604"/>
                    <a:pt x="5163" y="258"/>
                  </a:cubicBezTo>
                  <a:cubicBezTo>
                    <a:pt x="4435" y="80"/>
                    <a:pt x="3690" y="1"/>
                    <a:pt x="2948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2" name="Google Shape;5622;p70"/>
            <p:cNvSpPr/>
            <p:nvPr/>
          </p:nvSpPr>
          <p:spPr>
            <a:xfrm>
              <a:off x="328555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9247" y="2813"/>
                  </a:moveTo>
                  <a:cubicBezTo>
                    <a:pt x="8207" y="1541"/>
                    <a:pt x="6743" y="732"/>
                    <a:pt x="5163" y="386"/>
                  </a:cubicBezTo>
                  <a:cubicBezTo>
                    <a:pt x="3583" y="0"/>
                    <a:pt x="1927" y="77"/>
                    <a:pt x="386" y="424"/>
                  </a:cubicBezTo>
                  <a:cubicBezTo>
                    <a:pt x="270" y="463"/>
                    <a:pt x="155" y="463"/>
                    <a:pt x="77" y="578"/>
                  </a:cubicBezTo>
                  <a:cubicBezTo>
                    <a:pt x="0" y="655"/>
                    <a:pt x="0" y="771"/>
                    <a:pt x="0" y="886"/>
                  </a:cubicBezTo>
                  <a:cubicBezTo>
                    <a:pt x="155" y="3352"/>
                    <a:pt x="1657" y="5702"/>
                    <a:pt x="3853" y="6819"/>
                  </a:cubicBezTo>
                  <a:cubicBezTo>
                    <a:pt x="5933" y="7898"/>
                    <a:pt x="8515" y="7860"/>
                    <a:pt x="10518" y="6742"/>
                  </a:cubicBezTo>
                  <a:cubicBezTo>
                    <a:pt x="10634" y="5317"/>
                    <a:pt x="10133" y="3891"/>
                    <a:pt x="924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3" name="Google Shape;5623;p70"/>
            <p:cNvSpPr/>
            <p:nvPr/>
          </p:nvSpPr>
          <p:spPr>
            <a:xfrm>
              <a:off x="3739200" y="1719825"/>
              <a:ext cx="154125" cy="501475"/>
            </a:xfrm>
            <a:custGeom>
              <a:avLst/>
              <a:gdLst/>
              <a:ahLst/>
              <a:cxnLst/>
              <a:rect l="l" t="t" r="r" b="b"/>
              <a:pathLst>
                <a:path w="6165" h="20059" extrusionOk="0">
                  <a:moveTo>
                    <a:pt x="4873" y="0"/>
                  </a:moveTo>
                  <a:cubicBezTo>
                    <a:pt x="4435" y="0"/>
                    <a:pt x="4026" y="274"/>
                    <a:pt x="3853" y="677"/>
                  </a:cubicBezTo>
                  <a:cubicBezTo>
                    <a:pt x="3237" y="1910"/>
                    <a:pt x="2736" y="3182"/>
                    <a:pt x="2273" y="4453"/>
                  </a:cubicBezTo>
                  <a:cubicBezTo>
                    <a:pt x="655" y="9153"/>
                    <a:pt x="0" y="14161"/>
                    <a:pt x="347" y="19093"/>
                  </a:cubicBezTo>
                  <a:cubicBezTo>
                    <a:pt x="384" y="19681"/>
                    <a:pt x="982" y="20059"/>
                    <a:pt x="1538" y="20059"/>
                  </a:cubicBezTo>
                  <a:cubicBezTo>
                    <a:pt x="1565" y="20059"/>
                    <a:pt x="1592" y="20058"/>
                    <a:pt x="1618" y="20056"/>
                  </a:cubicBezTo>
                  <a:cubicBezTo>
                    <a:pt x="2235" y="20017"/>
                    <a:pt x="2620" y="19401"/>
                    <a:pt x="2582" y="18823"/>
                  </a:cubicBezTo>
                  <a:cubicBezTo>
                    <a:pt x="2543" y="18130"/>
                    <a:pt x="2505" y="17475"/>
                    <a:pt x="2505" y="16781"/>
                  </a:cubicBezTo>
                  <a:cubicBezTo>
                    <a:pt x="2505" y="16396"/>
                    <a:pt x="2505" y="16319"/>
                    <a:pt x="2505" y="16011"/>
                  </a:cubicBezTo>
                  <a:cubicBezTo>
                    <a:pt x="2505" y="15664"/>
                    <a:pt x="2505" y="15317"/>
                    <a:pt x="2543" y="14971"/>
                  </a:cubicBezTo>
                  <a:cubicBezTo>
                    <a:pt x="2774" y="10232"/>
                    <a:pt x="3891" y="5801"/>
                    <a:pt x="5895" y="1563"/>
                  </a:cubicBezTo>
                  <a:cubicBezTo>
                    <a:pt x="6165" y="986"/>
                    <a:pt x="5856" y="331"/>
                    <a:pt x="5317" y="99"/>
                  </a:cubicBezTo>
                  <a:cubicBezTo>
                    <a:pt x="5171" y="31"/>
                    <a:pt x="5020" y="0"/>
                    <a:pt x="4873" y="0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70"/>
            <p:cNvSpPr/>
            <p:nvPr/>
          </p:nvSpPr>
          <p:spPr>
            <a:xfrm>
              <a:off x="3739200" y="1715550"/>
              <a:ext cx="154125" cy="506650"/>
            </a:xfrm>
            <a:custGeom>
              <a:avLst/>
              <a:gdLst/>
              <a:ahLst/>
              <a:cxnLst/>
              <a:rect l="l" t="t" r="r" b="b"/>
              <a:pathLst>
                <a:path w="6165" h="20266" fill="none" extrusionOk="0">
                  <a:moveTo>
                    <a:pt x="5895" y="1734"/>
                  </a:moveTo>
                  <a:cubicBezTo>
                    <a:pt x="3891" y="5972"/>
                    <a:pt x="2774" y="10403"/>
                    <a:pt x="2543" y="15142"/>
                  </a:cubicBezTo>
                  <a:cubicBezTo>
                    <a:pt x="2505" y="15488"/>
                    <a:pt x="2505" y="15835"/>
                    <a:pt x="2505" y="16182"/>
                  </a:cubicBezTo>
                  <a:cubicBezTo>
                    <a:pt x="2505" y="16490"/>
                    <a:pt x="2505" y="16567"/>
                    <a:pt x="2505" y="16952"/>
                  </a:cubicBezTo>
                  <a:cubicBezTo>
                    <a:pt x="2505" y="17646"/>
                    <a:pt x="2543" y="18301"/>
                    <a:pt x="2582" y="18994"/>
                  </a:cubicBezTo>
                  <a:cubicBezTo>
                    <a:pt x="2620" y="19572"/>
                    <a:pt x="2235" y="20188"/>
                    <a:pt x="1618" y="20227"/>
                  </a:cubicBezTo>
                  <a:cubicBezTo>
                    <a:pt x="1041" y="20266"/>
                    <a:pt x="386" y="19880"/>
                    <a:pt x="347" y="19264"/>
                  </a:cubicBezTo>
                  <a:cubicBezTo>
                    <a:pt x="0" y="14332"/>
                    <a:pt x="655" y="9324"/>
                    <a:pt x="2273" y="4624"/>
                  </a:cubicBezTo>
                  <a:cubicBezTo>
                    <a:pt x="2736" y="3353"/>
                    <a:pt x="3237" y="2081"/>
                    <a:pt x="3853" y="848"/>
                  </a:cubicBezTo>
                  <a:cubicBezTo>
                    <a:pt x="4084" y="309"/>
                    <a:pt x="4739" y="1"/>
                    <a:pt x="5317" y="270"/>
                  </a:cubicBezTo>
                  <a:cubicBezTo>
                    <a:pt x="5856" y="502"/>
                    <a:pt x="6165" y="1157"/>
                    <a:pt x="5895" y="1734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5" name="Google Shape;5625;p70"/>
            <p:cNvSpPr/>
            <p:nvPr/>
          </p:nvSpPr>
          <p:spPr>
            <a:xfrm>
              <a:off x="3818175" y="1461525"/>
              <a:ext cx="177250" cy="292575"/>
            </a:xfrm>
            <a:custGeom>
              <a:avLst/>
              <a:gdLst/>
              <a:ahLst/>
              <a:cxnLst/>
              <a:rect l="l" t="t" r="r" b="b"/>
              <a:pathLst>
                <a:path w="7090" h="11703" extrusionOk="0">
                  <a:moveTo>
                    <a:pt x="5380" y="0"/>
                  </a:moveTo>
                  <a:cubicBezTo>
                    <a:pt x="5327" y="0"/>
                    <a:pt x="5279" y="10"/>
                    <a:pt x="5240" y="29"/>
                  </a:cubicBezTo>
                  <a:cubicBezTo>
                    <a:pt x="2890" y="800"/>
                    <a:pt x="1002" y="2880"/>
                    <a:pt x="463" y="5307"/>
                  </a:cubicBezTo>
                  <a:cubicBezTo>
                    <a:pt x="0" y="7542"/>
                    <a:pt x="694" y="10046"/>
                    <a:pt x="2274" y="11703"/>
                  </a:cubicBezTo>
                  <a:cubicBezTo>
                    <a:pt x="3660" y="11433"/>
                    <a:pt x="4932" y="10586"/>
                    <a:pt x="5741" y="9430"/>
                  </a:cubicBezTo>
                  <a:cubicBezTo>
                    <a:pt x="6704" y="8120"/>
                    <a:pt x="7089" y="6502"/>
                    <a:pt x="7051" y="4884"/>
                  </a:cubicBezTo>
                  <a:cubicBezTo>
                    <a:pt x="7012" y="3266"/>
                    <a:pt x="6511" y="1686"/>
                    <a:pt x="5741" y="260"/>
                  </a:cubicBezTo>
                  <a:cubicBezTo>
                    <a:pt x="5702" y="145"/>
                    <a:pt x="5625" y="68"/>
                    <a:pt x="5548" y="29"/>
                  </a:cubicBezTo>
                  <a:cubicBezTo>
                    <a:pt x="5490" y="10"/>
                    <a:pt x="5433" y="0"/>
                    <a:pt x="5380" y="0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6" name="Google Shape;5626;p70"/>
            <p:cNvSpPr/>
            <p:nvPr/>
          </p:nvSpPr>
          <p:spPr>
            <a:xfrm>
              <a:off x="3818175" y="1461275"/>
              <a:ext cx="177250" cy="292825"/>
            </a:xfrm>
            <a:custGeom>
              <a:avLst/>
              <a:gdLst/>
              <a:ahLst/>
              <a:cxnLst/>
              <a:rect l="l" t="t" r="r" b="b"/>
              <a:pathLst>
                <a:path w="7090" h="11713" fill="none" extrusionOk="0">
                  <a:moveTo>
                    <a:pt x="5741" y="9440"/>
                  </a:moveTo>
                  <a:cubicBezTo>
                    <a:pt x="6704" y="8130"/>
                    <a:pt x="7089" y="6512"/>
                    <a:pt x="7051" y="4894"/>
                  </a:cubicBezTo>
                  <a:cubicBezTo>
                    <a:pt x="7012" y="3276"/>
                    <a:pt x="6511" y="1696"/>
                    <a:pt x="5741" y="270"/>
                  </a:cubicBezTo>
                  <a:cubicBezTo>
                    <a:pt x="5702" y="155"/>
                    <a:pt x="5625" y="78"/>
                    <a:pt x="5548" y="39"/>
                  </a:cubicBezTo>
                  <a:cubicBezTo>
                    <a:pt x="5433" y="1"/>
                    <a:pt x="5317" y="1"/>
                    <a:pt x="5240" y="39"/>
                  </a:cubicBezTo>
                  <a:cubicBezTo>
                    <a:pt x="2890" y="810"/>
                    <a:pt x="1002" y="2890"/>
                    <a:pt x="463" y="5317"/>
                  </a:cubicBezTo>
                  <a:cubicBezTo>
                    <a:pt x="0" y="7552"/>
                    <a:pt x="694" y="10056"/>
                    <a:pt x="2274" y="11713"/>
                  </a:cubicBezTo>
                  <a:cubicBezTo>
                    <a:pt x="3660" y="11443"/>
                    <a:pt x="4932" y="10596"/>
                    <a:pt x="5741" y="94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70"/>
            <p:cNvSpPr/>
            <p:nvPr/>
          </p:nvSpPr>
          <p:spPr>
            <a:xfrm>
              <a:off x="3826850" y="1528700"/>
              <a:ext cx="241775" cy="222075"/>
            </a:xfrm>
            <a:custGeom>
              <a:avLst/>
              <a:gdLst/>
              <a:ahLst/>
              <a:cxnLst/>
              <a:rect l="l" t="t" r="r" b="b"/>
              <a:pathLst>
                <a:path w="9671" h="8883" extrusionOk="0">
                  <a:moveTo>
                    <a:pt x="8707" y="1"/>
                  </a:moveTo>
                  <a:cubicBezTo>
                    <a:pt x="7089" y="78"/>
                    <a:pt x="5471" y="424"/>
                    <a:pt x="4045" y="1156"/>
                  </a:cubicBezTo>
                  <a:cubicBezTo>
                    <a:pt x="2620" y="1927"/>
                    <a:pt x="1387" y="3083"/>
                    <a:pt x="732" y="4547"/>
                  </a:cubicBezTo>
                  <a:cubicBezTo>
                    <a:pt x="154" y="5818"/>
                    <a:pt x="0" y="7321"/>
                    <a:pt x="463" y="8669"/>
                  </a:cubicBezTo>
                  <a:cubicBezTo>
                    <a:pt x="1019" y="8813"/>
                    <a:pt x="1592" y="8883"/>
                    <a:pt x="2165" y="8883"/>
                  </a:cubicBezTo>
                  <a:cubicBezTo>
                    <a:pt x="3896" y="8883"/>
                    <a:pt x="5633" y="8247"/>
                    <a:pt x="6935" y="7089"/>
                  </a:cubicBezTo>
                  <a:cubicBezTo>
                    <a:pt x="8784" y="5433"/>
                    <a:pt x="9670" y="2775"/>
                    <a:pt x="9169" y="347"/>
                  </a:cubicBezTo>
                  <a:cubicBezTo>
                    <a:pt x="9131" y="270"/>
                    <a:pt x="9131" y="155"/>
                    <a:pt x="9054" y="78"/>
                  </a:cubicBezTo>
                  <a:cubicBezTo>
                    <a:pt x="8938" y="1"/>
                    <a:pt x="8823" y="1"/>
                    <a:pt x="8707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70"/>
            <p:cNvSpPr/>
            <p:nvPr/>
          </p:nvSpPr>
          <p:spPr>
            <a:xfrm>
              <a:off x="3826850" y="1528700"/>
              <a:ext cx="241775" cy="231175"/>
            </a:xfrm>
            <a:custGeom>
              <a:avLst/>
              <a:gdLst/>
              <a:ahLst/>
              <a:cxnLst/>
              <a:rect l="l" t="t" r="r" b="b"/>
              <a:pathLst>
                <a:path w="9671" h="9247" fill="none" extrusionOk="0">
                  <a:moveTo>
                    <a:pt x="732" y="4547"/>
                  </a:moveTo>
                  <a:cubicBezTo>
                    <a:pt x="1387" y="3083"/>
                    <a:pt x="2620" y="1927"/>
                    <a:pt x="4045" y="1156"/>
                  </a:cubicBezTo>
                  <a:cubicBezTo>
                    <a:pt x="5471" y="424"/>
                    <a:pt x="7089" y="78"/>
                    <a:pt x="8707" y="1"/>
                  </a:cubicBezTo>
                  <a:cubicBezTo>
                    <a:pt x="8823" y="1"/>
                    <a:pt x="8938" y="1"/>
                    <a:pt x="9054" y="78"/>
                  </a:cubicBezTo>
                  <a:cubicBezTo>
                    <a:pt x="9131" y="155"/>
                    <a:pt x="9131" y="270"/>
                    <a:pt x="9169" y="347"/>
                  </a:cubicBezTo>
                  <a:cubicBezTo>
                    <a:pt x="9670" y="2775"/>
                    <a:pt x="8784" y="5433"/>
                    <a:pt x="6935" y="7089"/>
                  </a:cubicBezTo>
                  <a:cubicBezTo>
                    <a:pt x="5201" y="8631"/>
                    <a:pt x="2697" y="9247"/>
                    <a:pt x="463" y="8669"/>
                  </a:cubicBezTo>
                  <a:cubicBezTo>
                    <a:pt x="0" y="7321"/>
                    <a:pt x="154" y="5818"/>
                    <a:pt x="732" y="454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extrusionOk="0">
                  <a:moveTo>
                    <a:pt x="2659" y="1"/>
                  </a:move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70"/>
            <p:cNvSpPr/>
            <p:nvPr/>
          </p:nvSpPr>
          <p:spPr>
            <a:xfrm>
              <a:off x="3774825" y="1455500"/>
              <a:ext cx="187850" cy="296675"/>
            </a:xfrm>
            <a:custGeom>
              <a:avLst/>
              <a:gdLst/>
              <a:ahLst/>
              <a:cxnLst/>
              <a:rect l="l" t="t" r="r" b="b"/>
              <a:pathLst>
                <a:path w="7514" h="11867" fill="none" extrusionOk="0">
                  <a:moveTo>
                    <a:pt x="7321" y="8207"/>
                  </a:moveTo>
                  <a:cubicBezTo>
                    <a:pt x="7513" y="6627"/>
                    <a:pt x="7090" y="4971"/>
                    <a:pt x="6281" y="3584"/>
                  </a:cubicBezTo>
                  <a:cubicBezTo>
                    <a:pt x="5472" y="2197"/>
                    <a:pt x="4277" y="1041"/>
                    <a:pt x="2967" y="116"/>
                  </a:cubicBezTo>
                  <a:cubicBezTo>
                    <a:pt x="2852" y="78"/>
                    <a:pt x="2736" y="1"/>
                    <a:pt x="2659" y="1"/>
                  </a:cubicBezTo>
                  <a:cubicBezTo>
                    <a:pt x="2544" y="39"/>
                    <a:pt x="2466" y="116"/>
                    <a:pt x="2389" y="193"/>
                  </a:cubicBezTo>
                  <a:cubicBezTo>
                    <a:pt x="656" y="1965"/>
                    <a:pt x="1" y="4701"/>
                    <a:pt x="694" y="7051"/>
                  </a:cubicBezTo>
                  <a:cubicBezTo>
                    <a:pt x="1349" y="9285"/>
                    <a:pt x="3160" y="11135"/>
                    <a:pt x="5356" y="11867"/>
                  </a:cubicBezTo>
                  <a:cubicBezTo>
                    <a:pt x="6435" y="10981"/>
                    <a:pt x="7128" y="9632"/>
                    <a:pt x="7321" y="8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extrusionOk="0">
                  <a:moveTo>
                    <a:pt x="1272" y="1"/>
                  </a:moveTo>
                  <a:cubicBezTo>
                    <a:pt x="386" y="1156"/>
                    <a:pt x="1" y="2620"/>
                    <a:pt x="1" y="4084"/>
                  </a:cubicBezTo>
                  <a:cubicBezTo>
                    <a:pt x="39" y="5548"/>
                    <a:pt x="425" y="6974"/>
                    <a:pt x="964" y="8322"/>
                  </a:cubicBezTo>
                  <a:cubicBezTo>
                    <a:pt x="1349" y="9208"/>
                    <a:pt x="1812" y="10094"/>
                    <a:pt x="2467" y="10826"/>
                  </a:cubicBezTo>
                  <a:cubicBezTo>
                    <a:pt x="3122" y="11520"/>
                    <a:pt x="4008" y="12098"/>
                    <a:pt x="4971" y="12213"/>
                  </a:cubicBezTo>
                  <a:lnTo>
                    <a:pt x="5279" y="12136"/>
                  </a:lnTo>
                  <a:cubicBezTo>
                    <a:pt x="6396" y="10904"/>
                    <a:pt x="6897" y="9247"/>
                    <a:pt x="6820" y="7590"/>
                  </a:cubicBezTo>
                  <a:cubicBezTo>
                    <a:pt x="6705" y="5972"/>
                    <a:pt x="6011" y="4393"/>
                    <a:pt x="5009" y="3121"/>
                  </a:cubicBezTo>
                  <a:cubicBezTo>
                    <a:pt x="4008" y="1850"/>
                    <a:pt x="2698" y="810"/>
                    <a:pt x="12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2" name="Google Shape;5632;p70"/>
            <p:cNvSpPr/>
            <p:nvPr/>
          </p:nvSpPr>
          <p:spPr>
            <a:xfrm>
              <a:off x="3725700" y="1471875"/>
              <a:ext cx="172450" cy="305350"/>
            </a:xfrm>
            <a:custGeom>
              <a:avLst/>
              <a:gdLst/>
              <a:ahLst/>
              <a:cxnLst/>
              <a:rect l="l" t="t" r="r" b="b"/>
              <a:pathLst>
                <a:path w="6898" h="12214" fill="none" extrusionOk="0">
                  <a:moveTo>
                    <a:pt x="5009" y="3121"/>
                  </a:moveTo>
                  <a:cubicBezTo>
                    <a:pt x="6011" y="4393"/>
                    <a:pt x="6705" y="5972"/>
                    <a:pt x="6820" y="7590"/>
                  </a:cubicBezTo>
                  <a:cubicBezTo>
                    <a:pt x="6897" y="9247"/>
                    <a:pt x="6396" y="10904"/>
                    <a:pt x="5279" y="12136"/>
                  </a:cubicBezTo>
                  <a:lnTo>
                    <a:pt x="4971" y="12213"/>
                  </a:lnTo>
                  <a:cubicBezTo>
                    <a:pt x="4008" y="12098"/>
                    <a:pt x="3122" y="11520"/>
                    <a:pt x="2467" y="10826"/>
                  </a:cubicBezTo>
                  <a:cubicBezTo>
                    <a:pt x="1812" y="10094"/>
                    <a:pt x="1349" y="9208"/>
                    <a:pt x="964" y="8322"/>
                  </a:cubicBezTo>
                  <a:cubicBezTo>
                    <a:pt x="425" y="6974"/>
                    <a:pt x="39" y="5548"/>
                    <a:pt x="1" y="4084"/>
                  </a:cubicBezTo>
                  <a:cubicBezTo>
                    <a:pt x="1" y="2620"/>
                    <a:pt x="386" y="1156"/>
                    <a:pt x="1272" y="1"/>
                  </a:cubicBezTo>
                  <a:cubicBezTo>
                    <a:pt x="2698" y="810"/>
                    <a:pt x="4008" y="1850"/>
                    <a:pt x="5009" y="3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3" name="Google Shape;5633;p70"/>
            <p:cNvSpPr/>
            <p:nvPr/>
          </p:nvSpPr>
          <p:spPr>
            <a:xfrm>
              <a:off x="3841300" y="1609925"/>
              <a:ext cx="265850" cy="186925"/>
            </a:xfrm>
            <a:custGeom>
              <a:avLst/>
              <a:gdLst/>
              <a:ahLst/>
              <a:cxnLst/>
              <a:rect l="l" t="t" r="r" b="b"/>
              <a:pathLst>
                <a:path w="10634" h="7477" extrusionOk="0">
                  <a:moveTo>
                    <a:pt x="7672" y="1"/>
                  </a:moveTo>
                  <a:cubicBezTo>
                    <a:pt x="6935" y="1"/>
                    <a:pt x="6199" y="80"/>
                    <a:pt x="5471" y="258"/>
                  </a:cubicBezTo>
                  <a:cubicBezTo>
                    <a:pt x="3891" y="604"/>
                    <a:pt x="2427" y="1413"/>
                    <a:pt x="1387" y="2685"/>
                  </a:cubicBezTo>
                  <a:cubicBezTo>
                    <a:pt x="501" y="3763"/>
                    <a:pt x="0" y="5189"/>
                    <a:pt x="77" y="6614"/>
                  </a:cubicBezTo>
                  <a:cubicBezTo>
                    <a:pt x="1125" y="7188"/>
                    <a:pt x="2315" y="7477"/>
                    <a:pt x="3506" y="7477"/>
                  </a:cubicBezTo>
                  <a:cubicBezTo>
                    <a:pt x="4636" y="7477"/>
                    <a:pt x="5768" y="7217"/>
                    <a:pt x="6781" y="6691"/>
                  </a:cubicBezTo>
                  <a:cubicBezTo>
                    <a:pt x="8977" y="5574"/>
                    <a:pt x="10479" y="3224"/>
                    <a:pt x="10595" y="758"/>
                  </a:cubicBezTo>
                  <a:cubicBezTo>
                    <a:pt x="10633" y="643"/>
                    <a:pt x="10633" y="527"/>
                    <a:pt x="10556" y="450"/>
                  </a:cubicBezTo>
                  <a:cubicBezTo>
                    <a:pt x="10479" y="335"/>
                    <a:pt x="10364" y="335"/>
                    <a:pt x="10248" y="296"/>
                  </a:cubicBezTo>
                  <a:cubicBezTo>
                    <a:pt x="9397" y="109"/>
                    <a:pt x="8534" y="1"/>
                    <a:pt x="7672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4" name="Google Shape;5634;p70"/>
            <p:cNvSpPr/>
            <p:nvPr/>
          </p:nvSpPr>
          <p:spPr>
            <a:xfrm>
              <a:off x="3841300" y="1606725"/>
              <a:ext cx="265850" cy="197475"/>
            </a:xfrm>
            <a:custGeom>
              <a:avLst/>
              <a:gdLst/>
              <a:ahLst/>
              <a:cxnLst/>
              <a:rect l="l" t="t" r="r" b="b"/>
              <a:pathLst>
                <a:path w="10634" h="7899" fill="none" extrusionOk="0">
                  <a:moveTo>
                    <a:pt x="1387" y="2813"/>
                  </a:moveTo>
                  <a:cubicBezTo>
                    <a:pt x="2427" y="1541"/>
                    <a:pt x="3891" y="732"/>
                    <a:pt x="5471" y="386"/>
                  </a:cubicBezTo>
                  <a:cubicBezTo>
                    <a:pt x="7050" y="0"/>
                    <a:pt x="8669" y="77"/>
                    <a:pt x="10248" y="424"/>
                  </a:cubicBezTo>
                  <a:cubicBezTo>
                    <a:pt x="10364" y="463"/>
                    <a:pt x="10479" y="463"/>
                    <a:pt x="10556" y="578"/>
                  </a:cubicBezTo>
                  <a:cubicBezTo>
                    <a:pt x="10633" y="655"/>
                    <a:pt x="10633" y="771"/>
                    <a:pt x="10595" y="886"/>
                  </a:cubicBezTo>
                  <a:cubicBezTo>
                    <a:pt x="10479" y="3352"/>
                    <a:pt x="8977" y="5702"/>
                    <a:pt x="6781" y="6819"/>
                  </a:cubicBezTo>
                  <a:cubicBezTo>
                    <a:pt x="4700" y="7898"/>
                    <a:pt x="2119" y="7860"/>
                    <a:pt x="77" y="6742"/>
                  </a:cubicBezTo>
                  <a:cubicBezTo>
                    <a:pt x="0" y="5317"/>
                    <a:pt x="501" y="3891"/>
                    <a:pt x="1387" y="28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70"/>
            <p:cNvSpPr/>
            <p:nvPr/>
          </p:nvSpPr>
          <p:spPr>
            <a:xfrm>
              <a:off x="3277850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0" y="1"/>
                  </a:move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268" y="13557"/>
                    <a:pt x="10865" y="13614"/>
                    <a:pt x="11444" y="13614"/>
                  </a:cubicBezTo>
                  <a:cubicBezTo>
                    <a:pt x="11612" y="13614"/>
                    <a:pt x="11779" y="1360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ubicBezTo>
                    <a:pt x="6781" y="1272"/>
                    <a:pt x="3429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70"/>
            <p:cNvSpPr/>
            <p:nvPr/>
          </p:nvSpPr>
          <p:spPr>
            <a:xfrm>
              <a:off x="3277850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9593" y="3199"/>
                  </a:moveTo>
                  <a:cubicBezTo>
                    <a:pt x="6781" y="1272"/>
                    <a:pt x="3429" y="1"/>
                    <a:pt x="0" y="1"/>
                  </a:cubicBezTo>
                  <a:cubicBezTo>
                    <a:pt x="193" y="3661"/>
                    <a:pt x="1695" y="7244"/>
                    <a:pt x="4161" y="9941"/>
                  </a:cubicBezTo>
                  <a:cubicBezTo>
                    <a:pt x="5664" y="11559"/>
                    <a:pt x="7551" y="12907"/>
                    <a:pt x="9670" y="13408"/>
                  </a:cubicBezTo>
                  <a:cubicBezTo>
                    <a:pt x="10441" y="13601"/>
                    <a:pt x="11211" y="13639"/>
                    <a:pt x="11943" y="13601"/>
                  </a:cubicBezTo>
                  <a:cubicBezTo>
                    <a:pt x="13908" y="13447"/>
                    <a:pt x="15642" y="12252"/>
                    <a:pt x="16682" y="10596"/>
                  </a:cubicBezTo>
                  <a:cubicBezTo>
                    <a:pt x="16682" y="10596"/>
                    <a:pt x="16682" y="10596"/>
                    <a:pt x="16682" y="10596"/>
                  </a:cubicBezTo>
                  <a:cubicBezTo>
                    <a:pt x="14756" y="7745"/>
                    <a:pt x="12444" y="5163"/>
                    <a:pt x="9593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70"/>
            <p:cNvSpPr/>
            <p:nvPr/>
          </p:nvSpPr>
          <p:spPr>
            <a:xfrm>
              <a:off x="3683325" y="1926475"/>
              <a:ext cx="417075" cy="340375"/>
            </a:xfrm>
            <a:custGeom>
              <a:avLst/>
              <a:gdLst/>
              <a:ahLst/>
              <a:cxnLst/>
              <a:rect l="l" t="t" r="r" b="b"/>
              <a:pathLst>
                <a:path w="16683" h="13615" extrusionOk="0">
                  <a:moveTo>
                    <a:pt x="16683" y="1"/>
                  </a:moveTo>
                  <a:cubicBezTo>
                    <a:pt x="13254" y="1"/>
                    <a:pt x="9902" y="1272"/>
                    <a:pt x="7051" y="3199"/>
                  </a:cubicBezTo>
                  <a:cubicBezTo>
                    <a:pt x="4239" y="5163"/>
                    <a:pt x="1927" y="7745"/>
                    <a:pt x="1" y="10596"/>
                  </a:cubicBezTo>
                  <a:cubicBezTo>
                    <a:pt x="1002" y="12252"/>
                    <a:pt x="2775" y="13447"/>
                    <a:pt x="4701" y="13601"/>
                  </a:cubicBezTo>
                  <a:cubicBezTo>
                    <a:pt x="4874" y="13609"/>
                    <a:pt x="5047" y="13614"/>
                    <a:pt x="5220" y="13614"/>
                  </a:cubicBezTo>
                  <a:cubicBezTo>
                    <a:pt x="5816" y="13614"/>
                    <a:pt x="6407" y="13557"/>
                    <a:pt x="6974" y="13408"/>
                  </a:cubicBezTo>
                  <a:cubicBezTo>
                    <a:pt x="9132" y="12907"/>
                    <a:pt x="11019" y="11559"/>
                    <a:pt x="12522" y="9941"/>
                  </a:cubicBezTo>
                  <a:cubicBezTo>
                    <a:pt x="14988" y="7244"/>
                    <a:pt x="16490" y="3661"/>
                    <a:pt x="16683" y="1"/>
                  </a:cubicBez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70"/>
            <p:cNvSpPr/>
            <p:nvPr/>
          </p:nvSpPr>
          <p:spPr>
            <a:xfrm>
              <a:off x="3683325" y="1926475"/>
              <a:ext cx="417075" cy="341000"/>
            </a:xfrm>
            <a:custGeom>
              <a:avLst/>
              <a:gdLst/>
              <a:ahLst/>
              <a:cxnLst/>
              <a:rect l="l" t="t" r="r" b="b"/>
              <a:pathLst>
                <a:path w="16683" h="13640" fill="none" extrusionOk="0">
                  <a:moveTo>
                    <a:pt x="7051" y="3199"/>
                  </a:moveTo>
                  <a:cubicBezTo>
                    <a:pt x="9902" y="1272"/>
                    <a:pt x="13254" y="1"/>
                    <a:pt x="16683" y="1"/>
                  </a:cubicBezTo>
                  <a:cubicBezTo>
                    <a:pt x="16490" y="3661"/>
                    <a:pt x="14988" y="7244"/>
                    <a:pt x="12522" y="9941"/>
                  </a:cubicBezTo>
                  <a:cubicBezTo>
                    <a:pt x="11019" y="11559"/>
                    <a:pt x="9132" y="12907"/>
                    <a:pt x="6974" y="13408"/>
                  </a:cubicBezTo>
                  <a:cubicBezTo>
                    <a:pt x="6242" y="13601"/>
                    <a:pt x="5472" y="13639"/>
                    <a:pt x="4701" y="13601"/>
                  </a:cubicBezTo>
                  <a:cubicBezTo>
                    <a:pt x="2775" y="13447"/>
                    <a:pt x="1002" y="12252"/>
                    <a:pt x="1" y="10596"/>
                  </a:cubicBezTo>
                  <a:cubicBezTo>
                    <a:pt x="1" y="10596"/>
                    <a:pt x="1" y="10596"/>
                    <a:pt x="1" y="10596"/>
                  </a:cubicBezTo>
                  <a:cubicBezTo>
                    <a:pt x="1927" y="7745"/>
                    <a:pt x="4239" y="5163"/>
                    <a:pt x="7051" y="31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xmlns="" id="{6A172F17-1B70-D1E3-14AC-AE66C1B463C6}"/>
              </a:ext>
            </a:extLst>
          </p:cNvPr>
          <p:cNvSpPr txBox="1"/>
          <p:nvPr/>
        </p:nvSpPr>
        <p:spPr>
          <a:xfrm>
            <a:off x="494998" y="183712"/>
            <a:ext cx="874898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-US" sz="80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ookies" panose="02040603050506020204" pitchFamily="18" charset="0"/>
                <a:cs typeface="Arial"/>
                <a:sym typeface="Arial"/>
              </a:rPr>
              <a:t>LUYỆN VIẾT VỞ</a:t>
            </a:r>
            <a:endParaRPr kumimoji="0" lang="en-US" sz="80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HP001" panose="020B0603050302020204" pitchFamily="34" charset="0"/>
              <a:ea typeface="HP001" panose="020B0603050302020204" pitchFamily="34" charset="0"/>
              <a:cs typeface="Arial"/>
              <a:sym typeface="Arial"/>
            </a:endParaRPr>
          </a:p>
        </p:txBody>
      </p:sp>
      <p:pic>
        <p:nvPicPr>
          <p:cNvPr id="153" name="Picture 2" descr="Student Writing (#4) | Free SVG">
            <a:extLst>
              <a:ext uri="{FF2B5EF4-FFF2-40B4-BE49-F238E27FC236}">
                <a16:creationId xmlns:a16="http://schemas.microsoft.com/office/drawing/2014/main" xmlns="" id="{B1969CB4-4D62-9951-DA08-FDFCC30EBA7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25995" y="1746405"/>
            <a:ext cx="2887461" cy="28874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" name="TextBox 153">
            <a:extLst>
              <a:ext uri="{FF2B5EF4-FFF2-40B4-BE49-F238E27FC236}">
                <a16:creationId xmlns:a16="http://schemas.microsoft.com/office/drawing/2014/main" xmlns="" id="{7164FFE0-D031-EFA1-9EB9-B949904F4BC3}"/>
              </a:ext>
            </a:extLst>
          </p:cNvPr>
          <p:cNvSpPr txBox="1"/>
          <p:nvPr/>
        </p:nvSpPr>
        <p:spPr>
          <a:xfrm>
            <a:off x="2089706" y="1449473"/>
            <a:ext cx="5365827" cy="453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vi-VN" sz="1800" b="1" dirty="0">
                <a:solidFill>
                  <a:srgbClr val="0070C0"/>
                </a:solidFill>
                <a:latin typeface="UTM Avo" panose="02040603050506020204" pitchFamily="18" charset="0"/>
              </a:rPr>
              <a:t>Học sinh viết vào vở </a:t>
            </a:r>
            <a:r>
              <a:rPr lang="vi-VN" sz="1800" b="1" i="1" dirty="0">
                <a:solidFill>
                  <a:srgbClr val="0070C0"/>
                </a:solidFill>
                <a:latin typeface="UTM Avo" panose="02040603050506020204" pitchFamily="18" charset="0"/>
              </a:rPr>
              <a:t>Tập viết 2 tập một</a:t>
            </a:r>
            <a:endParaRPr lang="en-US" sz="1800" b="1" dirty="0">
              <a:solidFill>
                <a:srgbClr val="0070C0"/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55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2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" grpId="0"/>
      <p:bldP spid="152" grpId="1"/>
      <p:bldP spid="154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14" y="89010"/>
            <a:ext cx="908666" cy="908666"/>
          </a:xfrm>
          <a:prstGeom prst="rect">
            <a:avLst/>
          </a:prstGeom>
        </p:spPr>
      </p:pic>
      <p:cxnSp>
        <p:nvCxnSpPr>
          <p:cNvPr id="8" name="Straight Connector 7"/>
          <p:cNvCxnSpPr/>
          <p:nvPr/>
        </p:nvCxnSpPr>
        <p:spPr>
          <a:xfrm>
            <a:off x="1263832" y="950323"/>
            <a:ext cx="7034348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489165" y="335198"/>
            <a:ext cx="5025935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buClrTx/>
              <a:defRPr/>
            </a:pP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Tư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thế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ngồi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khi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viết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endParaRPr lang="en-US" sz="3000" b="1" kern="1200" dirty="0">
              <a:solidFill>
                <a:srgbClr val="5B9BD5">
                  <a:lumMod val="50000"/>
                </a:srgbClr>
              </a:solidFill>
              <a:latin typeface="HP001 4 hàng" panose="020B0603050302020204" pitchFamily="34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153" y="1855064"/>
            <a:ext cx="2486025" cy="3107531"/>
          </a:xfrm>
          <a:prstGeom prst="rect">
            <a:avLst/>
          </a:prstGeom>
        </p:spPr>
      </p:pic>
      <p:graphicFrame>
        <p:nvGraphicFramePr>
          <p:cNvPr id="20" name="Diagram 19"/>
          <p:cNvGraphicFramePr/>
          <p:nvPr/>
        </p:nvGraphicFramePr>
        <p:xfrm>
          <a:off x="2986368" y="1649133"/>
          <a:ext cx="5818093" cy="282873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125983214"/>
      </p:ext>
    </p:extLst>
  </p:cSld>
  <p:clrMapOvr>
    <a:masterClrMapping/>
  </p:clrMapOvr>
  <p:transition spd="slow" advTm="1211">
    <p:split orient="vert"/>
  </p:transition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614" y="89010"/>
            <a:ext cx="908666" cy="908666"/>
          </a:xfrm>
          <a:prstGeom prst="rect">
            <a:avLst/>
          </a:prstGeom>
        </p:spPr>
      </p:pic>
      <p:cxnSp>
        <p:nvCxnSpPr>
          <p:cNvPr id="8" name="Straight Connector 7"/>
          <p:cNvCxnSpPr/>
          <p:nvPr/>
        </p:nvCxnSpPr>
        <p:spPr>
          <a:xfrm>
            <a:off x="1263832" y="950323"/>
            <a:ext cx="7034348" cy="0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/>
          <p:cNvSpPr txBox="1"/>
          <p:nvPr/>
        </p:nvSpPr>
        <p:spPr>
          <a:xfrm>
            <a:off x="1489166" y="335198"/>
            <a:ext cx="404622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defTabSz="685800">
              <a:buClrTx/>
            </a:pP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Yêu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cầu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cần</a:t>
            </a:r>
            <a:r>
              <a:rPr lang="en-US" sz="3000" b="1" kern="1200" dirty="0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lang="en-US" sz="3000" b="1" kern="1200" dirty="0" err="1">
                <a:solidFill>
                  <a:srgbClr val="5B9BD5">
                    <a:lumMod val="50000"/>
                  </a:srgbClr>
                </a:solidFill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đạt</a:t>
            </a:r>
            <a:endParaRPr lang="en-US" sz="3000" b="1" kern="1200" dirty="0">
              <a:solidFill>
                <a:srgbClr val="5B9BD5">
                  <a:lumMod val="50000"/>
                </a:srgbClr>
              </a:solidFill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aphicFrame>
        <p:nvGraphicFramePr>
          <p:cNvPr id="12" name="Diagram 11"/>
          <p:cNvGraphicFramePr/>
          <p:nvPr>
            <p:extLst>
              <p:ext uri="{D42A27DB-BD31-4B8C-83A1-F6EECF244321}">
                <p14:modId xmlns:p14="http://schemas.microsoft.com/office/powerpoint/2010/main" val="1132623760"/>
              </p:ext>
            </p:extLst>
          </p:nvPr>
        </p:nvGraphicFramePr>
        <p:xfrm>
          <a:off x="1097280" y="1312817"/>
          <a:ext cx="7716520" cy="374167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" b="97685" l="0" r="100000">
                        <a14:foregroundMark x1="53111" y1="81481" x2="53111" y2="81481"/>
                        <a14:foregroundMark x1="58333" y1="88333" x2="58333" y2="88333"/>
                        <a14:foregroundMark x1="58333" y1="93056" x2="58333" y2="93056"/>
                        <a14:foregroundMark x1="58333" y1="93056" x2="58333" y2="93056"/>
                        <a14:foregroundMark x1="71333" y1="60093" x2="71333" y2="60093"/>
                        <a14:foregroundMark x1="36556" y1="65833" x2="36556" y2="65833"/>
                        <a14:foregroundMark x1="7889" y1="51759" x2="7889" y2="51759"/>
                        <a14:foregroundMark x1="11778" y1="31111" x2="11778" y2="31111"/>
                        <a14:foregroundMark x1="25333" y1="18426" x2="25333" y2="18426"/>
                        <a14:foregroundMark x1="47000" y1="11204" x2="47000" y2="11204"/>
                        <a14:foregroundMark x1="74333" y1="11204" x2="74333" y2="11204"/>
                        <a14:foregroundMark x1="91778" y1="26389" x2="91778" y2="26389"/>
                        <a14:foregroundMark x1="93444" y1="46296" x2="93444" y2="46296"/>
                        <a14:foregroundMark x1="87444" y1="25370" x2="87444" y2="2537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99903" y="3424047"/>
            <a:ext cx="695597" cy="834716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4464" b="97768" l="9778" r="89778">
                        <a14:foregroundMark x1="69333" y1="43750" x2="69333" y2="43750"/>
                        <a14:foregroundMark x1="75111" y1="39286" x2="75111" y2="39286"/>
                        <a14:foregroundMark x1="73778" y1="41964" x2="73778" y2="41964"/>
                        <a14:foregroundMark x1="74222" y1="47321" x2="74222" y2="47321"/>
                        <a14:foregroundMark x1="59111" y1="35268" x2="59111" y2="35268"/>
                        <a14:foregroundMark x1="52889" y1="36607" x2="52889" y2="36607"/>
                        <a14:foregroundMark x1="57333" y1="43304" x2="57333" y2="43304"/>
                        <a14:foregroundMark x1="48000" y1="65625" x2="48000" y2="65625"/>
                        <a14:foregroundMark x1="50667" y1="80357" x2="50667" y2="8035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4643" y="1816436"/>
            <a:ext cx="943084" cy="938892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5750" y="210319"/>
            <a:ext cx="716314" cy="6660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9406650"/>
      </p:ext>
    </p:extLst>
  </p:cSld>
  <p:clrMapOvr>
    <a:masterClrMapping/>
  </p:clrMapOvr>
  <p:transition spd="slow" advTm="7582">
    <p:split orient="vert"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xmlns="" id="{22B2E4DD-F0F9-4297-BD67-EFBF5B482D7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9962" y="989802"/>
            <a:ext cx="5736833" cy="4029805"/>
          </a:xfrm>
          <a:prstGeom prst="rect">
            <a:avLst/>
          </a:prstGeom>
          <a:solidFill>
            <a:srgbClr val="FFFFFF">
              <a:shade val="85000"/>
            </a:srgbClr>
          </a:solidFill>
          <a:ln w="88900" cap="sq">
            <a:solidFill>
              <a:srgbClr val="FFFFFF"/>
            </a:solidFill>
            <a:miter lim="800000"/>
          </a:ln>
          <a:effectLst>
            <a:outerShdw blurRad="55000" dist="18000" dir="54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twoPt" dir="t">
              <a:rot lat="0" lon="0" rev="7200000"/>
            </a:lightRig>
          </a:scene3d>
          <a:sp3d>
            <a:bevelT w="25400" h="19050"/>
            <a:contourClr>
              <a:srgbClr val="FFFFFF"/>
            </a:contourClr>
          </a:sp3d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xmlns="" id="{4662B57F-7575-5FE8-D92C-C15406BA8068}"/>
              </a:ext>
            </a:extLst>
          </p:cNvPr>
          <p:cNvSpPr txBox="1"/>
          <p:nvPr/>
        </p:nvSpPr>
        <p:spPr>
          <a:xfrm>
            <a:off x="2289002" y="67195"/>
            <a:ext cx="5581996" cy="101566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Luyện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viết</a:t>
            </a:r>
            <a:r>
              <a:rPr kumimoji="0" lang="en-US" sz="6000" b="1" i="0" u="none" strike="noStrike" kern="0" cap="none" spc="0" normalizeH="0" baseline="0" noProof="0" dirty="0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 </a:t>
            </a:r>
            <a:r>
              <a:rPr kumimoji="0" lang="en-US" sz="6000" b="1" i="0" u="none" strike="noStrike" kern="0" cap="none" spc="0" normalizeH="0" baseline="0" noProof="0" dirty="0" err="1">
                <a:ln>
                  <a:noFill/>
                </a:ln>
                <a:solidFill>
                  <a:srgbClr val="FFAB40">
                    <a:lumMod val="50000"/>
                  </a:srgbClr>
                </a:solidFill>
                <a:effectLst/>
                <a:uLnTx/>
                <a:uFillTx/>
                <a:latin typeface="UTM Edwardian" panose="02040603050506020204" pitchFamily="18" charset="0"/>
                <a:cs typeface="Arial"/>
                <a:sym typeface="Arial"/>
              </a:rPr>
              <a:t>vở</a:t>
            </a:r>
            <a:endParaRPr lang="en-US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75" name="Google Shape;5775;p72"/>
          <p:cNvGrpSpPr/>
          <p:nvPr/>
        </p:nvGrpSpPr>
        <p:grpSpPr>
          <a:xfrm>
            <a:off x="2874344" y="2419220"/>
            <a:ext cx="1585391" cy="2153816"/>
            <a:chOff x="5329450" y="1716700"/>
            <a:chExt cx="1849500" cy="2512325"/>
          </a:xfrm>
        </p:grpSpPr>
        <p:sp>
          <p:nvSpPr>
            <p:cNvPr id="5776" name="Google Shape;5776;p72"/>
            <p:cNvSpPr/>
            <p:nvPr/>
          </p:nvSpPr>
          <p:spPr>
            <a:xfrm>
              <a:off x="5574675" y="4008175"/>
              <a:ext cx="1426025" cy="220850"/>
            </a:xfrm>
            <a:custGeom>
              <a:avLst/>
              <a:gdLst/>
              <a:ahLst/>
              <a:cxnLst/>
              <a:rect l="l" t="t" r="r" b="b"/>
              <a:pathLst>
                <a:path w="57041" h="8834" extrusionOk="0">
                  <a:moveTo>
                    <a:pt x="28509" y="0"/>
                  </a:moveTo>
                  <a:cubicBezTo>
                    <a:pt x="12760" y="0"/>
                    <a:pt x="0" y="1986"/>
                    <a:pt x="0" y="4428"/>
                  </a:cubicBezTo>
                  <a:cubicBezTo>
                    <a:pt x="0" y="6871"/>
                    <a:pt x="12760" y="8834"/>
                    <a:pt x="28509" y="8834"/>
                  </a:cubicBezTo>
                  <a:cubicBezTo>
                    <a:pt x="44281" y="8834"/>
                    <a:pt x="57041" y="6871"/>
                    <a:pt x="57041" y="4428"/>
                  </a:cubicBezTo>
                  <a:cubicBezTo>
                    <a:pt x="57041" y="1986"/>
                    <a:pt x="44281" y="0"/>
                    <a:pt x="2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7" name="Google Shape;5777;p72"/>
            <p:cNvSpPr/>
            <p:nvPr/>
          </p:nvSpPr>
          <p:spPr>
            <a:xfrm>
              <a:off x="6609225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0471" y="0"/>
                  </a:moveTo>
                  <a:cubicBezTo>
                    <a:pt x="10275" y="0"/>
                    <a:pt x="10079" y="7"/>
                    <a:pt x="9884" y="21"/>
                  </a:cubicBezTo>
                  <a:cubicBezTo>
                    <a:pt x="6871" y="227"/>
                    <a:pt x="4086" y="2121"/>
                    <a:pt x="2625" y="4746"/>
                  </a:cubicBezTo>
                  <a:cubicBezTo>
                    <a:pt x="2397" y="5157"/>
                    <a:pt x="2215" y="5568"/>
                    <a:pt x="2055" y="6002"/>
                  </a:cubicBezTo>
                  <a:lnTo>
                    <a:pt x="2237" y="11229"/>
                  </a:lnTo>
                  <a:cubicBezTo>
                    <a:pt x="617" y="14470"/>
                    <a:pt x="1" y="18190"/>
                    <a:pt x="206" y="21820"/>
                  </a:cubicBezTo>
                  <a:cubicBezTo>
                    <a:pt x="389" y="25449"/>
                    <a:pt x="1347" y="29010"/>
                    <a:pt x="2671" y="32388"/>
                  </a:cubicBezTo>
                  <a:cubicBezTo>
                    <a:pt x="3858" y="35378"/>
                    <a:pt x="5410" y="38322"/>
                    <a:pt x="7761" y="40491"/>
                  </a:cubicBezTo>
                  <a:cubicBezTo>
                    <a:pt x="8058" y="40742"/>
                    <a:pt x="8355" y="41016"/>
                    <a:pt x="8674" y="41244"/>
                  </a:cubicBezTo>
                  <a:cubicBezTo>
                    <a:pt x="10440" y="42589"/>
                    <a:pt x="12696" y="43409"/>
                    <a:pt x="14887" y="43409"/>
                  </a:cubicBezTo>
                  <a:cubicBezTo>
                    <a:pt x="16266" y="43409"/>
                    <a:pt x="17619" y="43085"/>
                    <a:pt x="18809" y="42362"/>
                  </a:cubicBezTo>
                  <a:lnTo>
                    <a:pt x="18809" y="42362"/>
                  </a:lnTo>
                  <a:cubicBezTo>
                    <a:pt x="18574" y="42427"/>
                    <a:pt x="18334" y="42457"/>
                    <a:pt x="18095" y="42457"/>
                  </a:cubicBezTo>
                  <a:cubicBezTo>
                    <a:pt x="16895" y="42457"/>
                    <a:pt x="15709" y="41690"/>
                    <a:pt x="15157" y="40605"/>
                  </a:cubicBezTo>
                  <a:cubicBezTo>
                    <a:pt x="14495" y="39281"/>
                    <a:pt x="14723" y="37637"/>
                    <a:pt x="15545" y="36428"/>
                  </a:cubicBezTo>
                  <a:cubicBezTo>
                    <a:pt x="16480" y="35058"/>
                    <a:pt x="18033" y="34282"/>
                    <a:pt x="19448" y="33392"/>
                  </a:cubicBezTo>
                  <a:cubicBezTo>
                    <a:pt x="20840" y="32479"/>
                    <a:pt x="22210" y="31246"/>
                    <a:pt x="22415" y="29603"/>
                  </a:cubicBezTo>
                  <a:cubicBezTo>
                    <a:pt x="22620" y="27868"/>
                    <a:pt x="21411" y="26248"/>
                    <a:pt x="19996" y="25198"/>
                  </a:cubicBezTo>
                  <a:cubicBezTo>
                    <a:pt x="18580" y="24148"/>
                    <a:pt x="16914" y="23440"/>
                    <a:pt x="15590" y="22299"/>
                  </a:cubicBezTo>
                  <a:cubicBezTo>
                    <a:pt x="14266" y="21135"/>
                    <a:pt x="13285" y="19286"/>
                    <a:pt x="13901" y="17620"/>
                  </a:cubicBezTo>
                  <a:cubicBezTo>
                    <a:pt x="14380" y="16319"/>
                    <a:pt x="15682" y="15520"/>
                    <a:pt x="16686" y="14538"/>
                  </a:cubicBezTo>
                  <a:cubicBezTo>
                    <a:pt x="19174" y="12119"/>
                    <a:pt x="19859" y="8079"/>
                    <a:pt x="18375" y="4929"/>
                  </a:cubicBezTo>
                  <a:cubicBezTo>
                    <a:pt x="16975" y="1956"/>
                    <a:pt x="13745" y="0"/>
                    <a:pt x="104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8" name="Google Shape;5778;p72"/>
            <p:cNvSpPr/>
            <p:nvPr/>
          </p:nvSpPr>
          <p:spPr>
            <a:xfrm>
              <a:off x="6601800" y="2604100"/>
              <a:ext cx="577150" cy="1094975"/>
            </a:xfrm>
            <a:custGeom>
              <a:avLst/>
              <a:gdLst/>
              <a:ahLst/>
              <a:cxnLst/>
              <a:rect l="l" t="t" r="r" b="b"/>
              <a:pathLst>
                <a:path w="23086" h="43799" extrusionOk="0">
                  <a:moveTo>
                    <a:pt x="10724" y="378"/>
                  </a:moveTo>
                  <a:cubicBezTo>
                    <a:pt x="13355" y="378"/>
                    <a:pt x="15963" y="1646"/>
                    <a:pt x="17576" y="3734"/>
                  </a:cubicBezTo>
                  <a:cubicBezTo>
                    <a:pt x="19562" y="6267"/>
                    <a:pt x="19768" y="9851"/>
                    <a:pt x="18284" y="12681"/>
                  </a:cubicBezTo>
                  <a:cubicBezTo>
                    <a:pt x="17919" y="13366"/>
                    <a:pt x="17439" y="14005"/>
                    <a:pt x="16892" y="14553"/>
                  </a:cubicBezTo>
                  <a:cubicBezTo>
                    <a:pt x="16321" y="15123"/>
                    <a:pt x="15659" y="15603"/>
                    <a:pt x="15088" y="16173"/>
                  </a:cubicBezTo>
                  <a:cubicBezTo>
                    <a:pt x="14541" y="16721"/>
                    <a:pt x="14061" y="17383"/>
                    <a:pt x="13901" y="18159"/>
                  </a:cubicBezTo>
                  <a:cubicBezTo>
                    <a:pt x="13719" y="18935"/>
                    <a:pt x="13856" y="19757"/>
                    <a:pt x="14175" y="20487"/>
                  </a:cubicBezTo>
                  <a:cubicBezTo>
                    <a:pt x="15659" y="23957"/>
                    <a:pt x="20110" y="24345"/>
                    <a:pt x="21959" y="27472"/>
                  </a:cubicBezTo>
                  <a:cubicBezTo>
                    <a:pt x="22392" y="28178"/>
                    <a:pt x="22620" y="28976"/>
                    <a:pt x="22530" y="29796"/>
                  </a:cubicBezTo>
                  <a:lnTo>
                    <a:pt x="22530" y="29796"/>
                  </a:lnTo>
                  <a:cubicBezTo>
                    <a:pt x="22530" y="29797"/>
                    <a:pt x="22530" y="29799"/>
                    <a:pt x="22529" y="29800"/>
                  </a:cubicBezTo>
                  <a:cubicBezTo>
                    <a:pt x="22347" y="31101"/>
                    <a:pt x="21411" y="32105"/>
                    <a:pt x="20429" y="32881"/>
                  </a:cubicBezTo>
                  <a:cubicBezTo>
                    <a:pt x="19380" y="33657"/>
                    <a:pt x="18193" y="34228"/>
                    <a:pt x="17165" y="35027"/>
                  </a:cubicBezTo>
                  <a:cubicBezTo>
                    <a:pt x="16138" y="35803"/>
                    <a:pt x="15294" y="36784"/>
                    <a:pt x="14997" y="38063"/>
                  </a:cubicBezTo>
                  <a:cubicBezTo>
                    <a:pt x="14723" y="39272"/>
                    <a:pt x="14929" y="40573"/>
                    <a:pt x="15705" y="41555"/>
                  </a:cubicBezTo>
                  <a:cubicBezTo>
                    <a:pt x="16309" y="42276"/>
                    <a:pt x="17208" y="42751"/>
                    <a:pt x="18150" y="42834"/>
                  </a:cubicBezTo>
                  <a:lnTo>
                    <a:pt x="18150" y="42834"/>
                  </a:lnTo>
                  <a:cubicBezTo>
                    <a:pt x="17204" y="43231"/>
                    <a:pt x="16194" y="43411"/>
                    <a:pt x="15176" y="43411"/>
                  </a:cubicBezTo>
                  <a:cubicBezTo>
                    <a:pt x="13215" y="43411"/>
                    <a:pt x="11227" y="42742"/>
                    <a:pt x="9610" y="41669"/>
                  </a:cubicBezTo>
                  <a:cubicBezTo>
                    <a:pt x="6552" y="39638"/>
                    <a:pt x="4657" y="36237"/>
                    <a:pt x="3310" y="32904"/>
                  </a:cubicBezTo>
                  <a:cubicBezTo>
                    <a:pt x="1804" y="29184"/>
                    <a:pt x="731" y="25212"/>
                    <a:pt x="663" y="21172"/>
                  </a:cubicBezTo>
                  <a:cubicBezTo>
                    <a:pt x="617" y="19232"/>
                    <a:pt x="800" y="17292"/>
                    <a:pt x="1279" y="15420"/>
                  </a:cubicBezTo>
                  <a:cubicBezTo>
                    <a:pt x="1507" y="14507"/>
                    <a:pt x="1781" y="13617"/>
                    <a:pt x="2146" y="12749"/>
                  </a:cubicBezTo>
                  <a:cubicBezTo>
                    <a:pt x="2238" y="12498"/>
                    <a:pt x="2352" y="12270"/>
                    <a:pt x="2443" y="12042"/>
                  </a:cubicBezTo>
                  <a:cubicBezTo>
                    <a:pt x="2534" y="11859"/>
                    <a:pt x="2694" y="11654"/>
                    <a:pt x="2717" y="11448"/>
                  </a:cubicBezTo>
                  <a:cubicBezTo>
                    <a:pt x="2740" y="11403"/>
                    <a:pt x="2717" y="11334"/>
                    <a:pt x="2717" y="11266"/>
                  </a:cubicBezTo>
                  <a:cubicBezTo>
                    <a:pt x="2694" y="10421"/>
                    <a:pt x="2671" y="9577"/>
                    <a:pt x="2649" y="8732"/>
                  </a:cubicBezTo>
                  <a:cubicBezTo>
                    <a:pt x="2626" y="8230"/>
                    <a:pt x="2603" y="7728"/>
                    <a:pt x="2580" y="7226"/>
                  </a:cubicBezTo>
                  <a:cubicBezTo>
                    <a:pt x="2580" y="6929"/>
                    <a:pt x="2534" y="6610"/>
                    <a:pt x="2557" y="6290"/>
                  </a:cubicBezTo>
                  <a:cubicBezTo>
                    <a:pt x="2557" y="6130"/>
                    <a:pt x="2626" y="6016"/>
                    <a:pt x="2694" y="5856"/>
                  </a:cubicBezTo>
                  <a:cubicBezTo>
                    <a:pt x="2877" y="5423"/>
                    <a:pt x="3105" y="5012"/>
                    <a:pt x="3333" y="4624"/>
                  </a:cubicBezTo>
                  <a:cubicBezTo>
                    <a:pt x="3767" y="3916"/>
                    <a:pt x="4292" y="3300"/>
                    <a:pt x="4908" y="2752"/>
                  </a:cubicBezTo>
                  <a:cubicBezTo>
                    <a:pt x="6095" y="1656"/>
                    <a:pt x="7556" y="880"/>
                    <a:pt x="9131" y="538"/>
                  </a:cubicBezTo>
                  <a:cubicBezTo>
                    <a:pt x="9658" y="430"/>
                    <a:pt x="10191" y="378"/>
                    <a:pt x="10724" y="378"/>
                  </a:cubicBezTo>
                  <a:close/>
                  <a:moveTo>
                    <a:pt x="10742" y="1"/>
                  </a:moveTo>
                  <a:cubicBezTo>
                    <a:pt x="7612" y="1"/>
                    <a:pt x="4603" y="1827"/>
                    <a:pt x="2968" y="4487"/>
                  </a:cubicBezTo>
                  <a:cubicBezTo>
                    <a:pt x="2740" y="4875"/>
                    <a:pt x="2534" y="5286"/>
                    <a:pt x="2352" y="5719"/>
                  </a:cubicBezTo>
                  <a:cubicBezTo>
                    <a:pt x="2283" y="5879"/>
                    <a:pt x="2169" y="6085"/>
                    <a:pt x="2169" y="6267"/>
                  </a:cubicBezTo>
                  <a:cubicBezTo>
                    <a:pt x="2169" y="6587"/>
                    <a:pt x="2192" y="6883"/>
                    <a:pt x="2215" y="7203"/>
                  </a:cubicBezTo>
                  <a:cubicBezTo>
                    <a:pt x="2238" y="8230"/>
                    <a:pt x="2283" y="9280"/>
                    <a:pt x="2306" y="10307"/>
                  </a:cubicBezTo>
                  <a:cubicBezTo>
                    <a:pt x="2329" y="10650"/>
                    <a:pt x="2329" y="10969"/>
                    <a:pt x="2352" y="11312"/>
                  </a:cubicBezTo>
                  <a:cubicBezTo>
                    <a:pt x="2352" y="11471"/>
                    <a:pt x="2306" y="11471"/>
                    <a:pt x="2215" y="11631"/>
                  </a:cubicBezTo>
                  <a:cubicBezTo>
                    <a:pt x="2009" y="12065"/>
                    <a:pt x="1827" y="12498"/>
                    <a:pt x="1644" y="12955"/>
                  </a:cubicBezTo>
                  <a:cubicBezTo>
                    <a:pt x="937" y="14758"/>
                    <a:pt x="526" y="16698"/>
                    <a:pt x="366" y="18638"/>
                  </a:cubicBezTo>
                  <a:cubicBezTo>
                    <a:pt x="1" y="22724"/>
                    <a:pt x="754" y="26833"/>
                    <a:pt x="2078" y="30713"/>
                  </a:cubicBezTo>
                  <a:cubicBezTo>
                    <a:pt x="3288" y="34251"/>
                    <a:pt x="4885" y="37857"/>
                    <a:pt x="7602" y="40505"/>
                  </a:cubicBezTo>
                  <a:cubicBezTo>
                    <a:pt x="9615" y="42462"/>
                    <a:pt x="12357" y="43798"/>
                    <a:pt x="15176" y="43798"/>
                  </a:cubicBezTo>
                  <a:cubicBezTo>
                    <a:pt x="15777" y="43798"/>
                    <a:pt x="16381" y="43738"/>
                    <a:pt x="16983" y="43609"/>
                  </a:cubicBezTo>
                  <a:cubicBezTo>
                    <a:pt x="17759" y="43449"/>
                    <a:pt x="18512" y="43153"/>
                    <a:pt x="19220" y="42742"/>
                  </a:cubicBezTo>
                  <a:cubicBezTo>
                    <a:pt x="19389" y="42636"/>
                    <a:pt x="19283" y="42372"/>
                    <a:pt x="19102" y="42372"/>
                  </a:cubicBezTo>
                  <a:cubicBezTo>
                    <a:pt x="19089" y="42372"/>
                    <a:pt x="19074" y="42373"/>
                    <a:pt x="19060" y="42377"/>
                  </a:cubicBezTo>
                  <a:cubicBezTo>
                    <a:pt x="18835" y="42436"/>
                    <a:pt x="18607" y="42465"/>
                    <a:pt x="18380" y="42465"/>
                  </a:cubicBezTo>
                  <a:cubicBezTo>
                    <a:pt x="17482" y="42465"/>
                    <a:pt x="16608" y="42019"/>
                    <a:pt x="16024" y="41327"/>
                  </a:cubicBezTo>
                  <a:cubicBezTo>
                    <a:pt x="15225" y="40391"/>
                    <a:pt x="15088" y="39044"/>
                    <a:pt x="15454" y="37880"/>
                  </a:cubicBezTo>
                  <a:cubicBezTo>
                    <a:pt x="16207" y="35392"/>
                    <a:pt x="18969" y="34525"/>
                    <a:pt x="20818" y="33041"/>
                  </a:cubicBezTo>
                  <a:cubicBezTo>
                    <a:pt x="21864" y="32223"/>
                    <a:pt x="22728" y="31155"/>
                    <a:pt x="22893" y="29815"/>
                  </a:cubicBezTo>
                  <a:lnTo>
                    <a:pt x="22893" y="29815"/>
                  </a:lnTo>
                  <a:cubicBezTo>
                    <a:pt x="22894" y="29810"/>
                    <a:pt x="22894" y="29805"/>
                    <a:pt x="22895" y="29800"/>
                  </a:cubicBezTo>
                  <a:lnTo>
                    <a:pt x="22895" y="29800"/>
                  </a:lnTo>
                  <a:cubicBezTo>
                    <a:pt x="22895" y="29800"/>
                    <a:pt x="22895" y="29800"/>
                    <a:pt x="22895" y="29800"/>
                  </a:cubicBezTo>
                  <a:cubicBezTo>
                    <a:pt x="22897" y="29789"/>
                    <a:pt x="22898" y="29778"/>
                    <a:pt x="22898" y="29767"/>
                  </a:cubicBezTo>
                  <a:lnTo>
                    <a:pt x="22898" y="29767"/>
                  </a:lnTo>
                  <a:cubicBezTo>
                    <a:pt x="23086" y="28046"/>
                    <a:pt x="21951" y="26484"/>
                    <a:pt x="20658" y="25440"/>
                  </a:cubicBezTo>
                  <a:cubicBezTo>
                    <a:pt x="19174" y="24253"/>
                    <a:pt x="17325" y="23546"/>
                    <a:pt x="15910" y="22245"/>
                  </a:cubicBezTo>
                  <a:cubicBezTo>
                    <a:pt x="14700" y="21149"/>
                    <a:pt x="13696" y="19278"/>
                    <a:pt x="14472" y="17634"/>
                  </a:cubicBezTo>
                  <a:cubicBezTo>
                    <a:pt x="14837" y="16881"/>
                    <a:pt x="15476" y="16310"/>
                    <a:pt x="16115" y="15762"/>
                  </a:cubicBezTo>
                  <a:cubicBezTo>
                    <a:pt x="16732" y="15237"/>
                    <a:pt x="17348" y="14690"/>
                    <a:pt x="17850" y="14028"/>
                  </a:cubicBezTo>
                  <a:cubicBezTo>
                    <a:pt x="19790" y="11517"/>
                    <a:pt x="20201" y="7911"/>
                    <a:pt x="18832" y="5035"/>
                  </a:cubicBezTo>
                  <a:cubicBezTo>
                    <a:pt x="17462" y="2136"/>
                    <a:pt x="14358" y="173"/>
                    <a:pt x="11185" y="13"/>
                  </a:cubicBezTo>
                  <a:cubicBezTo>
                    <a:pt x="11037" y="5"/>
                    <a:pt x="10889" y="1"/>
                    <a:pt x="107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72"/>
            <p:cNvSpPr/>
            <p:nvPr/>
          </p:nvSpPr>
          <p:spPr>
            <a:xfrm>
              <a:off x="67747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3371" y="0"/>
                  </a:moveTo>
                  <a:cubicBezTo>
                    <a:pt x="2761" y="0"/>
                    <a:pt x="2145" y="195"/>
                    <a:pt x="1667" y="577"/>
                  </a:cubicBezTo>
                  <a:cubicBezTo>
                    <a:pt x="663" y="1399"/>
                    <a:pt x="320" y="2905"/>
                    <a:pt x="731" y="4138"/>
                  </a:cubicBezTo>
                  <a:lnTo>
                    <a:pt x="1" y="7721"/>
                  </a:lnTo>
                  <a:cubicBezTo>
                    <a:pt x="1028" y="8223"/>
                    <a:pt x="2055" y="8748"/>
                    <a:pt x="3151" y="9045"/>
                  </a:cubicBezTo>
                  <a:cubicBezTo>
                    <a:pt x="3718" y="9187"/>
                    <a:pt x="4310" y="9274"/>
                    <a:pt x="4894" y="9274"/>
                  </a:cubicBezTo>
                  <a:cubicBezTo>
                    <a:pt x="5439" y="9274"/>
                    <a:pt x="5977" y="9198"/>
                    <a:pt x="6483" y="9022"/>
                  </a:cubicBezTo>
                  <a:cubicBezTo>
                    <a:pt x="7556" y="8634"/>
                    <a:pt x="8492" y="7767"/>
                    <a:pt x="8766" y="6671"/>
                  </a:cubicBezTo>
                  <a:cubicBezTo>
                    <a:pt x="9017" y="5553"/>
                    <a:pt x="8492" y="4275"/>
                    <a:pt x="7442" y="3818"/>
                  </a:cubicBezTo>
                  <a:cubicBezTo>
                    <a:pt x="7150" y="3695"/>
                    <a:pt x="6841" y="3642"/>
                    <a:pt x="6527" y="3642"/>
                  </a:cubicBezTo>
                  <a:cubicBezTo>
                    <a:pt x="5907" y="3642"/>
                    <a:pt x="5271" y="3850"/>
                    <a:pt x="4726" y="4138"/>
                  </a:cubicBezTo>
                  <a:cubicBezTo>
                    <a:pt x="5867" y="3521"/>
                    <a:pt x="6095" y="1741"/>
                    <a:pt x="5228" y="782"/>
                  </a:cubicBezTo>
                  <a:cubicBezTo>
                    <a:pt x="4764" y="257"/>
                    <a:pt x="4072" y="0"/>
                    <a:pt x="33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72"/>
            <p:cNvSpPr/>
            <p:nvPr/>
          </p:nvSpPr>
          <p:spPr>
            <a:xfrm>
              <a:off x="6770150" y="2448425"/>
              <a:ext cx="235125" cy="241400"/>
            </a:xfrm>
            <a:custGeom>
              <a:avLst/>
              <a:gdLst/>
              <a:ahLst/>
              <a:cxnLst/>
              <a:rect l="l" t="t" r="r" b="b"/>
              <a:pathLst>
                <a:path w="9405" h="9656" extrusionOk="0">
                  <a:moveTo>
                    <a:pt x="3592" y="369"/>
                  </a:moveTo>
                  <a:cubicBezTo>
                    <a:pt x="4170" y="369"/>
                    <a:pt x="4740" y="560"/>
                    <a:pt x="5159" y="967"/>
                  </a:cubicBezTo>
                  <a:cubicBezTo>
                    <a:pt x="6072" y="1835"/>
                    <a:pt x="5912" y="3547"/>
                    <a:pt x="4816" y="4163"/>
                  </a:cubicBezTo>
                  <a:cubicBezTo>
                    <a:pt x="4620" y="4261"/>
                    <a:pt x="4728" y="4528"/>
                    <a:pt x="4907" y="4528"/>
                  </a:cubicBezTo>
                  <a:cubicBezTo>
                    <a:pt x="4936" y="4528"/>
                    <a:pt x="4967" y="4521"/>
                    <a:pt x="4999" y="4505"/>
                  </a:cubicBezTo>
                  <a:cubicBezTo>
                    <a:pt x="5529" y="4217"/>
                    <a:pt x="6110" y="4020"/>
                    <a:pt x="6694" y="4020"/>
                  </a:cubicBezTo>
                  <a:cubicBezTo>
                    <a:pt x="6990" y="4020"/>
                    <a:pt x="7287" y="4071"/>
                    <a:pt x="7578" y="4186"/>
                  </a:cubicBezTo>
                  <a:cubicBezTo>
                    <a:pt x="7579" y="4186"/>
                    <a:pt x="7579" y="4186"/>
                    <a:pt x="7579" y="4186"/>
                  </a:cubicBezTo>
                  <a:lnTo>
                    <a:pt x="7579" y="4186"/>
                  </a:lnTo>
                  <a:cubicBezTo>
                    <a:pt x="8215" y="4512"/>
                    <a:pt x="8632" y="5116"/>
                    <a:pt x="8765" y="5806"/>
                  </a:cubicBezTo>
                  <a:cubicBezTo>
                    <a:pt x="8925" y="6582"/>
                    <a:pt x="8674" y="7336"/>
                    <a:pt x="8195" y="7929"/>
                  </a:cubicBezTo>
                  <a:cubicBezTo>
                    <a:pt x="7410" y="8894"/>
                    <a:pt x="6258" y="9261"/>
                    <a:pt x="5079" y="9261"/>
                  </a:cubicBezTo>
                  <a:cubicBezTo>
                    <a:pt x="4473" y="9261"/>
                    <a:pt x="3860" y="9165"/>
                    <a:pt x="3287" y="9002"/>
                  </a:cubicBezTo>
                  <a:cubicBezTo>
                    <a:pt x="2282" y="8740"/>
                    <a:pt x="1339" y="8268"/>
                    <a:pt x="399" y="7807"/>
                  </a:cubicBezTo>
                  <a:lnTo>
                    <a:pt x="399" y="7807"/>
                  </a:lnTo>
                  <a:cubicBezTo>
                    <a:pt x="502" y="7293"/>
                    <a:pt x="605" y="6778"/>
                    <a:pt x="708" y="6263"/>
                  </a:cubicBezTo>
                  <a:lnTo>
                    <a:pt x="959" y="5053"/>
                  </a:lnTo>
                  <a:cubicBezTo>
                    <a:pt x="1005" y="4825"/>
                    <a:pt x="1073" y="4619"/>
                    <a:pt x="1096" y="4391"/>
                  </a:cubicBezTo>
                  <a:cubicBezTo>
                    <a:pt x="1119" y="4186"/>
                    <a:pt x="1005" y="3935"/>
                    <a:pt x="959" y="3706"/>
                  </a:cubicBezTo>
                  <a:cubicBezTo>
                    <a:pt x="913" y="3387"/>
                    <a:pt x="913" y="3067"/>
                    <a:pt x="959" y="2748"/>
                  </a:cubicBezTo>
                  <a:cubicBezTo>
                    <a:pt x="1073" y="2109"/>
                    <a:pt x="1347" y="1492"/>
                    <a:pt x="1803" y="1059"/>
                  </a:cubicBezTo>
                  <a:cubicBezTo>
                    <a:pt x="2275" y="611"/>
                    <a:pt x="2939" y="369"/>
                    <a:pt x="3592" y="369"/>
                  </a:cubicBezTo>
                  <a:close/>
                  <a:moveTo>
                    <a:pt x="3535" y="1"/>
                  </a:moveTo>
                  <a:cubicBezTo>
                    <a:pt x="3250" y="1"/>
                    <a:pt x="2964" y="41"/>
                    <a:pt x="2694" y="123"/>
                  </a:cubicBezTo>
                  <a:cubicBezTo>
                    <a:pt x="1347" y="534"/>
                    <a:pt x="548" y="1858"/>
                    <a:pt x="548" y="3227"/>
                  </a:cubicBezTo>
                  <a:cubicBezTo>
                    <a:pt x="548" y="3524"/>
                    <a:pt x="548" y="3980"/>
                    <a:pt x="685" y="4254"/>
                  </a:cubicBezTo>
                  <a:cubicBezTo>
                    <a:pt x="707" y="4291"/>
                    <a:pt x="720" y="4302"/>
                    <a:pt x="727" y="4302"/>
                  </a:cubicBezTo>
                  <a:cubicBezTo>
                    <a:pt x="728" y="4302"/>
                    <a:pt x="730" y="4301"/>
                    <a:pt x="731" y="4300"/>
                  </a:cubicBezTo>
                  <a:lnTo>
                    <a:pt x="731" y="4300"/>
                  </a:lnTo>
                  <a:cubicBezTo>
                    <a:pt x="731" y="4346"/>
                    <a:pt x="708" y="4391"/>
                    <a:pt x="708" y="4437"/>
                  </a:cubicBezTo>
                  <a:cubicBezTo>
                    <a:pt x="617" y="4802"/>
                    <a:pt x="548" y="5167"/>
                    <a:pt x="480" y="5532"/>
                  </a:cubicBezTo>
                  <a:cubicBezTo>
                    <a:pt x="320" y="6308"/>
                    <a:pt x="160" y="7085"/>
                    <a:pt x="0" y="7861"/>
                  </a:cubicBezTo>
                  <a:cubicBezTo>
                    <a:pt x="0" y="7952"/>
                    <a:pt x="23" y="8043"/>
                    <a:pt x="92" y="8089"/>
                  </a:cubicBezTo>
                  <a:cubicBezTo>
                    <a:pt x="1649" y="8848"/>
                    <a:pt x="3332" y="9655"/>
                    <a:pt x="5090" y="9655"/>
                  </a:cubicBezTo>
                  <a:cubicBezTo>
                    <a:pt x="5445" y="9655"/>
                    <a:pt x="5803" y="9623"/>
                    <a:pt x="6163" y="9550"/>
                  </a:cubicBezTo>
                  <a:cubicBezTo>
                    <a:pt x="7807" y="9207"/>
                    <a:pt x="9404" y="7746"/>
                    <a:pt x="9176" y="5920"/>
                  </a:cubicBezTo>
                  <a:cubicBezTo>
                    <a:pt x="9062" y="5053"/>
                    <a:pt x="8537" y="4209"/>
                    <a:pt x="7715" y="3843"/>
                  </a:cubicBezTo>
                  <a:cubicBezTo>
                    <a:pt x="7713" y="3843"/>
                    <a:pt x="7711" y="3842"/>
                    <a:pt x="7709" y="3841"/>
                  </a:cubicBezTo>
                  <a:lnTo>
                    <a:pt x="7709" y="3841"/>
                  </a:lnTo>
                  <a:cubicBezTo>
                    <a:pt x="7697" y="3833"/>
                    <a:pt x="7684" y="3826"/>
                    <a:pt x="7670" y="3821"/>
                  </a:cubicBezTo>
                  <a:cubicBezTo>
                    <a:pt x="7358" y="3691"/>
                    <a:pt x="7033" y="3635"/>
                    <a:pt x="6707" y="3635"/>
                  </a:cubicBezTo>
                  <a:cubicBezTo>
                    <a:pt x="6388" y="3635"/>
                    <a:pt x="6067" y="3689"/>
                    <a:pt x="5755" y="3779"/>
                  </a:cubicBezTo>
                  <a:lnTo>
                    <a:pt x="5755" y="3779"/>
                  </a:lnTo>
                  <a:cubicBezTo>
                    <a:pt x="6183" y="3099"/>
                    <a:pt x="6253" y="2195"/>
                    <a:pt x="5935" y="1447"/>
                  </a:cubicBezTo>
                  <a:cubicBezTo>
                    <a:pt x="5527" y="490"/>
                    <a:pt x="4528" y="1"/>
                    <a:pt x="353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72"/>
            <p:cNvSpPr/>
            <p:nvPr/>
          </p:nvSpPr>
          <p:spPr>
            <a:xfrm>
              <a:off x="5331000" y="2609025"/>
              <a:ext cx="565525" cy="1085250"/>
            </a:xfrm>
            <a:custGeom>
              <a:avLst/>
              <a:gdLst/>
              <a:ahLst/>
              <a:cxnLst/>
              <a:rect l="l" t="t" r="r" b="b"/>
              <a:pathLst>
                <a:path w="22621" h="43410" extrusionOk="0">
                  <a:moveTo>
                    <a:pt x="12151" y="0"/>
                  </a:moveTo>
                  <a:cubicBezTo>
                    <a:pt x="8876" y="0"/>
                    <a:pt x="5646" y="1956"/>
                    <a:pt x="4246" y="4929"/>
                  </a:cubicBezTo>
                  <a:cubicBezTo>
                    <a:pt x="2763" y="8079"/>
                    <a:pt x="3447" y="12119"/>
                    <a:pt x="5935" y="14538"/>
                  </a:cubicBezTo>
                  <a:cubicBezTo>
                    <a:pt x="6940" y="15520"/>
                    <a:pt x="8241" y="16319"/>
                    <a:pt x="8720" y="17620"/>
                  </a:cubicBezTo>
                  <a:cubicBezTo>
                    <a:pt x="9336" y="19286"/>
                    <a:pt x="8355" y="21135"/>
                    <a:pt x="7031" y="22299"/>
                  </a:cubicBezTo>
                  <a:cubicBezTo>
                    <a:pt x="5707" y="23440"/>
                    <a:pt x="4041" y="24148"/>
                    <a:pt x="2626" y="25198"/>
                  </a:cubicBezTo>
                  <a:cubicBezTo>
                    <a:pt x="1211" y="26248"/>
                    <a:pt x="1" y="27868"/>
                    <a:pt x="206" y="29603"/>
                  </a:cubicBezTo>
                  <a:cubicBezTo>
                    <a:pt x="412" y="31246"/>
                    <a:pt x="1781" y="32479"/>
                    <a:pt x="3174" y="33392"/>
                  </a:cubicBezTo>
                  <a:cubicBezTo>
                    <a:pt x="4566" y="34282"/>
                    <a:pt x="6141" y="35058"/>
                    <a:pt x="7077" y="36428"/>
                  </a:cubicBezTo>
                  <a:cubicBezTo>
                    <a:pt x="7898" y="37637"/>
                    <a:pt x="8127" y="39281"/>
                    <a:pt x="7465" y="40605"/>
                  </a:cubicBezTo>
                  <a:cubicBezTo>
                    <a:pt x="6913" y="41690"/>
                    <a:pt x="5726" y="42457"/>
                    <a:pt x="4513" y="42457"/>
                  </a:cubicBezTo>
                  <a:cubicBezTo>
                    <a:pt x="4271" y="42457"/>
                    <a:pt x="4029" y="42427"/>
                    <a:pt x="3790" y="42362"/>
                  </a:cubicBezTo>
                  <a:lnTo>
                    <a:pt x="3790" y="42362"/>
                  </a:lnTo>
                  <a:cubicBezTo>
                    <a:pt x="4988" y="43085"/>
                    <a:pt x="6347" y="43409"/>
                    <a:pt x="7729" y="43409"/>
                  </a:cubicBezTo>
                  <a:cubicBezTo>
                    <a:pt x="9926" y="43409"/>
                    <a:pt x="12182" y="42589"/>
                    <a:pt x="13947" y="41244"/>
                  </a:cubicBezTo>
                  <a:cubicBezTo>
                    <a:pt x="14267" y="41016"/>
                    <a:pt x="14563" y="40742"/>
                    <a:pt x="14860" y="40491"/>
                  </a:cubicBezTo>
                  <a:cubicBezTo>
                    <a:pt x="17211" y="38322"/>
                    <a:pt x="18763" y="35378"/>
                    <a:pt x="19950" y="32388"/>
                  </a:cubicBezTo>
                  <a:cubicBezTo>
                    <a:pt x="21274" y="29010"/>
                    <a:pt x="22233" y="25449"/>
                    <a:pt x="22415" y="21820"/>
                  </a:cubicBezTo>
                  <a:cubicBezTo>
                    <a:pt x="22621" y="18190"/>
                    <a:pt x="22004" y="14470"/>
                    <a:pt x="20384" y="11229"/>
                  </a:cubicBezTo>
                  <a:lnTo>
                    <a:pt x="20566" y="6002"/>
                  </a:lnTo>
                  <a:cubicBezTo>
                    <a:pt x="20407" y="5568"/>
                    <a:pt x="20201" y="5157"/>
                    <a:pt x="19996" y="4746"/>
                  </a:cubicBezTo>
                  <a:cubicBezTo>
                    <a:pt x="18535" y="2121"/>
                    <a:pt x="15750" y="227"/>
                    <a:pt x="12737" y="21"/>
                  </a:cubicBezTo>
                  <a:cubicBezTo>
                    <a:pt x="12542" y="7"/>
                    <a:pt x="12346" y="0"/>
                    <a:pt x="12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2" name="Google Shape;5782;p72"/>
            <p:cNvSpPr/>
            <p:nvPr/>
          </p:nvSpPr>
          <p:spPr>
            <a:xfrm>
              <a:off x="5329450" y="2604200"/>
              <a:ext cx="568800" cy="1094675"/>
            </a:xfrm>
            <a:custGeom>
              <a:avLst/>
              <a:gdLst/>
              <a:ahLst/>
              <a:cxnLst/>
              <a:rect l="l" t="t" r="r" b="b"/>
              <a:pathLst>
                <a:path w="22752" h="43787" extrusionOk="0">
                  <a:moveTo>
                    <a:pt x="12184" y="369"/>
                  </a:moveTo>
                  <a:cubicBezTo>
                    <a:pt x="15212" y="369"/>
                    <a:pt x="18095" y="2091"/>
                    <a:pt x="19670" y="4665"/>
                  </a:cubicBezTo>
                  <a:cubicBezTo>
                    <a:pt x="19921" y="5076"/>
                    <a:pt x="20126" y="5487"/>
                    <a:pt x="20309" y="5921"/>
                  </a:cubicBezTo>
                  <a:cubicBezTo>
                    <a:pt x="20377" y="6058"/>
                    <a:pt x="20423" y="6172"/>
                    <a:pt x="20423" y="6309"/>
                  </a:cubicBezTo>
                  <a:cubicBezTo>
                    <a:pt x="20423" y="6628"/>
                    <a:pt x="20400" y="6948"/>
                    <a:pt x="20400" y="7267"/>
                  </a:cubicBezTo>
                  <a:cubicBezTo>
                    <a:pt x="20355" y="8272"/>
                    <a:pt x="20332" y="9276"/>
                    <a:pt x="20286" y="10280"/>
                  </a:cubicBezTo>
                  <a:cubicBezTo>
                    <a:pt x="20286" y="10623"/>
                    <a:pt x="20263" y="10965"/>
                    <a:pt x="20263" y="11285"/>
                  </a:cubicBezTo>
                  <a:cubicBezTo>
                    <a:pt x="20240" y="11353"/>
                    <a:pt x="20240" y="11422"/>
                    <a:pt x="20263" y="11490"/>
                  </a:cubicBezTo>
                  <a:cubicBezTo>
                    <a:pt x="20332" y="11696"/>
                    <a:pt x="20469" y="11901"/>
                    <a:pt x="20537" y="12084"/>
                  </a:cubicBezTo>
                  <a:cubicBezTo>
                    <a:pt x="20651" y="12335"/>
                    <a:pt x="20765" y="12563"/>
                    <a:pt x="20857" y="12814"/>
                  </a:cubicBezTo>
                  <a:cubicBezTo>
                    <a:pt x="21587" y="14594"/>
                    <a:pt x="22021" y="16466"/>
                    <a:pt x="22203" y="18361"/>
                  </a:cubicBezTo>
                  <a:cubicBezTo>
                    <a:pt x="22614" y="22378"/>
                    <a:pt x="21930" y="26395"/>
                    <a:pt x="20674" y="30184"/>
                  </a:cubicBezTo>
                  <a:cubicBezTo>
                    <a:pt x="19510" y="33676"/>
                    <a:pt x="17981" y="37283"/>
                    <a:pt x="15379" y="39953"/>
                  </a:cubicBezTo>
                  <a:cubicBezTo>
                    <a:pt x="13422" y="41987"/>
                    <a:pt x="10659" y="43424"/>
                    <a:pt x="7808" y="43424"/>
                  </a:cubicBezTo>
                  <a:cubicBezTo>
                    <a:pt x="7267" y="43424"/>
                    <a:pt x="6722" y="43372"/>
                    <a:pt x="6180" y="43263"/>
                  </a:cubicBezTo>
                  <a:cubicBezTo>
                    <a:pt x="5704" y="43168"/>
                    <a:pt x="5252" y="43024"/>
                    <a:pt x="4819" y="42836"/>
                  </a:cubicBezTo>
                  <a:lnTo>
                    <a:pt x="4819" y="42836"/>
                  </a:lnTo>
                  <a:cubicBezTo>
                    <a:pt x="5604" y="42767"/>
                    <a:pt x="6358" y="42414"/>
                    <a:pt x="6933" y="41871"/>
                  </a:cubicBezTo>
                  <a:cubicBezTo>
                    <a:pt x="7846" y="41049"/>
                    <a:pt x="8211" y="39771"/>
                    <a:pt x="8075" y="38561"/>
                  </a:cubicBezTo>
                  <a:cubicBezTo>
                    <a:pt x="7915" y="37260"/>
                    <a:pt x="7184" y="36164"/>
                    <a:pt x="6203" y="35343"/>
                  </a:cubicBezTo>
                  <a:cubicBezTo>
                    <a:pt x="5221" y="34498"/>
                    <a:pt x="4034" y="33905"/>
                    <a:pt x="2984" y="33174"/>
                  </a:cubicBezTo>
                  <a:cubicBezTo>
                    <a:pt x="1820" y="32375"/>
                    <a:pt x="656" y="31280"/>
                    <a:pt x="451" y="29796"/>
                  </a:cubicBezTo>
                  <a:cubicBezTo>
                    <a:pt x="451" y="29796"/>
                    <a:pt x="451" y="29795"/>
                    <a:pt x="451" y="29795"/>
                  </a:cubicBezTo>
                  <a:lnTo>
                    <a:pt x="451" y="29795"/>
                  </a:lnTo>
                  <a:cubicBezTo>
                    <a:pt x="269" y="28038"/>
                    <a:pt x="1501" y="26486"/>
                    <a:pt x="2848" y="25505"/>
                  </a:cubicBezTo>
                  <a:cubicBezTo>
                    <a:pt x="4331" y="24409"/>
                    <a:pt x="6089" y="23702"/>
                    <a:pt x="7435" y="22423"/>
                  </a:cubicBezTo>
                  <a:cubicBezTo>
                    <a:pt x="8577" y="21328"/>
                    <a:pt x="9467" y="19684"/>
                    <a:pt x="9056" y="18087"/>
                  </a:cubicBezTo>
                  <a:cubicBezTo>
                    <a:pt x="8668" y="16466"/>
                    <a:pt x="7139" y="15621"/>
                    <a:pt x="6043" y="14503"/>
                  </a:cubicBezTo>
                  <a:cubicBezTo>
                    <a:pt x="3829" y="12266"/>
                    <a:pt x="3144" y="8683"/>
                    <a:pt x="4240" y="5738"/>
                  </a:cubicBezTo>
                  <a:cubicBezTo>
                    <a:pt x="5381" y="2771"/>
                    <a:pt x="8371" y="671"/>
                    <a:pt x="11521" y="397"/>
                  </a:cubicBezTo>
                  <a:cubicBezTo>
                    <a:pt x="11743" y="378"/>
                    <a:pt x="11964" y="369"/>
                    <a:pt x="12184" y="369"/>
                  </a:cubicBezTo>
                  <a:close/>
                  <a:moveTo>
                    <a:pt x="12238" y="1"/>
                  </a:moveTo>
                  <a:cubicBezTo>
                    <a:pt x="9672" y="1"/>
                    <a:pt x="7130" y="1149"/>
                    <a:pt x="5427" y="3090"/>
                  </a:cubicBezTo>
                  <a:cubicBezTo>
                    <a:pt x="3281" y="5533"/>
                    <a:pt x="2779" y="9071"/>
                    <a:pt x="4012" y="12061"/>
                  </a:cubicBezTo>
                  <a:cubicBezTo>
                    <a:pt x="4308" y="12791"/>
                    <a:pt x="4696" y="13476"/>
                    <a:pt x="5176" y="14115"/>
                  </a:cubicBezTo>
                  <a:cubicBezTo>
                    <a:pt x="5678" y="14754"/>
                    <a:pt x="6294" y="15279"/>
                    <a:pt x="6933" y="15804"/>
                  </a:cubicBezTo>
                  <a:cubicBezTo>
                    <a:pt x="7550" y="16352"/>
                    <a:pt x="8189" y="16923"/>
                    <a:pt x="8531" y="17699"/>
                  </a:cubicBezTo>
                  <a:cubicBezTo>
                    <a:pt x="8896" y="18497"/>
                    <a:pt x="8828" y="19388"/>
                    <a:pt x="8508" y="20187"/>
                  </a:cubicBezTo>
                  <a:cubicBezTo>
                    <a:pt x="7823" y="21967"/>
                    <a:pt x="6180" y="23017"/>
                    <a:pt x="4605" y="23930"/>
                  </a:cubicBezTo>
                  <a:cubicBezTo>
                    <a:pt x="3053" y="24866"/>
                    <a:pt x="1455" y="25824"/>
                    <a:pt x="588" y="27468"/>
                  </a:cubicBezTo>
                  <a:cubicBezTo>
                    <a:pt x="205" y="28165"/>
                    <a:pt x="0" y="28974"/>
                    <a:pt x="82" y="29762"/>
                  </a:cubicBezTo>
                  <a:lnTo>
                    <a:pt x="82" y="29762"/>
                  </a:lnTo>
                  <a:cubicBezTo>
                    <a:pt x="82" y="29773"/>
                    <a:pt x="83" y="29784"/>
                    <a:pt x="86" y="29796"/>
                  </a:cubicBezTo>
                  <a:cubicBezTo>
                    <a:pt x="86" y="29796"/>
                    <a:pt x="86" y="29796"/>
                    <a:pt x="86" y="29796"/>
                  </a:cubicBezTo>
                  <a:lnTo>
                    <a:pt x="86" y="29796"/>
                  </a:lnTo>
                  <a:cubicBezTo>
                    <a:pt x="86" y="29802"/>
                    <a:pt x="87" y="29809"/>
                    <a:pt x="88" y="29815"/>
                  </a:cubicBezTo>
                  <a:lnTo>
                    <a:pt x="88" y="29815"/>
                  </a:lnTo>
                  <a:cubicBezTo>
                    <a:pt x="418" y="32336"/>
                    <a:pt x="2921" y="33542"/>
                    <a:pt x="4833" y="34795"/>
                  </a:cubicBezTo>
                  <a:cubicBezTo>
                    <a:pt x="5860" y="35457"/>
                    <a:pt x="6865" y="36278"/>
                    <a:pt x="7367" y="37420"/>
                  </a:cubicBezTo>
                  <a:cubicBezTo>
                    <a:pt x="7869" y="38561"/>
                    <a:pt x="7869" y="39930"/>
                    <a:pt x="7207" y="40980"/>
                  </a:cubicBezTo>
                  <a:cubicBezTo>
                    <a:pt x="6642" y="41865"/>
                    <a:pt x="5611" y="42455"/>
                    <a:pt x="4576" y="42455"/>
                  </a:cubicBezTo>
                  <a:cubicBezTo>
                    <a:pt x="4356" y="42455"/>
                    <a:pt x="4136" y="42429"/>
                    <a:pt x="3920" y="42373"/>
                  </a:cubicBezTo>
                  <a:cubicBezTo>
                    <a:pt x="3906" y="42369"/>
                    <a:pt x="3892" y="42368"/>
                    <a:pt x="3878" y="42368"/>
                  </a:cubicBezTo>
                  <a:cubicBezTo>
                    <a:pt x="3697" y="42368"/>
                    <a:pt x="3591" y="42632"/>
                    <a:pt x="3761" y="42738"/>
                  </a:cubicBezTo>
                  <a:cubicBezTo>
                    <a:pt x="5003" y="43464"/>
                    <a:pt x="6390" y="43787"/>
                    <a:pt x="7788" y="43787"/>
                  </a:cubicBezTo>
                  <a:cubicBezTo>
                    <a:pt x="9729" y="43787"/>
                    <a:pt x="11693" y="43166"/>
                    <a:pt x="13324" y="42144"/>
                  </a:cubicBezTo>
                  <a:cubicBezTo>
                    <a:pt x="16474" y="40159"/>
                    <a:pt x="18460" y="36780"/>
                    <a:pt x="19875" y="33425"/>
                  </a:cubicBezTo>
                  <a:cubicBezTo>
                    <a:pt x="21450" y="29636"/>
                    <a:pt x="22569" y="25596"/>
                    <a:pt x="22706" y="21510"/>
                  </a:cubicBezTo>
                  <a:cubicBezTo>
                    <a:pt x="22751" y="19547"/>
                    <a:pt x="22591" y="17562"/>
                    <a:pt x="22158" y="15644"/>
                  </a:cubicBezTo>
                  <a:cubicBezTo>
                    <a:pt x="21930" y="14708"/>
                    <a:pt x="21656" y="13773"/>
                    <a:pt x="21290" y="12860"/>
                  </a:cubicBezTo>
                  <a:cubicBezTo>
                    <a:pt x="21108" y="12426"/>
                    <a:pt x="20925" y="11992"/>
                    <a:pt x="20720" y="11559"/>
                  </a:cubicBezTo>
                  <a:cubicBezTo>
                    <a:pt x="20651" y="11399"/>
                    <a:pt x="20628" y="11444"/>
                    <a:pt x="20628" y="11285"/>
                  </a:cubicBezTo>
                  <a:cubicBezTo>
                    <a:pt x="20651" y="10417"/>
                    <a:pt x="20697" y="9550"/>
                    <a:pt x="20720" y="8683"/>
                  </a:cubicBezTo>
                  <a:cubicBezTo>
                    <a:pt x="20743" y="7884"/>
                    <a:pt x="20811" y="7062"/>
                    <a:pt x="20811" y="6263"/>
                  </a:cubicBezTo>
                  <a:cubicBezTo>
                    <a:pt x="20811" y="6035"/>
                    <a:pt x="20674" y="5829"/>
                    <a:pt x="20606" y="5647"/>
                  </a:cubicBezTo>
                  <a:cubicBezTo>
                    <a:pt x="20423" y="5213"/>
                    <a:pt x="20218" y="4802"/>
                    <a:pt x="19967" y="4414"/>
                  </a:cubicBezTo>
                  <a:cubicBezTo>
                    <a:pt x="19533" y="3730"/>
                    <a:pt x="19008" y="3090"/>
                    <a:pt x="18392" y="2520"/>
                  </a:cubicBezTo>
                  <a:cubicBezTo>
                    <a:pt x="17205" y="1401"/>
                    <a:pt x="15721" y="580"/>
                    <a:pt x="14123" y="214"/>
                  </a:cubicBezTo>
                  <a:cubicBezTo>
                    <a:pt x="13501" y="70"/>
                    <a:pt x="12869" y="1"/>
                    <a:pt x="122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3" name="Google Shape;5783;p72"/>
            <p:cNvSpPr/>
            <p:nvPr/>
          </p:nvSpPr>
          <p:spPr>
            <a:xfrm>
              <a:off x="5473100" y="2453050"/>
              <a:ext cx="225425" cy="231850"/>
            </a:xfrm>
            <a:custGeom>
              <a:avLst/>
              <a:gdLst/>
              <a:ahLst/>
              <a:cxnLst/>
              <a:rect l="l" t="t" r="r" b="b"/>
              <a:pathLst>
                <a:path w="9017" h="9274" extrusionOk="0">
                  <a:moveTo>
                    <a:pt x="5647" y="0"/>
                  </a:moveTo>
                  <a:cubicBezTo>
                    <a:pt x="4946" y="0"/>
                    <a:pt x="4253" y="257"/>
                    <a:pt x="3789" y="782"/>
                  </a:cubicBezTo>
                  <a:cubicBezTo>
                    <a:pt x="2922" y="1741"/>
                    <a:pt x="3150" y="3521"/>
                    <a:pt x="4292" y="4138"/>
                  </a:cubicBezTo>
                  <a:cubicBezTo>
                    <a:pt x="3746" y="3850"/>
                    <a:pt x="3110" y="3642"/>
                    <a:pt x="2490" y="3642"/>
                  </a:cubicBezTo>
                  <a:cubicBezTo>
                    <a:pt x="2176" y="3642"/>
                    <a:pt x="1867" y="3695"/>
                    <a:pt x="1575" y="3818"/>
                  </a:cubicBezTo>
                  <a:cubicBezTo>
                    <a:pt x="525" y="4275"/>
                    <a:pt x="0" y="5553"/>
                    <a:pt x="274" y="6671"/>
                  </a:cubicBezTo>
                  <a:cubicBezTo>
                    <a:pt x="525" y="7767"/>
                    <a:pt x="1461" y="8634"/>
                    <a:pt x="2534" y="9022"/>
                  </a:cubicBezTo>
                  <a:cubicBezTo>
                    <a:pt x="3040" y="9198"/>
                    <a:pt x="3579" y="9274"/>
                    <a:pt x="4123" y="9274"/>
                  </a:cubicBezTo>
                  <a:cubicBezTo>
                    <a:pt x="4707" y="9274"/>
                    <a:pt x="5299" y="9187"/>
                    <a:pt x="5866" y="9045"/>
                  </a:cubicBezTo>
                  <a:cubicBezTo>
                    <a:pt x="6962" y="8748"/>
                    <a:pt x="7989" y="8223"/>
                    <a:pt x="9016" y="7721"/>
                  </a:cubicBezTo>
                  <a:lnTo>
                    <a:pt x="8286" y="4138"/>
                  </a:lnTo>
                  <a:cubicBezTo>
                    <a:pt x="8697" y="2905"/>
                    <a:pt x="8354" y="1399"/>
                    <a:pt x="7350" y="577"/>
                  </a:cubicBezTo>
                  <a:cubicBezTo>
                    <a:pt x="6872" y="195"/>
                    <a:pt x="6256" y="0"/>
                    <a:pt x="56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72"/>
            <p:cNvSpPr/>
            <p:nvPr/>
          </p:nvSpPr>
          <p:spPr>
            <a:xfrm>
              <a:off x="5470825" y="2448325"/>
              <a:ext cx="232825" cy="241150"/>
            </a:xfrm>
            <a:custGeom>
              <a:avLst/>
              <a:gdLst/>
              <a:ahLst/>
              <a:cxnLst/>
              <a:rect l="l" t="t" r="r" b="b"/>
              <a:pathLst>
                <a:path w="9313" h="9646" extrusionOk="0">
                  <a:moveTo>
                    <a:pt x="5723" y="382"/>
                  </a:moveTo>
                  <a:cubicBezTo>
                    <a:pt x="6211" y="382"/>
                    <a:pt x="6701" y="513"/>
                    <a:pt x="7099" y="766"/>
                  </a:cubicBezTo>
                  <a:cubicBezTo>
                    <a:pt x="8217" y="1451"/>
                    <a:pt x="8582" y="2980"/>
                    <a:pt x="8217" y="4190"/>
                  </a:cubicBezTo>
                  <a:cubicBezTo>
                    <a:pt x="8149" y="4395"/>
                    <a:pt x="8240" y="4601"/>
                    <a:pt x="8286" y="4806"/>
                  </a:cubicBezTo>
                  <a:cubicBezTo>
                    <a:pt x="8354" y="5171"/>
                    <a:pt x="8423" y="5536"/>
                    <a:pt x="8514" y="5924"/>
                  </a:cubicBezTo>
                  <a:lnTo>
                    <a:pt x="8891" y="7812"/>
                  </a:lnTo>
                  <a:lnTo>
                    <a:pt x="8891" y="7812"/>
                  </a:lnTo>
                  <a:cubicBezTo>
                    <a:pt x="7427" y="8534"/>
                    <a:pt x="5863" y="9284"/>
                    <a:pt x="4214" y="9284"/>
                  </a:cubicBezTo>
                  <a:cubicBezTo>
                    <a:pt x="3975" y="9284"/>
                    <a:pt x="3735" y="9268"/>
                    <a:pt x="3492" y="9234"/>
                  </a:cubicBezTo>
                  <a:cubicBezTo>
                    <a:pt x="1963" y="9006"/>
                    <a:pt x="365" y="7796"/>
                    <a:pt x="479" y="6084"/>
                  </a:cubicBezTo>
                  <a:cubicBezTo>
                    <a:pt x="546" y="5306"/>
                    <a:pt x="981" y="4549"/>
                    <a:pt x="1700" y="4194"/>
                  </a:cubicBezTo>
                  <a:lnTo>
                    <a:pt x="1700" y="4194"/>
                  </a:lnTo>
                  <a:cubicBezTo>
                    <a:pt x="1704" y="4193"/>
                    <a:pt x="1708" y="4191"/>
                    <a:pt x="1712" y="4190"/>
                  </a:cubicBezTo>
                  <a:cubicBezTo>
                    <a:pt x="2004" y="4075"/>
                    <a:pt x="2300" y="4024"/>
                    <a:pt x="2596" y="4024"/>
                  </a:cubicBezTo>
                  <a:cubicBezTo>
                    <a:pt x="3180" y="4024"/>
                    <a:pt x="3761" y="4221"/>
                    <a:pt x="4291" y="4509"/>
                  </a:cubicBezTo>
                  <a:cubicBezTo>
                    <a:pt x="4323" y="4525"/>
                    <a:pt x="4354" y="4532"/>
                    <a:pt x="4383" y="4532"/>
                  </a:cubicBezTo>
                  <a:cubicBezTo>
                    <a:pt x="4562" y="4532"/>
                    <a:pt x="4670" y="4265"/>
                    <a:pt x="4474" y="4167"/>
                  </a:cubicBezTo>
                  <a:cubicBezTo>
                    <a:pt x="3515" y="3642"/>
                    <a:pt x="3264" y="2250"/>
                    <a:pt x="3835" y="1337"/>
                  </a:cubicBezTo>
                  <a:cubicBezTo>
                    <a:pt x="4235" y="688"/>
                    <a:pt x="4977" y="382"/>
                    <a:pt x="5723" y="382"/>
                  </a:cubicBezTo>
                  <a:close/>
                  <a:moveTo>
                    <a:pt x="5722" y="0"/>
                  </a:moveTo>
                  <a:cubicBezTo>
                    <a:pt x="4886" y="0"/>
                    <a:pt x="4059" y="337"/>
                    <a:pt x="3561" y="1040"/>
                  </a:cubicBezTo>
                  <a:cubicBezTo>
                    <a:pt x="3010" y="1841"/>
                    <a:pt x="3021" y="2973"/>
                    <a:pt x="3531" y="3782"/>
                  </a:cubicBezTo>
                  <a:lnTo>
                    <a:pt x="3531" y="3782"/>
                  </a:lnTo>
                  <a:cubicBezTo>
                    <a:pt x="3220" y="3692"/>
                    <a:pt x="2901" y="3639"/>
                    <a:pt x="2584" y="3639"/>
                  </a:cubicBezTo>
                  <a:cubicBezTo>
                    <a:pt x="2257" y="3639"/>
                    <a:pt x="1933" y="3695"/>
                    <a:pt x="1621" y="3825"/>
                  </a:cubicBezTo>
                  <a:cubicBezTo>
                    <a:pt x="1606" y="3830"/>
                    <a:pt x="1593" y="3837"/>
                    <a:pt x="1581" y="3845"/>
                  </a:cubicBezTo>
                  <a:lnTo>
                    <a:pt x="1581" y="3845"/>
                  </a:lnTo>
                  <a:cubicBezTo>
                    <a:pt x="1579" y="3846"/>
                    <a:pt x="1577" y="3847"/>
                    <a:pt x="1575" y="3847"/>
                  </a:cubicBezTo>
                  <a:cubicBezTo>
                    <a:pt x="845" y="4167"/>
                    <a:pt x="342" y="4874"/>
                    <a:pt x="160" y="5651"/>
                  </a:cubicBezTo>
                  <a:cubicBezTo>
                    <a:pt x="0" y="6449"/>
                    <a:pt x="183" y="7271"/>
                    <a:pt x="639" y="7956"/>
                  </a:cubicBezTo>
                  <a:cubicBezTo>
                    <a:pt x="1488" y="9171"/>
                    <a:pt x="2870" y="9645"/>
                    <a:pt x="4274" y="9645"/>
                  </a:cubicBezTo>
                  <a:cubicBezTo>
                    <a:pt x="4795" y="9645"/>
                    <a:pt x="5320" y="9580"/>
                    <a:pt x="5821" y="9462"/>
                  </a:cubicBezTo>
                  <a:cubicBezTo>
                    <a:pt x="7007" y="9166"/>
                    <a:pt x="8103" y="8618"/>
                    <a:pt x="9199" y="8093"/>
                  </a:cubicBezTo>
                  <a:cubicBezTo>
                    <a:pt x="9267" y="8047"/>
                    <a:pt x="9313" y="7956"/>
                    <a:pt x="9290" y="7865"/>
                  </a:cubicBezTo>
                  <a:cubicBezTo>
                    <a:pt x="9153" y="7203"/>
                    <a:pt x="9016" y="6541"/>
                    <a:pt x="8879" y="5879"/>
                  </a:cubicBezTo>
                  <a:cubicBezTo>
                    <a:pt x="8811" y="5468"/>
                    <a:pt x="8719" y="5057"/>
                    <a:pt x="8628" y="4623"/>
                  </a:cubicBezTo>
                  <a:cubicBezTo>
                    <a:pt x="8605" y="4532"/>
                    <a:pt x="8560" y="4418"/>
                    <a:pt x="8560" y="4327"/>
                  </a:cubicBezTo>
                  <a:cubicBezTo>
                    <a:pt x="8560" y="4301"/>
                    <a:pt x="8560" y="4294"/>
                    <a:pt x="8560" y="4294"/>
                  </a:cubicBezTo>
                  <a:cubicBezTo>
                    <a:pt x="8561" y="4294"/>
                    <a:pt x="8563" y="4314"/>
                    <a:pt x="8568" y="4314"/>
                  </a:cubicBezTo>
                  <a:cubicBezTo>
                    <a:pt x="8572" y="4314"/>
                    <a:pt x="8576" y="4306"/>
                    <a:pt x="8582" y="4281"/>
                  </a:cubicBezTo>
                  <a:cubicBezTo>
                    <a:pt x="8651" y="4121"/>
                    <a:pt x="8674" y="3939"/>
                    <a:pt x="8697" y="3756"/>
                  </a:cubicBezTo>
                  <a:cubicBezTo>
                    <a:pt x="8902" y="2432"/>
                    <a:pt x="8331" y="926"/>
                    <a:pt x="7076" y="309"/>
                  </a:cubicBezTo>
                  <a:cubicBezTo>
                    <a:pt x="6659" y="105"/>
                    <a:pt x="6189" y="0"/>
                    <a:pt x="572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72"/>
            <p:cNvSpPr/>
            <p:nvPr/>
          </p:nvSpPr>
          <p:spPr>
            <a:xfrm>
              <a:off x="5687650" y="3062050"/>
              <a:ext cx="432000" cy="484275"/>
            </a:xfrm>
            <a:custGeom>
              <a:avLst/>
              <a:gdLst/>
              <a:ahLst/>
              <a:cxnLst/>
              <a:rect l="l" t="t" r="r" b="b"/>
              <a:pathLst>
                <a:path w="17280" h="19371" extrusionOk="0">
                  <a:moveTo>
                    <a:pt x="17279" y="1"/>
                  </a:move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ubicBezTo>
                    <a:pt x="4611" y="13901"/>
                    <a:pt x="4383" y="14061"/>
                    <a:pt x="4109" y="14175"/>
                  </a:cubicBezTo>
                  <a:cubicBezTo>
                    <a:pt x="3796" y="14332"/>
                    <a:pt x="3457" y="14435"/>
                    <a:pt x="3121" y="14435"/>
                  </a:cubicBezTo>
                  <a:cubicBezTo>
                    <a:pt x="3016" y="14435"/>
                    <a:pt x="2911" y="1442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17" y="13706"/>
                    <a:pt x="1394" y="13602"/>
                    <a:pt x="1252" y="13602"/>
                  </a:cubicBezTo>
                  <a:cubicBezTo>
                    <a:pt x="1238" y="13602"/>
                    <a:pt x="1224" y="13603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663" y="14130"/>
                    <a:pt x="560" y="14101"/>
                    <a:pt x="460" y="14101"/>
                  </a:cubicBezTo>
                  <a:cubicBezTo>
                    <a:pt x="360" y="14101"/>
                    <a:pt x="263" y="14130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171" y="16599"/>
                    <a:pt x="2151" y="16601"/>
                    <a:pt x="2131" y="16601"/>
                  </a:cubicBezTo>
                  <a:cubicBezTo>
                    <a:pt x="2044" y="16601"/>
                    <a:pt x="1970" y="16564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1069" y="16358"/>
                    <a:pt x="1016" y="16353"/>
                    <a:pt x="963" y="16353"/>
                  </a:cubicBezTo>
                  <a:cubicBezTo>
                    <a:pt x="871" y="16353"/>
                    <a:pt x="781" y="16369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4963" y="19357"/>
                    <a:pt x="5024" y="19370"/>
                    <a:pt x="5082" y="19370"/>
                  </a:cubicBezTo>
                  <a:cubicBezTo>
                    <a:pt x="5193" y="19370"/>
                    <a:pt x="5297" y="19324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72"/>
            <p:cNvSpPr/>
            <p:nvPr/>
          </p:nvSpPr>
          <p:spPr>
            <a:xfrm>
              <a:off x="5687650" y="3062050"/>
              <a:ext cx="432000" cy="485075"/>
            </a:xfrm>
            <a:custGeom>
              <a:avLst/>
              <a:gdLst/>
              <a:ahLst/>
              <a:cxnLst/>
              <a:rect l="l" t="t" r="r" b="b"/>
              <a:pathLst>
                <a:path w="17280" h="19403" fill="none" extrusionOk="0">
                  <a:moveTo>
                    <a:pt x="4862" y="13719"/>
                  </a:moveTo>
                  <a:cubicBezTo>
                    <a:pt x="4611" y="13901"/>
                    <a:pt x="4383" y="14061"/>
                    <a:pt x="4109" y="14175"/>
                  </a:cubicBezTo>
                  <a:cubicBezTo>
                    <a:pt x="3698" y="14381"/>
                    <a:pt x="3242" y="14495"/>
                    <a:pt x="2808" y="14404"/>
                  </a:cubicBezTo>
                  <a:cubicBezTo>
                    <a:pt x="2352" y="14335"/>
                    <a:pt x="1964" y="14084"/>
                    <a:pt x="1621" y="13810"/>
                  </a:cubicBezTo>
                  <a:cubicBezTo>
                    <a:pt x="1507" y="13696"/>
                    <a:pt x="1370" y="13582"/>
                    <a:pt x="1210" y="13605"/>
                  </a:cubicBezTo>
                  <a:cubicBezTo>
                    <a:pt x="1028" y="13628"/>
                    <a:pt x="891" y="13856"/>
                    <a:pt x="937" y="14038"/>
                  </a:cubicBezTo>
                  <a:cubicBezTo>
                    <a:pt x="959" y="14244"/>
                    <a:pt x="1142" y="14335"/>
                    <a:pt x="1279" y="14495"/>
                  </a:cubicBezTo>
                  <a:cubicBezTo>
                    <a:pt x="1142" y="14358"/>
                    <a:pt x="937" y="14267"/>
                    <a:pt x="754" y="14175"/>
                  </a:cubicBezTo>
                  <a:cubicBezTo>
                    <a:pt x="571" y="14084"/>
                    <a:pt x="343" y="14061"/>
                    <a:pt x="183" y="14198"/>
                  </a:cubicBezTo>
                  <a:cubicBezTo>
                    <a:pt x="24" y="14312"/>
                    <a:pt x="1" y="14609"/>
                    <a:pt x="183" y="14700"/>
                  </a:cubicBezTo>
                  <a:cubicBezTo>
                    <a:pt x="46" y="14883"/>
                    <a:pt x="115" y="15134"/>
                    <a:pt x="252" y="15294"/>
                  </a:cubicBezTo>
                  <a:cubicBezTo>
                    <a:pt x="389" y="15454"/>
                    <a:pt x="617" y="15522"/>
                    <a:pt x="800" y="15613"/>
                  </a:cubicBezTo>
                  <a:cubicBezTo>
                    <a:pt x="1233" y="15773"/>
                    <a:pt x="1690" y="15933"/>
                    <a:pt x="2123" y="16093"/>
                  </a:cubicBezTo>
                  <a:cubicBezTo>
                    <a:pt x="2260" y="16161"/>
                    <a:pt x="2443" y="16275"/>
                    <a:pt x="2420" y="16435"/>
                  </a:cubicBezTo>
                  <a:cubicBezTo>
                    <a:pt x="2397" y="16526"/>
                    <a:pt x="2283" y="16595"/>
                    <a:pt x="2192" y="16595"/>
                  </a:cubicBezTo>
                  <a:cubicBezTo>
                    <a:pt x="2078" y="16618"/>
                    <a:pt x="1986" y="16572"/>
                    <a:pt x="1895" y="16526"/>
                  </a:cubicBezTo>
                  <a:cubicBezTo>
                    <a:pt x="1644" y="16458"/>
                    <a:pt x="1370" y="16389"/>
                    <a:pt x="1119" y="16367"/>
                  </a:cubicBezTo>
                  <a:cubicBezTo>
                    <a:pt x="982" y="16344"/>
                    <a:pt x="822" y="16344"/>
                    <a:pt x="708" y="16412"/>
                  </a:cubicBezTo>
                  <a:cubicBezTo>
                    <a:pt x="548" y="16549"/>
                    <a:pt x="571" y="16823"/>
                    <a:pt x="708" y="16983"/>
                  </a:cubicBezTo>
                  <a:cubicBezTo>
                    <a:pt x="845" y="17143"/>
                    <a:pt x="1051" y="17211"/>
                    <a:pt x="1256" y="17280"/>
                  </a:cubicBezTo>
                  <a:cubicBezTo>
                    <a:pt x="1690" y="17394"/>
                    <a:pt x="2146" y="17462"/>
                    <a:pt x="2580" y="17508"/>
                  </a:cubicBezTo>
                  <a:cubicBezTo>
                    <a:pt x="3082" y="17553"/>
                    <a:pt x="3653" y="17576"/>
                    <a:pt x="3995" y="17942"/>
                  </a:cubicBezTo>
                  <a:cubicBezTo>
                    <a:pt x="4201" y="18147"/>
                    <a:pt x="4269" y="18421"/>
                    <a:pt x="4383" y="18695"/>
                  </a:cubicBezTo>
                  <a:cubicBezTo>
                    <a:pt x="4497" y="18946"/>
                    <a:pt x="4657" y="19220"/>
                    <a:pt x="4908" y="19334"/>
                  </a:cubicBezTo>
                  <a:cubicBezTo>
                    <a:pt x="5068" y="19402"/>
                    <a:pt x="5273" y="19380"/>
                    <a:pt x="5342" y="19220"/>
                  </a:cubicBezTo>
                  <a:cubicBezTo>
                    <a:pt x="5387" y="19106"/>
                    <a:pt x="5296" y="18991"/>
                    <a:pt x="5228" y="18900"/>
                  </a:cubicBezTo>
                  <a:cubicBezTo>
                    <a:pt x="5136" y="18809"/>
                    <a:pt x="5022" y="18740"/>
                    <a:pt x="4977" y="18626"/>
                  </a:cubicBezTo>
                  <a:cubicBezTo>
                    <a:pt x="4885" y="18398"/>
                    <a:pt x="5068" y="18147"/>
                    <a:pt x="5250" y="18010"/>
                  </a:cubicBezTo>
                  <a:cubicBezTo>
                    <a:pt x="5456" y="17873"/>
                    <a:pt x="5684" y="17759"/>
                    <a:pt x="5798" y="17553"/>
                  </a:cubicBezTo>
                  <a:cubicBezTo>
                    <a:pt x="5958" y="17257"/>
                    <a:pt x="5844" y="16914"/>
                    <a:pt x="5867" y="16595"/>
                  </a:cubicBezTo>
                  <a:cubicBezTo>
                    <a:pt x="5867" y="16161"/>
                    <a:pt x="6164" y="15750"/>
                    <a:pt x="6574" y="15591"/>
                  </a:cubicBezTo>
                  <a:cubicBezTo>
                    <a:pt x="10295" y="14335"/>
                    <a:pt x="17028" y="8355"/>
                    <a:pt x="17028" y="8355"/>
                  </a:cubicBezTo>
                  <a:lnTo>
                    <a:pt x="17279" y="1"/>
                  </a:lnTo>
                  <a:cubicBezTo>
                    <a:pt x="8126" y="3767"/>
                    <a:pt x="4862" y="13719"/>
                    <a:pt x="4862" y="137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extrusionOk="0">
                  <a:moveTo>
                    <a:pt x="0" y="0"/>
                  </a:moveTo>
                  <a:lnTo>
                    <a:pt x="0" y="0"/>
                  </a:lnTo>
                  <a:cubicBezTo>
                    <a:pt x="525" y="320"/>
                    <a:pt x="1119" y="502"/>
                    <a:pt x="1735" y="5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8" name="Google Shape;5788;p72"/>
            <p:cNvSpPr/>
            <p:nvPr/>
          </p:nvSpPr>
          <p:spPr>
            <a:xfrm>
              <a:off x="5718475" y="3423275"/>
              <a:ext cx="43375" cy="13150"/>
            </a:xfrm>
            <a:custGeom>
              <a:avLst/>
              <a:gdLst/>
              <a:ahLst/>
              <a:cxnLst/>
              <a:rect l="l" t="t" r="r" b="b"/>
              <a:pathLst>
                <a:path w="1735" h="526" fill="none" extrusionOk="0">
                  <a:moveTo>
                    <a:pt x="0" y="0"/>
                  </a:moveTo>
                  <a:cubicBezTo>
                    <a:pt x="525" y="320"/>
                    <a:pt x="1119" y="502"/>
                    <a:pt x="1735" y="525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9" name="Google Shape;5789;p72"/>
            <p:cNvSpPr/>
            <p:nvPr/>
          </p:nvSpPr>
          <p:spPr>
            <a:xfrm>
              <a:off x="5691650" y="3427625"/>
              <a:ext cx="68500" cy="17350"/>
            </a:xfrm>
            <a:custGeom>
              <a:avLst/>
              <a:gdLst/>
              <a:ahLst/>
              <a:cxnLst/>
              <a:rect l="l" t="t" r="r" b="b"/>
              <a:pathLst>
                <a:path w="2740" h="694" extrusionOk="0">
                  <a:moveTo>
                    <a:pt x="217" y="1"/>
                  </a:moveTo>
                  <a:cubicBezTo>
                    <a:pt x="132" y="1"/>
                    <a:pt x="53" y="30"/>
                    <a:pt x="0" y="100"/>
                  </a:cubicBezTo>
                  <a:lnTo>
                    <a:pt x="951" y="306"/>
                  </a:lnTo>
                  <a:lnTo>
                    <a:pt x="951" y="306"/>
                  </a:lnTo>
                  <a:cubicBezTo>
                    <a:pt x="837" y="257"/>
                    <a:pt x="725" y="204"/>
                    <a:pt x="617" y="146"/>
                  </a:cubicBezTo>
                  <a:cubicBezTo>
                    <a:pt x="503" y="77"/>
                    <a:pt x="411" y="32"/>
                    <a:pt x="297" y="9"/>
                  </a:cubicBezTo>
                  <a:cubicBezTo>
                    <a:pt x="270" y="3"/>
                    <a:pt x="243" y="1"/>
                    <a:pt x="217" y="1"/>
                  </a:cubicBezTo>
                  <a:close/>
                  <a:moveTo>
                    <a:pt x="951" y="306"/>
                  </a:moveTo>
                  <a:cubicBezTo>
                    <a:pt x="1510" y="545"/>
                    <a:pt x="2133" y="675"/>
                    <a:pt x="2739" y="694"/>
                  </a:cubicBezTo>
                  <a:lnTo>
                    <a:pt x="951" y="306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72"/>
            <p:cNvSpPr/>
            <p:nvPr/>
          </p:nvSpPr>
          <p:spPr>
            <a:xfrm>
              <a:off x="5691650" y="34272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0" y="114"/>
                  </a:moveTo>
                  <a:cubicBezTo>
                    <a:pt x="69" y="23"/>
                    <a:pt x="183" y="0"/>
                    <a:pt x="297" y="23"/>
                  </a:cubicBezTo>
                  <a:cubicBezTo>
                    <a:pt x="411" y="46"/>
                    <a:pt x="503" y="91"/>
                    <a:pt x="617" y="160"/>
                  </a:cubicBezTo>
                  <a:cubicBezTo>
                    <a:pt x="1256" y="502"/>
                    <a:pt x="2009" y="685"/>
                    <a:pt x="2739" y="708"/>
                  </a:cubicBez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extrusionOk="0">
                  <a:moveTo>
                    <a:pt x="10568" y="0"/>
                  </a:moveTo>
                  <a:lnTo>
                    <a:pt x="0" y="5866"/>
                  </a:lnTo>
                  <a:lnTo>
                    <a:pt x="3218" y="16161"/>
                  </a:ln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72"/>
            <p:cNvSpPr/>
            <p:nvPr/>
          </p:nvSpPr>
          <p:spPr>
            <a:xfrm>
              <a:off x="6437475" y="2942800"/>
              <a:ext cx="315000" cy="404025"/>
            </a:xfrm>
            <a:custGeom>
              <a:avLst/>
              <a:gdLst/>
              <a:ahLst/>
              <a:cxnLst/>
              <a:rect l="l" t="t" r="r" b="b"/>
              <a:pathLst>
                <a:path w="12600" h="16161" fill="none" extrusionOk="0">
                  <a:moveTo>
                    <a:pt x="3218" y="16161"/>
                  </a:moveTo>
                  <a:cubicBezTo>
                    <a:pt x="3218" y="16161"/>
                    <a:pt x="11230" y="7076"/>
                    <a:pt x="12600" y="1895"/>
                  </a:cubicBezTo>
                  <a:lnTo>
                    <a:pt x="10568" y="0"/>
                  </a:lnTo>
                  <a:lnTo>
                    <a:pt x="0" y="5866"/>
                  </a:ln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72"/>
            <p:cNvSpPr/>
            <p:nvPr/>
          </p:nvSpPr>
          <p:spPr>
            <a:xfrm>
              <a:off x="6437475" y="2947925"/>
              <a:ext cx="254525" cy="284200"/>
            </a:xfrm>
            <a:custGeom>
              <a:avLst/>
              <a:gdLst/>
              <a:ahLst/>
              <a:cxnLst/>
              <a:rect l="l" t="t" r="r" b="b"/>
              <a:pathLst>
                <a:path w="10181" h="11368" extrusionOk="0">
                  <a:moveTo>
                    <a:pt x="10180" y="1"/>
                  </a:moveTo>
                  <a:lnTo>
                    <a:pt x="0" y="5661"/>
                  </a:lnTo>
                  <a:lnTo>
                    <a:pt x="1781" y="11368"/>
                  </a:lnTo>
                  <a:cubicBezTo>
                    <a:pt x="3584" y="9953"/>
                    <a:pt x="5410" y="8515"/>
                    <a:pt x="6779" y="6643"/>
                  </a:cubicBezTo>
                  <a:cubicBezTo>
                    <a:pt x="8240" y="4657"/>
                    <a:pt x="9290" y="2329"/>
                    <a:pt x="1018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4" name="Google Shape;5794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extrusionOk="0">
                  <a:moveTo>
                    <a:pt x="0" y="0"/>
                  </a:moveTo>
                  <a:lnTo>
                    <a:pt x="0" y="13992"/>
                  </a:lnTo>
                  <a:lnTo>
                    <a:pt x="3880" y="13992"/>
                  </a:lnTo>
                  <a:lnTo>
                    <a:pt x="8012" y="2831"/>
                  </a:lnTo>
                  <a:lnTo>
                    <a:pt x="1872" y="6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5" name="Google Shape;5795;p72"/>
            <p:cNvSpPr/>
            <p:nvPr/>
          </p:nvSpPr>
          <p:spPr>
            <a:xfrm>
              <a:off x="6019200" y="3766225"/>
              <a:ext cx="200300" cy="349825"/>
            </a:xfrm>
            <a:custGeom>
              <a:avLst/>
              <a:gdLst/>
              <a:ahLst/>
              <a:cxnLst/>
              <a:rect l="l" t="t" r="r" b="b"/>
              <a:pathLst>
                <a:path w="8012" h="13993" fill="none" extrusionOk="0">
                  <a:moveTo>
                    <a:pt x="8012" y="2831"/>
                  </a:moveTo>
                  <a:lnTo>
                    <a:pt x="3880" y="13992"/>
                  </a:lnTo>
                  <a:lnTo>
                    <a:pt x="0" y="13992"/>
                  </a:lnTo>
                  <a:lnTo>
                    <a:pt x="0" y="0"/>
                  </a:lnTo>
                  <a:lnTo>
                    <a:pt x="1872" y="66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72"/>
            <p:cNvSpPr/>
            <p:nvPr/>
          </p:nvSpPr>
          <p:spPr>
            <a:xfrm>
              <a:off x="6065975" y="3782775"/>
              <a:ext cx="153525" cy="333275"/>
            </a:xfrm>
            <a:custGeom>
              <a:avLst/>
              <a:gdLst/>
              <a:ahLst/>
              <a:cxnLst/>
              <a:rect l="l" t="t" r="r" b="b"/>
              <a:pathLst>
                <a:path w="6141" h="13331" extrusionOk="0">
                  <a:moveTo>
                    <a:pt x="1" y="0"/>
                  </a:moveTo>
                  <a:lnTo>
                    <a:pt x="1" y="13330"/>
                  </a:lnTo>
                  <a:lnTo>
                    <a:pt x="2009" y="13330"/>
                  </a:lnTo>
                  <a:lnTo>
                    <a:pt x="6141" y="21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7" name="Google Shape;5797;p72"/>
            <p:cNvSpPr/>
            <p:nvPr/>
          </p:nvSpPr>
          <p:spPr>
            <a:xfrm>
              <a:off x="5982100" y="4076175"/>
              <a:ext cx="136975" cy="79825"/>
            </a:xfrm>
            <a:custGeom>
              <a:avLst/>
              <a:gdLst/>
              <a:ahLst/>
              <a:cxnLst/>
              <a:rect l="l" t="t" r="r" b="b"/>
              <a:pathLst>
                <a:path w="5479" h="3193" extrusionOk="0">
                  <a:moveTo>
                    <a:pt x="2678" y="0"/>
                  </a:moveTo>
                  <a:cubicBezTo>
                    <a:pt x="2332" y="0"/>
                    <a:pt x="1982" y="59"/>
                    <a:pt x="1644" y="179"/>
                  </a:cubicBezTo>
                  <a:cubicBezTo>
                    <a:pt x="1" y="795"/>
                    <a:pt x="46" y="2393"/>
                    <a:pt x="46" y="2393"/>
                  </a:cubicBezTo>
                  <a:cubicBezTo>
                    <a:pt x="1183" y="3007"/>
                    <a:pt x="2270" y="3192"/>
                    <a:pt x="3169" y="3192"/>
                  </a:cubicBezTo>
                  <a:cubicBezTo>
                    <a:pt x="4544" y="3192"/>
                    <a:pt x="5479" y="2758"/>
                    <a:pt x="5479" y="2758"/>
                  </a:cubicBezTo>
                  <a:cubicBezTo>
                    <a:pt x="5479" y="2256"/>
                    <a:pt x="5364" y="1822"/>
                    <a:pt x="5182" y="1480"/>
                  </a:cubicBezTo>
                  <a:cubicBezTo>
                    <a:pt x="4703" y="522"/>
                    <a:pt x="3712" y="0"/>
                    <a:pt x="267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8" name="Google Shape;5798;p72"/>
            <p:cNvSpPr/>
            <p:nvPr/>
          </p:nvSpPr>
          <p:spPr>
            <a:xfrm>
              <a:off x="5982100" y="4068650"/>
              <a:ext cx="136975" cy="106175"/>
            </a:xfrm>
            <a:custGeom>
              <a:avLst/>
              <a:gdLst/>
              <a:ahLst/>
              <a:cxnLst/>
              <a:rect l="l" t="t" r="r" b="b"/>
              <a:pathLst>
                <a:path w="5479" h="4247" fill="none" extrusionOk="0">
                  <a:moveTo>
                    <a:pt x="46" y="2694"/>
                  </a:moveTo>
                  <a:cubicBezTo>
                    <a:pt x="46" y="2694"/>
                    <a:pt x="1" y="1096"/>
                    <a:pt x="1644" y="480"/>
                  </a:cubicBezTo>
                  <a:cubicBezTo>
                    <a:pt x="2991" y="1"/>
                    <a:pt x="4543" y="503"/>
                    <a:pt x="5182" y="1781"/>
                  </a:cubicBezTo>
                  <a:cubicBezTo>
                    <a:pt x="5364" y="2123"/>
                    <a:pt x="5479" y="2557"/>
                    <a:pt x="5479" y="3059"/>
                  </a:cubicBezTo>
                  <a:cubicBezTo>
                    <a:pt x="5479" y="3059"/>
                    <a:pt x="2922" y="4246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extrusionOk="0">
                  <a:moveTo>
                    <a:pt x="7990" y="0"/>
                  </a:moveTo>
                  <a:lnTo>
                    <a:pt x="1" y="2831"/>
                  </a:lnTo>
                  <a:lnTo>
                    <a:pt x="69" y="3036"/>
                  </a:lnTo>
                  <a:lnTo>
                    <a:pt x="4109" y="13992"/>
                  </a:lnTo>
                  <a:lnTo>
                    <a:pt x="7990" y="13992"/>
                  </a:lnTo>
                  <a:lnTo>
                    <a:pt x="799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72"/>
            <p:cNvSpPr/>
            <p:nvPr/>
          </p:nvSpPr>
          <p:spPr>
            <a:xfrm>
              <a:off x="6372975" y="3766225"/>
              <a:ext cx="199750" cy="349825"/>
            </a:xfrm>
            <a:custGeom>
              <a:avLst/>
              <a:gdLst/>
              <a:ahLst/>
              <a:cxnLst/>
              <a:rect l="l" t="t" r="r" b="b"/>
              <a:pathLst>
                <a:path w="7990" h="13993" fill="none" extrusionOk="0">
                  <a:moveTo>
                    <a:pt x="7990" y="0"/>
                  </a:moveTo>
                  <a:lnTo>
                    <a:pt x="7990" y="13992"/>
                  </a:lnTo>
                  <a:lnTo>
                    <a:pt x="4109" y="13992"/>
                  </a:lnTo>
                  <a:lnTo>
                    <a:pt x="69" y="3036"/>
                  </a:lnTo>
                  <a:lnTo>
                    <a:pt x="1" y="283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72"/>
            <p:cNvSpPr/>
            <p:nvPr/>
          </p:nvSpPr>
          <p:spPr>
            <a:xfrm>
              <a:off x="6374700" y="3795325"/>
              <a:ext cx="130125" cy="320725"/>
            </a:xfrm>
            <a:custGeom>
              <a:avLst/>
              <a:gdLst/>
              <a:ahLst/>
              <a:cxnLst/>
              <a:rect l="l" t="t" r="r" b="b"/>
              <a:pathLst>
                <a:path w="5205" h="12829" extrusionOk="0">
                  <a:moveTo>
                    <a:pt x="5205" y="0"/>
                  </a:moveTo>
                  <a:lnTo>
                    <a:pt x="0" y="1849"/>
                  </a:lnTo>
                  <a:lnTo>
                    <a:pt x="4040" y="12828"/>
                  </a:lnTo>
                  <a:lnTo>
                    <a:pt x="5205" y="12828"/>
                  </a:lnTo>
                  <a:lnTo>
                    <a:pt x="5205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72"/>
            <p:cNvSpPr/>
            <p:nvPr/>
          </p:nvSpPr>
          <p:spPr>
            <a:xfrm>
              <a:off x="64728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4" y="1822"/>
                    <a:pt x="0" y="2256"/>
                    <a:pt x="0" y="2758"/>
                  </a:cubicBezTo>
                  <a:cubicBezTo>
                    <a:pt x="0" y="2758"/>
                    <a:pt x="935" y="3192"/>
                    <a:pt x="2315" y="3192"/>
                  </a:cubicBezTo>
                  <a:cubicBezTo>
                    <a:pt x="3217" y="3192"/>
                    <a:pt x="4310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3" name="Google Shape;5803;p72"/>
            <p:cNvSpPr/>
            <p:nvPr/>
          </p:nvSpPr>
          <p:spPr>
            <a:xfrm>
              <a:off x="64728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4" y="2123"/>
                    <a:pt x="0" y="2557"/>
                    <a:pt x="0" y="3059"/>
                  </a:cubicBezTo>
                  <a:cubicBezTo>
                    <a:pt x="0" y="3059"/>
                    <a:pt x="2557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4" name="Google Shape;5804;p72"/>
            <p:cNvSpPr/>
            <p:nvPr/>
          </p:nvSpPr>
          <p:spPr>
            <a:xfrm>
              <a:off x="5875975" y="2519400"/>
              <a:ext cx="15425" cy="15425"/>
            </a:xfrm>
            <a:custGeom>
              <a:avLst/>
              <a:gdLst/>
              <a:ahLst/>
              <a:cxnLst/>
              <a:rect l="l" t="t" r="r" b="b"/>
              <a:pathLst>
                <a:path w="617" h="617" extrusionOk="0">
                  <a:moveTo>
                    <a:pt x="183" y="0"/>
                  </a:moveTo>
                  <a:cubicBezTo>
                    <a:pt x="160" y="0"/>
                    <a:pt x="137" y="0"/>
                    <a:pt x="114" y="23"/>
                  </a:cubicBezTo>
                  <a:cubicBezTo>
                    <a:pt x="91" y="23"/>
                    <a:pt x="69" y="46"/>
                    <a:pt x="69" y="69"/>
                  </a:cubicBezTo>
                  <a:cubicBezTo>
                    <a:pt x="23" y="91"/>
                    <a:pt x="0" y="137"/>
                    <a:pt x="0" y="205"/>
                  </a:cubicBezTo>
                  <a:cubicBezTo>
                    <a:pt x="0" y="251"/>
                    <a:pt x="23" y="297"/>
                    <a:pt x="69" y="342"/>
                  </a:cubicBezTo>
                  <a:cubicBezTo>
                    <a:pt x="137" y="411"/>
                    <a:pt x="205" y="479"/>
                    <a:pt x="274" y="548"/>
                  </a:cubicBezTo>
                  <a:cubicBezTo>
                    <a:pt x="297" y="571"/>
                    <a:pt x="320" y="593"/>
                    <a:pt x="342" y="593"/>
                  </a:cubicBezTo>
                  <a:cubicBezTo>
                    <a:pt x="365" y="593"/>
                    <a:pt x="388" y="616"/>
                    <a:pt x="411" y="616"/>
                  </a:cubicBezTo>
                  <a:cubicBezTo>
                    <a:pt x="434" y="616"/>
                    <a:pt x="457" y="593"/>
                    <a:pt x="479" y="593"/>
                  </a:cubicBezTo>
                  <a:cubicBezTo>
                    <a:pt x="502" y="593"/>
                    <a:pt x="525" y="571"/>
                    <a:pt x="548" y="548"/>
                  </a:cubicBezTo>
                  <a:cubicBezTo>
                    <a:pt x="593" y="525"/>
                    <a:pt x="616" y="479"/>
                    <a:pt x="593" y="411"/>
                  </a:cubicBezTo>
                  <a:cubicBezTo>
                    <a:pt x="593" y="365"/>
                    <a:pt x="593" y="320"/>
                    <a:pt x="548" y="274"/>
                  </a:cubicBezTo>
                  <a:cubicBezTo>
                    <a:pt x="479" y="205"/>
                    <a:pt x="411" y="137"/>
                    <a:pt x="320" y="69"/>
                  </a:cubicBezTo>
                  <a:cubicBezTo>
                    <a:pt x="320" y="46"/>
                    <a:pt x="297" y="23"/>
                    <a:pt x="274" y="23"/>
                  </a:cubicBezTo>
                  <a:cubicBezTo>
                    <a:pt x="251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72"/>
            <p:cNvSpPr/>
            <p:nvPr/>
          </p:nvSpPr>
          <p:spPr>
            <a:xfrm>
              <a:off x="5939875" y="3221825"/>
              <a:ext cx="707600" cy="599650"/>
            </a:xfrm>
            <a:custGeom>
              <a:avLst/>
              <a:gdLst/>
              <a:ahLst/>
              <a:cxnLst/>
              <a:rect l="l" t="t" r="r" b="b"/>
              <a:pathLst>
                <a:path w="28304" h="23986" extrusionOk="0">
                  <a:moveTo>
                    <a:pt x="4292" y="1"/>
                  </a:moveTo>
                  <a:cubicBezTo>
                    <a:pt x="3538" y="1713"/>
                    <a:pt x="2739" y="3653"/>
                    <a:pt x="1963" y="5616"/>
                  </a:cubicBezTo>
                  <a:cubicBezTo>
                    <a:pt x="0" y="10729"/>
                    <a:pt x="115" y="16458"/>
                    <a:pt x="525" y="19197"/>
                  </a:cubicBezTo>
                  <a:cubicBezTo>
                    <a:pt x="525" y="19197"/>
                    <a:pt x="5325" y="23986"/>
                    <a:pt x="13364" y="23986"/>
                  </a:cubicBezTo>
                  <a:cubicBezTo>
                    <a:pt x="17307" y="23986"/>
                    <a:pt x="22028" y="22834"/>
                    <a:pt x="27345" y="19402"/>
                  </a:cubicBezTo>
                  <a:cubicBezTo>
                    <a:pt x="27345" y="19402"/>
                    <a:pt x="28304" y="11756"/>
                    <a:pt x="25953" y="5000"/>
                  </a:cubicBezTo>
                  <a:cubicBezTo>
                    <a:pt x="25382" y="3402"/>
                    <a:pt x="24766" y="1781"/>
                    <a:pt x="24081" y="229"/>
                  </a:cubicBezTo>
                  <a:cubicBezTo>
                    <a:pt x="20367" y="1961"/>
                    <a:pt x="17009" y="2595"/>
                    <a:pt x="14083" y="2595"/>
                  </a:cubicBezTo>
                  <a:cubicBezTo>
                    <a:pt x="9834" y="2595"/>
                    <a:pt x="6495" y="1258"/>
                    <a:pt x="429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72"/>
            <p:cNvSpPr/>
            <p:nvPr/>
          </p:nvSpPr>
          <p:spPr>
            <a:xfrm>
              <a:off x="5939875" y="3221825"/>
              <a:ext cx="707600" cy="745850"/>
            </a:xfrm>
            <a:custGeom>
              <a:avLst/>
              <a:gdLst/>
              <a:ahLst/>
              <a:cxnLst/>
              <a:rect l="l" t="t" r="r" b="b"/>
              <a:pathLst>
                <a:path w="28304" h="29834" fill="none" extrusionOk="0">
                  <a:moveTo>
                    <a:pt x="27345" y="19402"/>
                  </a:moveTo>
                  <a:cubicBezTo>
                    <a:pt x="11185" y="29834"/>
                    <a:pt x="525" y="19197"/>
                    <a:pt x="525" y="19197"/>
                  </a:cubicBezTo>
                  <a:cubicBezTo>
                    <a:pt x="115" y="16458"/>
                    <a:pt x="0" y="10729"/>
                    <a:pt x="1963" y="5616"/>
                  </a:cubicBezTo>
                  <a:cubicBezTo>
                    <a:pt x="2739" y="3653"/>
                    <a:pt x="3538" y="1713"/>
                    <a:pt x="4292" y="1"/>
                  </a:cubicBezTo>
                  <a:cubicBezTo>
                    <a:pt x="8012" y="2124"/>
                    <a:pt x="14974" y="4475"/>
                    <a:pt x="24081" y="229"/>
                  </a:cubicBezTo>
                  <a:cubicBezTo>
                    <a:pt x="24766" y="1781"/>
                    <a:pt x="25382" y="3402"/>
                    <a:pt x="25953" y="5000"/>
                  </a:cubicBezTo>
                  <a:cubicBezTo>
                    <a:pt x="28304" y="11756"/>
                    <a:pt x="27345" y="19402"/>
                    <a:pt x="27345" y="194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72"/>
            <p:cNvSpPr/>
            <p:nvPr/>
          </p:nvSpPr>
          <p:spPr>
            <a:xfrm>
              <a:off x="6047150" y="3062050"/>
              <a:ext cx="494775" cy="224650"/>
            </a:xfrm>
            <a:custGeom>
              <a:avLst/>
              <a:gdLst/>
              <a:ahLst/>
              <a:cxnLst/>
              <a:rect l="l" t="t" r="r" b="b"/>
              <a:pathLst>
                <a:path w="19791" h="8986" extrusionOk="0">
                  <a:moveTo>
                    <a:pt x="2899" y="1"/>
                  </a:moveTo>
                  <a:cubicBezTo>
                    <a:pt x="2899" y="1"/>
                    <a:pt x="1576" y="2694"/>
                    <a:pt x="1" y="6392"/>
                  </a:cubicBezTo>
                  <a:cubicBezTo>
                    <a:pt x="2204" y="7649"/>
                    <a:pt x="5543" y="8986"/>
                    <a:pt x="9792" y="8986"/>
                  </a:cubicBezTo>
                  <a:cubicBezTo>
                    <a:pt x="12718" y="8986"/>
                    <a:pt x="16076" y="8352"/>
                    <a:pt x="19790" y="6620"/>
                  </a:cubicBezTo>
                  <a:cubicBezTo>
                    <a:pt x="18695" y="4155"/>
                    <a:pt x="17439" y="1873"/>
                    <a:pt x="16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72"/>
            <p:cNvSpPr/>
            <p:nvPr/>
          </p:nvSpPr>
          <p:spPr>
            <a:xfrm>
              <a:off x="6047150" y="3062050"/>
              <a:ext cx="494775" cy="271650"/>
            </a:xfrm>
            <a:custGeom>
              <a:avLst/>
              <a:gdLst/>
              <a:ahLst/>
              <a:cxnLst/>
              <a:rect l="l" t="t" r="r" b="b"/>
              <a:pathLst>
                <a:path w="19791" h="10866" fill="none" extrusionOk="0">
                  <a:moveTo>
                    <a:pt x="19790" y="6620"/>
                  </a:moveTo>
                  <a:cubicBezTo>
                    <a:pt x="10683" y="10866"/>
                    <a:pt x="3721" y="8515"/>
                    <a:pt x="1" y="6392"/>
                  </a:cubicBezTo>
                  <a:cubicBezTo>
                    <a:pt x="1576" y="2694"/>
                    <a:pt x="2899" y="1"/>
                    <a:pt x="2899" y="1"/>
                  </a:cubicBezTo>
                  <a:lnTo>
                    <a:pt x="16001" y="1"/>
                  </a:lnTo>
                  <a:cubicBezTo>
                    <a:pt x="17439" y="1873"/>
                    <a:pt x="18695" y="4155"/>
                    <a:pt x="19790" y="66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72"/>
            <p:cNvSpPr/>
            <p:nvPr/>
          </p:nvSpPr>
          <p:spPr>
            <a:xfrm>
              <a:off x="6186375" y="3046650"/>
              <a:ext cx="211175" cy="132150"/>
            </a:xfrm>
            <a:custGeom>
              <a:avLst/>
              <a:gdLst/>
              <a:ahLst/>
              <a:cxnLst/>
              <a:rect l="l" t="t" r="r" b="b"/>
              <a:pathLst>
                <a:path w="8447" h="5286" extrusionOk="0">
                  <a:moveTo>
                    <a:pt x="960" y="1"/>
                  </a:moveTo>
                  <a:cubicBezTo>
                    <a:pt x="960" y="1"/>
                    <a:pt x="868" y="183"/>
                    <a:pt x="754" y="526"/>
                  </a:cubicBezTo>
                  <a:cubicBezTo>
                    <a:pt x="1" y="2489"/>
                    <a:pt x="982" y="4794"/>
                    <a:pt x="2717" y="5136"/>
                  </a:cubicBezTo>
                  <a:cubicBezTo>
                    <a:pt x="3192" y="5231"/>
                    <a:pt x="3699" y="5286"/>
                    <a:pt x="4238" y="5286"/>
                  </a:cubicBezTo>
                  <a:cubicBezTo>
                    <a:pt x="4606" y="5286"/>
                    <a:pt x="4989" y="5260"/>
                    <a:pt x="5388" y="5205"/>
                  </a:cubicBezTo>
                  <a:cubicBezTo>
                    <a:pt x="7396" y="4908"/>
                    <a:pt x="8446" y="2009"/>
                    <a:pt x="7214" y="23"/>
                  </a:cubicBezTo>
                  <a:cubicBezTo>
                    <a:pt x="7214" y="23"/>
                    <a:pt x="7191" y="1"/>
                    <a:pt x="7191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72"/>
            <p:cNvSpPr/>
            <p:nvPr/>
          </p:nvSpPr>
          <p:spPr>
            <a:xfrm>
              <a:off x="6186375" y="3046650"/>
              <a:ext cx="211175" cy="133550"/>
            </a:xfrm>
            <a:custGeom>
              <a:avLst/>
              <a:gdLst/>
              <a:ahLst/>
              <a:cxnLst/>
              <a:rect l="l" t="t" r="r" b="b"/>
              <a:pathLst>
                <a:path w="8447" h="5342" fill="none" extrusionOk="0">
                  <a:moveTo>
                    <a:pt x="5388" y="5205"/>
                  </a:moveTo>
                  <a:cubicBezTo>
                    <a:pt x="4406" y="5342"/>
                    <a:pt x="3516" y="5296"/>
                    <a:pt x="2717" y="5136"/>
                  </a:cubicBezTo>
                  <a:cubicBezTo>
                    <a:pt x="982" y="4794"/>
                    <a:pt x="1" y="2489"/>
                    <a:pt x="754" y="526"/>
                  </a:cubicBezTo>
                  <a:cubicBezTo>
                    <a:pt x="868" y="183"/>
                    <a:pt x="960" y="1"/>
                    <a:pt x="960" y="1"/>
                  </a:cubicBezTo>
                  <a:lnTo>
                    <a:pt x="7191" y="1"/>
                  </a:lnTo>
                  <a:cubicBezTo>
                    <a:pt x="7191" y="1"/>
                    <a:pt x="7214" y="23"/>
                    <a:pt x="7214" y="23"/>
                  </a:cubicBezTo>
                  <a:cubicBezTo>
                    <a:pt x="8446" y="2009"/>
                    <a:pt x="7396" y="4908"/>
                    <a:pt x="5388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72"/>
            <p:cNvSpPr/>
            <p:nvPr/>
          </p:nvSpPr>
          <p:spPr>
            <a:xfrm>
              <a:off x="5626025" y="2661475"/>
              <a:ext cx="260225" cy="260225"/>
            </a:xfrm>
            <a:custGeom>
              <a:avLst/>
              <a:gdLst/>
              <a:ahLst/>
              <a:cxnLst/>
              <a:rect l="l" t="t" r="r" b="b"/>
              <a:pathLst>
                <a:path w="10409" h="10409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3" name="Google Shape;5813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extrusionOk="0">
                  <a:moveTo>
                    <a:pt x="5205" y="1"/>
                  </a:moveTo>
                  <a:cubicBezTo>
                    <a:pt x="2329" y="1"/>
                    <a:pt x="1" y="2329"/>
                    <a:pt x="1" y="5205"/>
                  </a:cubicBezTo>
                  <a:cubicBezTo>
                    <a:pt x="1" y="8081"/>
                    <a:pt x="2329" y="10409"/>
                    <a:pt x="5205" y="10409"/>
                  </a:cubicBezTo>
                  <a:cubicBezTo>
                    <a:pt x="8081" y="10409"/>
                    <a:pt x="10409" y="8081"/>
                    <a:pt x="10409" y="5205"/>
                  </a:cubicBezTo>
                  <a:cubicBezTo>
                    <a:pt x="10409" y="2329"/>
                    <a:pt x="8081" y="1"/>
                    <a:pt x="520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4" name="Google Shape;5814;p72"/>
            <p:cNvSpPr/>
            <p:nvPr/>
          </p:nvSpPr>
          <p:spPr>
            <a:xfrm>
              <a:off x="6650875" y="2601550"/>
              <a:ext cx="260250" cy="260250"/>
            </a:xfrm>
            <a:custGeom>
              <a:avLst/>
              <a:gdLst/>
              <a:ahLst/>
              <a:cxnLst/>
              <a:rect l="l" t="t" r="r" b="b"/>
              <a:pathLst>
                <a:path w="10410" h="10410" fill="none" extrusionOk="0">
                  <a:moveTo>
                    <a:pt x="10409" y="5205"/>
                  </a:moveTo>
                  <a:cubicBezTo>
                    <a:pt x="10409" y="8081"/>
                    <a:pt x="8081" y="10409"/>
                    <a:pt x="5205" y="10409"/>
                  </a:cubicBezTo>
                  <a:cubicBezTo>
                    <a:pt x="2329" y="10409"/>
                    <a:pt x="1" y="8081"/>
                    <a:pt x="1" y="5205"/>
                  </a:cubicBezTo>
                  <a:cubicBezTo>
                    <a:pt x="1" y="2329"/>
                    <a:pt x="2329" y="1"/>
                    <a:pt x="5205" y="1"/>
                  </a:cubicBezTo>
                  <a:cubicBezTo>
                    <a:pt x="8081" y="1"/>
                    <a:pt x="10409" y="2329"/>
                    <a:pt x="10409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72"/>
            <p:cNvSpPr/>
            <p:nvPr/>
          </p:nvSpPr>
          <p:spPr>
            <a:xfrm>
              <a:off x="5641425" y="1759175"/>
              <a:ext cx="1223475" cy="1353825"/>
            </a:xfrm>
            <a:custGeom>
              <a:avLst/>
              <a:gdLst/>
              <a:ahLst/>
              <a:cxnLst/>
              <a:rect l="l" t="t" r="r" b="b"/>
              <a:pathLst>
                <a:path w="48939" h="54153" extrusionOk="0">
                  <a:moveTo>
                    <a:pt x="24503" y="0"/>
                  </a:moveTo>
                  <a:cubicBezTo>
                    <a:pt x="24271" y="0"/>
                    <a:pt x="24039" y="2"/>
                    <a:pt x="23808" y="6"/>
                  </a:cubicBezTo>
                  <a:cubicBezTo>
                    <a:pt x="18238" y="74"/>
                    <a:pt x="12326" y="1056"/>
                    <a:pt x="7944" y="4594"/>
                  </a:cubicBezTo>
                  <a:cubicBezTo>
                    <a:pt x="4338" y="7538"/>
                    <a:pt x="2397" y="12674"/>
                    <a:pt x="1348" y="17307"/>
                  </a:cubicBezTo>
                  <a:cubicBezTo>
                    <a:pt x="1142" y="18152"/>
                    <a:pt x="982" y="18951"/>
                    <a:pt x="845" y="19750"/>
                  </a:cubicBezTo>
                  <a:cubicBezTo>
                    <a:pt x="320" y="22831"/>
                    <a:pt x="1" y="26095"/>
                    <a:pt x="24" y="29359"/>
                  </a:cubicBezTo>
                  <a:cubicBezTo>
                    <a:pt x="115" y="36070"/>
                    <a:pt x="1781" y="42735"/>
                    <a:pt x="6552" y="47596"/>
                  </a:cubicBezTo>
                  <a:cubicBezTo>
                    <a:pt x="10893" y="52015"/>
                    <a:pt x="17611" y="54152"/>
                    <a:pt x="24313" y="54152"/>
                  </a:cubicBezTo>
                  <a:cubicBezTo>
                    <a:pt x="29451" y="54152"/>
                    <a:pt x="34580" y="52896"/>
                    <a:pt x="38621" y="50450"/>
                  </a:cubicBezTo>
                  <a:cubicBezTo>
                    <a:pt x="42890" y="47870"/>
                    <a:pt x="45560" y="43830"/>
                    <a:pt x="47112" y="39242"/>
                  </a:cubicBezTo>
                  <a:cubicBezTo>
                    <a:pt x="48254" y="35796"/>
                    <a:pt x="48779" y="32052"/>
                    <a:pt x="48870" y="28378"/>
                  </a:cubicBezTo>
                  <a:cubicBezTo>
                    <a:pt x="48938" y="25365"/>
                    <a:pt x="48664" y="22397"/>
                    <a:pt x="48094" y="19613"/>
                  </a:cubicBezTo>
                  <a:cubicBezTo>
                    <a:pt x="47683" y="17695"/>
                    <a:pt x="47112" y="15595"/>
                    <a:pt x="46313" y="13541"/>
                  </a:cubicBezTo>
                  <a:cubicBezTo>
                    <a:pt x="44990" y="10095"/>
                    <a:pt x="43072" y="6785"/>
                    <a:pt x="40402" y="4616"/>
                  </a:cubicBezTo>
                  <a:cubicBezTo>
                    <a:pt x="36018" y="1088"/>
                    <a:pt x="30119" y="0"/>
                    <a:pt x="2450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72"/>
            <p:cNvSpPr/>
            <p:nvPr/>
          </p:nvSpPr>
          <p:spPr>
            <a:xfrm>
              <a:off x="5641425" y="1757025"/>
              <a:ext cx="1223475" cy="1404350"/>
            </a:xfrm>
            <a:custGeom>
              <a:avLst/>
              <a:gdLst/>
              <a:ahLst/>
              <a:cxnLst/>
              <a:rect l="l" t="t" r="r" b="b"/>
              <a:pathLst>
                <a:path w="48939" h="56174" fill="none" extrusionOk="0">
                  <a:moveTo>
                    <a:pt x="48870" y="28464"/>
                  </a:moveTo>
                  <a:cubicBezTo>
                    <a:pt x="48779" y="32138"/>
                    <a:pt x="48254" y="35882"/>
                    <a:pt x="47112" y="39328"/>
                  </a:cubicBezTo>
                  <a:cubicBezTo>
                    <a:pt x="45560" y="43916"/>
                    <a:pt x="42890" y="47956"/>
                    <a:pt x="38621" y="50536"/>
                  </a:cubicBezTo>
                  <a:cubicBezTo>
                    <a:pt x="29309" y="56173"/>
                    <a:pt x="14221" y="55489"/>
                    <a:pt x="6552" y="47682"/>
                  </a:cubicBezTo>
                  <a:cubicBezTo>
                    <a:pt x="1781" y="42821"/>
                    <a:pt x="115" y="36156"/>
                    <a:pt x="24" y="29445"/>
                  </a:cubicBezTo>
                  <a:cubicBezTo>
                    <a:pt x="1" y="26181"/>
                    <a:pt x="320" y="22917"/>
                    <a:pt x="845" y="19836"/>
                  </a:cubicBezTo>
                  <a:cubicBezTo>
                    <a:pt x="982" y="19037"/>
                    <a:pt x="1142" y="18238"/>
                    <a:pt x="1348" y="17393"/>
                  </a:cubicBezTo>
                  <a:cubicBezTo>
                    <a:pt x="2397" y="12760"/>
                    <a:pt x="4338" y="7624"/>
                    <a:pt x="7944" y="4680"/>
                  </a:cubicBezTo>
                  <a:cubicBezTo>
                    <a:pt x="12326" y="1142"/>
                    <a:pt x="18238" y="160"/>
                    <a:pt x="23808" y="92"/>
                  </a:cubicBezTo>
                  <a:cubicBezTo>
                    <a:pt x="29628" y="0"/>
                    <a:pt x="35837" y="1028"/>
                    <a:pt x="40402" y="4702"/>
                  </a:cubicBezTo>
                  <a:cubicBezTo>
                    <a:pt x="43072" y="6871"/>
                    <a:pt x="44990" y="10181"/>
                    <a:pt x="46313" y="13627"/>
                  </a:cubicBezTo>
                  <a:cubicBezTo>
                    <a:pt x="47112" y="15681"/>
                    <a:pt x="47683" y="17781"/>
                    <a:pt x="48094" y="19699"/>
                  </a:cubicBezTo>
                  <a:cubicBezTo>
                    <a:pt x="48664" y="22483"/>
                    <a:pt x="48938" y="25451"/>
                    <a:pt x="48870" y="2846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72"/>
            <p:cNvSpPr/>
            <p:nvPr/>
          </p:nvSpPr>
          <p:spPr>
            <a:xfrm>
              <a:off x="6439750" y="2737275"/>
              <a:ext cx="61650" cy="43975"/>
            </a:xfrm>
            <a:custGeom>
              <a:avLst/>
              <a:gdLst/>
              <a:ahLst/>
              <a:cxnLst/>
              <a:rect l="l" t="t" r="r" b="b"/>
              <a:pathLst>
                <a:path w="2466" h="1759" extrusionOk="0">
                  <a:moveTo>
                    <a:pt x="2161" y="0"/>
                  </a:moveTo>
                  <a:cubicBezTo>
                    <a:pt x="2029" y="0"/>
                    <a:pt x="1866" y="72"/>
                    <a:pt x="1826" y="233"/>
                  </a:cubicBezTo>
                  <a:cubicBezTo>
                    <a:pt x="1826" y="324"/>
                    <a:pt x="1804" y="415"/>
                    <a:pt x="1781" y="484"/>
                  </a:cubicBezTo>
                  <a:cubicBezTo>
                    <a:pt x="1773" y="508"/>
                    <a:pt x="1770" y="515"/>
                    <a:pt x="1770" y="515"/>
                  </a:cubicBezTo>
                  <a:cubicBezTo>
                    <a:pt x="1769" y="515"/>
                    <a:pt x="1771" y="502"/>
                    <a:pt x="1766" y="502"/>
                  </a:cubicBezTo>
                  <a:cubicBezTo>
                    <a:pt x="1764" y="502"/>
                    <a:pt x="1762" y="503"/>
                    <a:pt x="1758" y="506"/>
                  </a:cubicBezTo>
                  <a:cubicBezTo>
                    <a:pt x="1758" y="529"/>
                    <a:pt x="1758" y="552"/>
                    <a:pt x="1735" y="575"/>
                  </a:cubicBezTo>
                  <a:cubicBezTo>
                    <a:pt x="1712" y="598"/>
                    <a:pt x="1690" y="643"/>
                    <a:pt x="1667" y="689"/>
                  </a:cubicBezTo>
                  <a:cubicBezTo>
                    <a:pt x="1667" y="712"/>
                    <a:pt x="1644" y="712"/>
                    <a:pt x="1644" y="735"/>
                  </a:cubicBezTo>
                  <a:cubicBezTo>
                    <a:pt x="1598" y="780"/>
                    <a:pt x="1575" y="803"/>
                    <a:pt x="1553" y="849"/>
                  </a:cubicBezTo>
                  <a:cubicBezTo>
                    <a:pt x="1507" y="872"/>
                    <a:pt x="1484" y="894"/>
                    <a:pt x="1438" y="940"/>
                  </a:cubicBezTo>
                  <a:cubicBezTo>
                    <a:pt x="1416" y="963"/>
                    <a:pt x="1393" y="963"/>
                    <a:pt x="1370" y="986"/>
                  </a:cubicBezTo>
                  <a:cubicBezTo>
                    <a:pt x="1347" y="1009"/>
                    <a:pt x="1301" y="1031"/>
                    <a:pt x="1256" y="1031"/>
                  </a:cubicBezTo>
                  <a:cubicBezTo>
                    <a:pt x="1231" y="1048"/>
                    <a:pt x="1230" y="1053"/>
                    <a:pt x="1237" y="1053"/>
                  </a:cubicBezTo>
                  <a:cubicBezTo>
                    <a:pt x="1245" y="1053"/>
                    <a:pt x="1263" y="1047"/>
                    <a:pt x="1266" y="1047"/>
                  </a:cubicBezTo>
                  <a:lnTo>
                    <a:pt x="1266" y="1047"/>
                  </a:lnTo>
                  <a:cubicBezTo>
                    <a:pt x="1268" y="1047"/>
                    <a:pt x="1266" y="1049"/>
                    <a:pt x="1256" y="1054"/>
                  </a:cubicBezTo>
                  <a:cubicBezTo>
                    <a:pt x="1233" y="1054"/>
                    <a:pt x="1210" y="1077"/>
                    <a:pt x="1187" y="1077"/>
                  </a:cubicBezTo>
                  <a:cubicBezTo>
                    <a:pt x="1119" y="1100"/>
                    <a:pt x="1073" y="1100"/>
                    <a:pt x="1028" y="1123"/>
                  </a:cubicBezTo>
                  <a:lnTo>
                    <a:pt x="959" y="1123"/>
                  </a:lnTo>
                  <a:cubicBezTo>
                    <a:pt x="959" y="1123"/>
                    <a:pt x="958" y="1123"/>
                    <a:pt x="958" y="1123"/>
                  </a:cubicBezTo>
                  <a:lnTo>
                    <a:pt x="958" y="1123"/>
                  </a:lnTo>
                  <a:cubicBezTo>
                    <a:pt x="952" y="1123"/>
                    <a:pt x="945" y="1123"/>
                    <a:pt x="936" y="1123"/>
                  </a:cubicBezTo>
                  <a:cubicBezTo>
                    <a:pt x="906" y="1123"/>
                    <a:pt x="875" y="1133"/>
                    <a:pt x="845" y="1133"/>
                  </a:cubicBezTo>
                  <a:cubicBezTo>
                    <a:pt x="830" y="1133"/>
                    <a:pt x="815" y="1130"/>
                    <a:pt x="799" y="1123"/>
                  </a:cubicBezTo>
                  <a:lnTo>
                    <a:pt x="708" y="1123"/>
                  </a:lnTo>
                  <a:cubicBezTo>
                    <a:pt x="617" y="1123"/>
                    <a:pt x="525" y="1077"/>
                    <a:pt x="434" y="1054"/>
                  </a:cubicBezTo>
                  <a:cubicBezTo>
                    <a:pt x="405" y="1042"/>
                    <a:pt x="375" y="1036"/>
                    <a:pt x="346" y="1036"/>
                  </a:cubicBezTo>
                  <a:cubicBezTo>
                    <a:pt x="213" y="1036"/>
                    <a:pt x="83" y="1152"/>
                    <a:pt x="46" y="1283"/>
                  </a:cubicBezTo>
                  <a:cubicBezTo>
                    <a:pt x="0" y="1442"/>
                    <a:pt x="92" y="1602"/>
                    <a:pt x="274" y="1648"/>
                  </a:cubicBezTo>
                  <a:cubicBezTo>
                    <a:pt x="461" y="1722"/>
                    <a:pt x="662" y="1759"/>
                    <a:pt x="864" y="1759"/>
                  </a:cubicBezTo>
                  <a:cubicBezTo>
                    <a:pt x="1155" y="1759"/>
                    <a:pt x="1446" y="1682"/>
                    <a:pt x="1690" y="1534"/>
                  </a:cubicBezTo>
                  <a:cubicBezTo>
                    <a:pt x="2078" y="1283"/>
                    <a:pt x="2374" y="849"/>
                    <a:pt x="2443" y="392"/>
                  </a:cubicBezTo>
                  <a:cubicBezTo>
                    <a:pt x="2466" y="233"/>
                    <a:pt x="2397" y="50"/>
                    <a:pt x="2214" y="4"/>
                  </a:cubicBezTo>
                  <a:cubicBezTo>
                    <a:pt x="2198" y="1"/>
                    <a:pt x="2180" y="0"/>
                    <a:pt x="216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72"/>
            <p:cNvSpPr/>
            <p:nvPr/>
          </p:nvSpPr>
          <p:spPr>
            <a:xfrm>
              <a:off x="6461425" y="2761625"/>
              <a:ext cx="52525" cy="36675"/>
            </a:xfrm>
            <a:custGeom>
              <a:avLst/>
              <a:gdLst/>
              <a:ahLst/>
              <a:cxnLst/>
              <a:rect l="l" t="t" r="r" b="b"/>
              <a:pathLst>
                <a:path w="2101" h="1467" extrusionOk="0">
                  <a:moveTo>
                    <a:pt x="1151" y="648"/>
                  </a:moveTo>
                  <a:cubicBezTo>
                    <a:pt x="1145" y="651"/>
                    <a:pt x="1134" y="658"/>
                    <a:pt x="1119" y="674"/>
                  </a:cubicBezTo>
                  <a:cubicBezTo>
                    <a:pt x="1128" y="665"/>
                    <a:pt x="1139" y="657"/>
                    <a:pt x="1151" y="648"/>
                  </a:cubicBezTo>
                  <a:close/>
                  <a:moveTo>
                    <a:pt x="1742" y="0"/>
                  </a:moveTo>
                  <a:cubicBezTo>
                    <a:pt x="1608" y="0"/>
                    <a:pt x="1476" y="85"/>
                    <a:pt x="1439" y="217"/>
                  </a:cubicBezTo>
                  <a:cubicBezTo>
                    <a:pt x="1439" y="240"/>
                    <a:pt x="1416" y="286"/>
                    <a:pt x="1416" y="309"/>
                  </a:cubicBezTo>
                  <a:cubicBezTo>
                    <a:pt x="1416" y="309"/>
                    <a:pt x="1393" y="331"/>
                    <a:pt x="1393" y="331"/>
                  </a:cubicBezTo>
                  <a:cubicBezTo>
                    <a:pt x="1370" y="400"/>
                    <a:pt x="1325" y="468"/>
                    <a:pt x="1302" y="514"/>
                  </a:cubicBezTo>
                  <a:cubicBezTo>
                    <a:pt x="1279" y="514"/>
                    <a:pt x="1279" y="537"/>
                    <a:pt x="1256" y="537"/>
                  </a:cubicBezTo>
                  <a:cubicBezTo>
                    <a:pt x="1233" y="560"/>
                    <a:pt x="1233" y="582"/>
                    <a:pt x="1188" y="605"/>
                  </a:cubicBezTo>
                  <a:cubicBezTo>
                    <a:pt x="1188" y="620"/>
                    <a:pt x="1170" y="634"/>
                    <a:pt x="1151" y="648"/>
                  </a:cubicBezTo>
                  <a:lnTo>
                    <a:pt x="1151" y="648"/>
                  </a:lnTo>
                  <a:cubicBezTo>
                    <a:pt x="1152" y="648"/>
                    <a:pt x="1153" y="647"/>
                    <a:pt x="1154" y="647"/>
                  </a:cubicBezTo>
                  <a:lnTo>
                    <a:pt x="1154" y="647"/>
                  </a:lnTo>
                  <a:cubicBezTo>
                    <a:pt x="1161" y="647"/>
                    <a:pt x="1155" y="661"/>
                    <a:pt x="1142" y="674"/>
                  </a:cubicBezTo>
                  <a:cubicBezTo>
                    <a:pt x="1119" y="674"/>
                    <a:pt x="1096" y="697"/>
                    <a:pt x="1096" y="697"/>
                  </a:cubicBezTo>
                  <a:cubicBezTo>
                    <a:pt x="1051" y="719"/>
                    <a:pt x="1028" y="742"/>
                    <a:pt x="1005" y="742"/>
                  </a:cubicBezTo>
                  <a:cubicBezTo>
                    <a:pt x="982" y="765"/>
                    <a:pt x="959" y="765"/>
                    <a:pt x="959" y="765"/>
                  </a:cubicBezTo>
                  <a:cubicBezTo>
                    <a:pt x="891" y="788"/>
                    <a:pt x="823" y="811"/>
                    <a:pt x="754" y="833"/>
                  </a:cubicBezTo>
                  <a:lnTo>
                    <a:pt x="503" y="833"/>
                  </a:lnTo>
                  <a:cubicBezTo>
                    <a:pt x="503" y="833"/>
                    <a:pt x="434" y="833"/>
                    <a:pt x="434" y="811"/>
                  </a:cubicBezTo>
                  <a:cubicBezTo>
                    <a:pt x="418" y="808"/>
                    <a:pt x="402" y="807"/>
                    <a:pt x="385" y="807"/>
                  </a:cubicBezTo>
                  <a:cubicBezTo>
                    <a:pt x="239" y="807"/>
                    <a:pt x="87" y="895"/>
                    <a:pt x="46" y="1039"/>
                  </a:cubicBezTo>
                  <a:cubicBezTo>
                    <a:pt x="1" y="1199"/>
                    <a:pt x="92" y="1381"/>
                    <a:pt x="252" y="1427"/>
                  </a:cubicBezTo>
                  <a:cubicBezTo>
                    <a:pt x="365" y="1454"/>
                    <a:pt x="482" y="1467"/>
                    <a:pt x="599" y="1467"/>
                  </a:cubicBezTo>
                  <a:cubicBezTo>
                    <a:pt x="883" y="1467"/>
                    <a:pt x="1167" y="1390"/>
                    <a:pt x="1393" y="1244"/>
                  </a:cubicBezTo>
                  <a:cubicBezTo>
                    <a:pt x="1713" y="1039"/>
                    <a:pt x="1941" y="742"/>
                    <a:pt x="2055" y="377"/>
                  </a:cubicBezTo>
                  <a:cubicBezTo>
                    <a:pt x="2101" y="240"/>
                    <a:pt x="1987" y="35"/>
                    <a:pt x="1827" y="12"/>
                  </a:cubicBezTo>
                  <a:cubicBezTo>
                    <a:pt x="1799" y="4"/>
                    <a:pt x="1770" y="0"/>
                    <a:pt x="174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72"/>
            <p:cNvSpPr/>
            <p:nvPr/>
          </p:nvSpPr>
          <p:spPr>
            <a:xfrm>
              <a:off x="6008925" y="2725900"/>
              <a:ext cx="54225" cy="51800"/>
            </a:xfrm>
            <a:custGeom>
              <a:avLst/>
              <a:gdLst/>
              <a:ahLst/>
              <a:cxnLst/>
              <a:rect l="l" t="t" r="r" b="b"/>
              <a:pathLst>
                <a:path w="2169" h="2072" extrusionOk="0">
                  <a:moveTo>
                    <a:pt x="679" y="562"/>
                  </a:moveTo>
                  <a:lnTo>
                    <a:pt x="679" y="562"/>
                  </a:lnTo>
                  <a:cubicBezTo>
                    <a:pt x="683" y="576"/>
                    <a:pt x="684" y="589"/>
                    <a:pt x="685" y="589"/>
                  </a:cubicBezTo>
                  <a:cubicBezTo>
                    <a:pt x="685" y="589"/>
                    <a:pt x="685" y="584"/>
                    <a:pt x="685" y="573"/>
                  </a:cubicBezTo>
                  <a:cubicBezTo>
                    <a:pt x="682" y="568"/>
                    <a:pt x="680" y="564"/>
                    <a:pt x="679" y="562"/>
                  </a:cubicBezTo>
                  <a:close/>
                  <a:moveTo>
                    <a:pt x="396" y="1"/>
                  </a:moveTo>
                  <a:cubicBezTo>
                    <a:pt x="386" y="1"/>
                    <a:pt x="376" y="1"/>
                    <a:pt x="366" y="3"/>
                  </a:cubicBezTo>
                  <a:cubicBezTo>
                    <a:pt x="183" y="3"/>
                    <a:pt x="69" y="140"/>
                    <a:pt x="46" y="300"/>
                  </a:cubicBezTo>
                  <a:cubicBezTo>
                    <a:pt x="0" y="779"/>
                    <a:pt x="183" y="1281"/>
                    <a:pt x="525" y="1623"/>
                  </a:cubicBezTo>
                  <a:cubicBezTo>
                    <a:pt x="819" y="1898"/>
                    <a:pt x="1232" y="2071"/>
                    <a:pt x="1646" y="2071"/>
                  </a:cubicBezTo>
                  <a:cubicBezTo>
                    <a:pt x="1714" y="2071"/>
                    <a:pt x="1782" y="2067"/>
                    <a:pt x="1849" y="2057"/>
                  </a:cubicBezTo>
                  <a:cubicBezTo>
                    <a:pt x="1940" y="2057"/>
                    <a:pt x="2009" y="2034"/>
                    <a:pt x="2077" y="1966"/>
                  </a:cubicBezTo>
                  <a:cubicBezTo>
                    <a:pt x="2123" y="1920"/>
                    <a:pt x="2169" y="1829"/>
                    <a:pt x="2169" y="1760"/>
                  </a:cubicBezTo>
                  <a:cubicBezTo>
                    <a:pt x="2169" y="1610"/>
                    <a:pt x="2047" y="1439"/>
                    <a:pt x="1880" y="1439"/>
                  </a:cubicBezTo>
                  <a:cubicBezTo>
                    <a:pt x="1870" y="1439"/>
                    <a:pt x="1860" y="1439"/>
                    <a:pt x="1849" y="1441"/>
                  </a:cubicBezTo>
                  <a:cubicBezTo>
                    <a:pt x="1788" y="1441"/>
                    <a:pt x="1727" y="1451"/>
                    <a:pt x="1667" y="1451"/>
                  </a:cubicBezTo>
                  <a:cubicBezTo>
                    <a:pt x="1636" y="1451"/>
                    <a:pt x="1606" y="1448"/>
                    <a:pt x="1575" y="1441"/>
                  </a:cubicBezTo>
                  <a:lnTo>
                    <a:pt x="1484" y="1441"/>
                  </a:lnTo>
                  <a:cubicBezTo>
                    <a:pt x="1438" y="1418"/>
                    <a:pt x="1393" y="1418"/>
                    <a:pt x="1347" y="1395"/>
                  </a:cubicBezTo>
                  <a:cubicBezTo>
                    <a:pt x="1324" y="1395"/>
                    <a:pt x="1301" y="1372"/>
                    <a:pt x="1301" y="1372"/>
                  </a:cubicBezTo>
                  <a:cubicBezTo>
                    <a:pt x="1282" y="1367"/>
                    <a:pt x="1273" y="1366"/>
                    <a:pt x="1270" y="1366"/>
                  </a:cubicBezTo>
                  <a:cubicBezTo>
                    <a:pt x="1262" y="1366"/>
                    <a:pt x="1299" y="1379"/>
                    <a:pt x="1299" y="1379"/>
                  </a:cubicBezTo>
                  <a:cubicBezTo>
                    <a:pt x="1298" y="1379"/>
                    <a:pt x="1293" y="1377"/>
                    <a:pt x="1279" y="1372"/>
                  </a:cubicBezTo>
                  <a:cubicBezTo>
                    <a:pt x="1233" y="1349"/>
                    <a:pt x="1187" y="1327"/>
                    <a:pt x="1164" y="1304"/>
                  </a:cubicBezTo>
                  <a:cubicBezTo>
                    <a:pt x="1142" y="1304"/>
                    <a:pt x="1050" y="1258"/>
                    <a:pt x="1027" y="1235"/>
                  </a:cubicBezTo>
                  <a:lnTo>
                    <a:pt x="1027" y="1235"/>
                  </a:lnTo>
                  <a:cubicBezTo>
                    <a:pt x="1050" y="1247"/>
                    <a:pt x="1062" y="1252"/>
                    <a:pt x="1065" y="1252"/>
                  </a:cubicBezTo>
                  <a:cubicBezTo>
                    <a:pt x="1067" y="1252"/>
                    <a:pt x="1062" y="1247"/>
                    <a:pt x="1050" y="1235"/>
                  </a:cubicBezTo>
                  <a:cubicBezTo>
                    <a:pt x="1050" y="1235"/>
                    <a:pt x="1027" y="1235"/>
                    <a:pt x="1027" y="1213"/>
                  </a:cubicBezTo>
                  <a:cubicBezTo>
                    <a:pt x="1005" y="1213"/>
                    <a:pt x="1005" y="1190"/>
                    <a:pt x="982" y="1167"/>
                  </a:cubicBezTo>
                  <a:cubicBezTo>
                    <a:pt x="936" y="1144"/>
                    <a:pt x="913" y="1098"/>
                    <a:pt x="891" y="1076"/>
                  </a:cubicBezTo>
                  <a:cubicBezTo>
                    <a:pt x="881" y="1066"/>
                    <a:pt x="876" y="1062"/>
                    <a:pt x="875" y="1062"/>
                  </a:cubicBezTo>
                  <a:lnTo>
                    <a:pt x="875" y="1062"/>
                  </a:lnTo>
                  <a:cubicBezTo>
                    <a:pt x="874" y="1062"/>
                    <a:pt x="874" y="1062"/>
                    <a:pt x="874" y="1062"/>
                  </a:cubicBezTo>
                  <a:lnTo>
                    <a:pt x="874" y="1062"/>
                  </a:lnTo>
                  <a:cubicBezTo>
                    <a:pt x="872" y="1060"/>
                    <a:pt x="870" y="1056"/>
                    <a:pt x="868" y="1053"/>
                  </a:cubicBezTo>
                  <a:cubicBezTo>
                    <a:pt x="868" y="1030"/>
                    <a:pt x="845" y="1030"/>
                    <a:pt x="845" y="1007"/>
                  </a:cubicBezTo>
                  <a:cubicBezTo>
                    <a:pt x="822" y="961"/>
                    <a:pt x="776" y="916"/>
                    <a:pt x="776" y="870"/>
                  </a:cubicBezTo>
                  <a:cubicBezTo>
                    <a:pt x="768" y="870"/>
                    <a:pt x="759" y="861"/>
                    <a:pt x="753" y="852"/>
                  </a:cubicBezTo>
                  <a:lnTo>
                    <a:pt x="753" y="852"/>
                  </a:lnTo>
                  <a:cubicBezTo>
                    <a:pt x="752" y="835"/>
                    <a:pt x="748" y="818"/>
                    <a:pt x="731" y="802"/>
                  </a:cubicBezTo>
                  <a:cubicBezTo>
                    <a:pt x="731" y="756"/>
                    <a:pt x="708" y="710"/>
                    <a:pt x="685" y="665"/>
                  </a:cubicBezTo>
                  <a:cubicBezTo>
                    <a:pt x="685" y="642"/>
                    <a:pt x="685" y="619"/>
                    <a:pt x="685" y="619"/>
                  </a:cubicBezTo>
                  <a:cubicBezTo>
                    <a:pt x="685" y="602"/>
                    <a:pt x="672" y="558"/>
                    <a:pt x="676" y="558"/>
                  </a:cubicBezTo>
                  <a:lnTo>
                    <a:pt x="676" y="558"/>
                  </a:lnTo>
                  <a:cubicBezTo>
                    <a:pt x="676" y="558"/>
                    <a:pt x="677" y="559"/>
                    <a:pt x="679" y="562"/>
                  </a:cubicBezTo>
                  <a:lnTo>
                    <a:pt x="679" y="562"/>
                  </a:lnTo>
                  <a:cubicBezTo>
                    <a:pt x="676" y="550"/>
                    <a:pt x="670" y="536"/>
                    <a:pt x="662" y="528"/>
                  </a:cubicBezTo>
                  <a:cubicBezTo>
                    <a:pt x="662" y="505"/>
                    <a:pt x="662" y="482"/>
                    <a:pt x="662" y="459"/>
                  </a:cubicBezTo>
                  <a:cubicBezTo>
                    <a:pt x="662" y="414"/>
                    <a:pt x="662" y="368"/>
                    <a:pt x="685" y="300"/>
                  </a:cubicBezTo>
                  <a:cubicBezTo>
                    <a:pt x="685" y="150"/>
                    <a:pt x="545" y="1"/>
                    <a:pt x="39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72"/>
            <p:cNvSpPr/>
            <p:nvPr/>
          </p:nvSpPr>
          <p:spPr>
            <a:xfrm>
              <a:off x="5995800" y="2751625"/>
              <a:ext cx="45100" cy="44550"/>
            </a:xfrm>
            <a:custGeom>
              <a:avLst/>
              <a:gdLst/>
              <a:ahLst/>
              <a:cxnLst/>
              <a:rect l="l" t="t" r="r" b="b"/>
              <a:pathLst>
                <a:path w="1804" h="1782" extrusionOk="0">
                  <a:moveTo>
                    <a:pt x="639" y="366"/>
                  </a:moveTo>
                  <a:cubicBezTo>
                    <a:pt x="639" y="374"/>
                    <a:pt x="639" y="380"/>
                    <a:pt x="641" y="384"/>
                  </a:cubicBezTo>
                  <a:lnTo>
                    <a:pt x="641" y="384"/>
                  </a:lnTo>
                  <a:cubicBezTo>
                    <a:pt x="640" y="378"/>
                    <a:pt x="639" y="372"/>
                    <a:pt x="639" y="366"/>
                  </a:cubicBezTo>
                  <a:close/>
                  <a:moveTo>
                    <a:pt x="822" y="814"/>
                  </a:moveTo>
                  <a:cubicBezTo>
                    <a:pt x="836" y="824"/>
                    <a:pt x="839" y="832"/>
                    <a:pt x="836" y="832"/>
                  </a:cubicBezTo>
                  <a:cubicBezTo>
                    <a:pt x="833" y="832"/>
                    <a:pt x="829" y="829"/>
                    <a:pt x="822" y="823"/>
                  </a:cubicBezTo>
                  <a:cubicBezTo>
                    <a:pt x="822" y="819"/>
                    <a:pt x="822" y="816"/>
                    <a:pt x="822" y="814"/>
                  </a:cubicBezTo>
                  <a:close/>
                  <a:moveTo>
                    <a:pt x="320" y="1"/>
                  </a:moveTo>
                  <a:cubicBezTo>
                    <a:pt x="160" y="24"/>
                    <a:pt x="0" y="138"/>
                    <a:pt x="23" y="320"/>
                  </a:cubicBezTo>
                  <a:cubicBezTo>
                    <a:pt x="46" y="709"/>
                    <a:pt x="183" y="1074"/>
                    <a:pt x="457" y="1348"/>
                  </a:cubicBezTo>
                  <a:cubicBezTo>
                    <a:pt x="731" y="1622"/>
                    <a:pt x="1119" y="1758"/>
                    <a:pt x="1484" y="1781"/>
                  </a:cubicBezTo>
                  <a:cubicBezTo>
                    <a:pt x="1667" y="1781"/>
                    <a:pt x="1804" y="1622"/>
                    <a:pt x="1804" y="1462"/>
                  </a:cubicBezTo>
                  <a:cubicBezTo>
                    <a:pt x="1804" y="1279"/>
                    <a:pt x="1667" y="1142"/>
                    <a:pt x="1484" y="1142"/>
                  </a:cubicBezTo>
                  <a:lnTo>
                    <a:pt x="1393" y="1142"/>
                  </a:lnTo>
                  <a:cubicBezTo>
                    <a:pt x="1370" y="1142"/>
                    <a:pt x="1370" y="1142"/>
                    <a:pt x="1347" y="1119"/>
                  </a:cubicBezTo>
                  <a:cubicBezTo>
                    <a:pt x="1301" y="1119"/>
                    <a:pt x="1279" y="1119"/>
                    <a:pt x="1256" y="1097"/>
                  </a:cubicBezTo>
                  <a:cubicBezTo>
                    <a:pt x="1237" y="1097"/>
                    <a:pt x="1218" y="1097"/>
                    <a:pt x="1199" y="1084"/>
                  </a:cubicBezTo>
                  <a:lnTo>
                    <a:pt x="1199" y="1084"/>
                  </a:lnTo>
                  <a:cubicBezTo>
                    <a:pt x="1200" y="1084"/>
                    <a:pt x="1201" y="1084"/>
                    <a:pt x="1202" y="1084"/>
                  </a:cubicBezTo>
                  <a:cubicBezTo>
                    <a:pt x="1205" y="1084"/>
                    <a:pt x="1202" y="1081"/>
                    <a:pt x="1187" y="1074"/>
                  </a:cubicBezTo>
                  <a:lnTo>
                    <a:pt x="1187" y="1074"/>
                  </a:lnTo>
                  <a:cubicBezTo>
                    <a:pt x="1191" y="1078"/>
                    <a:pt x="1195" y="1081"/>
                    <a:pt x="1199" y="1084"/>
                  </a:cubicBezTo>
                  <a:lnTo>
                    <a:pt x="1199" y="1084"/>
                  </a:lnTo>
                  <a:cubicBezTo>
                    <a:pt x="1189" y="1082"/>
                    <a:pt x="1164" y="1074"/>
                    <a:pt x="1164" y="1074"/>
                  </a:cubicBezTo>
                  <a:cubicBezTo>
                    <a:pt x="1142" y="1074"/>
                    <a:pt x="1142" y="1051"/>
                    <a:pt x="1119" y="1051"/>
                  </a:cubicBezTo>
                  <a:cubicBezTo>
                    <a:pt x="1073" y="1028"/>
                    <a:pt x="1050" y="1005"/>
                    <a:pt x="1027" y="982"/>
                  </a:cubicBezTo>
                  <a:cubicBezTo>
                    <a:pt x="1005" y="982"/>
                    <a:pt x="982" y="982"/>
                    <a:pt x="982" y="960"/>
                  </a:cubicBezTo>
                  <a:cubicBezTo>
                    <a:pt x="980" y="959"/>
                    <a:pt x="978" y="958"/>
                    <a:pt x="977" y="957"/>
                  </a:cubicBezTo>
                  <a:lnTo>
                    <a:pt x="977" y="957"/>
                  </a:lnTo>
                  <a:cubicBezTo>
                    <a:pt x="964" y="927"/>
                    <a:pt x="931" y="909"/>
                    <a:pt x="913" y="891"/>
                  </a:cubicBezTo>
                  <a:cubicBezTo>
                    <a:pt x="891" y="868"/>
                    <a:pt x="868" y="845"/>
                    <a:pt x="845" y="823"/>
                  </a:cubicBezTo>
                  <a:cubicBezTo>
                    <a:pt x="833" y="823"/>
                    <a:pt x="828" y="817"/>
                    <a:pt x="822" y="811"/>
                  </a:cubicBezTo>
                  <a:lnTo>
                    <a:pt x="822" y="811"/>
                  </a:lnTo>
                  <a:cubicBezTo>
                    <a:pt x="822" y="800"/>
                    <a:pt x="822" y="800"/>
                    <a:pt x="822" y="800"/>
                  </a:cubicBezTo>
                  <a:cubicBezTo>
                    <a:pt x="776" y="731"/>
                    <a:pt x="754" y="686"/>
                    <a:pt x="708" y="617"/>
                  </a:cubicBezTo>
                  <a:cubicBezTo>
                    <a:pt x="708" y="594"/>
                    <a:pt x="708" y="594"/>
                    <a:pt x="685" y="572"/>
                  </a:cubicBezTo>
                  <a:cubicBezTo>
                    <a:pt x="685" y="549"/>
                    <a:pt x="685" y="503"/>
                    <a:pt x="662" y="480"/>
                  </a:cubicBezTo>
                  <a:cubicBezTo>
                    <a:pt x="662" y="464"/>
                    <a:pt x="650" y="435"/>
                    <a:pt x="644" y="402"/>
                  </a:cubicBezTo>
                  <a:lnTo>
                    <a:pt x="644" y="402"/>
                  </a:lnTo>
                  <a:cubicBezTo>
                    <a:pt x="647" y="407"/>
                    <a:pt x="652" y="412"/>
                    <a:pt x="662" y="412"/>
                  </a:cubicBezTo>
                  <a:cubicBezTo>
                    <a:pt x="648" y="397"/>
                    <a:pt x="642" y="392"/>
                    <a:pt x="641" y="384"/>
                  </a:cubicBezTo>
                  <a:lnTo>
                    <a:pt x="641" y="384"/>
                  </a:lnTo>
                  <a:cubicBezTo>
                    <a:pt x="641" y="390"/>
                    <a:pt x="642" y="396"/>
                    <a:pt x="644" y="402"/>
                  </a:cubicBezTo>
                  <a:lnTo>
                    <a:pt x="644" y="402"/>
                  </a:lnTo>
                  <a:cubicBezTo>
                    <a:pt x="639" y="396"/>
                    <a:pt x="639" y="389"/>
                    <a:pt x="639" y="389"/>
                  </a:cubicBezTo>
                  <a:cubicBezTo>
                    <a:pt x="639" y="366"/>
                    <a:pt x="639" y="343"/>
                    <a:pt x="639" y="320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72"/>
            <p:cNvSpPr/>
            <p:nvPr/>
          </p:nvSpPr>
          <p:spPr>
            <a:xfrm>
              <a:off x="6010525" y="2758500"/>
              <a:ext cx="126825" cy="101100"/>
            </a:xfrm>
            <a:custGeom>
              <a:avLst/>
              <a:gdLst/>
              <a:ahLst/>
              <a:cxnLst/>
              <a:rect l="l" t="t" r="r" b="b"/>
              <a:pathLst>
                <a:path w="5073" h="4044" extrusionOk="0">
                  <a:moveTo>
                    <a:pt x="2603" y="1"/>
                  </a:moveTo>
                  <a:cubicBezTo>
                    <a:pt x="1199" y="1"/>
                    <a:pt x="1" y="1532"/>
                    <a:pt x="735" y="2899"/>
                  </a:cubicBezTo>
                  <a:cubicBezTo>
                    <a:pt x="1009" y="3401"/>
                    <a:pt x="1511" y="3789"/>
                    <a:pt x="2059" y="3949"/>
                  </a:cubicBezTo>
                  <a:cubicBezTo>
                    <a:pt x="2266" y="4011"/>
                    <a:pt x="2479" y="4044"/>
                    <a:pt x="2690" y="4044"/>
                  </a:cubicBezTo>
                  <a:cubicBezTo>
                    <a:pt x="3180" y="4044"/>
                    <a:pt x="3662" y="3868"/>
                    <a:pt x="4045" y="3469"/>
                  </a:cubicBezTo>
                  <a:cubicBezTo>
                    <a:pt x="5072" y="2396"/>
                    <a:pt x="4547" y="479"/>
                    <a:pt x="3109" y="68"/>
                  </a:cubicBezTo>
                  <a:cubicBezTo>
                    <a:pt x="2939" y="22"/>
                    <a:pt x="2770" y="1"/>
                    <a:pt x="26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72"/>
            <p:cNvSpPr/>
            <p:nvPr/>
          </p:nvSpPr>
          <p:spPr>
            <a:xfrm>
              <a:off x="6382075" y="2763500"/>
              <a:ext cx="126750" cy="101225"/>
            </a:xfrm>
            <a:custGeom>
              <a:avLst/>
              <a:gdLst/>
              <a:ahLst/>
              <a:cxnLst/>
              <a:rect l="l" t="t" r="r" b="b"/>
              <a:pathLst>
                <a:path w="5070" h="4049" extrusionOk="0">
                  <a:moveTo>
                    <a:pt x="2583" y="0"/>
                  </a:moveTo>
                  <a:cubicBezTo>
                    <a:pt x="1187" y="0"/>
                    <a:pt x="1" y="1540"/>
                    <a:pt x="732" y="2881"/>
                  </a:cubicBezTo>
                  <a:cubicBezTo>
                    <a:pt x="1006" y="3406"/>
                    <a:pt x="1509" y="3771"/>
                    <a:pt x="2034" y="3954"/>
                  </a:cubicBezTo>
                  <a:cubicBezTo>
                    <a:pt x="2240" y="4016"/>
                    <a:pt x="2455" y="4049"/>
                    <a:pt x="2670" y="4049"/>
                  </a:cubicBezTo>
                  <a:cubicBezTo>
                    <a:pt x="3166" y="4049"/>
                    <a:pt x="3660" y="3873"/>
                    <a:pt x="4042" y="3475"/>
                  </a:cubicBezTo>
                  <a:cubicBezTo>
                    <a:pt x="5069" y="2402"/>
                    <a:pt x="4544" y="485"/>
                    <a:pt x="3106" y="74"/>
                  </a:cubicBezTo>
                  <a:cubicBezTo>
                    <a:pt x="2931" y="24"/>
                    <a:pt x="2755" y="0"/>
                    <a:pt x="25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72"/>
            <p:cNvSpPr/>
            <p:nvPr/>
          </p:nvSpPr>
          <p:spPr>
            <a:xfrm>
              <a:off x="6182400" y="2771925"/>
              <a:ext cx="140400" cy="96250"/>
            </a:xfrm>
            <a:custGeom>
              <a:avLst/>
              <a:gdLst/>
              <a:ahLst/>
              <a:cxnLst/>
              <a:rect l="l" t="t" r="r" b="b"/>
              <a:pathLst>
                <a:path w="5616" h="3850" extrusionOk="0">
                  <a:moveTo>
                    <a:pt x="4974" y="1"/>
                  </a:moveTo>
                  <a:cubicBezTo>
                    <a:pt x="4945" y="1"/>
                    <a:pt x="4915" y="4"/>
                    <a:pt x="4885" y="11"/>
                  </a:cubicBezTo>
                  <a:cubicBezTo>
                    <a:pt x="4702" y="56"/>
                    <a:pt x="4542" y="285"/>
                    <a:pt x="4634" y="444"/>
                  </a:cubicBezTo>
                  <a:cubicBezTo>
                    <a:pt x="4999" y="1357"/>
                    <a:pt x="4679" y="2476"/>
                    <a:pt x="3789" y="2932"/>
                  </a:cubicBezTo>
                  <a:cubicBezTo>
                    <a:pt x="3509" y="3076"/>
                    <a:pt x="3210" y="3144"/>
                    <a:pt x="2916" y="3144"/>
                  </a:cubicBezTo>
                  <a:cubicBezTo>
                    <a:pt x="2229" y="3144"/>
                    <a:pt x="1569" y="2773"/>
                    <a:pt x="1233" y="2133"/>
                  </a:cubicBezTo>
                  <a:cubicBezTo>
                    <a:pt x="982" y="1654"/>
                    <a:pt x="959" y="1083"/>
                    <a:pt x="1141" y="581"/>
                  </a:cubicBezTo>
                  <a:cubicBezTo>
                    <a:pt x="1224" y="305"/>
                    <a:pt x="1007" y="129"/>
                    <a:pt x="786" y="129"/>
                  </a:cubicBezTo>
                  <a:cubicBezTo>
                    <a:pt x="642" y="129"/>
                    <a:pt x="497" y="204"/>
                    <a:pt x="434" y="376"/>
                  </a:cubicBezTo>
                  <a:cubicBezTo>
                    <a:pt x="0" y="1631"/>
                    <a:pt x="616" y="3115"/>
                    <a:pt x="1826" y="3640"/>
                  </a:cubicBezTo>
                  <a:cubicBezTo>
                    <a:pt x="2164" y="3781"/>
                    <a:pt x="2522" y="3849"/>
                    <a:pt x="2878" y="3849"/>
                  </a:cubicBezTo>
                  <a:cubicBezTo>
                    <a:pt x="3847" y="3849"/>
                    <a:pt x="4793" y="3342"/>
                    <a:pt x="5227" y="2407"/>
                  </a:cubicBezTo>
                  <a:cubicBezTo>
                    <a:pt x="5547" y="1745"/>
                    <a:pt x="5615" y="946"/>
                    <a:pt x="5319" y="262"/>
                  </a:cubicBezTo>
                  <a:cubicBezTo>
                    <a:pt x="5260" y="106"/>
                    <a:pt x="5136" y="1"/>
                    <a:pt x="49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72"/>
            <p:cNvSpPr/>
            <p:nvPr/>
          </p:nvSpPr>
          <p:spPr>
            <a:xfrm>
              <a:off x="5854275" y="2818950"/>
              <a:ext cx="202025" cy="160400"/>
            </a:xfrm>
            <a:custGeom>
              <a:avLst/>
              <a:gdLst/>
              <a:ahLst/>
              <a:cxnLst/>
              <a:rect l="l" t="t" r="r" b="b"/>
              <a:pathLst>
                <a:path w="8081" h="6416" extrusionOk="0">
                  <a:moveTo>
                    <a:pt x="3982" y="0"/>
                  </a:moveTo>
                  <a:cubicBezTo>
                    <a:pt x="1815" y="0"/>
                    <a:pt x="46" y="1398"/>
                    <a:pt x="23" y="3128"/>
                  </a:cubicBezTo>
                  <a:cubicBezTo>
                    <a:pt x="1" y="4909"/>
                    <a:pt x="1781" y="6370"/>
                    <a:pt x="3995" y="6415"/>
                  </a:cubicBezTo>
                  <a:cubicBezTo>
                    <a:pt x="4013" y="6415"/>
                    <a:pt x="4031" y="6415"/>
                    <a:pt x="4049" y="6415"/>
                  </a:cubicBezTo>
                  <a:cubicBezTo>
                    <a:pt x="6239" y="6415"/>
                    <a:pt x="8035" y="5031"/>
                    <a:pt x="8058" y="3265"/>
                  </a:cubicBezTo>
                  <a:cubicBezTo>
                    <a:pt x="8081" y="1485"/>
                    <a:pt x="6300" y="24"/>
                    <a:pt x="4086" y="1"/>
                  </a:cubicBezTo>
                  <a:cubicBezTo>
                    <a:pt x="4052" y="1"/>
                    <a:pt x="4017" y="0"/>
                    <a:pt x="398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5" name="Google Shape;5825;p72"/>
            <p:cNvSpPr/>
            <p:nvPr/>
          </p:nvSpPr>
          <p:spPr>
            <a:xfrm>
              <a:off x="5854275" y="2817825"/>
              <a:ext cx="202025" cy="162100"/>
            </a:xfrm>
            <a:custGeom>
              <a:avLst/>
              <a:gdLst/>
              <a:ahLst/>
              <a:cxnLst/>
              <a:rect l="l" t="t" r="r" b="b"/>
              <a:pathLst>
                <a:path w="8081" h="6484" fill="none" extrusionOk="0">
                  <a:moveTo>
                    <a:pt x="23" y="3173"/>
                  </a:moveTo>
                  <a:cubicBezTo>
                    <a:pt x="1" y="4954"/>
                    <a:pt x="1781" y="6415"/>
                    <a:pt x="3995" y="6460"/>
                  </a:cubicBezTo>
                  <a:cubicBezTo>
                    <a:pt x="6209" y="6483"/>
                    <a:pt x="8035" y="5091"/>
                    <a:pt x="8058" y="3310"/>
                  </a:cubicBezTo>
                  <a:cubicBezTo>
                    <a:pt x="8081" y="1530"/>
                    <a:pt x="6300" y="69"/>
                    <a:pt x="4086" y="46"/>
                  </a:cubicBezTo>
                  <a:cubicBezTo>
                    <a:pt x="1872" y="1"/>
                    <a:pt x="46" y="1416"/>
                    <a:pt x="23" y="317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6" name="Google Shape;5826;p72"/>
            <p:cNvSpPr/>
            <p:nvPr/>
          </p:nvSpPr>
          <p:spPr>
            <a:xfrm>
              <a:off x="5975825" y="2849100"/>
              <a:ext cx="35400" cy="43600"/>
            </a:xfrm>
            <a:custGeom>
              <a:avLst/>
              <a:gdLst/>
              <a:ahLst/>
              <a:cxnLst/>
              <a:rect l="l" t="t" r="r" b="b"/>
              <a:pathLst>
                <a:path w="1416" h="1744" extrusionOk="0">
                  <a:moveTo>
                    <a:pt x="305" y="1"/>
                  </a:moveTo>
                  <a:cubicBezTo>
                    <a:pt x="268" y="1"/>
                    <a:pt x="227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343" y="781"/>
                    <a:pt x="594" y="1192"/>
                    <a:pt x="868" y="1580"/>
                  </a:cubicBezTo>
                  <a:cubicBezTo>
                    <a:pt x="918" y="1680"/>
                    <a:pt x="1005" y="1744"/>
                    <a:pt x="1101" y="1744"/>
                  </a:cubicBezTo>
                  <a:cubicBezTo>
                    <a:pt x="1137" y="1744"/>
                    <a:pt x="1174" y="1735"/>
                    <a:pt x="1210" y="1717"/>
                  </a:cubicBezTo>
                  <a:cubicBezTo>
                    <a:pt x="1347" y="1648"/>
                    <a:pt x="1416" y="1466"/>
                    <a:pt x="1347" y="1352"/>
                  </a:cubicBezTo>
                  <a:cubicBezTo>
                    <a:pt x="1073" y="941"/>
                    <a:pt x="822" y="553"/>
                    <a:pt x="548" y="142"/>
                  </a:cubicBezTo>
                  <a:cubicBezTo>
                    <a:pt x="482" y="59"/>
                    <a:pt x="404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72"/>
            <p:cNvSpPr/>
            <p:nvPr/>
          </p:nvSpPr>
          <p:spPr>
            <a:xfrm>
              <a:off x="5943300" y="2855550"/>
              <a:ext cx="36550" cy="43050"/>
            </a:xfrm>
            <a:custGeom>
              <a:avLst/>
              <a:gdLst/>
              <a:ahLst/>
              <a:cxnLst/>
              <a:rect l="l" t="t" r="r" b="b"/>
              <a:pathLst>
                <a:path w="1462" h="1722" extrusionOk="0">
                  <a:moveTo>
                    <a:pt x="286" y="1"/>
                  </a:moveTo>
                  <a:cubicBezTo>
                    <a:pt x="221" y="1"/>
                    <a:pt x="158" y="23"/>
                    <a:pt x="115" y="67"/>
                  </a:cubicBezTo>
                  <a:cubicBezTo>
                    <a:pt x="0" y="158"/>
                    <a:pt x="0" y="318"/>
                    <a:pt x="92" y="432"/>
                  </a:cubicBezTo>
                  <a:cubicBezTo>
                    <a:pt x="366" y="843"/>
                    <a:pt x="662" y="1231"/>
                    <a:pt x="959" y="1642"/>
                  </a:cubicBezTo>
                  <a:cubicBezTo>
                    <a:pt x="1005" y="1699"/>
                    <a:pt x="1073" y="1721"/>
                    <a:pt x="1142" y="1721"/>
                  </a:cubicBezTo>
                  <a:cubicBezTo>
                    <a:pt x="1210" y="1721"/>
                    <a:pt x="1279" y="1699"/>
                    <a:pt x="1324" y="1664"/>
                  </a:cubicBezTo>
                  <a:cubicBezTo>
                    <a:pt x="1461" y="1550"/>
                    <a:pt x="1438" y="1390"/>
                    <a:pt x="1370" y="1276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72"/>
            <p:cNvSpPr/>
            <p:nvPr/>
          </p:nvSpPr>
          <p:spPr>
            <a:xfrm>
              <a:off x="5909050" y="2859950"/>
              <a:ext cx="32550" cy="43050"/>
            </a:xfrm>
            <a:custGeom>
              <a:avLst/>
              <a:gdLst/>
              <a:ahLst/>
              <a:cxnLst/>
              <a:rect l="l" t="t" r="r" b="b"/>
              <a:pathLst>
                <a:path w="1302" h="1722" extrusionOk="0">
                  <a:moveTo>
                    <a:pt x="318" y="0"/>
                  </a:moveTo>
                  <a:cubicBezTo>
                    <a:pt x="282" y="0"/>
                    <a:pt x="244" y="9"/>
                    <a:pt x="206" y="28"/>
                  </a:cubicBezTo>
                  <a:cubicBezTo>
                    <a:pt x="69" y="73"/>
                    <a:pt x="1" y="256"/>
                    <a:pt x="69" y="393"/>
                  </a:cubicBezTo>
                  <a:cubicBezTo>
                    <a:pt x="298" y="781"/>
                    <a:pt x="526" y="1169"/>
                    <a:pt x="754" y="1580"/>
                  </a:cubicBezTo>
                  <a:cubicBezTo>
                    <a:pt x="804" y="1662"/>
                    <a:pt x="901" y="1721"/>
                    <a:pt x="1003" y="1721"/>
                  </a:cubicBezTo>
                  <a:cubicBezTo>
                    <a:pt x="1042" y="1721"/>
                    <a:pt x="1082" y="1713"/>
                    <a:pt x="1119" y="1694"/>
                  </a:cubicBezTo>
                  <a:cubicBezTo>
                    <a:pt x="1233" y="1648"/>
                    <a:pt x="1302" y="1466"/>
                    <a:pt x="1233" y="1329"/>
                  </a:cubicBezTo>
                  <a:cubicBezTo>
                    <a:pt x="1005" y="941"/>
                    <a:pt x="777" y="553"/>
                    <a:pt x="549" y="142"/>
                  </a:cubicBezTo>
                  <a:cubicBezTo>
                    <a:pt x="499" y="59"/>
                    <a:pt x="413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72"/>
            <p:cNvSpPr/>
            <p:nvPr/>
          </p:nvSpPr>
          <p:spPr>
            <a:xfrm>
              <a:off x="6466000" y="2815425"/>
              <a:ext cx="218575" cy="162150"/>
            </a:xfrm>
            <a:custGeom>
              <a:avLst/>
              <a:gdLst/>
              <a:ahLst/>
              <a:cxnLst/>
              <a:rect l="l" t="t" r="r" b="b"/>
              <a:pathLst>
                <a:path w="8743" h="6486" extrusionOk="0">
                  <a:moveTo>
                    <a:pt x="4759" y="0"/>
                  </a:moveTo>
                  <a:cubicBezTo>
                    <a:pt x="4435" y="0"/>
                    <a:pt x="4103" y="31"/>
                    <a:pt x="3767" y="97"/>
                  </a:cubicBezTo>
                  <a:cubicBezTo>
                    <a:pt x="1553" y="508"/>
                    <a:pt x="0" y="2265"/>
                    <a:pt x="343" y="4023"/>
                  </a:cubicBezTo>
                  <a:cubicBezTo>
                    <a:pt x="635" y="5504"/>
                    <a:pt x="2192" y="6485"/>
                    <a:pt x="4018" y="6485"/>
                  </a:cubicBezTo>
                  <a:cubicBezTo>
                    <a:pt x="4331" y="6485"/>
                    <a:pt x="4652" y="6457"/>
                    <a:pt x="4976" y="6396"/>
                  </a:cubicBezTo>
                  <a:cubicBezTo>
                    <a:pt x="7213" y="5963"/>
                    <a:pt x="8742" y="4205"/>
                    <a:pt x="8423" y="2470"/>
                  </a:cubicBezTo>
                  <a:cubicBezTo>
                    <a:pt x="8132" y="996"/>
                    <a:pt x="6589" y="0"/>
                    <a:pt x="4759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0" name="Google Shape;5830;p72"/>
            <p:cNvSpPr/>
            <p:nvPr/>
          </p:nvSpPr>
          <p:spPr>
            <a:xfrm>
              <a:off x="6466000" y="2806975"/>
              <a:ext cx="218575" cy="178650"/>
            </a:xfrm>
            <a:custGeom>
              <a:avLst/>
              <a:gdLst/>
              <a:ahLst/>
              <a:cxnLst/>
              <a:rect l="l" t="t" r="r" b="b"/>
              <a:pathLst>
                <a:path w="8743" h="7146" fill="none" extrusionOk="0">
                  <a:moveTo>
                    <a:pt x="343" y="4361"/>
                  </a:moveTo>
                  <a:cubicBezTo>
                    <a:pt x="685" y="6095"/>
                    <a:pt x="2762" y="7145"/>
                    <a:pt x="4976" y="6734"/>
                  </a:cubicBezTo>
                  <a:cubicBezTo>
                    <a:pt x="7213" y="6301"/>
                    <a:pt x="8742" y="4543"/>
                    <a:pt x="8423" y="2808"/>
                  </a:cubicBezTo>
                  <a:cubicBezTo>
                    <a:pt x="8081" y="1074"/>
                    <a:pt x="6003" y="1"/>
                    <a:pt x="3767" y="435"/>
                  </a:cubicBezTo>
                  <a:cubicBezTo>
                    <a:pt x="1553" y="846"/>
                    <a:pt x="0" y="2603"/>
                    <a:pt x="343" y="436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1" name="Google Shape;5831;p72"/>
            <p:cNvSpPr/>
            <p:nvPr/>
          </p:nvSpPr>
          <p:spPr>
            <a:xfrm>
              <a:off x="6596100" y="2846250"/>
              <a:ext cx="35400" cy="43625"/>
            </a:xfrm>
            <a:custGeom>
              <a:avLst/>
              <a:gdLst/>
              <a:ahLst/>
              <a:cxnLst/>
              <a:rect l="l" t="t" r="r" b="b"/>
              <a:pathLst>
                <a:path w="1416" h="1745" extrusionOk="0">
                  <a:moveTo>
                    <a:pt x="302" y="1"/>
                  </a:moveTo>
                  <a:cubicBezTo>
                    <a:pt x="266" y="1"/>
                    <a:pt x="226" y="9"/>
                    <a:pt x="183" y="28"/>
                  </a:cubicBezTo>
                  <a:cubicBezTo>
                    <a:pt x="69" y="96"/>
                    <a:pt x="1" y="279"/>
                    <a:pt x="69" y="393"/>
                  </a:cubicBezTo>
                  <a:lnTo>
                    <a:pt x="868" y="1603"/>
                  </a:lnTo>
                  <a:cubicBezTo>
                    <a:pt x="918" y="1685"/>
                    <a:pt x="1003" y="1744"/>
                    <a:pt x="1099" y="1744"/>
                  </a:cubicBezTo>
                  <a:cubicBezTo>
                    <a:pt x="1135" y="1744"/>
                    <a:pt x="1173" y="1736"/>
                    <a:pt x="1210" y="1717"/>
                  </a:cubicBezTo>
                  <a:cubicBezTo>
                    <a:pt x="1347" y="1671"/>
                    <a:pt x="1416" y="1489"/>
                    <a:pt x="1347" y="1374"/>
                  </a:cubicBezTo>
                  <a:cubicBezTo>
                    <a:pt x="1073" y="964"/>
                    <a:pt x="799" y="553"/>
                    <a:pt x="548" y="165"/>
                  </a:cubicBezTo>
                  <a:cubicBezTo>
                    <a:pt x="482" y="64"/>
                    <a:pt x="402" y="1"/>
                    <a:pt x="3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72"/>
            <p:cNvSpPr/>
            <p:nvPr/>
          </p:nvSpPr>
          <p:spPr>
            <a:xfrm>
              <a:off x="6553300" y="2843000"/>
              <a:ext cx="36550" cy="43275"/>
            </a:xfrm>
            <a:custGeom>
              <a:avLst/>
              <a:gdLst/>
              <a:ahLst/>
              <a:cxnLst/>
              <a:rect l="l" t="t" r="r" b="b"/>
              <a:pathLst>
                <a:path w="1462" h="1731" extrusionOk="0">
                  <a:moveTo>
                    <a:pt x="286" y="1"/>
                  </a:moveTo>
                  <a:cubicBezTo>
                    <a:pt x="221" y="1"/>
                    <a:pt x="158" y="23"/>
                    <a:pt x="115" y="66"/>
                  </a:cubicBezTo>
                  <a:cubicBezTo>
                    <a:pt x="1" y="158"/>
                    <a:pt x="1" y="340"/>
                    <a:pt x="92" y="454"/>
                  </a:cubicBezTo>
                  <a:cubicBezTo>
                    <a:pt x="614" y="1170"/>
                    <a:pt x="923" y="1591"/>
                    <a:pt x="964" y="1647"/>
                  </a:cubicBezTo>
                  <a:lnTo>
                    <a:pt x="964" y="1647"/>
                  </a:lnTo>
                  <a:cubicBezTo>
                    <a:pt x="962" y="1645"/>
                    <a:pt x="961" y="1643"/>
                    <a:pt x="959" y="1641"/>
                  </a:cubicBezTo>
                  <a:lnTo>
                    <a:pt x="959" y="1641"/>
                  </a:lnTo>
                  <a:cubicBezTo>
                    <a:pt x="965" y="1649"/>
                    <a:pt x="968" y="1653"/>
                    <a:pt x="968" y="1653"/>
                  </a:cubicBezTo>
                  <a:cubicBezTo>
                    <a:pt x="969" y="1653"/>
                    <a:pt x="967" y="1651"/>
                    <a:pt x="964" y="1647"/>
                  </a:cubicBezTo>
                  <a:lnTo>
                    <a:pt x="964" y="1647"/>
                  </a:lnTo>
                  <a:cubicBezTo>
                    <a:pt x="1012" y="1703"/>
                    <a:pt x="1083" y="1730"/>
                    <a:pt x="1153" y="1730"/>
                  </a:cubicBezTo>
                  <a:cubicBezTo>
                    <a:pt x="1218" y="1730"/>
                    <a:pt x="1281" y="1707"/>
                    <a:pt x="1325" y="1664"/>
                  </a:cubicBezTo>
                  <a:cubicBezTo>
                    <a:pt x="1461" y="1573"/>
                    <a:pt x="1439" y="1390"/>
                    <a:pt x="1370" y="1299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72"/>
            <p:cNvSpPr/>
            <p:nvPr/>
          </p:nvSpPr>
          <p:spPr>
            <a:xfrm>
              <a:off x="6519075" y="2847650"/>
              <a:ext cx="32550" cy="42900"/>
            </a:xfrm>
            <a:custGeom>
              <a:avLst/>
              <a:gdLst/>
              <a:ahLst/>
              <a:cxnLst/>
              <a:rect l="l" t="t" r="r" b="b"/>
              <a:pathLst>
                <a:path w="1302" h="1716" extrusionOk="0">
                  <a:moveTo>
                    <a:pt x="307" y="0"/>
                  </a:moveTo>
                  <a:cubicBezTo>
                    <a:pt x="274" y="0"/>
                    <a:pt x="240" y="6"/>
                    <a:pt x="206" y="17"/>
                  </a:cubicBezTo>
                  <a:cubicBezTo>
                    <a:pt x="69" y="86"/>
                    <a:pt x="0" y="268"/>
                    <a:pt x="69" y="383"/>
                  </a:cubicBezTo>
                  <a:cubicBezTo>
                    <a:pt x="443" y="1029"/>
                    <a:pt x="690" y="1459"/>
                    <a:pt x="754" y="1571"/>
                  </a:cubicBezTo>
                  <a:lnTo>
                    <a:pt x="754" y="1571"/>
                  </a:lnTo>
                  <a:cubicBezTo>
                    <a:pt x="759" y="1580"/>
                    <a:pt x="763" y="1588"/>
                    <a:pt x="769" y="1596"/>
                  </a:cubicBezTo>
                  <a:lnTo>
                    <a:pt x="769" y="1596"/>
                  </a:lnTo>
                  <a:cubicBezTo>
                    <a:pt x="770" y="1599"/>
                    <a:pt x="771" y="1600"/>
                    <a:pt x="771" y="1600"/>
                  </a:cubicBezTo>
                  <a:cubicBezTo>
                    <a:pt x="771" y="1600"/>
                    <a:pt x="770" y="1599"/>
                    <a:pt x="769" y="1597"/>
                  </a:cubicBezTo>
                  <a:lnTo>
                    <a:pt x="769" y="1597"/>
                  </a:lnTo>
                  <a:cubicBezTo>
                    <a:pt x="819" y="1674"/>
                    <a:pt x="901" y="1715"/>
                    <a:pt x="988" y="1715"/>
                  </a:cubicBezTo>
                  <a:cubicBezTo>
                    <a:pt x="1032" y="1715"/>
                    <a:pt x="1076" y="1705"/>
                    <a:pt x="1119" y="1684"/>
                  </a:cubicBezTo>
                  <a:cubicBezTo>
                    <a:pt x="1233" y="1638"/>
                    <a:pt x="1301" y="1455"/>
                    <a:pt x="1233" y="1341"/>
                  </a:cubicBezTo>
                  <a:cubicBezTo>
                    <a:pt x="1004" y="930"/>
                    <a:pt x="776" y="542"/>
                    <a:pt x="548" y="154"/>
                  </a:cubicBezTo>
                  <a:cubicBezTo>
                    <a:pt x="497" y="52"/>
                    <a:pt x="407" y="0"/>
                    <a:pt x="3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72"/>
            <p:cNvSpPr/>
            <p:nvPr/>
          </p:nvSpPr>
          <p:spPr>
            <a:xfrm>
              <a:off x="6427200" y="2589850"/>
              <a:ext cx="92450" cy="74375"/>
            </a:xfrm>
            <a:custGeom>
              <a:avLst/>
              <a:gdLst/>
              <a:ahLst/>
              <a:cxnLst/>
              <a:rect l="l" t="t" r="r" b="b"/>
              <a:pathLst>
                <a:path w="3698" h="2975" extrusionOk="0">
                  <a:moveTo>
                    <a:pt x="1118" y="1"/>
                  </a:moveTo>
                  <a:cubicBezTo>
                    <a:pt x="809" y="1"/>
                    <a:pt x="502" y="81"/>
                    <a:pt x="229" y="263"/>
                  </a:cubicBezTo>
                  <a:cubicBezTo>
                    <a:pt x="69" y="378"/>
                    <a:pt x="0" y="583"/>
                    <a:pt x="114" y="766"/>
                  </a:cubicBezTo>
                  <a:cubicBezTo>
                    <a:pt x="178" y="877"/>
                    <a:pt x="307" y="943"/>
                    <a:pt x="434" y="943"/>
                  </a:cubicBezTo>
                  <a:cubicBezTo>
                    <a:pt x="490" y="943"/>
                    <a:pt x="545" y="930"/>
                    <a:pt x="594" y="903"/>
                  </a:cubicBezTo>
                  <a:cubicBezTo>
                    <a:pt x="767" y="768"/>
                    <a:pt x="972" y="714"/>
                    <a:pt x="1169" y="714"/>
                  </a:cubicBezTo>
                  <a:cubicBezTo>
                    <a:pt x="1206" y="714"/>
                    <a:pt x="1242" y="716"/>
                    <a:pt x="1278" y="720"/>
                  </a:cubicBezTo>
                  <a:cubicBezTo>
                    <a:pt x="1552" y="766"/>
                    <a:pt x="1826" y="880"/>
                    <a:pt x="2009" y="1085"/>
                  </a:cubicBezTo>
                  <a:cubicBezTo>
                    <a:pt x="2488" y="1496"/>
                    <a:pt x="2716" y="2112"/>
                    <a:pt x="2922" y="2706"/>
                  </a:cubicBezTo>
                  <a:cubicBezTo>
                    <a:pt x="2978" y="2856"/>
                    <a:pt x="3111" y="2975"/>
                    <a:pt x="3271" y="2975"/>
                  </a:cubicBezTo>
                  <a:cubicBezTo>
                    <a:pt x="3306" y="2975"/>
                    <a:pt x="3342" y="2969"/>
                    <a:pt x="3378" y="2957"/>
                  </a:cubicBezTo>
                  <a:cubicBezTo>
                    <a:pt x="3561" y="2911"/>
                    <a:pt x="3698" y="2706"/>
                    <a:pt x="3629" y="2523"/>
                  </a:cubicBezTo>
                  <a:cubicBezTo>
                    <a:pt x="3378" y="1770"/>
                    <a:pt x="3059" y="994"/>
                    <a:pt x="2420" y="469"/>
                  </a:cubicBezTo>
                  <a:cubicBezTo>
                    <a:pt x="2050" y="181"/>
                    <a:pt x="1582" y="1"/>
                    <a:pt x="111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72"/>
            <p:cNvSpPr/>
            <p:nvPr/>
          </p:nvSpPr>
          <p:spPr>
            <a:xfrm>
              <a:off x="6007775" y="2589850"/>
              <a:ext cx="92475" cy="74375"/>
            </a:xfrm>
            <a:custGeom>
              <a:avLst/>
              <a:gdLst/>
              <a:ahLst/>
              <a:cxnLst/>
              <a:rect l="l" t="t" r="r" b="b"/>
              <a:pathLst>
                <a:path w="3699" h="2975" extrusionOk="0">
                  <a:moveTo>
                    <a:pt x="2580" y="1"/>
                  </a:moveTo>
                  <a:cubicBezTo>
                    <a:pt x="2117" y="1"/>
                    <a:pt x="1649" y="181"/>
                    <a:pt x="1279" y="469"/>
                  </a:cubicBezTo>
                  <a:cubicBezTo>
                    <a:pt x="640" y="994"/>
                    <a:pt x="343" y="1770"/>
                    <a:pt x="69" y="2523"/>
                  </a:cubicBezTo>
                  <a:cubicBezTo>
                    <a:pt x="1" y="2706"/>
                    <a:pt x="138" y="2911"/>
                    <a:pt x="320" y="2957"/>
                  </a:cubicBezTo>
                  <a:cubicBezTo>
                    <a:pt x="357" y="2969"/>
                    <a:pt x="393" y="2975"/>
                    <a:pt x="428" y="2975"/>
                  </a:cubicBezTo>
                  <a:cubicBezTo>
                    <a:pt x="587" y="2975"/>
                    <a:pt x="721" y="2856"/>
                    <a:pt x="777" y="2706"/>
                  </a:cubicBezTo>
                  <a:cubicBezTo>
                    <a:pt x="982" y="2112"/>
                    <a:pt x="1210" y="1496"/>
                    <a:pt x="1690" y="1085"/>
                  </a:cubicBezTo>
                  <a:cubicBezTo>
                    <a:pt x="1895" y="880"/>
                    <a:pt x="2146" y="766"/>
                    <a:pt x="2420" y="720"/>
                  </a:cubicBezTo>
                  <a:cubicBezTo>
                    <a:pt x="2456" y="716"/>
                    <a:pt x="2493" y="714"/>
                    <a:pt x="2530" y="714"/>
                  </a:cubicBezTo>
                  <a:cubicBezTo>
                    <a:pt x="2727" y="714"/>
                    <a:pt x="2932" y="768"/>
                    <a:pt x="3105" y="903"/>
                  </a:cubicBezTo>
                  <a:cubicBezTo>
                    <a:pt x="3154" y="930"/>
                    <a:pt x="3211" y="943"/>
                    <a:pt x="3270" y="943"/>
                  </a:cubicBezTo>
                  <a:cubicBezTo>
                    <a:pt x="3403" y="943"/>
                    <a:pt x="3544" y="877"/>
                    <a:pt x="3607" y="766"/>
                  </a:cubicBezTo>
                  <a:cubicBezTo>
                    <a:pt x="3698" y="583"/>
                    <a:pt x="3630" y="378"/>
                    <a:pt x="3470" y="263"/>
                  </a:cubicBezTo>
                  <a:cubicBezTo>
                    <a:pt x="3196" y="81"/>
                    <a:pt x="2889" y="1"/>
                    <a:pt x="258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72"/>
            <p:cNvSpPr/>
            <p:nvPr/>
          </p:nvSpPr>
          <p:spPr>
            <a:xfrm>
              <a:off x="5462850" y="1721500"/>
              <a:ext cx="1547550" cy="1124325"/>
            </a:xfrm>
            <a:custGeom>
              <a:avLst/>
              <a:gdLst/>
              <a:ahLst/>
              <a:cxnLst/>
              <a:rect l="l" t="t" r="r" b="b"/>
              <a:pathLst>
                <a:path w="61902" h="44973" extrusionOk="0">
                  <a:moveTo>
                    <a:pt x="4449" y="35453"/>
                  </a:moveTo>
                  <a:cubicBezTo>
                    <a:pt x="4450" y="35453"/>
                    <a:pt x="4450" y="35454"/>
                    <a:pt x="4450" y="35454"/>
                  </a:cubicBezTo>
                  <a:cubicBezTo>
                    <a:pt x="4450" y="35454"/>
                    <a:pt x="4450" y="35453"/>
                    <a:pt x="4449" y="35453"/>
                  </a:cubicBezTo>
                  <a:close/>
                  <a:moveTo>
                    <a:pt x="32211" y="1"/>
                  </a:moveTo>
                  <a:cubicBezTo>
                    <a:pt x="27830" y="1"/>
                    <a:pt x="23447" y="959"/>
                    <a:pt x="19515" y="2859"/>
                  </a:cubicBezTo>
                  <a:cubicBezTo>
                    <a:pt x="12257" y="6375"/>
                    <a:pt x="8011" y="12880"/>
                    <a:pt x="5341" y="20252"/>
                  </a:cubicBezTo>
                  <a:cubicBezTo>
                    <a:pt x="3857" y="24360"/>
                    <a:pt x="0" y="31937"/>
                    <a:pt x="4449" y="35453"/>
                  </a:cubicBezTo>
                  <a:lnTo>
                    <a:pt x="4449" y="35453"/>
                  </a:lnTo>
                  <a:cubicBezTo>
                    <a:pt x="4156" y="35216"/>
                    <a:pt x="4976" y="31915"/>
                    <a:pt x="5067" y="31460"/>
                  </a:cubicBezTo>
                  <a:cubicBezTo>
                    <a:pt x="5363" y="29976"/>
                    <a:pt x="5729" y="28424"/>
                    <a:pt x="6391" y="27054"/>
                  </a:cubicBezTo>
                  <a:lnTo>
                    <a:pt x="6391" y="27054"/>
                  </a:lnTo>
                  <a:cubicBezTo>
                    <a:pt x="6664" y="28332"/>
                    <a:pt x="6208" y="30204"/>
                    <a:pt x="6208" y="31596"/>
                  </a:cubicBezTo>
                  <a:cubicBezTo>
                    <a:pt x="6185" y="33217"/>
                    <a:pt x="6299" y="34860"/>
                    <a:pt x="6619" y="36435"/>
                  </a:cubicBezTo>
                  <a:cubicBezTo>
                    <a:pt x="7304" y="39631"/>
                    <a:pt x="9107" y="42758"/>
                    <a:pt x="11869" y="44013"/>
                  </a:cubicBezTo>
                  <a:lnTo>
                    <a:pt x="10590" y="35591"/>
                  </a:lnTo>
                  <a:lnTo>
                    <a:pt x="10590" y="35591"/>
                  </a:lnTo>
                  <a:cubicBezTo>
                    <a:pt x="11572" y="40430"/>
                    <a:pt x="15589" y="44516"/>
                    <a:pt x="20040" y="44972"/>
                  </a:cubicBezTo>
                  <a:cubicBezTo>
                    <a:pt x="17507" y="39243"/>
                    <a:pt x="16753" y="32669"/>
                    <a:pt x="17803" y="26552"/>
                  </a:cubicBezTo>
                  <a:lnTo>
                    <a:pt x="17803" y="26552"/>
                  </a:lnTo>
                  <a:cubicBezTo>
                    <a:pt x="20405" y="31733"/>
                    <a:pt x="24445" y="36093"/>
                    <a:pt x="29216" y="38786"/>
                  </a:cubicBezTo>
                  <a:cubicBezTo>
                    <a:pt x="28189" y="35888"/>
                    <a:pt x="27162" y="32989"/>
                    <a:pt x="26134" y="30067"/>
                  </a:cubicBezTo>
                  <a:lnTo>
                    <a:pt x="26134" y="30067"/>
                  </a:lnTo>
                  <a:cubicBezTo>
                    <a:pt x="28394" y="33217"/>
                    <a:pt x="32001" y="34883"/>
                    <a:pt x="35561" y="35340"/>
                  </a:cubicBezTo>
                  <a:cubicBezTo>
                    <a:pt x="36445" y="35453"/>
                    <a:pt x="37327" y="35502"/>
                    <a:pt x="38208" y="35502"/>
                  </a:cubicBezTo>
                  <a:cubicBezTo>
                    <a:pt x="40877" y="35502"/>
                    <a:pt x="43532" y="35056"/>
                    <a:pt x="46175" y="34609"/>
                  </a:cubicBezTo>
                  <a:lnTo>
                    <a:pt x="46175" y="34609"/>
                  </a:lnTo>
                  <a:cubicBezTo>
                    <a:pt x="46540" y="37805"/>
                    <a:pt x="45285" y="41115"/>
                    <a:pt x="42980" y="42963"/>
                  </a:cubicBezTo>
                  <a:cubicBezTo>
                    <a:pt x="47476" y="42575"/>
                    <a:pt x="51562" y="39311"/>
                    <a:pt x="53274" y="34769"/>
                  </a:cubicBezTo>
                  <a:cubicBezTo>
                    <a:pt x="54347" y="36413"/>
                    <a:pt x="54849" y="38490"/>
                    <a:pt x="54643" y="40476"/>
                  </a:cubicBezTo>
                  <a:cubicBezTo>
                    <a:pt x="57588" y="38261"/>
                    <a:pt x="59026" y="33856"/>
                    <a:pt x="58021" y="29976"/>
                  </a:cubicBezTo>
                  <a:lnTo>
                    <a:pt x="58021" y="29976"/>
                  </a:lnTo>
                  <a:lnTo>
                    <a:pt x="61902" y="34107"/>
                  </a:lnTo>
                  <a:cubicBezTo>
                    <a:pt x="61194" y="33354"/>
                    <a:pt x="61080" y="30387"/>
                    <a:pt x="60852" y="29291"/>
                  </a:cubicBezTo>
                  <a:cubicBezTo>
                    <a:pt x="60464" y="27534"/>
                    <a:pt x="60076" y="25753"/>
                    <a:pt x="59642" y="23996"/>
                  </a:cubicBezTo>
                  <a:cubicBezTo>
                    <a:pt x="57725" y="16418"/>
                    <a:pt x="54735" y="9296"/>
                    <a:pt x="48092" y="4754"/>
                  </a:cubicBezTo>
                  <a:cubicBezTo>
                    <a:pt x="43438" y="1574"/>
                    <a:pt x="37826" y="1"/>
                    <a:pt x="32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7" name="Google Shape;5837;p72"/>
            <p:cNvSpPr/>
            <p:nvPr/>
          </p:nvSpPr>
          <p:spPr>
            <a:xfrm>
              <a:off x="5501050" y="1716700"/>
              <a:ext cx="1515850" cy="1134300"/>
            </a:xfrm>
            <a:custGeom>
              <a:avLst/>
              <a:gdLst/>
              <a:ahLst/>
              <a:cxnLst/>
              <a:rect l="l" t="t" r="r" b="b"/>
              <a:pathLst>
                <a:path w="60634" h="45372" extrusionOk="0">
                  <a:moveTo>
                    <a:pt x="30709" y="384"/>
                  </a:moveTo>
                  <a:cubicBezTo>
                    <a:pt x="32917" y="384"/>
                    <a:pt x="35122" y="631"/>
                    <a:pt x="37275" y="1134"/>
                  </a:cubicBezTo>
                  <a:cubicBezTo>
                    <a:pt x="40744" y="1933"/>
                    <a:pt x="44099" y="3394"/>
                    <a:pt x="46998" y="5494"/>
                  </a:cubicBezTo>
                  <a:cubicBezTo>
                    <a:pt x="49806" y="7525"/>
                    <a:pt x="52065" y="10219"/>
                    <a:pt x="53777" y="13232"/>
                  </a:cubicBezTo>
                  <a:cubicBezTo>
                    <a:pt x="55489" y="16244"/>
                    <a:pt x="56653" y="19531"/>
                    <a:pt x="57566" y="22864"/>
                  </a:cubicBezTo>
                  <a:cubicBezTo>
                    <a:pt x="58114" y="24895"/>
                    <a:pt x="58571" y="26927"/>
                    <a:pt x="59027" y="28981"/>
                  </a:cubicBezTo>
                  <a:cubicBezTo>
                    <a:pt x="59324" y="30328"/>
                    <a:pt x="59369" y="31674"/>
                    <a:pt x="59666" y="33021"/>
                  </a:cubicBezTo>
                  <a:cubicBezTo>
                    <a:pt x="59686" y="33123"/>
                    <a:pt x="59707" y="33228"/>
                    <a:pt x="59732" y="33333"/>
                  </a:cubicBezTo>
                  <a:lnTo>
                    <a:pt x="59732" y="33333"/>
                  </a:lnTo>
                  <a:lnTo>
                    <a:pt x="56630" y="30031"/>
                  </a:lnTo>
                  <a:cubicBezTo>
                    <a:pt x="56591" y="29985"/>
                    <a:pt x="56544" y="29965"/>
                    <a:pt x="56498" y="29965"/>
                  </a:cubicBezTo>
                  <a:cubicBezTo>
                    <a:pt x="56384" y="29965"/>
                    <a:pt x="56278" y="30084"/>
                    <a:pt x="56311" y="30214"/>
                  </a:cubicBezTo>
                  <a:cubicBezTo>
                    <a:pt x="57041" y="33112"/>
                    <a:pt x="56471" y="36331"/>
                    <a:pt x="54713" y="38750"/>
                  </a:cubicBezTo>
                  <a:cubicBezTo>
                    <a:pt x="54312" y="39304"/>
                    <a:pt x="53847" y="39810"/>
                    <a:pt x="53331" y="40242"/>
                  </a:cubicBezTo>
                  <a:lnTo>
                    <a:pt x="53331" y="40242"/>
                  </a:lnTo>
                  <a:cubicBezTo>
                    <a:pt x="53433" y="38351"/>
                    <a:pt x="52947" y="36462"/>
                    <a:pt x="51928" y="34870"/>
                  </a:cubicBezTo>
                  <a:cubicBezTo>
                    <a:pt x="51878" y="34809"/>
                    <a:pt x="51814" y="34780"/>
                    <a:pt x="51752" y="34780"/>
                  </a:cubicBezTo>
                  <a:cubicBezTo>
                    <a:pt x="51675" y="34780"/>
                    <a:pt x="51601" y="34826"/>
                    <a:pt x="51563" y="34916"/>
                  </a:cubicBezTo>
                  <a:cubicBezTo>
                    <a:pt x="50308" y="38225"/>
                    <a:pt x="47660" y="41056"/>
                    <a:pt x="44305" y="42311"/>
                  </a:cubicBezTo>
                  <a:cubicBezTo>
                    <a:pt x="43573" y="42585"/>
                    <a:pt x="42811" y="42787"/>
                    <a:pt x="42033" y="42903"/>
                  </a:cubicBezTo>
                  <a:lnTo>
                    <a:pt x="42033" y="42903"/>
                  </a:lnTo>
                  <a:cubicBezTo>
                    <a:pt x="44190" y="40865"/>
                    <a:pt x="45172" y="37713"/>
                    <a:pt x="44830" y="34801"/>
                  </a:cubicBezTo>
                  <a:cubicBezTo>
                    <a:pt x="44830" y="34682"/>
                    <a:pt x="44743" y="34614"/>
                    <a:pt x="44645" y="34614"/>
                  </a:cubicBezTo>
                  <a:cubicBezTo>
                    <a:pt x="44630" y="34614"/>
                    <a:pt x="44616" y="34616"/>
                    <a:pt x="44601" y="34619"/>
                  </a:cubicBezTo>
                  <a:cubicBezTo>
                    <a:pt x="41991" y="35057"/>
                    <a:pt x="39364" y="35495"/>
                    <a:pt x="36722" y="35495"/>
                  </a:cubicBezTo>
                  <a:cubicBezTo>
                    <a:pt x="36199" y="35495"/>
                    <a:pt x="35676" y="35478"/>
                    <a:pt x="35152" y="35441"/>
                  </a:cubicBezTo>
                  <a:cubicBezTo>
                    <a:pt x="32595" y="35281"/>
                    <a:pt x="30062" y="34550"/>
                    <a:pt x="27893" y="33135"/>
                  </a:cubicBezTo>
                  <a:cubicBezTo>
                    <a:pt x="26684" y="32336"/>
                    <a:pt x="25611" y="31332"/>
                    <a:pt x="24766" y="30168"/>
                  </a:cubicBezTo>
                  <a:cubicBezTo>
                    <a:pt x="24726" y="30112"/>
                    <a:pt x="24660" y="30087"/>
                    <a:pt x="24596" y="30087"/>
                  </a:cubicBezTo>
                  <a:cubicBezTo>
                    <a:pt x="24478" y="30087"/>
                    <a:pt x="24365" y="30172"/>
                    <a:pt x="24424" y="30305"/>
                  </a:cubicBezTo>
                  <a:cubicBezTo>
                    <a:pt x="25392" y="33059"/>
                    <a:pt x="26361" y="35793"/>
                    <a:pt x="27329" y="38546"/>
                  </a:cubicBezTo>
                  <a:lnTo>
                    <a:pt x="27329" y="38546"/>
                  </a:lnTo>
                  <a:cubicBezTo>
                    <a:pt x="23724" y="36412"/>
                    <a:pt x="20671" y="33395"/>
                    <a:pt x="18352" y="29917"/>
                  </a:cubicBezTo>
                  <a:cubicBezTo>
                    <a:pt x="17645" y="28867"/>
                    <a:pt x="17006" y="27771"/>
                    <a:pt x="16435" y="26653"/>
                  </a:cubicBezTo>
                  <a:cubicBezTo>
                    <a:pt x="16405" y="26592"/>
                    <a:pt x="16339" y="26563"/>
                    <a:pt x="16272" y="26563"/>
                  </a:cubicBezTo>
                  <a:cubicBezTo>
                    <a:pt x="16189" y="26563"/>
                    <a:pt x="16105" y="26609"/>
                    <a:pt x="16093" y="26698"/>
                  </a:cubicBezTo>
                  <a:cubicBezTo>
                    <a:pt x="15248" y="31560"/>
                    <a:pt x="15545" y="36605"/>
                    <a:pt x="16914" y="41352"/>
                  </a:cubicBezTo>
                  <a:cubicBezTo>
                    <a:pt x="17268" y="42581"/>
                    <a:pt x="17699" y="43772"/>
                    <a:pt x="18205" y="44943"/>
                  </a:cubicBezTo>
                  <a:lnTo>
                    <a:pt x="18205" y="44943"/>
                  </a:lnTo>
                  <a:cubicBezTo>
                    <a:pt x="14734" y="44439"/>
                    <a:pt x="11825" y="41810"/>
                    <a:pt x="10295" y="38750"/>
                  </a:cubicBezTo>
                  <a:cubicBezTo>
                    <a:pt x="9816" y="37792"/>
                    <a:pt x="9473" y="36787"/>
                    <a:pt x="9245" y="35737"/>
                  </a:cubicBezTo>
                  <a:lnTo>
                    <a:pt x="9245" y="35737"/>
                  </a:lnTo>
                  <a:cubicBezTo>
                    <a:pt x="9245" y="35737"/>
                    <a:pt x="9245" y="35737"/>
                    <a:pt x="9245" y="35737"/>
                  </a:cubicBezTo>
                  <a:cubicBezTo>
                    <a:pt x="9227" y="35637"/>
                    <a:pt x="9162" y="35595"/>
                    <a:pt x="9091" y="35595"/>
                  </a:cubicBezTo>
                  <a:cubicBezTo>
                    <a:pt x="8985" y="35595"/>
                    <a:pt x="8866" y="35691"/>
                    <a:pt x="8880" y="35829"/>
                  </a:cubicBezTo>
                  <a:cubicBezTo>
                    <a:pt x="8880" y="35829"/>
                    <a:pt x="8880" y="35829"/>
                    <a:pt x="8880" y="35829"/>
                  </a:cubicBezTo>
                  <a:lnTo>
                    <a:pt x="8880" y="35829"/>
                  </a:lnTo>
                  <a:cubicBezTo>
                    <a:pt x="9293" y="38505"/>
                    <a:pt x="9686" y="41181"/>
                    <a:pt x="10097" y="43857"/>
                  </a:cubicBezTo>
                  <a:lnTo>
                    <a:pt x="10097" y="43857"/>
                  </a:lnTo>
                  <a:cubicBezTo>
                    <a:pt x="8199" y="42852"/>
                    <a:pt x="6869" y="41011"/>
                    <a:pt x="6050" y="39047"/>
                  </a:cubicBezTo>
                  <a:cubicBezTo>
                    <a:pt x="5547" y="37860"/>
                    <a:pt x="5251" y="36627"/>
                    <a:pt x="5068" y="35395"/>
                  </a:cubicBezTo>
                  <a:cubicBezTo>
                    <a:pt x="4885" y="34003"/>
                    <a:pt x="4794" y="32587"/>
                    <a:pt x="4885" y="31195"/>
                  </a:cubicBezTo>
                  <a:cubicBezTo>
                    <a:pt x="5000" y="29871"/>
                    <a:pt x="5319" y="28502"/>
                    <a:pt x="5045" y="27201"/>
                  </a:cubicBezTo>
                  <a:cubicBezTo>
                    <a:pt x="5019" y="27110"/>
                    <a:pt x="4926" y="27056"/>
                    <a:pt x="4839" y="27056"/>
                  </a:cubicBezTo>
                  <a:cubicBezTo>
                    <a:pt x="4773" y="27056"/>
                    <a:pt x="4709" y="27086"/>
                    <a:pt x="4680" y="27155"/>
                  </a:cubicBezTo>
                  <a:cubicBezTo>
                    <a:pt x="3995" y="28639"/>
                    <a:pt x="3676" y="30214"/>
                    <a:pt x="3310" y="31811"/>
                  </a:cubicBezTo>
                  <a:cubicBezTo>
                    <a:pt x="3082" y="32793"/>
                    <a:pt x="2854" y="33751"/>
                    <a:pt x="2717" y="34733"/>
                  </a:cubicBezTo>
                  <a:cubicBezTo>
                    <a:pt x="2708" y="34843"/>
                    <a:pt x="2680" y="34999"/>
                    <a:pt x="2667" y="35159"/>
                  </a:cubicBezTo>
                  <a:lnTo>
                    <a:pt x="2667" y="35159"/>
                  </a:lnTo>
                  <a:cubicBezTo>
                    <a:pt x="1824" y="34334"/>
                    <a:pt x="1298" y="33279"/>
                    <a:pt x="1119" y="32085"/>
                  </a:cubicBezTo>
                  <a:cubicBezTo>
                    <a:pt x="891" y="30647"/>
                    <a:pt x="1119" y="29164"/>
                    <a:pt x="1439" y="27771"/>
                  </a:cubicBezTo>
                  <a:cubicBezTo>
                    <a:pt x="1804" y="26310"/>
                    <a:pt x="2306" y="24895"/>
                    <a:pt x="2831" y="23480"/>
                  </a:cubicBezTo>
                  <a:cubicBezTo>
                    <a:pt x="3333" y="22202"/>
                    <a:pt x="3813" y="20924"/>
                    <a:pt x="4315" y="19645"/>
                  </a:cubicBezTo>
                  <a:cubicBezTo>
                    <a:pt x="5525" y="16518"/>
                    <a:pt x="7054" y="13460"/>
                    <a:pt x="9062" y="10766"/>
                  </a:cubicBezTo>
                  <a:cubicBezTo>
                    <a:pt x="11071" y="8073"/>
                    <a:pt x="13582" y="5745"/>
                    <a:pt x="16481" y="4056"/>
                  </a:cubicBezTo>
                  <a:cubicBezTo>
                    <a:pt x="19562" y="2275"/>
                    <a:pt x="23009" y="1157"/>
                    <a:pt x="26524" y="678"/>
                  </a:cubicBezTo>
                  <a:cubicBezTo>
                    <a:pt x="27912" y="483"/>
                    <a:pt x="29311" y="384"/>
                    <a:pt x="30709" y="384"/>
                  </a:cubicBezTo>
                  <a:close/>
                  <a:moveTo>
                    <a:pt x="30588" y="0"/>
                  </a:moveTo>
                  <a:cubicBezTo>
                    <a:pt x="29940" y="0"/>
                    <a:pt x="29293" y="21"/>
                    <a:pt x="28647" y="61"/>
                  </a:cubicBezTo>
                  <a:cubicBezTo>
                    <a:pt x="25040" y="312"/>
                    <a:pt x="21479" y="1203"/>
                    <a:pt x="18215" y="2732"/>
                  </a:cubicBezTo>
                  <a:cubicBezTo>
                    <a:pt x="15111" y="4193"/>
                    <a:pt x="12349" y="6293"/>
                    <a:pt x="10112" y="8872"/>
                  </a:cubicBezTo>
                  <a:cubicBezTo>
                    <a:pt x="7876" y="11428"/>
                    <a:pt x="6164" y="14373"/>
                    <a:pt x="4794" y="17477"/>
                  </a:cubicBezTo>
                  <a:cubicBezTo>
                    <a:pt x="4178" y="18869"/>
                    <a:pt x="3676" y="20330"/>
                    <a:pt x="3105" y="21768"/>
                  </a:cubicBezTo>
                  <a:cubicBezTo>
                    <a:pt x="2557" y="23138"/>
                    <a:pt x="2009" y="24507"/>
                    <a:pt x="1576" y="25922"/>
                  </a:cubicBezTo>
                  <a:cubicBezTo>
                    <a:pt x="731" y="28524"/>
                    <a:pt x="1" y="31743"/>
                    <a:pt x="1462" y="34254"/>
                  </a:cubicBezTo>
                  <a:cubicBezTo>
                    <a:pt x="1804" y="34847"/>
                    <a:pt x="2261" y="35372"/>
                    <a:pt x="2808" y="35783"/>
                  </a:cubicBezTo>
                  <a:cubicBezTo>
                    <a:pt x="2849" y="35819"/>
                    <a:pt x="2893" y="35834"/>
                    <a:pt x="2935" y="35834"/>
                  </a:cubicBezTo>
                  <a:cubicBezTo>
                    <a:pt x="3082" y="35834"/>
                    <a:pt x="3201" y="35651"/>
                    <a:pt x="3059" y="35509"/>
                  </a:cubicBezTo>
                  <a:cubicBezTo>
                    <a:pt x="3059" y="35486"/>
                    <a:pt x="3059" y="35463"/>
                    <a:pt x="3059" y="35441"/>
                  </a:cubicBezTo>
                  <a:cubicBezTo>
                    <a:pt x="3059" y="35326"/>
                    <a:pt x="3059" y="35235"/>
                    <a:pt x="3059" y="35144"/>
                  </a:cubicBezTo>
                  <a:cubicBezTo>
                    <a:pt x="3082" y="34847"/>
                    <a:pt x="3128" y="34573"/>
                    <a:pt x="3174" y="34299"/>
                  </a:cubicBezTo>
                  <a:cubicBezTo>
                    <a:pt x="3288" y="33660"/>
                    <a:pt x="3425" y="33044"/>
                    <a:pt x="3562" y="32428"/>
                  </a:cubicBezTo>
                  <a:cubicBezTo>
                    <a:pt x="3902" y="30904"/>
                    <a:pt x="4190" y="29381"/>
                    <a:pt x="4765" y="27935"/>
                  </a:cubicBezTo>
                  <a:lnTo>
                    <a:pt x="4765" y="27935"/>
                  </a:lnTo>
                  <a:cubicBezTo>
                    <a:pt x="4833" y="28955"/>
                    <a:pt x="4614" y="30015"/>
                    <a:pt x="4520" y="31012"/>
                  </a:cubicBezTo>
                  <a:cubicBezTo>
                    <a:pt x="4406" y="32450"/>
                    <a:pt x="4497" y="33911"/>
                    <a:pt x="4680" y="35326"/>
                  </a:cubicBezTo>
                  <a:cubicBezTo>
                    <a:pt x="5000" y="37723"/>
                    <a:pt x="5821" y="40097"/>
                    <a:pt x="7328" y="42014"/>
                  </a:cubicBezTo>
                  <a:cubicBezTo>
                    <a:pt x="8127" y="42996"/>
                    <a:pt x="9108" y="43840"/>
                    <a:pt x="10249" y="44365"/>
                  </a:cubicBezTo>
                  <a:cubicBezTo>
                    <a:pt x="10281" y="44379"/>
                    <a:pt x="10312" y="44385"/>
                    <a:pt x="10341" y="44385"/>
                  </a:cubicBezTo>
                  <a:cubicBezTo>
                    <a:pt x="10458" y="44385"/>
                    <a:pt x="10542" y="44283"/>
                    <a:pt x="10523" y="44137"/>
                  </a:cubicBezTo>
                  <a:cubicBezTo>
                    <a:pt x="10232" y="42162"/>
                    <a:pt x="9929" y="40175"/>
                    <a:pt x="9623" y="38185"/>
                  </a:cubicBezTo>
                  <a:lnTo>
                    <a:pt x="9623" y="38185"/>
                  </a:lnTo>
                  <a:cubicBezTo>
                    <a:pt x="10791" y="40935"/>
                    <a:pt x="12920" y="43315"/>
                    <a:pt x="15636" y="44548"/>
                  </a:cubicBezTo>
                  <a:cubicBezTo>
                    <a:pt x="16549" y="44981"/>
                    <a:pt x="17508" y="45255"/>
                    <a:pt x="18512" y="45370"/>
                  </a:cubicBezTo>
                  <a:cubicBezTo>
                    <a:pt x="18520" y="45371"/>
                    <a:pt x="18528" y="45371"/>
                    <a:pt x="18536" y="45371"/>
                  </a:cubicBezTo>
                  <a:cubicBezTo>
                    <a:pt x="18676" y="45371"/>
                    <a:pt x="18715" y="45181"/>
                    <a:pt x="18672" y="45073"/>
                  </a:cubicBezTo>
                  <a:cubicBezTo>
                    <a:pt x="16732" y="40622"/>
                    <a:pt x="15842" y="35714"/>
                    <a:pt x="16024" y="30853"/>
                  </a:cubicBezTo>
                  <a:cubicBezTo>
                    <a:pt x="16083" y="29686"/>
                    <a:pt x="16194" y="28503"/>
                    <a:pt x="16371" y="27332"/>
                  </a:cubicBezTo>
                  <a:lnTo>
                    <a:pt x="16371" y="27332"/>
                  </a:lnTo>
                  <a:cubicBezTo>
                    <a:pt x="18365" y="31125"/>
                    <a:pt x="21147" y="34505"/>
                    <a:pt x="24538" y="37130"/>
                  </a:cubicBezTo>
                  <a:cubicBezTo>
                    <a:pt x="25519" y="37860"/>
                    <a:pt x="26524" y="38545"/>
                    <a:pt x="27597" y="39161"/>
                  </a:cubicBezTo>
                  <a:cubicBezTo>
                    <a:pt x="27621" y="39173"/>
                    <a:pt x="27648" y="39179"/>
                    <a:pt x="27676" y="39179"/>
                  </a:cubicBezTo>
                  <a:cubicBezTo>
                    <a:pt x="27799" y="39179"/>
                    <a:pt x="27927" y="39064"/>
                    <a:pt x="27870" y="38933"/>
                  </a:cubicBezTo>
                  <a:cubicBezTo>
                    <a:pt x="26964" y="36375"/>
                    <a:pt x="26058" y="33800"/>
                    <a:pt x="25152" y="31239"/>
                  </a:cubicBezTo>
                  <a:lnTo>
                    <a:pt x="25152" y="31239"/>
                  </a:lnTo>
                  <a:cubicBezTo>
                    <a:pt x="26596" y="32886"/>
                    <a:pt x="28477" y="34110"/>
                    <a:pt x="30541" y="34870"/>
                  </a:cubicBezTo>
                  <a:cubicBezTo>
                    <a:pt x="32514" y="35604"/>
                    <a:pt x="34591" y="35883"/>
                    <a:pt x="36682" y="35883"/>
                  </a:cubicBezTo>
                  <a:cubicBezTo>
                    <a:pt x="37519" y="35883"/>
                    <a:pt x="38357" y="35838"/>
                    <a:pt x="39192" y="35760"/>
                  </a:cubicBezTo>
                  <a:cubicBezTo>
                    <a:pt x="40964" y="35607"/>
                    <a:pt x="42715" y="35328"/>
                    <a:pt x="44466" y="35024"/>
                  </a:cubicBezTo>
                  <a:lnTo>
                    <a:pt x="44466" y="35024"/>
                  </a:lnTo>
                  <a:cubicBezTo>
                    <a:pt x="44752" y="37974"/>
                    <a:pt x="43652" y="41126"/>
                    <a:pt x="41315" y="43019"/>
                  </a:cubicBezTo>
                  <a:cubicBezTo>
                    <a:pt x="41205" y="43106"/>
                    <a:pt x="41284" y="43340"/>
                    <a:pt x="41431" y="43340"/>
                  </a:cubicBezTo>
                  <a:cubicBezTo>
                    <a:pt x="41438" y="43340"/>
                    <a:pt x="41445" y="43339"/>
                    <a:pt x="41452" y="43338"/>
                  </a:cubicBezTo>
                  <a:cubicBezTo>
                    <a:pt x="45104" y="43019"/>
                    <a:pt x="48390" y="40873"/>
                    <a:pt x="50445" y="37883"/>
                  </a:cubicBezTo>
                  <a:cubicBezTo>
                    <a:pt x="50987" y="37100"/>
                    <a:pt x="51423" y="36264"/>
                    <a:pt x="51784" y="35375"/>
                  </a:cubicBezTo>
                  <a:lnTo>
                    <a:pt x="51784" y="35375"/>
                  </a:lnTo>
                  <a:cubicBezTo>
                    <a:pt x="52714" y="36972"/>
                    <a:pt x="53104" y="38830"/>
                    <a:pt x="52933" y="40668"/>
                  </a:cubicBezTo>
                  <a:cubicBezTo>
                    <a:pt x="52915" y="40772"/>
                    <a:pt x="53018" y="40851"/>
                    <a:pt x="53119" y="40851"/>
                  </a:cubicBezTo>
                  <a:cubicBezTo>
                    <a:pt x="53149" y="40851"/>
                    <a:pt x="53180" y="40843"/>
                    <a:pt x="53207" y="40827"/>
                  </a:cubicBezTo>
                  <a:cubicBezTo>
                    <a:pt x="55672" y="38978"/>
                    <a:pt x="56973" y="35851"/>
                    <a:pt x="56996" y="32816"/>
                  </a:cubicBezTo>
                  <a:cubicBezTo>
                    <a:pt x="57013" y="32136"/>
                    <a:pt x="56954" y="31457"/>
                    <a:pt x="56829" y="30787"/>
                  </a:cubicBezTo>
                  <a:lnTo>
                    <a:pt x="56829" y="30787"/>
                  </a:lnTo>
                  <a:lnTo>
                    <a:pt x="60237" y="34436"/>
                  </a:lnTo>
                  <a:cubicBezTo>
                    <a:pt x="60274" y="34479"/>
                    <a:pt x="60317" y="34496"/>
                    <a:pt x="60360" y="34496"/>
                  </a:cubicBezTo>
                  <a:cubicBezTo>
                    <a:pt x="60500" y="34496"/>
                    <a:pt x="60633" y="34302"/>
                    <a:pt x="60511" y="34162"/>
                  </a:cubicBezTo>
                  <a:lnTo>
                    <a:pt x="60509" y="34161"/>
                  </a:lnTo>
                  <a:lnTo>
                    <a:pt x="60509" y="34161"/>
                  </a:lnTo>
                  <a:cubicBezTo>
                    <a:pt x="60145" y="33772"/>
                    <a:pt x="60054" y="33089"/>
                    <a:pt x="59963" y="32565"/>
                  </a:cubicBezTo>
                  <a:cubicBezTo>
                    <a:pt x="59826" y="31857"/>
                    <a:pt x="59757" y="31127"/>
                    <a:pt x="59666" y="30419"/>
                  </a:cubicBezTo>
                  <a:cubicBezTo>
                    <a:pt x="59552" y="29643"/>
                    <a:pt x="59392" y="28913"/>
                    <a:pt x="59232" y="28159"/>
                  </a:cubicBezTo>
                  <a:cubicBezTo>
                    <a:pt x="58981" y="27041"/>
                    <a:pt x="58730" y="25922"/>
                    <a:pt x="58456" y="24804"/>
                  </a:cubicBezTo>
                  <a:cubicBezTo>
                    <a:pt x="57612" y="21335"/>
                    <a:pt x="56539" y="17911"/>
                    <a:pt x="54987" y="14715"/>
                  </a:cubicBezTo>
                  <a:cubicBezTo>
                    <a:pt x="53458" y="11611"/>
                    <a:pt x="51449" y="8758"/>
                    <a:pt x="48847" y="6475"/>
                  </a:cubicBezTo>
                  <a:cubicBezTo>
                    <a:pt x="46131" y="4101"/>
                    <a:pt x="42867" y="2390"/>
                    <a:pt x="39420" y="1317"/>
                  </a:cubicBezTo>
                  <a:cubicBezTo>
                    <a:pt x="36568" y="435"/>
                    <a:pt x="33578" y="0"/>
                    <a:pt x="305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8" name="Google Shape;5838;p72"/>
            <p:cNvSpPr/>
            <p:nvPr/>
          </p:nvSpPr>
          <p:spPr>
            <a:xfrm>
              <a:off x="6695950" y="2838300"/>
              <a:ext cx="190625" cy="137050"/>
            </a:xfrm>
            <a:custGeom>
              <a:avLst/>
              <a:gdLst/>
              <a:ahLst/>
              <a:cxnLst/>
              <a:rect l="l" t="t" r="r" b="b"/>
              <a:pathLst>
                <a:path w="7625" h="5482" extrusionOk="0">
                  <a:moveTo>
                    <a:pt x="4246" y="0"/>
                  </a:moveTo>
                  <a:cubicBezTo>
                    <a:pt x="4083" y="0"/>
                    <a:pt x="3942" y="108"/>
                    <a:pt x="3858" y="254"/>
                  </a:cubicBezTo>
                  <a:cubicBezTo>
                    <a:pt x="3607" y="665"/>
                    <a:pt x="3174" y="985"/>
                    <a:pt x="2831" y="1167"/>
                  </a:cubicBezTo>
                  <a:cubicBezTo>
                    <a:pt x="2557" y="1327"/>
                    <a:pt x="2261" y="1419"/>
                    <a:pt x="1964" y="1510"/>
                  </a:cubicBezTo>
                  <a:cubicBezTo>
                    <a:pt x="480" y="1921"/>
                    <a:pt x="1" y="4386"/>
                    <a:pt x="1" y="4454"/>
                  </a:cubicBezTo>
                  <a:lnTo>
                    <a:pt x="686" y="5481"/>
                  </a:lnTo>
                  <a:lnTo>
                    <a:pt x="3995" y="2788"/>
                  </a:lnTo>
                  <a:cubicBezTo>
                    <a:pt x="4589" y="2217"/>
                    <a:pt x="6050" y="2080"/>
                    <a:pt x="6050" y="2080"/>
                  </a:cubicBezTo>
                  <a:cubicBezTo>
                    <a:pt x="6689" y="2058"/>
                    <a:pt x="7100" y="1989"/>
                    <a:pt x="7351" y="1921"/>
                  </a:cubicBezTo>
                  <a:cubicBezTo>
                    <a:pt x="7625" y="1829"/>
                    <a:pt x="7625" y="1464"/>
                    <a:pt x="7374" y="1373"/>
                  </a:cubicBezTo>
                  <a:cubicBezTo>
                    <a:pt x="6877" y="1207"/>
                    <a:pt x="6404" y="1144"/>
                    <a:pt x="5972" y="1144"/>
                  </a:cubicBezTo>
                  <a:cubicBezTo>
                    <a:pt x="4620" y="1144"/>
                    <a:pt x="3676" y="1761"/>
                    <a:pt x="3676" y="1761"/>
                  </a:cubicBezTo>
                  <a:lnTo>
                    <a:pt x="4018" y="1510"/>
                  </a:lnTo>
                  <a:cubicBezTo>
                    <a:pt x="4315" y="1259"/>
                    <a:pt x="4520" y="916"/>
                    <a:pt x="4589" y="551"/>
                  </a:cubicBezTo>
                  <a:cubicBezTo>
                    <a:pt x="4657" y="117"/>
                    <a:pt x="4475" y="3"/>
                    <a:pt x="4292" y="3"/>
                  </a:cubicBezTo>
                  <a:cubicBezTo>
                    <a:pt x="4276" y="1"/>
                    <a:pt x="4261" y="0"/>
                    <a:pt x="424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72"/>
            <p:cNvSpPr/>
            <p:nvPr/>
          </p:nvSpPr>
          <p:spPr>
            <a:xfrm>
              <a:off x="6695950" y="2837800"/>
              <a:ext cx="190625" cy="137550"/>
            </a:xfrm>
            <a:custGeom>
              <a:avLst/>
              <a:gdLst/>
              <a:ahLst/>
              <a:cxnLst/>
              <a:rect l="l" t="t" r="r" b="b"/>
              <a:pathLst>
                <a:path w="7625" h="5502" fill="none" extrusionOk="0">
                  <a:moveTo>
                    <a:pt x="1" y="4474"/>
                  </a:moveTo>
                  <a:cubicBezTo>
                    <a:pt x="1" y="4406"/>
                    <a:pt x="480" y="1941"/>
                    <a:pt x="1964" y="1530"/>
                  </a:cubicBezTo>
                  <a:cubicBezTo>
                    <a:pt x="2261" y="1439"/>
                    <a:pt x="2557" y="1347"/>
                    <a:pt x="2831" y="1187"/>
                  </a:cubicBezTo>
                  <a:cubicBezTo>
                    <a:pt x="3174" y="1005"/>
                    <a:pt x="3607" y="685"/>
                    <a:pt x="3858" y="274"/>
                  </a:cubicBezTo>
                  <a:cubicBezTo>
                    <a:pt x="3950" y="115"/>
                    <a:pt x="4110" y="1"/>
                    <a:pt x="4292" y="23"/>
                  </a:cubicBezTo>
                  <a:cubicBezTo>
                    <a:pt x="4475" y="23"/>
                    <a:pt x="4657" y="137"/>
                    <a:pt x="4589" y="571"/>
                  </a:cubicBezTo>
                  <a:cubicBezTo>
                    <a:pt x="4520" y="936"/>
                    <a:pt x="4315" y="1279"/>
                    <a:pt x="4018" y="1530"/>
                  </a:cubicBezTo>
                  <a:lnTo>
                    <a:pt x="3676" y="1781"/>
                  </a:lnTo>
                  <a:cubicBezTo>
                    <a:pt x="3676" y="1781"/>
                    <a:pt x="5319" y="708"/>
                    <a:pt x="7374" y="1393"/>
                  </a:cubicBezTo>
                  <a:cubicBezTo>
                    <a:pt x="7625" y="1484"/>
                    <a:pt x="7625" y="1849"/>
                    <a:pt x="7351" y="1941"/>
                  </a:cubicBezTo>
                  <a:cubicBezTo>
                    <a:pt x="7100" y="2009"/>
                    <a:pt x="6689" y="2078"/>
                    <a:pt x="6050" y="2100"/>
                  </a:cubicBezTo>
                  <a:cubicBezTo>
                    <a:pt x="6050" y="2100"/>
                    <a:pt x="4589" y="2237"/>
                    <a:pt x="3995" y="2808"/>
                  </a:cubicBezTo>
                  <a:lnTo>
                    <a:pt x="686" y="5501"/>
                  </a:ln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72"/>
            <p:cNvSpPr/>
            <p:nvPr/>
          </p:nvSpPr>
          <p:spPr>
            <a:xfrm>
              <a:off x="6784975" y="2865750"/>
              <a:ext cx="61100" cy="42575"/>
            </a:xfrm>
            <a:custGeom>
              <a:avLst/>
              <a:gdLst/>
              <a:ahLst/>
              <a:cxnLst/>
              <a:rect l="l" t="t" r="r" b="b"/>
              <a:pathLst>
                <a:path w="2444" h="1703" extrusionOk="0">
                  <a:moveTo>
                    <a:pt x="1233" y="1"/>
                  </a:move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394" y="1635"/>
                    <a:pt x="672" y="1702"/>
                    <a:pt x="969" y="1702"/>
                  </a:cubicBezTo>
                  <a:cubicBezTo>
                    <a:pt x="1436" y="1702"/>
                    <a:pt x="1952" y="1536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72"/>
            <p:cNvSpPr/>
            <p:nvPr/>
          </p:nvSpPr>
          <p:spPr>
            <a:xfrm>
              <a:off x="6784975" y="2865750"/>
              <a:ext cx="61100" cy="48550"/>
            </a:xfrm>
            <a:custGeom>
              <a:avLst/>
              <a:gdLst/>
              <a:ahLst/>
              <a:cxnLst/>
              <a:rect l="l" t="t" r="r" b="b"/>
              <a:pathLst>
                <a:path w="2444" h="1942" fill="none" extrusionOk="0">
                  <a:moveTo>
                    <a:pt x="2397" y="709"/>
                  </a:moveTo>
                  <a:cubicBezTo>
                    <a:pt x="2352" y="526"/>
                    <a:pt x="2215" y="389"/>
                    <a:pt x="2055" y="275"/>
                  </a:cubicBezTo>
                  <a:cubicBezTo>
                    <a:pt x="1827" y="92"/>
                    <a:pt x="1530" y="1"/>
                    <a:pt x="1233" y="1"/>
                  </a:cubicBezTo>
                  <a:cubicBezTo>
                    <a:pt x="937" y="1"/>
                    <a:pt x="640" y="115"/>
                    <a:pt x="412" y="298"/>
                  </a:cubicBezTo>
                  <a:cubicBezTo>
                    <a:pt x="275" y="389"/>
                    <a:pt x="161" y="503"/>
                    <a:pt x="115" y="663"/>
                  </a:cubicBezTo>
                  <a:cubicBezTo>
                    <a:pt x="1" y="914"/>
                    <a:pt x="92" y="1211"/>
                    <a:pt x="252" y="1439"/>
                  </a:cubicBezTo>
                  <a:cubicBezTo>
                    <a:pt x="617" y="1941"/>
                    <a:pt x="1872" y="1599"/>
                    <a:pt x="2078" y="1439"/>
                  </a:cubicBezTo>
                  <a:cubicBezTo>
                    <a:pt x="2306" y="1256"/>
                    <a:pt x="2443" y="982"/>
                    <a:pt x="2397" y="70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72"/>
            <p:cNvSpPr/>
            <p:nvPr/>
          </p:nvSpPr>
          <p:spPr>
            <a:xfrm>
              <a:off x="6776425" y="2888225"/>
              <a:ext cx="58800" cy="44900"/>
            </a:xfrm>
            <a:custGeom>
              <a:avLst/>
              <a:gdLst/>
              <a:ahLst/>
              <a:cxnLst/>
              <a:rect l="l" t="t" r="r" b="b"/>
              <a:pathLst>
                <a:path w="2352" h="1796" extrusionOk="0">
                  <a:moveTo>
                    <a:pt x="1283" y="0"/>
                  </a:moveTo>
                  <a:cubicBezTo>
                    <a:pt x="1143" y="0"/>
                    <a:pt x="1002" y="24"/>
                    <a:pt x="868" y="61"/>
                  </a:cubicBezTo>
                  <a:cubicBezTo>
                    <a:pt x="594" y="152"/>
                    <a:pt x="320" y="335"/>
                    <a:pt x="183" y="563"/>
                  </a:cubicBezTo>
                  <a:cubicBezTo>
                    <a:pt x="23" y="814"/>
                    <a:pt x="0" y="1156"/>
                    <a:pt x="160" y="1407"/>
                  </a:cubicBezTo>
                  <a:cubicBezTo>
                    <a:pt x="251" y="1544"/>
                    <a:pt x="411" y="1658"/>
                    <a:pt x="594" y="1727"/>
                  </a:cubicBezTo>
                  <a:cubicBezTo>
                    <a:pt x="754" y="1795"/>
                    <a:pt x="936" y="1795"/>
                    <a:pt x="1119" y="1795"/>
                  </a:cubicBezTo>
                  <a:cubicBezTo>
                    <a:pt x="1895" y="1795"/>
                    <a:pt x="2169" y="1316"/>
                    <a:pt x="2169" y="1316"/>
                  </a:cubicBezTo>
                  <a:cubicBezTo>
                    <a:pt x="2329" y="1111"/>
                    <a:pt x="2351" y="791"/>
                    <a:pt x="2237" y="563"/>
                  </a:cubicBezTo>
                  <a:cubicBezTo>
                    <a:pt x="2123" y="312"/>
                    <a:pt x="1895" y="129"/>
                    <a:pt x="1644" y="61"/>
                  </a:cubicBezTo>
                  <a:cubicBezTo>
                    <a:pt x="1527" y="18"/>
                    <a:pt x="1405" y="0"/>
                    <a:pt x="12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72"/>
            <p:cNvSpPr/>
            <p:nvPr/>
          </p:nvSpPr>
          <p:spPr>
            <a:xfrm>
              <a:off x="6776425" y="2887450"/>
              <a:ext cx="58800" cy="45675"/>
            </a:xfrm>
            <a:custGeom>
              <a:avLst/>
              <a:gdLst/>
              <a:ahLst/>
              <a:cxnLst/>
              <a:rect l="l" t="t" r="r" b="b"/>
              <a:pathLst>
                <a:path w="2352" h="1827" fill="none" extrusionOk="0">
                  <a:moveTo>
                    <a:pt x="2237" y="594"/>
                  </a:moveTo>
                  <a:cubicBezTo>
                    <a:pt x="2123" y="343"/>
                    <a:pt x="1895" y="160"/>
                    <a:pt x="1644" y="92"/>
                  </a:cubicBezTo>
                  <a:cubicBezTo>
                    <a:pt x="1393" y="0"/>
                    <a:pt x="1119" y="23"/>
                    <a:pt x="868" y="92"/>
                  </a:cubicBezTo>
                  <a:cubicBezTo>
                    <a:pt x="594" y="183"/>
                    <a:pt x="320" y="366"/>
                    <a:pt x="183" y="594"/>
                  </a:cubicBezTo>
                  <a:cubicBezTo>
                    <a:pt x="23" y="845"/>
                    <a:pt x="0" y="1187"/>
                    <a:pt x="160" y="1438"/>
                  </a:cubicBezTo>
                  <a:cubicBezTo>
                    <a:pt x="251" y="1575"/>
                    <a:pt x="411" y="1689"/>
                    <a:pt x="594" y="1758"/>
                  </a:cubicBezTo>
                  <a:cubicBezTo>
                    <a:pt x="754" y="1826"/>
                    <a:pt x="936" y="1826"/>
                    <a:pt x="1119" y="1826"/>
                  </a:cubicBezTo>
                  <a:cubicBezTo>
                    <a:pt x="1895" y="1826"/>
                    <a:pt x="2169" y="1347"/>
                    <a:pt x="2169" y="1347"/>
                  </a:cubicBezTo>
                  <a:cubicBezTo>
                    <a:pt x="2329" y="1142"/>
                    <a:pt x="2351" y="822"/>
                    <a:pt x="2237" y="59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4" name="Google Shape;5844;p72"/>
            <p:cNvSpPr/>
            <p:nvPr/>
          </p:nvSpPr>
          <p:spPr>
            <a:xfrm>
              <a:off x="6706800" y="2909675"/>
              <a:ext cx="139025" cy="115900"/>
            </a:xfrm>
            <a:custGeom>
              <a:avLst/>
              <a:gdLst/>
              <a:ahLst/>
              <a:cxnLst/>
              <a:rect l="l" t="t" r="r" b="b"/>
              <a:pathLst>
                <a:path w="5561" h="4636" extrusionOk="0">
                  <a:moveTo>
                    <a:pt x="4529" y="1"/>
                  </a:moveTo>
                  <a:cubicBezTo>
                    <a:pt x="4382" y="1"/>
                    <a:pt x="4213" y="22"/>
                    <a:pt x="4018" y="70"/>
                  </a:cubicBezTo>
                  <a:cubicBezTo>
                    <a:pt x="3767" y="138"/>
                    <a:pt x="3539" y="298"/>
                    <a:pt x="3379" y="526"/>
                  </a:cubicBezTo>
                  <a:cubicBezTo>
                    <a:pt x="3310" y="641"/>
                    <a:pt x="3288" y="732"/>
                    <a:pt x="3288" y="846"/>
                  </a:cubicBezTo>
                  <a:cubicBezTo>
                    <a:pt x="2968" y="846"/>
                    <a:pt x="2534" y="846"/>
                    <a:pt x="1986" y="755"/>
                  </a:cubicBezTo>
                  <a:cubicBezTo>
                    <a:pt x="1986" y="755"/>
                    <a:pt x="640" y="778"/>
                    <a:pt x="1" y="2626"/>
                  </a:cubicBezTo>
                  <a:lnTo>
                    <a:pt x="1325" y="4635"/>
                  </a:lnTo>
                  <a:lnTo>
                    <a:pt x="2329" y="2581"/>
                  </a:lnTo>
                  <a:cubicBezTo>
                    <a:pt x="2329" y="2581"/>
                    <a:pt x="5365" y="1896"/>
                    <a:pt x="5456" y="1051"/>
                  </a:cubicBezTo>
                  <a:cubicBezTo>
                    <a:pt x="5456" y="1051"/>
                    <a:pt x="5561" y="1"/>
                    <a:pt x="452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5" name="Google Shape;5845;p72"/>
            <p:cNvSpPr/>
            <p:nvPr/>
          </p:nvSpPr>
          <p:spPr>
            <a:xfrm>
              <a:off x="6706800" y="2901700"/>
              <a:ext cx="139825" cy="123875"/>
            </a:xfrm>
            <a:custGeom>
              <a:avLst/>
              <a:gdLst/>
              <a:ahLst/>
              <a:cxnLst/>
              <a:rect l="l" t="t" r="r" b="b"/>
              <a:pathLst>
                <a:path w="5593" h="4955" fill="none" extrusionOk="0">
                  <a:moveTo>
                    <a:pt x="1325" y="4954"/>
                  </a:moveTo>
                  <a:lnTo>
                    <a:pt x="2329" y="2900"/>
                  </a:lnTo>
                  <a:cubicBezTo>
                    <a:pt x="2329" y="2900"/>
                    <a:pt x="5365" y="2215"/>
                    <a:pt x="5456" y="1370"/>
                  </a:cubicBezTo>
                  <a:cubicBezTo>
                    <a:pt x="5456" y="1370"/>
                    <a:pt x="5593" y="1"/>
                    <a:pt x="4018" y="389"/>
                  </a:cubicBezTo>
                  <a:cubicBezTo>
                    <a:pt x="3767" y="457"/>
                    <a:pt x="3539" y="617"/>
                    <a:pt x="3379" y="845"/>
                  </a:cubicBezTo>
                  <a:cubicBezTo>
                    <a:pt x="3379" y="845"/>
                    <a:pt x="3379" y="845"/>
                    <a:pt x="3379" y="845"/>
                  </a:cubicBezTo>
                  <a:cubicBezTo>
                    <a:pt x="3310" y="960"/>
                    <a:pt x="3288" y="1051"/>
                    <a:pt x="3288" y="1165"/>
                  </a:cubicBezTo>
                  <a:cubicBezTo>
                    <a:pt x="2968" y="1165"/>
                    <a:pt x="2534" y="1165"/>
                    <a:pt x="1986" y="1074"/>
                  </a:cubicBezTo>
                  <a:cubicBezTo>
                    <a:pt x="1986" y="1074"/>
                    <a:pt x="640" y="1097"/>
                    <a:pt x="1" y="2945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72"/>
            <p:cNvSpPr/>
            <p:nvPr/>
          </p:nvSpPr>
          <p:spPr>
            <a:xfrm>
              <a:off x="6788400" y="2924525"/>
              <a:ext cx="31425" cy="20775"/>
            </a:xfrm>
            <a:custGeom>
              <a:avLst/>
              <a:gdLst/>
              <a:ahLst/>
              <a:cxnLst/>
              <a:rect l="l" t="t" r="r" b="b"/>
              <a:pathLst>
                <a:path w="1257" h="831" extrusionOk="0">
                  <a:moveTo>
                    <a:pt x="92" y="1"/>
                  </a:moveTo>
                  <a:lnTo>
                    <a:pt x="92" y="1"/>
                  </a:lnTo>
                  <a:cubicBezTo>
                    <a:pt x="1" y="206"/>
                    <a:pt x="46" y="480"/>
                    <a:pt x="206" y="640"/>
                  </a:cubicBezTo>
                  <a:cubicBezTo>
                    <a:pt x="319" y="769"/>
                    <a:pt x="490" y="830"/>
                    <a:pt x="653" y="830"/>
                  </a:cubicBezTo>
                  <a:cubicBezTo>
                    <a:pt x="720" y="830"/>
                    <a:pt x="785" y="820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88" y="69"/>
                    <a:pt x="1153" y="58"/>
                    <a:pt x="1122" y="58"/>
                  </a:cubicBezTo>
                  <a:cubicBezTo>
                    <a:pt x="1091" y="58"/>
                    <a:pt x="1062" y="69"/>
                    <a:pt x="1051" y="92"/>
                  </a:cubicBezTo>
                  <a:lnTo>
                    <a:pt x="92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72"/>
            <p:cNvSpPr/>
            <p:nvPr/>
          </p:nvSpPr>
          <p:spPr>
            <a:xfrm>
              <a:off x="6788400" y="2924525"/>
              <a:ext cx="31425" cy="21725"/>
            </a:xfrm>
            <a:custGeom>
              <a:avLst/>
              <a:gdLst/>
              <a:ahLst/>
              <a:cxnLst/>
              <a:rect l="l" t="t" r="r" b="b"/>
              <a:pathLst>
                <a:path w="1257" h="869" fill="none" extrusionOk="0">
                  <a:moveTo>
                    <a:pt x="92" y="1"/>
                  </a:moveTo>
                  <a:cubicBezTo>
                    <a:pt x="1" y="206"/>
                    <a:pt x="46" y="480"/>
                    <a:pt x="206" y="640"/>
                  </a:cubicBezTo>
                  <a:cubicBezTo>
                    <a:pt x="366" y="823"/>
                    <a:pt x="640" y="868"/>
                    <a:pt x="845" y="800"/>
                  </a:cubicBezTo>
                  <a:cubicBezTo>
                    <a:pt x="1073" y="731"/>
                    <a:pt x="1233" y="503"/>
                    <a:pt x="1256" y="275"/>
                  </a:cubicBezTo>
                  <a:cubicBezTo>
                    <a:pt x="1256" y="206"/>
                    <a:pt x="1256" y="138"/>
                    <a:pt x="1210" y="92"/>
                  </a:cubicBezTo>
                  <a:cubicBezTo>
                    <a:pt x="1165" y="47"/>
                    <a:pt x="1073" y="47"/>
                    <a:pt x="1051" y="9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72"/>
            <p:cNvSpPr/>
            <p:nvPr/>
          </p:nvSpPr>
          <p:spPr>
            <a:xfrm>
              <a:off x="5755000" y="3286325"/>
              <a:ext cx="1120175" cy="684250"/>
            </a:xfrm>
            <a:custGeom>
              <a:avLst/>
              <a:gdLst/>
              <a:ahLst/>
              <a:cxnLst/>
              <a:rect l="l" t="t" r="r" b="b"/>
              <a:pathLst>
                <a:path w="44807" h="27370" extrusionOk="0">
                  <a:moveTo>
                    <a:pt x="32138" y="0"/>
                  </a:moveTo>
                  <a:cubicBezTo>
                    <a:pt x="28493" y="1552"/>
                    <a:pt x="24817" y="2402"/>
                    <a:pt x="21111" y="2402"/>
                  </a:cubicBezTo>
                  <a:cubicBezTo>
                    <a:pt x="17623" y="2402"/>
                    <a:pt x="14109" y="1650"/>
                    <a:pt x="10568" y="23"/>
                  </a:cubicBezTo>
                  <a:cubicBezTo>
                    <a:pt x="10568" y="23"/>
                    <a:pt x="9838" y="1073"/>
                    <a:pt x="8697" y="2716"/>
                  </a:cubicBezTo>
                  <a:cubicBezTo>
                    <a:pt x="7281" y="4748"/>
                    <a:pt x="5227" y="7715"/>
                    <a:pt x="3127" y="10819"/>
                  </a:cubicBezTo>
                  <a:cubicBezTo>
                    <a:pt x="0" y="15430"/>
                    <a:pt x="205" y="20589"/>
                    <a:pt x="845" y="23054"/>
                  </a:cubicBezTo>
                  <a:cubicBezTo>
                    <a:pt x="845" y="23054"/>
                    <a:pt x="8448" y="27369"/>
                    <a:pt x="21173" y="27369"/>
                  </a:cubicBezTo>
                  <a:cubicBezTo>
                    <a:pt x="27414" y="27369"/>
                    <a:pt x="34887" y="26331"/>
                    <a:pt x="43300" y="23236"/>
                  </a:cubicBezTo>
                  <a:cubicBezTo>
                    <a:pt x="43300" y="23236"/>
                    <a:pt x="44806" y="16343"/>
                    <a:pt x="41086" y="10249"/>
                  </a:cubicBezTo>
                  <a:cubicBezTo>
                    <a:pt x="39374" y="7464"/>
                    <a:pt x="37251" y="4611"/>
                    <a:pt x="34717" y="2191"/>
                  </a:cubicBezTo>
                  <a:cubicBezTo>
                    <a:pt x="33896" y="1415"/>
                    <a:pt x="33028" y="685"/>
                    <a:pt x="32138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72"/>
            <p:cNvSpPr/>
            <p:nvPr/>
          </p:nvSpPr>
          <p:spPr>
            <a:xfrm>
              <a:off x="5755000" y="3286325"/>
              <a:ext cx="1120175" cy="816025"/>
            </a:xfrm>
            <a:custGeom>
              <a:avLst/>
              <a:gdLst/>
              <a:ahLst/>
              <a:cxnLst/>
              <a:rect l="l" t="t" r="r" b="b"/>
              <a:pathLst>
                <a:path w="44807" h="32641" fill="none" extrusionOk="0">
                  <a:moveTo>
                    <a:pt x="43300" y="23236"/>
                  </a:moveTo>
                  <a:cubicBezTo>
                    <a:pt x="17735" y="32640"/>
                    <a:pt x="845" y="23054"/>
                    <a:pt x="845" y="23054"/>
                  </a:cubicBezTo>
                  <a:cubicBezTo>
                    <a:pt x="205" y="20589"/>
                    <a:pt x="0" y="15430"/>
                    <a:pt x="3127" y="10819"/>
                  </a:cubicBezTo>
                  <a:cubicBezTo>
                    <a:pt x="5227" y="7715"/>
                    <a:pt x="7281" y="4748"/>
                    <a:pt x="8697" y="2716"/>
                  </a:cubicBezTo>
                  <a:cubicBezTo>
                    <a:pt x="9838" y="1073"/>
                    <a:pt x="10568" y="23"/>
                    <a:pt x="10568" y="23"/>
                  </a:cubicBezTo>
                  <a:cubicBezTo>
                    <a:pt x="17872" y="3378"/>
                    <a:pt x="25062" y="3013"/>
                    <a:pt x="32138" y="0"/>
                  </a:cubicBezTo>
                  <a:cubicBezTo>
                    <a:pt x="33028" y="685"/>
                    <a:pt x="33896" y="1415"/>
                    <a:pt x="34717" y="2191"/>
                  </a:cubicBezTo>
                  <a:cubicBezTo>
                    <a:pt x="37251" y="4611"/>
                    <a:pt x="39374" y="7464"/>
                    <a:pt x="41086" y="10249"/>
                  </a:cubicBezTo>
                  <a:cubicBezTo>
                    <a:pt x="44806" y="16343"/>
                    <a:pt x="43300" y="23236"/>
                    <a:pt x="43300" y="2323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2" name="Google Shape;5852;p72"/>
          <p:cNvGrpSpPr/>
          <p:nvPr/>
        </p:nvGrpSpPr>
        <p:grpSpPr>
          <a:xfrm>
            <a:off x="4724614" y="2390976"/>
            <a:ext cx="1602950" cy="2180850"/>
            <a:chOff x="3691675" y="1776000"/>
            <a:chExt cx="1602950" cy="2180850"/>
          </a:xfrm>
        </p:grpSpPr>
        <p:sp>
          <p:nvSpPr>
            <p:cNvPr id="5853" name="Google Shape;5853;p72"/>
            <p:cNvSpPr/>
            <p:nvPr/>
          </p:nvSpPr>
          <p:spPr>
            <a:xfrm>
              <a:off x="3895000" y="3783350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69" y="1"/>
                  </a:moveTo>
                  <a:cubicBezTo>
                    <a:pt x="10021" y="1"/>
                    <a:pt x="1" y="1553"/>
                    <a:pt x="1" y="3470"/>
                  </a:cubicBezTo>
                  <a:cubicBezTo>
                    <a:pt x="1" y="5387"/>
                    <a:pt x="10021" y="6940"/>
                    <a:pt x="22369" y="6940"/>
                  </a:cubicBezTo>
                  <a:cubicBezTo>
                    <a:pt x="34741" y="6940"/>
                    <a:pt x="44738" y="5387"/>
                    <a:pt x="44738" y="3470"/>
                  </a:cubicBezTo>
                  <a:cubicBezTo>
                    <a:pt x="44738" y="1553"/>
                    <a:pt x="34741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4" name="Google Shape;5854;p72"/>
            <p:cNvSpPr/>
            <p:nvPr/>
          </p:nvSpPr>
          <p:spPr>
            <a:xfrm>
              <a:off x="3699000" y="2631400"/>
              <a:ext cx="571225" cy="552975"/>
            </a:xfrm>
            <a:custGeom>
              <a:avLst/>
              <a:gdLst/>
              <a:ahLst/>
              <a:cxnLst/>
              <a:rect l="l" t="t" r="r" b="b"/>
              <a:pathLst>
                <a:path w="22849" h="22119" extrusionOk="0">
                  <a:moveTo>
                    <a:pt x="10555" y="1"/>
                  </a:moveTo>
                  <a:cubicBezTo>
                    <a:pt x="9557" y="1"/>
                    <a:pt x="8561" y="179"/>
                    <a:pt x="7624" y="564"/>
                  </a:cubicBezTo>
                  <a:cubicBezTo>
                    <a:pt x="6118" y="1181"/>
                    <a:pt x="4817" y="2436"/>
                    <a:pt x="4269" y="3988"/>
                  </a:cubicBezTo>
                  <a:cubicBezTo>
                    <a:pt x="3926" y="4924"/>
                    <a:pt x="3881" y="5928"/>
                    <a:pt x="3721" y="6910"/>
                  </a:cubicBezTo>
                  <a:cubicBezTo>
                    <a:pt x="3584" y="7891"/>
                    <a:pt x="3310" y="8896"/>
                    <a:pt x="2648" y="9626"/>
                  </a:cubicBezTo>
                  <a:cubicBezTo>
                    <a:pt x="2202" y="10152"/>
                    <a:pt x="1511" y="10489"/>
                    <a:pt x="839" y="10489"/>
                  </a:cubicBezTo>
                  <a:cubicBezTo>
                    <a:pt x="549" y="10489"/>
                    <a:pt x="262" y="10426"/>
                    <a:pt x="0" y="10288"/>
                  </a:cubicBezTo>
                  <a:lnTo>
                    <a:pt x="0" y="10288"/>
                  </a:lnTo>
                  <a:cubicBezTo>
                    <a:pt x="816" y="10955"/>
                    <a:pt x="1873" y="11305"/>
                    <a:pt x="2933" y="11305"/>
                  </a:cubicBezTo>
                  <a:cubicBezTo>
                    <a:pt x="3504" y="11305"/>
                    <a:pt x="4076" y="11203"/>
                    <a:pt x="4611" y="10996"/>
                  </a:cubicBezTo>
                  <a:lnTo>
                    <a:pt x="4611" y="10996"/>
                  </a:lnTo>
                  <a:cubicBezTo>
                    <a:pt x="3516" y="11931"/>
                    <a:pt x="3036" y="13506"/>
                    <a:pt x="3424" y="14876"/>
                  </a:cubicBezTo>
                  <a:cubicBezTo>
                    <a:pt x="3789" y="16131"/>
                    <a:pt x="4794" y="17227"/>
                    <a:pt x="4680" y="18528"/>
                  </a:cubicBezTo>
                  <a:cubicBezTo>
                    <a:pt x="4588" y="19578"/>
                    <a:pt x="3630" y="20491"/>
                    <a:pt x="2557" y="20514"/>
                  </a:cubicBezTo>
                  <a:cubicBezTo>
                    <a:pt x="4518" y="21578"/>
                    <a:pt x="6746" y="22118"/>
                    <a:pt x="8976" y="22118"/>
                  </a:cubicBezTo>
                  <a:cubicBezTo>
                    <a:pt x="10380" y="22118"/>
                    <a:pt x="11785" y="21904"/>
                    <a:pt x="13125" y="21472"/>
                  </a:cubicBezTo>
                  <a:cubicBezTo>
                    <a:pt x="16435" y="20400"/>
                    <a:pt x="19265" y="17980"/>
                    <a:pt x="20886" y="14922"/>
                  </a:cubicBezTo>
                  <a:cubicBezTo>
                    <a:pt x="20954" y="14785"/>
                    <a:pt x="21045" y="14625"/>
                    <a:pt x="21114" y="14488"/>
                  </a:cubicBezTo>
                  <a:cubicBezTo>
                    <a:pt x="22620" y="11338"/>
                    <a:pt x="22849" y="7595"/>
                    <a:pt x="21707" y="4285"/>
                  </a:cubicBezTo>
                  <a:cubicBezTo>
                    <a:pt x="21685" y="4148"/>
                    <a:pt x="21639" y="4034"/>
                    <a:pt x="21593" y="3897"/>
                  </a:cubicBezTo>
                  <a:lnTo>
                    <a:pt x="12509" y="222"/>
                  </a:lnTo>
                  <a:cubicBezTo>
                    <a:pt x="11867" y="77"/>
                    <a:pt x="11210" y="1"/>
                    <a:pt x="10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72"/>
            <p:cNvSpPr/>
            <p:nvPr/>
          </p:nvSpPr>
          <p:spPr>
            <a:xfrm>
              <a:off x="3691675" y="2626550"/>
              <a:ext cx="576850" cy="562475"/>
            </a:xfrm>
            <a:custGeom>
              <a:avLst/>
              <a:gdLst/>
              <a:ahLst/>
              <a:cxnLst/>
              <a:rect l="l" t="t" r="r" b="b"/>
              <a:pathLst>
                <a:path w="23074" h="22499" extrusionOk="0">
                  <a:moveTo>
                    <a:pt x="10848" y="379"/>
                  </a:moveTo>
                  <a:cubicBezTo>
                    <a:pt x="11459" y="379"/>
                    <a:pt x="12084" y="449"/>
                    <a:pt x="12665" y="576"/>
                  </a:cubicBezTo>
                  <a:cubicBezTo>
                    <a:pt x="12779" y="599"/>
                    <a:pt x="12847" y="644"/>
                    <a:pt x="12939" y="667"/>
                  </a:cubicBezTo>
                  <a:lnTo>
                    <a:pt x="14263" y="1215"/>
                  </a:lnTo>
                  <a:lnTo>
                    <a:pt x="18714" y="3018"/>
                  </a:lnTo>
                  <a:cubicBezTo>
                    <a:pt x="19398" y="3292"/>
                    <a:pt x="20060" y="3566"/>
                    <a:pt x="20722" y="3840"/>
                  </a:cubicBezTo>
                  <a:cubicBezTo>
                    <a:pt x="21054" y="3973"/>
                    <a:pt x="21408" y="4148"/>
                    <a:pt x="21741" y="4263"/>
                  </a:cubicBezTo>
                  <a:lnTo>
                    <a:pt x="21741" y="4263"/>
                  </a:lnTo>
                  <a:cubicBezTo>
                    <a:pt x="22710" y="6998"/>
                    <a:pt x="22788" y="10015"/>
                    <a:pt x="21932" y="12810"/>
                  </a:cubicBezTo>
                  <a:cubicBezTo>
                    <a:pt x="21110" y="15435"/>
                    <a:pt x="19444" y="17763"/>
                    <a:pt x="17276" y="19429"/>
                  </a:cubicBezTo>
                  <a:cubicBezTo>
                    <a:pt x="16089" y="20320"/>
                    <a:pt x="14765" y="21027"/>
                    <a:pt x="13350" y="21484"/>
                  </a:cubicBezTo>
                  <a:cubicBezTo>
                    <a:pt x="13350" y="21484"/>
                    <a:pt x="13350" y="21484"/>
                    <a:pt x="13350" y="21484"/>
                  </a:cubicBezTo>
                  <a:lnTo>
                    <a:pt x="13350" y="21484"/>
                  </a:lnTo>
                  <a:cubicBezTo>
                    <a:pt x="13347" y="21484"/>
                    <a:pt x="13345" y="21485"/>
                    <a:pt x="13342" y="21486"/>
                  </a:cubicBezTo>
                  <a:lnTo>
                    <a:pt x="13342" y="21486"/>
                  </a:lnTo>
                  <a:cubicBezTo>
                    <a:pt x="12021" y="21907"/>
                    <a:pt x="10642" y="22117"/>
                    <a:pt x="9261" y="22117"/>
                  </a:cubicBezTo>
                  <a:cubicBezTo>
                    <a:pt x="7877" y="22117"/>
                    <a:pt x="6491" y="21906"/>
                    <a:pt x="5155" y="21484"/>
                  </a:cubicBezTo>
                  <a:cubicBezTo>
                    <a:pt x="4575" y="21308"/>
                    <a:pt x="3995" y="21078"/>
                    <a:pt x="3436" y="20804"/>
                  </a:cubicBezTo>
                  <a:lnTo>
                    <a:pt x="3436" y="20804"/>
                  </a:lnTo>
                  <a:cubicBezTo>
                    <a:pt x="3905" y="20657"/>
                    <a:pt x="4320" y="20375"/>
                    <a:pt x="4630" y="20000"/>
                  </a:cubicBezTo>
                  <a:cubicBezTo>
                    <a:pt x="5087" y="19429"/>
                    <a:pt x="5247" y="18722"/>
                    <a:pt x="5132" y="18014"/>
                  </a:cubicBezTo>
                  <a:cubicBezTo>
                    <a:pt x="4973" y="17215"/>
                    <a:pt x="4539" y="16531"/>
                    <a:pt x="4219" y="15823"/>
                  </a:cubicBezTo>
                  <a:cubicBezTo>
                    <a:pt x="3877" y="15093"/>
                    <a:pt x="3694" y="14339"/>
                    <a:pt x="3809" y="13518"/>
                  </a:cubicBezTo>
                  <a:cubicBezTo>
                    <a:pt x="3946" y="12673"/>
                    <a:pt x="4379" y="11897"/>
                    <a:pt x="5018" y="11327"/>
                  </a:cubicBezTo>
                  <a:cubicBezTo>
                    <a:pt x="5161" y="11225"/>
                    <a:pt x="5049" y="10996"/>
                    <a:pt x="4894" y="10996"/>
                  </a:cubicBezTo>
                  <a:cubicBezTo>
                    <a:pt x="4875" y="10996"/>
                    <a:pt x="4856" y="11000"/>
                    <a:pt x="4836" y="11007"/>
                  </a:cubicBezTo>
                  <a:cubicBezTo>
                    <a:pt x="4318" y="11209"/>
                    <a:pt x="3769" y="11308"/>
                    <a:pt x="3221" y="11308"/>
                  </a:cubicBezTo>
                  <a:cubicBezTo>
                    <a:pt x="2547" y="11308"/>
                    <a:pt x="1875" y="11158"/>
                    <a:pt x="1264" y="10866"/>
                  </a:cubicBezTo>
                  <a:lnTo>
                    <a:pt x="1264" y="10866"/>
                  </a:lnTo>
                  <a:cubicBezTo>
                    <a:pt x="2090" y="10814"/>
                    <a:pt x="2876" y="10297"/>
                    <a:pt x="3352" y="9615"/>
                  </a:cubicBezTo>
                  <a:cubicBezTo>
                    <a:pt x="4197" y="8382"/>
                    <a:pt x="4197" y="6830"/>
                    <a:pt x="4448" y="5415"/>
                  </a:cubicBezTo>
                  <a:cubicBezTo>
                    <a:pt x="4562" y="4707"/>
                    <a:pt x="4767" y="4000"/>
                    <a:pt x="5132" y="3383"/>
                  </a:cubicBezTo>
                  <a:cubicBezTo>
                    <a:pt x="5475" y="2813"/>
                    <a:pt x="5909" y="2311"/>
                    <a:pt x="6411" y="1900"/>
                  </a:cubicBezTo>
                  <a:cubicBezTo>
                    <a:pt x="7506" y="964"/>
                    <a:pt x="8944" y="485"/>
                    <a:pt x="10382" y="393"/>
                  </a:cubicBezTo>
                  <a:cubicBezTo>
                    <a:pt x="10536" y="384"/>
                    <a:pt x="10692" y="379"/>
                    <a:pt x="10848" y="379"/>
                  </a:cubicBezTo>
                  <a:close/>
                  <a:moveTo>
                    <a:pt x="10844" y="1"/>
                  </a:moveTo>
                  <a:cubicBezTo>
                    <a:pt x="9925" y="1"/>
                    <a:pt x="9006" y="151"/>
                    <a:pt x="8145" y="462"/>
                  </a:cubicBezTo>
                  <a:cubicBezTo>
                    <a:pt x="6274" y="1146"/>
                    <a:pt x="4722" y="2676"/>
                    <a:pt x="4219" y="4639"/>
                  </a:cubicBezTo>
                  <a:cubicBezTo>
                    <a:pt x="3923" y="5757"/>
                    <a:pt x="3923" y="6944"/>
                    <a:pt x="3626" y="8063"/>
                  </a:cubicBezTo>
                  <a:cubicBezTo>
                    <a:pt x="3352" y="9067"/>
                    <a:pt x="2804" y="10048"/>
                    <a:pt x="1754" y="10391"/>
                  </a:cubicBezTo>
                  <a:cubicBezTo>
                    <a:pt x="1549" y="10452"/>
                    <a:pt x="1339" y="10486"/>
                    <a:pt x="1131" y="10486"/>
                  </a:cubicBezTo>
                  <a:cubicBezTo>
                    <a:pt x="876" y="10486"/>
                    <a:pt x="624" y="10435"/>
                    <a:pt x="385" y="10322"/>
                  </a:cubicBezTo>
                  <a:cubicBezTo>
                    <a:pt x="358" y="10309"/>
                    <a:pt x="330" y="10303"/>
                    <a:pt x="302" y="10303"/>
                  </a:cubicBezTo>
                  <a:cubicBezTo>
                    <a:pt x="144" y="10303"/>
                    <a:pt x="1" y="10502"/>
                    <a:pt x="157" y="10619"/>
                  </a:cubicBezTo>
                  <a:cubicBezTo>
                    <a:pt x="165" y="10626"/>
                    <a:pt x="174" y="10632"/>
                    <a:pt x="182" y="10639"/>
                  </a:cubicBezTo>
                  <a:lnTo>
                    <a:pt x="182" y="10639"/>
                  </a:lnTo>
                  <a:cubicBezTo>
                    <a:pt x="181" y="10640"/>
                    <a:pt x="180" y="10641"/>
                    <a:pt x="179" y="10642"/>
                  </a:cubicBezTo>
                  <a:cubicBezTo>
                    <a:pt x="186" y="10645"/>
                    <a:pt x="192" y="10648"/>
                    <a:pt x="199" y="10652"/>
                  </a:cubicBezTo>
                  <a:lnTo>
                    <a:pt x="199" y="10652"/>
                  </a:lnTo>
                  <a:cubicBezTo>
                    <a:pt x="1077" y="11321"/>
                    <a:pt x="2153" y="11684"/>
                    <a:pt x="3242" y="11684"/>
                  </a:cubicBezTo>
                  <a:cubicBezTo>
                    <a:pt x="3586" y="11684"/>
                    <a:pt x="3932" y="11648"/>
                    <a:pt x="4272" y="11574"/>
                  </a:cubicBezTo>
                  <a:lnTo>
                    <a:pt x="4272" y="11574"/>
                  </a:lnTo>
                  <a:cubicBezTo>
                    <a:pt x="3547" y="12495"/>
                    <a:pt x="3239" y="13731"/>
                    <a:pt x="3466" y="14887"/>
                  </a:cubicBezTo>
                  <a:cubicBezTo>
                    <a:pt x="3626" y="15640"/>
                    <a:pt x="4037" y="16325"/>
                    <a:pt x="4379" y="17010"/>
                  </a:cubicBezTo>
                  <a:cubicBezTo>
                    <a:pt x="4699" y="17672"/>
                    <a:pt x="4950" y="18448"/>
                    <a:pt x="4676" y="19178"/>
                  </a:cubicBezTo>
                  <a:cubicBezTo>
                    <a:pt x="4402" y="19932"/>
                    <a:pt x="3649" y="20479"/>
                    <a:pt x="2850" y="20525"/>
                  </a:cubicBezTo>
                  <a:cubicBezTo>
                    <a:pt x="2667" y="20525"/>
                    <a:pt x="2576" y="20799"/>
                    <a:pt x="2759" y="20890"/>
                  </a:cubicBezTo>
                  <a:cubicBezTo>
                    <a:pt x="4748" y="21948"/>
                    <a:pt x="6991" y="22499"/>
                    <a:pt x="9244" y="22499"/>
                  </a:cubicBezTo>
                  <a:cubicBezTo>
                    <a:pt x="9860" y="22499"/>
                    <a:pt x="10477" y="22457"/>
                    <a:pt x="11090" y="22374"/>
                  </a:cubicBezTo>
                  <a:cubicBezTo>
                    <a:pt x="11889" y="22283"/>
                    <a:pt x="12688" y="22100"/>
                    <a:pt x="13464" y="21849"/>
                  </a:cubicBezTo>
                  <a:cubicBezTo>
                    <a:pt x="13468" y="21848"/>
                    <a:pt x="13472" y="21846"/>
                    <a:pt x="13476" y="21845"/>
                  </a:cubicBezTo>
                  <a:lnTo>
                    <a:pt x="13476" y="21845"/>
                  </a:lnTo>
                  <a:cubicBezTo>
                    <a:pt x="17328" y="20564"/>
                    <a:pt x="20541" y="17554"/>
                    <a:pt x="22000" y="13769"/>
                  </a:cubicBezTo>
                  <a:cubicBezTo>
                    <a:pt x="22799" y="11692"/>
                    <a:pt x="23073" y="9409"/>
                    <a:pt x="22822" y="7195"/>
                  </a:cubicBezTo>
                  <a:cubicBezTo>
                    <a:pt x="22754" y="6647"/>
                    <a:pt x="22662" y="6122"/>
                    <a:pt x="22525" y="5597"/>
                  </a:cubicBezTo>
                  <a:cubicBezTo>
                    <a:pt x="22480" y="5346"/>
                    <a:pt x="22388" y="5072"/>
                    <a:pt x="22320" y="4821"/>
                  </a:cubicBezTo>
                  <a:cubicBezTo>
                    <a:pt x="22274" y="4684"/>
                    <a:pt x="22229" y="4547"/>
                    <a:pt x="22183" y="4433"/>
                  </a:cubicBezTo>
                  <a:cubicBezTo>
                    <a:pt x="22160" y="4296"/>
                    <a:pt x="22114" y="4114"/>
                    <a:pt x="22046" y="4000"/>
                  </a:cubicBezTo>
                  <a:cubicBezTo>
                    <a:pt x="21955" y="3885"/>
                    <a:pt x="21681" y="3817"/>
                    <a:pt x="21544" y="3771"/>
                  </a:cubicBezTo>
                  <a:cubicBezTo>
                    <a:pt x="19490" y="2927"/>
                    <a:pt x="17435" y="2082"/>
                    <a:pt x="15358" y="1261"/>
                  </a:cubicBezTo>
                  <a:cubicBezTo>
                    <a:pt x="14582" y="941"/>
                    <a:pt x="13806" y="621"/>
                    <a:pt x="13030" y="302"/>
                  </a:cubicBezTo>
                  <a:cubicBezTo>
                    <a:pt x="12551" y="96"/>
                    <a:pt x="12026" y="74"/>
                    <a:pt x="11524" y="28"/>
                  </a:cubicBezTo>
                  <a:cubicBezTo>
                    <a:pt x="11298" y="10"/>
                    <a:pt x="11071" y="1"/>
                    <a:pt x="10844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72"/>
            <p:cNvSpPr/>
            <p:nvPr/>
          </p:nvSpPr>
          <p:spPr>
            <a:xfrm>
              <a:off x="3864475" y="2676100"/>
              <a:ext cx="405750" cy="413500"/>
            </a:xfrm>
            <a:custGeom>
              <a:avLst/>
              <a:gdLst/>
              <a:ahLst/>
              <a:cxnLst/>
              <a:rect l="l" t="t" r="r" b="b"/>
              <a:pathLst>
                <a:path w="16230" h="16540" extrusionOk="0">
                  <a:moveTo>
                    <a:pt x="7903" y="1"/>
                  </a:moveTo>
                  <a:cubicBezTo>
                    <a:pt x="7157" y="1"/>
                    <a:pt x="6415" y="132"/>
                    <a:pt x="5730" y="420"/>
                  </a:cubicBezTo>
                  <a:cubicBezTo>
                    <a:pt x="4589" y="899"/>
                    <a:pt x="3607" y="1835"/>
                    <a:pt x="3196" y="2999"/>
                  </a:cubicBezTo>
                  <a:cubicBezTo>
                    <a:pt x="2945" y="3684"/>
                    <a:pt x="2922" y="4437"/>
                    <a:pt x="2808" y="5167"/>
                  </a:cubicBezTo>
                  <a:cubicBezTo>
                    <a:pt x="2694" y="5898"/>
                    <a:pt x="2489" y="6651"/>
                    <a:pt x="2009" y="7199"/>
                  </a:cubicBezTo>
                  <a:cubicBezTo>
                    <a:pt x="1659" y="7598"/>
                    <a:pt x="1141" y="7851"/>
                    <a:pt x="635" y="7851"/>
                  </a:cubicBezTo>
                  <a:cubicBezTo>
                    <a:pt x="416" y="7851"/>
                    <a:pt x="200" y="7804"/>
                    <a:pt x="1" y="7701"/>
                  </a:cubicBezTo>
                  <a:lnTo>
                    <a:pt x="1" y="7701"/>
                  </a:lnTo>
                  <a:cubicBezTo>
                    <a:pt x="626" y="8192"/>
                    <a:pt x="1426" y="8450"/>
                    <a:pt x="2217" y="8450"/>
                  </a:cubicBezTo>
                  <a:cubicBezTo>
                    <a:pt x="2639" y="8450"/>
                    <a:pt x="3058" y="8377"/>
                    <a:pt x="3447" y="8226"/>
                  </a:cubicBezTo>
                  <a:lnTo>
                    <a:pt x="3447" y="8226"/>
                  </a:lnTo>
                  <a:cubicBezTo>
                    <a:pt x="2649" y="8911"/>
                    <a:pt x="2283" y="10098"/>
                    <a:pt x="2580" y="11125"/>
                  </a:cubicBezTo>
                  <a:cubicBezTo>
                    <a:pt x="2854" y="12061"/>
                    <a:pt x="3607" y="12882"/>
                    <a:pt x="3516" y="13864"/>
                  </a:cubicBezTo>
                  <a:cubicBezTo>
                    <a:pt x="3447" y="14640"/>
                    <a:pt x="2717" y="15325"/>
                    <a:pt x="1941" y="15348"/>
                  </a:cubicBezTo>
                  <a:cubicBezTo>
                    <a:pt x="3401" y="16134"/>
                    <a:pt x="5067" y="16540"/>
                    <a:pt x="6734" y="16540"/>
                  </a:cubicBezTo>
                  <a:cubicBezTo>
                    <a:pt x="7778" y="16540"/>
                    <a:pt x="8822" y="16380"/>
                    <a:pt x="9816" y="16055"/>
                  </a:cubicBezTo>
                  <a:cubicBezTo>
                    <a:pt x="11528" y="15507"/>
                    <a:pt x="13080" y="14457"/>
                    <a:pt x="14267" y="13134"/>
                  </a:cubicBezTo>
                  <a:cubicBezTo>
                    <a:pt x="14335" y="12997"/>
                    <a:pt x="14426" y="12837"/>
                    <a:pt x="14495" y="12700"/>
                  </a:cubicBezTo>
                  <a:cubicBezTo>
                    <a:pt x="16001" y="9550"/>
                    <a:pt x="16230" y="5807"/>
                    <a:pt x="15088" y="2497"/>
                  </a:cubicBezTo>
                  <a:lnTo>
                    <a:pt x="9382" y="169"/>
                  </a:lnTo>
                  <a:cubicBezTo>
                    <a:pt x="8898" y="59"/>
                    <a:pt x="8400" y="1"/>
                    <a:pt x="79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72"/>
            <p:cNvSpPr/>
            <p:nvPr/>
          </p:nvSpPr>
          <p:spPr>
            <a:xfrm>
              <a:off x="4725000" y="2648925"/>
              <a:ext cx="563225" cy="558900"/>
            </a:xfrm>
            <a:custGeom>
              <a:avLst/>
              <a:gdLst/>
              <a:ahLst/>
              <a:cxnLst/>
              <a:rect l="l" t="t" r="r" b="b"/>
              <a:pathLst>
                <a:path w="22529" h="22356" extrusionOk="0">
                  <a:moveTo>
                    <a:pt x="12334" y="1"/>
                  </a:moveTo>
                  <a:cubicBezTo>
                    <a:pt x="12118" y="1"/>
                    <a:pt x="11903" y="8"/>
                    <a:pt x="11687" y="23"/>
                  </a:cubicBezTo>
                  <a:lnTo>
                    <a:pt x="2169" y="2260"/>
                  </a:lnTo>
                  <a:cubicBezTo>
                    <a:pt x="2100" y="2374"/>
                    <a:pt x="2032" y="2488"/>
                    <a:pt x="1986" y="2625"/>
                  </a:cubicBezTo>
                  <a:cubicBezTo>
                    <a:pt x="343" y="5707"/>
                    <a:pt x="0" y="9450"/>
                    <a:pt x="1005" y="12805"/>
                  </a:cubicBezTo>
                  <a:cubicBezTo>
                    <a:pt x="1050" y="12942"/>
                    <a:pt x="1119" y="13102"/>
                    <a:pt x="1164" y="13239"/>
                  </a:cubicBezTo>
                  <a:cubicBezTo>
                    <a:pt x="2283" y="16526"/>
                    <a:pt x="4725" y="19356"/>
                    <a:pt x="7829" y="20931"/>
                  </a:cubicBezTo>
                  <a:cubicBezTo>
                    <a:pt x="9720" y="21876"/>
                    <a:pt x="11843" y="22356"/>
                    <a:pt x="13963" y="22356"/>
                  </a:cubicBezTo>
                  <a:cubicBezTo>
                    <a:pt x="15479" y="22356"/>
                    <a:pt x="16993" y="22111"/>
                    <a:pt x="18420" y="21616"/>
                  </a:cubicBezTo>
                  <a:cubicBezTo>
                    <a:pt x="17370" y="21410"/>
                    <a:pt x="16549" y="20361"/>
                    <a:pt x="16617" y="19311"/>
                  </a:cubicBezTo>
                  <a:cubicBezTo>
                    <a:pt x="16709" y="18010"/>
                    <a:pt x="17873" y="17074"/>
                    <a:pt x="18420" y="15887"/>
                  </a:cubicBezTo>
                  <a:cubicBezTo>
                    <a:pt x="19037" y="14609"/>
                    <a:pt x="18786" y="12965"/>
                    <a:pt x="17850" y="11892"/>
                  </a:cubicBezTo>
                  <a:lnTo>
                    <a:pt x="17850" y="11892"/>
                  </a:lnTo>
                  <a:cubicBezTo>
                    <a:pt x="18557" y="12292"/>
                    <a:pt x="19373" y="12491"/>
                    <a:pt x="20189" y="12491"/>
                  </a:cubicBezTo>
                  <a:cubicBezTo>
                    <a:pt x="21005" y="12491"/>
                    <a:pt x="21821" y="12292"/>
                    <a:pt x="22529" y="11892"/>
                  </a:cubicBezTo>
                  <a:lnTo>
                    <a:pt x="22529" y="11892"/>
                  </a:lnTo>
                  <a:cubicBezTo>
                    <a:pt x="22345" y="11955"/>
                    <a:pt x="22155" y="11985"/>
                    <a:pt x="21965" y="11985"/>
                  </a:cubicBezTo>
                  <a:cubicBezTo>
                    <a:pt x="21192" y="11985"/>
                    <a:pt x="20417" y="11498"/>
                    <a:pt x="19995" y="10820"/>
                  </a:cubicBezTo>
                  <a:cubicBezTo>
                    <a:pt x="19448" y="9998"/>
                    <a:pt x="19356" y="8971"/>
                    <a:pt x="19356" y="7966"/>
                  </a:cubicBezTo>
                  <a:cubicBezTo>
                    <a:pt x="19356" y="6985"/>
                    <a:pt x="19448" y="5981"/>
                    <a:pt x="19265" y="5022"/>
                  </a:cubicBezTo>
                  <a:cubicBezTo>
                    <a:pt x="18968" y="3379"/>
                    <a:pt x="17873" y="1963"/>
                    <a:pt x="16457" y="1096"/>
                  </a:cubicBezTo>
                  <a:cubicBezTo>
                    <a:pt x="15225" y="341"/>
                    <a:pt x="13786" y="1"/>
                    <a:pt x="123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72"/>
            <p:cNvSpPr/>
            <p:nvPr/>
          </p:nvSpPr>
          <p:spPr>
            <a:xfrm>
              <a:off x="4727850" y="2643600"/>
              <a:ext cx="566775" cy="569125"/>
            </a:xfrm>
            <a:custGeom>
              <a:avLst/>
              <a:gdLst/>
              <a:ahLst/>
              <a:cxnLst/>
              <a:rect l="l" t="t" r="r" b="b"/>
              <a:pathLst>
                <a:path w="22671" h="22765" extrusionOk="0">
                  <a:moveTo>
                    <a:pt x="12053" y="383"/>
                  </a:moveTo>
                  <a:cubicBezTo>
                    <a:pt x="12309" y="383"/>
                    <a:pt x="12570" y="405"/>
                    <a:pt x="12806" y="419"/>
                  </a:cubicBezTo>
                  <a:cubicBezTo>
                    <a:pt x="14244" y="510"/>
                    <a:pt x="15704" y="989"/>
                    <a:pt x="16868" y="1902"/>
                  </a:cubicBezTo>
                  <a:cubicBezTo>
                    <a:pt x="17896" y="2701"/>
                    <a:pt x="18672" y="3843"/>
                    <a:pt x="18946" y="5144"/>
                  </a:cubicBezTo>
                  <a:cubicBezTo>
                    <a:pt x="19265" y="6650"/>
                    <a:pt x="18877" y="8202"/>
                    <a:pt x="19174" y="9732"/>
                  </a:cubicBezTo>
                  <a:cubicBezTo>
                    <a:pt x="19390" y="10901"/>
                    <a:pt x="20141" y="12071"/>
                    <a:pt x="21388" y="12324"/>
                  </a:cubicBezTo>
                  <a:lnTo>
                    <a:pt x="21388" y="12324"/>
                  </a:lnTo>
                  <a:cubicBezTo>
                    <a:pt x="20961" y="12448"/>
                    <a:pt x="20518" y="12510"/>
                    <a:pt x="20075" y="12510"/>
                  </a:cubicBezTo>
                  <a:cubicBezTo>
                    <a:pt x="19305" y="12510"/>
                    <a:pt x="18535" y="12322"/>
                    <a:pt x="17850" y="11946"/>
                  </a:cubicBezTo>
                  <a:cubicBezTo>
                    <a:pt x="17814" y="11926"/>
                    <a:pt x="17778" y="11917"/>
                    <a:pt x="17745" y="11917"/>
                  </a:cubicBezTo>
                  <a:cubicBezTo>
                    <a:pt x="17590" y="11917"/>
                    <a:pt x="17486" y="12111"/>
                    <a:pt x="17599" y="12242"/>
                  </a:cubicBezTo>
                  <a:cubicBezTo>
                    <a:pt x="18124" y="12836"/>
                    <a:pt x="18398" y="13589"/>
                    <a:pt x="18443" y="14365"/>
                  </a:cubicBezTo>
                  <a:cubicBezTo>
                    <a:pt x="18489" y="15187"/>
                    <a:pt x="18261" y="15917"/>
                    <a:pt x="17827" y="16602"/>
                  </a:cubicBezTo>
                  <a:cubicBezTo>
                    <a:pt x="17074" y="17766"/>
                    <a:pt x="15864" y="18999"/>
                    <a:pt x="16503" y="20505"/>
                  </a:cubicBezTo>
                  <a:cubicBezTo>
                    <a:pt x="16725" y="21067"/>
                    <a:pt x="17149" y="21540"/>
                    <a:pt x="17673" y="21810"/>
                  </a:cubicBezTo>
                  <a:lnTo>
                    <a:pt x="17673" y="21810"/>
                  </a:lnTo>
                  <a:cubicBezTo>
                    <a:pt x="16416" y="22194"/>
                    <a:pt x="15107" y="22384"/>
                    <a:pt x="13797" y="22384"/>
                  </a:cubicBezTo>
                  <a:cubicBezTo>
                    <a:pt x="12530" y="22384"/>
                    <a:pt x="11263" y="22206"/>
                    <a:pt x="10044" y="21852"/>
                  </a:cubicBezTo>
                  <a:cubicBezTo>
                    <a:pt x="9268" y="21623"/>
                    <a:pt x="8537" y="21327"/>
                    <a:pt x="7807" y="20962"/>
                  </a:cubicBezTo>
                  <a:cubicBezTo>
                    <a:pt x="5479" y="19775"/>
                    <a:pt x="3516" y="17880"/>
                    <a:pt x="2215" y="15575"/>
                  </a:cubicBezTo>
                  <a:cubicBezTo>
                    <a:pt x="799" y="13064"/>
                    <a:pt x="252" y="10120"/>
                    <a:pt x="640" y="7266"/>
                  </a:cubicBezTo>
                  <a:cubicBezTo>
                    <a:pt x="864" y="5651"/>
                    <a:pt x="1397" y="4079"/>
                    <a:pt x="2174" y="2639"/>
                  </a:cubicBezTo>
                  <a:lnTo>
                    <a:pt x="2174" y="2639"/>
                  </a:lnTo>
                  <a:cubicBezTo>
                    <a:pt x="3040" y="2439"/>
                    <a:pt x="3905" y="2239"/>
                    <a:pt x="4771" y="2039"/>
                  </a:cubicBezTo>
                  <a:cubicBezTo>
                    <a:pt x="6369" y="1651"/>
                    <a:pt x="7944" y="1286"/>
                    <a:pt x="9541" y="898"/>
                  </a:cubicBezTo>
                  <a:cubicBezTo>
                    <a:pt x="10089" y="784"/>
                    <a:pt x="10637" y="647"/>
                    <a:pt x="11208" y="510"/>
                  </a:cubicBezTo>
                  <a:cubicBezTo>
                    <a:pt x="11322" y="487"/>
                    <a:pt x="11459" y="442"/>
                    <a:pt x="11573" y="419"/>
                  </a:cubicBezTo>
                  <a:cubicBezTo>
                    <a:pt x="11725" y="392"/>
                    <a:pt x="11888" y="383"/>
                    <a:pt x="12053" y="383"/>
                  </a:cubicBezTo>
                  <a:close/>
                  <a:moveTo>
                    <a:pt x="12076" y="1"/>
                  </a:moveTo>
                  <a:cubicBezTo>
                    <a:pt x="11887" y="1"/>
                    <a:pt x="11701" y="15"/>
                    <a:pt x="11527" y="54"/>
                  </a:cubicBezTo>
                  <a:cubicBezTo>
                    <a:pt x="10911" y="145"/>
                    <a:pt x="10318" y="327"/>
                    <a:pt x="9724" y="464"/>
                  </a:cubicBezTo>
                  <a:cubicBezTo>
                    <a:pt x="7442" y="1012"/>
                    <a:pt x="5159" y="1537"/>
                    <a:pt x="2877" y="2085"/>
                  </a:cubicBezTo>
                  <a:cubicBezTo>
                    <a:pt x="2603" y="2154"/>
                    <a:pt x="2352" y="2199"/>
                    <a:pt x="2078" y="2268"/>
                  </a:cubicBezTo>
                  <a:cubicBezTo>
                    <a:pt x="1986" y="2290"/>
                    <a:pt x="1941" y="2313"/>
                    <a:pt x="1872" y="2427"/>
                  </a:cubicBezTo>
                  <a:cubicBezTo>
                    <a:pt x="1575" y="2861"/>
                    <a:pt x="1370" y="3386"/>
                    <a:pt x="1165" y="3888"/>
                  </a:cubicBezTo>
                  <a:cubicBezTo>
                    <a:pt x="320" y="5920"/>
                    <a:pt x="1" y="8179"/>
                    <a:pt x="206" y="10393"/>
                  </a:cubicBezTo>
                  <a:cubicBezTo>
                    <a:pt x="571" y="14502"/>
                    <a:pt x="2899" y="18291"/>
                    <a:pt x="6369" y="20574"/>
                  </a:cubicBezTo>
                  <a:cubicBezTo>
                    <a:pt x="6777" y="20823"/>
                    <a:pt x="7184" y="21072"/>
                    <a:pt x="7615" y="21299"/>
                  </a:cubicBezTo>
                  <a:lnTo>
                    <a:pt x="7615" y="21299"/>
                  </a:lnTo>
                  <a:cubicBezTo>
                    <a:pt x="7618" y="21301"/>
                    <a:pt x="7621" y="21302"/>
                    <a:pt x="7624" y="21304"/>
                  </a:cubicBezTo>
                  <a:cubicBezTo>
                    <a:pt x="9552" y="22268"/>
                    <a:pt x="11700" y="22764"/>
                    <a:pt x="13854" y="22764"/>
                  </a:cubicBezTo>
                  <a:cubicBezTo>
                    <a:pt x="14556" y="22764"/>
                    <a:pt x="15259" y="22712"/>
                    <a:pt x="15955" y="22605"/>
                  </a:cubicBezTo>
                  <a:cubicBezTo>
                    <a:pt x="16754" y="22468"/>
                    <a:pt x="17576" y="22263"/>
                    <a:pt x="18352" y="22011"/>
                  </a:cubicBezTo>
                  <a:cubicBezTo>
                    <a:pt x="18512" y="21943"/>
                    <a:pt x="18557" y="21669"/>
                    <a:pt x="18352" y="21623"/>
                  </a:cubicBezTo>
                  <a:cubicBezTo>
                    <a:pt x="17622" y="21487"/>
                    <a:pt x="17028" y="20939"/>
                    <a:pt x="16800" y="20231"/>
                  </a:cubicBezTo>
                  <a:cubicBezTo>
                    <a:pt x="16549" y="19501"/>
                    <a:pt x="16823" y="18793"/>
                    <a:pt x="17211" y="18154"/>
                  </a:cubicBezTo>
                  <a:cubicBezTo>
                    <a:pt x="17599" y="17538"/>
                    <a:pt x="18078" y="16990"/>
                    <a:pt x="18421" y="16328"/>
                  </a:cubicBezTo>
                  <a:cubicBezTo>
                    <a:pt x="18740" y="15666"/>
                    <a:pt x="18877" y="14936"/>
                    <a:pt x="18809" y="14205"/>
                  </a:cubicBezTo>
                  <a:cubicBezTo>
                    <a:pt x="18761" y="13615"/>
                    <a:pt x="18590" y="13069"/>
                    <a:pt x="18305" y="12576"/>
                  </a:cubicBezTo>
                  <a:lnTo>
                    <a:pt x="18305" y="12576"/>
                  </a:lnTo>
                  <a:cubicBezTo>
                    <a:pt x="18870" y="12791"/>
                    <a:pt x="19473" y="12899"/>
                    <a:pt x="20075" y="12899"/>
                  </a:cubicBezTo>
                  <a:cubicBezTo>
                    <a:pt x="20920" y="12899"/>
                    <a:pt x="21764" y="12687"/>
                    <a:pt x="22506" y="12265"/>
                  </a:cubicBezTo>
                  <a:cubicBezTo>
                    <a:pt x="22670" y="12163"/>
                    <a:pt x="22576" y="11913"/>
                    <a:pt x="22407" y="11913"/>
                  </a:cubicBezTo>
                  <a:cubicBezTo>
                    <a:pt x="22387" y="11913"/>
                    <a:pt x="22367" y="11916"/>
                    <a:pt x="22346" y="11923"/>
                  </a:cubicBezTo>
                  <a:cubicBezTo>
                    <a:pt x="22175" y="11978"/>
                    <a:pt x="22003" y="12004"/>
                    <a:pt x="21834" y="12004"/>
                  </a:cubicBezTo>
                  <a:cubicBezTo>
                    <a:pt x="21031" y="12004"/>
                    <a:pt x="20281" y="11425"/>
                    <a:pt x="19904" y="10690"/>
                  </a:cubicBezTo>
                  <a:cubicBezTo>
                    <a:pt x="19356" y="9663"/>
                    <a:pt x="19425" y="8453"/>
                    <a:pt x="19448" y="7335"/>
                  </a:cubicBezTo>
                  <a:cubicBezTo>
                    <a:pt x="19470" y="6194"/>
                    <a:pt x="19448" y="5098"/>
                    <a:pt x="18991" y="4025"/>
                  </a:cubicBezTo>
                  <a:cubicBezTo>
                    <a:pt x="18603" y="3135"/>
                    <a:pt x="17987" y="2336"/>
                    <a:pt x="17234" y="1720"/>
                  </a:cubicBezTo>
                  <a:cubicBezTo>
                    <a:pt x="16435" y="1035"/>
                    <a:pt x="15476" y="579"/>
                    <a:pt x="14449" y="305"/>
                  </a:cubicBezTo>
                  <a:cubicBezTo>
                    <a:pt x="13924" y="168"/>
                    <a:pt x="13376" y="76"/>
                    <a:pt x="12851" y="54"/>
                  </a:cubicBezTo>
                  <a:cubicBezTo>
                    <a:pt x="12601" y="27"/>
                    <a:pt x="12335" y="1"/>
                    <a:pt x="12076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72"/>
            <p:cNvSpPr/>
            <p:nvPr/>
          </p:nvSpPr>
          <p:spPr>
            <a:xfrm>
              <a:off x="4725000" y="2678325"/>
              <a:ext cx="402325" cy="418200"/>
            </a:xfrm>
            <a:custGeom>
              <a:avLst/>
              <a:gdLst/>
              <a:ahLst/>
              <a:cxnLst/>
              <a:rect l="l" t="t" r="r" b="b"/>
              <a:pathLst>
                <a:path w="16093" h="16728" extrusionOk="0">
                  <a:moveTo>
                    <a:pt x="8382" y="0"/>
                  </a:moveTo>
                  <a:cubicBezTo>
                    <a:pt x="8251" y="0"/>
                    <a:pt x="8120" y="4"/>
                    <a:pt x="7989" y="11"/>
                  </a:cubicBezTo>
                  <a:lnTo>
                    <a:pt x="1986" y="1449"/>
                  </a:lnTo>
                  <a:cubicBezTo>
                    <a:pt x="343" y="4531"/>
                    <a:pt x="0" y="8274"/>
                    <a:pt x="1005" y="11629"/>
                  </a:cubicBezTo>
                  <a:cubicBezTo>
                    <a:pt x="1050" y="11766"/>
                    <a:pt x="1119" y="11926"/>
                    <a:pt x="1164" y="12063"/>
                  </a:cubicBezTo>
                  <a:cubicBezTo>
                    <a:pt x="2123" y="13569"/>
                    <a:pt x="3493" y="14848"/>
                    <a:pt x="5113" y="15647"/>
                  </a:cubicBezTo>
                  <a:cubicBezTo>
                    <a:pt x="6524" y="16365"/>
                    <a:pt x="8106" y="16727"/>
                    <a:pt x="9687" y="16727"/>
                  </a:cubicBezTo>
                  <a:cubicBezTo>
                    <a:pt x="10817" y="16727"/>
                    <a:pt x="11945" y="16543"/>
                    <a:pt x="13011" y="16172"/>
                  </a:cubicBezTo>
                  <a:cubicBezTo>
                    <a:pt x="12235" y="16012"/>
                    <a:pt x="11618" y="15236"/>
                    <a:pt x="11687" y="14437"/>
                  </a:cubicBezTo>
                  <a:cubicBezTo>
                    <a:pt x="11733" y="13478"/>
                    <a:pt x="12623" y="12771"/>
                    <a:pt x="13011" y="11903"/>
                  </a:cubicBezTo>
                  <a:cubicBezTo>
                    <a:pt x="13467" y="10922"/>
                    <a:pt x="13285" y="9712"/>
                    <a:pt x="12600" y="8890"/>
                  </a:cubicBezTo>
                  <a:lnTo>
                    <a:pt x="12600" y="8890"/>
                  </a:lnTo>
                  <a:cubicBezTo>
                    <a:pt x="13125" y="9198"/>
                    <a:pt x="13730" y="9353"/>
                    <a:pt x="14338" y="9353"/>
                  </a:cubicBezTo>
                  <a:cubicBezTo>
                    <a:pt x="14945" y="9353"/>
                    <a:pt x="15556" y="9198"/>
                    <a:pt x="16092" y="8890"/>
                  </a:cubicBezTo>
                  <a:lnTo>
                    <a:pt x="16092" y="8890"/>
                  </a:lnTo>
                  <a:cubicBezTo>
                    <a:pt x="15948" y="8942"/>
                    <a:pt x="15800" y="8965"/>
                    <a:pt x="15652" y="8965"/>
                  </a:cubicBezTo>
                  <a:cubicBezTo>
                    <a:pt x="15076" y="8965"/>
                    <a:pt x="14507" y="8605"/>
                    <a:pt x="14198" y="8114"/>
                  </a:cubicBezTo>
                  <a:cubicBezTo>
                    <a:pt x="13787" y="7475"/>
                    <a:pt x="13718" y="6699"/>
                    <a:pt x="13718" y="5969"/>
                  </a:cubicBezTo>
                  <a:cubicBezTo>
                    <a:pt x="13718" y="5238"/>
                    <a:pt x="13787" y="4485"/>
                    <a:pt x="13650" y="3755"/>
                  </a:cubicBezTo>
                  <a:cubicBezTo>
                    <a:pt x="13422" y="2545"/>
                    <a:pt x="12600" y="1472"/>
                    <a:pt x="11550" y="833"/>
                  </a:cubicBezTo>
                  <a:cubicBezTo>
                    <a:pt x="10611" y="262"/>
                    <a:pt x="9490" y="0"/>
                    <a:pt x="83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0" name="Google Shape;5860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extrusionOk="0">
                  <a:moveTo>
                    <a:pt x="1918" y="1"/>
                  </a:moveTo>
                  <a:lnTo>
                    <a:pt x="0" y="3013"/>
                  </a:lnTo>
                  <a:cubicBezTo>
                    <a:pt x="2853" y="8537"/>
                    <a:pt x="7396" y="11436"/>
                    <a:pt x="7396" y="11436"/>
                  </a:cubicBezTo>
                  <a:lnTo>
                    <a:pt x="9222" y="7693"/>
                  </a:lnTo>
                  <a:lnTo>
                    <a:pt x="11961" y="2100"/>
                  </a:lnTo>
                  <a:cubicBezTo>
                    <a:pt x="8834" y="982"/>
                    <a:pt x="3721" y="252"/>
                    <a:pt x="2283" y="69"/>
                  </a:cubicBezTo>
                  <a:cubicBezTo>
                    <a:pt x="2054" y="23"/>
                    <a:pt x="1918" y="1"/>
                    <a:pt x="19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1" name="Google Shape;5861;p72"/>
            <p:cNvSpPr/>
            <p:nvPr/>
          </p:nvSpPr>
          <p:spPr>
            <a:xfrm>
              <a:off x="4062500" y="2906275"/>
              <a:ext cx="299025" cy="285925"/>
            </a:xfrm>
            <a:custGeom>
              <a:avLst/>
              <a:gdLst/>
              <a:ahLst/>
              <a:cxnLst/>
              <a:rect l="l" t="t" r="r" b="b"/>
              <a:pathLst>
                <a:path w="11961" h="11437" fill="none" extrusionOk="0">
                  <a:moveTo>
                    <a:pt x="11961" y="2100"/>
                  </a:moveTo>
                  <a:lnTo>
                    <a:pt x="9222" y="7693"/>
                  </a:lnTo>
                  <a:lnTo>
                    <a:pt x="7396" y="11436"/>
                  </a:lnTo>
                  <a:cubicBezTo>
                    <a:pt x="7396" y="11436"/>
                    <a:pt x="2853" y="8537"/>
                    <a:pt x="0" y="3013"/>
                  </a:cubicBezTo>
                  <a:lnTo>
                    <a:pt x="1918" y="1"/>
                  </a:lnTo>
                  <a:cubicBezTo>
                    <a:pt x="1918" y="1"/>
                    <a:pt x="2054" y="23"/>
                    <a:pt x="2283" y="69"/>
                  </a:cubicBezTo>
                  <a:cubicBezTo>
                    <a:pt x="3721" y="252"/>
                    <a:pt x="8834" y="982"/>
                    <a:pt x="11961" y="210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72"/>
            <p:cNvSpPr/>
            <p:nvPr/>
          </p:nvSpPr>
          <p:spPr>
            <a:xfrm>
              <a:off x="4885925" y="3243450"/>
              <a:ext cx="154075" cy="132275"/>
            </a:xfrm>
            <a:custGeom>
              <a:avLst/>
              <a:gdLst/>
              <a:ahLst/>
              <a:cxnLst/>
              <a:rect l="l" t="t" r="r" b="b"/>
              <a:pathLst>
                <a:path w="6163" h="5291" extrusionOk="0">
                  <a:moveTo>
                    <a:pt x="5026" y="0"/>
                  </a:moveTo>
                  <a:cubicBezTo>
                    <a:pt x="4888" y="0"/>
                    <a:pt x="4783" y="103"/>
                    <a:pt x="4679" y="186"/>
                  </a:cubicBezTo>
                  <a:cubicBezTo>
                    <a:pt x="4383" y="460"/>
                    <a:pt x="4017" y="688"/>
                    <a:pt x="3607" y="734"/>
                  </a:cubicBezTo>
                  <a:cubicBezTo>
                    <a:pt x="3514" y="749"/>
                    <a:pt x="3422" y="756"/>
                    <a:pt x="3329" y="756"/>
                  </a:cubicBezTo>
                  <a:cubicBezTo>
                    <a:pt x="3012" y="756"/>
                    <a:pt x="2697" y="670"/>
                    <a:pt x="2397" y="528"/>
                  </a:cubicBezTo>
                  <a:cubicBezTo>
                    <a:pt x="2169" y="414"/>
                    <a:pt x="1940" y="254"/>
                    <a:pt x="1712" y="117"/>
                  </a:cubicBezTo>
                  <a:cubicBezTo>
                    <a:pt x="1187" y="665"/>
                    <a:pt x="616" y="1190"/>
                    <a:pt x="0" y="1692"/>
                  </a:cubicBezTo>
                  <a:lnTo>
                    <a:pt x="137" y="1806"/>
                  </a:lnTo>
                  <a:cubicBezTo>
                    <a:pt x="502" y="1966"/>
                    <a:pt x="776" y="2354"/>
                    <a:pt x="799" y="2742"/>
                  </a:cubicBezTo>
                  <a:cubicBezTo>
                    <a:pt x="799" y="3039"/>
                    <a:pt x="708" y="3359"/>
                    <a:pt x="845" y="3633"/>
                  </a:cubicBezTo>
                  <a:cubicBezTo>
                    <a:pt x="959" y="3815"/>
                    <a:pt x="1164" y="3929"/>
                    <a:pt x="1347" y="4043"/>
                  </a:cubicBezTo>
                  <a:cubicBezTo>
                    <a:pt x="1529" y="4180"/>
                    <a:pt x="1689" y="4409"/>
                    <a:pt x="1598" y="4614"/>
                  </a:cubicBezTo>
                  <a:cubicBezTo>
                    <a:pt x="1552" y="4728"/>
                    <a:pt x="1461" y="4797"/>
                    <a:pt x="1370" y="4865"/>
                  </a:cubicBezTo>
                  <a:cubicBezTo>
                    <a:pt x="1301" y="4956"/>
                    <a:pt x="1233" y="5071"/>
                    <a:pt x="1278" y="5162"/>
                  </a:cubicBezTo>
                  <a:cubicBezTo>
                    <a:pt x="1308" y="5250"/>
                    <a:pt x="1403" y="5290"/>
                    <a:pt x="1503" y="5290"/>
                  </a:cubicBezTo>
                  <a:cubicBezTo>
                    <a:pt x="1559" y="5290"/>
                    <a:pt x="1617" y="5278"/>
                    <a:pt x="1666" y="5253"/>
                  </a:cubicBezTo>
                  <a:cubicBezTo>
                    <a:pt x="1895" y="5162"/>
                    <a:pt x="2032" y="4911"/>
                    <a:pt x="2146" y="4660"/>
                  </a:cubicBezTo>
                  <a:cubicBezTo>
                    <a:pt x="2237" y="4431"/>
                    <a:pt x="2328" y="4157"/>
                    <a:pt x="2511" y="3975"/>
                  </a:cubicBezTo>
                  <a:cubicBezTo>
                    <a:pt x="2830" y="3655"/>
                    <a:pt x="3333" y="3633"/>
                    <a:pt x="3789" y="3587"/>
                  </a:cubicBezTo>
                  <a:cubicBezTo>
                    <a:pt x="4200" y="3564"/>
                    <a:pt x="4611" y="3473"/>
                    <a:pt x="5022" y="3381"/>
                  </a:cubicBezTo>
                  <a:cubicBezTo>
                    <a:pt x="5204" y="3313"/>
                    <a:pt x="5410" y="3267"/>
                    <a:pt x="5524" y="3108"/>
                  </a:cubicBezTo>
                  <a:cubicBezTo>
                    <a:pt x="5661" y="2948"/>
                    <a:pt x="5684" y="2697"/>
                    <a:pt x="5524" y="2583"/>
                  </a:cubicBezTo>
                  <a:cubicBezTo>
                    <a:pt x="5451" y="2539"/>
                    <a:pt x="5370" y="2523"/>
                    <a:pt x="5291" y="2523"/>
                  </a:cubicBezTo>
                  <a:cubicBezTo>
                    <a:pt x="5245" y="2523"/>
                    <a:pt x="5200" y="2529"/>
                    <a:pt x="5159" y="2537"/>
                  </a:cubicBezTo>
                  <a:cubicBezTo>
                    <a:pt x="4908" y="2560"/>
                    <a:pt x="4679" y="2628"/>
                    <a:pt x="4451" y="2697"/>
                  </a:cubicBezTo>
                  <a:cubicBezTo>
                    <a:pt x="4377" y="2715"/>
                    <a:pt x="4303" y="2749"/>
                    <a:pt x="4229" y="2749"/>
                  </a:cubicBezTo>
                  <a:cubicBezTo>
                    <a:pt x="4212" y="2749"/>
                    <a:pt x="4195" y="2747"/>
                    <a:pt x="4177" y="2742"/>
                  </a:cubicBezTo>
                  <a:cubicBezTo>
                    <a:pt x="4063" y="2742"/>
                    <a:pt x="3972" y="2697"/>
                    <a:pt x="3949" y="2583"/>
                  </a:cubicBezTo>
                  <a:cubicBezTo>
                    <a:pt x="3926" y="2446"/>
                    <a:pt x="4086" y="2354"/>
                    <a:pt x="4246" y="2286"/>
                  </a:cubicBezTo>
                  <a:cubicBezTo>
                    <a:pt x="4634" y="2149"/>
                    <a:pt x="5045" y="1989"/>
                    <a:pt x="5433" y="1829"/>
                  </a:cubicBezTo>
                  <a:cubicBezTo>
                    <a:pt x="5615" y="1761"/>
                    <a:pt x="5821" y="1692"/>
                    <a:pt x="5935" y="1555"/>
                  </a:cubicBezTo>
                  <a:cubicBezTo>
                    <a:pt x="6072" y="1418"/>
                    <a:pt x="6140" y="1167"/>
                    <a:pt x="6026" y="1008"/>
                  </a:cubicBezTo>
                  <a:cubicBezTo>
                    <a:pt x="6163" y="916"/>
                    <a:pt x="6163" y="665"/>
                    <a:pt x="6003" y="551"/>
                  </a:cubicBezTo>
                  <a:cubicBezTo>
                    <a:pt x="5931" y="491"/>
                    <a:pt x="5833" y="462"/>
                    <a:pt x="5733" y="462"/>
                  </a:cubicBezTo>
                  <a:cubicBezTo>
                    <a:pt x="5644" y="462"/>
                    <a:pt x="5554" y="485"/>
                    <a:pt x="5478" y="528"/>
                  </a:cubicBezTo>
                  <a:cubicBezTo>
                    <a:pt x="5318" y="597"/>
                    <a:pt x="5136" y="688"/>
                    <a:pt x="5022" y="825"/>
                  </a:cubicBezTo>
                  <a:cubicBezTo>
                    <a:pt x="5136" y="688"/>
                    <a:pt x="5296" y="597"/>
                    <a:pt x="5318" y="414"/>
                  </a:cubicBezTo>
                  <a:cubicBezTo>
                    <a:pt x="5341" y="232"/>
                    <a:pt x="5250" y="3"/>
                    <a:pt x="5067" y="3"/>
                  </a:cubicBezTo>
                  <a:cubicBezTo>
                    <a:pt x="5053" y="1"/>
                    <a:pt x="5040" y="0"/>
                    <a:pt x="5026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72"/>
            <p:cNvSpPr/>
            <p:nvPr/>
          </p:nvSpPr>
          <p:spPr>
            <a:xfrm>
              <a:off x="4885925" y="3242950"/>
              <a:ext cx="154075" cy="133550"/>
            </a:xfrm>
            <a:custGeom>
              <a:avLst/>
              <a:gdLst/>
              <a:ahLst/>
              <a:cxnLst/>
              <a:rect l="l" t="t" r="r" b="b"/>
              <a:pathLst>
                <a:path w="6163" h="5342" fill="none" extrusionOk="0">
                  <a:moveTo>
                    <a:pt x="1712" y="137"/>
                  </a:moveTo>
                  <a:cubicBezTo>
                    <a:pt x="1940" y="274"/>
                    <a:pt x="2169" y="434"/>
                    <a:pt x="2397" y="548"/>
                  </a:cubicBezTo>
                  <a:cubicBezTo>
                    <a:pt x="2785" y="731"/>
                    <a:pt x="3196" y="822"/>
                    <a:pt x="3607" y="754"/>
                  </a:cubicBezTo>
                  <a:cubicBezTo>
                    <a:pt x="4017" y="708"/>
                    <a:pt x="4383" y="480"/>
                    <a:pt x="4679" y="206"/>
                  </a:cubicBezTo>
                  <a:cubicBezTo>
                    <a:pt x="4793" y="115"/>
                    <a:pt x="4908" y="0"/>
                    <a:pt x="5067" y="23"/>
                  </a:cubicBezTo>
                  <a:cubicBezTo>
                    <a:pt x="5250" y="23"/>
                    <a:pt x="5341" y="252"/>
                    <a:pt x="5318" y="434"/>
                  </a:cubicBezTo>
                  <a:cubicBezTo>
                    <a:pt x="5296" y="617"/>
                    <a:pt x="5136" y="708"/>
                    <a:pt x="5022" y="845"/>
                  </a:cubicBezTo>
                  <a:cubicBezTo>
                    <a:pt x="5136" y="708"/>
                    <a:pt x="5318" y="617"/>
                    <a:pt x="5478" y="548"/>
                  </a:cubicBezTo>
                  <a:cubicBezTo>
                    <a:pt x="5638" y="457"/>
                    <a:pt x="5866" y="457"/>
                    <a:pt x="6003" y="571"/>
                  </a:cubicBezTo>
                  <a:cubicBezTo>
                    <a:pt x="6163" y="685"/>
                    <a:pt x="6163" y="936"/>
                    <a:pt x="6026" y="1028"/>
                  </a:cubicBezTo>
                  <a:cubicBezTo>
                    <a:pt x="6140" y="1187"/>
                    <a:pt x="6072" y="1438"/>
                    <a:pt x="5935" y="1575"/>
                  </a:cubicBezTo>
                  <a:cubicBezTo>
                    <a:pt x="5821" y="1712"/>
                    <a:pt x="5615" y="1781"/>
                    <a:pt x="5433" y="1849"/>
                  </a:cubicBezTo>
                  <a:cubicBezTo>
                    <a:pt x="5045" y="2009"/>
                    <a:pt x="4634" y="2169"/>
                    <a:pt x="4246" y="2306"/>
                  </a:cubicBezTo>
                  <a:cubicBezTo>
                    <a:pt x="4086" y="2374"/>
                    <a:pt x="3926" y="2466"/>
                    <a:pt x="3949" y="2603"/>
                  </a:cubicBezTo>
                  <a:cubicBezTo>
                    <a:pt x="3972" y="2717"/>
                    <a:pt x="4063" y="2762"/>
                    <a:pt x="4177" y="2762"/>
                  </a:cubicBezTo>
                  <a:cubicBezTo>
                    <a:pt x="4268" y="2785"/>
                    <a:pt x="4360" y="2740"/>
                    <a:pt x="4451" y="2717"/>
                  </a:cubicBezTo>
                  <a:cubicBezTo>
                    <a:pt x="4679" y="2648"/>
                    <a:pt x="4908" y="2580"/>
                    <a:pt x="5159" y="2557"/>
                  </a:cubicBezTo>
                  <a:cubicBezTo>
                    <a:pt x="5273" y="2534"/>
                    <a:pt x="5410" y="2534"/>
                    <a:pt x="5524" y="2603"/>
                  </a:cubicBezTo>
                  <a:cubicBezTo>
                    <a:pt x="5684" y="2717"/>
                    <a:pt x="5661" y="2968"/>
                    <a:pt x="5524" y="3128"/>
                  </a:cubicBezTo>
                  <a:cubicBezTo>
                    <a:pt x="5410" y="3287"/>
                    <a:pt x="5204" y="3333"/>
                    <a:pt x="5022" y="3401"/>
                  </a:cubicBezTo>
                  <a:cubicBezTo>
                    <a:pt x="4611" y="3493"/>
                    <a:pt x="4200" y="3584"/>
                    <a:pt x="3789" y="3607"/>
                  </a:cubicBezTo>
                  <a:cubicBezTo>
                    <a:pt x="3333" y="3653"/>
                    <a:pt x="2830" y="3675"/>
                    <a:pt x="2511" y="3995"/>
                  </a:cubicBezTo>
                  <a:cubicBezTo>
                    <a:pt x="2328" y="4177"/>
                    <a:pt x="2237" y="4451"/>
                    <a:pt x="2146" y="4680"/>
                  </a:cubicBezTo>
                  <a:cubicBezTo>
                    <a:pt x="2032" y="4931"/>
                    <a:pt x="1895" y="5182"/>
                    <a:pt x="1666" y="5273"/>
                  </a:cubicBezTo>
                  <a:cubicBezTo>
                    <a:pt x="1529" y="5342"/>
                    <a:pt x="1324" y="5319"/>
                    <a:pt x="1278" y="5182"/>
                  </a:cubicBezTo>
                  <a:cubicBezTo>
                    <a:pt x="1233" y="5091"/>
                    <a:pt x="1301" y="4976"/>
                    <a:pt x="1370" y="4885"/>
                  </a:cubicBezTo>
                  <a:cubicBezTo>
                    <a:pt x="1461" y="4817"/>
                    <a:pt x="1552" y="4748"/>
                    <a:pt x="1598" y="4634"/>
                  </a:cubicBezTo>
                  <a:cubicBezTo>
                    <a:pt x="1689" y="4429"/>
                    <a:pt x="1529" y="4200"/>
                    <a:pt x="1347" y="4063"/>
                  </a:cubicBezTo>
                  <a:cubicBezTo>
                    <a:pt x="1164" y="3949"/>
                    <a:pt x="959" y="3835"/>
                    <a:pt x="845" y="3653"/>
                  </a:cubicBezTo>
                  <a:cubicBezTo>
                    <a:pt x="708" y="3379"/>
                    <a:pt x="799" y="3059"/>
                    <a:pt x="799" y="2762"/>
                  </a:cubicBezTo>
                  <a:cubicBezTo>
                    <a:pt x="776" y="2374"/>
                    <a:pt x="502" y="1986"/>
                    <a:pt x="137" y="1826"/>
                  </a:cubicBezTo>
                  <a:lnTo>
                    <a:pt x="0" y="1712"/>
                  </a:lnTo>
                  <a:cubicBezTo>
                    <a:pt x="616" y="1210"/>
                    <a:pt x="1187" y="685"/>
                    <a:pt x="1712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72"/>
            <p:cNvSpPr/>
            <p:nvPr/>
          </p:nvSpPr>
          <p:spPr>
            <a:xfrm>
              <a:off x="4883625" y="3227475"/>
              <a:ext cx="92475" cy="109750"/>
            </a:xfrm>
            <a:custGeom>
              <a:avLst/>
              <a:gdLst/>
              <a:ahLst/>
              <a:cxnLst/>
              <a:rect l="l" t="t" r="r" b="b"/>
              <a:pathLst>
                <a:path w="3699" h="4390" extrusionOk="0">
                  <a:moveTo>
                    <a:pt x="2929" y="0"/>
                  </a:moveTo>
                  <a:cubicBezTo>
                    <a:pt x="2756" y="0"/>
                    <a:pt x="2579" y="45"/>
                    <a:pt x="2420" y="117"/>
                  </a:cubicBezTo>
                  <a:cubicBezTo>
                    <a:pt x="2169" y="231"/>
                    <a:pt x="1964" y="414"/>
                    <a:pt x="1736" y="574"/>
                  </a:cubicBezTo>
                  <a:lnTo>
                    <a:pt x="24" y="2788"/>
                  </a:lnTo>
                  <a:cubicBezTo>
                    <a:pt x="1" y="3153"/>
                    <a:pt x="1" y="3541"/>
                    <a:pt x="138" y="3861"/>
                  </a:cubicBezTo>
                  <a:cubicBezTo>
                    <a:pt x="272" y="4149"/>
                    <a:pt x="569" y="4389"/>
                    <a:pt x="864" y="4389"/>
                  </a:cubicBezTo>
                  <a:cubicBezTo>
                    <a:pt x="919" y="4389"/>
                    <a:pt x="974" y="4381"/>
                    <a:pt x="1028" y="4363"/>
                  </a:cubicBezTo>
                  <a:cubicBezTo>
                    <a:pt x="1256" y="4294"/>
                    <a:pt x="1439" y="4066"/>
                    <a:pt x="1484" y="3838"/>
                  </a:cubicBezTo>
                  <a:cubicBezTo>
                    <a:pt x="1530" y="3587"/>
                    <a:pt x="1484" y="3336"/>
                    <a:pt x="1370" y="3130"/>
                  </a:cubicBezTo>
                  <a:lnTo>
                    <a:pt x="1370" y="3130"/>
                  </a:lnTo>
                  <a:cubicBezTo>
                    <a:pt x="1493" y="3253"/>
                    <a:pt x="1671" y="3316"/>
                    <a:pt x="1849" y="3316"/>
                  </a:cubicBezTo>
                  <a:cubicBezTo>
                    <a:pt x="2036" y="3316"/>
                    <a:pt x="2224" y="3247"/>
                    <a:pt x="2352" y="3107"/>
                  </a:cubicBezTo>
                  <a:cubicBezTo>
                    <a:pt x="2603" y="2856"/>
                    <a:pt x="2557" y="2377"/>
                    <a:pt x="2283" y="2149"/>
                  </a:cubicBezTo>
                  <a:lnTo>
                    <a:pt x="2283" y="2149"/>
                  </a:lnTo>
                  <a:cubicBezTo>
                    <a:pt x="2397" y="2160"/>
                    <a:pt x="2517" y="2172"/>
                    <a:pt x="2637" y="2172"/>
                  </a:cubicBezTo>
                  <a:cubicBezTo>
                    <a:pt x="2757" y="2172"/>
                    <a:pt x="2877" y="2160"/>
                    <a:pt x="2991" y="2126"/>
                  </a:cubicBezTo>
                  <a:cubicBezTo>
                    <a:pt x="3219" y="2057"/>
                    <a:pt x="3425" y="1898"/>
                    <a:pt x="3493" y="1669"/>
                  </a:cubicBezTo>
                  <a:cubicBezTo>
                    <a:pt x="3535" y="1458"/>
                    <a:pt x="3421" y="1188"/>
                    <a:pt x="3205" y="1131"/>
                  </a:cubicBezTo>
                  <a:lnTo>
                    <a:pt x="3205" y="1131"/>
                  </a:lnTo>
                  <a:cubicBezTo>
                    <a:pt x="3218" y="1132"/>
                    <a:pt x="3230" y="1133"/>
                    <a:pt x="3243" y="1133"/>
                  </a:cubicBezTo>
                  <a:cubicBezTo>
                    <a:pt x="3483" y="1133"/>
                    <a:pt x="3699" y="908"/>
                    <a:pt x="3699" y="665"/>
                  </a:cubicBezTo>
                  <a:cubicBezTo>
                    <a:pt x="3699" y="368"/>
                    <a:pt x="3493" y="140"/>
                    <a:pt x="3219" y="49"/>
                  </a:cubicBezTo>
                  <a:cubicBezTo>
                    <a:pt x="3127" y="15"/>
                    <a:pt x="3029" y="0"/>
                    <a:pt x="29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5" name="Google Shape;5865;p72"/>
            <p:cNvSpPr/>
            <p:nvPr/>
          </p:nvSpPr>
          <p:spPr>
            <a:xfrm>
              <a:off x="4877350" y="3222525"/>
              <a:ext cx="103875" cy="119050"/>
            </a:xfrm>
            <a:custGeom>
              <a:avLst/>
              <a:gdLst/>
              <a:ahLst/>
              <a:cxnLst/>
              <a:rect l="l" t="t" r="r" b="b"/>
              <a:pathLst>
                <a:path w="4155" h="4762" extrusionOk="0">
                  <a:moveTo>
                    <a:pt x="457" y="2986"/>
                  </a:moveTo>
                  <a:cubicBezTo>
                    <a:pt x="457" y="2990"/>
                    <a:pt x="457" y="2995"/>
                    <a:pt x="457" y="2999"/>
                  </a:cubicBezTo>
                  <a:lnTo>
                    <a:pt x="457" y="2999"/>
                  </a:lnTo>
                  <a:cubicBezTo>
                    <a:pt x="457" y="2994"/>
                    <a:pt x="457" y="2990"/>
                    <a:pt x="457" y="2986"/>
                  </a:cubicBezTo>
                  <a:close/>
                  <a:moveTo>
                    <a:pt x="3182" y="404"/>
                  </a:moveTo>
                  <a:cubicBezTo>
                    <a:pt x="3467" y="404"/>
                    <a:pt x="3750" y="530"/>
                    <a:pt x="3767" y="863"/>
                  </a:cubicBezTo>
                  <a:cubicBezTo>
                    <a:pt x="3747" y="1026"/>
                    <a:pt x="3617" y="1135"/>
                    <a:pt x="3460" y="1140"/>
                  </a:cubicBezTo>
                  <a:lnTo>
                    <a:pt x="3460" y="1140"/>
                  </a:lnTo>
                  <a:cubicBezTo>
                    <a:pt x="3456" y="1139"/>
                    <a:pt x="3451" y="1138"/>
                    <a:pt x="3447" y="1137"/>
                  </a:cubicBezTo>
                  <a:cubicBezTo>
                    <a:pt x="3447" y="1138"/>
                    <a:pt x="3447" y="1139"/>
                    <a:pt x="3447" y="1140"/>
                  </a:cubicBezTo>
                  <a:lnTo>
                    <a:pt x="3447" y="1140"/>
                  </a:lnTo>
                  <a:cubicBezTo>
                    <a:pt x="3432" y="1140"/>
                    <a:pt x="3417" y="1139"/>
                    <a:pt x="3402" y="1137"/>
                  </a:cubicBezTo>
                  <a:cubicBezTo>
                    <a:pt x="3395" y="1136"/>
                    <a:pt x="3389" y="1136"/>
                    <a:pt x="3383" y="1136"/>
                  </a:cubicBezTo>
                  <a:cubicBezTo>
                    <a:pt x="3194" y="1136"/>
                    <a:pt x="3157" y="1480"/>
                    <a:pt x="3356" y="1502"/>
                  </a:cubicBezTo>
                  <a:cubicBezTo>
                    <a:pt x="3373" y="1506"/>
                    <a:pt x="3389" y="1511"/>
                    <a:pt x="3403" y="1517"/>
                  </a:cubicBezTo>
                  <a:lnTo>
                    <a:pt x="3403" y="1517"/>
                  </a:lnTo>
                  <a:cubicBezTo>
                    <a:pt x="3403" y="1519"/>
                    <a:pt x="3402" y="1522"/>
                    <a:pt x="3402" y="1525"/>
                  </a:cubicBezTo>
                  <a:cubicBezTo>
                    <a:pt x="3410" y="1526"/>
                    <a:pt x="3419" y="1527"/>
                    <a:pt x="3428" y="1527"/>
                  </a:cubicBezTo>
                  <a:lnTo>
                    <a:pt x="3428" y="1527"/>
                  </a:lnTo>
                  <a:cubicBezTo>
                    <a:pt x="3635" y="1631"/>
                    <a:pt x="3545" y="1926"/>
                    <a:pt x="3379" y="2050"/>
                  </a:cubicBezTo>
                  <a:cubicBezTo>
                    <a:pt x="3217" y="2153"/>
                    <a:pt x="3026" y="2180"/>
                    <a:pt x="2837" y="2180"/>
                  </a:cubicBezTo>
                  <a:cubicBezTo>
                    <a:pt x="2734" y="2180"/>
                    <a:pt x="2631" y="2172"/>
                    <a:pt x="2534" y="2164"/>
                  </a:cubicBezTo>
                  <a:cubicBezTo>
                    <a:pt x="2527" y="2163"/>
                    <a:pt x="2519" y="2163"/>
                    <a:pt x="2512" y="2163"/>
                  </a:cubicBezTo>
                  <a:cubicBezTo>
                    <a:pt x="2364" y="2163"/>
                    <a:pt x="2267" y="2375"/>
                    <a:pt x="2397" y="2484"/>
                  </a:cubicBezTo>
                  <a:cubicBezTo>
                    <a:pt x="2580" y="2643"/>
                    <a:pt x="2648" y="2963"/>
                    <a:pt x="2466" y="3191"/>
                  </a:cubicBezTo>
                  <a:cubicBezTo>
                    <a:pt x="2377" y="3291"/>
                    <a:pt x="2256" y="3337"/>
                    <a:pt x="2132" y="3337"/>
                  </a:cubicBezTo>
                  <a:cubicBezTo>
                    <a:pt x="2000" y="3337"/>
                    <a:pt x="1864" y="3285"/>
                    <a:pt x="1758" y="3191"/>
                  </a:cubicBezTo>
                  <a:cubicBezTo>
                    <a:pt x="1727" y="3160"/>
                    <a:pt x="1683" y="3146"/>
                    <a:pt x="1637" y="3146"/>
                  </a:cubicBezTo>
                  <a:cubicBezTo>
                    <a:pt x="1519" y="3146"/>
                    <a:pt x="1389" y="3242"/>
                    <a:pt x="1439" y="3374"/>
                  </a:cubicBezTo>
                  <a:cubicBezTo>
                    <a:pt x="1553" y="3625"/>
                    <a:pt x="1621" y="3876"/>
                    <a:pt x="1484" y="4127"/>
                  </a:cubicBezTo>
                  <a:cubicBezTo>
                    <a:pt x="1400" y="4296"/>
                    <a:pt x="1252" y="4390"/>
                    <a:pt x="1089" y="4390"/>
                  </a:cubicBezTo>
                  <a:cubicBezTo>
                    <a:pt x="1032" y="4390"/>
                    <a:pt x="973" y="4379"/>
                    <a:pt x="914" y="4355"/>
                  </a:cubicBezTo>
                  <a:cubicBezTo>
                    <a:pt x="433" y="4115"/>
                    <a:pt x="433" y="3499"/>
                    <a:pt x="454" y="3046"/>
                  </a:cubicBezTo>
                  <a:lnTo>
                    <a:pt x="454" y="3046"/>
                  </a:lnTo>
                  <a:lnTo>
                    <a:pt x="1621" y="1571"/>
                  </a:lnTo>
                  <a:cubicBezTo>
                    <a:pt x="1781" y="1365"/>
                    <a:pt x="1941" y="1114"/>
                    <a:pt x="2123" y="932"/>
                  </a:cubicBezTo>
                  <a:cubicBezTo>
                    <a:pt x="2306" y="726"/>
                    <a:pt x="2603" y="544"/>
                    <a:pt x="2877" y="452"/>
                  </a:cubicBezTo>
                  <a:cubicBezTo>
                    <a:pt x="2970" y="421"/>
                    <a:pt x="3076" y="404"/>
                    <a:pt x="3182" y="404"/>
                  </a:cubicBezTo>
                  <a:close/>
                  <a:moveTo>
                    <a:pt x="3181" y="1"/>
                  </a:moveTo>
                  <a:cubicBezTo>
                    <a:pt x="2756" y="1"/>
                    <a:pt x="2368" y="241"/>
                    <a:pt x="2032" y="498"/>
                  </a:cubicBezTo>
                  <a:cubicBezTo>
                    <a:pt x="1735" y="749"/>
                    <a:pt x="1507" y="1091"/>
                    <a:pt x="1279" y="1388"/>
                  </a:cubicBezTo>
                  <a:lnTo>
                    <a:pt x="275" y="2666"/>
                  </a:lnTo>
                  <a:cubicBezTo>
                    <a:pt x="206" y="2758"/>
                    <a:pt x="115" y="2849"/>
                    <a:pt x="92" y="2986"/>
                  </a:cubicBezTo>
                  <a:cubicBezTo>
                    <a:pt x="1" y="3420"/>
                    <a:pt x="69" y="4013"/>
                    <a:pt x="366" y="4355"/>
                  </a:cubicBezTo>
                  <a:cubicBezTo>
                    <a:pt x="549" y="4599"/>
                    <a:pt x="833" y="4761"/>
                    <a:pt x="1117" y="4761"/>
                  </a:cubicBezTo>
                  <a:cubicBezTo>
                    <a:pt x="1259" y="4761"/>
                    <a:pt x="1401" y="4721"/>
                    <a:pt x="1530" y="4629"/>
                  </a:cubicBezTo>
                  <a:cubicBezTo>
                    <a:pt x="1859" y="4415"/>
                    <a:pt x="1963" y="4047"/>
                    <a:pt x="1918" y="3687"/>
                  </a:cubicBezTo>
                  <a:lnTo>
                    <a:pt x="1918" y="3687"/>
                  </a:lnTo>
                  <a:cubicBezTo>
                    <a:pt x="1985" y="3703"/>
                    <a:pt x="2054" y="3711"/>
                    <a:pt x="2123" y="3711"/>
                  </a:cubicBezTo>
                  <a:cubicBezTo>
                    <a:pt x="2352" y="3711"/>
                    <a:pt x="2580" y="3625"/>
                    <a:pt x="2740" y="3442"/>
                  </a:cubicBezTo>
                  <a:cubicBezTo>
                    <a:pt x="2965" y="3201"/>
                    <a:pt x="3009" y="2846"/>
                    <a:pt x="2887" y="2545"/>
                  </a:cubicBezTo>
                  <a:lnTo>
                    <a:pt x="2887" y="2545"/>
                  </a:lnTo>
                  <a:cubicBezTo>
                    <a:pt x="3254" y="2537"/>
                    <a:pt x="3629" y="2440"/>
                    <a:pt x="3835" y="2096"/>
                  </a:cubicBezTo>
                  <a:cubicBezTo>
                    <a:pt x="3957" y="1879"/>
                    <a:pt x="3951" y="1614"/>
                    <a:pt x="3834" y="1415"/>
                  </a:cubicBezTo>
                  <a:lnTo>
                    <a:pt x="3834" y="1415"/>
                  </a:lnTo>
                  <a:cubicBezTo>
                    <a:pt x="3996" y="1302"/>
                    <a:pt x="4107" y="1117"/>
                    <a:pt x="4146" y="920"/>
                  </a:cubicBezTo>
                  <a:lnTo>
                    <a:pt x="4146" y="920"/>
                  </a:lnTo>
                  <a:cubicBezTo>
                    <a:pt x="4152" y="903"/>
                    <a:pt x="4155" y="884"/>
                    <a:pt x="4155" y="863"/>
                  </a:cubicBezTo>
                  <a:lnTo>
                    <a:pt x="4155" y="863"/>
                  </a:lnTo>
                  <a:cubicBezTo>
                    <a:pt x="4155" y="863"/>
                    <a:pt x="4155" y="863"/>
                    <a:pt x="4155" y="863"/>
                  </a:cubicBezTo>
                  <a:cubicBezTo>
                    <a:pt x="4155" y="851"/>
                    <a:pt x="4154" y="840"/>
                    <a:pt x="4152" y="829"/>
                  </a:cubicBezTo>
                  <a:lnTo>
                    <a:pt x="4152" y="829"/>
                  </a:lnTo>
                  <a:cubicBezTo>
                    <a:pt x="4115" y="411"/>
                    <a:pt x="3801" y="85"/>
                    <a:pt x="3379" y="19"/>
                  </a:cubicBezTo>
                  <a:cubicBezTo>
                    <a:pt x="3312" y="6"/>
                    <a:pt x="3246" y="1"/>
                    <a:pt x="318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6" name="Google Shape;5866;p72"/>
            <p:cNvSpPr/>
            <p:nvPr/>
          </p:nvSpPr>
          <p:spPr>
            <a:xfrm>
              <a:off x="4972075" y="3262925"/>
              <a:ext cx="39975" cy="12000"/>
            </a:xfrm>
            <a:custGeom>
              <a:avLst/>
              <a:gdLst/>
              <a:ahLst/>
              <a:cxnLst/>
              <a:rect l="l" t="t" r="r" b="b"/>
              <a:pathLst>
                <a:path w="1599" h="480" fill="none" extrusionOk="0">
                  <a:moveTo>
                    <a:pt x="1599" y="0"/>
                  </a:moveTo>
                  <a:cubicBezTo>
                    <a:pt x="1119" y="297"/>
                    <a:pt x="571" y="457"/>
                    <a:pt x="1" y="480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72"/>
            <p:cNvSpPr/>
            <p:nvPr/>
          </p:nvSpPr>
          <p:spPr>
            <a:xfrm>
              <a:off x="4973800" y="3266350"/>
              <a:ext cx="62775" cy="16575"/>
            </a:xfrm>
            <a:custGeom>
              <a:avLst/>
              <a:gdLst/>
              <a:ahLst/>
              <a:cxnLst/>
              <a:rect l="l" t="t" r="r" b="b"/>
              <a:pathLst>
                <a:path w="2511" h="663" fill="none" extrusionOk="0">
                  <a:moveTo>
                    <a:pt x="2511" y="114"/>
                  </a:moveTo>
                  <a:cubicBezTo>
                    <a:pt x="2465" y="23"/>
                    <a:pt x="2351" y="0"/>
                    <a:pt x="2237" y="23"/>
                  </a:cubicBezTo>
                  <a:cubicBezTo>
                    <a:pt x="2146" y="46"/>
                    <a:pt x="2054" y="92"/>
                    <a:pt x="1963" y="137"/>
                  </a:cubicBezTo>
                  <a:cubicBezTo>
                    <a:pt x="1347" y="457"/>
                    <a:pt x="685" y="639"/>
                    <a:pt x="0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extrusionOk="0">
                  <a:moveTo>
                    <a:pt x="1" y="0"/>
                  </a:moveTo>
                  <a:lnTo>
                    <a:pt x="480" y="4611"/>
                  </a:lnTo>
                  <a:lnTo>
                    <a:pt x="1142" y="11002"/>
                  </a:lnTo>
                  <a:cubicBezTo>
                    <a:pt x="1142" y="11002"/>
                    <a:pt x="6118" y="13787"/>
                    <a:pt x="9564" y="15088"/>
                  </a:cubicBezTo>
                  <a:cubicBezTo>
                    <a:pt x="9816" y="15179"/>
                    <a:pt x="10044" y="15271"/>
                    <a:pt x="10272" y="15339"/>
                  </a:cubicBezTo>
                  <a:lnTo>
                    <a:pt x="12052" y="12554"/>
                  </a:lnTo>
                  <a:cubicBezTo>
                    <a:pt x="12052" y="12554"/>
                    <a:pt x="8400" y="344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72"/>
            <p:cNvSpPr/>
            <p:nvPr/>
          </p:nvSpPr>
          <p:spPr>
            <a:xfrm>
              <a:off x="4635975" y="2926250"/>
              <a:ext cx="301325" cy="383500"/>
            </a:xfrm>
            <a:custGeom>
              <a:avLst/>
              <a:gdLst/>
              <a:ahLst/>
              <a:cxnLst/>
              <a:rect l="l" t="t" r="r" b="b"/>
              <a:pathLst>
                <a:path w="12053" h="15340" fill="none" extrusionOk="0">
                  <a:moveTo>
                    <a:pt x="12052" y="12554"/>
                  </a:moveTo>
                  <a:lnTo>
                    <a:pt x="10272" y="15339"/>
                  </a:lnTo>
                  <a:cubicBezTo>
                    <a:pt x="10044" y="15271"/>
                    <a:pt x="9816" y="15179"/>
                    <a:pt x="9564" y="15088"/>
                  </a:cubicBezTo>
                  <a:cubicBezTo>
                    <a:pt x="6118" y="13787"/>
                    <a:pt x="1142" y="11002"/>
                    <a:pt x="1142" y="11002"/>
                  </a:cubicBezTo>
                  <a:lnTo>
                    <a:pt x="480" y="4611"/>
                  </a:lnTo>
                  <a:lnTo>
                    <a:pt x="1" y="0"/>
                  </a:lnTo>
                  <a:cubicBezTo>
                    <a:pt x="8400" y="3447"/>
                    <a:pt x="12052" y="12554"/>
                    <a:pt x="12052" y="1255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10477"/>
                  </a:lnTo>
                  <a:lnTo>
                    <a:pt x="1963" y="12920"/>
                  </a:lnTo>
                  <a:lnTo>
                    <a:pt x="1963" y="14198"/>
                  </a:lnTo>
                  <a:lnTo>
                    <a:pt x="1963" y="14403"/>
                  </a:lnTo>
                  <a:cubicBezTo>
                    <a:pt x="1963" y="14403"/>
                    <a:pt x="0" y="14928"/>
                    <a:pt x="137" y="16207"/>
                  </a:cubicBezTo>
                  <a:lnTo>
                    <a:pt x="5410" y="16207"/>
                  </a:lnTo>
                  <a:lnTo>
                    <a:pt x="5410" y="14403"/>
                  </a:lnTo>
                  <a:lnTo>
                    <a:pt x="5501" y="14198"/>
                  </a:lnTo>
                  <a:lnTo>
                    <a:pt x="6049" y="13148"/>
                  </a:lnTo>
                  <a:lnTo>
                    <a:pt x="7418" y="10477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72"/>
            <p:cNvSpPr/>
            <p:nvPr/>
          </p:nvSpPr>
          <p:spPr>
            <a:xfrm>
              <a:off x="415722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7418" y="10477"/>
                  </a:lnTo>
                  <a:lnTo>
                    <a:pt x="6049" y="13148"/>
                  </a:lnTo>
                  <a:lnTo>
                    <a:pt x="5501" y="14198"/>
                  </a:lnTo>
                  <a:lnTo>
                    <a:pt x="5410" y="14403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0" y="14928"/>
                    <a:pt x="1963" y="14403"/>
                    <a:pt x="1963" y="14403"/>
                  </a:cubicBezTo>
                  <a:lnTo>
                    <a:pt x="1963" y="14198"/>
                  </a:lnTo>
                  <a:lnTo>
                    <a:pt x="1963" y="12920"/>
                  </a:lnTo>
                  <a:lnTo>
                    <a:pt x="1986" y="1047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extrusionOk="0">
                  <a:moveTo>
                    <a:pt x="23" y="0"/>
                  </a:moveTo>
                  <a:lnTo>
                    <a:pt x="0" y="2443"/>
                  </a:lnTo>
                  <a:lnTo>
                    <a:pt x="0" y="3721"/>
                  </a:lnTo>
                  <a:lnTo>
                    <a:pt x="3538" y="3721"/>
                  </a:lnTo>
                  <a:lnTo>
                    <a:pt x="4086" y="2694"/>
                  </a:lnTo>
                  <a:lnTo>
                    <a:pt x="54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72"/>
            <p:cNvSpPr/>
            <p:nvPr/>
          </p:nvSpPr>
          <p:spPr>
            <a:xfrm>
              <a:off x="4206300" y="3755950"/>
              <a:ext cx="136400" cy="93025"/>
            </a:xfrm>
            <a:custGeom>
              <a:avLst/>
              <a:gdLst/>
              <a:ahLst/>
              <a:cxnLst/>
              <a:rect l="l" t="t" r="r" b="b"/>
              <a:pathLst>
                <a:path w="5456" h="3721" fill="none" extrusionOk="0">
                  <a:moveTo>
                    <a:pt x="5455" y="0"/>
                  </a:moveTo>
                  <a:lnTo>
                    <a:pt x="4086" y="2694"/>
                  </a:lnTo>
                  <a:lnTo>
                    <a:pt x="3538" y="3721"/>
                  </a:lnTo>
                  <a:lnTo>
                    <a:pt x="0" y="3721"/>
                  </a:lnTo>
                  <a:lnTo>
                    <a:pt x="0" y="2443"/>
                  </a:lnTo>
                  <a:lnTo>
                    <a:pt x="2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72"/>
            <p:cNvSpPr/>
            <p:nvPr/>
          </p:nvSpPr>
          <p:spPr>
            <a:xfrm>
              <a:off x="4157225" y="3817000"/>
              <a:ext cx="151225" cy="82200"/>
            </a:xfrm>
            <a:custGeom>
              <a:avLst/>
              <a:gdLst/>
              <a:ahLst/>
              <a:cxnLst/>
              <a:rect l="l" t="t" r="r" b="b"/>
              <a:pathLst>
                <a:path w="6049" h="3288" extrusionOk="0">
                  <a:moveTo>
                    <a:pt x="1963" y="1"/>
                  </a:moveTo>
                  <a:lnTo>
                    <a:pt x="1963" y="1484"/>
                  </a:lnTo>
                  <a:cubicBezTo>
                    <a:pt x="1963" y="1484"/>
                    <a:pt x="0" y="2009"/>
                    <a:pt x="137" y="3288"/>
                  </a:cubicBezTo>
                  <a:lnTo>
                    <a:pt x="5410" y="3288"/>
                  </a:lnTo>
                  <a:lnTo>
                    <a:pt x="5410" y="1484"/>
                  </a:lnTo>
                  <a:lnTo>
                    <a:pt x="6049" y="229"/>
                  </a:lnTo>
                  <a:cubicBezTo>
                    <a:pt x="4679" y="115"/>
                    <a:pt x="3333" y="24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72"/>
            <p:cNvSpPr/>
            <p:nvPr/>
          </p:nvSpPr>
          <p:spPr>
            <a:xfrm>
              <a:off x="4153350" y="3812450"/>
              <a:ext cx="160100" cy="91325"/>
            </a:xfrm>
            <a:custGeom>
              <a:avLst/>
              <a:gdLst/>
              <a:ahLst/>
              <a:cxnLst/>
              <a:rect l="l" t="t" r="r" b="b"/>
              <a:pathLst>
                <a:path w="6404" h="3653" extrusionOk="0">
                  <a:moveTo>
                    <a:pt x="2324" y="392"/>
                  </a:moveTo>
                  <a:cubicBezTo>
                    <a:pt x="3524" y="416"/>
                    <a:pt x="4708" y="476"/>
                    <a:pt x="5907" y="588"/>
                  </a:cubicBezTo>
                  <a:lnTo>
                    <a:pt x="5907" y="588"/>
                  </a:lnTo>
                  <a:cubicBezTo>
                    <a:pt x="5816" y="764"/>
                    <a:pt x="5725" y="936"/>
                    <a:pt x="5633" y="1119"/>
                  </a:cubicBezTo>
                  <a:cubicBezTo>
                    <a:pt x="5542" y="1301"/>
                    <a:pt x="5382" y="1507"/>
                    <a:pt x="5382" y="1712"/>
                  </a:cubicBezTo>
                  <a:cubicBezTo>
                    <a:pt x="5362" y="2217"/>
                    <a:pt x="5378" y="2739"/>
                    <a:pt x="5381" y="3264"/>
                  </a:cubicBezTo>
                  <a:lnTo>
                    <a:pt x="478" y="3264"/>
                  </a:lnTo>
                  <a:cubicBezTo>
                    <a:pt x="564" y="2480"/>
                    <a:pt x="1490" y="2038"/>
                    <a:pt x="2164" y="1849"/>
                  </a:cubicBezTo>
                  <a:cubicBezTo>
                    <a:pt x="2255" y="1826"/>
                    <a:pt x="2301" y="1735"/>
                    <a:pt x="2324" y="1666"/>
                  </a:cubicBezTo>
                  <a:cubicBezTo>
                    <a:pt x="2324" y="1234"/>
                    <a:pt x="2324" y="819"/>
                    <a:pt x="2324" y="392"/>
                  </a:cubicBezTo>
                  <a:close/>
                  <a:moveTo>
                    <a:pt x="2118" y="0"/>
                  </a:moveTo>
                  <a:cubicBezTo>
                    <a:pt x="2027" y="0"/>
                    <a:pt x="1936" y="91"/>
                    <a:pt x="1936" y="183"/>
                  </a:cubicBezTo>
                  <a:cubicBezTo>
                    <a:pt x="1936" y="636"/>
                    <a:pt x="1936" y="1072"/>
                    <a:pt x="1936" y="1522"/>
                  </a:cubicBezTo>
                  <a:lnTo>
                    <a:pt x="1936" y="1522"/>
                  </a:lnTo>
                  <a:cubicBezTo>
                    <a:pt x="1066" y="1782"/>
                    <a:pt x="0" y="2451"/>
                    <a:pt x="87" y="3470"/>
                  </a:cubicBezTo>
                  <a:cubicBezTo>
                    <a:pt x="110" y="3561"/>
                    <a:pt x="178" y="3652"/>
                    <a:pt x="292" y="3652"/>
                  </a:cubicBezTo>
                  <a:lnTo>
                    <a:pt x="5565" y="3652"/>
                  </a:lnTo>
                  <a:cubicBezTo>
                    <a:pt x="5679" y="3652"/>
                    <a:pt x="5747" y="3561"/>
                    <a:pt x="5747" y="3470"/>
                  </a:cubicBezTo>
                  <a:cubicBezTo>
                    <a:pt x="5747" y="2899"/>
                    <a:pt x="5793" y="2305"/>
                    <a:pt x="5747" y="1735"/>
                  </a:cubicBezTo>
                  <a:cubicBezTo>
                    <a:pt x="5747" y="1729"/>
                    <a:pt x="5747" y="1724"/>
                    <a:pt x="5747" y="1720"/>
                  </a:cubicBezTo>
                  <a:lnTo>
                    <a:pt x="5747" y="1720"/>
                  </a:lnTo>
                  <a:cubicBezTo>
                    <a:pt x="5753" y="1713"/>
                    <a:pt x="5761" y="1703"/>
                    <a:pt x="5770" y="1689"/>
                  </a:cubicBezTo>
                  <a:cubicBezTo>
                    <a:pt x="5839" y="1552"/>
                    <a:pt x="5907" y="1415"/>
                    <a:pt x="5976" y="1255"/>
                  </a:cubicBezTo>
                  <a:cubicBezTo>
                    <a:pt x="6104" y="1021"/>
                    <a:pt x="6212" y="806"/>
                    <a:pt x="6337" y="573"/>
                  </a:cubicBezTo>
                  <a:lnTo>
                    <a:pt x="6337" y="573"/>
                  </a:lnTo>
                  <a:cubicBezTo>
                    <a:pt x="6362" y="548"/>
                    <a:pt x="6376" y="514"/>
                    <a:pt x="6382" y="477"/>
                  </a:cubicBezTo>
                  <a:lnTo>
                    <a:pt x="6382" y="477"/>
                  </a:lnTo>
                  <a:cubicBezTo>
                    <a:pt x="6404" y="390"/>
                    <a:pt x="6365" y="314"/>
                    <a:pt x="6304" y="270"/>
                  </a:cubicBezTo>
                  <a:lnTo>
                    <a:pt x="6304" y="270"/>
                  </a:lnTo>
                  <a:cubicBezTo>
                    <a:pt x="6277" y="247"/>
                    <a:pt x="6244" y="232"/>
                    <a:pt x="6204" y="228"/>
                  </a:cubicBezTo>
                  <a:cubicBezTo>
                    <a:pt x="4834" y="114"/>
                    <a:pt x="3488" y="23"/>
                    <a:pt x="211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6" name="Google Shape;5876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8" y="1"/>
                  </a:moveTo>
                  <a:lnTo>
                    <a:pt x="0" y="754"/>
                  </a:lnTo>
                  <a:lnTo>
                    <a:pt x="4999" y="10477"/>
                  </a:lnTo>
                  <a:lnTo>
                    <a:pt x="6391" y="13194"/>
                  </a:lnTo>
                  <a:lnTo>
                    <a:pt x="6916" y="14198"/>
                  </a:lnTo>
                  <a:lnTo>
                    <a:pt x="7007" y="14403"/>
                  </a:lnTo>
                  <a:lnTo>
                    <a:pt x="7007" y="16207"/>
                  </a:lnTo>
                  <a:lnTo>
                    <a:pt x="12280" y="16207"/>
                  </a:lnTo>
                  <a:cubicBezTo>
                    <a:pt x="12417" y="14928"/>
                    <a:pt x="10454" y="14403"/>
                    <a:pt x="10454" y="14403"/>
                  </a:cubicBezTo>
                  <a:lnTo>
                    <a:pt x="10454" y="14198"/>
                  </a:lnTo>
                  <a:lnTo>
                    <a:pt x="10454" y="13034"/>
                  </a:lnTo>
                  <a:lnTo>
                    <a:pt x="10431" y="10477"/>
                  </a:lnTo>
                  <a:lnTo>
                    <a:pt x="10408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7" name="Google Shape;5877;p72"/>
            <p:cNvSpPr/>
            <p:nvPr/>
          </p:nvSpPr>
          <p:spPr>
            <a:xfrm>
              <a:off x="4471075" y="34940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7" y="16207"/>
                  </a:lnTo>
                  <a:lnTo>
                    <a:pt x="7007" y="14403"/>
                  </a:lnTo>
                  <a:lnTo>
                    <a:pt x="6916" y="14198"/>
                  </a:lnTo>
                  <a:lnTo>
                    <a:pt x="6391" y="13194"/>
                  </a:lnTo>
                  <a:lnTo>
                    <a:pt x="4999" y="10477"/>
                  </a:lnTo>
                  <a:lnTo>
                    <a:pt x="0" y="754"/>
                  </a:lnTo>
                  <a:lnTo>
                    <a:pt x="10408" y="1"/>
                  </a:lnTo>
                  <a:lnTo>
                    <a:pt x="10431" y="10477"/>
                  </a:lnTo>
                  <a:lnTo>
                    <a:pt x="10454" y="13034"/>
                  </a:lnTo>
                  <a:lnTo>
                    <a:pt x="10454" y="14198"/>
                  </a:lnTo>
                  <a:lnTo>
                    <a:pt x="10454" y="14403"/>
                  </a:lnTo>
                  <a:cubicBezTo>
                    <a:pt x="10454" y="14403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extrusionOk="0">
                  <a:moveTo>
                    <a:pt x="1" y="0"/>
                  </a:moveTo>
                  <a:lnTo>
                    <a:pt x="1393" y="2739"/>
                  </a:lnTo>
                  <a:lnTo>
                    <a:pt x="1918" y="3721"/>
                  </a:lnTo>
                  <a:lnTo>
                    <a:pt x="5456" y="3721"/>
                  </a:lnTo>
                  <a:lnTo>
                    <a:pt x="5456" y="2557"/>
                  </a:lnTo>
                  <a:lnTo>
                    <a:pt x="54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72"/>
            <p:cNvSpPr/>
            <p:nvPr/>
          </p:nvSpPr>
          <p:spPr>
            <a:xfrm>
              <a:off x="4596025" y="3755950"/>
              <a:ext cx="136425" cy="93025"/>
            </a:xfrm>
            <a:custGeom>
              <a:avLst/>
              <a:gdLst/>
              <a:ahLst/>
              <a:cxnLst/>
              <a:rect l="l" t="t" r="r" b="b"/>
              <a:pathLst>
                <a:path w="5457" h="3721" fill="none" extrusionOk="0">
                  <a:moveTo>
                    <a:pt x="5456" y="3721"/>
                  </a:moveTo>
                  <a:lnTo>
                    <a:pt x="1918" y="3721"/>
                  </a:lnTo>
                  <a:lnTo>
                    <a:pt x="1393" y="2739"/>
                  </a:lnTo>
                  <a:lnTo>
                    <a:pt x="1" y="0"/>
                  </a:lnTo>
                  <a:lnTo>
                    <a:pt x="5433" y="0"/>
                  </a:lnTo>
                  <a:lnTo>
                    <a:pt x="5456" y="2557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72"/>
            <p:cNvSpPr/>
            <p:nvPr/>
          </p:nvSpPr>
          <p:spPr>
            <a:xfrm>
              <a:off x="4630850" y="3819850"/>
              <a:ext cx="150675" cy="79350"/>
            </a:xfrm>
            <a:custGeom>
              <a:avLst/>
              <a:gdLst/>
              <a:ahLst/>
              <a:cxnLst/>
              <a:rect l="l" t="t" r="r" b="b"/>
              <a:pathLst>
                <a:path w="6027" h="3174" extrusionOk="0">
                  <a:moveTo>
                    <a:pt x="4063" y="1"/>
                  </a:moveTo>
                  <a:cubicBezTo>
                    <a:pt x="2694" y="46"/>
                    <a:pt x="1347" y="115"/>
                    <a:pt x="0" y="161"/>
                  </a:cubicBezTo>
                  <a:lnTo>
                    <a:pt x="616" y="1370"/>
                  </a:lnTo>
                  <a:lnTo>
                    <a:pt x="616" y="3174"/>
                  </a:lnTo>
                  <a:lnTo>
                    <a:pt x="5889" y="3174"/>
                  </a:lnTo>
                  <a:cubicBezTo>
                    <a:pt x="6026" y="1895"/>
                    <a:pt x="4063" y="1370"/>
                    <a:pt x="4063" y="1370"/>
                  </a:cubicBezTo>
                  <a:lnTo>
                    <a:pt x="406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72"/>
            <p:cNvSpPr/>
            <p:nvPr/>
          </p:nvSpPr>
          <p:spPr>
            <a:xfrm>
              <a:off x="4625125" y="3814725"/>
              <a:ext cx="160275" cy="89050"/>
            </a:xfrm>
            <a:custGeom>
              <a:avLst/>
              <a:gdLst/>
              <a:ahLst/>
              <a:cxnLst/>
              <a:rect l="l" t="t" r="r" b="b"/>
              <a:pathLst>
                <a:path w="6411" h="3562" extrusionOk="0">
                  <a:moveTo>
                    <a:pt x="4087" y="399"/>
                  </a:moveTo>
                  <a:cubicBezTo>
                    <a:pt x="4087" y="791"/>
                    <a:pt x="4087" y="1183"/>
                    <a:pt x="4087" y="1575"/>
                  </a:cubicBezTo>
                  <a:cubicBezTo>
                    <a:pt x="4110" y="1644"/>
                    <a:pt x="4155" y="1735"/>
                    <a:pt x="4246" y="1758"/>
                  </a:cubicBezTo>
                  <a:cubicBezTo>
                    <a:pt x="4920" y="1947"/>
                    <a:pt x="5846" y="2389"/>
                    <a:pt x="5932" y="3173"/>
                  </a:cubicBezTo>
                  <a:lnTo>
                    <a:pt x="1029" y="3173"/>
                  </a:lnTo>
                  <a:cubicBezTo>
                    <a:pt x="1033" y="2653"/>
                    <a:pt x="1048" y="2146"/>
                    <a:pt x="1028" y="1621"/>
                  </a:cubicBezTo>
                  <a:cubicBezTo>
                    <a:pt x="1028" y="1438"/>
                    <a:pt x="891" y="1233"/>
                    <a:pt x="800" y="1073"/>
                  </a:cubicBezTo>
                  <a:cubicBezTo>
                    <a:pt x="711" y="895"/>
                    <a:pt x="622" y="727"/>
                    <a:pt x="533" y="556"/>
                  </a:cubicBezTo>
                  <a:lnTo>
                    <a:pt x="533" y="556"/>
                  </a:lnTo>
                  <a:cubicBezTo>
                    <a:pt x="1711" y="499"/>
                    <a:pt x="2891" y="457"/>
                    <a:pt x="4087" y="399"/>
                  </a:cubicBezTo>
                  <a:close/>
                  <a:moveTo>
                    <a:pt x="4292" y="0"/>
                  </a:moveTo>
                  <a:cubicBezTo>
                    <a:pt x="2923" y="69"/>
                    <a:pt x="1576" y="115"/>
                    <a:pt x="229" y="183"/>
                  </a:cubicBezTo>
                  <a:cubicBezTo>
                    <a:pt x="92" y="183"/>
                    <a:pt x="1" y="343"/>
                    <a:pt x="69" y="480"/>
                  </a:cubicBezTo>
                  <a:cubicBezTo>
                    <a:pt x="206" y="731"/>
                    <a:pt x="321" y="959"/>
                    <a:pt x="457" y="1210"/>
                  </a:cubicBezTo>
                  <a:cubicBezTo>
                    <a:pt x="526" y="1347"/>
                    <a:pt x="572" y="1484"/>
                    <a:pt x="640" y="1598"/>
                  </a:cubicBezTo>
                  <a:cubicBezTo>
                    <a:pt x="650" y="1614"/>
                    <a:pt x="657" y="1626"/>
                    <a:pt x="663" y="1633"/>
                  </a:cubicBezTo>
                  <a:lnTo>
                    <a:pt x="663" y="1633"/>
                  </a:lnTo>
                  <a:cubicBezTo>
                    <a:pt x="663" y="1646"/>
                    <a:pt x="663" y="1659"/>
                    <a:pt x="663" y="1667"/>
                  </a:cubicBezTo>
                  <a:cubicBezTo>
                    <a:pt x="617" y="2214"/>
                    <a:pt x="663" y="2808"/>
                    <a:pt x="663" y="3379"/>
                  </a:cubicBezTo>
                  <a:cubicBezTo>
                    <a:pt x="663" y="3470"/>
                    <a:pt x="731" y="3561"/>
                    <a:pt x="845" y="3561"/>
                  </a:cubicBezTo>
                  <a:lnTo>
                    <a:pt x="6118" y="3561"/>
                  </a:lnTo>
                  <a:cubicBezTo>
                    <a:pt x="6182" y="3561"/>
                    <a:pt x="6230" y="3536"/>
                    <a:pt x="6262" y="3498"/>
                  </a:cubicBezTo>
                  <a:lnTo>
                    <a:pt x="6262" y="3498"/>
                  </a:lnTo>
                  <a:cubicBezTo>
                    <a:pt x="6295" y="3470"/>
                    <a:pt x="6318" y="3430"/>
                    <a:pt x="6324" y="3379"/>
                  </a:cubicBezTo>
                  <a:cubicBezTo>
                    <a:pt x="6410" y="2338"/>
                    <a:pt x="5345" y="1689"/>
                    <a:pt x="4475" y="1431"/>
                  </a:cubicBezTo>
                  <a:lnTo>
                    <a:pt x="4475" y="1431"/>
                  </a:lnTo>
                  <a:cubicBezTo>
                    <a:pt x="4475" y="1022"/>
                    <a:pt x="4475" y="614"/>
                    <a:pt x="4475" y="206"/>
                  </a:cubicBezTo>
                  <a:cubicBezTo>
                    <a:pt x="4475" y="92"/>
                    <a:pt x="4383" y="0"/>
                    <a:pt x="42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72"/>
            <p:cNvSpPr/>
            <p:nvPr/>
          </p:nvSpPr>
          <p:spPr>
            <a:xfrm>
              <a:off x="4190875" y="2926250"/>
              <a:ext cx="581500" cy="680275"/>
            </a:xfrm>
            <a:custGeom>
              <a:avLst/>
              <a:gdLst/>
              <a:ahLst/>
              <a:cxnLst/>
              <a:rect l="l" t="t" r="r" b="b"/>
              <a:pathLst>
                <a:path w="23260" h="27211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08" y="27211"/>
                    <a:pt x="9205" y="27211"/>
                  </a:cubicBezTo>
                  <a:cubicBezTo>
                    <a:pt x="12373" y="27211"/>
                    <a:pt x="16538" y="26432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3" name="Google Shape;5883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4" name="Google Shape;5884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72"/>
            <p:cNvSpPr/>
            <p:nvPr/>
          </p:nvSpPr>
          <p:spPr>
            <a:xfrm>
              <a:off x="4190875" y="2926250"/>
              <a:ext cx="581500" cy="778375"/>
            </a:xfrm>
            <a:custGeom>
              <a:avLst/>
              <a:gdLst/>
              <a:ahLst/>
              <a:cxnLst/>
              <a:rect l="l" t="t" r="r" b="b"/>
              <a:pathLst>
                <a:path w="23260" h="31135" fill="none" extrusionOk="0">
                  <a:moveTo>
                    <a:pt x="17485" y="366"/>
                  </a:moveTo>
                  <a:lnTo>
                    <a:pt x="6164" y="0"/>
                  </a:ln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5684" y="31134"/>
                    <a:pt x="21913" y="24104"/>
                  </a:cubicBezTo>
                  <a:cubicBezTo>
                    <a:pt x="21913" y="24104"/>
                    <a:pt x="23260" y="16321"/>
                    <a:pt x="21251" y="9815"/>
                  </a:cubicBezTo>
                  <a:cubicBezTo>
                    <a:pt x="20178" y="6392"/>
                    <a:pt x="18900" y="2922"/>
                    <a:pt x="17485" y="36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72"/>
            <p:cNvSpPr/>
            <p:nvPr/>
          </p:nvSpPr>
          <p:spPr>
            <a:xfrm>
              <a:off x="4190875" y="2926250"/>
              <a:ext cx="241975" cy="680350"/>
            </a:xfrm>
            <a:custGeom>
              <a:avLst/>
              <a:gdLst/>
              <a:ahLst/>
              <a:cxnLst/>
              <a:rect l="l" t="t" r="r" b="b"/>
              <a:pathLst>
                <a:path w="9679" h="27214" extrusionOk="0">
                  <a:moveTo>
                    <a:pt x="6164" y="0"/>
                  </a:moveTo>
                  <a:cubicBezTo>
                    <a:pt x="6164" y="0"/>
                    <a:pt x="3813" y="2603"/>
                    <a:pt x="1553" y="9359"/>
                  </a:cubicBezTo>
                  <a:cubicBezTo>
                    <a:pt x="1" y="13970"/>
                    <a:pt x="435" y="19973"/>
                    <a:pt x="480" y="24035"/>
                  </a:cubicBezTo>
                  <a:cubicBezTo>
                    <a:pt x="480" y="24035"/>
                    <a:pt x="2810" y="27214"/>
                    <a:pt x="9211" y="27214"/>
                  </a:cubicBezTo>
                  <a:cubicBezTo>
                    <a:pt x="9365" y="27214"/>
                    <a:pt x="9521" y="27212"/>
                    <a:pt x="9679" y="27208"/>
                  </a:cubicBezTo>
                  <a:cubicBezTo>
                    <a:pt x="5776" y="27071"/>
                    <a:pt x="4338" y="24035"/>
                    <a:pt x="4338" y="24035"/>
                  </a:cubicBezTo>
                  <a:cubicBezTo>
                    <a:pt x="4315" y="19973"/>
                    <a:pt x="4041" y="13970"/>
                    <a:pt x="5022" y="9359"/>
                  </a:cubicBezTo>
                  <a:cubicBezTo>
                    <a:pt x="6369" y="3196"/>
                    <a:pt x="7739" y="480"/>
                    <a:pt x="7967" y="69"/>
                  </a:cubicBezTo>
                  <a:lnTo>
                    <a:pt x="61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72"/>
            <p:cNvSpPr/>
            <p:nvPr/>
          </p:nvSpPr>
          <p:spPr>
            <a:xfrm>
              <a:off x="4475050" y="2930250"/>
              <a:ext cx="297325" cy="673375"/>
            </a:xfrm>
            <a:custGeom>
              <a:avLst/>
              <a:gdLst/>
              <a:ahLst/>
              <a:cxnLst/>
              <a:rect l="l" t="t" r="r" b="b"/>
              <a:pathLst>
                <a:path w="11893" h="26935" extrusionOk="0">
                  <a:moveTo>
                    <a:pt x="1" y="0"/>
                  </a:moveTo>
                  <a:lnTo>
                    <a:pt x="3950" y="206"/>
                  </a:lnTo>
                  <a:cubicBezTo>
                    <a:pt x="4863" y="2762"/>
                    <a:pt x="5684" y="6232"/>
                    <a:pt x="6369" y="9655"/>
                  </a:cubicBezTo>
                  <a:cubicBezTo>
                    <a:pt x="7670" y="16138"/>
                    <a:pt x="6803" y="23944"/>
                    <a:pt x="6803" y="23944"/>
                  </a:cubicBezTo>
                  <a:cubicBezTo>
                    <a:pt x="4087" y="25770"/>
                    <a:pt x="1850" y="26637"/>
                    <a:pt x="47" y="26934"/>
                  </a:cubicBezTo>
                  <a:cubicBezTo>
                    <a:pt x="2877" y="26637"/>
                    <a:pt x="6324" y="25770"/>
                    <a:pt x="10546" y="23944"/>
                  </a:cubicBezTo>
                  <a:cubicBezTo>
                    <a:pt x="10546" y="23944"/>
                    <a:pt x="11893" y="16138"/>
                    <a:pt x="9884" y="9655"/>
                  </a:cubicBezTo>
                  <a:cubicBezTo>
                    <a:pt x="8811" y="6232"/>
                    <a:pt x="7533" y="2762"/>
                    <a:pt x="6118" y="20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72"/>
            <p:cNvSpPr/>
            <p:nvPr/>
          </p:nvSpPr>
          <p:spPr>
            <a:xfrm>
              <a:off x="4432825" y="3603600"/>
              <a:ext cx="42825" cy="3000"/>
            </a:xfrm>
            <a:custGeom>
              <a:avLst/>
              <a:gdLst/>
              <a:ahLst/>
              <a:cxnLst/>
              <a:rect l="l" t="t" r="r" b="b"/>
              <a:pathLst>
                <a:path w="1713" h="120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096" y="69"/>
                    <a:pt x="526" y="91"/>
                    <a:pt x="1" y="114"/>
                  </a:cubicBezTo>
                  <a:cubicBezTo>
                    <a:pt x="91" y="118"/>
                    <a:pt x="182" y="120"/>
                    <a:pt x="275" y="120"/>
                  </a:cubicBezTo>
                  <a:cubicBezTo>
                    <a:pt x="723" y="120"/>
                    <a:pt x="1202" y="76"/>
                    <a:pt x="1713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72"/>
            <p:cNvSpPr/>
            <p:nvPr/>
          </p:nvSpPr>
          <p:spPr>
            <a:xfrm>
              <a:off x="4432825" y="3603600"/>
              <a:ext cx="42825" cy="3425"/>
            </a:xfrm>
            <a:custGeom>
              <a:avLst/>
              <a:gdLst/>
              <a:ahLst/>
              <a:cxnLst/>
              <a:rect l="l" t="t" r="r" b="b"/>
              <a:pathLst>
                <a:path w="1713" h="137" fill="none" extrusionOk="0">
                  <a:moveTo>
                    <a:pt x="1713" y="0"/>
                  </a:moveTo>
                  <a:cubicBezTo>
                    <a:pt x="1096" y="91"/>
                    <a:pt x="526" y="137"/>
                    <a:pt x="1" y="114"/>
                  </a:cubicBezTo>
                  <a:cubicBezTo>
                    <a:pt x="526" y="91"/>
                    <a:pt x="1096" y="69"/>
                    <a:pt x="1713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extrusionOk="0">
                  <a:moveTo>
                    <a:pt x="47" y="0"/>
                  </a:moveTo>
                  <a:cubicBezTo>
                    <a:pt x="47" y="0"/>
                    <a:pt x="24" y="23"/>
                    <a:pt x="1" y="46"/>
                  </a:cubicBezTo>
                  <a:lnTo>
                    <a:pt x="3402" y="160"/>
                  </a:lnTo>
                  <a:lnTo>
                    <a:pt x="3402" y="16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1" name="Google Shape;5891;p72"/>
            <p:cNvSpPr/>
            <p:nvPr/>
          </p:nvSpPr>
          <p:spPr>
            <a:xfrm>
              <a:off x="4390025" y="2926250"/>
              <a:ext cx="85050" cy="4025"/>
            </a:xfrm>
            <a:custGeom>
              <a:avLst/>
              <a:gdLst/>
              <a:ahLst/>
              <a:cxnLst/>
              <a:rect l="l" t="t" r="r" b="b"/>
              <a:pathLst>
                <a:path w="3402" h="161" fill="none" extrusionOk="0">
                  <a:moveTo>
                    <a:pt x="3402" y="160"/>
                  </a:moveTo>
                  <a:lnTo>
                    <a:pt x="1" y="46"/>
                  </a:lnTo>
                  <a:cubicBezTo>
                    <a:pt x="24" y="23"/>
                    <a:pt x="47" y="0"/>
                    <a:pt x="47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2" name="Google Shape;5892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extrusionOk="0">
                  <a:moveTo>
                    <a:pt x="1" y="1"/>
                  </a:moveTo>
                  <a:lnTo>
                    <a:pt x="1" y="3219"/>
                  </a:lnTo>
                  <a:cubicBezTo>
                    <a:pt x="1" y="5000"/>
                    <a:pt x="1439" y="6438"/>
                    <a:pt x="3219" y="6438"/>
                  </a:cubicBezTo>
                  <a:cubicBezTo>
                    <a:pt x="5000" y="6438"/>
                    <a:pt x="6460" y="5000"/>
                    <a:pt x="6460" y="3219"/>
                  </a:cubicBezTo>
                  <a:lnTo>
                    <a:pt x="6460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72"/>
            <p:cNvSpPr/>
            <p:nvPr/>
          </p:nvSpPr>
          <p:spPr>
            <a:xfrm>
              <a:off x="4393450" y="2876025"/>
              <a:ext cx="161525" cy="160950"/>
            </a:xfrm>
            <a:custGeom>
              <a:avLst/>
              <a:gdLst/>
              <a:ahLst/>
              <a:cxnLst/>
              <a:rect l="l" t="t" r="r" b="b"/>
              <a:pathLst>
                <a:path w="6461" h="6438" fill="none" extrusionOk="0">
                  <a:moveTo>
                    <a:pt x="3219" y="6438"/>
                  </a:moveTo>
                  <a:lnTo>
                    <a:pt x="3219" y="6438"/>
                  </a:lnTo>
                  <a:cubicBezTo>
                    <a:pt x="1439" y="6438"/>
                    <a:pt x="1" y="5000"/>
                    <a:pt x="1" y="3219"/>
                  </a:cubicBezTo>
                  <a:lnTo>
                    <a:pt x="1" y="1"/>
                  </a:lnTo>
                  <a:lnTo>
                    <a:pt x="6460" y="1"/>
                  </a:lnTo>
                  <a:lnTo>
                    <a:pt x="6460" y="3219"/>
                  </a:lnTo>
                  <a:cubicBezTo>
                    <a:pt x="6460" y="5000"/>
                    <a:pt x="5000" y="6438"/>
                    <a:pt x="3219" y="64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72"/>
            <p:cNvSpPr/>
            <p:nvPr/>
          </p:nvSpPr>
          <p:spPr>
            <a:xfrm>
              <a:off x="4804325" y="2588475"/>
              <a:ext cx="217425" cy="256150"/>
            </a:xfrm>
            <a:custGeom>
              <a:avLst/>
              <a:gdLst/>
              <a:ahLst/>
              <a:cxnLst/>
              <a:rect l="l" t="t" r="r" b="b"/>
              <a:pathLst>
                <a:path w="8697" h="10246" extrusionOk="0">
                  <a:moveTo>
                    <a:pt x="4586" y="1"/>
                  </a:moveTo>
                  <a:cubicBezTo>
                    <a:pt x="2514" y="1"/>
                    <a:pt x="644" y="1982"/>
                    <a:pt x="342" y="4655"/>
                  </a:cubicBezTo>
                  <a:cubicBezTo>
                    <a:pt x="0" y="7463"/>
                    <a:pt x="1529" y="9951"/>
                    <a:pt x="3743" y="10225"/>
                  </a:cubicBezTo>
                  <a:cubicBezTo>
                    <a:pt x="3866" y="10238"/>
                    <a:pt x="3989" y="10245"/>
                    <a:pt x="4110" y="10245"/>
                  </a:cubicBezTo>
                  <a:cubicBezTo>
                    <a:pt x="6201" y="10245"/>
                    <a:pt x="8053" y="8244"/>
                    <a:pt x="8377" y="5591"/>
                  </a:cubicBezTo>
                  <a:cubicBezTo>
                    <a:pt x="8697" y="2784"/>
                    <a:pt x="7167" y="296"/>
                    <a:pt x="4953" y="22"/>
                  </a:cubicBezTo>
                  <a:cubicBezTo>
                    <a:pt x="4830" y="8"/>
                    <a:pt x="4708" y="1"/>
                    <a:pt x="4586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72"/>
            <p:cNvSpPr/>
            <p:nvPr/>
          </p:nvSpPr>
          <p:spPr>
            <a:xfrm>
              <a:off x="4804325" y="25827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77" y="5821"/>
                  </a:moveTo>
                  <a:cubicBezTo>
                    <a:pt x="8035" y="8629"/>
                    <a:pt x="5980" y="10706"/>
                    <a:pt x="3743" y="10455"/>
                  </a:cubicBezTo>
                  <a:cubicBezTo>
                    <a:pt x="1529" y="10181"/>
                    <a:pt x="0" y="7693"/>
                    <a:pt x="342" y="4885"/>
                  </a:cubicBezTo>
                  <a:cubicBezTo>
                    <a:pt x="662" y="2055"/>
                    <a:pt x="2739" y="1"/>
                    <a:pt x="4953" y="252"/>
                  </a:cubicBezTo>
                  <a:cubicBezTo>
                    <a:pt x="7167" y="526"/>
                    <a:pt x="8697" y="3014"/>
                    <a:pt x="8377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72"/>
            <p:cNvSpPr/>
            <p:nvPr/>
          </p:nvSpPr>
          <p:spPr>
            <a:xfrm>
              <a:off x="3909000" y="26131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19" y="0"/>
                  </a:moveTo>
                  <a:cubicBezTo>
                    <a:pt x="3671" y="0"/>
                    <a:pt x="3229" y="87"/>
                    <a:pt x="2808" y="269"/>
                  </a:cubicBezTo>
                  <a:cubicBezTo>
                    <a:pt x="753" y="1137"/>
                    <a:pt x="0" y="3967"/>
                    <a:pt x="1141" y="6569"/>
                  </a:cubicBezTo>
                  <a:cubicBezTo>
                    <a:pt x="2035" y="8647"/>
                    <a:pt x="3845" y="9954"/>
                    <a:pt x="5585" y="9954"/>
                  </a:cubicBezTo>
                  <a:cubicBezTo>
                    <a:pt x="6023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0" y="1305"/>
                    <a:pt x="5857" y="0"/>
                    <a:pt x="411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72"/>
            <p:cNvSpPr/>
            <p:nvPr/>
          </p:nvSpPr>
          <p:spPr>
            <a:xfrm>
              <a:off x="3909000" y="25975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6" y="11184"/>
                    <a:pt x="2260" y="9792"/>
                    <a:pt x="1141" y="7190"/>
                  </a:cubicBezTo>
                  <a:cubicBezTo>
                    <a:pt x="0" y="4588"/>
                    <a:pt x="753" y="1758"/>
                    <a:pt x="2808" y="890"/>
                  </a:cubicBezTo>
                  <a:cubicBezTo>
                    <a:pt x="4862" y="0"/>
                    <a:pt x="7441" y="1392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72"/>
            <p:cNvSpPr/>
            <p:nvPr/>
          </p:nvSpPr>
          <p:spPr>
            <a:xfrm>
              <a:off x="3894150" y="1827525"/>
              <a:ext cx="1169825" cy="1154125"/>
            </a:xfrm>
            <a:custGeom>
              <a:avLst/>
              <a:gdLst/>
              <a:ahLst/>
              <a:cxnLst/>
              <a:rect l="l" t="t" r="r" b="b"/>
              <a:pathLst>
                <a:path w="46793" h="46165" extrusionOk="0">
                  <a:moveTo>
                    <a:pt x="22400" y="1"/>
                  </a:moveTo>
                  <a:cubicBezTo>
                    <a:pt x="11369" y="1"/>
                    <a:pt x="1792" y="8574"/>
                    <a:pt x="412" y="20188"/>
                  </a:cubicBezTo>
                  <a:cubicBezTo>
                    <a:pt x="1" y="23772"/>
                    <a:pt x="412" y="27264"/>
                    <a:pt x="1484" y="30460"/>
                  </a:cubicBezTo>
                  <a:cubicBezTo>
                    <a:pt x="2489" y="33404"/>
                    <a:pt x="4086" y="36098"/>
                    <a:pt x="6118" y="38357"/>
                  </a:cubicBezTo>
                  <a:cubicBezTo>
                    <a:pt x="6415" y="38677"/>
                    <a:pt x="6574" y="39110"/>
                    <a:pt x="6574" y="39544"/>
                  </a:cubicBezTo>
                  <a:lnTo>
                    <a:pt x="6574" y="39590"/>
                  </a:lnTo>
                  <a:cubicBezTo>
                    <a:pt x="6574" y="39864"/>
                    <a:pt x="6620" y="40138"/>
                    <a:pt x="6666" y="40389"/>
                  </a:cubicBezTo>
                  <a:cubicBezTo>
                    <a:pt x="6689" y="40571"/>
                    <a:pt x="6757" y="40754"/>
                    <a:pt x="6826" y="40937"/>
                  </a:cubicBezTo>
                  <a:cubicBezTo>
                    <a:pt x="7624" y="43173"/>
                    <a:pt x="10409" y="44246"/>
                    <a:pt x="12600" y="44840"/>
                  </a:cubicBezTo>
                  <a:cubicBezTo>
                    <a:pt x="16230" y="45775"/>
                    <a:pt x="20110" y="46141"/>
                    <a:pt x="23830" y="46163"/>
                  </a:cubicBezTo>
                  <a:cubicBezTo>
                    <a:pt x="23931" y="46164"/>
                    <a:pt x="24031" y="46165"/>
                    <a:pt x="24131" y="46165"/>
                  </a:cubicBezTo>
                  <a:cubicBezTo>
                    <a:pt x="27250" y="46165"/>
                    <a:pt x="30387" y="45819"/>
                    <a:pt x="33417" y="45045"/>
                  </a:cubicBezTo>
                  <a:cubicBezTo>
                    <a:pt x="35015" y="44634"/>
                    <a:pt x="36704" y="44132"/>
                    <a:pt x="37982" y="43059"/>
                  </a:cubicBezTo>
                  <a:cubicBezTo>
                    <a:pt x="38849" y="42306"/>
                    <a:pt x="39169" y="41461"/>
                    <a:pt x="39283" y="40503"/>
                  </a:cubicBezTo>
                  <a:cubicBezTo>
                    <a:pt x="39329" y="40183"/>
                    <a:pt x="39329" y="39818"/>
                    <a:pt x="39329" y="39453"/>
                  </a:cubicBezTo>
                  <a:cubicBezTo>
                    <a:pt x="39306" y="38996"/>
                    <a:pt x="39489" y="38540"/>
                    <a:pt x="39831" y="38220"/>
                  </a:cubicBezTo>
                  <a:cubicBezTo>
                    <a:pt x="39968" y="38083"/>
                    <a:pt x="40082" y="37946"/>
                    <a:pt x="40219" y="37809"/>
                  </a:cubicBezTo>
                  <a:cubicBezTo>
                    <a:pt x="43414" y="34500"/>
                    <a:pt x="45583" y="30300"/>
                    <a:pt x="45994" y="25552"/>
                  </a:cubicBezTo>
                  <a:cubicBezTo>
                    <a:pt x="46793" y="16536"/>
                    <a:pt x="44236" y="10351"/>
                    <a:pt x="39854" y="6311"/>
                  </a:cubicBezTo>
                  <a:cubicBezTo>
                    <a:pt x="35928" y="2704"/>
                    <a:pt x="30587" y="810"/>
                    <a:pt x="24903" y="148"/>
                  </a:cubicBezTo>
                  <a:cubicBezTo>
                    <a:pt x="24063" y="49"/>
                    <a:pt x="23227" y="1"/>
                    <a:pt x="2240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72"/>
            <p:cNvSpPr/>
            <p:nvPr/>
          </p:nvSpPr>
          <p:spPr>
            <a:xfrm>
              <a:off x="3894150" y="1795825"/>
              <a:ext cx="1169825" cy="1186375"/>
            </a:xfrm>
            <a:custGeom>
              <a:avLst/>
              <a:gdLst/>
              <a:ahLst/>
              <a:cxnLst/>
              <a:rect l="l" t="t" r="r" b="b"/>
              <a:pathLst>
                <a:path w="46793" h="47455" fill="none" extrusionOk="0">
                  <a:moveTo>
                    <a:pt x="45994" y="26820"/>
                  </a:moveTo>
                  <a:cubicBezTo>
                    <a:pt x="45583" y="31568"/>
                    <a:pt x="43414" y="35768"/>
                    <a:pt x="40219" y="39077"/>
                  </a:cubicBezTo>
                  <a:cubicBezTo>
                    <a:pt x="40082" y="39214"/>
                    <a:pt x="39968" y="39351"/>
                    <a:pt x="39831" y="39488"/>
                  </a:cubicBezTo>
                  <a:cubicBezTo>
                    <a:pt x="39489" y="39808"/>
                    <a:pt x="39306" y="40264"/>
                    <a:pt x="39329" y="40721"/>
                  </a:cubicBezTo>
                  <a:cubicBezTo>
                    <a:pt x="39329" y="41086"/>
                    <a:pt x="39329" y="41451"/>
                    <a:pt x="39283" y="41771"/>
                  </a:cubicBezTo>
                  <a:cubicBezTo>
                    <a:pt x="39169" y="42729"/>
                    <a:pt x="38849" y="43574"/>
                    <a:pt x="37982" y="44327"/>
                  </a:cubicBezTo>
                  <a:cubicBezTo>
                    <a:pt x="36704" y="45400"/>
                    <a:pt x="35015" y="45902"/>
                    <a:pt x="33417" y="46313"/>
                  </a:cubicBezTo>
                  <a:cubicBezTo>
                    <a:pt x="30290" y="47112"/>
                    <a:pt x="27049" y="47454"/>
                    <a:pt x="23830" y="47431"/>
                  </a:cubicBezTo>
                  <a:cubicBezTo>
                    <a:pt x="20110" y="47409"/>
                    <a:pt x="16230" y="47043"/>
                    <a:pt x="12600" y="46108"/>
                  </a:cubicBezTo>
                  <a:cubicBezTo>
                    <a:pt x="10409" y="45514"/>
                    <a:pt x="7624" y="44441"/>
                    <a:pt x="6826" y="42205"/>
                  </a:cubicBezTo>
                  <a:cubicBezTo>
                    <a:pt x="6757" y="42022"/>
                    <a:pt x="6689" y="41839"/>
                    <a:pt x="6666" y="41657"/>
                  </a:cubicBezTo>
                  <a:cubicBezTo>
                    <a:pt x="6620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8"/>
                    <a:pt x="6415" y="39945"/>
                    <a:pt x="6118" y="39625"/>
                  </a:cubicBezTo>
                  <a:cubicBezTo>
                    <a:pt x="4086" y="37366"/>
                    <a:pt x="2489" y="34672"/>
                    <a:pt x="1484" y="31728"/>
                  </a:cubicBezTo>
                  <a:cubicBezTo>
                    <a:pt x="412" y="28532"/>
                    <a:pt x="1" y="25040"/>
                    <a:pt x="412" y="21456"/>
                  </a:cubicBezTo>
                  <a:cubicBezTo>
                    <a:pt x="1895" y="8971"/>
                    <a:pt x="12851" y="1"/>
                    <a:pt x="24903" y="1416"/>
                  </a:cubicBezTo>
                  <a:cubicBezTo>
                    <a:pt x="30587" y="2078"/>
                    <a:pt x="35928" y="3972"/>
                    <a:pt x="39854" y="7579"/>
                  </a:cubicBezTo>
                  <a:cubicBezTo>
                    <a:pt x="44236" y="11619"/>
                    <a:pt x="46793" y="17804"/>
                    <a:pt x="45994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72"/>
            <p:cNvSpPr/>
            <p:nvPr/>
          </p:nvSpPr>
          <p:spPr>
            <a:xfrm>
              <a:off x="4235225" y="26803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0" y="1481"/>
                    <a:pt x="692" y="2763"/>
                  </a:cubicBezTo>
                  <a:cubicBezTo>
                    <a:pt x="966" y="3265"/>
                    <a:pt x="1445" y="3630"/>
                    <a:pt x="1947" y="3790"/>
                  </a:cubicBezTo>
                  <a:cubicBezTo>
                    <a:pt x="2149" y="3852"/>
                    <a:pt x="2357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6" y="2306"/>
                    <a:pt x="4344" y="457"/>
                    <a:pt x="2975" y="69"/>
                  </a:cubicBezTo>
                  <a:cubicBezTo>
                    <a:pt x="2808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72"/>
            <p:cNvSpPr/>
            <p:nvPr/>
          </p:nvSpPr>
          <p:spPr>
            <a:xfrm>
              <a:off x="4591300" y="268485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45" y="3631"/>
                    <a:pt x="1970" y="3790"/>
                  </a:cubicBezTo>
                  <a:cubicBezTo>
                    <a:pt x="2165" y="3853"/>
                    <a:pt x="2370" y="3886"/>
                    <a:pt x="2576" y="3886"/>
                  </a:cubicBezTo>
                  <a:cubicBezTo>
                    <a:pt x="3045" y="3886"/>
                    <a:pt x="3516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72"/>
            <p:cNvSpPr/>
            <p:nvPr/>
          </p:nvSpPr>
          <p:spPr>
            <a:xfrm>
              <a:off x="4399725" y="26929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7" y="1"/>
                  </a:moveTo>
                  <a:cubicBezTo>
                    <a:pt x="4753" y="1"/>
                    <a:pt x="4717" y="6"/>
                    <a:pt x="4680" y="19"/>
                  </a:cubicBezTo>
                  <a:cubicBezTo>
                    <a:pt x="4520" y="64"/>
                    <a:pt x="4361" y="270"/>
                    <a:pt x="4452" y="430"/>
                  </a:cubicBezTo>
                  <a:cubicBezTo>
                    <a:pt x="4794" y="1297"/>
                    <a:pt x="4498" y="2370"/>
                    <a:pt x="3630" y="2803"/>
                  </a:cubicBezTo>
                  <a:cubicBezTo>
                    <a:pt x="3369" y="2941"/>
                    <a:pt x="3085" y="3006"/>
                    <a:pt x="2803" y="3006"/>
                  </a:cubicBezTo>
                  <a:cubicBezTo>
                    <a:pt x="2149" y="3006"/>
                    <a:pt x="1507" y="2656"/>
                    <a:pt x="1188" y="2050"/>
                  </a:cubicBezTo>
                  <a:cubicBezTo>
                    <a:pt x="960" y="1594"/>
                    <a:pt x="914" y="1046"/>
                    <a:pt x="1097" y="544"/>
                  </a:cubicBezTo>
                  <a:cubicBezTo>
                    <a:pt x="1180" y="295"/>
                    <a:pt x="969" y="130"/>
                    <a:pt x="755" y="130"/>
                  </a:cubicBezTo>
                  <a:cubicBezTo>
                    <a:pt x="616" y="130"/>
                    <a:pt x="475" y="199"/>
                    <a:pt x="412" y="361"/>
                  </a:cubicBezTo>
                  <a:cubicBezTo>
                    <a:pt x="1" y="1548"/>
                    <a:pt x="594" y="2986"/>
                    <a:pt x="1759" y="3488"/>
                  </a:cubicBezTo>
                  <a:cubicBezTo>
                    <a:pt x="2087" y="3631"/>
                    <a:pt x="2435" y="3699"/>
                    <a:pt x="2780" y="3699"/>
                  </a:cubicBezTo>
                  <a:cubicBezTo>
                    <a:pt x="3706" y="3699"/>
                    <a:pt x="4607" y="3205"/>
                    <a:pt x="5023" y="2324"/>
                  </a:cubicBezTo>
                  <a:cubicBezTo>
                    <a:pt x="5319" y="1685"/>
                    <a:pt x="5388" y="909"/>
                    <a:pt x="5114" y="247"/>
                  </a:cubicBezTo>
                  <a:cubicBezTo>
                    <a:pt x="5058" y="116"/>
                    <a:pt x="4941" y="1"/>
                    <a:pt x="478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3" name="Google Shape;5903;p72"/>
            <p:cNvSpPr/>
            <p:nvPr/>
          </p:nvSpPr>
          <p:spPr>
            <a:xfrm>
              <a:off x="4098450" y="2737700"/>
              <a:ext cx="167200" cy="154000"/>
            </a:xfrm>
            <a:custGeom>
              <a:avLst/>
              <a:gdLst/>
              <a:ahLst/>
              <a:cxnLst/>
              <a:rect l="l" t="t" r="r" b="b"/>
              <a:pathLst>
                <a:path w="6688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4" name="Google Shape;5904;p72"/>
            <p:cNvSpPr/>
            <p:nvPr/>
          </p:nvSpPr>
          <p:spPr>
            <a:xfrm>
              <a:off x="4098450" y="2731100"/>
              <a:ext cx="167200" cy="167225"/>
            </a:xfrm>
            <a:custGeom>
              <a:avLst/>
              <a:gdLst/>
              <a:ahLst/>
              <a:cxnLst/>
              <a:rect l="l" t="t" r="r" b="b"/>
              <a:pathLst>
                <a:path w="6688" h="6689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72"/>
            <p:cNvSpPr/>
            <p:nvPr/>
          </p:nvSpPr>
          <p:spPr>
            <a:xfrm>
              <a:off x="4201725" y="2766925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9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0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72"/>
            <p:cNvSpPr/>
            <p:nvPr/>
          </p:nvSpPr>
          <p:spPr>
            <a:xfrm>
              <a:off x="4170350" y="2773025"/>
              <a:ext cx="34825" cy="41350"/>
            </a:xfrm>
            <a:custGeom>
              <a:avLst/>
              <a:gdLst/>
              <a:ahLst/>
              <a:cxnLst/>
              <a:rect l="l" t="t" r="r" b="b"/>
              <a:pathLst>
                <a:path w="1393" h="1654" extrusionOk="0">
                  <a:moveTo>
                    <a:pt x="297" y="1"/>
                  </a:moveTo>
                  <a:cubicBezTo>
                    <a:pt x="228" y="1"/>
                    <a:pt x="160" y="24"/>
                    <a:pt x="114" y="58"/>
                  </a:cubicBezTo>
                  <a:cubicBezTo>
                    <a:pt x="0" y="149"/>
                    <a:pt x="0" y="309"/>
                    <a:pt x="91" y="423"/>
                  </a:cubicBezTo>
                  <a:cubicBezTo>
                    <a:pt x="365" y="811"/>
                    <a:pt x="639" y="1199"/>
                    <a:pt x="936" y="1564"/>
                  </a:cubicBezTo>
                  <a:cubicBezTo>
                    <a:pt x="972" y="1625"/>
                    <a:pt x="1040" y="1653"/>
                    <a:pt x="1110" y="1653"/>
                  </a:cubicBezTo>
                  <a:cubicBezTo>
                    <a:pt x="1172" y="1653"/>
                    <a:pt x="1235" y="1630"/>
                    <a:pt x="1278" y="1587"/>
                  </a:cubicBezTo>
                  <a:cubicBezTo>
                    <a:pt x="1393" y="1496"/>
                    <a:pt x="1393" y="1336"/>
                    <a:pt x="1301" y="1245"/>
                  </a:cubicBezTo>
                  <a:lnTo>
                    <a:pt x="480" y="81"/>
                  </a:ln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72"/>
            <p:cNvSpPr/>
            <p:nvPr/>
          </p:nvSpPr>
          <p:spPr>
            <a:xfrm>
              <a:off x="4137825" y="2777450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288" y="0"/>
                  </a:moveTo>
                  <a:cubicBezTo>
                    <a:pt x="254" y="0"/>
                    <a:pt x="218" y="6"/>
                    <a:pt x="183" y="18"/>
                  </a:cubicBezTo>
                  <a:cubicBezTo>
                    <a:pt x="69" y="86"/>
                    <a:pt x="0" y="246"/>
                    <a:pt x="69" y="360"/>
                  </a:cubicBezTo>
                  <a:cubicBezTo>
                    <a:pt x="297" y="748"/>
                    <a:pt x="502" y="1136"/>
                    <a:pt x="708" y="1502"/>
                  </a:cubicBezTo>
                  <a:cubicBezTo>
                    <a:pt x="771" y="1596"/>
                    <a:pt x="856" y="1647"/>
                    <a:pt x="947" y="1647"/>
                  </a:cubicBezTo>
                  <a:cubicBezTo>
                    <a:pt x="988" y="1647"/>
                    <a:pt x="1031" y="1637"/>
                    <a:pt x="1073" y="1616"/>
                  </a:cubicBezTo>
                  <a:cubicBezTo>
                    <a:pt x="1187" y="1570"/>
                    <a:pt x="1256" y="1387"/>
                    <a:pt x="1187" y="1273"/>
                  </a:cubicBezTo>
                  <a:cubicBezTo>
                    <a:pt x="959" y="908"/>
                    <a:pt x="753" y="520"/>
                    <a:pt x="525" y="132"/>
                  </a:cubicBezTo>
                  <a:cubicBezTo>
                    <a:pt x="474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72"/>
            <p:cNvSpPr/>
            <p:nvPr/>
          </p:nvSpPr>
          <p:spPr>
            <a:xfrm>
              <a:off x="4683900" y="2726275"/>
              <a:ext cx="166650" cy="153450"/>
            </a:xfrm>
            <a:custGeom>
              <a:avLst/>
              <a:gdLst/>
              <a:ahLst/>
              <a:cxnLst/>
              <a:rect l="l" t="t" r="r" b="b"/>
              <a:pathLst>
                <a:path w="6666" h="6138" extrusionOk="0">
                  <a:moveTo>
                    <a:pt x="3327" y="1"/>
                  </a:moveTo>
                  <a:cubicBezTo>
                    <a:pt x="3134" y="1"/>
                    <a:pt x="2938" y="19"/>
                    <a:pt x="2740" y="56"/>
                  </a:cubicBezTo>
                  <a:cubicBezTo>
                    <a:pt x="1074" y="376"/>
                    <a:pt x="1" y="1974"/>
                    <a:pt x="298" y="3640"/>
                  </a:cubicBezTo>
                  <a:cubicBezTo>
                    <a:pt x="580" y="5111"/>
                    <a:pt x="1876" y="6138"/>
                    <a:pt x="3323" y="6138"/>
                  </a:cubicBezTo>
                  <a:cubicBezTo>
                    <a:pt x="3515" y="6138"/>
                    <a:pt x="3709" y="6120"/>
                    <a:pt x="3904" y="6082"/>
                  </a:cubicBezTo>
                  <a:cubicBezTo>
                    <a:pt x="5570" y="5763"/>
                    <a:pt x="6666" y="4165"/>
                    <a:pt x="6346" y="2499"/>
                  </a:cubicBezTo>
                  <a:cubicBezTo>
                    <a:pt x="6064" y="1027"/>
                    <a:pt x="4785" y="1"/>
                    <a:pt x="332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72"/>
            <p:cNvSpPr/>
            <p:nvPr/>
          </p:nvSpPr>
          <p:spPr>
            <a:xfrm>
              <a:off x="4683900" y="2719675"/>
              <a:ext cx="166650" cy="166650"/>
            </a:xfrm>
            <a:custGeom>
              <a:avLst/>
              <a:gdLst/>
              <a:ahLst/>
              <a:cxnLst/>
              <a:rect l="l" t="t" r="r" b="b"/>
              <a:pathLst>
                <a:path w="6666" h="6666" fill="none" extrusionOk="0">
                  <a:moveTo>
                    <a:pt x="298" y="3904"/>
                  </a:moveTo>
                  <a:cubicBezTo>
                    <a:pt x="617" y="5570"/>
                    <a:pt x="2238" y="6666"/>
                    <a:pt x="3904" y="6346"/>
                  </a:cubicBezTo>
                  <a:cubicBezTo>
                    <a:pt x="5570" y="6027"/>
                    <a:pt x="6666" y="4429"/>
                    <a:pt x="6346" y="2763"/>
                  </a:cubicBezTo>
                  <a:cubicBezTo>
                    <a:pt x="6027" y="1096"/>
                    <a:pt x="4429" y="1"/>
                    <a:pt x="2740" y="320"/>
                  </a:cubicBezTo>
                  <a:cubicBezTo>
                    <a:pt x="1074" y="640"/>
                    <a:pt x="1" y="2238"/>
                    <a:pt x="298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72"/>
            <p:cNvSpPr/>
            <p:nvPr/>
          </p:nvSpPr>
          <p:spPr>
            <a:xfrm>
              <a:off x="4786625" y="27549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0"/>
                  </a:moveTo>
                  <a:cubicBezTo>
                    <a:pt x="259" y="0"/>
                    <a:pt x="221" y="9"/>
                    <a:pt x="183" y="28"/>
                  </a:cubicBezTo>
                  <a:cubicBezTo>
                    <a:pt x="69" y="73"/>
                    <a:pt x="1" y="256"/>
                    <a:pt x="69" y="370"/>
                  </a:cubicBezTo>
                  <a:lnTo>
                    <a:pt x="822" y="1534"/>
                  </a:lnTo>
                  <a:cubicBezTo>
                    <a:pt x="888" y="1617"/>
                    <a:pt x="967" y="1676"/>
                    <a:pt x="1065" y="1676"/>
                  </a:cubicBezTo>
                  <a:cubicBezTo>
                    <a:pt x="1103" y="1676"/>
                    <a:pt x="1143" y="1667"/>
                    <a:pt x="1187" y="1648"/>
                  </a:cubicBezTo>
                  <a:cubicBezTo>
                    <a:pt x="1302" y="1603"/>
                    <a:pt x="1370" y="1420"/>
                    <a:pt x="1302" y="1306"/>
                  </a:cubicBezTo>
                  <a:cubicBezTo>
                    <a:pt x="1050" y="918"/>
                    <a:pt x="777" y="530"/>
                    <a:pt x="526" y="142"/>
                  </a:cubicBezTo>
                  <a:cubicBezTo>
                    <a:pt x="476" y="59"/>
                    <a:pt x="390" y="0"/>
                    <a:pt x="2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1" name="Google Shape;5911;p72"/>
            <p:cNvSpPr/>
            <p:nvPr/>
          </p:nvSpPr>
          <p:spPr>
            <a:xfrm>
              <a:off x="4755250" y="2761400"/>
              <a:ext cx="35400" cy="41325"/>
            </a:xfrm>
            <a:custGeom>
              <a:avLst/>
              <a:gdLst/>
              <a:ahLst/>
              <a:cxnLst/>
              <a:rect l="l" t="t" r="r" b="b"/>
              <a:pathLst>
                <a:path w="1416" h="1653" extrusionOk="0">
                  <a:moveTo>
                    <a:pt x="294" y="1"/>
                  </a:moveTo>
                  <a:cubicBezTo>
                    <a:pt x="232" y="1"/>
                    <a:pt x="168" y="23"/>
                    <a:pt x="114" y="66"/>
                  </a:cubicBezTo>
                  <a:cubicBezTo>
                    <a:pt x="0" y="158"/>
                    <a:pt x="23" y="318"/>
                    <a:pt x="91" y="409"/>
                  </a:cubicBezTo>
                  <a:cubicBezTo>
                    <a:pt x="365" y="797"/>
                    <a:pt x="662" y="1185"/>
                    <a:pt x="936" y="1573"/>
                  </a:cubicBezTo>
                  <a:cubicBezTo>
                    <a:pt x="982" y="1630"/>
                    <a:pt x="1044" y="1653"/>
                    <a:pt x="1110" y="1653"/>
                  </a:cubicBezTo>
                  <a:cubicBezTo>
                    <a:pt x="1176" y="1653"/>
                    <a:pt x="1244" y="1630"/>
                    <a:pt x="1301" y="1596"/>
                  </a:cubicBezTo>
                  <a:cubicBezTo>
                    <a:pt x="1415" y="1504"/>
                    <a:pt x="1392" y="1345"/>
                    <a:pt x="1324" y="1231"/>
                  </a:cubicBezTo>
                  <a:lnTo>
                    <a:pt x="479" y="89"/>
                  </a:lnTo>
                  <a:cubicBezTo>
                    <a:pt x="431" y="29"/>
                    <a:pt x="364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2" name="Google Shape;5912;p72"/>
            <p:cNvSpPr/>
            <p:nvPr/>
          </p:nvSpPr>
          <p:spPr>
            <a:xfrm>
              <a:off x="4722725" y="2765675"/>
              <a:ext cx="31400" cy="41200"/>
            </a:xfrm>
            <a:custGeom>
              <a:avLst/>
              <a:gdLst/>
              <a:ahLst/>
              <a:cxnLst/>
              <a:rect l="l" t="t" r="r" b="b"/>
              <a:pathLst>
                <a:path w="1256" h="1648" extrusionOk="0">
                  <a:moveTo>
                    <a:pt x="308" y="1"/>
                  </a:moveTo>
                  <a:cubicBezTo>
                    <a:pt x="267" y="1"/>
                    <a:pt x="225" y="11"/>
                    <a:pt x="183" y="32"/>
                  </a:cubicBezTo>
                  <a:cubicBezTo>
                    <a:pt x="69" y="78"/>
                    <a:pt x="0" y="238"/>
                    <a:pt x="69" y="375"/>
                  </a:cubicBezTo>
                  <a:cubicBezTo>
                    <a:pt x="297" y="740"/>
                    <a:pt x="502" y="1128"/>
                    <a:pt x="730" y="1516"/>
                  </a:cubicBezTo>
                  <a:cubicBezTo>
                    <a:pt x="781" y="1601"/>
                    <a:pt x="870" y="1648"/>
                    <a:pt x="968" y="1648"/>
                  </a:cubicBezTo>
                  <a:cubicBezTo>
                    <a:pt x="1002" y="1648"/>
                    <a:pt x="1037" y="1642"/>
                    <a:pt x="1073" y="1630"/>
                  </a:cubicBezTo>
                  <a:cubicBezTo>
                    <a:pt x="1187" y="1562"/>
                    <a:pt x="1255" y="1402"/>
                    <a:pt x="1187" y="1288"/>
                  </a:cubicBezTo>
                  <a:cubicBezTo>
                    <a:pt x="959" y="900"/>
                    <a:pt x="753" y="512"/>
                    <a:pt x="525" y="147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72"/>
            <p:cNvSpPr/>
            <p:nvPr/>
          </p:nvSpPr>
          <p:spPr>
            <a:xfrm>
              <a:off x="4634825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1077" y="1"/>
                  </a:moveTo>
                  <a:cubicBezTo>
                    <a:pt x="774" y="1"/>
                    <a:pt x="474" y="81"/>
                    <a:pt x="206" y="265"/>
                  </a:cubicBezTo>
                  <a:cubicBezTo>
                    <a:pt x="69" y="357"/>
                    <a:pt x="1" y="562"/>
                    <a:pt x="92" y="722"/>
                  </a:cubicBezTo>
                  <a:cubicBezTo>
                    <a:pt x="156" y="833"/>
                    <a:pt x="285" y="900"/>
                    <a:pt x="412" y="900"/>
                  </a:cubicBezTo>
                  <a:cubicBezTo>
                    <a:pt x="468" y="900"/>
                    <a:pt x="523" y="887"/>
                    <a:pt x="572" y="859"/>
                  </a:cubicBezTo>
                  <a:cubicBezTo>
                    <a:pt x="734" y="750"/>
                    <a:pt x="911" y="685"/>
                    <a:pt x="1091" y="685"/>
                  </a:cubicBezTo>
                  <a:cubicBezTo>
                    <a:pt x="1138" y="685"/>
                    <a:pt x="1186" y="689"/>
                    <a:pt x="1234" y="699"/>
                  </a:cubicBezTo>
                  <a:cubicBezTo>
                    <a:pt x="1485" y="722"/>
                    <a:pt x="1736" y="859"/>
                    <a:pt x="1941" y="1019"/>
                  </a:cubicBezTo>
                  <a:cubicBezTo>
                    <a:pt x="2398" y="1429"/>
                    <a:pt x="2603" y="2023"/>
                    <a:pt x="2808" y="2593"/>
                  </a:cubicBezTo>
                  <a:cubicBezTo>
                    <a:pt x="2867" y="2749"/>
                    <a:pt x="2991" y="2855"/>
                    <a:pt x="3153" y="2855"/>
                  </a:cubicBezTo>
                  <a:cubicBezTo>
                    <a:pt x="3182" y="2855"/>
                    <a:pt x="3212" y="2851"/>
                    <a:pt x="3242" y="2845"/>
                  </a:cubicBezTo>
                  <a:cubicBezTo>
                    <a:pt x="3402" y="2799"/>
                    <a:pt x="3539" y="2593"/>
                    <a:pt x="3470" y="2411"/>
                  </a:cubicBezTo>
                  <a:cubicBezTo>
                    <a:pt x="3219" y="1703"/>
                    <a:pt x="2923" y="950"/>
                    <a:pt x="2329" y="448"/>
                  </a:cubicBezTo>
                  <a:cubicBezTo>
                    <a:pt x="1975" y="176"/>
                    <a:pt x="1524" y="1"/>
                    <a:pt x="107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72"/>
            <p:cNvSpPr/>
            <p:nvPr/>
          </p:nvSpPr>
          <p:spPr>
            <a:xfrm>
              <a:off x="4232550" y="2518475"/>
              <a:ext cx="88475" cy="71375"/>
            </a:xfrm>
            <a:custGeom>
              <a:avLst/>
              <a:gdLst/>
              <a:ahLst/>
              <a:cxnLst/>
              <a:rect l="l" t="t" r="r" b="b"/>
              <a:pathLst>
                <a:path w="3539" h="2855" extrusionOk="0">
                  <a:moveTo>
                    <a:pt x="2462" y="1"/>
                  </a:moveTo>
                  <a:cubicBezTo>
                    <a:pt x="2015" y="1"/>
                    <a:pt x="1564" y="176"/>
                    <a:pt x="1210" y="448"/>
                  </a:cubicBezTo>
                  <a:cubicBezTo>
                    <a:pt x="616" y="950"/>
                    <a:pt x="320" y="1703"/>
                    <a:pt x="69" y="2411"/>
                  </a:cubicBezTo>
                  <a:cubicBezTo>
                    <a:pt x="0" y="2593"/>
                    <a:pt x="137" y="2799"/>
                    <a:pt x="297" y="2845"/>
                  </a:cubicBezTo>
                  <a:cubicBezTo>
                    <a:pt x="328" y="2851"/>
                    <a:pt x="357" y="2855"/>
                    <a:pt x="386" y="2855"/>
                  </a:cubicBezTo>
                  <a:cubicBezTo>
                    <a:pt x="548" y="2855"/>
                    <a:pt x="672" y="2749"/>
                    <a:pt x="731" y="2593"/>
                  </a:cubicBezTo>
                  <a:cubicBezTo>
                    <a:pt x="936" y="2023"/>
                    <a:pt x="1141" y="1429"/>
                    <a:pt x="1598" y="1019"/>
                  </a:cubicBezTo>
                  <a:cubicBezTo>
                    <a:pt x="1803" y="859"/>
                    <a:pt x="2054" y="722"/>
                    <a:pt x="2306" y="699"/>
                  </a:cubicBezTo>
                  <a:cubicBezTo>
                    <a:pt x="2353" y="689"/>
                    <a:pt x="2401" y="685"/>
                    <a:pt x="2448" y="685"/>
                  </a:cubicBezTo>
                  <a:cubicBezTo>
                    <a:pt x="2628" y="685"/>
                    <a:pt x="2805" y="750"/>
                    <a:pt x="2967" y="859"/>
                  </a:cubicBezTo>
                  <a:cubicBezTo>
                    <a:pt x="3016" y="887"/>
                    <a:pt x="3072" y="900"/>
                    <a:pt x="3127" y="900"/>
                  </a:cubicBezTo>
                  <a:cubicBezTo>
                    <a:pt x="3254" y="900"/>
                    <a:pt x="3383" y="833"/>
                    <a:pt x="3447" y="722"/>
                  </a:cubicBezTo>
                  <a:cubicBezTo>
                    <a:pt x="3538" y="562"/>
                    <a:pt x="3470" y="357"/>
                    <a:pt x="3333" y="265"/>
                  </a:cubicBezTo>
                  <a:cubicBezTo>
                    <a:pt x="3065" y="81"/>
                    <a:pt x="2765" y="1"/>
                    <a:pt x="24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72"/>
            <p:cNvSpPr/>
            <p:nvPr/>
          </p:nvSpPr>
          <p:spPr>
            <a:xfrm>
              <a:off x="3873050" y="326462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72"/>
            <p:cNvSpPr/>
            <p:nvPr/>
          </p:nvSpPr>
          <p:spPr>
            <a:xfrm>
              <a:off x="4037950" y="2900000"/>
              <a:ext cx="41125" cy="238550"/>
            </a:xfrm>
            <a:custGeom>
              <a:avLst/>
              <a:gdLst/>
              <a:ahLst/>
              <a:cxnLst/>
              <a:rect l="l" t="t" r="r" b="b"/>
              <a:pathLst>
                <a:path w="1645" h="9542" extrusionOk="0">
                  <a:moveTo>
                    <a:pt x="1051" y="0"/>
                  </a:moveTo>
                  <a:cubicBezTo>
                    <a:pt x="937" y="0"/>
                    <a:pt x="822" y="46"/>
                    <a:pt x="754" y="115"/>
                  </a:cubicBezTo>
                  <a:cubicBezTo>
                    <a:pt x="663" y="206"/>
                    <a:pt x="640" y="297"/>
                    <a:pt x="640" y="411"/>
                  </a:cubicBezTo>
                  <a:cubicBezTo>
                    <a:pt x="800" y="3310"/>
                    <a:pt x="594" y="6209"/>
                    <a:pt x="24" y="9039"/>
                  </a:cubicBezTo>
                  <a:cubicBezTo>
                    <a:pt x="1" y="9176"/>
                    <a:pt x="24" y="9290"/>
                    <a:pt x="92" y="9382"/>
                  </a:cubicBezTo>
                  <a:cubicBezTo>
                    <a:pt x="183" y="9496"/>
                    <a:pt x="320" y="9541"/>
                    <a:pt x="434" y="9541"/>
                  </a:cubicBezTo>
                  <a:cubicBezTo>
                    <a:pt x="640" y="9541"/>
                    <a:pt x="777" y="9427"/>
                    <a:pt x="822" y="9245"/>
                  </a:cubicBezTo>
                  <a:cubicBezTo>
                    <a:pt x="1416" y="6323"/>
                    <a:pt x="1644" y="3356"/>
                    <a:pt x="1484" y="389"/>
                  </a:cubicBezTo>
                  <a:cubicBezTo>
                    <a:pt x="1462" y="137"/>
                    <a:pt x="1256" y="0"/>
                    <a:pt x="1051" y="0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72"/>
            <p:cNvSpPr/>
            <p:nvPr/>
          </p:nvSpPr>
          <p:spPr>
            <a:xfrm>
              <a:off x="4032825" y="2894875"/>
              <a:ext cx="50800" cy="248800"/>
            </a:xfrm>
            <a:custGeom>
              <a:avLst/>
              <a:gdLst/>
              <a:ahLst/>
              <a:cxnLst/>
              <a:rect l="l" t="t" r="r" b="b"/>
              <a:pathLst>
                <a:path w="2032" h="9952" extrusionOk="0">
                  <a:moveTo>
                    <a:pt x="1256" y="388"/>
                  </a:moveTo>
                  <a:cubicBezTo>
                    <a:pt x="1370" y="388"/>
                    <a:pt x="1484" y="457"/>
                    <a:pt x="1484" y="616"/>
                  </a:cubicBezTo>
                  <a:cubicBezTo>
                    <a:pt x="1667" y="3561"/>
                    <a:pt x="1438" y="6505"/>
                    <a:pt x="845" y="9404"/>
                  </a:cubicBezTo>
                  <a:cubicBezTo>
                    <a:pt x="822" y="9518"/>
                    <a:pt x="731" y="9564"/>
                    <a:pt x="639" y="9564"/>
                  </a:cubicBezTo>
                  <a:cubicBezTo>
                    <a:pt x="525" y="9564"/>
                    <a:pt x="365" y="9450"/>
                    <a:pt x="411" y="9290"/>
                  </a:cubicBezTo>
                  <a:cubicBezTo>
                    <a:pt x="1005" y="6437"/>
                    <a:pt x="1210" y="3515"/>
                    <a:pt x="1027" y="616"/>
                  </a:cubicBezTo>
                  <a:cubicBezTo>
                    <a:pt x="1027" y="457"/>
                    <a:pt x="1142" y="388"/>
                    <a:pt x="1256" y="388"/>
                  </a:cubicBezTo>
                  <a:close/>
                  <a:moveTo>
                    <a:pt x="1256" y="0"/>
                  </a:moveTo>
                  <a:cubicBezTo>
                    <a:pt x="1073" y="0"/>
                    <a:pt x="913" y="69"/>
                    <a:pt x="822" y="205"/>
                  </a:cubicBezTo>
                  <a:cubicBezTo>
                    <a:pt x="708" y="320"/>
                    <a:pt x="639" y="457"/>
                    <a:pt x="662" y="639"/>
                  </a:cubicBezTo>
                  <a:cubicBezTo>
                    <a:pt x="822" y="3515"/>
                    <a:pt x="617" y="6391"/>
                    <a:pt x="46" y="9199"/>
                  </a:cubicBezTo>
                  <a:cubicBezTo>
                    <a:pt x="0" y="9381"/>
                    <a:pt x="46" y="9564"/>
                    <a:pt x="160" y="9724"/>
                  </a:cubicBezTo>
                  <a:cubicBezTo>
                    <a:pt x="274" y="9861"/>
                    <a:pt x="457" y="9952"/>
                    <a:pt x="639" y="9952"/>
                  </a:cubicBezTo>
                  <a:cubicBezTo>
                    <a:pt x="936" y="9952"/>
                    <a:pt x="1164" y="9769"/>
                    <a:pt x="1210" y="9473"/>
                  </a:cubicBezTo>
                  <a:cubicBezTo>
                    <a:pt x="1826" y="6551"/>
                    <a:pt x="2032" y="3561"/>
                    <a:pt x="1872" y="594"/>
                  </a:cubicBezTo>
                  <a:cubicBezTo>
                    <a:pt x="1849" y="251"/>
                    <a:pt x="1575" y="0"/>
                    <a:pt x="12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extrusionOk="0">
                  <a:moveTo>
                    <a:pt x="4246" y="1"/>
                  </a:moveTo>
                  <a:cubicBezTo>
                    <a:pt x="2146" y="1"/>
                    <a:pt x="1" y="2511"/>
                    <a:pt x="1" y="5593"/>
                  </a:cubicBezTo>
                  <a:cubicBezTo>
                    <a:pt x="1" y="8697"/>
                    <a:pt x="2146" y="11208"/>
                    <a:pt x="4246" y="11208"/>
                  </a:cubicBezTo>
                  <a:cubicBezTo>
                    <a:pt x="6323" y="11208"/>
                    <a:pt x="7282" y="9587"/>
                    <a:pt x="7510" y="5205"/>
                  </a:cubicBezTo>
                  <a:cubicBezTo>
                    <a:pt x="7739" y="822"/>
                    <a:pt x="6323" y="1"/>
                    <a:pt x="424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72"/>
            <p:cNvSpPr/>
            <p:nvPr/>
          </p:nvSpPr>
          <p:spPr>
            <a:xfrm>
              <a:off x="3916975" y="3124825"/>
              <a:ext cx="193475" cy="280200"/>
            </a:xfrm>
            <a:custGeom>
              <a:avLst/>
              <a:gdLst/>
              <a:ahLst/>
              <a:cxnLst/>
              <a:rect l="l" t="t" r="r" b="b"/>
              <a:pathLst>
                <a:path w="7739" h="11208" fill="none" extrusionOk="0">
                  <a:moveTo>
                    <a:pt x="7510" y="5205"/>
                  </a:moveTo>
                  <a:cubicBezTo>
                    <a:pt x="7282" y="9587"/>
                    <a:pt x="6323" y="11208"/>
                    <a:pt x="4246" y="11208"/>
                  </a:cubicBezTo>
                  <a:cubicBezTo>
                    <a:pt x="2146" y="11208"/>
                    <a:pt x="1" y="8697"/>
                    <a:pt x="1" y="5593"/>
                  </a:cubicBezTo>
                  <a:cubicBezTo>
                    <a:pt x="1" y="2511"/>
                    <a:pt x="2146" y="1"/>
                    <a:pt x="4246" y="1"/>
                  </a:cubicBezTo>
                  <a:cubicBezTo>
                    <a:pt x="6323" y="1"/>
                    <a:pt x="7739" y="822"/>
                    <a:pt x="7510" y="520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extrusionOk="0">
                  <a:moveTo>
                    <a:pt x="1461" y="1"/>
                  </a:moveTo>
                  <a:cubicBezTo>
                    <a:pt x="662" y="1"/>
                    <a:pt x="0" y="663"/>
                    <a:pt x="0" y="1462"/>
                  </a:cubicBezTo>
                  <a:cubicBezTo>
                    <a:pt x="0" y="2261"/>
                    <a:pt x="662" y="2922"/>
                    <a:pt x="1461" y="2922"/>
                  </a:cubicBezTo>
                  <a:cubicBezTo>
                    <a:pt x="2260" y="2922"/>
                    <a:pt x="2922" y="2261"/>
                    <a:pt x="2922" y="1462"/>
                  </a:cubicBezTo>
                  <a:cubicBezTo>
                    <a:pt x="2922" y="663"/>
                    <a:pt x="2260" y="1"/>
                    <a:pt x="1461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72"/>
            <p:cNvSpPr/>
            <p:nvPr/>
          </p:nvSpPr>
          <p:spPr>
            <a:xfrm>
              <a:off x="3885600" y="3218975"/>
              <a:ext cx="73050" cy="73075"/>
            </a:xfrm>
            <a:custGeom>
              <a:avLst/>
              <a:gdLst/>
              <a:ahLst/>
              <a:cxnLst/>
              <a:rect l="l" t="t" r="r" b="b"/>
              <a:pathLst>
                <a:path w="2922" h="2923" fill="none" extrusionOk="0">
                  <a:moveTo>
                    <a:pt x="2922" y="1462"/>
                  </a:moveTo>
                  <a:cubicBezTo>
                    <a:pt x="2922" y="2261"/>
                    <a:pt x="2260" y="2922"/>
                    <a:pt x="1461" y="2922"/>
                  </a:cubicBezTo>
                  <a:cubicBezTo>
                    <a:pt x="662" y="2922"/>
                    <a:pt x="0" y="2261"/>
                    <a:pt x="0" y="1462"/>
                  </a:cubicBezTo>
                  <a:cubicBezTo>
                    <a:pt x="0" y="663"/>
                    <a:pt x="662" y="1"/>
                    <a:pt x="1461" y="1"/>
                  </a:cubicBezTo>
                  <a:cubicBezTo>
                    <a:pt x="2260" y="1"/>
                    <a:pt x="2922" y="663"/>
                    <a:pt x="2922" y="146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72"/>
            <p:cNvSpPr/>
            <p:nvPr/>
          </p:nvSpPr>
          <p:spPr>
            <a:xfrm>
              <a:off x="3979175" y="3337675"/>
              <a:ext cx="25150" cy="25125"/>
            </a:xfrm>
            <a:custGeom>
              <a:avLst/>
              <a:gdLst/>
              <a:ahLst/>
              <a:cxnLst/>
              <a:rect l="l" t="t" r="r" b="b"/>
              <a:pathLst>
                <a:path w="1006" h="1005" extrusionOk="0">
                  <a:moveTo>
                    <a:pt x="503" y="0"/>
                  </a:moveTo>
                  <a:cubicBezTo>
                    <a:pt x="229" y="0"/>
                    <a:pt x="1" y="229"/>
                    <a:pt x="1" y="503"/>
                  </a:cubicBezTo>
                  <a:cubicBezTo>
                    <a:pt x="1" y="777"/>
                    <a:pt x="229" y="1005"/>
                    <a:pt x="503" y="1005"/>
                  </a:cubicBezTo>
                  <a:cubicBezTo>
                    <a:pt x="800" y="1005"/>
                    <a:pt x="1005" y="777"/>
                    <a:pt x="1005" y="503"/>
                  </a:cubicBezTo>
                  <a:cubicBezTo>
                    <a:pt x="1005" y="229"/>
                    <a:pt x="800" y="0"/>
                    <a:pt x="50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extrusionOk="0">
                  <a:moveTo>
                    <a:pt x="549" y="1"/>
                  </a:moveTo>
                  <a:cubicBezTo>
                    <a:pt x="229" y="1"/>
                    <a:pt x="1" y="252"/>
                    <a:pt x="1" y="549"/>
                  </a:cubicBezTo>
                  <a:cubicBezTo>
                    <a:pt x="1" y="845"/>
                    <a:pt x="229" y="1096"/>
                    <a:pt x="549" y="1096"/>
                  </a:cubicBezTo>
                  <a:cubicBezTo>
                    <a:pt x="845" y="1096"/>
                    <a:pt x="1074" y="845"/>
                    <a:pt x="1074" y="549"/>
                  </a:cubicBezTo>
                  <a:cubicBezTo>
                    <a:pt x="1074" y="252"/>
                    <a:pt x="845" y="1"/>
                    <a:pt x="54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5" name="Google Shape;5925;p72"/>
            <p:cNvSpPr/>
            <p:nvPr/>
          </p:nvSpPr>
          <p:spPr>
            <a:xfrm>
              <a:off x="4011125" y="3391875"/>
              <a:ext cx="26850" cy="27425"/>
            </a:xfrm>
            <a:custGeom>
              <a:avLst/>
              <a:gdLst/>
              <a:ahLst/>
              <a:cxnLst/>
              <a:rect l="l" t="t" r="r" b="b"/>
              <a:pathLst>
                <a:path w="1074" h="1097" fill="none" extrusionOk="0">
                  <a:moveTo>
                    <a:pt x="1074" y="549"/>
                  </a:moveTo>
                  <a:cubicBezTo>
                    <a:pt x="1074" y="845"/>
                    <a:pt x="845" y="1096"/>
                    <a:pt x="549" y="1096"/>
                  </a:cubicBezTo>
                  <a:cubicBezTo>
                    <a:pt x="229" y="1096"/>
                    <a:pt x="1" y="845"/>
                    <a:pt x="1" y="549"/>
                  </a:cubicBezTo>
                  <a:cubicBezTo>
                    <a:pt x="1" y="252"/>
                    <a:pt x="229" y="1"/>
                    <a:pt x="549" y="1"/>
                  </a:cubicBezTo>
                  <a:cubicBezTo>
                    <a:pt x="845" y="1"/>
                    <a:pt x="1074" y="252"/>
                    <a:pt x="1074" y="54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6" name="Google Shape;5926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extrusionOk="0">
                  <a:moveTo>
                    <a:pt x="2693" y="1"/>
                  </a:moveTo>
                  <a:cubicBezTo>
                    <a:pt x="1210" y="1"/>
                    <a:pt x="0" y="1211"/>
                    <a:pt x="0" y="2694"/>
                  </a:cubicBezTo>
                  <a:cubicBezTo>
                    <a:pt x="0" y="4178"/>
                    <a:pt x="1210" y="5388"/>
                    <a:pt x="2693" y="5388"/>
                  </a:cubicBezTo>
                  <a:cubicBezTo>
                    <a:pt x="4177" y="5388"/>
                    <a:pt x="5387" y="4178"/>
                    <a:pt x="5387" y="2694"/>
                  </a:cubicBezTo>
                  <a:cubicBezTo>
                    <a:pt x="5387" y="1211"/>
                    <a:pt x="4177" y="1"/>
                    <a:pt x="2693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72"/>
            <p:cNvSpPr/>
            <p:nvPr/>
          </p:nvSpPr>
          <p:spPr>
            <a:xfrm>
              <a:off x="4004300" y="2856625"/>
              <a:ext cx="134675" cy="134700"/>
            </a:xfrm>
            <a:custGeom>
              <a:avLst/>
              <a:gdLst/>
              <a:ahLst/>
              <a:cxnLst/>
              <a:rect l="l" t="t" r="r" b="b"/>
              <a:pathLst>
                <a:path w="5387" h="5388" fill="none" extrusionOk="0">
                  <a:moveTo>
                    <a:pt x="5387" y="2694"/>
                  </a:moveTo>
                  <a:cubicBezTo>
                    <a:pt x="5387" y="4178"/>
                    <a:pt x="4177" y="5388"/>
                    <a:pt x="2693" y="5388"/>
                  </a:cubicBezTo>
                  <a:cubicBezTo>
                    <a:pt x="1210" y="5388"/>
                    <a:pt x="0" y="4178"/>
                    <a:pt x="0" y="2694"/>
                  </a:cubicBezTo>
                  <a:cubicBezTo>
                    <a:pt x="0" y="1211"/>
                    <a:pt x="1210" y="1"/>
                    <a:pt x="2693" y="1"/>
                  </a:cubicBezTo>
                  <a:cubicBezTo>
                    <a:pt x="4177" y="1"/>
                    <a:pt x="5387" y="1211"/>
                    <a:pt x="5387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72"/>
            <p:cNvSpPr/>
            <p:nvPr/>
          </p:nvSpPr>
          <p:spPr>
            <a:xfrm>
              <a:off x="3757775" y="1780525"/>
              <a:ext cx="1440300" cy="1067000"/>
            </a:xfrm>
            <a:custGeom>
              <a:avLst/>
              <a:gdLst/>
              <a:ahLst/>
              <a:cxnLst/>
              <a:rect l="l" t="t" r="r" b="b"/>
              <a:pathLst>
                <a:path w="57612" h="42680" extrusionOk="0">
                  <a:moveTo>
                    <a:pt x="32510" y="1"/>
                  </a:moveTo>
                  <a:cubicBezTo>
                    <a:pt x="28813" y="1"/>
                    <a:pt x="25121" y="795"/>
                    <a:pt x="21776" y="2416"/>
                  </a:cubicBezTo>
                  <a:cubicBezTo>
                    <a:pt x="21762" y="2425"/>
                    <a:pt x="21741" y="2429"/>
                    <a:pt x="21713" y="2429"/>
                  </a:cubicBezTo>
                  <a:cubicBezTo>
                    <a:pt x="21464" y="2429"/>
                    <a:pt x="20705" y="2092"/>
                    <a:pt x="20520" y="2051"/>
                  </a:cubicBezTo>
                  <a:cubicBezTo>
                    <a:pt x="19995" y="1936"/>
                    <a:pt x="19470" y="1868"/>
                    <a:pt x="18923" y="1845"/>
                  </a:cubicBezTo>
                  <a:cubicBezTo>
                    <a:pt x="18767" y="1838"/>
                    <a:pt x="18611" y="1834"/>
                    <a:pt x="18455" y="1834"/>
                  </a:cubicBezTo>
                  <a:cubicBezTo>
                    <a:pt x="17676" y="1834"/>
                    <a:pt x="16899" y="1929"/>
                    <a:pt x="16138" y="2119"/>
                  </a:cubicBezTo>
                  <a:cubicBezTo>
                    <a:pt x="12554" y="2964"/>
                    <a:pt x="9701" y="5452"/>
                    <a:pt x="7830" y="8579"/>
                  </a:cubicBezTo>
                  <a:cubicBezTo>
                    <a:pt x="5775" y="12002"/>
                    <a:pt x="5364" y="15654"/>
                    <a:pt x="4794" y="19535"/>
                  </a:cubicBezTo>
                  <a:cubicBezTo>
                    <a:pt x="4748" y="19923"/>
                    <a:pt x="4680" y="20334"/>
                    <a:pt x="4611" y="20722"/>
                  </a:cubicBezTo>
                  <a:cubicBezTo>
                    <a:pt x="4041" y="23780"/>
                    <a:pt x="2694" y="26976"/>
                    <a:pt x="0" y="28437"/>
                  </a:cubicBezTo>
                  <a:cubicBezTo>
                    <a:pt x="1073" y="28322"/>
                    <a:pt x="2146" y="28186"/>
                    <a:pt x="3219" y="28049"/>
                  </a:cubicBezTo>
                  <a:lnTo>
                    <a:pt x="3219" y="28049"/>
                  </a:lnTo>
                  <a:cubicBezTo>
                    <a:pt x="2466" y="30285"/>
                    <a:pt x="3789" y="32682"/>
                    <a:pt x="5205" y="34531"/>
                  </a:cubicBezTo>
                  <a:cubicBezTo>
                    <a:pt x="6506" y="36243"/>
                    <a:pt x="8035" y="38023"/>
                    <a:pt x="8309" y="40146"/>
                  </a:cubicBezTo>
                  <a:cubicBezTo>
                    <a:pt x="8332" y="40329"/>
                    <a:pt x="8355" y="40511"/>
                    <a:pt x="8355" y="40717"/>
                  </a:cubicBezTo>
                  <a:cubicBezTo>
                    <a:pt x="11185" y="39553"/>
                    <a:pt x="13171" y="36540"/>
                    <a:pt x="13285" y="33435"/>
                  </a:cubicBezTo>
                  <a:cubicBezTo>
                    <a:pt x="13308" y="33024"/>
                    <a:pt x="13308" y="32614"/>
                    <a:pt x="13239" y="32203"/>
                  </a:cubicBezTo>
                  <a:lnTo>
                    <a:pt x="13239" y="32203"/>
                  </a:lnTo>
                  <a:cubicBezTo>
                    <a:pt x="13869" y="33008"/>
                    <a:pt x="14876" y="33478"/>
                    <a:pt x="15877" y="33478"/>
                  </a:cubicBezTo>
                  <a:cubicBezTo>
                    <a:pt x="16181" y="33478"/>
                    <a:pt x="16485" y="33434"/>
                    <a:pt x="16777" y="33344"/>
                  </a:cubicBezTo>
                  <a:cubicBezTo>
                    <a:pt x="14791" y="29258"/>
                    <a:pt x="15111" y="24511"/>
                    <a:pt x="15750" y="19923"/>
                  </a:cubicBezTo>
                  <a:cubicBezTo>
                    <a:pt x="15841" y="19284"/>
                    <a:pt x="15933" y="18667"/>
                    <a:pt x="16024" y="18028"/>
                  </a:cubicBezTo>
                  <a:lnTo>
                    <a:pt x="16024" y="18028"/>
                  </a:lnTo>
                  <a:cubicBezTo>
                    <a:pt x="15864" y="20516"/>
                    <a:pt x="17804" y="22707"/>
                    <a:pt x="20064" y="23620"/>
                  </a:cubicBezTo>
                  <a:cubicBezTo>
                    <a:pt x="21598" y="24237"/>
                    <a:pt x="23264" y="24394"/>
                    <a:pt x="24932" y="24394"/>
                  </a:cubicBezTo>
                  <a:cubicBezTo>
                    <a:pt x="25671" y="24394"/>
                    <a:pt x="26411" y="24363"/>
                    <a:pt x="27140" y="24328"/>
                  </a:cubicBezTo>
                  <a:lnTo>
                    <a:pt x="27254" y="24328"/>
                  </a:lnTo>
                  <a:cubicBezTo>
                    <a:pt x="26752" y="23484"/>
                    <a:pt x="26272" y="22639"/>
                    <a:pt x="25793" y="21817"/>
                  </a:cubicBezTo>
                  <a:lnTo>
                    <a:pt x="25793" y="21817"/>
                  </a:lnTo>
                  <a:cubicBezTo>
                    <a:pt x="26113" y="22182"/>
                    <a:pt x="26501" y="22479"/>
                    <a:pt x="26912" y="22707"/>
                  </a:cubicBezTo>
                  <a:cubicBezTo>
                    <a:pt x="28213" y="23438"/>
                    <a:pt x="29879" y="23575"/>
                    <a:pt x="31408" y="23849"/>
                  </a:cubicBezTo>
                  <a:cubicBezTo>
                    <a:pt x="33417" y="24191"/>
                    <a:pt x="35699" y="25310"/>
                    <a:pt x="35859" y="27364"/>
                  </a:cubicBezTo>
                  <a:cubicBezTo>
                    <a:pt x="36224" y="26884"/>
                    <a:pt x="36521" y="26337"/>
                    <a:pt x="36772" y="25789"/>
                  </a:cubicBezTo>
                  <a:cubicBezTo>
                    <a:pt x="37069" y="25127"/>
                    <a:pt x="37297" y="24442"/>
                    <a:pt x="37434" y="23735"/>
                  </a:cubicBezTo>
                  <a:cubicBezTo>
                    <a:pt x="37480" y="23552"/>
                    <a:pt x="37502" y="23369"/>
                    <a:pt x="37525" y="23187"/>
                  </a:cubicBezTo>
                  <a:cubicBezTo>
                    <a:pt x="37708" y="24214"/>
                    <a:pt x="38233" y="25218"/>
                    <a:pt x="38849" y="26063"/>
                  </a:cubicBezTo>
                  <a:cubicBezTo>
                    <a:pt x="39808" y="27387"/>
                    <a:pt x="41040" y="28551"/>
                    <a:pt x="41725" y="30057"/>
                  </a:cubicBezTo>
                  <a:cubicBezTo>
                    <a:pt x="42296" y="31381"/>
                    <a:pt x="42319" y="33116"/>
                    <a:pt x="41428" y="34166"/>
                  </a:cubicBezTo>
                  <a:cubicBezTo>
                    <a:pt x="41314" y="34326"/>
                    <a:pt x="41155" y="34462"/>
                    <a:pt x="40995" y="34577"/>
                  </a:cubicBezTo>
                  <a:cubicBezTo>
                    <a:pt x="41771" y="34371"/>
                    <a:pt x="42524" y="34052"/>
                    <a:pt x="43232" y="33618"/>
                  </a:cubicBezTo>
                  <a:cubicBezTo>
                    <a:pt x="43642" y="33367"/>
                    <a:pt x="44031" y="33093"/>
                    <a:pt x="44396" y="32796"/>
                  </a:cubicBezTo>
                  <a:lnTo>
                    <a:pt x="44396" y="32796"/>
                  </a:lnTo>
                  <a:cubicBezTo>
                    <a:pt x="43209" y="34371"/>
                    <a:pt x="42821" y="36585"/>
                    <a:pt x="43391" y="38503"/>
                  </a:cubicBezTo>
                  <a:cubicBezTo>
                    <a:pt x="43871" y="40100"/>
                    <a:pt x="44989" y="41470"/>
                    <a:pt x="46427" y="42269"/>
                  </a:cubicBezTo>
                  <a:cubicBezTo>
                    <a:pt x="46724" y="42428"/>
                    <a:pt x="47021" y="42565"/>
                    <a:pt x="47340" y="42680"/>
                  </a:cubicBezTo>
                  <a:cubicBezTo>
                    <a:pt x="46770" y="41721"/>
                    <a:pt x="46975" y="40488"/>
                    <a:pt x="47500" y="39507"/>
                  </a:cubicBezTo>
                  <a:cubicBezTo>
                    <a:pt x="48025" y="38548"/>
                    <a:pt x="48824" y="37795"/>
                    <a:pt x="49554" y="36973"/>
                  </a:cubicBezTo>
                  <a:cubicBezTo>
                    <a:pt x="52978" y="33093"/>
                    <a:pt x="54667" y="27615"/>
                    <a:pt x="54005" y="22434"/>
                  </a:cubicBezTo>
                  <a:lnTo>
                    <a:pt x="54005" y="22434"/>
                  </a:lnTo>
                  <a:cubicBezTo>
                    <a:pt x="54335" y="22525"/>
                    <a:pt x="54675" y="22569"/>
                    <a:pt x="55017" y="22569"/>
                  </a:cubicBezTo>
                  <a:cubicBezTo>
                    <a:pt x="55953" y="22569"/>
                    <a:pt x="56892" y="22237"/>
                    <a:pt x="57612" y="21635"/>
                  </a:cubicBezTo>
                  <a:cubicBezTo>
                    <a:pt x="55922" y="21018"/>
                    <a:pt x="54850" y="19261"/>
                    <a:pt x="54348" y="17480"/>
                  </a:cubicBezTo>
                  <a:cubicBezTo>
                    <a:pt x="53823" y="15700"/>
                    <a:pt x="53708" y="13828"/>
                    <a:pt x="53138" y="12071"/>
                  </a:cubicBezTo>
                  <a:cubicBezTo>
                    <a:pt x="52179" y="9081"/>
                    <a:pt x="49942" y="6661"/>
                    <a:pt x="47454" y="4812"/>
                  </a:cubicBezTo>
                  <a:cubicBezTo>
                    <a:pt x="43136" y="1637"/>
                    <a:pt x="37817" y="1"/>
                    <a:pt x="3251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72"/>
            <p:cNvSpPr/>
            <p:nvPr/>
          </p:nvSpPr>
          <p:spPr>
            <a:xfrm>
              <a:off x="3751650" y="1776000"/>
              <a:ext cx="1453275" cy="1076250"/>
            </a:xfrm>
            <a:custGeom>
              <a:avLst/>
              <a:gdLst/>
              <a:ahLst/>
              <a:cxnLst/>
              <a:rect l="l" t="t" r="r" b="b"/>
              <a:pathLst>
                <a:path w="58131" h="43050" extrusionOk="0">
                  <a:moveTo>
                    <a:pt x="32745" y="379"/>
                  </a:moveTo>
                  <a:cubicBezTo>
                    <a:pt x="32883" y="379"/>
                    <a:pt x="33021" y="380"/>
                    <a:pt x="33160" y="383"/>
                  </a:cubicBezTo>
                  <a:cubicBezTo>
                    <a:pt x="38706" y="451"/>
                    <a:pt x="44298" y="2369"/>
                    <a:pt x="48567" y="5929"/>
                  </a:cubicBezTo>
                  <a:cubicBezTo>
                    <a:pt x="50781" y="7778"/>
                    <a:pt x="52630" y="10106"/>
                    <a:pt x="53383" y="12914"/>
                  </a:cubicBezTo>
                  <a:cubicBezTo>
                    <a:pt x="54113" y="15676"/>
                    <a:pt x="54068" y="18917"/>
                    <a:pt x="56282" y="21040"/>
                  </a:cubicBezTo>
                  <a:cubicBezTo>
                    <a:pt x="56635" y="21374"/>
                    <a:pt x="57048" y="21648"/>
                    <a:pt x="57498" y="21862"/>
                  </a:cubicBezTo>
                  <a:lnTo>
                    <a:pt x="57498" y="21862"/>
                  </a:lnTo>
                  <a:cubicBezTo>
                    <a:pt x="56842" y="22314"/>
                    <a:pt x="56065" y="22559"/>
                    <a:pt x="55273" y="22559"/>
                  </a:cubicBezTo>
                  <a:cubicBezTo>
                    <a:pt x="54947" y="22559"/>
                    <a:pt x="54619" y="22517"/>
                    <a:pt x="54296" y="22432"/>
                  </a:cubicBezTo>
                  <a:cubicBezTo>
                    <a:pt x="54276" y="22426"/>
                    <a:pt x="54258" y="22423"/>
                    <a:pt x="54241" y="22423"/>
                  </a:cubicBezTo>
                  <a:cubicBezTo>
                    <a:pt x="54225" y="22423"/>
                    <a:pt x="54210" y="22426"/>
                    <a:pt x="54196" y="22430"/>
                  </a:cubicBezTo>
                  <a:lnTo>
                    <a:pt x="54196" y="22430"/>
                  </a:lnTo>
                  <a:cubicBezTo>
                    <a:pt x="54120" y="22444"/>
                    <a:pt x="54058" y="22506"/>
                    <a:pt x="54068" y="22615"/>
                  </a:cubicBezTo>
                  <a:cubicBezTo>
                    <a:pt x="54410" y="25513"/>
                    <a:pt x="54068" y="28458"/>
                    <a:pt x="53086" y="31197"/>
                  </a:cubicBezTo>
                  <a:cubicBezTo>
                    <a:pt x="52584" y="32589"/>
                    <a:pt x="51922" y="33913"/>
                    <a:pt x="51100" y="35146"/>
                  </a:cubicBezTo>
                  <a:cubicBezTo>
                    <a:pt x="50689" y="35739"/>
                    <a:pt x="50256" y="36333"/>
                    <a:pt x="49776" y="36880"/>
                  </a:cubicBezTo>
                  <a:cubicBezTo>
                    <a:pt x="49297" y="37451"/>
                    <a:pt x="48749" y="37976"/>
                    <a:pt x="48270" y="38569"/>
                  </a:cubicBezTo>
                  <a:cubicBezTo>
                    <a:pt x="47409" y="39655"/>
                    <a:pt x="46733" y="41128"/>
                    <a:pt x="47214" y="42491"/>
                  </a:cubicBezTo>
                  <a:lnTo>
                    <a:pt x="47214" y="42491"/>
                  </a:lnTo>
                  <a:cubicBezTo>
                    <a:pt x="45584" y="41774"/>
                    <a:pt x="44302" y="40319"/>
                    <a:pt x="43796" y="38592"/>
                  </a:cubicBezTo>
                  <a:cubicBezTo>
                    <a:pt x="43248" y="36721"/>
                    <a:pt x="43659" y="34621"/>
                    <a:pt x="44800" y="33069"/>
                  </a:cubicBezTo>
                  <a:cubicBezTo>
                    <a:pt x="44904" y="32930"/>
                    <a:pt x="44773" y="32792"/>
                    <a:pt x="44634" y="32792"/>
                  </a:cubicBezTo>
                  <a:cubicBezTo>
                    <a:pt x="44589" y="32792"/>
                    <a:pt x="44543" y="32807"/>
                    <a:pt x="44504" y="32840"/>
                  </a:cubicBezTo>
                  <a:cubicBezTo>
                    <a:pt x="43737" y="33479"/>
                    <a:pt x="42854" y="33986"/>
                    <a:pt x="41913" y="34339"/>
                  </a:cubicBezTo>
                  <a:lnTo>
                    <a:pt x="41913" y="34339"/>
                  </a:lnTo>
                  <a:cubicBezTo>
                    <a:pt x="42684" y="33310"/>
                    <a:pt x="42709" y="31835"/>
                    <a:pt x="42313" y="30626"/>
                  </a:cubicBezTo>
                  <a:cubicBezTo>
                    <a:pt x="41742" y="28914"/>
                    <a:pt x="40372" y="27659"/>
                    <a:pt x="39322" y="26244"/>
                  </a:cubicBezTo>
                  <a:cubicBezTo>
                    <a:pt x="38660" y="25376"/>
                    <a:pt x="38158" y="24395"/>
                    <a:pt x="37953" y="23322"/>
                  </a:cubicBezTo>
                  <a:cubicBezTo>
                    <a:pt x="37941" y="23231"/>
                    <a:pt x="37862" y="23185"/>
                    <a:pt x="37779" y="23185"/>
                  </a:cubicBezTo>
                  <a:cubicBezTo>
                    <a:pt x="37696" y="23185"/>
                    <a:pt x="37611" y="23231"/>
                    <a:pt x="37588" y="23322"/>
                  </a:cubicBezTo>
                  <a:cubicBezTo>
                    <a:pt x="37385" y="24643"/>
                    <a:pt x="36928" y="25909"/>
                    <a:pt x="36219" y="27041"/>
                  </a:cubicBezTo>
                  <a:lnTo>
                    <a:pt x="36219" y="27041"/>
                  </a:lnTo>
                  <a:cubicBezTo>
                    <a:pt x="35904" y="25869"/>
                    <a:pt x="34925" y="25031"/>
                    <a:pt x="33822" y="24509"/>
                  </a:cubicBezTo>
                  <a:cubicBezTo>
                    <a:pt x="32292" y="23779"/>
                    <a:pt x="30580" y="23756"/>
                    <a:pt x="28937" y="23345"/>
                  </a:cubicBezTo>
                  <a:cubicBezTo>
                    <a:pt x="27927" y="23104"/>
                    <a:pt x="26981" y="22714"/>
                    <a:pt x="26261" y="21955"/>
                  </a:cubicBezTo>
                  <a:lnTo>
                    <a:pt x="26261" y="21955"/>
                  </a:lnTo>
                  <a:cubicBezTo>
                    <a:pt x="26247" y="21931"/>
                    <a:pt x="26234" y="21908"/>
                    <a:pt x="26221" y="21884"/>
                  </a:cubicBezTo>
                  <a:cubicBezTo>
                    <a:pt x="26216" y="21888"/>
                    <a:pt x="26211" y="21892"/>
                    <a:pt x="26206" y="21896"/>
                  </a:cubicBezTo>
                  <a:lnTo>
                    <a:pt x="26206" y="21896"/>
                  </a:lnTo>
                  <a:cubicBezTo>
                    <a:pt x="26196" y="21884"/>
                    <a:pt x="26185" y="21873"/>
                    <a:pt x="26175" y="21861"/>
                  </a:cubicBezTo>
                  <a:cubicBezTo>
                    <a:pt x="26140" y="21821"/>
                    <a:pt x="26097" y="21804"/>
                    <a:pt x="26053" y="21804"/>
                  </a:cubicBezTo>
                  <a:cubicBezTo>
                    <a:pt x="25924" y="21804"/>
                    <a:pt x="25793" y="21953"/>
                    <a:pt x="25878" y="22090"/>
                  </a:cubicBezTo>
                  <a:cubicBezTo>
                    <a:pt x="25887" y="22104"/>
                    <a:pt x="25895" y="22119"/>
                    <a:pt x="25903" y="22134"/>
                  </a:cubicBezTo>
                  <a:lnTo>
                    <a:pt x="25903" y="22134"/>
                  </a:lnTo>
                  <a:cubicBezTo>
                    <a:pt x="25903" y="22134"/>
                    <a:pt x="25902" y="22135"/>
                    <a:pt x="25901" y="22135"/>
                  </a:cubicBezTo>
                  <a:cubicBezTo>
                    <a:pt x="25904" y="22138"/>
                    <a:pt x="25907" y="22142"/>
                    <a:pt x="25910" y="22145"/>
                  </a:cubicBezTo>
                  <a:lnTo>
                    <a:pt x="25910" y="22145"/>
                  </a:lnTo>
                  <a:cubicBezTo>
                    <a:pt x="26329" y="22882"/>
                    <a:pt x="26748" y="23603"/>
                    <a:pt x="27167" y="24338"/>
                  </a:cubicBezTo>
                  <a:lnTo>
                    <a:pt x="27167" y="24338"/>
                  </a:lnTo>
                  <a:cubicBezTo>
                    <a:pt x="26491" y="24361"/>
                    <a:pt x="25811" y="24385"/>
                    <a:pt x="25131" y="24385"/>
                  </a:cubicBezTo>
                  <a:cubicBezTo>
                    <a:pt x="23853" y="24385"/>
                    <a:pt x="22577" y="24300"/>
                    <a:pt x="21336" y="23961"/>
                  </a:cubicBezTo>
                  <a:cubicBezTo>
                    <a:pt x="19647" y="23482"/>
                    <a:pt x="18072" y="22455"/>
                    <a:pt x="17159" y="20903"/>
                  </a:cubicBezTo>
                  <a:cubicBezTo>
                    <a:pt x="16668" y="20121"/>
                    <a:pt x="16417" y="19208"/>
                    <a:pt x="16449" y="18272"/>
                  </a:cubicBezTo>
                  <a:lnTo>
                    <a:pt x="16449" y="18272"/>
                  </a:lnTo>
                  <a:cubicBezTo>
                    <a:pt x="16450" y="18266"/>
                    <a:pt x="16451" y="18260"/>
                    <a:pt x="16451" y="18255"/>
                  </a:cubicBezTo>
                  <a:cubicBezTo>
                    <a:pt x="16451" y="18255"/>
                    <a:pt x="16450" y="18255"/>
                    <a:pt x="16450" y="18255"/>
                  </a:cubicBezTo>
                  <a:lnTo>
                    <a:pt x="16450" y="18255"/>
                  </a:lnTo>
                  <a:cubicBezTo>
                    <a:pt x="16450" y="18240"/>
                    <a:pt x="16451" y="18225"/>
                    <a:pt x="16451" y="18209"/>
                  </a:cubicBezTo>
                  <a:cubicBezTo>
                    <a:pt x="16464" y="18095"/>
                    <a:pt x="16357" y="18030"/>
                    <a:pt x="16256" y="18030"/>
                  </a:cubicBezTo>
                  <a:cubicBezTo>
                    <a:pt x="16174" y="18030"/>
                    <a:pt x="16096" y="18072"/>
                    <a:pt x="16086" y="18164"/>
                  </a:cubicBezTo>
                  <a:cubicBezTo>
                    <a:pt x="15470" y="22204"/>
                    <a:pt x="14877" y="26426"/>
                    <a:pt x="15767" y="30466"/>
                  </a:cubicBezTo>
                  <a:cubicBezTo>
                    <a:pt x="16000" y="31483"/>
                    <a:pt x="16331" y="32460"/>
                    <a:pt x="16760" y="33398"/>
                  </a:cubicBezTo>
                  <a:lnTo>
                    <a:pt x="16760" y="33398"/>
                  </a:lnTo>
                  <a:cubicBezTo>
                    <a:pt x="16546" y="33445"/>
                    <a:pt x="16329" y="33467"/>
                    <a:pt x="16115" y="33467"/>
                  </a:cubicBezTo>
                  <a:cubicBezTo>
                    <a:pt x="15160" y="33467"/>
                    <a:pt x="14235" y="33019"/>
                    <a:pt x="13621" y="32247"/>
                  </a:cubicBezTo>
                  <a:cubicBezTo>
                    <a:pt x="13593" y="32204"/>
                    <a:pt x="13548" y="32186"/>
                    <a:pt x="13502" y="32186"/>
                  </a:cubicBezTo>
                  <a:cubicBezTo>
                    <a:pt x="13400" y="32186"/>
                    <a:pt x="13286" y="32274"/>
                    <a:pt x="13302" y="32384"/>
                  </a:cubicBezTo>
                  <a:cubicBezTo>
                    <a:pt x="13702" y="35700"/>
                    <a:pt x="11845" y="39191"/>
                    <a:pt x="8789" y="40611"/>
                  </a:cubicBezTo>
                  <a:lnTo>
                    <a:pt x="8789" y="40611"/>
                  </a:lnTo>
                  <a:cubicBezTo>
                    <a:pt x="8502" y="36969"/>
                    <a:pt x="4895" y="34716"/>
                    <a:pt x="3761" y="31379"/>
                  </a:cubicBezTo>
                  <a:cubicBezTo>
                    <a:pt x="3418" y="30375"/>
                    <a:pt x="3327" y="29302"/>
                    <a:pt x="3646" y="28275"/>
                  </a:cubicBezTo>
                  <a:cubicBezTo>
                    <a:pt x="3689" y="28190"/>
                    <a:pt x="3612" y="28045"/>
                    <a:pt x="3490" y="28045"/>
                  </a:cubicBezTo>
                  <a:cubicBezTo>
                    <a:pt x="3482" y="28045"/>
                    <a:pt x="3473" y="28045"/>
                    <a:pt x="3464" y="28047"/>
                  </a:cubicBezTo>
                  <a:cubicBezTo>
                    <a:pt x="2663" y="28132"/>
                    <a:pt x="1863" y="28230"/>
                    <a:pt x="1062" y="28331"/>
                  </a:cubicBezTo>
                  <a:lnTo>
                    <a:pt x="1062" y="28331"/>
                  </a:lnTo>
                  <a:cubicBezTo>
                    <a:pt x="2935" y="26979"/>
                    <a:pt x="4039" y="24795"/>
                    <a:pt x="4651" y="22592"/>
                  </a:cubicBezTo>
                  <a:cubicBezTo>
                    <a:pt x="5062" y="21154"/>
                    <a:pt x="5244" y="19647"/>
                    <a:pt x="5450" y="18164"/>
                  </a:cubicBezTo>
                  <a:cubicBezTo>
                    <a:pt x="5678" y="16657"/>
                    <a:pt x="5906" y="15151"/>
                    <a:pt x="6294" y="13690"/>
                  </a:cubicBezTo>
                  <a:cubicBezTo>
                    <a:pt x="7025" y="10837"/>
                    <a:pt x="8326" y="8166"/>
                    <a:pt x="10380" y="6043"/>
                  </a:cubicBezTo>
                  <a:cubicBezTo>
                    <a:pt x="12320" y="4035"/>
                    <a:pt x="14877" y="2574"/>
                    <a:pt x="17661" y="2254"/>
                  </a:cubicBezTo>
                  <a:cubicBezTo>
                    <a:pt x="18041" y="2213"/>
                    <a:pt x="18420" y="2191"/>
                    <a:pt x="18800" y="2191"/>
                  </a:cubicBezTo>
                  <a:cubicBezTo>
                    <a:pt x="19265" y="2191"/>
                    <a:pt x="19730" y="2225"/>
                    <a:pt x="20195" y="2300"/>
                  </a:cubicBezTo>
                  <a:cubicBezTo>
                    <a:pt x="20697" y="2391"/>
                    <a:pt x="21131" y="2574"/>
                    <a:pt x="21633" y="2734"/>
                  </a:cubicBezTo>
                  <a:cubicBezTo>
                    <a:pt x="21730" y="2766"/>
                    <a:pt x="21838" y="2798"/>
                    <a:pt x="21949" y="2798"/>
                  </a:cubicBezTo>
                  <a:cubicBezTo>
                    <a:pt x="21996" y="2798"/>
                    <a:pt x="22043" y="2793"/>
                    <a:pt x="22089" y="2779"/>
                  </a:cubicBezTo>
                  <a:cubicBezTo>
                    <a:pt x="22409" y="2711"/>
                    <a:pt x="22728" y="2483"/>
                    <a:pt x="23025" y="2346"/>
                  </a:cubicBezTo>
                  <a:cubicBezTo>
                    <a:pt x="23664" y="2072"/>
                    <a:pt x="24326" y="1821"/>
                    <a:pt x="24988" y="1615"/>
                  </a:cubicBezTo>
                  <a:cubicBezTo>
                    <a:pt x="27482" y="791"/>
                    <a:pt x="30120" y="379"/>
                    <a:pt x="32745" y="379"/>
                  </a:cubicBezTo>
                  <a:close/>
                  <a:moveTo>
                    <a:pt x="32749" y="0"/>
                  </a:moveTo>
                  <a:cubicBezTo>
                    <a:pt x="30780" y="0"/>
                    <a:pt x="28802" y="224"/>
                    <a:pt x="26883" y="679"/>
                  </a:cubicBezTo>
                  <a:cubicBezTo>
                    <a:pt x="25559" y="999"/>
                    <a:pt x="24258" y="1433"/>
                    <a:pt x="23002" y="1958"/>
                  </a:cubicBezTo>
                  <a:cubicBezTo>
                    <a:pt x="22706" y="2095"/>
                    <a:pt x="22386" y="2209"/>
                    <a:pt x="22089" y="2369"/>
                  </a:cubicBezTo>
                  <a:cubicBezTo>
                    <a:pt x="22029" y="2395"/>
                    <a:pt x="21971" y="2406"/>
                    <a:pt x="21914" y="2406"/>
                  </a:cubicBezTo>
                  <a:cubicBezTo>
                    <a:pt x="21775" y="2406"/>
                    <a:pt x="21641" y="2342"/>
                    <a:pt x="21496" y="2277"/>
                  </a:cubicBezTo>
                  <a:cubicBezTo>
                    <a:pt x="21290" y="2209"/>
                    <a:pt x="21085" y="2117"/>
                    <a:pt x="20880" y="2049"/>
                  </a:cubicBezTo>
                  <a:cubicBezTo>
                    <a:pt x="20560" y="1958"/>
                    <a:pt x="20195" y="1912"/>
                    <a:pt x="19875" y="1889"/>
                  </a:cubicBezTo>
                  <a:cubicBezTo>
                    <a:pt x="19504" y="1845"/>
                    <a:pt x="19131" y="1824"/>
                    <a:pt x="18759" y="1824"/>
                  </a:cubicBezTo>
                  <a:cubicBezTo>
                    <a:pt x="16250" y="1824"/>
                    <a:pt x="13760" y="2795"/>
                    <a:pt x="11772" y="4286"/>
                  </a:cubicBezTo>
                  <a:cubicBezTo>
                    <a:pt x="9535" y="5975"/>
                    <a:pt x="7869" y="8303"/>
                    <a:pt x="6819" y="10882"/>
                  </a:cubicBezTo>
                  <a:cubicBezTo>
                    <a:pt x="5632" y="13758"/>
                    <a:pt x="5290" y="16840"/>
                    <a:pt x="4833" y="19876"/>
                  </a:cubicBezTo>
                  <a:cubicBezTo>
                    <a:pt x="4423" y="22523"/>
                    <a:pt x="3646" y="25331"/>
                    <a:pt x="1706" y="27294"/>
                  </a:cubicBezTo>
                  <a:cubicBezTo>
                    <a:pt x="1250" y="27750"/>
                    <a:pt x="725" y="28138"/>
                    <a:pt x="154" y="28458"/>
                  </a:cubicBezTo>
                  <a:cubicBezTo>
                    <a:pt x="0" y="28546"/>
                    <a:pt x="58" y="28824"/>
                    <a:pt x="226" y="28824"/>
                  </a:cubicBezTo>
                  <a:cubicBezTo>
                    <a:pt x="232" y="28824"/>
                    <a:pt x="239" y="28824"/>
                    <a:pt x="245" y="28823"/>
                  </a:cubicBezTo>
                  <a:cubicBezTo>
                    <a:pt x="1231" y="28697"/>
                    <a:pt x="2216" y="28572"/>
                    <a:pt x="3201" y="28463"/>
                  </a:cubicBezTo>
                  <a:lnTo>
                    <a:pt x="3201" y="28463"/>
                  </a:lnTo>
                  <a:cubicBezTo>
                    <a:pt x="2779" y="30134"/>
                    <a:pt x="3398" y="31848"/>
                    <a:pt x="4263" y="33297"/>
                  </a:cubicBezTo>
                  <a:cubicBezTo>
                    <a:pt x="5221" y="34917"/>
                    <a:pt x="6545" y="36264"/>
                    <a:pt x="7481" y="37885"/>
                  </a:cubicBezTo>
                  <a:cubicBezTo>
                    <a:pt x="8006" y="38798"/>
                    <a:pt x="8394" y="39825"/>
                    <a:pt x="8417" y="40898"/>
                  </a:cubicBezTo>
                  <a:cubicBezTo>
                    <a:pt x="8417" y="40976"/>
                    <a:pt x="8502" y="41089"/>
                    <a:pt x="8613" y="41089"/>
                  </a:cubicBezTo>
                  <a:cubicBezTo>
                    <a:pt x="8631" y="41089"/>
                    <a:pt x="8649" y="41086"/>
                    <a:pt x="8668" y="41080"/>
                  </a:cubicBezTo>
                  <a:cubicBezTo>
                    <a:pt x="11830" y="39737"/>
                    <a:pt x="13903" y="36340"/>
                    <a:pt x="13736" y="32935"/>
                  </a:cubicBezTo>
                  <a:lnTo>
                    <a:pt x="13736" y="32935"/>
                  </a:lnTo>
                  <a:cubicBezTo>
                    <a:pt x="14386" y="33518"/>
                    <a:pt x="15251" y="33850"/>
                    <a:pt x="16123" y="33850"/>
                  </a:cubicBezTo>
                  <a:cubicBezTo>
                    <a:pt x="16449" y="33850"/>
                    <a:pt x="16775" y="33804"/>
                    <a:pt x="17091" y="33708"/>
                  </a:cubicBezTo>
                  <a:cubicBezTo>
                    <a:pt x="17205" y="33685"/>
                    <a:pt x="17250" y="33548"/>
                    <a:pt x="17205" y="33434"/>
                  </a:cubicBezTo>
                  <a:cubicBezTo>
                    <a:pt x="15470" y="29827"/>
                    <a:pt x="15538" y="25719"/>
                    <a:pt x="15972" y="21838"/>
                  </a:cubicBezTo>
                  <a:cubicBezTo>
                    <a:pt x="16053" y="21139"/>
                    <a:pt x="16142" y="20431"/>
                    <a:pt x="16238" y="19724"/>
                  </a:cubicBezTo>
                  <a:lnTo>
                    <a:pt x="16238" y="19724"/>
                  </a:lnTo>
                  <a:cubicBezTo>
                    <a:pt x="16552" y="20906"/>
                    <a:pt x="17294" y="21966"/>
                    <a:pt x="18232" y="22774"/>
                  </a:cubicBezTo>
                  <a:cubicBezTo>
                    <a:pt x="19784" y="24075"/>
                    <a:pt x="21747" y="24578"/>
                    <a:pt x="23733" y="24714"/>
                  </a:cubicBezTo>
                  <a:cubicBezTo>
                    <a:pt x="24184" y="24747"/>
                    <a:pt x="24636" y="24759"/>
                    <a:pt x="25087" y="24759"/>
                  </a:cubicBezTo>
                  <a:cubicBezTo>
                    <a:pt x="25891" y="24759"/>
                    <a:pt x="26695" y="24721"/>
                    <a:pt x="27499" y="24692"/>
                  </a:cubicBezTo>
                  <a:cubicBezTo>
                    <a:pt x="27636" y="24692"/>
                    <a:pt x="27727" y="24532"/>
                    <a:pt x="27659" y="24418"/>
                  </a:cubicBezTo>
                  <a:cubicBezTo>
                    <a:pt x="27373" y="23915"/>
                    <a:pt x="27088" y="23412"/>
                    <a:pt x="26803" y="22910"/>
                  </a:cubicBezTo>
                  <a:lnTo>
                    <a:pt x="26803" y="22910"/>
                  </a:lnTo>
                  <a:cubicBezTo>
                    <a:pt x="29161" y="24452"/>
                    <a:pt x="32577" y="23674"/>
                    <a:pt x="34826" y="25582"/>
                  </a:cubicBezTo>
                  <a:cubicBezTo>
                    <a:pt x="35419" y="26084"/>
                    <a:pt x="35853" y="26769"/>
                    <a:pt x="35921" y="27545"/>
                  </a:cubicBezTo>
                  <a:cubicBezTo>
                    <a:pt x="35936" y="27672"/>
                    <a:pt x="36029" y="27747"/>
                    <a:pt x="36125" y="27747"/>
                  </a:cubicBezTo>
                  <a:cubicBezTo>
                    <a:pt x="36184" y="27747"/>
                    <a:pt x="36243" y="27719"/>
                    <a:pt x="36287" y="27659"/>
                  </a:cubicBezTo>
                  <a:cubicBezTo>
                    <a:pt x="36997" y="26631"/>
                    <a:pt x="37509" y="25464"/>
                    <a:pt x="37796" y="24248"/>
                  </a:cubicBezTo>
                  <a:lnTo>
                    <a:pt x="37796" y="24248"/>
                  </a:lnTo>
                  <a:cubicBezTo>
                    <a:pt x="38250" y="25582"/>
                    <a:pt x="39179" y="26689"/>
                    <a:pt x="40076" y="27796"/>
                  </a:cubicBezTo>
                  <a:cubicBezTo>
                    <a:pt x="41126" y="29051"/>
                    <a:pt x="42176" y="30444"/>
                    <a:pt x="42198" y="32178"/>
                  </a:cubicBezTo>
                  <a:cubicBezTo>
                    <a:pt x="42198" y="33069"/>
                    <a:pt x="41902" y="34027"/>
                    <a:pt x="41148" y="34575"/>
                  </a:cubicBezTo>
                  <a:cubicBezTo>
                    <a:pt x="41001" y="34702"/>
                    <a:pt x="41068" y="34945"/>
                    <a:pt x="41241" y="34945"/>
                  </a:cubicBezTo>
                  <a:cubicBezTo>
                    <a:pt x="41255" y="34945"/>
                    <a:pt x="41270" y="34944"/>
                    <a:pt x="41285" y="34940"/>
                  </a:cubicBezTo>
                  <a:cubicBezTo>
                    <a:pt x="42250" y="34670"/>
                    <a:pt x="43139" y="34261"/>
                    <a:pt x="43953" y="33714"/>
                  </a:cubicBezTo>
                  <a:lnTo>
                    <a:pt x="43953" y="33714"/>
                  </a:lnTo>
                  <a:cubicBezTo>
                    <a:pt x="42624" y="36275"/>
                    <a:pt x="43080" y="39535"/>
                    <a:pt x="45189" y="41582"/>
                  </a:cubicBezTo>
                  <a:cubicBezTo>
                    <a:pt x="45850" y="42221"/>
                    <a:pt x="46649" y="42724"/>
                    <a:pt x="47540" y="43043"/>
                  </a:cubicBezTo>
                  <a:cubicBezTo>
                    <a:pt x="47555" y="43048"/>
                    <a:pt x="47570" y="43050"/>
                    <a:pt x="47585" y="43050"/>
                  </a:cubicBezTo>
                  <a:cubicBezTo>
                    <a:pt x="47720" y="43050"/>
                    <a:pt x="47807" y="42870"/>
                    <a:pt x="47745" y="42746"/>
                  </a:cubicBezTo>
                  <a:cubicBezTo>
                    <a:pt x="46946" y="41331"/>
                    <a:pt x="47791" y="39711"/>
                    <a:pt x="48726" y="38615"/>
                  </a:cubicBezTo>
                  <a:cubicBezTo>
                    <a:pt x="49206" y="38044"/>
                    <a:pt x="49754" y="37497"/>
                    <a:pt x="50233" y="36926"/>
                  </a:cubicBezTo>
                  <a:cubicBezTo>
                    <a:pt x="50689" y="36401"/>
                    <a:pt x="51100" y="35830"/>
                    <a:pt x="51488" y="35260"/>
                  </a:cubicBezTo>
                  <a:cubicBezTo>
                    <a:pt x="53018" y="32909"/>
                    <a:pt x="54022" y="30193"/>
                    <a:pt x="54410" y="27408"/>
                  </a:cubicBezTo>
                  <a:cubicBezTo>
                    <a:pt x="54605" y="25890"/>
                    <a:pt x="54635" y="24373"/>
                    <a:pt x="54462" y="22855"/>
                  </a:cubicBezTo>
                  <a:lnTo>
                    <a:pt x="54462" y="22855"/>
                  </a:lnTo>
                  <a:cubicBezTo>
                    <a:pt x="54727" y="22906"/>
                    <a:pt x="54995" y="22932"/>
                    <a:pt x="55261" y="22932"/>
                  </a:cubicBezTo>
                  <a:cubicBezTo>
                    <a:pt x="56249" y="22932"/>
                    <a:pt x="57220" y="22586"/>
                    <a:pt x="57994" y="21930"/>
                  </a:cubicBezTo>
                  <a:cubicBezTo>
                    <a:pt x="58130" y="21838"/>
                    <a:pt x="58039" y="21656"/>
                    <a:pt x="57925" y="21610"/>
                  </a:cubicBezTo>
                  <a:cubicBezTo>
                    <a:pt x="56624" y="21154"/>
                    <a:pt x="55734" y="19990"/>
                    <a:pt x="55186" y="18780"/>
                  </a:cubicBezTo>
                  <a:cubicBezTo>
                    <a:pt x="54547" y="17365"/>
                    <a:pt x="54364" y="15790"/>
                    <a:pt x="54068" y="14261"/>
                  </a:cubicBezTo>
                  <a:cubicBezTo>
                    <a:pt x="53794" y="12800"/>
                    <a:pt x="53360" y="11385"/>
                    <a:pt x="52630" y="10061"/>
                  </a:cubicBezTo>
                  <a:cubicBezTo>
                    <a:pt x="51922" y="8828"/>
                    <a:pt x="51032" y="7710"/>
                    <a:pt x="50005" y="6705"/>
                  </a:cubicBezTo>
                  <a:cubicBezTo>
                    <a:pt x="46056" y="2848"/>
                    <a:pt x="40601" y="611"/>
                    <a:pt x="35123" y="109"/>
                  </a:cubicBezTo>
                  <a:cubicBezTo>
                    <a:pt x="34336" y="37"/>
                    <a:pt x="33543" y="0"/>
                    <a:pt x="32749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72"/>
            <p:cNvSpPr/>
            <p:nvPr/>
          </p:nvSpPr>
          <p:spPr>
            <a:xfrm>
              <a:off x="3939800" y="1956550"/>
              <a:ext cx="377800" cy="267300"/>
            </a:xfrm>
            <a:custGeom>
              <a:avLst/>
              <a:gdLst/>
              <a:ahLst/>
              <a:cxnLst/>
              <a:rect l="l" t="t" r="r" b="b"/>
              <a:pathLst>
                <a:path w="15112" h="10692" extrusionOk="0">
                  <a:moveTo>
                    <a:pt x="11708" y="0"/>
                  </a:moveTo>
                  <a:cubicBezTo>
                    <a:pt x="10840" y="0"/>
                    <a:pt x="9924" y="427"/>
                    <a:pt x="9199" y="967"/>
                  </a:cubicBezTo>
                  <a:cubicBezTo>
                    <a:pt x="8583" y="1423"/>
                    <a:pt x="8081" y="1994"/>
                    <a:pt x="7670" y="2633"/>
                  </a:cubicBezTo>
                  <a:cubicBezTo>
                    <a:pt x="7579" y="2769"/>
                    <a:pt x="6656" y="4166"/>
                    <a:pt x="6800" y="4252"/>
                  </a:cubicBezTo>
                  <a:lnTo>
                    <a:pt x="6800" y="4252"/>
                  </a:lnTo>
                  <a:cubicBezTo>
                    <a:pt x="5886" y="3786"/>
                    <a:pt x="4735" y="3635"/>
                    <a:pt x="3697" y="3635"/>
                  </a:cubicBezTo>
                  <a:cubicBezTo>
                    <a:pt x="3621" y="3635"/>
                    <a:pt x="3545" y="3636"/>
                    <a:pt x="3470" y="3638"/>
                  </a:cubicBezTo>
                  <a:cubicBezTo>
                    <a:pt x="2397" y="3660"/>
                    <a:pt x="959" y="3866"/>
                    <a:pt x="343" y="4870"/>
                  </a:cubicBezTo>
                  <a:cubicBezTo>
                    <a:pt x="46" y="5372"/>
                    <a:pt x="1" y="6011"/>
                    <a:pt x="161" y="6582"/>
                  </a:cubicBezTo>
                  <a:cubicBezTo>
                    <a:pt x="229" y="6833"/>
                    <a:pt x="366" y="7061"/>
                    <a:pt x="526" y="7244"/>
                  </a:cubicBezTo>
                  <a:cubicBezTo>
                    <a:pt x="802" y="7547"/>
                    <a:pt x="1211" y="7709"/>
                    <a:pt x="1612" y="7709"/>
                  </a:cubicBezTo>
                  <a:cubicBezTo>
                    <a:pt x="1875" y="7709"/>
                    <a:pt x="2135" y="7640"/>
                    <a:pt x="2352" y="7495"/>
                  </a:cubicBezTo>
                  <a:lnTo>
                    <a:pt x="2352" y="7495"/>
                  </a:lnTo>
                  <a:cubicBezTo>
                    <a:pt x="1872" y="7997"/>
                    <a:pt x="1667" y="8750"/>
                    <a:pt x="1895" y="9412"/>
                  </a:cubicBezTo>
                  <a:cubicBezTo>
                    <a:pt x="2119" y="10150"/>
                    <a:pt x="2890" y="10691"/>
                    <a:pt x="3673" y="10691"/>
                  </a:cubicBezTo>
                  <a:cubicBezTo>
                    <a:pt x="3689" y="10691"/>
                    <a:pt x="3705" y="10691"/>
                    <a:pt x="3721" y="10691"/>
                  </a:cubicBezTo>
                  <a:cubicBezTo>
                    <a:pt x="4452" y="10668"/>
                    <a:pt x="5114" y="10234"/>
                    <a:pt x="5639" y="9709"/>
                  </a:cubicBezTo>
                  <a:cubicBezTo>
                    <a:pt x="6780" y="8591"/>
                    <a:pt x="7556" y="7084"/>
                    <a:pt x="7807" y="5509"/>
                  </a:cubicBezTo>
                  <a:lnTo>
                    <a:pt x="8720" y="5897"/>
                  </a:lnTo>
                  <a:cubicBezTo>
                    <a:pt x="9787" y="6376"/>
                    <a:pt x="10998" y="6813"/>
                    <a:pt x="12197" y="6813"/>
                  </a:cubicBezTo>
                  <a:cubicBezTo>
                    <a:pt x="12255" y="6813"/>
                    <a:pt x="12314" y="6812"/>
                    <a:pt x="12372" y="6810"/>
                  </a:cubicBezTo>
                  <a:cubicBezTo>
                    <a:pt x="13719" y="6765"/>
                    <a:pt x="15111" y="5669"/>
                    <a:pt x="14837" y="4163"/>
                  </a:cubicBezTo>
                  <a:cubicBezTo>
                    <a:pt x="14700" y="3438"/>
                    <a:pt x="13993" y="2832"/>
                    <a:pt x="13261" y="2832"/>
                  </a:cubicBezTo>
                  <a:cubicBezTo>
                    <a:pt x="13140" y="2832"/>
                    <a:pt x="13017" y="2849"/>
                    <a:pt x="12897" y="2884"/>
                  </a:cubicBezTo>
                  <a:cubicBezTo>
                    <a:pt x="13582" y="2451"/>
                    <a:pt x="13970" y="1446"/>
                    <a:pt x="13445" y="807"/>
                  </a:cubicBezTo>
                  <a:cubicBezTo>
                    <a:pt x="12953" y="229"/>
                    <a:pt x="12343" y="0"/>
                    <a:pt x="117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1" name="Google Shape;5931;p72"/>
            <p:cNvSpPr/>
            <p:nvPr/>
          </p:nvSpPr>
          <p:spPr>
            <a:xfrm>
              <a:off x="3933525" y="1951825"/>
              <a:ext cx="387350" cy="276950"/>
            </a:xfrm>
            <a:custGeom>
              <a:avLst/>
              <a:gdLst/>
              <a:ahLst/>
              <a:cxnLst/>
              <a:rect l="l" t="t" r="r" b="b"/>
              <a:pathLst>
                <a:path w="15494" h="11078" extrusionOk="0">
                  <a:moveTo>
                    <a:pt x="7232" y="4381"/>
                  </a:moveTo>
                  <a:cubicBezTo>
                    <a:pt x="7236" y="4398"/>
                    <a:pt x="7229" y="4408"/>
                    <a:pt x="7225" y="4408"/>
                  </a:cubicBezTo>
                  <a:cubicBezTo>
                    <a:pt x="7222" y="4408"/>
                    <a:pt x="7221" y="4400"/>
                    <a:pt x="7232" y="4381"/>
                  </a:cubicBezTo>
                  <a:close/>
                  <a:moveTo>
                    <a:pt x="11947" y="363"/>
                  </a:moveTo>
                  <a:cubicBezTo>
                    <a:pt x="12395" y="363"/>
                    <a:pt x="12831" y="488"/>
                    <a:pt x="13217" y="791"/>
                  </a:cubicBezTo>
                  <a:cubicBezTo>
                    <a:pt x="13559" y="1065"/>
                    <a:pt x="13810" y="1407"/>
                    <a:pt x="13742" y="1841"/>
                  </a:cubicBezTo>
                  <a:cubicBezTo>
                    <a:pt x="13696" y="2274"/>
                    <a:pt x="13422" y="2685"/>
                    <a:pt x="13057" y="2914"/>
                  </a:cubicBezTo>
                  <a:cubicBezTo>
                    <a:pt x="12893" y="3016"/>
                    <a:pt x="12968" y="3266"/>
                    <a:pt x="13134" y="3266"/>
                  </a:cubicBezTo>
                  <a:cubicBezTo>
                    <a:pt x="13153" y="3266"/>
                    <a:pt x="13173" y="3263"/>
                    <a:pt x="13194" y="3256"/>
                  </a:cubicBezTo>
                  <a:cubicBezTo>
                    <a:pt x="13306" y="3224"/>
                    <a:pt x="13417" y="3209"/>
                    <a:pt x="13525" y="3209"/>
                  </a:cubicBezTo>
                  <a:cubicBezTo>
                    <a:pt x="14192" y="3209"/>
                    <a:pt x="14768" y="3772"/>
                    <a:pt x="14906" y="4420"/>
                  </a:cubicBezTo>
                  <a:cubicBezTo>
                    <a:pt x="15111" y="5675"/>
                    <a:pt x="13993" y="6657"/>
                    <a:pt x="12806" y="6794"/>
                  </a:cubicBezTo>
                  <a:cubicBezTo>
                    <a:pt x="12649" y="6811"/>
                    <a:pt x="12493" y="6820"/>
                    <a:pt x="12337" y="6820"/>
                  </a:cubicBezTo>
                  <a:cubicBezTo>
                    <a:pt x="10878" y="6820"/>
                    <a:pt x="9449" y="6095"/>
                    <a:pt x="8149" y="5538"/>
                  </a:cubicBezTo>
                  <a:cubicBezTo>
                    <a:pt x="8122" y="5525"/>
                    <a:pt x="8088" y="5517"/>
                    <a:pt x="8053" y="5517"/>
                  </a:cubicBezTo>
                  <a:cubicBezTo>
                    <a:pt x="7974" y="5517"/>
                    <a:pt x="7891" y="5557"/>
                    <a:pt x="7875" y="5653"/>
                  </a:cubicBezTo>
                  <a:cubicBezTo>
                    <a:pt x="7647" y="7068"/>
                    <a:pt x="7008" y="8437"/>
                    <a:pt x="6027" y="9487"/>
                  </a:cubicBezTo>
                  <a:cubicBezTo>
                    <a:pt x="5547" y="10012"/>
                    <a:pt x="4954" y="10514"/>
                    <a:pt x="4246" y="10651"/>
                  </a:cubicBezTo>
                  <a:cubicBezTo>
                    <a:pt x="4138" y="10674"/>
                    <a:pt x="4029" y="10684"/>
                    <a:pt x="3921" y="10684"/>
                  </a:cubicBezTo>
                  <a:cubicBezTo>
                    <a:pt x="3363" y="10684"/>
                    <a:pt x="2817" y="10399"/>
                    <a:pt x="2511" y="9921"/>
                  </a:cubicBezTo>
                  <a:cubicBezTo>
                    <a:pt x="2078" y="9259"/>
                    <a:pt x="2215" y="8392"/>
                    <a:pt x="2740" y="7821"/>
                  </a:cubicBezTo>
                  <a:cubicBezTo>
                    <a:pt x="2871" y="7689"/>
                    <a:pt x="2755" y="7495"/>
                    <a:pt x="2608" y="7495"/>
                  </a:cubicBezTo>
                  <a:cubicBezTo>
                    <a:pt x="2576" y="7495"/>
                    <a:pt x="2544" y="7504"/>
                    <a:pt x="2511" y="7524"/>
                  </a:cubicBezTo>
                  <a:cubicBezTo>
                    <a:pt x="2497" y="7533"/>
                    <a:pt x="2482" y="7541"/>
                    <a:pt x="2468" y="7549"/>
                  </a:cubicBezTo>
                  <a:lnTo>
                    <a:pt x="2468" y="7549"/>
                  </a:lnTo>
                  <a:lnTo>
                    <a:pt x="2466" y="7547"/>
                  </a:lnTo>
                  <a:cubicBezTo>
                    <a:pt x="2464" y="7549"/>
                    <a:pt x="2462" y="7551"/>
                    <a:pt x="2460" y="7553"/>
                  </a:cubicBezTo>
                  <a:lnTo>
                    <a:pt x="2460" y="7553"/>
                  </a:lnTo>
                  <a:cubicBezTo>
                    <a:pt x="2277" y="7651"/>
                    <a:pt x="2072" y="7698"/>
                    <a:pt x="1868" y="7698"/>
                  </a:cubicBezTo>
                  <a:cubicBezTo>
                    <a:pt x="1442" y="7698"/>
                    <a:pt x="1016" y="7496"/>
                    <a:pt x="777" y="7136"/>
                  </a:cubicBezTo>
                  <a:cubicBezTo>
                    <a:pt x="389" y="6520"/>
                    <a:pt x="412" y="5584"/>
                    <a:pt x="868" y="4991"/>
                  </a:cubicBezTo>
                  <a:cubicBezTo>
                    <a:pt x="1548" y="4155"/>
                    <a:pt x="2792" y="3998"/>
                    <a:pt x="3851" y="3998"/>
                  </a:cubicBezTo>
                  <a:cubicBezTo>
                    <a:pt x="4035" y="3998"/>
                    <a:pt x="4214" y="4002"/>
                    <a:pt x="4383" y="4009"/>
                  </a:cubicBezTo>
                  <a:cubicBezTo>
                    <a:pt x="5273" y="4055"/>
                    <a:pt x="6164" y="4215"/>
                    <a:pt x="6962" y="4625"/>
                  </a:cubicBezTo>
                  <a:cubicBezTo>
                    <a:pt x="6989" y="4639"/>
                    <a:pt x="7017" y="4645"/>
                    <a:pt x="7045" y="4645"/>
                  </a:cubicBezTo>
                  <a:cubicBezTo>
                    <a:pt x="7184" y="4645"/>
                    <a:pt x="7310" y="4492"/>
                    <a:pt x="7235" y="4376"/>
                  </a:cubicBezTo>
                  <a:lnTo>
                    <a:pt x="7235" y="4376"/>
                  </a:lnTo>
                  <a:cubicBezTo>
                    <a:pt x="7236" y="4375"/>
                    <a:pt x="7236" y="4375"/>
                    <a:pt x="7236" y="4374"/>
                  </a:cubicBezTo>
                  <a:cubicBezTo>
                    <a:pt x="7259" y="4352"/>
                    <a:pt x="7259" y="4306"/>
                    <a:pt x="7282" y="4283"/>
                  </a:cubicBezTo>
                  <a:cubicBezTo>
                    <a:pt x="7328" y="4169"/>
                    <a:pt x="7373" y="4055"/>
                    <a:pt x="7442" y="3963"/>
                  </a:cubicBezTo>
                  <a:cubicBezTo>
                    <a:pt x="7579" y="3712"/>
                    <a:pt x="7716" y="3484"/>
                    <a:pt x="7875" y="3256"/>
                  </a:cubicBezTo>
                  <a:cubicBezTo>
                    <a:pt x="8218" y="2685"/>
                    <a:pt x="8606" y="2160"/>
                    <a:pt x="9108" y="1681"/>
                  </a:cubicBezTo>
                  <a:cubicBezTo>
                    <a:pt x="9809" y="1028"/>
                    <a:pt x="10911" y="363"/>
                    <a:pt x="11947" y="363"/>
                  </a:cubicBezTo>
                  <a:close/>
                  <a:moveTo>
                    <a:pt x="11968" y="1"/>
                  </a:moveTo>
                  <a:cubicBezTo>
                    <a:pt x="11881" y="1"/>
                    <a:pt x="11795" y="6"/>
                    <a:pt x="11710" y="15"/>
                  </a:cubicBezTo>
                  <a:cubicBezTo>
                    <a:pt x="9907" y="175"/>
                    <a:pt x="8515" y="1544"/>
                    <a:pt x="7602" y="2982"/>
                  </a:cubicBezTo>
                  <a:cubicBezTo>
                    <a:pt x="7396" y="3279"/>
                    <a:pt x="7213" y="3575"/>
                    <a:pt x="7031" y="3895"/>
                  </a:cubicBezTo>
                  <a:cubicBezTo>
                    <a:pt x="7002" y="3952"/>
                    <a:pt x="6942" y="4054"/>
                    <a:pt x="6896" y="4164"/>
                  </a:cubicBezTo>
                  <a:lnTo>
                    <a:pt x="6896" y="4164"/>
                  </a:lnTo>
                  <a:cubicBezTo>
                    <a:pt x="6159" y="3836"/>
                    <a:pt x="5339" y="3685"/>
                    <a:pt x="4520" y="3644"/>
                  </a:cubicBezTo>
                  <a:cubicBezTo>
                    <a:pt x="4309" y="3632"/>
                    <a:pt x="4097" y="3624"/>
                    <a:pt x="3884" y="3624"/>
                  </a:cubicBezTo>
                  <a:cubicBezTo>
                    <a:pt x="3313" y="3624"/>
                    <a:pt x="2740" y="3677"/>
                    <a:pt x="2192" y="3827"/>
                  </a:cubicBezTo>
                  <a:cubicBezTo>
                    <a:pt x="1507" y="3986"/>
                    <a:pt x="822" y="4352"/>
                    <a:pt x="434" y="4968"/>
                  </a:cubicBezTo>
                  <a:cubicBezTo>
                    <a:pt x="1" y="5675"/>
                    <a:pt x="24" y="6703"/>
                    <a:pt x="503" y="7387"/>
                  </a:cubicBezTo>
                  <a:cubicBezTo>
                    <a:pt x="812" y="7829"/>
                    <a:pt x="1341" y="8081"/>
                    <a:pt x="1867" y="8081"/>
                  </a:cubicBezTo>
                  <a:cubicBezTo>
                    <a:pt x="1948" y="8081"/>
                    <a:pt x="2029" y="8075"/>
                    <a:pt x="2109" y="8063"/>
                  </a:cubicBezTo>
                  <a:lnTo>
                    <a:pt x="2109" y="8063"/>
                  </a:lnTo>
                  <a:cubicBezTo>
                    <a:pt x="1862" y="8548"/>
                    <a:pt x="1783" y="9121"/>
                    <a:pt x="1964" y="9647"/>
                  </a:cubicBezTo>
                  <a:cubicBezTo>
                    <a:pt x="2169" y="10332"/>
                    <a:pt x="2785" y="10880"/>
                    <a:pt x="3516" y="11039"/>
                  </a:cubicBezTo>
                  <a:cubicBezTo>
                    <a:pt x="3645" y="11065"/>
                    <a:pt x="3773" y="11077"/>
                    <a:pt x="3900" y="11077"/>
                  </a:cubicBezTo>
                  <a:cubicBezTo>
                    <a:pt x="4555" y="11077"/>
                    <a:pt x="5168" y="10753"/>
                    <a:pt x="5684" y="10332"/>
                  </a:cubicBezTo>
                  <a:cubicBezTo>
                    <a:pt x="6323" y="9807"/>
                    <a:pt x="6871" y="9122"/>
                    <a:pt x="7282" y="8414"/>
                  </a:cubicBezTo>
                  <a:cubicBezTo>
                    <a:pt x="7723" y="7657"/>
                    <a:pt x="8029" y="6823"/>
                    <a:pt x="8200" y="5965"/>
                  </a:cubicBezTo>
                  <a:lnTo>
                    <a:pt x="8200" y="5965"/>
                  </a:lnTo>
                  <a:cubicBezTo>
                    <a:pt x="8971" y="6316"/>
                    <a:pt x="9760" y="6659"/>
                    <a:pt x="10569" y="6908"/>
                  </a:cubicBezTo>
                  <a:cubicBezTo>
                    <a:pt x="11143" y="7072"/>
                    <a:pt x="11777" y="7201"/>
                    <a:pt x="12393" y="7201"/>
                  </a:cubicBezTo>
                  <a:cubicBezTo>
                    <a:pt x="12633" y="7201"/>
                    <a:pt x="12871" y="7181"/>
                    <a:pt x="13102" y="7136"/>
                  </a:cubicBezTo>
                  <a:cubicBezTo>
                    <a:pt x="14446" y="6863"/>
                    <a:pt x="15494" y="5727"/>
                    <a:pt x="15273" y="4317"/>
                  </a:cubicBezTo>
                  <a:lnTo>
                    <a:pt x="15273" y="4317"/>
                  </a:lnTo>
                  <a:cubicBezTo>
                    <a:pt x="15272" y="4313"/>
                    <a:pt x="15272" y="4310"/>
                    <a:pt x="15271" y="4306"/>
                  </a:cubicBezTo>
                  <a:lnTo>
                    <a:pt x="15271" y="4306"/>
                  </a:lnTo>
                  <a:cubicBezTo>
                    <a:pt x="15271" y="4306"/>
                    <a:pt x="15271" y="4306"/>
                    <a:pt x="15271" y="4306"/>
                  </a:cubicBezTo>
                  <a:cubicBezTo>
                    <a:pt x="15270" y="4304"/>
                    <a:pt x="15270" y="4302"/>
                    <a:pt x="15269" y="4299"/>
                  </a:cubicBezTo>
                  <a:lnTo>
                    <a:pt x="15269" y="4299"/>
                  </a:lnTo>
                  <a:cubicBezTo>
                    <a:pt x="15103" y="3535"/>
                    <a:pt x="14443" y="2917"/>
                    <a:pt x="13684" y="2841"/>
                  </a:cubicBezTo>
                  <a:lnTo>
                    <a:pt x="13684" y="2841"/>
                  </a:lnTo>
                  <a:cubicBezTo>
                    <a:pt x="14101" y="2345"/>
                    <a:pt x="14300" y="1639"/>
                    <a:pt x="13970" y="1065"/>
                  </a:cubicBezTo>
                  <a:cubicBezTo>
                    <a:pt x="13580" y="367"/>
                    <a:pt x="12746" y="1"/>
                    <a:pt x="119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2" name="Google Shape;5932;p72"/>
            <p:cNvSpPr/>
            <p:nvPr/>
          </p:nvSpPr>
          <p:spPr>
            <a:xfrm>
              <a:off x="4014550" y="2010150"/>
              <a:ext cx="226575" cy="160075"/>
            </a:xfrm>
            <a:custGeom>
              <a:avLst/>
              <a:gdLst/>
              <a:ahLst/>
              <a:cxnLst/>
              <a:rect l="l" t="t" r="r" b="b"/>
              <a:pathLst>
                <a:path w="9063" h="6403" extrusionOk="0">
                  <a:moveTo>
                    <a:pt x="7018" y="1"/>
                  </a:moveTo>
                  <a:cubicBezTo>
                    <a:pt x="6502" y="1"/>
                    <a:pt x="5957" y="253"/>
                    <a:pt x="5525" y="581"/>
                  </a:cubicBezTo>
                  <a:cubicBezTo>
                    <a:pt x="5159" y="854"/>
                    <a:pt x="4840" y="1197"/>
                    <a:pt x="4589" y="1585"/>
                  </a:cubicBezTo>
                  <a:cubicBezTo>
                    <a:pt x="4544" y="1653"/>
                    <a:pt x="3984" y="2481"/>
                    <a:pt x="4083" y="2542"/>
                  </a:cubicBezTo>
                  <a:lnTo>
                    <a:pt x="4083" y="2542"/>
                  </a:lnTo>
                  <a:cubicBezTo>
                    <a:pt x="3548" y="2275"/>
                    <a:pt x="2882" y="2175"/>
                    <a:pt x="2288" y="2175"/>
                  </a:cubicBezTo>
                  <a:cubicBezTo>
                    <a:pt x="2225" y="2175"/>
                    <a:pt x="2162" y="2176"/>
                    <a:pt x="2101" y="2178"/>
                  </a:cubicBezTo>
                  <a:cubicBezTo>
                    <a:pt x="1439" y="2178"/>
                    <a:pt x="594" y="2315"/>
                    <a:pt x="206" y="2932"/>
                  </a:cubicBezTo>
                  <a:cubicBezTo>
                    <a:pt x="24" y="3228"/>
                    <a:pt x="1" y="3593"/>
                    <a:pt x="115" y="3936"/>
                  </a:cubicBezTo>
                  <a:cubicBezTo>
                    <a:pt x="138" y="4096"/>
                    <a:pt x="229" y="4233"/>
                    <a:pt x="320" y="4347"/>
                  </a:cubicBezTo>
                  <a:cubicBezTo>
                    <a:pt x="484" y="4524"/>
                    <a:pt x="729" y="4620"/>
                    <a:pt x="967" y="4620"/>
                  </a:cubicBezTo>
                  <a:cubicBezTo>
                    <a:pt x="1129" y="4620"/>
                    <a:pt x="1287" y="4576"/>
                    <a:pt x="1416" y="4484"/>
                  </a:cubicBezTo>
                  <a:lnTo>
                    <a:pt x="1416" y="4484"/>
                  </a:lnTo>
                  <a:cubicBezTo>
                    <a:pt x="1119" y="4780"/>
                    <a:pt x="1005" y="5237"/>
                    <a:pt x="1142" y="5625"/>
                  </a:cubicBezTo>
                  <a:cubicBezTo>
                    <a:pt x="1275" y="6067"/>
                    <a:pt x="1728" y="6402"/>
                    <a:pt x="2192" y="6402"/>
                  </a:cubicBezTo>
                  <a:cubicBezTo>
                    <a:pt x="2207" y="6402"/>
                    <a:pt x="2223" y="6402"/>
                    <a:pt x="2238" y="6401"/>
                  </a:cubicBezTo>
                  <a:cubicBezTo>
                    <a:pt x="2671" y="6401"/>
                    <a:pt x="3059" y="6127"/>
                    <a:pt x="3379" y="5808"/>
                  </a:cubicBezTo>
                  <a:cubicBezTo>
                    <a:pt x="4064" y="5146"/>
                    <a:pt x="4543" y="4255"/>
                    <a:pt x="4680" y="3297"/>
                  </a:cubicBezTo>
                  <a:cubicBezTo>
                    <a:pt x="4863" y="3388"/>
                    <a:pt x="5045" y="3457"/>
                    <a:pt x="5228" y="3548"/>
                  </a:cubicBezTo>
                  <a:cubicBezTo>
                    <a:pt x="5862" y="3823"/>
                    <a:pt x="6555" y="4078"/>
                    <a:pt x="7252" y="4078"/>
                  </a:cubicBezTo>
                  <a:cubicBezTo>
                    <a:pt x="7308" y="4078"/>
                    <a:pt x="7363" y="4076"/>
                    <a:pt x="7419" y="4073"/>
                  </a:cubicBezTo>
                  <a:cubicBezTo>
                    <a:pt x="8218" y="4050"/>
                    <a:pt x="9063" y="3388"/>
                    <a:pt x="8903" y="2498"/>
                  </a:cubicBezTo>
                  <a:cubicBezTo>
                    <a:pt x="8825" y="2051"/>
                    <a:pt x="8400" y="1687"/>
                    <a:pt x="7966" y="1687"/>
                  </a:cubicBezTo>
                  <a:cubicBezTo>
                    <a:pt x="7890" y="1687"/>
                    <a:pt x="7813" y="1698"/>
                    <a:pt x="7739" y="1722"/>
                  </a:cubicBezTo>
                  <a:cubicBezTo>
                    <a:pt x="8150" y="1471"/>
                    <a:pt x="8378" y="854"/>
                    <a:pt x="8058" y="489"/>
                  </a:cubicBezTo>
                  <a:cubicBezTo>
                    <a:pt x="7767" y="139"/>
                    <a:pt x="7401" y="1"/>
                    <a:pt x="70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extrusionOk="0">
                  <a:moveTo>
                    <a:pt x="2078" y="0"/>
                  </a:moveTo>
                  <a:cubicBezTo>
                    <a:pt x="936" y="0"/>
                    <a:pt x="1" y="936"/>
                    <a:pt x="1" y="2077"/>
                  </a:cubicBezTo>
                  <a:cubicBezTo>
                    <a:pt x="1" y="3219"/>
                    <a:pt x="936" y="4154"/>
                    <a:pt x="2078" y="4154"/>
                  </a:cubicBezTo>
                  <a:cubicBezTo>
                    <a:pt x="3242" y="4154"/>
                    <a:pt x="4155" y="3219"/>
                    <a:pt x="4155" y="2077"/>
                  </a:cubicBezTo>
                  <a:cubicBezTo>
                    <a:pt x="4155" y="936"/>
                    <a:pt x="3242" y="0"/>
                    <a:pt x="2078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72"/>
            <p:cNvSpPr/>
            <p:nvPr/>
          </p:nvSpPr>
          <p:spPr>
            <a:xfrm>
              <a:off x="4064775" y="2025800"/>
              <a:ext cx="103875" cy="103875"/>
            </a:xfrm>
            <a:custGeom>
              <a:avLst/>
              <a:gdLst/>
              <a:ahLst/>
              <a:cxnLst/>
              <a:rect l="l" t="t" r="r" b="b"/>
              <a:pathLst>
                <a:path w="4155" h="4155" fill="none" extrusionOk="0">
                  <a:moveTo>
                    <a:pt x="4155" y="2077"/>
                  </a:moveTo>
                  <a:cubicBezTo>
                    <a:pt x="4155" y="3219"/>
                    <a:pt x="3242" y="4154"/>
                    <a:pt x="2078" y="4154"/>
                  </a:cubicBezTo>
                  <a:cubicBezTo>
                    <a:pt x="936" y="4154"/>
                    <a:pt x="1" y="3219"/>
                    <a:pt x="1" y="2077"/>
                  </a:cubicBezTo>
                  <a:cubicBezTo>
                    <a:pt x="1" y="936"/>
                    <a:pt x="936" y="0"/>
                    <a:pt x="2078" y="0"/>
                  </a:cubicBezTo>
                  <a:cubicBezTo>
                    <a:pt x="3242" y="0"/>
                    <a:pt x="4155" y="936"/>
                    <a:pt x="4155" y="207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72"/>
            <p:cNvSpPr/>
            <p:nvPr/>
          </p:nvSpPr>
          <p:spPr>
            <a:xfrm>
              <a:off x="4026550" y="3504875"/>
              <a:ext cx="903325" cy="208300"/>
            </a:xfrm>
            <a:custGeom>
              <a:avLst/>
              <a:gdLst/>
              <a:ahLst/>
              <a:cxnLst/>
              <a:rect l="l" t="t" r="r" b="b"/>
              <a:pathLst>
                <a:path w="36133" h="8332" extrusionOk="0">
                  <a:moveTo>
                    <a:pt x="33759" y="0"/>
                  </a:moveTo>
                  <a:lnTo>
                    <a:pt x="1415" y="2009"/>
                  </a:lnTo>
                  <a:cubicBezTo>
                    <a:pt x="959" y="2511"/>
                    <a:pt x="502" y="3036"/>
                    <a:pt x="251" y="3675"/>
                  </a:cubicBezTo>
                  <a:cubicBezTo>
                    <a:pt x="0" y="4291"/>
                    <a:pt x="23" y="5090"/>
                    <a:pt x="457" y="5592"/>
                  </a:cubicBezTo>
                  <a:cubicBezTo>
                    <a:pt x="692" y="5878"/>
                    <a:pt x="1076" y="6035"/>
                    <a:pt x="1447" y="6035"/>
                  </a:cubicBezTo>
                  <a:cubicBezTo>
                    <a:pt x="1759" y="6035"/>
                    <a:pt x="2062" y="5924"/>
                    <a:pt x="2260" y="5684"/>
                  </a:cubicBezTo>
                  <a:cubicBezTo>
                    <a:pt x="2488" y="6460"/>
                    <a:pt x="3241" y="7053"/>
                    <a:pt x="4063" y="7167"/>
                  </a:cubicBezTo>
                  <a:cubicBezTo>
                    <a:pt x="4136" y="7176"/>
                    <a:pt x="4209" y="7179"/>
                    <a:pt x="4282" y="7179"/>
                  </a:cubicBezTo>
                  <a:cubicBezTo>
                    <a:pt x="5032" y="7179"/>
                    <a:pt x="5768" y="6762"/>
                    <a:pt x="6163" y="6117"/>
                  </a:cubicBezTo>
                  <a:lnTo>
                    <a:pt x="6163" y="6117"/>
                  </a:lnTo>
                  <a:cubicBezTo>
                    <a:pt x="6049" y="6665"/>
                    <a:pt x="6391" y="7259"/>
                    <a:pt x="6939" y="7441"/>
                  </a:cubicBezTo>
                  <a:cubicBezTo>
                    <a:pt x="7050" y="7480"/>
                    <a:pt x="7166" y="7498"/>
                    <a:pt x="7282" y="7498"/>
                  </a:cubicBezTo>
                  <a:cubicBezTo>
                    <a:pt x="7717" y="7498"/>
                    <a:pt x="8156" y="7244"/>
                    <a:pt x="8354" y="6848"/>
                  </a:cubicBezTo>
                  <a:cubicBezTo>
                    <a:pt x="8719" y="7464"/>
                    <a:pt x="9404" y="7875"/>
                    <a:pt x="10112" y="7898"/>
                  </a:cubicBezTo>
                  <a:cubicBezTo>
                    <a:pt x="10133" y="7898"/>
                    <a:pt x="10155" y="7899"/>
                    <a:pt x="10177" y="7899"/>
                  </a:cubicBezTo>
                  <a:cubicBezTo>
                    <a:pt x="10884" y="7899"/>
                    <a:pt x="11561" y="7538"/>
                    <a:pt x="11938" y="6962"/>
                  </a:cubicBezTo>
                  <a:cubicBezTo>
                    <a:pt x="12143" y="7601"/>
                    <a:pt x="12760" y="8080"/>
                    <a:pt x="13421" y="8149"/>
                  </a:cubicBezTo>
                  <a:cubicBezTo>
                    <a:pt x="13458" y="8151"/>
                    <a:pt x="13495" y="8153"/>
                    <a:pt x="13531" y="8153"/>
                  </a:cubicBezTo>
                  <a:cubicBezTo>
                    <a:pt x="14178" y="8153"/>
                    <a:pt x="14807" y="7775"/>
                    <a:pt x="15088" y="7213"/>
                  </a:cubicBezTo>
                  <a:cubicBezTo>
                    <a:pt x="15362" y="7852"/>
                    <a:pt x="16069" y="8331"/>
                    <a:pt x="16800" y="8331"/>
                  </a:cubicBezTo>
                  <a:cubicBezTo>
                    <a:pt x="17507" y="8331"/>
                    <a:pt x="18215" y="7875"/>
                    <a:pt x="18512" y="7236"/>
                  </a:cubicBezTo>
                  <a:cubicBezTo>
                    <a:pt x="18856" y="7796"/>
                    <a:pt x="19506" y="8153"/>
                    <a:pt x="20173" y="8153"/>
                  </a:cubicBezTo>
                  <a:cubicBezTo>
                    <a:pt x="20212" y="8153"/>
                    <a:pt x="20252" y="8151"/>
                    <a:pt x="20292" y="8149"/>
                  </a:cubicBezTo>
                  <a:cubicBezTo>
                    <a:pt x="20999" y="8126"/>
                    <a:pt x="21684" y="7692"/>
                    <a:pt x="22004" y="7053"/>
                  </a:cubicBezTo>
                  <a:cubicBezTo>
                    <a:pt x="22392" y="7692"/>
                    <a:pt x="23145" y="8126"/>
                    <a:pt x="23898" y="8126"/>
                  </a:cubicBezTo>
                  <a:cubicBezTo>
                    <a:pt x="24652" y="8126"/>
                    <a:pt x="25405" y="7715"/>
                    <a:pt x="25816" y="7076"/>
                  </a:cubicBezTo>
                  <a:cubicBezTo>
                    <a:pt x="26200" y="7561"/>
                    <a:pt x="26817" y="7868"/>
                    <a:pt x="27429" y="7868"/>
                  </a:cubicBezTo>
                  <a:cubicBezTo>
                    <a:pt x="27508" y="7868"/>
                    <a:pt x="27586" y="7863"/>
                    <a:pt x="27664" y="7852"/>
                  </a:cubicBezTo>
                  <a:cubicBezTo>
                    <a:pt x="28349" y="7761"/>
                    <a:pt x="28988" y="7304"/>
                    <a:pt x="29262" y="6688"/>
                  </a:cubicBezTo>
                  <a:cubicBezTo>
                    <a:pt x="29536" y="7236"/>
                    <a:pt x="30152" y="7601"/>
                    <a:pt x="30769" y="7601"/>
                  </a:cubicBezTo>
                  <a:cubicBezTo>
                    <a:pt x="31408" y="7601"/>
                    <a:pt x="32001" y="7190"/>
                    <a:pt x="32252" y="6642"/>
                  </a:cubicBezTo>
                  <a:cubicBezTo>
                    <a:pt x="32569" y="6974"/>
                    <a:pt x="33045" y="7156"/>
                    <a:pt x="33509" y="7156"/>
                  </a:cubicBezTo>
                  <a:cubicBezTo>
                    <a:pt x="33748" y="7156"/>
                    <a:pt x="33983" y="7108"/>
                    <a:pt x="34193" y="7008"/>
                  </a:cubicBezTo>
                  <a:cubicBezTo>
                    <a:pt x="34832" y="6688"/>
                    <a:pt x="35242" y="5958"/>
                    <a:pt x="35128" y="5273"/>
                  </a:cubicBezTo>
                  <a:lnTo>
                    <a:pt x="35128" y="5273"/>
                  </a:lnTo>
                  <a:cubicBezTo>
                    <a:pt x="35288" y="5364"/>
                    <a:pt x="35425" y="5456"/>
                    <a:pt x="35585" y="5547"/>
                  </a:cubicBezTo>
                  <a:cubicBezTo>
                    <a:pt x="36133" y="5364"/>
                    <a:pt x="35973" y="4588"/>
                    <a:pt x="35745" y="4086"/>
                  </a:cubicBezTo>
                  <a:cubicBezTo>
                    <a:pt x="35083" y="2716"/>
                    <a:pt x="34421" y="1370"/>
                    <a:pt x="337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72"/>
            <p:cNvSpPr/>
            <p:nvPr/>
          </p:nvSpPr>
          <p:spPr>
            <a:xfrm>
              <a:off x="4021975" y="3500300"/>
              <a:ext cx="910175" cy="217450"/>
            </a:xfrm>
            <a:custGeom>
              <a:avLst/>
              <a:gdLst/>
              <a:ahLst/>
              <a:cxnLst/>
              <a:rect l="l" t="t" r="r" b="b"/>
              <a:pathLst>
                <a:path w="36407" h="8698" extrusionOk="0">
                  <a:moveTo>
                    <a:pt x="33841" y="396"/>
                  </a:moveTo>
                  <a:lnTo>
                    <a:pt x="33841" y="396"/>
                  </a:lnTo>
                  <a:cubicBezTo>
                    <a:pt x="34483" y="1723"/>
                    <a:pt x="35125" y="3031"/>
                    <a:pt x="35745" y="4360"/>
                  </a:cubicBezTo>
                  <a:cubicBezTo>
                    <a:pt x="35875" y="4642"/>
                    <a:pt x="36129" y="5317"/>
                    <a:pt x="35781" y="5520"/>
                  </a:cubicBezTo>
                  <a:lnTo>
                    <a:pt x="35781" y="5520"/>
                  </a:lnTo>
                  <a:cubicBezTo>
                    <a:pt x="35663" y="5445"/>
                    <a:pt x="35533" y="5371"/>
                    <a:pt x="35403" y="5296"/>
                  </a:cubicBezTo>
                  <a:cubicBezTo>
                    <a:pt x="35376" y="5280"/>
                    <a:pt x="35346" y="5273"/>
                    <a:pt x="35315" y="5273"/>
                  </a:cubicBezTo>
                  <a:cubicBezTo>
                    <a:pt x="35214" y="5273"/>
                    <a:pt x="35111" y="5351"/>
                    <a:pt x="35129" y="5456"/>
                  </a:cubicBezTo>
                  <a:cubicBezTo>
                    <a:pt x="35197" y="6072"/>
                    <a:pt x="34901" y="6711"/>
                    <a:pt x="34330" y="7008"/>
                  </a:cubicBezTo>
                  <a:cubicBezTo>
                    <a:pt x="34124" y="7103"/>
                    <a:pt x="33905" y="7149"/>
                    <a:pt x="33687" y="7149"/>
                  </a:cubicBezTo>
                  <a:cubicBezTo>
                    <a:pt x="33276" y="7149"/>
                    <a:pt x="32871" y="6987"/>
                    <a:pt x="32572" y="6688"/>
                  </a:cubicBezTo>
                  <a:cubicBezTo>
                    <a:pt x="32544" y="6650"/>
                    <a:pt x="32495" y="6632"/>
                    <a:pt x="32445" y="6632"/>
                  </a:cubicBezTo>
                  <a:cubicBezTo>
                    <a:pt x="32375" y="6632"/>
                    <a:pt x="32302" y="6668"/>
                    <a:pt x="32276" y="6734"/>
                  </a:cubicBezTo>
                  <a:cubicBezTo>
                    <a:pt x="32025" y="7236"/>
                    <a:pt x="31522" y="7579"/>
                    <a:pt x="30952" y="7601"/>
                  </a:cubicBezTo>
                  <a:cubicBezTo>
                    <a:pt x="30404" y="7601"/>
                    <a:pt x="29879" y="7259"/>
                    <a:pt x="29628" y="6757"/>
                  </a:cubicBezTo>
                  <a:cubicBezTo>
                    <a:pt x="29594" y="6700"/>
                    <a:pt x="29525" y="6671"/>
                    <a:pt x="29457" y="6671"/>
                  </a:cubicBezTo>
                  <a:cubicBezTo>
                    <a:pt x="29388" y="6671"/>
                    <a:pt x="29320" y="6700"/>
                    <a:pt x="29285" y="6757"/>
                  </a:cubicBezTo>
                  <a:cubicBezTo>
                    <a:pt x="29034" y="7328"/>
                    <a:pt x="28487" y="7761"/>
                    <a:pt x="27870" y="7853"/>
                  </a:cubicBezTo>
                  <a:cubicBezTo>
                    <a:pt x="27790" y="7864"/>
                    <a:pt x="27710" y="7869"/>
                    <a:pt x="27630" y="7869"/>
                  </a:cubicBezTo>
                  <a:cubicBezTo>
                    <a:pt x="27052" y="7869"/>
                    <a:pt x="26497" y="7586"/>
                    <a:pt x="26136" y="7145"/>
                  </a:cubicBezTo>
                  <a:cubicBezTo>
                    <a:pt x="26097" y="7097"/>
                    <a:pt x="26047" y="7077"/>
                    <a:pt x="25998" y="7077"/>
                  </a:cubicBezTo>
                  <a:cubicBezTo>
                    <a:pt x="25930" y="7077"/>
                    <a:pt x="25865" y="7115"/>
                    <a:pt x="25839" y="7168"/>
                  </a:cubicBezTo>
                  <a:cubicBezTo>
                    <a:pt x="25432" y="7790"/>
                    <a:pt x="24767" y="8098"/>
                    <a:pt x="24102" y="8098"/>
                  </a:cubicBezTo>
                  <a:cubicBezTo>
                    <a:pt x="23426" y="8098"/>
                    <a:pt x="22750" y="7778"/>
                    <a:pt x="22347" y="7145"/>
                  </a:cubicBezTo>
                  <a:cubicBezTo>
                    <a:pt x="22311" y="7085"/>
                    <a:pt x="22244" y="7051"/>
                    <a:pt x="22178" y="7051"/>
                  </a:cubicBezTo>
                  <a:cubicBezTo>
                    <a:pt x="22118" y="7051"/>
                    <a:pt x="22060" y="7080"/>
                    <a:pt x="22027" y="7145"/>
                  </a:cubicBezTo>
                  <a:cubicBezTo>
                    <a:pt x="21730" y="7716"/>
                    <a:pt x="21137" y="8104"/>
                    <a:pt x="20475" y="8149"/>
                  </a:cubicBezTo>
                  <a:cubicBezTo>
                    <a:pt x="20453" y="8150"/>
                    <a:pt x="20432" y="8150"/>
                    <a:pt x="20411" y="8150"/>
                  </a:cubicBezTo>
                  <a:cubicBezTo>
                    <a:pt x="19795" y="8150"/>
                    <a:pt x="19207" y="7834"/>
                    <a:pt x="18854" y="7305"/>
                  </a:cubicBezTo>
                  <a:cubicBezTo>
                    <a:pt x="18817" y="7255"/>
                    <a:pt x="18738" y="7218"/>
                    <a:pt x="18663" y="7218"/>
                  </a:cubicBezTo>
                  <a:cubicBezTo>
                    <a:pt x="18602" y="7218"/>
                    <a:pt x="18543" y="7243"/>
                    <a:pt x="18512" y="7305"/>
                  </a:cubicBezTo>
                  <a:cubicBezTo>
                    <a:pt x="18245" y="7883"/>
                    <a:pt x="17674" y="8310"/>
                    <a:pt x="17033" y="8310"/>
                  </a:cubicBezTo>
                  <a:cubicBezTo>
                    <a:pt x="17016" y="8310"/>
                    <a:pt x="16999" y="8310"/>
                    <a:pt x="16983" y="8309"/>
                  </a:cubicBezTo>
                  <a:cubicBezTo>
                    <a:pt x="16298" y="8309"/>
                    <a:pt x="15704" y="7898"/>
                    <a:pt x="15431" y="7305"/>
                  </a:cubicBezTo>
                  <a:cubicBezTo>
                    <a:pt x="15396" y="7236"/>
                    <a:pt x="15328" y="7202"/>
                    <a:pt x="15262" y="7202"/>
                  </a:cubicBezTo>
                  <a:cubicBezTo>
                    <a:pt x="15197" y="7202"/>
                    <a:pt x="15134" y="7236"/>
                    <a:pt x="15111" y="7305"/>
                  </a:cubicBezTo>
                  <a:cubicBezTo>
                    <a:pt x="14838" y="7787"/>
                    <a:pt x="14315" y="8135"/>
                    <a:pt x="13754" y="8135"/>
                  </a:cubicBezTo>
                  <a:cubicBezTo>
                    <a:pt x="13704" y="8135"/>
                    <a:pt x="13654" y="8132"/>
                    <a:pt x="13604" y="8126"/>
                  </a:cubicBezTo>
                  <a:cubicBezTo>
                    <a:pt x="13011" y="8081"/>
                    <a:pt x="12486" y="7647"/>
                    <a:pt x="12303" y="7099"/>
                  </a:cubicBezTo>
                  <a:cubicBezTo>
                    <a:pt x="12278" y="7010"/>
                    <a:pt x="12203" y="6964"/>
                    <a:pt x="12126" y="6964"/>
                  </a:cubicBezTo>
                  <a:cubicBezTo>
                    <a:pt x="12064" y="6964"/>
                    <a:pt x="12001" y="6993"/>
                    <a:pt x="11961" y="7054"/>
                  </a:cubicBezTo>
                  <a:cubicBezTo>
                    <a:pt x="11577" y="7602"/>
                    <a:pt x="10978" y="7871"/>
                    <a:pt x="10377" y="7871"/>
                  </a:cubicBezTo>
                  <a:cubicBezTo>
                    <a:pt x="9727" y="7871"/>
                    <a:pt x="9077" y="7556"/>
                    <a:pt x="8697" y="6940"/>
                  </a:cubicBezTo>
                  <a:cubicBezTo>
                    <a:pt x="8663" y="6882"/>
                    <a:pt x="8600" y="6854"/>
                    <a:pt x="8537" y="6854"/>
                  </a:cubicBezTo>
                  <a:cubicBezTo>
                    <a:pt x="8475" y="6854"/>
                    <a:pt x="8412" y="6882"/>
                    <a:pt x="8377" y="6940"/>
                  </a:cubicBezTo>
                  <a:cubicBezTo>
                    <a:pt x="8194" y="7269"/>
                    <a:pt x="7835" y="7482"/>
                    <a:pt x="7464" y="7482"/>
                  </a:cubicBezTo>
                  <a:cubicBezTo>
                    <a:pt x="7372" y="7482"/>
                    <a:pt x="7281" y="7469"/>
                    <a:pt x="7191" y="7442"/>
                  </a:cubicBezTo>
                  <a:cubicBezTo>
                    <a:pt x="6734" y="7305"/>
                    <a:pt x="6437" y="6825"/>
                    <a:pt x="6529" y="6369"/>
                  </a:cubicBezTo>
                  <a:cubicBezTo>
                    <a:pt x="6544" y="6231"/>
                    <a:pt x="6436" y="6124"/>
                    <a:pt x="6321" y="6124"/>
                  </a:cubicBezTo>
                  <a:cubicBezTo>
                    <a:pt x="6266" y="6124"/>
                    <a:pt x="6208" y="6149"/>
                    <a:pt x="6163" y="6209"/>
                  </a:cubicBezTo>
                  <a:cubicBezTo>
                    <a:pt x="5813" y="6786"/>
                    <a:pt x="5166" y="7158"/>
                    <a:pt x="4489" y="7158"/>
                  </a:cubicBezTo>
                  <a:cubicBezTo>
                    <a:pt x="4416" y="7158"/>
                    <a:pt x="4342" y="7154"/>
                    <a:pt x="4269" y="7145"/>
                  </a:cubicBezTo>
                  <a:cubicBezTo>
                    <a:pt x="3516" y="7076"/>
                    <a:pt x="2854" y="6529"/>
                    <a:pt x="2626" y="5821"/>
                  </a:cubicBezTo>
                  <a:cubicBezTo>
                    <a:pt x="2596" y="5732"/>
                    <a:pt x="2509" y="5672"/>
                    <a:pt x="2426" y="5672"/>
                  </a:cubicBezTo>
                  <a:cubicBezTo>
                    <a:pt x="2381" y="5672"/>
                    <a:pt x="2338" y="5690"/>
                    <a:pt x="2306" y="5730"/>
                  </a:cubicBezTo>
                  <a:cubicBezTo>
                    <a:pt x="2131" y="5937"/>
                    <a:pt x="1877" y="6033"/>
                    <a:pt x="1616" y="6033"/>
                  </a:cubicBezTo>
                  <a:cubicBezTo>
                    <a:pt x="1503" y="6033"/>
                    <a:pt x="1389" y="6015"/>
                    <a:pt x="1279" y="5981"/>
                  </a:cubicBezTo>
                  <a:cubicBezTo>
                    <a:pt x="845" y="5844"/>
                    <a:pt x="571" y="5456"/>
                    <a:pt x="480" y="5022"/>
                  </a:cubicBezTo>
                  <a:cubicBezTo>
                    <a:pt x="278" y="3969"/>
                    <a:pt x="1045" y="3091"/>
                    <a:pt x="1700" y="2368"/>
                  </a:cubicBezTo>
                  <a:lnTo>
                    <a:pt x="1700" y="2368"/>
                  </a:lnTo>
                  <a:cubicBezTo>
                    <a:pt x="2739" y="2302"/>
                    <a:pt x="3778" y="2235"/>
                    <a:pt x="4840" y="2169"/>
                  </a:cubicBezTo>
                  <a:cubicBezTo>
                    <a:pt x="7419" y="2009"/>
                    <a:pt x="9998" y="1850"/>
                    <a:pt x="12577" y="1690"/>
                  </a:cubicBezTo>
                  <a:cubicBezTo>
                    <a:pt x="15682" y="1507"/>
                    <a:pt x="18786" y="1325"/>
                    <a:pt x="21890" y="1119"/>
                  </a:cubicBezTo>
                  <a:cubicBezTo>
                    <a:pt x="24583" y="959"/>
                    <a:pt x="27277" y="777"/>
                    <a:pt x="29970" y="617"/>
                  </a:cubicBezTo>
                  <a:cubicBezTo>
                    <a:pt x="30860" y="571"/>
                    <a:pt x="31751" y="503"/>
                    <a:pt x="32641" y="457"/>
                  </a:cubicBezTo>
                  <a:cubicBezTo>
                    <a:pt x="32915" y="434"/>
                    <a:pt x="33189" y="412"/>
                    <a:pt x="33463" y="412"/>
                  </a:cubicBezTo>
                  <a:cubicBezTo>
                    <a:pt x="33531" y="400"/>
                    <a:pt x="33605" y="400"/>
                    <a:pt x="33679" y="400"/>
                  </a:cubicBezTo>
                  <a:cubicBezTo>
                    <a:pt x="33734" y="400"/>
                    <a:pt x="33788" y="400"/>
                    <a:pt x="33841" y="396"/>
                  </a:cubicBezTo>
                  <a:close/>
                  <a:moveTo>
                    <a:pt x="33942" y="1"/>
                  </a:moveTo>
                  <a:cubicBezTo>
                    <a:pt x="33599" y="23"/>
                    <a:pt x="33257" y="46"/>
                    <a:pt x="32915" y="69"/>
                  </a:cubicBezTo>
                  <a:cubicBezTo>
                    <a:pt x="31979" y="115"/>
                    <a:pt x="31043" y="183"/>
                    <a:pt x="30107" y="229"/>
                  </a:cubicBezTo>
                  <a:cubicBezTo>
                    <a:pt x="28738" y="320"/>
                    <a:pt x="27391" y="412"/>
                    <a:pt x="26021" y="480"/>
                  </a:cubicBezTo>
                  <a:cubicBezTo>
                    <a:pt x="24401" y="594"/>
                    <a:pt x="22780" y="685"/>
                    <a:pt x="21137" y="777"/>
                  </a:cubicBezTo>
                  <a:cubicBezTo>
                    <a:pt x="19402" y="891"/>
                    <a:pt x="17690" y="1005"/>
                    <a:pt x="15955" y="1119"/>
                  </a:cubicBezTo>
                  <a:cubicBezTo>
                    <a:pt x="14289" y="1210"/>
                    <a:pt x="12600" y="1325"/>
                    <a:pt x="10934" y="1416"/>
                  </a:cubicBezTo>
                  <a:cubicBezTo>
                    <a:pt x="9473" y="1507"/>
                    <a:pt x="8012" y="1598"/>
                    <a:pt x="6551" y="1690"/>
                  </a:cubicBezTo>
                  <a:cubicBezTo>
                    <a:pt x="5479" y="1758"/>
                    <a:pt x="4406" y="1827"/>
                    <a:pt x="3333" y="1895"/>
                  </a:cubicBezTo>
                  <a:cubicBezTo>
                    <a:pt x="2785" y="1918"/>
                    <a:pt x="2237" y="1964"/>
                    <a:pt x="1713" y="1986"/>
                  </a:cubicBezTo>
                  <a:lnTo>
                    <a:pt x="1598" y="1986"/>
                  </a:lnTo>
                  <a:cubicBezTo>
                    <a:pt x="1416" y="2032"/>
                    <a:pt x="1279" y="2260"/>
                    <a:pt x="1165" y="2397"/>
                  </a:cubicBezTo>
                  <a:cubicBezTo>
                    <a:pt x="936" y="2671"/>
                    <a:pt x="708" y="2945"/>
                    <a:pt x="526" y="3242"/>
                  </a:cubicBezTo>
                  <a:cubicBezTo>
                    <a:pt x="183" y="3812"/>
                    <a:pt x="1" y="4474"/>
                    <a:pt x="115" y="5114"/>
                  </a:cubicBezTo>
                  <a:cubicBezTo>
                    <a:pt x="229" y="5684"/>
                    <a:pt x="617" y="6163"/>
                    <a:pt x="1188" y="6346"/>
                  </a:cubicBezTo>
                  <a:cubicBezTo>
                    <a:pt x="1325" y="6385"/>
                    <a:pt x="1471" y="6406"/>
                    <a:pt x="1616" y="6406"/>
                  </a:cubicBezTo>
                  <a:cubicBezTo>
                    <a:pt x="1883" y="6406"/>
                    <a:pt x="2149" y="6337"/>
                    <a:pt x="2368" y="6189"/>
                  </a:cubicBezTo>
                  <a:lnTo>
                    <a:pt x="2368" y="6189"/>
                  </a:lnTo>
                  <a:cubicBezTo>
                    <a:pt x="2706" y="6914"/>
                    <a:pt x="3408" y="7431"/>
                    <a:pt x="4200" y="7533"/>
                  </a:cubicBezTo>
                  <a:cubicBezTo>
                    <a:pt x="4291" y="7544"/>
                    <a:pt x="4381" y="7550"/>
                    <a:pt x="4471" y="7550"/>
                  </a:cubicBezTo>
                  <a:cubicBezTo>
                    <a:pt x="5111" y="7550"/>
                    <a:pt x="5730" y="7271"/>
                    <a:pt x="6176" y="6824"/>
                  </a:cubicBezTo>
                  <a:lnTo>
                    <a:pt x="6176" y="6824"/>
                  </a:lnTo>
                  <a:cubicBezTo>
                    <a:pt x="6275" y="7267"/>
                    <a:pt x="6578" y="7645"/>
                    <a:pt x="7031" y="7807"/>
                  </a:cubicBezTo>
                  <a:cubicBezTo>
                    <a:pt x="7163" y="7851"/>
                    <a:pt x="7302" y="7872"/>
                    <a:pt x="7442" y="7872"/>
                  </a:cubicBezTo>
                  <a:cubicBezTo>
                    <a:pt x="7856" y="7872"/>
                    <a:pt x="8274" y="7687"/>
                    <a:pt x="8540" y="7376"/>
                  </a:cubicBezTo>
                  <a:lnTo>
                    <a:pt x="8540" y="7376"/>
                  </a:lnTo>
                  <a:cubicBezTo>
                    <a:pt x="8966" y="7911"/>
                    <a:pt x="9613" y="8266"/>
                    <a:pt x="10295" y="8286"/>
                  </a:cubicBezTo>
                  <a:cubicBezTo>
                    <a:pt x="10316" y="8287"/>
                    <a:pt x="10337" y="8287"/>
                    <a:pt x="10358" y="8287"/>
                  </a:cubicBezTo>
                  <a:cubicBezTo>
                    <a:pt x="11018" y="8287"/>
                    <a:pt x="11642" y="7992"/>
                    <a:pt x="12074" y="7507"/>
                  </a:cubicBezTo>
                  <a:lnTo>
                    <a:pt x="12074" y="7507"/>
                  </a:lnTo>
                  <a:cubicBezTo>
                    <a:pt x="12368" y="8051"/>
                    <a:pt x="12919" y="8437"/>
                    <a:pt x="13536" y="8514"/>
                  </a:cubicBezTo>
                  <a:cubicBezTo>
                    <a:pt x="13592" y="8519"/>
                    <a:pt x="13649" y="8522"/>
                    <a:pt x="13705" y="8522"/>
                  </a:cubicBezTo>
                  <a:cubicBezTo>
                    <a:pt x="14314" y="8522"/>
                    <a:pt x="14903" y="8234"/>
                    <a:pt x="15261" y="7759"/>
                  </a:cubicBezTo>
                  <a:lnTo>
                    <a:pt x="15261" y="7759"/>
                  </a:lnTo>
                  <a:cubicBezTo>
                    <a:pt x="15633" y="8320"/>
                    <a:pt x="16291" y="8697"/>
                    <a:pt x="16983" y="8697"/>
                  </a:cubicBezTo>
                  <a:cubicBezTo>
                    <a:pt x="17663" y="8697"/>
                    <a:pt x="18325" y="8329"/>
                    <a:pt x="18709" y="7762"/>
                  </a:cubicBezTo>
                  <a:lnTo>
                    <a:pt x="18709" y="7762"/>
                  </a:lnTo>
                  <a:cubicBezTo>
                    <a:pt x="19128" y="8225"/>
                    <a:pt x="19730" y="8518"/>
                    <a:pt x="20357" y="8518"/>
                  </a:cubicBezTo>
                  <a:cubicBezTo>
                    <a:pt x="20396" y="8518"/>
                    <a:pt x="20436" y="8517"/>
                    <a:pt x="20475" y="8514"/>
                  </a:cubicBezTo>
                  <a:cubicBezTo>
                    <a:pt x="21177" y="8494"/>
                    <a:pt x="21809" y="8139"/>
                    <a:pt x="22200" y="7573"/>
                  </a:cubicBezTo>
                  <a:lnTo>
                    <a:pt x="22200" y="7573"/>
                  </a:lnTo>
                  <a:cubicBezTo>
                    <a:pt x="22654" y="8139"/>
                    <a:pt x="23359" y="8492"/>
                    <a:pt x="24081" y="8492"/>
                  </a:cubicBezTo>
                  <a:cubicBezTo>
                    <a:pt x="24102" y="8492"/>
                    <a:pt x="24122" y="8492"/>
                    <a:pt x="24142" y="8492"/>
                  </a:cubicBezTo>
                  <a:cubicBezTo>
                    <a:pt x="24881" y="8492"/>
                    <a:pt x="25562" y="8127"/>
                    <a:pt x="26016" y="7567"/>
                  </a:cubicBezTo>
                  <a:lnTo>
                    <a:pt x="26016" y="7567"/>
                  </a:lnTo>
                  <a:cubicBezTo>
                    <a:pt x="26440" y="7989"/>
                    <a:pt x="27039" y="8233"/>
                    <a:pt x="27636" y="8233"/>
                  </a:cubicBezTo>
                  <a:cubicBezTo>
                    <a:pt x="27722" y="8233"/>
                    <a:pt x="27808" y="8228"/>
                    <a:pt x="27893" y="8218"/>
                  </a:cubicBezTo>
                  <a:cubicBezTo>
                    <a:pt x="28536" y="8140"/>
                    <a:pt x="29112" y="7763"/>
                    <a:pt x="29465" y="7243"/>
                  </a:cubicBezTo>
                  <a:lnTo>
                    <a:pt x="29465" y="7243"/>
                  </a:lnTo>
                  <a:cubicBezTo>
                    <a:pt x="29808" y="7685"/>
                    <a:pt x="30342" y="7968"/>
                    <a:pt x="30897" y="7968"/>
                  </a:cubicBezTo>
                  <a:cubicBezTo>
                    <a:pt x="30915" y="7968"/>
                    <a:pt x="30934" y="7967"/>
                    <a:pt x="30952" y="7967"/>
                  </a:cubicBezTo>
                  <a:cubicBezTo>
                    <a:pt x="31578" y="7967"/>
                    <a:pt x="32151" y="7627"/>
                    <a:pt x="32480" y="7121"/>
                  </a:cubicBezTo>
                  <a:lnTo>
                    <a:pt x="32480" y="7121"/>
                  </a:lnTo>
                  <a:cubicBezTo>
                    <a:pt x="32818" y="7381"/>
                    <a:pt x="33245" y="7524"/>
                    <a:pt x="33670" y="7524"/>
                  </a:cubicBezTo>
                  <a:cubicBezTo>
                    <a:pt x="33935" y="7524"/>
                    <a:pt x="34201" y="7468"/>
                    <a:pt x="34444" y="7350"/>
                  </a:cubicBezTo>
                  <a:cubicBezTo>
                    <a:pt x="35061" y="7080"/>
                    <a:pt x="35467" y="6468"/>
                    <a:pt x="35509" y="5816"/>
                  </a:cubicBezTo>
                  <a:lnTo>
                    <a:pt x="35509" y="5816"/>
                  </a:lnTo>
                  <a:cubicBezTo>
                    <a:pt x="35597" y="5868"/>
                    <a:pt x="35690" y="5906"/>
                    <a:pt x="35787" y="5906"/>
                  </a:cubicBezTo>
                  <a:cubicBezTo>
                    <a:pt x="35840" y="5906"/>
                    <a:pt x="35895" y="5895"/>
                    <a:pt x="35950" y="5867"/>
                  </a:cubicBezTo>
                  <a:cubicBezTo>
                    <a:pt x="36110" y="5775"/>
                    <a:pt x="36224" y="5616"/>
                    <a:pt x="36293" y="5433"/>
                  </a:cubicBezTo>
                  <a:cubicBezTo>
                    <a:pt x="36407" y="5022"/>
                    <a:pt x="36270" y="4543"/>
                    <a:pt x="36087" y="4155"/>
                  </a:cubicBezTo>
                  <a:cubicBezTo>
                    <a:pt x="35425" y="2808"/>
                    <a:pt x="34764" y="1439"/>
                    <a:pt x="34102" y="92"/>
                  </a:cubicBezTo>
                  <a:cubicBezTo>
                    <a:pt x="34079" y="23"/>
                    <a:pt x="34010" y="1"/>
                    <a:pt x="3394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7" name="Google Shape;5937;p72"/>
            <p:cNvSpPr/>
            <p:nvPr/>
          </p:nvSpPr>
          <p:spPr>
            <a:xfrm>
              <a:off x="4044225" y="3182450"/>
              <a:ext cx="858275" cy="474725"/>
            </a:xfrm>
            <a:custGeom>
              <a:avLst/>
              <a:gdLst/>
              <a:ahLst/>
              <a:cxnLst/>
              <a:rect l="l" t="t" r="r" b="b"/>
              <a:pathLst>
                <a:path w="34331" h="18989" extrusionOk="0">
                  <a:moveTo>
                    <a:pt x="7099" y="1"/>
                  </a:moveTo>
                  <a:cubicBezTo>
                    <a:pt x="6894" y="1"/>
                    <a:pt x="6301" y="982"/>
                    <a:pt x="6164" y="1142"/>
                  </a:cubicBezTo>
                  <a:cubicBezTo>
                    <a:pt x="5844" y="1553"/>
                    <a:pt x="5525" y="1987"/>
                    <a:pt x="5228" y="2398"/>
                  </a:cubicBezTo>
                  <a:cubicBezTo>
                    <a:pt x="4680" y="3197"/>
                    <a:pt x="4178" y="4018"/>
                    <a:pt x="3698" y="4863"/>
                  </a:cubicBezTo>
                  <a:cubicBezTo>
                    <a:pt x="1895" y="8035"/>
                    <a:pt x="663" y="11528"/>
                    <a:pt x="115" y="15157"/>
                  </a:cubicBezTo>
                  <a:cubicBezTo>
                    <a:pt x="46" y="15499"/>
                    <a:pt x="1" y="15887"/>
                    <a:pt x="161" y="16207"/>
                  </a:cubicBezTo>
                  <a:cubicBezTo>
                    <a:pt x="571" y="17097"/>
                    <a:pt x="1736" y="17439"/>
                    <a:pt x="2603" y="17668"/>
                  </a:cubicBezTo>
                  <a:cubicBezTo>
                    <a:pt x="3835" y="17987"/>
                    <a:pt x="5091" y="18216"/>
                    <a:pt x="6369" y="18398"/>
                  </a:cubicBezTo>
                  <a:cubicBezTo>
                    <a:pt x="9936" y="18888"/>
                    <a:pt x="13570" y="18989"/>
                    <a:pt x="17189" y="18989"/>
                  </a:cubicBezTo>
                  <a:cubicBezTo>
                    <a:pt x="18294" y="18989"/>
                    <a:pt x="19398" y="18979"/>
                    <a:pt x="20498" y="18969"/>
                  </a:cubicBezTo>
                  <a:cubicBezTo>
                    <a:pt x="23785" y="18946"/>
                    <a:pt x="27094" y="18809"/>
                    <a:pt x="30313" y="18033"/>
                  </a:cubicBezTo>
                  <a:cubicBezTo>
                    <a:pt x="30564" y="17987"/>
                    <a:pt x="30815" y="17919"/>
                    <a:pt x="31066" y="17850"/>
                  </a:cubicBezTo>
                  <a:cubicBezTo>
                    <a:pt x="32070" y="17576"/>
                    <a:pt x="33691" y="17280"/>
                    <a:pt x="34170" y="16207"/>
                  </a:cubicBezTo>
                  <a:cubicBezTo>
                    <a:pt x="34330" y="15887"/>
                    <a:pt x="34262" y="15499"/>
                    <a:pt x="34216" y="15157"/>
                  </a:cubicBezTo>
                  <a:cubicBezTo>
                    <a:pt x="33349" y="9588"/>
                    <a:pt x="30906" y="4269"/>
                    <a:pt x="27231" y="1"/>
                  </a:cubicBezTo>
                  <a:cubicBezTo>
                    <a:pt x="23841" y="1616"/>
                    <a:pt x="20463" y="2432"/>
                    <a:pt x="17096" y="2432"/>
                  </a:cubicBezTo>
                  <a:cubicBezTo>
                    <a:pt x="13752" y="2432"/>
                    <a:pt x="10420" y="1627"/>
                    <a:pt x="70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8" name="Google Shape;5938;p72"/>
            <p:cNvSpPr/>
            <p:nvPr/>
          </p:nvSpPr>
          <p:spPr>
            <a:xfrm>
              <a:off x="4037950" y="3177675"/>
              <a:ext cx="868525" cy="484575"/>
            </a:xfrm>
            <a:custGeom>
              <a:avLst/>
              <a:gdLst/>
              <a:ahLst/>
              <a:cxnLst/>
              <a:rect l="l" t="t" r="r" b="b"/>
              <a:pathLst>
                <a:path w="34741" h="19383" extrusionOk="0">
                  <a:moveTo>
                    <a:pt x="7349" y="412"/>
                  </a:moveTo>
                  <a:lnTo>
                    <a:pt x="7349" y="412"/>
                  </a:lnTo>
                  <a:cubicBezTo>
                    <a:pt x="7355" y="414"/>
                    <a:pt x="7363" y="417"/>
                    <a:pt x="7373" y="420"/>
                  </a:cubicBezTo>
                  <a:cubicBezTo>
                    <a:pt x="7419" y="489"/>
                    <a:pt x="7602" y="534"/>
                    <a:pt x="7670" y="557"/>
                  </a:cubicBezTo>
                  <a:cubicBezTo>
                    <a:pt x="8834" y="1105"/>
                    <a:pt x="10044" y="1562"/>
                    <a:pt x="11276" y="1927"/>
                  </a:cubicBezTo>
                  <a:cubicBezTo>
                    <a:pt x="13269" y="2507"/>
                    <a:pt x="15344" y="2825"/>
                    <a:pt x="17418" y="2825"/>
                  </a:cubicBezTo>
                  <a:cubicBezTo>
                    <a:pt x="17790" y="2825"/>
                    <a:pt x="18163" y="2815"/>
                    <a:pt x="18535" y="2794"/>
                  </a:cubicBezTo>
                  <a:cubicBezTo>
                    <a:pt x="21046" y="2634"/>
                    <a:pt x="23511" y="2064"/>
                    <a:pt x="25839" y="1128"/>
                  </a:cubicBezTo>
                  <a:cubicBezTo>
                    <a:pt x="26360" y="919"/>
                    <a:pt x="26901" y="673"/>
                    <a:pt x="27425" y="423"/>
                  </a:cubicBezTo>
                  <a:lnTo>
                    <a:pt x="27425" y="423"/>
                  </a:lnTo>
                  <a:cubicBezTo>
                    <a:pt x="30238" y="3735"/>
                    <a:pt x="32310" y="7627"/>
                    <a:pt x="33485" y="11787"/>
                  </a:cubicBezTo>
                  <a:cubicBezTo>
                    <a:pt x="33826" y="12969"/>
                    <a:pt x="34099" y="14174"/>
                    <a:pt x="34282" y="15379"/>
                  </a:cubicBezTo>
                  <a:lnTo>
                    <a:pt x="34282" y="15379"/>
                  </a:lnTo>
                  <a:cubicBezTo>
                    <a:pt x="34283" y="15384"/>
                    <a:pt x="34283" y="15389"/>
                    <a:pt x="34284" y="15394"/>
                  </a:cubicBezTo>
                  <a:cubicBezTo>
                    <a:pt x="34330" y="15713"/>
                    <a:pt x="34376" y="16056"/>
                    <a:pt x="34239" y="16352"/>
                  </a:cubicBezTo>
                  <a:cubicBezTo>
                    <a:pt x="34147" y="16535"/>
                    <a:pt x="34010" y="16695"/>
                    <a:pt x="33851" y="16832"/>
                  </a:cubicBezTo>
                  <a:cubicBezTo>
                    <a:pt x="33531" y="17128"/>
                    <a:pt x="33120" y="17311"/>
                    <a:pt x="32732" y="17448"/>
                  </a:cubicBezTo>
                  <a:cubicBezTo>
                    <a:pt x="31774" y="17790"/>
                    <a:pt x="30769" y="18019"/>
                    <a:pt x="29788" y="18201"/>
                  </a:cubicBezTo>
                  <a:cubicBezTo>
                    <a:pt x="27208" y="18749"/>
                    <a:pt x="24561" y="18909"/>
                    <a:pt x="21936" y="18954"/>
                  </a:cubicBezTo>
                  <a:cubicBezTo>
                    <a:pt x="20331" y="18989"/>
                    <a:pt x="18717" y="19017"/>
                    <a:pt x="17101" y="19017"/>
                  </a:cubicBezTo>
                  <a:cubicBezTo>
                    <a:pt x="13364" y="19017"/>
                    <a:pt x="9616" y="18866"/>
                    <a:pt x="5935" y="18292"/>
                  </a:cubicBezTo>
                  <a:cubicBezTo>
                    <a:pt x="4748" y="18110"/>
                    <a:pt x="3539" y="17882"/>
                    <a:pt x="2375" y="17539"/>
                  </a:cubicBezTo>
                  <a:cubicBezTo>
                    <a:pt x="1941" y="17402"/>
                    <a:pt x="1462" y="17220"/>
                    <a:pt x="1096" y="16946"/>
                  </a:cubicBezTo>
                  <a:cubicBezTo>
                    <a:pt x="640" y="16603"/>
                    <a:pt x="457" y="16147"/>
                    <a:pt x="526" y="15576"/>
                  </a:cubicBezTo>
                  <a:cubicBezTo>
                    <a:pt x="663" y="14366"/>
                    <a:pt x="959" y="13134"/>
                    <a:pt x="1279" y="11970"/>
                  </a:cubicBezTo>
                  <a:cubicBezTo>
                    <a:pt x="1621" y="10783"/>
                    <a:pt x="2009" y="9619"/>
                    <a:pt x="2489" y="8478"/>
                  </a:cubicBezTo>
                  <a:cubicBezTo>
                    <a:pt x="3447" y="6127"/>
                    <a:pt x="4726" y="3913"/>
                    <a:pt x="6232" y="1858"/>
                  </a:cubicBezTo>
                  <a:cubicBezTo>
                    <a:pt x="6483" y="1562"/>
                    <a:pt x="6711" y="1242"/>
                    <a:pt x="6917" y="922"/>
                  </a:cubicBezTo>
                  <a:cubicBezTo>
                    <a:pt x="7031" y="785"/>
                    <a:pt x="7122" y="648"/>
                    <a:pt x="7259" y="512"/>
                  </a:cubicBezTo>
                  <a:cubicBezTo>
                    <a:pt x="7278" y="474"/>
                    <a:pt x="7312" y="436"/>
                    <a:pt x="7349" y="412"/>
                  </a:cubicBezTo>
                  <a:close/>
                  <a:moveTo>
                    <a:pt x="27493" y="0"/>
                  </a:moveTo>
                  <a:cubicBezTo>
                    <a:pt x="27457" y="0"/>
                    <a:pt x="27422" y="12"/>
                    <a:pt x="27391" y="32"/>
                  </a:cubicBezTo>
                  <a:cubicBezTo>
                    <a:pt x="24949" y="1196"/>
                    <a:pt x="22324" y="2018"/>
                    <a:pt x="19630" y="2315"/>
                  </a:cubicBezTo>
                  <a:cubicBezTo>
                    <a:pt x="18896" y="2394"/>
                    <a:pt x="18159" y="2433"/>
                    <a:pt x="17421" y="2433"/>
                  </a:cubicBezTo>
                  <a:cubicBezTo>
                    <a:pt x="15612" y="2433"/>
                    <a:pt x="13803" y="2198"/>
                    <a:pt x="12052" y="1744"/>
                  </a:cubicBezTo>
                  <a:cubicBezTo>
                    <a:pt x="10751" y="1425"/>
                    <a:pt x="9496" y="968"/>
                    <a:pt x="8286" y="420"/>
                  </a:cubicBezTo>
                  <a:cubicBezTo>
                    <a:pt x="8104" y="352"/>
                    <a:pt x="7944" y="260"/>
                    <a:pt x="7784" y="192"/>
                  </a:cubicBezTo>
                  <a:cubicBezTo>
                    <a:pt x="7670" y="146"/>
                    <a:pt x="7510" y="32"/>
                    <a:pt x="7396" y="9"/>
                  </a:cubicBezTo>
                  <a:cubicBezTo>
                    <a:pt x="7379" y="7"/>
                    <a:pt x="7363" y="6"/>
                    <a:pt x="7347" y="6"/>
                  </a:cubicBezTo>
                  <a:cubicBezTo>
                    <a:pt x="7212" y="6"/>
                    <a:pt x="7113" y="88"/>
                    <a:pt x="7031" y="169"/>
                  </a:cubicBezTo>
                  <a:cubicBezTo>
                    <a:pt x="6780" y="420"/>
                    <a:pt x="6597" y="740"/>
                    <a:pt x="6392" y="1037"/>
                  </a:cubicBezTo>
                  <a:cubicBezTo>
                    <a:pt x="6095" y="1447"/>
                    <a:pt x="5776" y="1858"/>
                    <a:pt x="5479" y="2269"/>
                  </a:cubicBezTo>
                  <a:cubicBezTo>
                    <a:pt x="5091" y="2817"/>
                    <a:pt x="4703" y="3388"/>
                    <a:pt x="4360" y="3981"/>
                  </a:cubicBezTo>
                  <a:cubicBezTo>
                    <a:pt x="3676" y="5077"/>
                    <a:pt x="3082" y="6218"/>
                    <a:pt x="2534" y="7382"/>
                  </a:cubicBezTo>
                  <a:cubicBezTo>
                    <a:pt x="1507" y="9687"/>
                    <a:pt x="731" y="12130"/>
                    <a:pt x="297" y="14618"/>
                  </a:cubicBezTo>
                  <a:cubicBezTo>
                    <a:pt x="183" y="15188"/>
                    <a:pt x="1" y="15850"/>
                    <a:pt x="206" y="16421"/>
                  </a:cubicBezTo>
                  <a:cubicBezTo>
                    <a:pt x="366" y="16832"/>
                    <a:pt x="731" y="17174"/>
                    <a:pt x="1119" y="17402"/>
                  </a:cubicBezTo>
                  <a:cubicBezTo>
                    <a:pt x="2009" y="17950"/>
                    <a:pt x="3128" y="18155"/>
                    <a:pt x="4132" y="18361"/>
                  </a:cubicBezTo>
                  <a:cubicBezTo>
                    <a:pt x="6848" y="18909"/>
                    <a:pt x="9610" y="19160"/>
                    <a:pt x="12372" y="19274"/>
                  </a:cubicBezTo>
                  <a:cubicBezTo>
                    <a:pt x="14090" y="19359"/>
                    <a:pt x="15808" y="19382"/>
                    <a:pt x="17526" y="19382"/>
                  </a:cubicBezTo>
                  <a:cubicBezTo>
                    <a:pt x="18570" y="19382"/>
                    <a:pt x="19614" y="19374"/>
                    <a:pt x="20658" y="19365"/>
                  </a:cubicBezTo>
                  <a:cubicBezTo>
                    <a:pt x="23351" y="19320"/>
                    <a:pt x="26067" y="19228"/>
                    <a:pt x="28715" y="18795"/>
                  </a:cubicBezTo>
                  <a:cubicBezTo>
                    <a:pt x="29879" y="18612"/>
                    <a:pt x="31020" y="18338"/>
                    <a:pt x="32139" y="18019"/>
                  </a:cubicBezTo>
                  <a:cubicBezTo>
                    <a:pt x="32960" y="17790"/>
                    <a:pt x="33896" y="17494"/>
                    <a:pt x="34421" y="16786"/>
                  </a:cubicBezTo>
                  <a:cubicBezTo>
                    <a:pt x="34739" y="16332"/>
                    <a:pt x="34741" y="15832"/>
                    <a:pt x="34651" y="15287"/>
                  </a:cubicBezTo>
                  <a:lnTo>
                    <a:pt x="34651" y="15287"/>
                  </a:lnTo>
                  <a:cubicBezTo>
                    <a:pt x="34650" y="15285"/>
                    <a:pt x="34650" y="15282"/>
                    <a:pt x="34650" y="15279"/>
                  </a:cubicBezTo>
                  <a:lnTo>
                    <a:pt x="34650" y="15279"/>
                  </a:lnTo>
                  <a:cubicBezTo>
                    <a:pt x="34650" y="15279"/>
                    <a:pt x="34650" y="15279"/>
                    <a:pt x="34650" y="15279"/>
                  </a:cubicBezTo>
                  <a:cubicBezTo>
                    <a:pt x="33965" y="10920"/>
                    <a:pt x="32321" y="6720"/>
                    <a:pt x="29879" y="3022"/>
                  </a:cubicBezTo>
                  <a:cubicBezTo>
                    <a:pt x="29171" y="1995"/>
                    <a:pt x="28418" y="1014"/>
                    <a:pt x="27619" y="55"/>
                  </a:cubicBezTo>
                  <a:cubicBezTo>
                    <a:pt x="27582" y="17"/>
                    <a:pt x="27537" y="0"/>
                    <a:pt x="2749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9" name="Google Shape;5939;p72"/>
          <p:cNvGrpSpPr/>
          <p:nvPr/>
        </p:nvGrpSpPr>
        <p:grpSpPr>
          <a:xfrm>
            <a:off x="6541844" y="2326339"/>
            <a:ext cx="1404350" cy="2260750"/>
            <a:chOff x="5508475" y="1697225"/>
            <a:chExt cx="1404350" cy="2260750"/>
          </a:xfrm>
        </p:grpSpPr>
        <p:sp>
          <p:nvSpPr>
            <p:cNvPr id="5940" name="Google Shape;5940;p72"/>
            <p:cNvSpPr/>
            <p:nvPr/>
          </p:nvSpPr>
          <p:spPr>
            <a:xfrm>
              <a:off x="5630600" y="3784475"/>
              <a:ext cx="1118450" cy="173500"/>
            </a:xfrm>
            <a:custGeom>
              <a:avLst/>
              <a:gdLst/>
              <a:ahLst/>
              <a:cxnLst/>
              <a:rect l="l" t="t" r="r" b="b"/>
              <a:pathLst>
                <a:path w="44738" h="6940" extrusionOk="0">
                  <a:moveTo>
                    <a:pt x="22369" y="1"/>
                  </a:moveTo>
                  <a:cubicBezTo>
                    <a:pt x="10020" y="1"/>
                    <a:pt x="0" y="1553"/>
                    <a:pt x="0" y="3470"/>
                  </a:cubicBezTo>
                  <a:cubicBezTo>
                    <a:pt x="0" y="5387"/>
                    <a:pt x="10020" y="6940"/>
                    <a:pt x="22369" y="6940"/>
                  </a:cubicBezTo>
                  <a:cubicBezTo>
                    <a:pt x="34717" y="6940"/>
                    <a:pt x="44738" y="5387"/>
                    <a:pt x="44738" y="3470"/>
                  </a:cubicBezTo>
                  <a:cubicBezTo>
                    <a:pt x="44738" y="1553"/>
                    <a:pt x="34717" y="1"/>
                    <a:pt x="223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1" name="Google Shape;5941;p72"/>
            <p:cNvSpPr/>
            <p:nvPr/>
          </p:nvSpPr>
          <p:spPr>
            <a:xfrm>
              <a:off x="5514175" y="2525100"/>
              <a:ext cx="1347875" cy="787625"/>
            </a:xfrm>
            <a:custGeom>
              <a:avLst/>
              <a:gdLst/>
              <a:ahLst/>
              <a:cxnLst/>
              <a:rect l="l" t="t" r="r" b="b"/>
              <a:pathLst>
                <a:path w="53915" h="31505" extrusionOk="0">
                  <a:moveTo>
                    <a:pt x="4018" y="0"/>
                  </a:moveTo>
                  <a:cubicBezTo>
                    <a:pt x="4908" y="2831"/>
                    <a:pt x="5000" y="6117"/>
                    <a:pt x="4269" y="9039"/>
                  </a:cubicBezTo>
                  <a:cubicBezTo>
                    <a:pt x="3539" y="11961"/>
                    <a:pt x="2009" y="14517"/>
                    <a:pt x="1" y="16092"/>
                  </a:cubicBezTo>
                  <a:cubicBezTo>
                    <a:pt x="1165" y="16754"/>
                    <a:pt x="2397" y="17188"/>
                    <a:pt x="3630" y="17325"/>
                  </a:cubicBezTo>
                  <a:cubicBezTo>
                    <a:pt x="2466" y="19447"/>
                    <a:pt x="2808" y="22780"/>
                    <a:pt x="4360" y="24423"/>
                  </a:cubicBezTo>
                  <a:cubicBezTo>
                    <a:pt x="4977" y="25062"/>
                    <a:pt x="5730" y="25450"/>
                    <a:pt x="6438" y="25930"/>
                  </a:cubicBezTo>
                  <a:cubicBezTo>
                    <a:pt x="7122" y="26409"/>
                    <a:pt x="7830" y="27025"/>
                    <a:pt x="8172" y="27984"/>
                  </a:cubicBezTo>
                  <a:cubicBezTo>
                    <a:pt x="8492" y="28920"/>
                    <a:pt x="8355" y="30221"/>
                    <a:pt x="7670" y="30746"/>
                  </a:cubicBezTo>
                  <a:cubicBezTo>
                    <a:pt x="10090" y="30632"/>
                    <a:pt x="12441" y="29308"/>
                    <a:pt x="14198" y="27117"/>
                  </a:cubicBezTo>
                  <a:lnTo>
                    <a:pt x="14198" y="27117"/>
                  </a:lnTo>
                  <a:cubicBezTo>
                    <a:pt x="13993" y="27984"/>
                    <a:pt x="14312" y="28966"/>
                    <a:pt x="14814" y="29582"/>
                  </a:cubicBezTo>
                  <a:cubicBezTo>
                    <a:pt x="15339" y="30198"/>
                    <a:pt x="16001" y="30518"/>
                    <a:pt x="16686" y="30769"/>
                  </a:cubicBezTo>
                  <a:cubicBezTo>
                    <a:pt x="17792" y="31158"/>
                    <a:pt x="26193" y="31505"/>
                    <a:pt x="31938" y="31505"/>
                  </a:cubicBezTo>
                  <a:cubicBezTo>
                    <a:pt x="34614" y="31505"/>
                    <a:pt x="36714" y="31429"/>
                    <a:pt x="37229" y="31248"/>
                  </a:cubicBezTo>
                  <a:cubicBezTo>
                    <a:pt x="37914" y="31020"/>
                    <a:pt x="38576" y="30700"/>
                    <a:pt x="39101" y="30084"/>
                  </a:cubicBezTo>
                  <a:cubicBezTo>
                    <a:pt x="39603" y="29468"/>
                    <a:pt x="39922" y="28486"/>
                    <a:pt x="39717" y="27596"/>
                  </a:cubicBezTo>
                  <a:lnTo>
                    <a:pt x="39717" y="27596"/>
                  </a:lnTo>
                  <a:cubicBezTo>
                    <a:pt x="41474" y="29787"/>
                    <a:pt x="43825" y="31111"/>
                    <a:pt x="46245" y="31248"/>
                  </a:cubicBezTo>
                  <a:cubicBezTo>
                    <a:pt x="45560" y="30723"/>
                    <a:pt x="45423" y="29399"/>
                    <a:pt x="45766" y="28463"/>
                  </a:cubicBezTo>
                  <a:cubicBezTo>
                    <a:pt x="46085" y="27528"/>
                    <a:pt x="46793" y="26888"/>
                    <a:pt x="47477" y="26409"/>
                  </a:cubicBezTo>
                  <a:cubicBezTo>
                    <a:pt x="48185" y="25930"/>
                    <a:pt x="48938" y="25542"/>
                    <a:pt x="49555" y="24903"/>
                  </a:cubicBezTo>
                  <a:cubicBezTo>
                    <a:pt x="51107" y="23282"/>
                    <a:pt x="51449" y="19950"/>
                    <a:pt x="50285" y="17827"/>
                  </a:cubicBezTo>
                  <a:cubicBezTo>
                    <a:pt x="51518" y="17667"/>
                    <a:pt x="52750" y="17256"/>
                    <a:pt x="53914" y="16594"/>
                  </a:cubicBezTo>
                  <a:cubicBezTo>
                    <a:pt x="51906" y="15019"/>
                    <a:pt x="50376" y="12463"/>
                    <a:pt x="49646" y="9518"/>
                  </a:cubicBezTo>
                  <a:cubicBezTo>
                    <a:pt x="48915" y="6597"/>
                    <a:pt x="49007" y="3333"/>
                    <a:pt x="49897" y="480"/>
                  </a:cubicBezTo>
                  <a:lnTo>
                    <a:pt x="49897" y="480"/>
                  </a:lnTo>
                  <a:lnTo>
                    <a:pt x="27642" y="3470"/>
                  </a:lnTo>
                  <a:lnTo>
                    <a:pt x="27642" y="3173"/>
                  </a:lnTo>
                  <a:lnTo>
                    <a:pt x="4018" y="0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2" name="Google Shape;5942;p72"/>
            <p:cNvSpPr/>
            <p:nvPr/>
          </p:nvSpPr>
          <p:spPr>
            <a:xfrm>
              <a:off x="5508475" y="2520450"/>
              <a:ext cx="1358825" cy="797225"/>
            </a:xfrm>
            <a:custGeom>
              <a:avLst/>
              <a:gdLst/>
              <a:ahLst/>
              <a:cxnLst/>
              <a:rect l="l" t="t" r="r" b="b"/>
              <a:pathLst>
                <a:path w="54353" h="31889" extrusionOk="0">
                  <a:moveTo>
                    <a:pt x="4510" y="411"/>
                  </a:moveTo>
                  <a:lnTo>
                    <a:pt x="6551" y="688"/>
                  </a:lnTo>
                  <a:cubicBezTo>
                    <a:pt x="8446" y="940"/>
                    <a:pt x="10318" y="1191"/>
                    <a:pt x="12189" y="1442"/>
                  </a:cubicBezTo>
                  <a:cubicBezTo>
                    <a:pt x="14472" y="1738"/>
                    <a:pt x="16731" y="2058"/>
                    <a:pt x="18991" y="2355"/>
                  </a:cubicBezTo>
                  <a:cubicBezTo>
                    <a:pt x="20954" y="2606"/>
                    <a:pt x="22940" y="2880"/>
                    <a:pt x="24903" y="3154"/>
                  </a:cubicBezTo>
                  <a:cubicBezTo>
                    <a:pt x="25542" y="3222"/>
                    <a:pt x="26204" y="3313"/>
                    <a:pt x="26843" y="3405"/>
                  </a:cubicBezTo>
                  <a:cubicBezTo>
                    <a:pt x="27049" y="3427"/>
                    <a:pt x="27254" y="3473"/>
                    <a:pt x="27459" y="3496"/>
                  </a:cubicBezTo>
                  <a:cubicBezTo>
                    <a:pt x="27523" y="3496"/>
                    <a:pt x="27609" y="3518"/>
                    <a:pt x="27686" y="3532"/>
                  </a:cubicBezTo>
                  <a:lnTo>
                    <a:pt x="27686" y="3532"/>
                  </a:lnTo>
                  <a:cubicBezTo>
                    <a:pt x="27688" y="3575"/>
                    <a:pt x="27688" y="3617"/>
                    <a:pt x="27688" y="3656"/>
                  </a:cubicBezTo>
                  <a:cubicBezTo>
                    <a:pt x="27688" y="3775"/>
                    <a:pt x="27775" y="3843"/>
                    <a:pt x="27888" y="3843"/>
                  </a:cubicBezTo>
                  <a:cubicBezTo>
                    <a:pt x="27904" y="3843"/>
                    <a:pt x="27921" y="3841"/>
                    <a:pt x="27939" y="3838"/>
                  </a:cubicBezTo>
                  <a:cubicBezTo>
                    <a:pt x="28669" y="3747"/>
                    <a:pt x="29400" y="3656"/>
                    <a:pt x="30130" y="3542"/>
                  </a:cubicBezTo>
                  <a:cubicBezTo>
                    <a:pt x="31910" y="3313"/>
                    <a:pt x="33691" y="3062"/>
                    <a:pt x="35448" y="2834"/>
                  </a:cubicBezTo>
                  <a:lnTo>
                    <a:pt x="41885" y="1967"/>
                  </a:lnTo>
                  <a:cubicBezTo>
                    <a:pt x="43734" y="1716"/>
                    <a:pt x="45583" y="1465"/>
                    <a:pt x="47432" y="1213"/>
                  </a:cubicBezTo>
                  <a:cubicBezTo>
                    <a:pt x="48048" y="1145"/>
                    <a:pt x="48664" y="1054"/>
                    <a:pt x="49258" y="985"/>
                  </a:cubicBezTo>
                  <a:cubicBezTo>
                    <a:pt x="49440" y="955"/>
                    <a:pt x="49653" y="955"/>
                    <a:pt x="49849" y="931"/>
                  </a:cubicBezTo>
                  <a:lnTo>
                    <a:pt x="49849" y="931"/>
                  </a:lnTo>
                  <a:cubicBezTo>
                    <a:pt x="48573" y="5357"/>
                    <a:pt x="49090" y="10457"/>
                    <a:pt x="51654" y="14315"/>
                  </a:cubicBezTo>
                  <a:cubicBezTo>
                    <a:pt x="52268" y="15225"/>
                    <a:pt x="52979" y="16056"/>
                    <a:pt x="53806" y="16754"/>
                  </a:cubicBezTo>
                  <a:lnTo>
                    <a:pt x="53806" y="16754"/>
                  </a:lnTo>
                  <a:cubicBezTo>
                    <a:pt x="52777" y="17299"/>
                    <a:pt x="51655" y="17682"/>
                    <a:pt x="50513" y="17830"/>
                  </a:cubicBezTo>
                  <a:cubicBezTo>
                    <a:pt x="50353" y="17830"/>
                    <a:pt x="50262" y="17967"/>
                    <a:pt x="50330" y="18104"/>
                  </a:cubicBezTo>
                  <a:cubicBezTo>
                    <a:pt x="51289" y="19839"/>
                    <a:pt x="51243" y="22213"/>
                    <a:pt x="50330" y="23970"/>
                  </a:cubicBezTo>
                  <a:cubicBezTo>
                    <a:pt x="50102" y="24404"/>
                    <a:pt x="49828" y="24792"/>
                    <a:pt x="49486" y="25134"/>
                  </a:cubicBezTo>
                  <a:cubicBezTo>
                    <a:pt x="49029" y="25545"/>
                    <a:pt x="48481" y="25865"/>
                    <a:pt x="47957" y="26207"/>
                  </a:cubicBezTo>
                  <a:cubicBezTo>
                    <a:pt x="47021" y="26801"/>
                    <a:pt x="46176" y="27531"/>
                    <a:pt x="45811" y="28604"/>
                  </a:cubicBezTo>
                  <a:cubicBezTo>
                    <a:pt x="45524" y="29368"/>
                    <a:pt x="45510" y="30452"/>
                    <a:pt x="45995" y="31187"/>
                  </a:cubicBezTo>
                  <a:lnTo>
                    <a:pt x="45995" y="31187"/>
                  </a:lnTo>
                  <a:cubicBezTo>
                    <a:pt x="43635" y="30903"/>
                    <a:pt x="41558" y="29486"/>
                    <a:pt x="40082" y="27668"/>
                  </a:cubicBezTo>
                  <a:cubicBezTo>
                    <a:pt x="40042" y="27622"/>
                    <a:pt x="39997" y="27602"/>
                    <a:pt x="39953" y="27602"/>
                  </a:cubicBezTo>
                  <a:cubicBezTo>
                    <a:pt x="39845" y="27602"/>
                    <a:pt x="39746" y="27721"/>
                    <a:pt x="39762" y="27851"/>
                  </a:cubicBezTo>
                  <a:cubicBezTo>
                    <a:pt x="40105" y="29471"/>
                    <a:pt x="38849" y="30863"/>
                    <a:pt x="37343" y="31274"/>
                  </a:cubicBezTo>
                  <a:cubicBezTo>
                    <a:pt x="36932" y="31388"/>
                    <a:pt x="36521" y="31388"/>
                    <a:pt x="36087" y="31434"/>
                  </a:cubicBezTo>
                  <a:cubicBezTo>
                    <a:pt x="34931" y="31495"/>
                    <a:pt x="33774" y="31515"/>
                    <a:pt x="32618" y="31515"/>
                  </a:cubicBezTo>
                  <a:cubicBezTo>
                    <a:pt x="32040" y="31515"/>
                    <a:pt x="31461" y="31510"/>
                    <a:pt x="30883" y="31503"/>
                  </a:cubicBezTo>
                  <a:cubicBezTo>
                    <a:pt x="28692" y="31480"/>
                    <a:pt x="26478" y="31434"/>
                    <a:pt x="24287" y="31343"/>
                  </a:cubicBezTo>
                  <a:cubicBezTo>
                    <a:pt x="22438" y="31274"/>
                    <a:pt x="20612" y="31183"/>
                    <a:pt x="18786" y="31023"/>
                  </a:cubicBezTo>
                  <a:cubicBezTo>
                    <a:pt x="18261" y="30978"/>
                    <a:pt x="17736" y="30932"/>
                    <a:pt x="17234" y="30841"/>
                  </a:cubicBezTo>
                  <a:cubicBezTo>
                    <a:pt x="16070" y="30612"/>
                    <a:pt x="14997" y="29791"/>
                    <a:pt x="14677" y="28627"/>
                  </a:cubicBezTo>
                  <a:cubicBezTo>
                    <a:pt x="14540" y="28216"/>
                    <a:pt x="14517" y="27782"/>
                    <a:pt x="14609" y="27348"/>
                  </a:cubicBezTo>
                  <a:cubicBezTo>
                    <a:pt x="14625" y="27232"/>
                    <a:pt x="14521" y="27104"/>
                    <a:pt x="14411" y="27104"/>
                  </a:cubicBezTo>
                  <a:cubicBezTo>
                    <a:pt x="14369" y="27104"/>
                    <a:pt x="14327" y="27122"/>
                    <a:pt x="14289" y="27166"/>
                  </a:cubicBezTo>
                  <a:cubicBezTo>
                    <a:pt x="12811" y="29008"/>
                    <a:pt x="10730" y="30408"/>
                    <a:pt x="8366" y="30705"/>
                  </a:cubicBezTo>
                  <a:lnTo>
                    <a:pt x="8366" y="30705"/>
                  </a:lnTo>
                  <a:cubicBezTo>
                    <a:pt x="8789" y="30079"/>
                    <a:pt x="8824" y="29180"/>
                    <a:pt x="8674" y="28467"/>
                  </a:cubicBezTo>
                  <a:cubicBezTo>
                    <a:pt x="8446" y="27394"/>
                    <a:pt x="7670" y="26572"/>
                    <a:pt x="6780" y="25956"/>
                  </a:cubicBezTo>
                  <a:cubicBezTo>
                    <a:pt x="5844" y="25317"/>
                    <a:pt x="4817" y="24792"/>
                    <a:pt x="4200" y="23788"/>
                  </a:cubicBezTo>
                  <a:cubicBezTo>
                    <a:pt x="3675" y="22920"/>
                    <a:pt x="3424" y="21893"/>
                    <a:pt x="3379" y="20912"/>
                  </a:cubicBezTo>
                  <a:cubicBezTo>
                    <a:pt x="3310" y="19770"/>
                    <a:pt x="3493" y="18606"/>
                    <a:pt x="4041" y="17625"/>
                  </a:cubicBezTo>
                  <a:cubicBezTo>
                    <a:pt x="4109" y="17488"/>
                    <a:pt x="4018" y="17351"/>
                    <a:pt x="3858" y="17328"/>
                  </a:cubicBezTo>
                  <a:cubicBezTo>
                    <a:pt x="2715" y="17180"/>
                    <a:pt x="1592" y="16816"/>
                    <a:pt x="561" y="16254"/>
                  </a:cubicBezTo>
                  <a:lnTo>
                    <a:pt x="561" y="16254"/>
                  </a:lnTo>
                  <a:cubicBezTo>
                    <a:pt x="3980" y="13380"/>
                    <a:pt x="5383" y="8572"/>
                    <a:pt x="5159" y="4226"/>
                  </a:cubicBezTo>
                  <a:cubicBezTo>
                    <a:pt x="5095" y="2929"/>
                    <a:pt x="4873" y="1651"/>
                    <a:pt x="4510" y="411"/>
                  </a:cubicBezTo>
                  <a:close/>
                  <a:moveTo>
                    <a:pt x="4272" y="0"/>
                  </a:moveTo>
                  <a:cubicBezTo>
                    <a:pt x="4147" y="0"/>
                    <a:pt x="4022" y="88"/>
                    <a:pt x="4063" y="232"/>
                  </a:cubicBezTo>
                  <a:cubicBezTo>
                    <a:pt x="5433" y="4637"/>
                    <a:pt x="4954" y="9750"/>
                    <a:pt x="2397" y="13630"/>
                  </a:cubicBezTo>
                  <a:cubicBezTo>
                    <a:pt x="1758" y="14589"/>
                    <a:pt x="982" y="15434"/>
                    <a:pt x="92" y="16164"/>
                  </a:cubicBezTo>
                  <a:cubicBezTo>
                    <a:pt x="1" y="16232"/>
                    <a:pt x="46" y="16392"/>
                    <a:pt x="137" y="16461"/>
                  </a:cubicBezTo>
                  <a:cubicBezTo>
                    <a:pt x="1216" y="17053"/>
                    <a:pt x="2373" y="17469"/>
                    <a:pt x="3572" y="17672"/>
                  </a:cubicBezTo>
                  <a:lnTo>
                    <a:pt x="3572" y="17672"/>
                  </a:lnTo>
                  <a:cubicBezTo>
                    <a:pt x="2783" y="19345"/>
                    <a:pt x="2775" y="21433"/>
                    <a:pt x="3470" y="23149"/>
                  </a:cubicBezTo>
                  <a:cubicBezTo>
                    <a:pt x="3835" y="24062"/>
                    <a:pt x="4406" y="24792"/>
                    <a:pt x="5205" y="25363"/>
                  </a:cubicBezTo>
                  <a:cubicBezTo>
                    <a:pt x="6141" y="26047"/>
                    <a:pt x="7236" y="26549"/>
                    <a:pt x="7875" y="27554"/>
                  </a:cubicBezTo>
                  <a:cubicBezTo>
                    <a:pt x="8446" y="28444"/>
                    <a:pt x="8697" y="30042"/>
                    <a:pt x="7784" y="30795"/>
                  </a:cubicBezTo>
                  <a:cubicBezTo>
                    <a:pt x="7647" y="30909"/>
                    <a:pt x="7761" y="31137"/>
                    <a:pt x="7898" y="31137"/>
                  </a:cubicBezTo>
                  <a:cubicBezTo>
                    <a:pt x="10369" y="30989"/>
                    <a:pt x="12567" y="29689"/>
                    <a:pt x="14183" y="27886"/>
                  </a:cubicBezTo>
                  <a:lnTo>
                    <a:pt x="14183" y="27886"/>
                  </a:lnTo>
                  <a:cubicBezTo>
                    <a:pt x="14186" y="28492"/>
                    <a:pt x="14361" y="29100"/>
                    <a:pt x="14700" y="29608"/>
                  </a:cubicBezTo>
                  <a:cubicBezTo>
                    <a:pt x="15157" y="30293"/>
                    <a:pt x="15841" y="30726"/>
                    <a:pt x="16595" y="31023"/>
                  </a:cubicBezTo>
                  <a:cubicBezTo>
                    <a:pt x="17051" y="31206"/>
                    <a:pt x="17530" y="31274"/>
                    <a:pt x="18033" y="31320"/>
                  </a:cubicBezTo>
                  <a:cubicBezTo>
                    <a:pt x="19790" y="31525"/>
                    <a:pt x="21570" y="31594"/>
                    <a:pt x="23328" y="31685"/>
                  </a:cubicBezTo>
                  <a:cubicBezTo>
                    <a:pt x="25611" y="31776"/>
                    <a:pt x="27916" y="31845"/>
                    <a:pt x="30221" y="31868"/>
                  </a:cubicBezTo>
                  <a:cubicBezTo>
                    <a:pt x="31058" y="31878"/>
                    <a:pt x="31900" y="31888"/>
                    <a:pt x="32742" y="31888"/>
                  </a:cubicBezTo>
                  <a:cubicBezTo>
                    <a:pt x="33783" y="31888"/>
                    <a:pt x="34824" y="31873"/>
                    <a:pt x="35859" y="31822"/>
                  </a:cubicBezTo>
                  <a:cubicBezTo>
                    <a:pt x="36361" y="31799"/>
                    <a:pt x="36886" y="31776"/>
                    <a:pt x="37388" y="31662"/>
                  </a:cubicBezTo>
                  <a:cubicBezTo>
                    <a:pt x="38712" y="31343"/>
                    <a:pt x="39854" y="30316"/>
                    <a:pt x="40127" y="28969"/>
                  </a:cubicBezTo>
                  <a:cubicBezTo>
                    <a:pt x="40171" y="28772"/>
                    <a:pt x="40194" y="28575"/>
                    <a:pt x="40196" y="28378"/>
                  </a:cubicBezTo>
                  <a:lnTo>
                    <a:pt x="40196" y="28378"/>
                  </a:lnTo>
                  <a:cubicBezTo>
                    <a:pt x="41812" y="30192"/>
                    <a:pt x="44006" y="31469"/>
                    <a:pt x="46473" y="31617"/>
                  </a:cubicBezTo>
                  <a:cubicBezTo>
                    <a:pt x="46633" y="31617"/>
                    <a:pt x="46724" y="31388"/>
                    <a:pt x="46610" y="31297"/>
                  </a:cubicBezTo>
                  <a:cubicBezTo>
                    <a:pt x="45811" y="30635"/>
                    <a:pt x="45879" y="29266"/>
                    <a:pt x="46290" y="28421"/>
                  </a:cubicBezTo>
                  <a:cubicBezTo>
                    <a:pt x="46815" y="27326"/>
                    <a:pt x="47820" y="26755"/>
                    <a:pt x="48801" y="26116"/>
                  </a:cubicBezTo>
                  <a:cubicBezTo>
                    <a:pt x="49646" y="25568"/>
                    <a:pt x="50330" y="24883"/>
                    <a:pt x="50764" y="23947"/>
                  </a:cubicBezTo>
                  <a:cubicBezTo>
                    <a:pt x="51175" y="23057"/>
                    <a:pt x="51380" y="22076"/>
                    <a:pt x="51403" y="21094"/>
                  </a:cubicBezTo>
                  <a:cubicBezTo>
                    <a:pt x="51403" y="20087"/>
                    <a:pt x="51230" y="19061"/>
                    <a:pt x="50794" y="18157"/>
                  </a:cubicBezTo>
                  <a:lnTo>
                    <a:pt x="50794" y="18157"/>
                  </a:lnTo>
                  <a:cubicBezTo>
                    <a:pt x="51995" y="17972"/>
                    <a:pt x="53153" y="17554"/>
                    <a:pt x="54233" y="16940"/>
                  </a:cubicBezTo>
                  <a:cubicBezTo>
                    <a:pt x="54274" y="16917"/>
                    <a:pt x="54300" y="16885"/>
                    <a:pt x="54313" y="16850"/>
                  </a:cubicBezTo>
                  <a:lnTo>
                    <a:pt x="54313" y="16850"/>
                  </a:lnTo>
                  <a:cubicBezTo>
                    <a:pt x="54352" y="16787"/>
                    <a:pt x="54353" y="16708"/>
                    <a:pt x="54279" y="16643"/>
                  </a:cubicBezTo>
                  <a:cubicBezTo>
                    <a:pt x="50787" y="13836"/>
                    <a:pt x="49372" y="9065"/>
                    <a:pt x="49600" y="4729"/>
                  </a:cubicBezTo>
                  <a:cubicBezTo>
                    <a:pt x="49668" y="3359"/>
                    <a:pt x="49897" y="2012"/>
                    <a:pt x="50308" y="711"/>
                  </a:cubicBezTo>
                  <a:cubicBezTo>
                    <a:pt x="50349" y="586"/>
                    <a:pt x="50219" y="480"/>
                    <a:pt x="50110" y="480"/>
                  </a:cubicBezTo>
                  <a:cubicBezTo>
                    <a:pt x="50099" y="480"/>
                    <a:pt x="50089" y="481"/>
                    <a:pt x="50079" y="483"/>
                  </a:cubicBezTo>
                  <a:cubicBezTo>
                    <a:pt x="49326" y="597"/>
                    <a:pt x="48596" y="688"/>
                    <a:pt x="47865" y="780"/>
                  </a:cubicBezTo>
                  <a:lnTo>
                    <a:pt x="42547" y="1510"/>
                  </a:lnTo>
                  <a:lnTo>
                    <a:pt x="36110" y="2355"/>
                  </a:lnTo>
                  <a:cubicBezTo>
                    <a:pt x="34261" y="2606"/>
                    <a:pt x="32412" y="2857"/>
                    <a:pt x="30564" y="3108"/>
                  </a:cubicBezTo>
                  <a:cubicBezTo>
                    <a:pt x="29947" y="3199"/>
                    <a:pt x="29354" y="3268"/>
                    <a:pt x="28738" y="3359"/>
                  </a:cubicBezTo>
                  <a:cubicBezTo>
                    <a:pt x="28526" y="3377"/>
                    <a:pt x="28273" y="3381"/>
                    <a:pt x="28053" y="3424"/>
                  </a:cubicBezTo>
                  <a:lnTo>
                    <a:pt x="28053" y="3424"/>
                  </a:lnTo>
                  <a:cubicBezTo>
                    <a:pt x="28053" y="3401"/>
                    <a:pt x="28053" y="3380"/>
                    <a:pt x="28053" y="3359"/>
                  </a:cubicBezTo>
                  <a:cubicBezTo>
                    <a:pt x="28053" y="3291"/>
                    <a:pt x="28007" y="3176"/>
                    <a:pt x="27916" y="3176"/>
                  </a:cubicBezTo>
                  <a:lnTo>
                    <a:pt x="25565" y="2857"/>
                  </a:lnTo>
                  <a:cubicBezTo>
                    <a:pt x="23693" y="2606"/>
                    <a:pt x="21799" y="2355"/>
                    <a:pt x="19927" y="2104"/>
                  </a:cubicBezTo>
                  <a:cubicBezTo>
                    <a:pt x="17644" y="1784"/>
                    <a:pt x="15385" y="1487"/>
                    <a:pt x="13125" y="1191"/>
                  </a:cubicBezTo>
                  <a:cubicBezTo>
                    <a:pt x="11162" y="917"/>
                    <a:pt x="9176" y="643"/>
                    <a:pt x="7213" y="392"/>
                  </a:cubicBezTo>
                  <a:cubicBezTo>
                    <a:pt x="6255" y="255"/>
                    <a:pt x="5296" y="95"/>
                    <a:pt x="4337" y="4"/>
                  </a:cubicBezTo>
                  <a:lnTo>
                    <a:pt x="4315" y="4"/>
                  </a:lnTo>
                  <a:cubicBezTo>
                    <a:pt x="4301" y="1"/>
                    <a:pt x="4286" y="0"/>
                    <a:pt x="427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72"/>
            <p:cNvSpPr/>
            <p:nvPr/>
          </p:nvSpPr>
          <p:spPr>
            <a:xfrm>
              <a:off x="5680800" y="3229750"/>
              <a:ext cx="154100" cy="132275"/>
            </a:xfrm>
            <a:custGeom>
              <a:avLst/>
              <a:gdLst/>
              <a:ahLst/>
              <a:cxnLst/>
              <a:rect l="l" t="t" r="r" b="b"/>
              <a:pathLst>
                <a:path w="6164" h="5291" extrusionOk="0">
                  <a:moveTo>
                    <a:pt x="1155" y="1"/>
                  </a:moveTo>
                  <a:cubicBezTo>
                    <a:pt x="1143" y="1"/>
                    <a:pt x="1131" y="1"/>
                    <a:pt x="1119" y="3"/>
                  </a:cubicBezTo>
                  <a:cubicBezTo>
                    <a:pt x="937" y="3"/>
                    <a:pt x="822" y="232"/>
                    <a:pt x="845" y="414"/>
                  </a:cubicBezTo>
                  <a:cubicBezTo>
                    <a:pt x="868" y="597"/>
                    <a:pt x="1051" y="688"/>
                    <a:pt x="1165" y="825"/>
                  </a:cubicBezTo>
                  <a:cubicBezTo>
                    <a:pt x="1028" y="688"/>
                    <a:pt x="845" y="597"/>
                    <a:pt x="686" y="528"/>
                  </a:cubicBezTo>
                  <a:cubicBezTo>
                    <a:pt x="610" y="485"/>
                    <a:pt x="519" y="463"/>
                    <a:pt x="430" y="463"/>
                  </a:cubicBezTo>
                  <a:cubicBezTo>
                    <a:pt x="331" y="463"/>
                    <a:pt x="233" y="491"/>
                    <a:pt x="161" y="551"/>
                  </a:cubicBezTo>
                  <a:cubicBezTo>
                    <a:pt x="24" y="665"/>
                    <a:pt x="1" y="916"/>
                    <a:pt x="161" y="1008"/>
                  </a:cubicBezTo>
                  <a:cubicBezTo>
                    <a:pt x="46" y="1168"/>
                    <a:pt x="92" y="1419"/>
                    <a:pt x="229" y="1556"/>
                  </a:cubicBezTo>
                  <a:cubicBezTo>
                    <a:pt x="366" y="1693"/>
                    <a:pt x="549" y="1761"/>
                    <a:pt x="731" y="1830"/>
                  </a:cubicBezTo>
                  <a:cubicBezTo>
                    <a:pt x="1142" y="1989"/>
                    <a:pt x="1530" y="2149"/>
                    <a:pt x="1941" y="2286"/>
                  </a:cubicBezTo>
                  <a:cubicBezTo>
                    <a:pt x="2078" y="2354"/>
                    <a:pt x="2238" y="2446"/>
                    <a:pt x="2215" y="2583"/>
                  </a:cubicBezTo>
                  <a:cubicBezTo>
                    <a:pt x="2192" y="2697"/>
                    <a:pt x="2101" y="2743"/>
                    <a:pt x="2009" y="2743"/>
                  </a:cubicBezTo>
                  <a:cubicBezTo>
                    <a:pt x="1992" y="2747"/>
                    <a:pt x="1974" y="2749"/>
                    <a:pt x="1955" y="2749"/>
                  </a:cubicBezTo>
                  <a:cubicBezTo>
                    <a:pt x="1876" y="2749"/>
                    <a:pt x="1791" y="2715"/>
                    <a:pt x="1735" y="2697"/>
                  </a:cubicBezTo>
                  <a:cubicBezTo>
                    <a:pt x="1507" y="2628"/>
                    <a:pt x="1256" y="2560"/>
                    <a:pt x="1028" y="2537"/>
                  </a:cubicBezTo>
                  <a:cubicBezTo>
                    <a:pt x="978" y="2529"/>
                    <a:pt x="928" y="2523"/>
                    <a:pt x="879" y="2523"/>
                  </a:cubicBezTo>
                  <a:cubicBezTo>
                    <a:pt x="794" y="2523"/>
                    <a:pt x="712" y="2539"/>
                    <a:pt x="640" y="2583"/>
                  </a:cubicBezTo>
                  <a:cubicBezTo>
                    <a:pt x="503" y="2697"/>
                    <a:pt x="503" y="2948"/>
                    <a:pt x="640" y="3108"/>
                  </a:cubicBezTo>
                  <a:cubicBezTo>
                    <a:pt x="754" y="3268"/>
                    <a:pt x="959" y="3313"/>
                    <a:pt x="1142" y="3382"/>
                  </a:cubicBezTo>
                  <a:cubicBezTo>
                    <a:pt x="1553" y="3473"/>
                    <a:pt x="1964" y="3564"/>
                    <a:pt x="2375" y="3587"/>
                  </a:cubicBezTo>
                  <a:cubicBezTo>
                    <a:pt x="2831" y="3633"/>
                    <a:pt x="3333" y="3656"/>
                    <a:pt x="3653" y="3975"/>
                  </a:cubicBezTo>
                  <a:cubicBezTo>
                    <a:pt x="3835" y="4158"/>
                    <a:pt x="3927" y="4432"/>
                    <a:pt x="4018" y="4660"/>
                  </a:cubicBezTo>
                  <a:cubicBezTo>
                    <a:pt x="4132" y="4911"/>
                    <a:pt x="4269" y="5162"/>
                    <a:pt x="4520" y="5253"/>
                  </a:cubicBezTo>
                  <a:cubicBezTo>
                    <a:pt x="4561" y="5278"/>
                    <a:pt x="4614" y="5291"/>
                    <a:pt x="4667" y="5291"/>
                  </a:cubicBezTo>
                  <a:cubicBezTo>
                    <a:pt x="4761" y="5291"/>
                    <a:pt x="4856" y="5250"/>
                    <a:pt x="4885" y="5162"/>
                  </a:cubicBezTo>
                  <a:cubicBezTo>
                    <a:pt x="4931" y="5071"/>
                    <a:pt x="4863" y="4957"/>
                    <a:pt x="4794" y="4865"/>
                  </a:cubicBezTo>
                  <a:cubicBezTo>
                    <a:pt x="4703" y="4797"/>
                    <a:pt x="4611" y="4705"/>
                    <a:pt x="4566" y="4614"/>
                  </a:cubicBezTo>
                  <a:cubicBezTo>
                    <a:pt x="4475" y="4409"/>
                    <a:pt x="4634" y="4181"/>
                    <a:pt x="4817" y="4044"/>
                  </a:cubicBezTo>
                  <a:cubicBezTo>
                    <a:pt x="5000" y="3929"/>
                    <a:pt x="5228" y="3815"/>
                    <a:pt x="5319" y="3633"/>
                  </a:cubicBezTo>
                  <a:cubicBezTo>
                    <a:pt x="5479" y="3359"/>
                    <a:pt x="5365" y="3039"/>
                    <a:pt x="5365" y="2743"/>
                  </a:cubicBezTo>
                  <a:cubicBezTo>
                    <a:pt x="5388" y="2332"/>
                    <a:pt x="5661" y="1966"/>
                    <a:pt x="6027" y="1807"/>
                  </a:cubicBezTo>
                  <a:lnTo>
                    <a:pt x="6164" y="1693"/>
                  </a:lnTo>
                  <a:cubicBezTo>
                    <a:pt x="5570" y="1190"/>
                    <a:pt x="5000" y="665"/>
                    <a:pt x="4452" y="118"/>
                  </a:cubicBezTo>
                  <a:cubicBezTo>
                    <a:pt x="4246" y="255"/>
                    <a:pt x="4018" y="414"/>
                    <a:pt x="3767" y="528"/>
                  </a:cubicBezTo>
                  <a:cubicBezTo>
                    <a:pt x="3484" y="670"/>
                    <a:pt x="3160" y="757"/>
                    <a:pt x="2837" y="757"/>
                  </a:cubicBezTo>
                  <a:cubicBezTo>
                    <a:pt x="2743" y="757"/>
                    <a:pt x="2650" y="749"/>
                    <a:pt x="2557" y="734"/>
                  </a:cubicBezTo>
                  <a:cubicBezTo>
                    <a:pt x="2169" y="688"/>
                    <a:pt x="1804" y="460"/>
                    <a:pt x="1484" y="186"/>
                  </a:cubicBezTo>
                  <a:cubicBezTo>
                    <a:pt x="1380" y="103"/>
                    <a:pt x="1276" y="1"/>
                    <a:pt x="115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4" name="Google Shape;5944;p72"/>
            <p:cNvSpPr/>
            <p:nvPr/>
          </p:nvSpPr>
          <p:spPr>
            <a:xfrm>
              <a:off x="5680800" y="3229250"/>
              <a:ext cx="154100" cy="133550"/>
            </a:xfrm>
            <a:custGeom>
              <a:avLst/>
              <a:gdLst/>
              <a:ahLst/>
              <a:cxnLst/>
              <a:rect l="l" t="t" r="r" b="b"/>
              <a:pathLst>
                <a:path w="6164" h="5342" fill="none" extrusionOk="0">
                  <a:moveTo>
                    <a:pt x="4452" y="138"/>
                  </a:moveTo>
                  <a:cubicBezTo>
                    <a:pt x="4246" y="275"/>
                    <a:pt x="4018" y="434"/>
                    <a:pt x="3767" y="548"/>
                  </a:cubicBezTo>
                  <a:cubicBezTo>
                    <a:pt x="3402" y="731"/>
                    <a:pt x="2968" y="822"/>
                    <a:pt x="2557" y="754"/>
                  </a:cubicBezTo>
                  <a:cubicBezTo>
                    <a:pt x="2169" y="708"/>
                    <a:pt x="1804" y="480"/>
                    <a:pt x="1484" y="206"/>
                  </a:cubicBezTo>
                  <a:cubicBezTo>
                    <a:pt x="1370" y="115"/>
                    <a:pt x="1256" y="1"/>
                    <a:pt x="1119" y="23"/>
                  </a:cubicBezTo>
                  <a:cubicBezTo>
                    <a:pt x="937" y="23"/>
                    <a:pt x="822" y="252"/>
                    <a:pt x="845" y="434"/>
                  </a:cubicBezTo>
                  <a:cubicBezTo>
                    <a:pt x="868" y="617"/>
                    <a:pt x="1051" y="708"/>
                    <a:pt x="1165" y="845"/>
                  </a:cubicBezTo>
                  <a:cubicBezTo>
                    <a:pt x="1028" y="708"/>
                    <a:pt x="845" y="617"/>
                    <a:pt x="686" y="548"/>
                  </a:cubicBezTo>
                  <a:cubicBezTo>
                    <a:pt x="526" y="457"/>
                    <a:pt x="298" y="457"/>
                    <a:pt x="161" y="571"/>
                  </a:cubicBezTo>
                  <a:cubicBezTo>
                    <a:pt x="24" y="685"/>
                    <a:pt x="1" y="936"/>
                    <a:pt x="161" y="1028"/>
                  </a:cubicBezTo>
                  <a:cubicBezTo>
                    <a:pt x="46" y="1188"/>
                    <a:pt x="92" y="1439"/>
                    <a:pt x="229" y="1576"/>
                  </a:cubicBezTo>
                  <a:cubicBezTo>
                    <a:pt x="366" y="1713"/>
                    <a:pt x="549" y="1781"/>
                    <a:pt x="731" y="1850"/>
                  </a:cubicBezTo>
                  <a:cubicBezTo>
                    <a:pt x="1142" y="2009"/>
                    <a:pt x="1530" y="2169"/>
                    <a:pt x="1941" y="2306"/>
                  </a:cubicBezTo>
                  <a:cubicBezTo>
                    <a:pt x="2078" y="2374"/>
                    <a:pt x="2238" y="2466"/>
                    <a:pt x="2215" y="2603"/>
                  </a:cubicBezTo>
                  <a:cubicBezTo>
                    <a:pt x="2192" y="2717"/>
                    <a:pt x="2101" y="2763"/>
                    <a:pt x="2009" y="2763"/>
                  </a:cubicBezTo>
                  <a:cubicBezTo>
                    <a:pt x="1918" y="2785"/>
                    <a:pt x="1804" y="2740"/>
                    <a:pt x="1735" y="2717"/>
                  </a:cubicBezTo>
                  <a:cubicBezTo>
                    <a:pt x="1507" y="2648"/>
                    <a:pt x="1256" y="2580"/>
                    <a:pt x="1028" y="2557"/>
                  </a:cubicBezTo>
                  <a:cubicBezTo>
                    <a:pt x="891" y="2534"/>
                    <a:pt x="754" y="2534"/>
                    <a:pt x="640" y="2603"/>
                  </a:cubicBezTo>
                  <a:cubicBezTo>
                    <a:pt x="503" y="2717"/>
                    <a:pt x="503" y="2968"/>
                    <a:pt x="640" y="3128"/>
                  </a:cubicBezTo>
                  <a:cubicBezTo>
                    <a:pt x="754" y="3288"/>
                    <a:pt x="959" y="3333"/>
                    <a:pt x="1142" y="3402"/>
                  </a:cubicBezTo>
                  <a:cubicBezTo>
                    <a:pt x="1553" y="3493"/>
                    <a:pt x="1964" y="3584"/>
                    <a:pt x="2375" y="3607"/>
                  </a:cubicBezTo>
                  <a:cubicBezTo>
                    <a:pt x="2831" y="3653"/>
                    <a:pt x="3333" y="3676"/>
                    <a:pt x="3653" y="3995"/>
                  </a:cubicBezTo>
                  <a:cubicBezTo>
                    <a:pt x="3835" y="4178"/>
                    <a:pt x="3927" y="4452"/>
                    <a:pt x="4018" y="4680"/>
                  </a:cubicBezTo>
                  <a:cubicBezTo>
                    <a:pt x="4132" y="4931"/>
                    <a:pt x="4269" y="5182"/>
                    <a:pt x="4520" y="5273"/>
                  </a:cubicBezTo>
                  <a:cubicBezTo>
                    <a:pt x="4634" y="5342"/>
                    <a:pt x="4840" y="5319"/>
                    <a:pt x="4885" y="5182"/>
                  </a:cubicBezTo>
                  <a:cubicBezTo>
                    <a:pt x="4931" y="5091"/>
                    <a:pt x="4863" y="4977"/>
                    <a:pt x="4794" y="4885"/>
                  </a:cubicBezTo>
                  <a:cubicBezTo>
                    <a:pt x="4703" y="4817"/>
                    <a:pt x="4611" y="4725"/>
                    <a:pt x="4566" y="4634"/>
                  </a:cubicBezTo>
                  <a:cubicBezTo>
                    <a:pt x="4475" y="4429"/>
                    <a:pt x="4634" y="4201"/>
                    <a:pt x="4817" y="4064"/>
                  </a:cubicBezTo>
                  <a:cubicBezTo>
                    <a:pt x="5000" y="3949"/>
                    <a:pt x="5228" y="3835"/>
                    <a:pt x="5319" y="3653"/>
                  </a:cubicBezTo>
                  <a:cubicBezTo>
                    <a:pt x="5479" y="3379"/>
                    <a:pt x="5365" y="3059"/>
                    <a:pt x="5365" y="2763"/>
                  </a:cubicBezTo>
                  <a:cubicBezTo>
                    <a:pt x="5388" y="2352"/>
                    <a:pt x="5661" y="1986"/>
                    <a:pt x="6027" y="1827"/>
                  </a:cubicBezTo>
                  <a:lnTo>
                    <a:pt x="6164" y="1713"/>
                  </a:lnTo>
                  <a:cubicBezTo>
                    <a:pt x="5570" y="1210"/>
                    <a:pt x="5000" y="685"/>
                    <a:pt x="4452" y="1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5" name="Google Shape;5945;p72"/>
            <p:cNvSpPr/>
            <p:nvPr/>
          </p:nvSpPr>
          <p:spPr>
            <a:xfrm>
              <a:off x="5744725" y="3213775"/>
              <a:ext cx="93025" cy="109750"/>
            </a:xfrm>
            <a:custGeom>
              <a:avLst/>
              <a:gdLst/>
              <a:ahLst/>
              <a:cxnLst/>
              <a:rect l="l" t="t" r="r" b="b"/>
              <a:pathLst>
                <a:path w="3721" h="4390" extrusionOk="0">
                  <a:moveTo>
                    <a:pt x="770" y="0"/>
                  </a:moveTo>
                  <a:cubicBezTo>
                    <a:pt x="670" y="0"/>
                    <a:pt x="572" y="16"/>
                    <a:pt x="480" y="49"/>
                  </a:cubicBezTo>
                  <a:cubicBezTo>
                    <a:pt x="206" y="140"/>
                    <a:pt x="0" y="369"/>
                    <a:pt x="0" y="665"/>
                  </a:cubicBezTo>
                  <a:cubicBezTo>
                    <a:pt x="0" y="908"/>
                    <a:pt x="216" y="1133"/>
                    <a:pt x="455" y="1133"/>
                  </a:cubicBezTo>
                  <a:cubicBezTo>
                    <a:pt x="471" y="1133"/>
                    <a:pt x="486" y="1132"/>
                    <a:pt x="501" y="1130"/>
                  </a:cubicBezTo>
                  <a:lnTo>
                    <a:pt x="501" y="1130"/>
                  </a:lnTo>
                  <a:cubicBezTo>
                    <a:pt x="299" y="1186"/>
                    <a:pt x="165" y="1457"/>
                    <a:pt x="228" y="1670"/>
                  </a:cubicBezTo>
                  <a:cubicBezTo>
                    <a:pt x="274" y="1898"/>
                    <a:pt x="502" y="2058"/>
                    <a:pt x="731" y="2126"/>
                  </a:cubicBezTo>
                  <a:cubicBezTo>
                    <a:pt x="845" y="2160"/>
                    <a:pt x="959" y="2172"/>
                    <a:pt x="1076" y="2172"/>
                  </a:cubicBezTo>
                  <a:cubicBezTo>
                    <a:pt x="1193" y="2172"/>
                    <a:pt x="1313" y="2160"/>
                    <a:pt x="1438" y="2149"/>
                  </a:cubicBezTo>
                  <a:lnTo>
                    <a:pt x="1438" y="2149"/>
                  </a:lnTo>
                  <a:cubicBezTo>
                    <a:pt x="1141" y="2377"/>
                    <a:pt x="1119" y="2857"/>
                    <a:pt x="1347" y="3108"/>
                  </a:cubicBezTo>
                  <a:cubicBezTo>
                    <a:pt x="1475" y="3248"/>
                    <a:pt x="1663" y="3316"/>
                    <a:pt x="1850" y="3316"/>
                  </a:cubicBezTo>
                  <a:cubicBezTo>
                    <a:pt x="2028" y="3316"/>
                    <a:pt x="2206" y="3253"/>
                    <a:pt x="2328" y="3130"/>
                  </a:cubicBezTo>
                  <a:lnTo>
                    <a:pt x="2328" y="3130"/>
                  </a:lnTo>
                  <a:cubicBezTo>
                    <a:pt x="2237" y="3336"/>
                    <a:pt x="2169" y="3587"/>
                    <a:pt x="2237" y="3838"/>
                  </a:cubicBezTo>
                  <a:cubicBezTo>
                    <a:pt x="2283" y="4066"/>
                    <a:pt x="2443" y="4272"/>
                    <a:pt x="2671" y="4363"/>
                  </a:cubicBezTo>
                  <a:cubicBezTo>
                    <a:pt x="2725" y="4381"/>
                    <a:pt x="2780" y="4389"/>
                    <a:pt x="2835" y="4389"/>
                  </a:cubicBezTo>
                  <a:cubicBezTo>
                    <a:pt x="3130" y="4389"/>
                    <a:pt x="3426" y="4149"/>
                    <a:pt x="3561" y="3861"/>
                  </a:cubicBezTo>
                  <a:cubicBezTo>
                    <a:pt x="3721" y="3541"/>
                    <a:pt x="3698" y="3153"/>
                    <a:pt x="3675" y="2788"/>
                  </a:cubicBezTo>
                  <a:lnTo>
                    <a:pt x="1963" y="574"/>
                  </a:lnTo>
                  <a:cubicBezTo>
                    <a:pt x="1735" y="414"/>
                    <a:pt x="1530" y="232"/>
                    <a:pt x="1278" y="118"/>
                  </a:cubicBezTo>
                  <a:cubicBezTo>
                    <a:pt x="1119" y="45"/>
                    <a:pt x="942" y="0"/>
                    <a:pt x="7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72"/>
            <p:cNvSpPr/>
            <p:nvPr/>
          </p:nvSpPr>
          <p:spPr>
            <a:xfrm>
              <a:off x="5740075" y="3208700"/>
              <a:ext cx="102250" cy="119300"/>
            </a:xfrm>
            <a:custGeom>
              <a:avLst/>
              <a:gdLst/>
              <a:ahLst/>
              <a:cxnLst/>
              <a:rect l="l" t="t" r="r" b="b"/>
              <a:pathLst>
                <a:path w="4090" h="4772" extrusionOk="0">
                  <a:moveTo>
                    <a:pt x="973" y="409"/>
                  </a:moveTo>
                  <a:cubicBezTo>
                    <a:pt x="1081" y="409"/>
                    <a:pt x="1189" y="427"/>
                    <a:pt x="1282" y="457"/>
                  </a:cubicBezTo>
                  <a:cubicBezTo>
                    <a:pt x="1533" y="549"/>
                    <a:pt x="1830" y="731"/>
                    <a:pt x="2012" y="937"/>
                  </a:cubicBezTo>
                  <a:cubicBezTo>
                    <a:pt x="2195" y="1119"/>
                    <a:pt x="2355" y="1370"/>
                    <a:pt x="2514" y="1576"/>
                  </a:cubicBezTo>
                  <a:cubicBezTo>
                    <a:pt x="2910" y="2060"/>
                    <a:pt x="3306" y="2565"/>
                    <a:pt x="3681" y="3050"/>
                  </a:cubicBezTo>
                  <a:lnTo>
                    <a:pt x="3681" y="3050"/>
                  </a:lnTo>
                  <a:cubicBezTo>
                    <a:pt x="3704" y="3503"/>
                    <a:pt x="3725" y="4120"/>
                    <a:pt x="3222" y="4361"/>
                  </a:cubicBezTo>
                  <a:cubicBezTo>
                    <a:pt x="3168" y="4385"/>
                    <a:pt x="3112" y="4396"/>
                    <a:pt x="3058" y="4396"/>
                  </a:cubicBezTo>
                  <a:cubicBezTo>
                    <a:pt x="2904" y="4396"/>
                    <a:pt x="2758" y="4307"/>
                    <a:pt x="2674" y="4155"/>
                  </a:cubicBezTo>
                  <a:cubicBezTo>
                    <a:pt x="2514" y="3904"/>
                    <a:pt x="2583" y="3630"/>
                    <a:pt x="2697" y="3379"/>
                  </a:cubicBezTo>
                  <a:cubicBezTo>
                    <a:pt x="2747" y="3247"/>
                    <a:pt x="2617" y="3151"/>
                    <a:pt x="2498" y="3151"/>
                  </a:cubicBezTo>
                  <a:cubicBezTo>
                    <a:pt x="2453" y="3151"/>
                    <a:pt x="2409" y="3165"/>
                    <a:pt x="2377" y="3196"/>
                  </a:cubicBezTo>
                  <a:cubicBezTo>
                    <a:pt x="2286" y="3288"/>
                    <a:pt x="2155" y="3333"/>
                    <a:pt x="2024" y="3333"/>
                  </a:cubicBezTo>
                  <a:cubicBezTo>
                    <a:pt x="1892" y="3333"/>
                    <a:pt x="1761" y="3288"/>
                    <a:pt x="1670" y="3196"/>
                  </a:cubicBezTo>
                  <a:cubicBezTo>
                    <a:pt x="1487" y="2968"/>
                    <a:pt x="1556" y="2649"/>
                    <a:pt x="1761" y="2489"/>
                  </a:cubicBezTo>
                  <a:cubicBezTo>
                    <a:pt x="1870" y="2380"/>
                    <a:pt x="1792" y="2168"/>
                    <a:pt x="1646" y="2168"/>
                  </a:cubicBezTo>
                  <a:cubicBezTo>
                    <a:pt x="1639" y="2168"/>
                    <a:pt x="1632" y="2168"/>
                    <a:pt x="1624" y="2169"/>
                  </a:cubicBezTo>
                  <a:cubicBezTo>
                    <a:pt x="1519" y="2177"/>
                    <a:pt x="1412" y="2185"/>
                    <a:pt x="1305" y="2185"/>
                  </a:cubicBezTo>
                  <a:cubicBezTo>
                    <a:pt x="1110" y="2185"/>
                    <a:pt x="919" y="2159"/>
                    <a:pt x="757" y="2055"/>
                  </a:cubicBezTo>
                  <a:cubicBezTo>
                    <a:pt x="591" y="1931"/>
                    <a:pt x="500" y="1637"/>
                    <a:pt x="708" y="1533"/>
                  </a:cubicBezTo>
                  <a:lnTo>
                    <a:pt x="708" y="1533"/>
                  </a:lnTo>
                  <a:cubicBezTo>
                    <a:pt x="716" y="1532"/>
                    <a:pt x="725" y="1531"/>
                    <a:pt x="734" y="1530"/>
                  </a:cubicBezTo>
                  <a:cubicBezTo>
                    <a:pt x="734" y="1527"/>
                    <a:pt x="733" y="1525"/>
                    <a:pt x="733" y="1522"/>
                  </a:cubicBezTo>
                  <a:lnTo>
                    <a:pt x="733" y="1522"/>
                  </a:lnTo>
                  <a:cubicBezTo>
                    <a:pt x="747" y="1516"/>
                    <a:pt x="763" y="1511"/>
                    <a:pt x="780" y="1507"/>
                  </a:cubicBezTo>
                  <a:cubicBezTo>
                    <a:pt x="979" y="1485"/>
                    <a:pt x="942" y="1141"/>
                    <a:pt x="752" y="1141"/>
                  </a:cubicBezTo>
                  <a:cubicBezTo>
                    <a:pt x="746" y="1141"/>
                    <a:pt x="740" y="1142"/>
                    <a:pt x="734" y="1142"/>
                  </a:cubicBezTo>
                  <a:cubicBezTo>
                    <a:pt x="719" y="1144"/>
                    <a:pt x="704" y="1145"/>
                    <a:pt x="689" y="1145"/>
                  </a:cubicBezTo>
                  <a:lnTo>
                    <a:pt x="689" y="1145"/>
                  </a:lnTo>
                  <a:cubicBezTo>
                    <a:pt x="689" y="1144"/>
                    <a:pt x="689" y="1143"/>
                    <a:pt x="688" y="1142"/>
                  </a:cubicBezTo>
                  <a:cubicBezTo>
                    <a:pt x="684" y="1143"/>
                    <a:pt x="680" y="1144"/>
                    <a:pt x="676" y="1145"/>
                  </a:cubicBezTo>
                  <a:lnTo>
                    <a:pt x="676" y="1145"/>
                  </a:lnTo>
                  <a:cubicBezTo>
                    <a:pt x="519" y="1140"/>
                    <a:pt x="389" y="1031"/>
                    <a:pt x="369" y="868"/>
                  </a:cubicBezTo>
                  <a:cubicBezTo>
                    <a:pt x="385" y="536"/>
                    <a:pt x="681" y="409"/>
                    <a:pt x="973" y="409"/>
                  </a:cubicBezTo>
                  <a:close/>
                  <a:moveTo>
                    <a:pt x="962" y="1"/>
                  </a:moveTo>
                  <a:cubicBezTo>
                    <a:pt x="483" y="1"/>
                    <a:pt x="67" y="312"/>
                    <a:pt x="9" y="796"/>
                  </a:cubicBezTo>
                  <a:lnTo>
                    <a:pt x="9" y="796"/>
                  </a:lnTo>
                  <a:cubicBezTo>
                    <a:pt x="3" y="817"/>
                    <a:pt x="1" y="841"/>
                    <a:pt x="4" y="868"/>
                  </a:cubicBezTo>
                  <a:cubicBezTo>
                    <a:pt x="4" y="868"/>
                    <a:pt x="4" y="868"/>
                    <a:pt x="4" y="868"/>
                  </a:cubicBezTo>
                  <a:lnTo>
                    <a:pt x="4" y="868"/>
                  </a:lnTo>
                  <a:cubicBezTo>
                    <a:pt x="1" y="896"/>
                    <a:pt x="4" y="921"/>
                    <a:pt x="12" y="942"/>
                  </a:cubicBezTo>
                  <a:lnTo>
                    <a:pt x="12" y="942"/>
                  </a:lnTo>
                  <a:cubicBezTo>
                    <a:pt x="44" y="1129"/>
                    <a:pt x="153" y="1304"/>
                    <a:pt x="305" y="1414"/>
                  </a:cubicBezTo>
                  <a:lnTo>
                    <a:pt x="305" y="1414"/>
                  </a:lnTo>
                  <a:cubicBezTo>
                    <a:pt x="185" y="1614"/>
                    <a:pt x="177" y="1882"/>
                    <a:pt x="300" y="2101"/>
                  </a:cubicBezTo>
                  <a:cubicBezTo>
                    <a:pt x="504" y="2441"/>
                    <a:pt x="872" y="2540"/>
                    <a:pt x="1245" y="2550"/>
                  </a:cubicBezTo>
                  <a:lnTo>
                    <a:pt x="1245" y="2550"/>
                  </a:lnTo>
                  <a:cubicBezTo>
                    <a:pt x="1128" y="2847"/>
                    <a:pt x="1173" y="3209"/>
                    <a:pt x="1396" y="3448"/>
                  </a:cubicBezTo>
                  <a:cubicBezTo>
                    <a:pt x="1567" y="3630"/>
                    <a:pt x="1795" y="3716"/>
                    <a:pt x="2024" y="3716"/>
                  </a:cubicBezTo>
                  <a:cubicBezTo>
                    <a:pt x="2089" y="3716"/>
                    <a:pt x="2154" y="3709"/>
                    <a:pt x="2218" y="3695"/>
                  </a:cubicBezTo>
                  <a:lnTo>
                    <a:pt x="2218" y="3695"/>
                  </a:lnTo>
                  <a:cubicBezTo>
                    <a:pt x="2181" y="3999"/>
                    <a:pt x="2250" y="4309"/>
                    <a:pt x="2469" y="4543"/>
                  </a:cubicBezTo>
                  <a:cubicBezTo>
                    <a:pt x="2635" y="4698"/>
                    <a:pt x="2839" y="4772"/>
                    <a:pt x="3041" y="4772"/>
                  </a:cubicBezTo>
                  <a:cubicBezTo>
                    <a:pt x="3227" y="4772"/>
                    <a:pt x="3411" y="4709"/>
                    <a:pt x="3564" y="4589"/>
                  </a:cubicBezTo>
                  <a:cubicBezTo>
                    <a:pt x="3952" y="4292"/>
                    <a:pt x="4067" y="3836"/>
                    <a:pt x="4067" y="3402"/>
                  </a:cubicBezTo>
                  <a:cubicBezTo>
                    <a:pt x="4067" y="3219"/>
                    <a:pt x="4089" y="2991"/>
                    <a:pt x="3998" y="2854"/>
                  </a:cubicBezTo>
                  <a:cubicBezTo>
                    <a:pt x="3975" y="2808"/>
                    <a:pt x="3952" y="2786"/>
                    <a:pt x="3930" y="2763"/>
                  </a:cubicBezTo>
                  <a:cubicBezTo>
                    <a:pt x="3610" y="2352"/>
                    <a:pt x="3313" y="1964"/>
                    <a:pt x="2994" y="1553"/>
                  </a:cubicBezTo>
                  <a:cubicBezTo>
                    <a:pt x="2765" y="1256"/>
                    <a:pt x="2537" y="937"/>
                    <a:pt x="2286" y="663"/>
                  </a:cubicBezTo>
                  <a:cubicBezTo>
                    <a:pt x="1967" y="321"/>
                    <a:pt x="1419" y="24"/>
                    <a:pt x="96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72"/>
            <p:cNvSpPr/>
            <p:nvPr/>
          </p:nvSpPr>
          <p:spPr>
            <a:xfrm>
              <a:off x="5708775" y="3248650"/>
              <a:ext cx="39950" cy="12575"/>
            </a:xfrm>
            <a:custGeom>
              <a:avLst/>
              <a:gdLst/>
              <a:ahLst/>
              <a:cxnLst/>
              <a:rect l="l" t="t" r="r" b="b"/>
              <a:pathLst>
                <a:path w="1598" h="503" fill="none" extrusionOk="0">
                  <a:moveTo>
                    <a:pt x="0" y="1"/>
                  </a:moveTo>
                  <a:cubicBezTo>
                    <a:pt x="480" y="320"/>
                    <a:pt x="1050" y="480"/>
                    <a:pt x="1598" y="503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72"/>
            <p:cNvSpPr/>
            <p:nvPr/>
          </p:nvSpPr>
          <p:spPr>
            <a:xfrm>
              <a:off x="5684225" y="3252650"/>
              <a:ext cx="62800" cy="16575"/>
            </a:xfrm>
            <a:custGeom>
              <a:avLst/>
              <a:gdLst/>
              <a:ahLst/>
              <a:cxnLst/>
              <a:rect l="l" t="t" r="r" b="b"/>
              <a:pathLst>
                <a:path w="2512" h="663" fill="none" extrusionOk="0">
                  <a:moveTo>
                    <a:pt x="1" y="115"/>
                  </a:moveTo>
                  <a:cubicBezTo>
                    <a:pt x="69" y="23"/>
                    <a:pt x="183" y="0"/>
                    <a:pt x="275" y="23"/>
                  </a:cubicBezTo>
                  <a:cubicBezTo>
                    <a:pt x="389" y="46"/>
                    <a:pt x="480" y="92"/>
                    <a:pt x="571" y="137"/>
                  </a:cubicBezTo>
                  <a:cubicBezTo>
                    <a:pt x="1165" y="457"/>
                    <a:pt x="1850" y="640"/>
                    <a:pt x="2512" y="662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extrusionOk="0">
                  <a:moveTo>
                    <a:pt x="12029" y="1"/>
                  </a:moveTo>
                  <a:cubicBezTo>
                    <a:pt x="3629" y="3447"/>
                    <a:pt x="0" y="12555"/>
                    <a:pt x="0" y="12555"/>
                  </a:cubicBezTo>
                  <a:lnTo>
                    <a:pt x="1758" y="15339"/>
                  </a:lnTo>
                  <a:cubicBezTo>
                    <a:pt x="5181" y="14198"/>
                    <a:pt x="10888" y="11002"/>
                    <a:pt x="10888" y="11002"/>
                  </a:cubicBezTo>
                  <a:lnTo>
                    <a:pt x="120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72"/>
            <p:cNvSpPr/>
            <p:nvPr/>
          </p:nvSpPr>
          <p:spPr>
            <a:xfrm>
              <a:off x="5784100" y="2912550"/>
              <a:ext cx="300750" cy="383500"/>
            </a:xfrm>
            <a:custGeom>
              <a:avLst/>
              <a:gdLst/>
              <a:ahLst/>
              <a:cxnLst/>
              <a:rect l="l" t="t" r="r" b="b"/>
              <a:pathLst>
                <a:path w="12030" h="15340" fill="none" extrusionOk="0">
                  <a:moveTo>
                    <a:pt x="12029" y="1"/>
                  </a:moveTo>
                  <a:lnTo>
                    <a:pt x="10888" y="11002"/>
                  </a:lnTo>
                  <a:cubicBezTo>
                    <a:pt x="10888" y="11002"/>
                    <a:pt x="5181" y="14198"/>
                    <a:pt x="1758" y="15339"/>
                  </a:cubicBezTo>
                  <a:lnTo>
                    <a:pt x="0" y="12555"/>
                  </a:lnTo>
                  <a:cubicBezTo>
                    <a:pt x="0" y="12555"/>
                    <a:pt x="3629" y="3447"/>
                    <a:pt x="12029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1" name="Google Shape;5951;p72"/>
            <p:cNvSpPr/>
            <p:nvPr/>
          </p:nvSpPr>
          <p:spPr>
            <a:xfrm>
              <a:off x="5821175" y="3046650"/>
              <a:ext cx="249975" cy="249400"/>
            </a:xfrm>
            <a:custGeom>
              <a:avLst/>
              <a:gdLst/>
              <a:ahLst/>
              <a:cxnLst/>
              <a:rect l="l" t="t" r="r" b="b"/>
              <a:pathLst>
                <a:path w="9999" h="9976" extrusionOk="0">
                  <a:moveTo>
                    <a:pt x="9998" y="1"/>
                  </a:moveTo>
                  <a:lnTo>
                    <a:pt x="9998" y="1"/>
                  </a:lnTo>
                  <a:cubicBezTo>
                    <a:pt x="8241" y="1119"/>
                    <a:pt x="6574" y="2374"/>
                    <a:pt x="5045" y="3790"/>
                  </a:cubicBezTo>
                  <a:cubicBezTo>
                    <a:pt x="3904" y="4862"/>
                    <a:pt x="2877" y="6004"/>
                    <a:pt x="1827" y="7168"/>
                  </a:cubicBezTo>
                  <a:cubicBezTo>
                    <a:pt x="1188" y="7898"/>
                    <a:pt x="526" y="8674"/>
                    <a:pt x="1" y="9519"/>
                  </a:cubicBezTo>
                  <a:lnTo>
                    <a:pt x="275" y="9975"/>
                  </a:lnTo>
                  <a:cubicBezTo>
                    <a:pt x="3698" y="8834"/>
                    <a:pt x="9405" y="5638"/>
                    <a:pt x="9405" y="5638"/>
                  </a:cubicBezTo>
                  <a:lnTo>
                    <a:pt x="9998" y="1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2" name="Google Shape;5952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2009" y="1"/>
                  </a:moveTo>
                  <a:lnTo>
                    <a:pt x="1986" y="3927"/>
                  </a:lnTo>
                  <a:lnTo>
                    <a:pt x="1964" y="12167"/>
                  </a:lnTo>
                  <a:lnTo>
                    <a:pt x="1964" y="14404"/>
                  </a:lnTo>
                  <a:cubicBezTo>
                    <a:pt x="1964" y="14404"/>
                    <a:pt x="1" y="14928"/>
                    <a:pt x="137" y="16207"/>
                  </a:cubicBezTo>
                  <a:lnTo>
                    <a:pt x="5410" y="16207"/>
                  </a:lnTo>
                  <a:lnTo>
                    <a:pt x="5410" y="14404"/>
                  </a:lnTo>
                  <a:lnTo>
                    <a:pt x="6551" y="12167"/>
                  </a:lnTo>
                  <a:lnTo>
                    <a:pt x="10181" y="5114"/>
                  </a:lnTo>
                  <a:lnTo>
                    <a:pt x="12417" y="754"/>
                  </a:lnTo>
                  <a:lnTo>
                    <a:pt x="20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72"/>
            <p:cNvSpPr/>
            <p:nvPr/>
          </p:nvSpPr>
          <p:spPr>
            <a:xfrm>
              <a:off x="588737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417" y="754"/>
                  </a:moveTo>
                  <a:lnTo>
                    <a:pt x="10181" y="5114"/>
                  </a:lnTo>
                  <a:lnTo>
                    <a:pt x="6551" y="12167"/>
                  </a:lnTo>
                  <a:lnTo>
                    <a:pt x="5410" y="14404"/>
                  </a:lnTo>
                  <a:lnTo>
                    <a:pt x="5410" y="16207"/>
                  </a:lnTo>
                  <a:lnTo>
                    <a:pt x="137" y="16207"/>
                  </a:lnTo>
                  <a:cubicBezTo>
                    <a:pt x="1" y="14928"/>
                    <a:pt x="1964" y="14404"/>
                    <a:pt x="1964" y="14404"/>
                  </a:cubicBezTo>
                  <a:lnTo>
                    <a:pt x="1964" y="12167"/>
                  </a:lnTo>
                  <a:lnTo>
                    <a:pt x="1986" y="3927"/>
                  </a:lnTo>
                  <a:lnTo>
                    <a:pt x="2009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987" y="1"/>
                  </a:moveTo>
                  <a:lnTo>
                    <a:pt x="1987" y="2238"/>
                  </a:lnTo>
                  <a:cubicBezTo>
                    <a:pt x="1987" y="2238"/>
                    <a:pt x="1" y="2762"/>
                    <a:pt x="138" y="4041"/>
                  </a:cubicBezTo>
                  <a:lnTo>
                    <a:pt x="5433" y="4041"/>
                  </a:lnTo>
                  <a:lnTo>
                    <a:pt x="5433" y="2238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5" name="Google Shape;5955;p72"/>
            <p:cNvSpPr/>
            <p:nvPr/>
          </p:nvSpPr>
          <p:spPr>
            <a:xfrm>
              <a:off x="58868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1987" y="1"/>
                  </a:moveTo>
                  <a:lnTo>
                    <a:pt x="6574" y="1"/>
                  </a:lnTo>
                  <a:lnTo>
                    <a:pt x="5433" y="2238"/>
                  </a:lnTo>
                  <a:lnTo>
                    <a:pt x="5433" y="4041"/>
                  </a:lnTo>
                  <a:lnTo>
                    <a:pt x="138" y="4041"/>
                  </a:lnTo>
                  <a:cubicBezTo>
                    <a:pt x="1" y="2762"/>
                    <a:pt x="1987" y="2238"/>
                    <a:pt x="1987" y="223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6" name="Google Shape;5956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extrusionOk="0">
                  <a:moveTo>
                    <a:pt x="10409" y="1"/>
                  </a:moveTo>
                  <a:lnTo>
                    <a:pt x="0" y="754"/>
                  </a:lnTo>
                  <a:lnTo>
                    <a:pt x="2192" y="5045"/>
                  </a:lnTo>
                  <a:lnTo>
                    <a:pt x="5844" y="12167"/>
                  </a:lnTo>
                  <a:lnTo>
                    <a:pt x="7008" y="14404"/>
                  </a:lnTo>
                  <a:lnTo>
                    <a:pt x="7008" y="16207"/>
                  </a:lnTo>
                  <a:lnTo>
                    <a:pt x="12280" y="16207"/>
                  </a:lnTo>
                  <a:cubicBezTo>
                    <a:pt x="12417" y="14928"/>
                    <a:pt x="10454" y="14404"/>
                    <a:pt x="10454" y="14404"/>
                  </a:cubicBezTo>
                  <a:lnTo>
                    <a:pt x="10432" y="12167"/>
                  </a:lnTo>
                  <a:lnTo>
                    <a:pt x="10409" y="3539"/>
                  </a:lnTo>
                  <a:lnTo>
                    <a:pt x="104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72"/>
            <p:cNvSpPr/>
            <p:nvPr/>
          </p:nvSpPr>
          <p:spPr>
            <a:xfrm>
              <a:off x="6201225" y="3480325"/>
              <a:ext cx="310450" cy="405175"/>
            </a:xfrm>
            <a:custGeom>
              <a:avLst/>
              <a:gdLst/>
              <a:ahLst/>
              <a:cxnLst/>
              <a:rect l="l" t="t" r="r" b="b"/>
              <a:pathLst>
                <a:path w="12418" h="16207" fill="none" extrusionOk="0">
                  <a:moveTo>
                    <a:pt x="12280" y="16207"/>
                  </a:moveTo>
                  <a:lnTo>
                    <a:pt x="7008" y="16207"/>
                  </a:lnTo>
                  <a:lnTo>
                    <a:pt x="7008" y="14404"/>
                  </a:lnTo>
                  <a:lnTo>
                    <a:pt x="5844" y="12167"/>
                  </a:lnTo>
                  <a:lnTo>
                    <a:pt x="2192" y="5045"/>
                  </a:lnTo>
                  <a:lnTo>
                    <a:pt x="0" y="754"/>
                  </a:lnTo>
                  <a:lnTo>
                    <a:pt x="10409" y="1"/>
                  </a:lnTo>
                  <a:lnTo>
                    <a:pt x="10409" y="3539"/>
                  </a:lnTo>
                  <a:lnTo>
                    <a:pt x="10432" y="12167"/>
                  </a:lnTo>
                  <a:lnTo>
                    <a:pt x="10454" y="14404"/>
                  </a:lnTo>
                  <a:cubicBezTo>
                    <a:pt x="10454" y="14404"/>
                    <a:pt x="12417" y="14928"/>
                    <a:pt x="12280" y="1620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extrusionOk="0">
                  <a:moveTo>
                    <a:pt x="1" y="1"/>
                  </a:moveTo>
                  <a:lnTo>
                    <a:pt x="1165" y="2238"/>
                  </a:lnTo>
                  <a:lnTo>
                    <a:pt x="1165" y="4041"/>
                  </a:lnTo>
                  <a:lnTo>
                    <a:pt x="6437" y="4041"/>
                  </a:lnTo>
                  <a:cubicBezTo>
                    <a:pt x="6574" y="2762"/>
                    <a:pt x="4611" y="2238"/>
                    <a:pt x="4611" y="2238"/>
                  </a:cubicBezTo>
                  <a:lnTo>
                    <a:pt x="45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72"/>
            <p:cNvSpPr/>
            <p:nvPr/>
          </p:nvSpPr>
          <p:spPr>
            <a:xfrm>
              <a:off x="6347300" y="3784475"/>
              <a:ext cx="164375" cy="101025"/>
            </a:xfrm>
            <a:custGeom>
              <a:avLst/>
              <a:gdLst/>
              <a:ahLst/>
              <a:cxnLst/>
              <a:rect l="l" t="t" r="r" b="b"/>
              <a:pathLst>
                <a:path w="6575" h="4041" fill="none" extrusionOk="0">
                  <a:moveTo>
                    <a:pt x="6437" y="4041"/>
                  </a:moveTo>
                  <a:lnTo>
                    <a:pt x="1165" y="4041"/>
                  </a:lnTo>
                  <a:lnTo>
                    <a:pt x="1165" y="2238"/>
                  </a:lnTo>
                  <a:lnTo>
                    <a:pt x="1" y="1"/>
                  </a:lnTo>
                  <a:lnTo>
                    <a:pt x="4589" y="1"/>
                  </a:lnTo>
                  <a:lnTo>
                    <a:pt x="4611" y="2238"/>
                  </a:lnTo>
                  <a:cubicBezTo>
                    <a:pt x="4611" y="2238"/>
                    <a:pt x="6574" y="2762"/>
                    <a:pt x="6437" y="404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0" name="Google Shape;5960;p72"/>
            <p:cNvSpPr/>
            <p:nvPr/>
          </p:nvSpPr>
          <p:spPr>
            <a:xfrm>
              <a:off x="5868550" y="2912550"/>
              <a:ext cx="665375" cy="649250"/>
            </a:xfrm>
            <a:custGeom>
              <a:avLst/>
              <a:gdLst/>
              <a:ahLst/>
              <a:cxnLst/>
              <a:rect l="l" t="t" r="r" b="b"/>
              <a:pathLst>
                <a:path w="26615" h="25970" extrusionOk="0">
                  <a:moveTo>
                    <a:pt x="8240" y="1"/>
                  </a:moveTo>
                  <a:cubicBezTo>
                    <a:pt x="8240" y="1"/>
                    <a:pt x="4406" y="6666"/>
                    <a:pt x="1963" y="13673"/>
                  </a:cubicBezTo>
                  <a:cubicBezTo>
                    <a:pt x="1324" y="15499"/>
                    <a:pt x="799" y="17348"/>
                    <a:pt x="457" y="19128"/>
                  </a:cubicBezTo>
                  <a:cubicBezTo>
                    <a:pt x="160" y="20543"/>
                    <a:pt x="0" y="21913"/>
                    <a:pt x="23" y="23168"/>
                  </a:cubicBezTo>
                  <a:cubicBezTo>
                    <a:pt x="23" y="23168"/>
                    <a:pt x="4423" y="25969"/>
                    <a:pt x="11980" y="25969"/>
                  </a:cubicBezTo>
                  <a:cubicBezTo>
                    <a:pt x="16019" y="25969"/>
                    <a:pt x="20961" y="25169"/>
                    <a:pt x="26615" y="22712"/>
                  </a:cubicBezTo>
                  <a:cubicBezTo>
                    <a:pt x="26615" y="22712"/>
                    <a:pt x="26341" y="21319"/>
                    <a:pt x="25839" y="19151"/>
                  </a:cubicBezTo>
                  <a:cubicBezTo>
                    <a:pt x="25473" y="17622"/>
                    <a:pt x="25017" y="15704"/>
                    <a:pt x="24446" y="13627"/>
                  </a:cubicBezTo>
                  <a:cubicBezTo>
                    <a:pt x="23214" y="9108"/>
                    <a:pt x="21525" y="3881"/>
                    <a:pt x="19584" y="366"/>
                  </a:cubicBezTo>
                  <a:lnTo>
                    <a:pt x="17941" y="320"/>
                  </a:lnTo>
                  <a:lnTo>
                    <a:pt x="84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1" name="Google Shape;5961;p72"/>
            <p:cNvSpPr/>
            <p:nvPr/>
          </p:nvSpPr>
          <p:spPr>
            <a:xfrm>
              <a:off x="5868550" y="2912550"/>
              <a:ext cx="665375" cy="744125"/>
            </a:xfrm>
            <a:custGeom>
              <a:avLst/>
              <a:gdLst/>
              <a:ahLst/>
              <a:cxnLst/>
              <a:rect l="l" t="t" r="r" b="b"/>
              <a:pathLst>
                <a:path w="26615" h="29765" fill="none" extrusionOk="0">
                  <a:moveTo>
                    <a:pt x="26615" y="22712"/>
                  </a:moveTo>
                  <a:cubicBezTo>
                    <a:pt x="10386" y="29765"/>
                    <a:pt x="23" y="23168"/>
                    <a:pt x="23" y="23168"/>
                  </a:cubicBezTo>
                  <a:cubicBezTo>
                    <a:pt x="0" y="21913"/>
                    <a:pt x="160" y="20543"/>
                    <a:pt x="457" y="19128"/>
                  </a:cubicBezTo>
                  <a:cubicBezTo>
                    <a:pt x="799" y="17348"/>
                    <a:pt x="1324" y="15499"/>
                    <a:pt x="1963" y="13673"/>
                  </a:cubicBezTo>
                  <a:cubicBezTo>
                    <a:pt x="4406" y="6666"/>
                    <a:pt x="8240" y="1"/>
                    <a:pt x="8240" y="1"/>
                  </a:cubicBezTo>
                  <a:lnTo>
                    <a:pt x="8446" y="1"/>
                  </a:lnTo>
                  <a:lnTo>
                    <a:pt x="17941" y="320"/>
                  </a:lnTo>
                  <a:lnTo>
                    <a:pt x="19584" y="366"/>
                  </a:lnTo>
                  <a:cubicBezTo>
                    <a:pt x="21525" y="3881"/>
                    <a:pt x="23214" y="9108"/>
                    <a:pt x="24446" y="13627"/>
                  </a:cubicBezTo>
                  <a:cubicBezTo>
                    <a:pt x="25017" y="15704"/>
                    <a:pt x="25473" y="17622"/>
                    <a:pt x="25839" y="19151"/>
                  </a:cubicBezTo>
                  <a:cubicBezTo>
                    <a:pt x="26341" y="21319"/>
                    <a:pt x="26615" y="22712"/>
                    <a:pt x="26615" y="2271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extrusionOk="0">
                  <a:moveTo>
                    <a:pt x="115" y="1"/>
                  </a:moveTo>
                  <a:cubicBezTo>
                    <a:pt x="46" y="343"/>
                    <a:pt x="1" y="663"/>
                    <a:pt x="1" y="1028"/>
                  </a:cubicBezTo>
                  <a:cubicBezTo>
                    <a:pt x="1" y="3767"/>
                    <a:pt x="2169" y="6004"/>
                    <a:pt x="4839" y="6004"/>
                  </a:cubicBezTo>
                  <a:cubicBezTo>
                    <a:pt x="7487" y="6004"/>
                    <a:pt x="9656" y="3767"/>
                    <a:pt x="9656" y="1028"/>
                  </a:cubicBezTo>
                  <a:cubicBezTo>
                    <a:pt x="9656" y="777"/>
                    <a:pt x="9633" y="548"/>
                    <a:pt x="9610" y="320"/>
                  </a:cubicBezTo>
                  <a:lnTo>
                    <a:pt x="115" y="1"/>
                  </a:ln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72"/>
            <p:cNvSpPr/>
            <p:nvPr/>
          </p:nvSpPr>
          <p:spPr>
            <a:xfrm>
              <a:off x="6076825" y="2912550"/>
              <a:ext cx="241400" cy="150100"/>
            </a:xfrm>
            <a:custGeom>
              <a:avLst/>
              <a:gdLst/>
              <a:ahLst/>
              <a:cxnLst/>
              <a:rect l="l" t="t" r="r" b="b"/>
              <a:pathLst>
                <a:path w="9656" h="6004" fill="none" extrusionOk="0">
                  <a:moveTo>
                    <a:pt x="9656" y="1028"/>
                  </a:moveTo>
                  <a:cubicBezTo>
                    <a:pt x="9656" y="3767"/>
                    <a:pt x="7487" y="6004"/>
                    <a:pt x="4839" y="6004"/>
                  </a:cubicBezTo>
                  <a:cubicBezTo>
                    <a:pt x="2169" y="6004"/>
                    <a:pt x="1" y="3767"/>
                    <a:pt x="1" y="1028"/>
                  </a:cubicBezTo>
                  <a:cubicBezTo>
                    <a:pt x="1" y="663"/>
                    <a:pt x="46" y="343"/>
                    <a:pt x="115" y="1"/>
                  </a:cubicBezTo>
                  <a:lnTo>
                    <a:pt x="9610" y="320"/>
                  </a:lnTo>
                  <a:cubicBezTo>
                    <a:pt x="9633" y="548"/>
                    <a:pt x="9656" y="777"/>
                    <a:pt x="9656" y="102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72"/>
            <p:cNvSpPr/>
            <p:nvPr/>
          </p:nvSpPr>
          <p:spPr>
            <a:xfrm>
              <a:off x="5879950" y="3237075"/>
              <a:ext cx="634575" cy="192650"/>
            </a:xfrm>
            <a:custGeom>
              <a:avLst/>
              <a:gdLst/>
              <a:ahLst/>
              <a:cxnLst/>
              <a:rect l="l" t="t" r="r" b="b"/>
              <a:pathLst>
                <a:path w="25383" h="7706" extrusionOk="0">
                  <a:moveTo>
                    <a:pt x="13419" y="1"/>
                  </a:moveTo>
                  <a:cubicBezTo>
                    <a:pt x="9538" y="1"/>
                    <a:pt x="5572" y="242"/>
                    <a:pt x="1507" y="692"/>
                  </a:cubicBezTo>
                  <a:cubicBezTo>
                    <a:pt x="891" y="2518"/>
                    <a:pt x="343" y="4367"/>
                    <a:pt x="1" y="6124"/>
                  </a:cubicBezTo>
                  <a:cubicBezTo>
                    <a:pt x="4374" y="7174"/>
                    <a:pt x="8700" y="7705"/>
                    <a:pt x="12977" y="7705"/>
                  </a:cubicBezTo>
                  <a:cubicBezTo>
                    <a:pt x="17160" y="7705"/>
                    <a:pt x="21297" y="7197"/>
                    <a:pt x="25383" y="6170"/>
                  </a:cubicBezTo>
                  <a:cubicBezTo>
                    <a:pt x="25017" y="4641"/>
                    <a:pt x="24561" y="2723"/>
                    <a:pt x="23990" y="646"/>
                  </a:cubicBezTo>
                  <a:cubicBezTo>
                    <a:pt x="20533" y="207"/>
                    <a:pt x="17013" y="1"/>
                    <a:pt x="13419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72"/>
            <p:cNvSpPr/>
            <p:nvPr/>
          </p:nvSpPr>
          <p:spPr>
            <a:xfrm>
              <a:off x="5879950" y="3230400"/>
              <a:ext cx="634575" cy="212875"/>
            </a:xfrm>
            <a:custGeom>
              <a:avLst/>
              <a:gdLst/>
              <a:ahLst/>
              <a:cxnLst/>
              <a:rect l="l" t="t" r="r" b="b"/>
              <a:pathLst>
                <a:path w="25383" h="8515" fill="none" extrusionOk="0">
                  <a:moveTo>
                    <a:pt x="25383" y="6437"/>
                  </a:moveTo>
                  <a:cubicBezTo>
                    <a:pt x="17120" y="8514"/>
                    <a:pt x="8652" y="8468"/>
                    <a:pt x="1" y="6391"/>
                  </a:cubicBezTo>
                  <a:cubicBezTo>
                    <a:pt x="343" y="4634"/>
                    <a:pt x="891" y="2785"/>
                    <a:pt x="1507" y="959"/>
                  </a:cubicBezTo>
                  <a:cubicBezTo>
                    <a:pt x="9336" y="92"/>
                    <a:pt x="16800" y="0"/>
                    <a:pt x="23990" y="913"/>
                  </a:cubicBezTo>
                  <a:cubicBezTo>
                    <a:pt x="24561" y="2990"/>
                    <a:pt x="25017" y="4908"/>
                    <a:pt x="25383" y="64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extrusionOk="0">
                  <a:moveTo>
                    <a:pt x="0" y="0"/>
                  </a:moveTo>
                  <a:lnTo>
                    <a:pt x="0" y="3173"/>
                  </a:lnTo>
                  <a:cubicBezTo>
                    <a:pt x="0" y="4930"/>
                    <a:pt x="1415" y="6345"/>
                    <a:pt x="3173" y="6345"/>
                  </a:cubicBezTo>
                  <a:cubicBezTo>
                    <a:pt x="4931" y="6345"/>
                    <a:pt x="6346" y="4930"/>
                    <a:pt x="6346" y="3173"/>
                  </a:cubicBezTo>
                  <a:lnTo>
                    <a:pt x="63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72"/>
            <p:cNvSpPr/>
            <p:nvPr/>
          </p:nvSpPr>
          <p:spPr>
            <a:xfrm>
              <a:off x="6120200" y="2862350"/>
              <a:ext cx="158650" cy="158650"/>
            </a:xfrm>
            <a:custGeom>
              <a:avLst/>
              <a:gdLst/>
              <a:ahLst/>
              <a:cxnLst/>
              <a:rect l="l" t="t" r="r" b="b"/>
              <a:pathLst>
                <a:path w="6346" h="6346" fill="none" extrusionOk="0">
                  <a:moveTo>
                    <a:pt x="3173" y="6345"/>
                  </a:moveTo>
                  <a:lnTo>
                    <a:pt x="3173" y="6345"/>
                  </a:lnTo>
                  <a:cubicBezTo>
                    <a:pt x="1415" y="6345"/>
                    <a:pt x="0" y="4930"/>
                    <a:pt x="0" y="3173"/>
                  </a:cubicBezTo>
                  <a:lnTo>
                    <a:pt x="0" y="0"/>
                  </a:lnTo>
                  <a:lnTo>
                    <a:pt x="6346" y="0"/>
                  </a:lnTo>
                  <a:lnTo>
                    <a:pt x="6346" y="3173"/>
                  </a:lnTo>
                  <a:cubicBezTo>
                    <a:pt x="6346" y="4930"/>
                    <a:pt x="4931" y="6345"/>
                    <a:pt x="3173" y="634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extrusionOk="0">
                  <a:moveTo>
                    <a:pt x="11892" y="1"/>
                  </a:moveTo>
                  <a:lnTo>
                    <a:pt x="0" y="1918"/>
                  </a:lnTo>
                  <a:lnTo>
                    <a:pt x="4702" y="12144"/>
                  </a:lnTo>
                  <a:lnTo>
                    <a:pt x="13467" y="3265"/>
                  </a:lnTo>
                  <a:lnTo>
                    <a:pt x="118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72"/>
            <p:cNvSpPr/>
            <p:nvPr/>
          </p:nvSpPr>
          <p:spPr>
            <a:xfrm>
              <a:off x="6345025" y="2906275"/>
              <a:ext cx="336700" cy="303600"/>
            </a:xfrm>
            <a:custGeom>
              <a:avLst/>
              <a:gdLst/>
              <a:ahLst/>
              <a:cxnLst/>
              <a:rect l="l" t="t" r="r" b="b"/>
              <a:pathLst>
                <a:path w="13468" h="12144" fill="none" extrusionOk="0">
                  <a:moveTo>
                    <a:pt x="4702" y="12144"/>
                  </a:moveTo>
                  <a:lnTo>
                    <a:pt x="13467" y="3265"/>
                  </a:lnTo>
                  <a:lnTo>
                    <a:pt x="11892" y="1"/>
                  </a:lnTo>
                  <a:lnTo>
                    <a:pt x="0" y="1918"/>
                  </a:lnTo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72"/>
            <p:cNvSpPr/>
            <p:nvPr/>
          </p:nvSpPr>
          <p:spPr>
            <a:xfrm>
              <a:off x="6345025" y="2926825"/>
              <a:ext cx="336700" cy="282475"/>
            </a:xfrm>
            <a:custGeom>
              <a:avLst/>
              <a:gdLst/>
              <a:ahLst/>
              <a:cxnLst/>
              <a:rect l="l" t="t" r="r" b="b"/>
              <a:pathLst>
                <a:path w="13468" h="11299" extrusionOk="0">
                  <a:moveTo>
                    <a:pt x="12280" y="0"/>
                  </a:moveTo>
                  <a:cubicBezTo>
                    <a:pt x="10409" y="1050"/>
                    <a:pt x="8286" y="1689"/>
                    <a:pt x="6140" y="1735"/>
                  </a:cubicBezTo>
                  <a:cubicBezTo>
                    <a:pt x="5416" y="1752"/>
                    <a:pt x="4632" y="1803"/>
                    <a:pt x="3844" y="1803"/>
                  </a:cubicBezTo>
                  <a:cubicBezTo>
                    <a:pt x="2570" y="1803"/>
                    <a:pt x="1286" y="1671"/>
                    <a:pt x="229" y="1050"/>
                  </a:cubicBezTo>
                  <a:lnTo>
                    <a:pt x="0" y="1096"/>
                  </a:lnTo>
                  <a:lnTo>
                    <a:pt x="4702" y="11299"/>
                  </a:lnTo>
                  <a:lnTo>
                    <a:pt x="13467" y="2443"/>
                  </a:lnTo>
                  <a:lnTo>
                    <a:pt x="12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1" name="Google Shape;5971;p72"/>
            <p:cNvSpPr/>
            <p:nvPr/>
          </p:nvSpPr>
          <p:spPr>
            <a:xfrm>
              <a:off x="6642325" y="2837875"/>
              <a:ext cx="166075" cy="147175"/>
            </a:xfrm>
            <a:custGeom>
              <a:avLst/>
              <a:gdLst/>
              <a:ahLst/>
              <a:cxnLst/>
              <a:rect l="l" t="t" r="r" b="b"/>
              <a:pathLst>
                <a:path w="6643" h="5887" extrusionOk="0">
                  <a:moveTo>
                    <a:pt x="3963" y="0"/>
                  </a:moveTo>
                  <a:cubicBezTo>
                    <a:pt x="3354" y="0"/>
                    <a:pt x="1754" y="267"/>
                    <a:pt x="0" y="2737"/>
                  </a:cubicBezTo>
                  <a:lnTo>
                    <a:pt x="1689" y="5886"/>
                  </a:lnTo>
                  <a:cubicBezTo>
                    <a:pt x="1689" y="5886"/>
                    <a:pt x="5912" y="4700"/>
                    <a:pt x="6643" y="2965"/>
                  </a:cubicBezTo>
                  <a:lnTo>
                    <a:pt x="4223" y="20"/>
                  </a:lnTo>
                  <a:cubicBezTo>
                    <a:pt x="4223" y="20"/>
                    <a:pt x="4131" y="0"/>
                    <a:pt x="396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2" name="Google Shape;5972;p72"/>
            <p:cNvSpPr/>
            <p:nvPr/>
          </p:nvSpPr>
          <p:spPr>
            <a:xfrm>
              <a:off x="6642325" y="2827525"/>
              <a:ext cx="166075" cy="157525"/>
            </a:xfrm>
            <a:custGeom>
              <a:avLst/>
              <a:gdLst/>
              <a:ahLst/>
              <a:cxnLst/>
              <a:rect l="l" t="t" r="r" b="b"/>
              <a:pathLst>
                <a:path w="6643" h="6301" fill="none" extrusionOk="0">
                  <a:moveTo>
                    <a:pt x="0" y="3151"/>
                  </a:moveTo>
                  <a:lnTo>
                    <a:pt x="1689" y="6300"/>
                  </a:lnTo>
                  <a:cubicBezTo>
                    <a:pt x="1689" y="6300"/>
                    <a:pt x="5912" y="5114"/>
                    <a:pt x="6643" y="3379"/>
                  </a:cubicBezTo>
                  <a:lnTo>
                    <a:pt x="4223" y="434"/>
                  </a:lnTo>
                  <a:cubicBezTo>
                    <a:pt x="4223" y="434"/>
                    <a:pt x="2237" y="1"/>
                    <a:pt x="0" y="315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72"/>
            <p:cNvSpPr/>
            <p:nvPr/>
          </p:nvSpPr>
          <p:spPr>
            <a:xfrm>
              <a:off x="6719925" y="2787800"/>
              <a:ext cx="79350" cy="73775"/>
            </a:xfrm>
            <a:custGeom>
              <a:avLst/>
              <a:gdLst/>
              <a:ahLst/>
              <a:cxnLst/>
              <a:rect l="l" t="t" r="r" b="b"/>
              <a:pathLst>
                <a:path w="3174" h="2951" extrusionOk="0">
                  <a:moveTo>
                    <a:pt x="1602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1" y="859"/>
                    <a:pt x="115" y="1658"/>
                  </a:cubicBezTo>
                  <a:cubicBezTo>
                    <a:pt x="219" y="2409"/>
                    <a:pt x="839" y="2951"/>
                    <a:pt x="1572" y="2951"/>
                  </a:cubicBezTo>
                  <a:cubicBezTo>
                    <a:pt x="1641" y="2951"/>
                    <a:pt x="1711" y="2946"/>
                    <a:pt x="1781" y="2936"/>
                  </a:cubicBezTo>
                  <a:cubicBezTo>
                    <a:pt x="2580" y="2845"/>
                    <a:pt x="3173" y="2092"/>
                    <a:pt x="3059" y="1293"/>
                  </a:cubicBezTo>
                  <a:cubicBezTo>
                    <a:pt x="2955" y="542"/>
                    <a:pt x="2335" y="0"/>
                    <a:pt x="160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72"/>
            <p:cNvSpPr/>
            <p:nvPr/>
          </p:nvSpPr>
          <p:spPr>
            <a:xfrm>
              <a:off x="6719925" y="2785300"/>
              <a:ext cx="79350" cy="78775"/>
            </a:xfrm>
            <a:custGeom>
              <a:avLst/>
              <a:gdLst/>
              <a:ahLst/>
              <a:cxnLst/>
              <a:rect l="l" t="t" r="r" b="b"/>
              <a:pathLst>
                <a:path w="3174" h="3151" fill="none" extrusionOk="0">
                  <a:moveTo>
                    <a:pt x="3059" y="1393"/>
                  </a:moveTo>
                  <a:cubicBezTo>
                    <a:pt x="3173" y="2192"/>
                    <a:pt x="2580" y="2945"/>
                    <a:pt x="1781" y="3036"/>
                  </a:cubicBezTo>
                  <a:cubicBezTo>
                    <a:pt x="959" y="3150"/>
                    <a:pt x="229" y="2580"/>
                    <a:pt x="115" y="1758"/>
                  </a:cubicBezTo>
                  <a:cubicBezTo>
                    <a:pt x="1" y="959"/>
                    <a:pt x="594" y="206"/>
                    <a:pt x="1393" y="115"/>
                  </a:cubicBezTo>
                  <a:cubicBezTo>
                    <a:pt x="2215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72"/>
            <p:cNvSpPr/>
            <p:nvPr/>
          </p:nvSpPr>
          <p:spPr>
            <a:xfrm>
              <a:off x="6778700" y="27799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5" y="1"/>
                  </a:moveTo>
                  <a:cubicBezTo>
                    <a:pt x="1508" y="1"/>
                    <a:pt x="1451" y="4"/>
                    <a:pt x="1393" y="10"/>
                  </a:cubicBezTo>
                  <a:cubicBezTo>
                    <a:pt x="571" y="124"/>
                    <a:pt x="1" y="855"/>
                    <a:pt x="115" y="1676"/>
                  </a:cubicBezTo>
                  <a:cubicBezTo>
                    <a:pt x="198" y="2428"/>
                    <a:pt x="835" y="2969"/>
                    <a:pt x="1572" y="2969"/>
                  </a:cubicBezTo>
                  <a:cubicBezTo>
                    <a:pt x="1641" y="2969"/>
                    <a:pt x="1711" y="2964"/>
                    <a:pt x="1781" y="2955"/>
                  </a:cubicBezTo>
                  <a:cubicBezTo>
                    <a:pt x="2580" y="2863"/>
                    <a:pt x="3151" y="2110"/>
                    <a:pt x="3059" y="1311"/>
                  </a:cubicBezTo>
                  <a:cubicBezTo>
                    <a:pt x="2953" y="547"/>
                    <a:pt x="2315" y="1"/>
                    <a:pt x="156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72"/>
            <p:cNvSpPr/>
            <p:nvPr/>
          </p:nvSpPr>
          <p:spPr>
            <a:xfrm>
              <a:off x="6778700" y="27778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1" y="2192"/>
                    <a:pt x="2580" y="2945"/>
                    <a:pt x="1781" y="3037"/>
                  </a:cubicBezTo>
                  <a:cubicBezTo>
                    <a:pt x="959" y="3151"/>
                    <a:pt x="206" y="2580"/>
                    <a:pt x="115" y="1758"/>
                  </a:cubicBezTo>
                  <a:cubicBezTo>
                    <a:pt x="1" y="937"/>
                    <a:pt x="571" y="206"/>
                    <a:pt x="1393" y="92"/>
                  </a:cubicBezTo>
                  <a:cubicBezTo>
                    <a:pt x="2215" y="1"/>
                    <a:pt x="2945" y="572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72"/>
            <p:cNvSpPr/>
            <p:nvPr/>
          </p:nvSpPr>
          <p:spPr>
            <a:xfrm>
              <a:off x="6826075" y="2816900"/>
              <a:ext cx="78775" cy="73775"/>
            </a:xfrm>
            <a:custGeom>
              <a:avLst/>
              <a:gdLst/>
              <a:ahLst/>
              <a:cxnLst/>
              <a:rect l="l" t="t" r="r" b="b"/>
              <a:pathLst>
                <a:path w="3151" h="2951" extrusionOk="0">
                  <a:moveTo>
                    <a:pt x="1601" y="0"/>
                  </a:moveTo>
                  <a:cubicBezTo>
                    <a:pt x="1533" y="0"/>
                    <a:pt x="1463" y="5"/>
                    <a:pt x="1393" y="15"/>
                  </a:cubicBezTo>
                  <a:cubicBezTo>
                    <a:pt x="594" y="106"/>
                    <a:pt x="0" y="859"/>
                    <a:pt x="114" y="1658"/>
                  </a:cubicBezTo>
                  <a:cubicBezTo>
                    <a:pt x="198" y="2410"/>
                    <a:pt x="835" y="2951"/>
                    <a:pt x="1571" y="2951"/>
                  </a:cubicBezTo>
                  <a:cubicBezTo>
                    <a:pt x="1640" y="2951"/>
                    <a:pt x="1710" y="2946"/>
                    <a:pt x="1781" y="2936"/>
                  </a:cubicBezTo>
                  <a:cubicBezTo>
                    <a:pt x="2579" y="2845"/>
                    <a:pt x="3150" y="2092"/>
                    <a:pt x="3059" y="1293"/>
                  </a:cubicBezTo>
                  <a:cubicBezTo>
                    <a:pt x="2954" y="542"/>
                    <a:pt x="2335" y="0"/>
                    <a:pt x="1601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8" name="Google Shape;5978;p72"/>
            <p:cNvSpPr/>
            <p:nvPr/>
          </p:nvSpPr>
          <p:spPr>
            <a:xfrm>
              <a:off x="6826075" y="2814400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59" y="1393"/>
                  </a:moveTo>
                  <a:cubicBezTo>
                    <a:pt x="3150" y="2192"/>
                    <a:pt x="2579" y="2945"/>
                    <a:pt x="1781" y="3036"/>
                  </a:cubicBezTo>
                  <a:cubicBezTo>
                    <a:pt x="959" y="3151"/>
                    <a:pt x="206" y="2580"/>
                    <a:pt x="114" y="1758"/>
                  </a:cubicBezTo>
                  <a:cubicBezTo>
                    <a:pt x="0" y="959"/>
                    <a:pt x="594" y="206"/>
                    <a:pt x="1393" y="115"/>
                  </a:cubicBezTo>
                  <a:cubicBezTo>
                    <a:pt x="2214" y="1"/>
                    <a:pt x="2945" y="571"/>
                    <a:pt x="3059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9" name="Google Shape;5979;p72"/>
            <p:cNvSpPr/>
            <p:nvPr/>
          </p:nvSpPr>
          <p:spPr>
            <a:xfrm>
              <a:off x="6834050" y="2875675"/>
              <a:ext cx="78775" cy="74225"/>
            </a:xfrm>
            <a:custGeom>
              <a:avLst/>
              <a:gdLst/>
              <a:ahLst/>
              <a:cxnLst/>
              <a:rect l="l" t="t" r="r" b="b"/>
              <a:pathLst>
                <a:path w="3151" h="2969" extrusionOk="0">
                  <a:moveTo>
                    <a:pt x="1580" y="0"/>
                  </a:moveTo>
                  <a:cubicBezTo>
                    <a:pt x="1511" y="0"/>
                    <a:pt x="1441" y="5"/>
                    <a:pt x="1370" y="15"/>
                  </a:cubicBezTo>
                  <a:cubicBezTo>
                    <a:pt x="571" y="106"/>
                    <a:pt x="1" y="859"/>
                    <a:pt x="92" y="1658"/>
                  </a:cubicBezTo>
                  <a:cubicBezTo>
                    <a:pt x="198" y="2422"/>
                    <a:pt x="837" y="2969"/>
                    <a:pt x="1586" y="2969"/>
                  </a:cubicBezTo>
                  <a:cubicBezTo>
                    <a:pt x="1643" y="2969"/>
                    <a:pt x="1700" y="2966"/>
                    <a:pt x="1758" y="2959"/>
                  </a:cubicBezTo>
                  <a:cubicBezTo>
                    <a:pt x="2557" y="2845"/>
                    <a:pt x="3151" y="2092"/>
                    <a:pt x="3036" y="1293"/>
                  </a:cubicBezTo>
                  <a:cubicBezTo>
                    <a:pt x="2953" y="542"/>
                    <a:pt x="2316" y="0"/>
                    <a:pt x="1580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72"/>
            <p:cNvSpPr/>
            <p:nvPr/>
          </p:nvSpPr>
          <p:spPr>
            <a:xfrm>
              <a:off x="6834050" y="28731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6" y="1393"/>
                  </a:moveTo>
                  <a:cubicBezTo>
                    <a:pt x="3151" y="2192"/>
                    <a:pt x="2557" y="2945"/>
                    <a:pt x="1758" y="3059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70" y="115"/>
                  </a:cubicBezTo>
                  <a:cubicBezTo>
                    <a:pt x="2192" y="1"/>
                    <a:pt x="2945" y="571"/>
                    <a:pt x="3036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72"/>
            <p:cNvSpPr/>
            <p:nvPr/>
          </p:nvSpPr>
          <p:spPr>
            <a:xfrm>
              <a:off x="6778125" y="2904325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61" y="1"/>
                  </a:moveTo>
                  <a:cubicBezTo>
                    <a:pt x="1506" y="1"/>
                    <a:pt x="1450" y="4"/>
                    <a:pt x="1393" y="10"/>
                  </a:cubicBezTo>
                  <a:cubicBezTo>
                    <a:pt x="571" y="124"/>
                    <a:pt x="1" y="877"/>
                    <a:pt x="92" y="1676"/>
                  </a:cubicBezTo>
                  <a:cubicBezTo>
                    <a:pt x="196" y="2428"/>
                    <a:pt x="816" y="2969"/>
                    <a:pt x="1550" y="2969"/>
                  </a:cubicBezTo>
                  <a:cubicBezTo>
                    <a:pt x="1618" y="2969"/>
                    <a:pt x="1688" y="2964"/>
                    <a:pt x="1758" y="2955"/>
                  </a:cubicBezTo>
                  <a:cubicBezTo>
                    <a:pt x="2580" y="2863"/>
                    <a:pt x="3151" y="2110"/>
                    <a:pt x="3037" y="1311"/>
                  </a:cubicBezTo>
                  <a:cubicBezTo>
                    <a:pt x="2952" y="547"/>
                    <a:pt x="2295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72"/>
            <p:cNvSpPr/>
            <p:nvPr/>
          </p:nvSpPr>
          <p:spPr>
            <a:xfrm>
              <a:off x="6778125" y="29022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3"/>
                  </a:moveTo>
                  <a:cubicBezTo>
                    <a:pt x="3151" y="2192"/>
                    <a:pt x="2580" y="2945"/>
                    <a:pt x="1758" y="3037"/>
                  </a:cubicBezTo>
                  <a:cubicBezTo>
                    <a:pt x="937" y="3151"/>
                    <a:pt x="206" y="2580"/>
                    <a:pt x="92" y="1758"/>
                  </a:cubicBezTo>
                  <a:cubicBezTo>
                    <a:pt x="1" y="959"/>
                    <a:pt x="571" y="206"/>
                    <a:pt x="1393" y="92"/>
                  </a:cubicBezTo>
                  <a:cubicBezTo>
                    <a:pt x="2192" y="1"/>
                    <a:pt x="2945" y="571"/>
                    <a:pt x="3037" y="139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72"/>
            <p:cNvSpPr/>
            <p:nvPr/>
          </p:nvSpPr>
          <p:spPr>
            <a:xfrm>
              <a:off x="6715375" y="2896325"/>
              <a:ext cx="78750" cy="74250"/>
            </a:xfrm>
            <a:custGeom>
              <a:avLst/>
              <a:gdLst/>
              <a:ahLst/>
              <a:cxnLst/>
              <a:rect l="l" t="t" r="r" b="b"/>
              <a:pathLst>
                <a:path w="3150" h="2970" extrusionOk="0">
                  <a:moveTo>
                    <a:pt x="1561" y="1"/>
                  </a:moveTo>
                  <a:cubicBezTo>
                    <a:pt x="1505" y="1"/>
                    <a:pt x="1449" y="4"/>
                    <a:pt x="1392" y="11"/>
                  </a:cubicBezTo>
                  <a:cubicBezTo>
                    <a:pt x="571" y="125"/>
                    <a:pt x="0" y="855"/>
                    <a:pt x="91" y="1677"/>
                  </a:cubicBezTo>
                  <a:cubicBezTo>
                    <a:pt x="196" y="2409"/>
                    <a:pt x="838" y="2969"/>
                    <a:pt x="1560" y="2969"/>
                  </a:cubicBezTo>
                  <a:cubicBezTo>
                    <a:pt x="1625" y="2969"/>
                    <a:pt x="1691" y="2964"/>
                    <a:pt x="1758" y="2955"/>
                  </a:cubicBezTo>
                  <a:cubicBezTo>
                    <a:pt x="2579" y="2841"/>
                    <a:pt x="3150" y="2110"/>
                    <a:pt x="3036" y="1289"/>
                  </a:cubicBezTo>
                  <a:cubicBezTo>
                    <a:pt x="2951" y="546"/>
                    <a:pt x="2294" y="1"/>
                    <a:pt x="156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72"/>
            <p:cNvSpPr/>
            <p:nvPr/>
          </p:nvSpPr>
          <p:spPr>
            <a:xfrm>
              <a:off x="6715375" y="2894300"/>
              <a:ext cx="78750" cy="78775"/>
            </a:xfrm>
            <a:custGeom>
              <a:avLst/>
              <a:gdLst/>
              <a:ahLst/>
              <a:cxnLst/>
              <a:rect l="l" t="t" r="r" b="b"/>
              <a:pathLst>
                <a:path w="3150" h="3151" fill="none" extrusionOk="0">
                  <a:moveTo>
                    <a:pt x="3036" y="1370"/>
                  </a:moveTo>
                  <a:cubicBezTo>
                    <a:pt x="3150" y="2191"/>
                    <a:pt x="2579" y="2922"/>
                    <a:pt x="1758" y="3036"/>
                  </a:cubicBezTo>
                  <a:cubicBezTo>
                    <a:pt x="959" y="3150"/>
                    <a:pt x="205" y="2557"/>
                    <a:pt x="91" y="1758"/>
                  </a:cubicBezTo>
                  <a:cubicBezTo>
                    <a:pt x="0" y="936"/>
                    <a:pt x="571" y="206"/>
                    <a:pt x="1392" y="92"/>
                  </a:cubicBezTo>
                  <a:cubicBezTo>
                    <a:pt x="2191" y="0"/>
                    <a:pt x="2945" y="571"/>
                    <a:pt x="3036" y="137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5" name="Google Shape;5985;p72"/>
            <p:cNvSpPr/>
            <p:nvPr/>
          </p:nvSpPr>
          <p:spPr>
            <a:xfrm>
              <a:off x="6699950" y="2844850"/>
              <a:ext cx="78775" cy="74250"/>
            </a:xfrm>
            <a:custGeom>
              <a:avLst/>
              <a:gdLst/>
              <a:ahLst/>
              <a:cxnLst/>
              <a:rect l="l" t="t" r="r" b="b"/>
              <a:pathLst>
                <a:path w="3151" h="2970" extrusionOk="0">
                  <a:moveTo>
                    <a:pt x="1597" y="1"/>
                  </a:moveTo>
                  <a:cubicBezTo>
                    <a:pt x="1530" y="1"/>
                    <a:pt x="1462" y="5"/>
                    <a:pt x="1393" y="15"/>
                  </a:cubicBezTo>
                  <a:cubicBezTo>
                    <a:pt x="571" y="107"/>
                    <a:pt x="1" y="860"/>
                    <a:pt x="115" y="1659"/>
                  </a:cubicBezTo>
                  <a:cubicBezTo>
                    <a:pt x="200" y="2422"/>
                    <a:pt x="857" y="2969"/>
                    <a:pt x="1590" y="2969"/>
                  </a:cubicBezTo>
                  <a:cubicBezTo>
                    <a:pt x="1646" y="2969"/>
                    <a:pt x="1702" y="2966"/>
                    <a:pt x="1758" y="2960"/>
                  </a:cubicBezTo>
                  <a:cubicBezTo>
                    <a:pt x="2580" y="2846"/>
                    <a:pt x="3151" y="2092"/>
                    <a:pt x="3037" y="1293"/>
                  </a:cubicBezTo>
                  <a:cubicBezTo>
                    <a:pt x="2953" y="542"/>
                    <a:pt x="2316" y="1"/>
                    <a:pt x="159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6" name="Google Shape;5986;p72"/>
            <p:cNvSpPr/>
            <p:nvPr/>
          </p:nvSpPr>
          <p:spPr>
            <a:xfrm>
              <a:off x="6699950" y="2842375"/>
              <a:ext cx="78775" cy="78775"/>
            </a:xfrm>
            <a:custGeom>
              <a:avLst/>
              <a:gdLst/>
              <a:ahLst/>
              <a:cxnLst/>
              <a:rect l="l" t="t" r="r" b="b"/>
              <a:pathLst>
                <a:path w="3151" h="3151" fill="none" extrusionOk="0">
                  <a:moveTo>
                    <a:pt x="3037" y="1392"/>
                  </a:moveTo>
                  <a:cubicBezTo>
                    <a:pt x="3151" y="2191"/>
                    <a:pt x="2580" y="2945"/>
                    <a:pt x="1758" y="3059"/>
                  </a:cubicBezTo>
                  <a:cubicBezTo>
                    <a:pt x="959" y="3150"/>
                    <a:pt x="206" y="2579"/>
                    <a:pt x="115" y="1758"/>
                  </a:cubicBezTo>
                  <a:cubicBezTo>
                    <a:pt x="1" y="959"/>
                    <a:pt x="571" y="206"/>
                    <a:pt x="1393" y="114"/>
                  </a:cubicBezTo>
                  <a:cubicBezTo>
                    <a:pt x="2192" y="0"/>
                    <a:pt x="2945" y="571"/>
                    <a:pt x="3037" y="139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72"/>
            <p:cNvSpPr/>
            <p:nvPr/>
          </p:nvSpPr>
          <p:spPr>
            <a:xfrm>
              <a:off x="6743900" y="2824200"/>
              <a:ext cx="121000" cy="113950"/>
            </a:xfrm>
            <a:custGeom>
              <a:avLst/>
              <a:gdLst/>
              <a:ahLst/>
              <a:cxnLst/>
              <a:rect l="l" t="t" r="r" b="b"/>
              <a:pathLst>
                <a:path w="4840" h="4558" extrusionOk="0">
                  <a:moveTo>
                    <a:pt x="2415" y="1"/>
                  </a:moveTo>
                  <a:cubicBezTo>
                    <a:pt x="2319" y="1"/>
                    <a:pt x="2221" y="7"/>
                    <a:pt x="2123" y="20"/>
                  </a:cubicBezTo>
                  <a:cubicBezTo>
                    <a:pt x="868" y="179"/>
                    <a:pt x="0" y="1321"/>
                    <a:pt x="160" y="2576"/>
                  </a:cubicBezTo>
                  <a:cubicBezTo>
                    <a:pt x="307" y="3712"/>
                    <a:pt x="1289" y="4558"/>
                    <a:pt x="2407" y="4558"/>
                  </a:cubicBezTo>
                  <a:cubicBezTo>
                    <a:pt x="2502" y="4558"/>
                    <a:pt x="2597" y="4551"/>
                    <a:pt x="2694" y="4539"/>
                  </a:cubicBezTo>
                  <a:cubicBezTo>
                    <a:pt x="3949" y="4379"/>
                    <a:pt x="4839" y="3238"/>
                    <a:pt x="4680" y="1983"/>
                  </a:cubicBezTo>
                  <a:cubicBezTo>
                    <a:pt x="4532" y="846"/>
                    <a:pt x="3551" y="1"/>
                    <a:pt x="2415" y="1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72"/>
            <p:cNvSpPr/>
            <p:nvPr/>
          </p:nvSpPr>
          <p:spPr>
            <a:xfrm>
              <a:off x="6743900" y="2820675"/>
              <a:ext cx="121000" cy="121000"/>
            </a:xfrm>
            <a:custGeom>
              <a:avLst/>
              <a:gdLst/>
              <a:ahLst/>
              <a:cxnLst/>
              <a:rect l="l" t="t" r="r" b="b"/>
              <a:pathLst>
                <a:path w="4840" h="4840" fill="none" extrusionOk="0">
                  <a:moveTo>
                    <a:pt x="4680" y="2124"/>
                  </a:moveTo>
                  <a:cubicBezTo>
                    <a:pt x="4839" y="3379"/>
                    <a:pt x="3949" y="4520"/>
                    <a:pt x="2694" y="4680"/>
                  </a:cubicBezTo>
                  <a:cubicBezTo>
                    <a:pt x="1461" y="4840"/>
                    <a:pt x="320" y="3950"/>
                    <a:pt x="160" y="2717"/>
                  </a:cubicBezTo>
                  <a:cubicBezTo>
                    <a:pt x="0" y="1462"/>
                    <a:pt x="868" y="320"/>
                    <a:pt x="2123" y="161"/>
                  </a:cubicBezTo>
                  <a:cubicBezTo>
                    <a:pt x="3378" y="1"/>
                    <a:pt x="4520" y="891"/>
                    <a:pt x="4680" y="21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72"/>
            <p:cNvSpPr/>
            <p:nvPr/>
          </p:nvSpPr>
          <p:spPr>
            <a:xfrm>
              <a:off x="6534475" y="2574800"/>
              <a:ext cx="217425" cy="256125"/>
            </a:xfrm>
            <a:custGeom>
              <a:avLst/>
              <a:gdLst/>
              <a:ahLst/>
              <a:cxnLst/>
              <a:rect l="l" t="t" r="r" b="b"/>
              <a:pathLst>
                <a:path w="8697" h="10245" extrusionOk="0">
                  <a:moveTo>
                    <a:pt x="4583" y="0"/>
                  </a:moveTo>
                  <a:cubicBezTo>
                    <a:pt x="2494" y="0"/>
                    <a:pt x="643" y="1981"/>
                    <a:pt x="320" y="4654"/>
                  </a:cubicBezTo>
                  <a:cubicBezTo>
                    <a:pt x="0" y="7462"/>
                    <a:pt x="1530" y="9950"/>
                    <a:pt x="3744" y="10224"/>
                  </a:cubicBezTo>
                  <a:cubicBezTo>
                    <a:pt x="3865" y="10238"/>
                    <a:pt x="3987" y="10244"/>
                    <a:pt x="4107" y="10244"/>
                  </a:cubicBezTo>
                  <a:cubicBezTo>
                    <a:pt x="6181" y="10244"/>
                    <a:pt x="8053" y="8243"/>
                    <a:pt x="8354" y="5590"/>
                  </a:cubicBezTo>
                  <a:cubicBezTo>
                    <a:pt x="8697" y="2783"/>
                    <a:pt x="7168" y="295"/>
                    <a:pt x="4954" y="21"/>
                  </a:cubicBezTo>
                  <a:cubicBezTo>
                    <a:pt x="4829" y="7"/>
                    <a:pt x="4706" y="0"/>
                    <a:pt x="4583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72"/>
            <p:cNvSpPr/>
            <p:nvPr/>
          </p:nvSpPr>
          <p:spPr>
            <a:xfrm>
              <a:off x="6534475" y="2569025"/>
              <a:ext cx="217425" cy="267650"/>
            </a:xfrm>
            <a:custGeom>
              <a:avLst/>
              <a:gdLst/>
              <a:ahLst/>
              <a:cxnLst/>
              <a:rect l="l" t="t" r="r" b="b"/>
              <a:pathLst>
                <a:path w="8697" h="10706" fill="none" extrusionOk="0">
                  <a:moveTo>
                    <a:pt x="8354" y="5821"/>
                  </a:moveTo>
                  <a:cubicBezTo>
                    <a:pt x="8035" y="8629"/>
                    <a:pt x="5958" y="10706"/>
                    <a:pt x="3744" y="10455"/>
                  </a:cubicBezTo>
                  <a:cubicBezTo>
                    <a:pt x="1530" y="10181"/>
                    <a:pt x="0" y="7693"/>
                    <a:pt x="320" y="4885"/>
                  </a:cubicBezTo>
                  <a:cubicBezTo>
                    <a:pt x="662" y="2055"/>
                    <a:pt x="2717" y="1"/>
                    <a:pt x="4954" y="252"/>
                  </a:cubicBezTo>
                  <a:cubicBezTo>
                    <a:pt x="7168" y="526"/>
                    <a:pt x="8697" y="3014"/>
                    <a:pt x="8354" y="582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72"/>
            <p:cNvSpPr/>
            <p:nvPr/>
          </p:nvSpPr>
          <p:spPr>
            <a:xfrm>
              <a:off x="5639150" y="2599400"/>
              <a:ext cx="241975" cy="248850"/>
            </a:xfrm>
            <a:custGeom>
              <a:avLst/>
              <a:gdLst/>
              <a:ahLst/>
              <a:cxnLst/>
              <a:rect l="l" t="t" r="r" b="b"/>
              <a:pathLst>
                <a:path w="9679" h="9954" extrusionOk="0">
                  <a:moveTo>
                    <a:pt x="4120" y="1"/>
                  </a:moveTo>
                  <a:cubicBezTo>
                    <a:pt x="3672" y="1"/>
                    <a:pt x="3229" y="87"/>
                    <a:pt x="2808" y="269"/>
                  </a:cubicBezTo>
                  <a:cubicBezTo>
                    <a:pt x="754" y="1137"/>
                    <a:pt x="1" y="3967"/>
                    <a:pt x="1119" y="6569"/>
                  </a:cubicBezTo>
                  <a:cubicBezTo>
                    <a:pt x="2012" y="8647"/>
                    <a:pt x="3837" y="9954"/>
                    <a:pt x="5583" y="9954"/>
                  </a:cubicBezTo>
                  <a:cubicBezTo>
                    <a:pt x="6022" y="9954"/>
                    <a:pt x="6457" y="9871"/>
                    <a:pt x="6871" y="9696"/>
                  </a:cubicBezTo>
                  <a:cubicBezTo>
                    <a:pt x="8925" y="8806"/>
                    <a:pt x="9678" y="5976"/>
                    <a:pt x="8560" y="3374"/>
                  </a:cubicBezTo>
                  <a:cubicBezTo>
                    <a:pt x="7671" y="1305"/>
                    <a:pt x="5858" y="1"/>
                    <a:pt x="412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2" name="Google Shape;5992;p72"/>
            <p:cNvSpPr/>
            <p:nvPr/>
          </p:nvSpPr>
          <p:spPr>
            <a:xfrm>
              <a:off x="5639150" y="2583875"/>
              <a:ext cx="241975" cy="279625"/>
            </a:xfrm>
            <a:custGeom>
              <a:avLst/>
              <a:gdLst/>
              <a:ahLst/>
              <a:cxnLst/>
              <a:rect l="l" t="t" r="r" b="b"/>
              <a:pathLst>
                <a:path w="9679" h="11185" fill="none" extrusionOk="0">
                  <a:moveTo>
                    <a:pt x="8560" y="3995"/>
                  </a:moveTo>
                  <a:cubicBezTo>
                    <a:pt x="9678" y="6597"/>
                    <a:pt x="8925" y="9427"/>
                    <a:pt x="6871" y="10317"/>
                  </a:cubicBezTo>
                  <a:cubicBezTo>
                    <a:pt x="4817" y="11185"/>
                    <a:pt x="2237" y="9792"/>
                    <a:pt x="1119" y="7190"/>
                  </a:cubicBezTo>
                  <a:cubicBezTo>
                    <a:pt x="1" y="4588"/>
                    <a:pt x="754" y="1758"/>
                    <a:pt x="2808" y="890"/>
                  </a:cubicBezTo>
                  <a:cubicBezTo>
                    <a:pt x="4862" y="0"/>
                    <a:pt x="7442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3" name="Google Shape;5993;p72"/>
            <p:cNvSpPr/>
            <p:nvPr/>
          </p:nvSpPr>
          <p:spPr>
            <a:xfrm>
              <a:off x="5624325" y="1813850"/>
              <a:ext cx="1169800" cy="1154100"/>
            </a:xfrm>
            <a:custGeom>
              <a:avLst/>
              <a:gdLst/>
              <a:ahLst/>
              <a:cxnLst/>
              <a:rect l="l" t="t" r="r" b="b"/>
              <a:pathLst>
                <a:path w="46792" h="46164" extrusionOk="0">
                  <a:moveTo>
                    <a:pt x="22400" y="0"/>
                  </a:moveTo>
                  <a:cubicBezTo>
                    <a:pt x="11366" y="0"/>
                    <a:pt x="1770" y="8573"/>
                    <a:pt x="411" y="20188"/>
                  </a:cubicBezTo>
                  <a:cubicBezTo>
                    <a:pt x="0" y="23771"/>
                    <a:pt x="411" y="27263"/>
                    <a:pt x="1484" y="30459"/>
                  </a:cubicBezTo>
                  <a:cubicBezTo>
                    <a:pt x="2488" y="33403"/>
                    <a:pt x="4086" y="36097"/>
                    <a:pt x="6117" y="38356"/>
                  </a:cubicBezTo>
                  <a:cubicBezTo>
                    <a:pt x="6414" y="38676"/>
                    <a:pt x="6574" y="39110"/>
                    <a:pt x="6574" y="39543"/>
                  </a:cubicBezTo>
                  <a:lnTo>
                    <a:pt x="6574" y="39589"/>
                  </a:lnTo>
                  <a:cubicBezTo>
                    <a:pt x="6574" y="39863"/>
                    <a:pt x="6597" y="40137"/>
                    <a:pt x="6665" y="40388"/>
                  </a:cubicBezTo>
                  <a:cubicBezTo>
                    <a:pt x="6688" y="40571"/>
                    <a:pt x="6756" y="40753"/>
                    <a:pt x="6802" y="40936"/>
                  </a:cubicBezTo>
                  <a:cubicBezTo>
                    <a:pt x="7624" y="43173"/>
                    <a:pt x="10408" y="44245"/>
                    <a:pt x="12600" y="44839"/>
                  </a:cubicBezTo>
                  <a:cubicBezTo>
                    <a:pt x="16206" y="45775"/>
                    <a:pt x="20109" y="46140"/>
                    <a:pt x="23830" y="46163"/>
                  </a:cubicBezTo>
                  <a:cubicBezTo>
                    <a:pt x="23930" y="46163"/>
                    <a:pt x="24030" y="46164"/>
                    <a:pt x="24130" y="46164"/>
                  </a:cubicBezTo>
                  <a:cubicBezTo>
                    <a:pt x="27250" y="46164"/>
                    <a:pt x="30387" y="45818"/>
                    <a:pt x="33416" y="45044"/>
                  </a:cubicBezTo>
                  <a:cubicBezTo>
                    <a:pt x="35014" y="44633"/>
                    <a:pt x="36680" y="44131"/>
                    <a:pt x="37981" y="43058"/>
                  </a:cubicBezTo>
                  <a:cubicBezTo>
                    <a:pt x="38826" y="42305"/>
                    <a:pt x="39168" y="41461"/>
                    <a:pt x="39282" y="40502"/>
                  </a:cubicBezTo>
                  <a:cubicBezTo>
                    <a:pt x="39328" y="40182"/>
                    <a:pt x="39328" y="39817"/>
                    <a:pt x="39328" y="39452"/>
                  </a:cubicBezTo>
                  <a:cubicBezTo>
                    <a:pt x="39305" y="38996"/>
                    <a:pt x="39488" y="38539"/>
                    <a:pt x="39830" y="38220"/>
                  </a:cubicBezTo>
                  <a:cubicBezTo>
                    <a:pt x="39967" y="38083"/>
                    <a:pt x="40081" y="37946"/>
                    <a:pt x="40218" y="37809"/>
                  </a:cubicBezTo>
                  <a:cubicBezTo>
                    <a:pt x="43391" y="34499"/>
                    <a:pt x="45582" y="30299"/>
                    <a:pt x="45993" y="25551"/>
                  </a:cubicBezTo>
                  <a:cubicBezTo>
                    <a:pt x="46792" y="16536"/>
                    <a:pt x="44213" y="10350"/>
                    <a:pt x="39853" y="6310"/>
                  </a:cubicBezTo>
                  <a:cubicBezTo>
                    <a:pt x="35927" y="2703"/>
                    <a:pt x="30586" y="809"/>
                    <a:pt x="24902" y="147"/>
                  </a:cubicBezTo>
                  <a:cubicBezTo>
                    <a:pt x="24062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72"/>
            <p:cNvSpPr/>
            <p:nvPr/>
          </p:nvSpPr>
          <p:spPr>
            <a:xfrm>
              <a:off x="5624325" y="1782125"/>
              <a:ext cx="1169800" cy="1186375"/>
            </a:xfrm>
            <a:custGeom>
              <a:avLst/>
              <a:gdLst/>
              <a:ahLst/>
              <a:cxnLst/>
              <a:rect l="l" t="t" r="r" b="b"/>
              <a:pathLst>
                <a:path w="46792" h="47455" fill="none" extrusionOk="0">
                  <a:moveTo>
                    <a:pt x="45993" y="26820"/>
                  </a:moveTo>
                  <a:cubicBezTo>
                    <a:pt x="45582" y="31568"/>
                    <a:pt x="43391" y="35768"/>
                    <a:pt x="40218" y="39078"/>
                  </a:cubicBezTo>
                  <a:cubicBezTo>
                    <a:pt x="40081" y="39215"/>
                    <a:pt x="39967" y="39352"/>
                    <a:pt x="39830" y="39489"/>
                  </a:cubicBezTo>
                  <a:cubicBezTo>
                    <a:pt x="39488" y="39808"/>
                    <a:pt x="39305" y="40265"/>
                    <a:pt x="39328" y="40721"/>
                  </a:cubicBezTo>
                  <a:cubicBezTo>
                    <a:pt x="39328" y="41086"/>
                    <a:pt x="39328" y="41451"/>
                    <a:pt x="39282" y="41771"/>
                  </a:cubicBezTo>
                  <a:cubicBezTo>
                    <a:pt x="39168" y="42730"/>
                    <a:pt x="38826" y="43574"/>
                    <a:pt x="37981" y="44327"/>
                  </a:cubicBezTo>
                  <a:cubicBezTo>
                    <a:pt x="36680" y="45400"/>
                    <a:pt x="35014" y="45902"/>
                    <a:pt x="33416" y="46313"/>
                  </a:cubicBezTo>
                  <a:cubicBezTo>
                    <a:pt x="30289" y="47112"/>
                    <a:pt x="27048" y="47455"/>
                    <a:pt x="23830" y="47432"/>
                  </a:cubicBezTo>
                  <a:cubicBezTo>
                    <a:pt x="20109" y="47409"/>
                    <a:pt x="16206" y="47044"/>
                    <a:pt x="12600" y="46108"/>
                  </a:cubicBezTo>
                  <a:cubicBezTo>
                    <a:pt x="10408" y="45514"/>
                    <a:pt x="7624" y="44442"/>
                    <a:pt x="6802" y="42205"/>
                  </a:cubicBezTo>
                  <a:cubicBezTo>
                    <a:pt x="6756" y="42022"/>
                    <a:pt x="6688" y="41840"/>
                    <a:pt x="6665" y="41657"/>
                  </a:cubicBezTo>
                  <a:cubicBezTo>
                    <a:pt x="6597" y="41406"/>
                    <a:pt x="6574" y="41132"/>
                    <a:pt x="6574" y="40858"/>
                  </a:cubicBezTo>
                  <a:lnTo>
                    <a:pt x="6574" y="40812"/>
                  </a:lnTo>
                  <a:cubicBezTo>
                    <a:pt x="6574" y="40379"/>
                    <a:pt x="6414" y="39945"/>
                    <a:pt x="6117" y="39625"/>
                  </a:cubicBezTo>
                  <a:cubicBezTo>
                    <a:pt x="4086" y="37366"/>
                    <a:pt x="2488" y="34672"/>
                    <a:pt x="1484" y="31728"/>
                  </a:cubicBezTo>
                  <a:cubicBezTo>
                    <a:pt x="411" y="28532"/>
                    <a:pt x="0" y="25040"/>
                    <a:pt x="411" y="21457"/>
                  </a:cubicBezTo>
                  <a:cubicBezTo>
                    <a:pt x="1872" y="8971"/>
                    <a:pt x="12851" y="1"/>
                    <a:pt x="24902" y="1416"/>
                  </a:cubicBezTo>
                  <a:cubicBezTo>
                    <a:pt x="30586" y="2078"/>
                    <a:pt x="35927" y="3972"/>
                    <a:pt x="39853" y="7579"/>
                  </a:cubicBezTo>
                  <a:cubicBezTo>
                    <a:pt x="44213" y="11619"/>
                    <a:pt x="46792" y="17805"/>
                    <a:pt x="45993" y="2682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72"/>
            <p:cNvSpPr/>
            <p:nvPr/>
          </p:nvSpPr>
          <p:spPr>
            <a:xfrm>
              <a:off x="5965375" y="2666600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0"/>
                  </a:moveTo>
                  <a:cubicBezTo>
                    <a:pt x="1140" y="0"/>
                    <a:pt x="1" y="1481"/>
                    <a:pt x="692" y="2763"/>
                  </a:cubicBezTo>
                  <a:cubicBezTo>
                    <a:pt x="966" y="3265"/>
                    <a:pt x="1423" y="3630"/>
                    <a:pt x="1948" y="3790"/>
                  </a:cubicBezTo>
                  <a:cubicBezTo>
                    <a:pt x="2150" y="3853"/>
                    <a:pt x="2358" y="3885"/>
                    <a:pt x="2564" y="3885"/>
                  </a:cubicBezTo>
                  <a:cubicBezTo>
                    <a:pt x="3036" y="3885"/>
                    <a:pt x="3500" y="3714"/>
                    <a:pt x="3865" y="3333"/>
                  </a:cubicBezTo>
                  <a:cubicBezTo>
                    <a:pt x="4847" y="2306"/>
                    <a:pt x="4344" y="457"/>
                    <a:pt x="2975" y="69"/>
                  </a:cubicBezTo>
                  <a:cubicBezTo>
                    <a:pt x="2809" y="22"/>
                    <a:pt x="2642" y="0"/>
                    <a:pt x="247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72"/>
            <p:cNvSpPr/>
            <p:nvPr/>
          </p:nvSpPr>
          <p:spPr>
            <a:xfrm>
              <a:off x="6321450" y="2671150"/>
              <a:ext cx="121175" cy="97175"/>
            </a:xfrm>
            <a:custGeom>
              <a:avLst/>
              <a:gdLst/>
              <a:ahLst/>
              <a:cxnLst/>
              <a:rect l="l" t="t" r="r" b="b"/>
              <a:pathLst>
                <a:path w="4847" h="3887" extrusionOk="0">
                  <a:moveTo>
                    <a:pt x="2479" y="1"/>
                  </a:moveTo>
                  <a:cubicBezTo>
                    <a:pt x="1140" y="1"/>
                    <a:pt x="1" y="1482"/>
                    <a:pt x="692" y="2763"/>
                  </a:cubicBezTo>
                  <a:cubicBezTo>
                    <a:pt x="966" y="3266"/>
                    <a:pt x="1446" y="3631"/>
                    <a:pt x="1948" y="3791"/>
                  </a:cubicBezTo>
                  <a:cubicBezTo>
                    <a:pt x="2150" y="3853"/>
                    <a:pt x="2358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7" y="2307"/>
                    <a:pt x="4344" y="458"/>
                    <a:pt x="2975" y="70"/>
                  </a:cubicBezTo>
                  <a:cubicBezTo>
                    <a:pt x="2809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7" name="Google Shape;5997;p72"/>
            <p:cNvSpPr/>
            <p:nvPr/>
          </p:nvSpPr>
          <p:spPr>
            <a:xfrm>
              <a:off x="6129900" y="2679275"/>
              <a:ext cx="134700" cy="92500"/>
            </a:xfrm>
            <a:custGeom>
              <a:avLst/>
              <a:gdLst/>
              <a:ahLst/>
              <a:cxnLst/>
              <a:rect l="l" t="t" r="r" b="b"/>
              <a:pathLst>
                <a:path w="5388" h="3700" extrusionOk="0">
                  <a:moveTo>
                    <a:pt x="4785" y="1"/>
                  </a:moveTo>
                  <a:cubicBezTo>
                    <a:pt x="4752" y="1"/>
                    <a:pt x="4717" y="7"/>
                    <a:pt x="4679" y="19"/>
                  </a:cubicBezTo>
                  <a:cubicBezTo>
                    <a:pt x="4520" y="65"/>
                    <a:pt x="4360" y="270"/>
                    <a:pt x="4428" y="430"/>
                  </a:cubicBezTo>
                  <a:cubicBezTo>
                    <a:pt x="4794" y="1297"/>
                    <a:pt x="4474" y="2370"/>
                    <a:pt x="3630" y="2804"/>
                  </a:cubicBezTo>
                  <a:cubicBezTo>
                    <a:pt x="3361" y="2941"/>
                    <a:pt x="3074" y="3006"/>
                    <a:pt x="2792" y="3006"/>
                  </a:cubicBezTo>
                  <a:cubicBezTo>
                    <a:pt x="2137" y="3006"/>
                    <a:pt x="1506" y="2656"/>
                    <a:pt x="1187" y="2050"/>
                  </a:cubicBezTo>
                  <a:cubicBezTo>
                    <a:pt x="936" y="1594"/>
                    <a:pt x="913" y="1046"/>
                    <a:pt x="1096" y="544"/>
                  </a:cubicBezTo>
                  <a:cubicBezTo>
                    <a:pt x="1179" y="295"/>
                    <a:pt x="968" y="130"/>
                    <a:pt x="754" y="130"/>
                  </a:cubicBezTo>
                  <a:cubicBezTo>
                    <a:pt x="615" y="130"/>
                    <a:pt x="474" y="199"/>
                    <a:pt x="411" y="361"/>
                  </a:cubicBezTo>
                  <a:cubicBezTo>
                    <a:pt x="0" y="1548"/>
                    <a:pt x="594" y="2986"/>
                    <a:pt x="1758" y="3488"/>
                  </a:cubicBezTo>
                  <a:cubicBezTo>
                    <a:pt x="2086" y="3631"/>
                    <a:pt x="2435" y="3699"/>
                    <a:pt x="2780" y="3699"/>
                  </a:cubicBezTo>
                  <a:cubicBezTo>
                    <a:pt x="3706" y="3699"/>
                    <a:pt x="4606" y="3206"/>
                    <a:pt x="5022" y="2324"/>
                  </a:cubicBezTo>
                  <a:cubicBezTo>
                    <a:pt x="5319" y="1662"/>
                    <a:pt x="5387" y="909"/>
                    <a:pt x="5113" y="247"/>
                  </a:cubicBezTo>
                  <a:cubicBezTo>
                    <a:pt x="5038" y="116"/>
                    <a:pt x="4933" y="1"/>
                    <a:pt x="47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8" name="Google Shape;5998;p72"/>
            <p:cNvSpPr/>
            <p:nvPr/>
          </p:nvSpPr>
          <p:spPr>
            <a:xfrm>
              <a:off x="5828600" y="2724000"/>
              <a:ext cx="167225" cy="154025"/>
            </a:xfrm>
            <a:custGeom>
              <a:avLst/>
              <a:gdLst/>
              <a:ahLst/>
              <a:cxnLst/>
              <a:rect l="l" t="t" r="r" b="b"/>
              <a:pathLst>
                <a:path w="6689" h="6161" extrusionOk="0">
                  <a:moveTo>
                    <a:pt x="3343" y="1"/>
                  </a:moveTo>
                  <a:cubicBezTo>
                    <a:pt x="3152" y="1"/>
                    <a:pt x="2957" y="19"/>
                    <a:pt x="2762" y="56"/>
                  </a:cubicBezTo>
                  <a:cubicBezTo>
                    <a:pt x="1096" y="376"/>
                    <a:pt x="1" y="1996"/>
                    <a:pt x="320" y="3662"/>
                  </a:cubicBezTo>
                  <a:cubicBezTo>
                    <a:pt x="602" y="5134"/>
                    <a:pt x="1899" y="6160"/>
                    <a:pt x="3346" y="6160"/>
                  </a:cubicBezTo>
                  <a:cubicBezTo>
                    <a:pt x="3537" y="6160"/>
                    <a:pt x="3732" y="6142"/>
                    <a:pt x="3926" y="6105"/>
                  </a:cubicBezTo>
                  <a:cubicBezTo>
                    <a:pt x="5593" y="5785"/>
                    <a:pt x="6688" y="4165"/>
                    <a:pt x="6369" y="2498"/>
                  </a:cubicBezTo>
                  <a:cubicBezTo>
                    <a:pt x="6087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72"/>
            <p:cNvSpPr/>
            <p:nvPr/>
          </p:nvSpPr>
          <p:spPr>
            <a:xfrm>
              <a:off x="5828600" y="2717400"/>
              <a:ext cx="167225" cy="167225"/>
            </a:xfrm>
            <a:custGeom>
              <a:avLst/>
              <a:gdLst/>
              <a:ahLst/>
              <a:cxnLst/>
              <a:rect l="l" t="t" r="r" b="b"/>
              <a:pathLst>
                <a:path w="6689" h="6689" fill="none" extrusionOk="0">
                  <a:moveTo>
                    <a:pt x="320" y="3926"/>
                  </a:moveTo>
                  <a:cubicBezTo>
                    <a:pt x="640" y="5593"/>
                    <a:pt x="2260" y="6688"/>
                    <a:pt x="3926" y="6369"/>
                  </a:cubicBezTo>
                  <a:cubicBezTo>
                    <a:pt x="5593" y="6049"/>
                    <a:pt x="6688" y="4429"/>
                    <a:pt x="6369" y="2762"/>
                  </a:cubicBezTo>
                  <a:cubicBezTo>
                    <a:pt x="6049" y="1096"/>
                    <a:pt x="4429" y="0"/>
                    <a:pt x="2762" y="320"/>
                  </a:cubicBezTo>
                  <a:cubicBezTo>
                    <a:pt x="1096" y="640"/>
                    <a:pt x="1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72"/>
            <p:cNvSpPr/>
            <p:nvPr/>
          </p:nvSpPr>
          <p:spPr>
            <a:xfrm>
              <a:off x="5931875" y="2753225"/>
              <a:ext cx="33700" cy="41925"/>
            </a:xfrm>
            <a:custGeom>
              <a:avLst/>
              <a:gdLst/>
              <a:ahLst/>
              <a:cxnLst/>
              <a:rect l="l" t="t" r="r" b="b"/>
              <a:pathLst>
                <a:path w="1348" h="1677" extrusionOk="0">
                  <a:moveTo>
                    <a:pt x="291" y="1"/>
                  </a:moveTo>
                  <a:cubicBezTo>
                    <a:pt x="257" y="1"/>
                    <a:pt x="221" y="9"/>
                    <a:pt x="184" y="28"/>
                  </a:cubicBezTo>
                  <a:cubicBezTo>
                    <a:pt x="69" y="74"/>
                    <a:pt x="1" y="256"/>
                    <a:pt x="69" y="371"/>
                  </a:cubicBezTo>
                  <a:lnTo>
                    <a:pt x="823" y="1535"/>
                  </a:lnTo>
                  <a:cubicBezTo>
                    <a:pt x="872" y="1617"/>
                    <a:pt x="958" y="1676"/>
                    <a:pt x="1053" y="1676"/>
                  </a:cubicBezTo>
                  <a:cubicBezTo>
                    <a:pt x="1090" y="1676"/>
                    <a:pt x="1127" y="1668"/>
                    <a:pt x="1165" y="1649"/>
                  </a:cubicBezTo>
                  <a:cubicBezTo>
                    <a:pt x="1279" y="1603"/>
                    <a:pt x="1348" y="1421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60" y="60"/>
                    <a:pt x="382" y="1"/>
                    <a:pt x="2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1" name="Google Shape;6001;p72"/>
            <p:cNvSpPr/>
            <p:nvPr/>
          </p:nvSpPr>
          <p:spPr>
            <a:xfrm>
              <a:off x="5900500" y="275935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97" y="0"/>
                  </a:moveTo>
                  <a:cubicBezTo>
                    <a:pt x="229" y="0"/>
                    <a:pt x="160" y="23"/>
                    <a:pt x="115" y="57"/>
                  </a:cubicBezTo>
                  <a:cubicBezTo>
                    <a:pt x="1" y="148"/>
                    <a:pt x="1" y="308"/>
                    <a:pt x="92" y="422"/>
                  </a:cubicBezTo>
                  <a:cubicBezTo>
                    <a:pt x="366" y="810"/>
                    <a:pt x="640" y="1198"/>
                    <a:pt x="914" y="1564"/>
                  </a:cubicBezTo>
                  <a:cubicBezTo>
                    <a:pt x="962" y="1624"/>
                    <a:pt x="1035" y="1652"/>
                    <a:pt x="1108" y="1652"/>
                  </a:cubicBezTo>
                  <a:cubicBezTo>
                    <a:pt x="1172" y="1652"/>
                    <a:pt x="1236" y="1630"/>
                    <a:pt x="1279" y="1586"/>
                  </a:cubicBezTo>
                  <a:cubicBezTo>
                    <a:pt x="1393" y="1495"/>
                    <a:pt x="1393" y="1335"/>
                    <a:pt x="1302" y="1244"/>
                  </a:cubicBezTo>
                  <a:lnTo>
                    <a:pt x="480" y="80"/>
                  </a:lnTo>
                  <a:cubicBezTo>
                    <a:pt x="434" y="23"/>
                    <a:pt x="366" y="0"/>
                    <a:pt x="2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2" name="Google Shape;6002;p72"/>
            <p:cNvSpPr/>
            <p:nvPr/>
          </p:nvSpPr>
          <p:spPr>
            <a:xfrm>
              <a:off x="5867975" y="2763750"/>
              <a:ext cx="30850" cy="41200"/>
            </a:xfrm>
            <a:custGeom>
              <a:avLst/>
              <a:gdLst/>
              <a:ahLst/>
              <a:cxnLst/>
              <a:rect l="l" t="t" r="r" b="b"/>
              <a:pathLst>
                <a:path w="1234" h="1648" extrusionOk="0">
                  <a:moveTo>
                    <a:pt x="288" y="1"/>
                  </a:moveTo>
                  <a:cubicBezTo>
                    <a:pt x="254" y="1"/>
                    <a:pt x="218" y="6"/>
                    <a:pt x="183" y="18"/>
                  </a:cubicBezTo>
                  <a:cubicBezTo>
                    <a:pt x="69" y="87"/>
                    <a:pt x="0" y="246"/>
                    <a:pt x="69" y="360"/>
                  </a:cubicBezTo>
                  <a:cubicBezTo>
                    <a:pt x="274" y="748"/>
                    <a:pt x="503" y="1137"/>
                    <a:pt x="708" y="1502"/>
                  </a:cubicBezTo>
                  <a:cubicBezTo>
                    <a:pt x="755" y="1596"/>
                    <a:pt x="835" y="1647"/>
                    <a:pt x="925" y="1647"/>
                  </a:cubicBezTo>
                  <a:cubicBezTo>
                    <a:pt x="966" y="1647"/>
                    <a:pt x="1008" y="1637"/>
                    <a:pt x="1050" y="1616"/>
                  </a:cubicBezTo>
                  <a:cubicBezTo>
                    <a:pt x="1187" y="1570"/>
                    <a:pt x="1233" y="1388"/>
                    <a:pt x="1165" y="1273"/>
                  </a:cubicBezTo>
                  <a:cubicBezTo>
                    <a:pt x="959" y="908"/>
                    <a:pt x="731" y="520"/>
                    <a:pt x="525" y="132"/>
                  </a:cubicBezTo>
                  <a:cubicBezTo>
                    <a:pt x="475" y="48"/>
                    <a:pt x="386" y="1"/>
                    <a:pt x="2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72"/>
            <p:cNvSpPr/>
            <p:nvPr/>
          </p:nvSpPr>
          <p:spPr>
            <a:xfrm>
              <a:off x="6413500" y="2712600"/>
              <a:ext cx="167225" cy="153425"/>
            </a:xfrm>
            <a:custGeom>
              <a:avLst/>
              <a:gdLst/>
              <a:ahLst/>
              <a:cxnLst/>
              <a:rect l="l" t="t" r="r" b="b"/>
              <a:pathLst>
                <a:path w="6689" h="6137" extrusionOk="0">
                  <a:moveTo>
                    <a:pt x="3343" y="0"/>
                  </a:moveTo>
                  <a:cubicBezTo>
                    <a:pt x="3152" y="0"/>
                    <a:pt x="2957" y="18"/>
                    <a:pt x="2762" y="55"/>
                  </a:cubicBezTo>
                  <a:cubicBezTo>
                    <a:pt x="1096" y="375"/>
                    <a:pt x="0" y="1973"/>
                    <a:pt x="320" y="3639"/>
                  </a:cubicBezTo>
                  <a:cubicBezTo>
                    <a:pt x="602" y="5110"/>
                    <a:pt x="1899" y="6137"/>
                    <a:pt x="3346" y="6137"/>
                  </a:cubicBezTo>
                  <a:cubicBezTo>
                    <a:pt x="3537" y="6137"/>
                    <a:pt x="3731" y="6119"/>
                    <a:pt x="3926" y="6081"/>
                  </a:cubicBezTo>
                  <a:cubicBezTo>
                    <a:pt x="5593" y="5762"/>
                    <a:pt x="6688" y="4164"/>
                    <a:pt x="6369" y="2498"/>
                  </a:cubicBezTo>
                  <a:cubicBezTo>
                    <a:pt x="6087" y="1026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72"/>
            <p:cNvSpPr/>
            <p:nvPr/>
          </p:nvSpPr>
          <p:spPr>
            <a:xfrm>
              <a:off x="6413500" y="2705975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40" y="5570"/>
                    <a:pt x="2260" y="6666"/>
                    <a:pt x="3926" y="6346"/>
                  </a:cubicBezTo>
                  <a:cubicBezTo>
                    <a:pt x="5593" y="6027"/>
                    <a:pt x="6688" y="4429"/>
                    <a:pt x="6369" y="2763"/>
                  </a:cubicBezTo>
                  <a:cubicBezTo>
                    <a:pt x="6049" y="1097"/>
                    <a:pt x="4429" y="1"/>
                    <a:pt x="2762" y="320"/>
                  </a:cubicBezTo>
                  <a:cubicBezTo>
                    <a:pt x="1096" y="640"/>
                    <a:pt x="0" y="2238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72"/>
            <p:cNvSpPr/>
            <p:nvPr/>
          </p:nvSpPr>
          <p:spPr>
            <a:xfrm>
              <a:off x="6516775" y="2741250"/>
              <a:ext cx="34275" cy="41900"/>
            </a:xfrm>
            <a:custGeom>
              <a:avLst/>
              <a:gdLst/>
              <a:ahLst/>
              <a:cxnLst/>
              <a:rect l="l" t="t" r="r" b="b"/>
              <a:pathLst>
                <a:path w="1371" h="1676" extrusionOk="0">
                  <a:moveTo>
                    <a:pt x="295" y="1"/>
                  </a:moveTo>
                  <a:cubicBezTo>
                    <a:pt x="259" y="1"/>
                    <a:pt x="221" y="9"/>
                    <a:pt x="183" y="28"/>
                  </a:cubicBezTo>
                  <a:cubicBezTo>
                    <a:pt x="69" y="74"/>
                    <a:pt x="1" y="256"/>
                    <a:pt x="69" y="370"/>
                  </a:cubicBezTo>
                  <a:lnTo>
                    <a:pt x="823" y="1534"/>
                  </a:lnTo>
                  <a:cubicBezTo>
                    <a:pt x="889" y="1617"/>
                    <a:pt x="967" y="1676"/>
                    <a:pt x="1057" y="1676"/>
                  </a:cubicBezTo>
                  <a:cubicBezTo>
                    <a:pt x="1091" y="1676"/>
                    <a:pt x="1127" y="1667"/>
                    <a:pt x="1165" y="1648"/>
                  </a:cubicBezTo>
                  <a:cubicBezTo>
                    <a:pt x="1279" y="1603"/>
                    <a:pt x="1370" y="1420"/>
                    <a:pt x="1279" y="1306"/>
                  </a:cubicBezTo>
                  <a:cubicBezTo>
                    <a:pt x="1028" y="918"/>
                    <a:pt x="777" y="530"/>
                    <a:pt x="526" y="142"/>
                  </a:cubicBezTo>
                  <a:cubicBezTo>
                    <a:pt x="476" y="59"/>
                    <a:pt x="391" y="1"/>
                    <a:pt x="2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72"/>
            <p:cNvSpPr/>
            <p:nvPr/>
          </p:nvSpPr>
          <p:spPr>
            <a:xfrm>
              <a:off x="6485400" y="2747700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1"/>
                  </a:moveTo>
                  <a:cubicBezTo>
                    <a:pt x="221" y="1"/>
                    <a:pt x="158" y="24"/>
                    <a:pt x="115" y="67"/>
                  </a:cubicBezTo>
                  <a:cubicBezTo>
                    <a:pt x="0" y="158"/>
                    <a:pt x="23" y="318"/>
                    <a:pt x="92" y="409"/>
                  </a:cubicBezTo>
                  <a:cubicBezTo>
                    <a:pt x="366" y="797"/>
                    <a:pt x="640" y="1185"/>
                    <a:pt x="936" y="1573"/>
                  </a:cubicBezTo>
                  <a:cubicBezTo>
                    <a:pt x="971" y="1630"/>
                    <a:pt x="1033" y="1653"/>
                    <a:pt x="1099" y="1653"/>
                  </a:cubicBezTo>
                  <a:cubicBezTo>
                    <a:pt x="1165" y="1653"/>
                    <a:pt x="1233" y="1630"/>
                    <a:pt x="1279" y="1596"/>
                  </a:cubicBezTo>
                  <a:cubicBezTo>
                    <a:pt x="1393" y="1505"/>
                    <a:pt x="1393" y="1345"/>
                    <a:pt x="1324" y="1231"/>
                  </a:cubicBezTo>
                  <a:lnTo>
                    <a:pt x="480" y="89"/>
                  </a:lnTo>
                  <a:cubicBezTo>
                    <a:pt x="432" y="29"/>
                    <a:pt x="358" y="1"/>
                    <a:pt x="2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72"/>
            <p:cNvSpPr/>
            <p:nvPr/>
          </p:nvSpPr>
          <p:spPr>
            <a:xfrm>
              <a:off x="6452875" y="2752000"/>
              <a:ext cx="31400" cy="41175"/>
            </a:xfrm>
            <a:custGeom>
              <a:avLst/>
              <a:gdLst/>
              <a:ahLst/>
              <a:cxnLst/>
              <a:rect l="l" t="t" r="r" b="b"/>
              <a:pathLst>
                <a:path w="1256" h="1647" extrusionOk="0">
                  <a:moveTo>
                    <a:pt x="308" y="0"/>
                  </a:moveTo>
                  <a:cubicBezTo>
                    <a:pt x="268" y="0"/>
                    <a:pt x="225" y="10"/>
                    <a:pt x="183" y="32"/>
                  </a:cubicBezTo>
                  <a:cubicBezTo>
                    <a:pt x="69" y="77"/>
                    <a:pt x="0" y="237"/>
                    <a:pt x="69" y="374"/>
                  </a:cubicBezTo>
                  <a:cubicBezTo>
                    <a:pt x="297" y="739"/>
                    <a:pt x="503" y="1127"/>
                    <a:pt x="731" y="1492"/>
                  </a:cubicBezTo>
                  <a:cubicBezTo>
                    <a:pt x="782" y="1595"/>
                    <a:pt x="872" y="1646"/>
                    <a:pt x="972" y="1646"/>
                  </a:cubicBezTo>
                  <a:cubicBezTo>
                    <a:pt x="1005" y="1646"/>
                    <a:pt x="1039" y="1641"/>
                    <a:pt x="1073" y="1629"/>
                  </a:cubicBezTo>
                  <a:cubicBezTo>
                    <a:pt x="1187" y="1561"/>
                    <a:pt x="1256" y="1401"/>
                    <a:pt x="1187" y="1287"/>
                  </a:cubicBezTo>
                  <a:cubicBezTo>
                    <a:pt x="959" y="899"/>
                    <a:pt x="754" y="511"/>
                    <a:pt x="525" y="146"/>
                  </a:cubicBezTo>
                  <a:cubicBezTo>
                    <a:pt x="478" y="51"/>
                    <a:pt x="398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8" name="Google Shape;6008;p72"/>
            <p:cNvSpPr/>
            <p:nvPr/>
          </p:nvSpPr>
          <p:spPr>
            <a:xfrm>
              <a:off x="6364425" y="2504800"/>
              <a:ext cx="89050" cy="71350"/>
            </a:xfrm>
            <a:custGeom>
              <a:avLst/>
              <a:gdLst/>
              <a:ahLst/>
              <a:cxnLst/>
              <a:rect l="l" t="t" r="r" b="b"/>
              <a:pathLst>
                <a:path w="3562" h="2854" extrusionOk="0">
                  <a:moveTo>
                    <a:pt x="1098" y="0"/>
                  </a:moveTo>
                  <a:cubicBezTo>
                    <a:pt x="797" y="0"/>
                    <a:pt x="496" y="80"/>
                    <a:pt x="229" y="264"/>
                  </a:cubicBezTo>
                  <a:cubicBezTo>
                    <a:pt x="92" y="356"/>
                    <a:pt x="0" y="561"/>
                    <a:pt x="115" y="721"/>
                  </a:cubicBezTo>
                  <a:cubicBezTo>
                    <a:pt x="178" y="832"/>
                    <a:pt x="307" y="899"/>
                    <a:pt x="434" y="899"/>
                  </a:cubicBezTo>
                  <a:cubicBezTo>
                    <a:pt x="490" y="899"/>
                    <a:pt x="545" y="886"/>
                    <a:pt x="594" y="858"/>
                  </a:cubicBezTo>
                  <a:cubicBezTo>
                    <a:pt x="738" y="750"/>
                    <a:pt x="926" y="684"/>
                    <a:pt x="1100" y="684"/>
                  </a:cubicBezTo>
                  <a:cubicBezTo>
                    <a:pt x="1145" y="684"/>
                    <a:pt x="1190" y="689"/>
                    <a:pt x="1233" y="698"/>
                  </a:cubicBezTo>
                  <a:cubicBezTo>
                    <a:pt x="1507" y="721"/>
                    <a:pt x="1758" y="858"/>
                    <a:pt x="1941" y="1018"/>
                  </a:cubicBezTo>
                  <a:cubicBezTo>
                    <a:pt x="2397" y="1429"/>
                    <a:pt x="2625" y="2022"/>
                    <a:pt x="2831" y="2593"/>
                  </a:cubicBezTo>
                  <a:cubicBezTo>
                    <a:pt x="2870" y="2748"/>
                    <a:pt x="3008" y="2854"/>
                    <a:pt x="3160" y="2854"/>
                  </a:cubicBezTo>
                  <a:cubicBezTo>
                    <a:pt x="3187" y="2854"/>
                    <a:pt x="3214" y="2851"/>
                    <a:pt x="3242" y="2844"/>
                  </a:cubicBezTo>
                  <a:cubicBezTo>
                    <a:pt x="3424" y="2798"/>
                    <a:pt x="3561" y="2593"/>
                    <a:pt x="3493" y="2410"/>
                  </a:cubicBezTo>
                  <a:cubicBezTo>
                    <a:pt x="3242" y="1702"/>
                    <a:pt x="2945" y="949"/>
                    <a:pt x="2329" y="447"/>
                  </a:cubicBezTo>
                  <a:cubicBezTo>
                    <a:pt x="1988" y="175"/>
                    <a:pt x="1543" y="0"/>
                    <a:pt x="109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9" name="Google Shape;6009;p72"/>
            <p:cNvSpPr/>
            <p:nvPr/>
          </p:nvSpPr>
          <p:spPr>
            <a:xfrm>
              <a:off x="5962700" y="25048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58" y="0"/>
                  </a:moveTo>
                  <a:cubicBezTo>
                    <a:pt x="2015" y="0"/>
                    <a:pt x="1564" y="175"/>
                    <a:pt x="1210" y="447"/>
                  </a:cubicBezTo>
                  <a:cubicBezTo>
                    <a:pt x="594" y="949"/>
                    <a:pt x="320" y="1702"/>
                    <a:pt x="69" y="2410"/>
                  </a:cubicBezTo>
                  <a:cubicBezTo>
                    <a:pt x="0" y="2593"/>
                    <a:pt x="137" y="2798"/>
                    <a:pt x="297" y="2844"/>
                  </a:cubicBezTo>
                  <a:cubicBezTo>
                    <a:pt x="328" y="2851"/>
                    <a:pt x="357" y="2854"/>
                    <a:pt x="386" y="2854"/>
                  </a:cubicBezTo>
                  <a:cubicBezTo>
                    <a:pt x="548" y="2854"/>
                    <a:pt x="673" y="2748"/>
                    <a:pt x="731" y="2593"/>
                  </a:cubicBezTo>
                  <a:cubicBezTo>
                    <a:pt x="936" y="2022"/>
                    <a:pt x="1142" y="1429"/>
                    <a:pt x="1598" y="1018"/>
                  </a:cubicBezTo>
                  <a:cubicBezTo>
                    <a:pt x="1804" y="858"/>
                    <a:pt x="2055" y="721"/>
                    <a:pt x="2306" y="698"/>
                  </a:cubicBezTo>
                  <a:cubicBezTo>
                    <a:pt x="2353" y="689"/>
                    <a:pt x="2401" y="684"/>
                    <a:pt x="2449" y="684"/>
                  </a:cubicBezTo>
                  <a:cubicBezTo>
                    <a:pt x="2628" y="684"/>
                    <a:pt x="2805" y="750"/>
                    <a:pt x="2968" y="858"/>
                  </a:cubicBezTo>
                  <a:cubicBezTo>
                    <a:pt x="3017" y="886"/>
                    <a:pt x="3072" y="899"/>
                    <a:pt x="3128" y="899"/>
                  </a:cubicBezTo>
                  <a:cubicBezTo>
                    <a:pt x="3254" y="899"/>
                    <a:pt x="3384" y="832"/>
                    <a:pt x="3447" y="721"/>
                  </a:cubicBezTo>
                  <a:cubicBezTo>
                    <a:pt x="3538" y="561"/>
                    <a:pt x="3470" y="356"/>
                    <a:pt x="3310" y="264"/>
                  </a:cubicBezTo>
                  <a:cubicBezTo>
                    <a:pt x="3052" y="80"/>
                    <a:pt x="2757" y="0"/>
                    <a:pt x="245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72"/>
            <p:cNvSpPr/>
            <p:nvPr/>
          </p:nvSpPr>
          <p:spPr>
            <a:xfrm>
              <a:off x="5523875" y="1701750"/>
              <a:ext cx="1370700" cy="1118950"/>
            </a:xfrm>
            <a:custGeom>
              <a:avLst/>
              <a:gdLst/>
              <a:ahLst/>
              <a:cxnLst/>
              <a:rect l="l" t="t" r="r" b="b"/>
              <a:pathLst>
                <a:path w="54828" h="44758" extrusionOk="0">
                  <a:moveTo>
                    <a:pt x="18770" y="1"/>
                  </a:moveTo>
                  <a:cubicBezTo>
                    <a:pt x="17102" y="1"/>
                    <a:pt x="15426" y="276"/>
                    <a:pt x="13787" y="614"/>
                  </a:cubicBezTo>
                  <a:cubicBezTo>
                    <a:pt x="15819" y="796"/>
                    <a:pt x="17805" y="1527"/>
                    <a:pt x="19471" y="2714"/>
                  </a:cubicBezTo>
                  <a:cubicBezTo>
                    <a:pt x="19927" y="3033"/>
                    <a:pt x="20361" y="3444"/>
                    <a:pt x="20498" y="3969"/>
                  </a:cubicBezTo>
                  <a:cubicBezTo>
                    <a:pt x="20589" y="4289"/>
                    <a:pt x="20544" y="4585"/>
                    <a:pt x="20452" y="4905"/>
                  </a:cubicBezTo>
                  <a:cubicBezTo>
                    <a:pt x="13924" y="6754"/>
                    <a:pt x="7921" y="10657"/>
                    <a:pt x="4360" y="16386"/>
                  </a:cubicBezTo>
                  <a:cubicBezTo>
                    <a:pt x="434" y="22754"/>
                    <a:pt x="1" y="31451"/>
                    <a:pt x="4246" y="37613"/>
                  </a:cubicBezTo>
                  <a:cubicBezTo>
                    <a:pt x="6209" y="40467"/>
                    <a:pt x="8971" y="42635"/>
                    <a:pt x="11687" y="44758"/>
                  </a:cubicBezTo>
                  <a:cubicBezTo>
                    <a:pt x="12349" y="42589"/>
                    <a:pt x="12235" y="40193"/>
                    <a:pt x="11436" y="38047"/>
                  </a:cubicBezTo>
                  <a:cubicBezTo>
                    <a:pt x="11277" y="37636"/>
                    <a:pt x="11094" y="37225"/>
                    <a:pt x="10888" y="36837"/>
                  </a:cubicBezTo>
                  <a:lnTo>
                    <a:pt x="10888" y="36837"/>
                  </a:lnTo>
                  <a:cubicBezTo>
                    <a:pt x="12144" y="37865"/>
                    <a:pt x="13376" y="38915"/>
                    <a:pt x="14632" y="39942"/>
                  </a:cubicBezTo>
                  <a:cubicBezTo>
                    <a:pt x="14312" y="39166"/>
                    <a:pt x="14038" y="38367"/>
                    <a:pt x="13856" y="37545"/>
                  </a:cubicBezTo>
                  <a:cubicBezTo>
                    <a:pt x="12943" y="33619"/>
                    <a:pt x="13559" y="29351"/>
                    <a:pt x="15590" y="25858"/>
                  </a:cubicBezTo>
                  <a:lnTo>
                    <a:pt x="15590" y="25858"/>
                  </a:lnTo>
                  <a:cubicBezTo>
                    <a:pt x="15819" y="26954"/>
                    <a:pt x="15727" y="28095"/>
                    <a:pt x="15317" y="29122"/>
                  </a:cubicBezTo>
                  <a:cubicBezTo>
                    <a:pt x="15385" y="29100"/>
                    <a:pt x="15431" y="29077"/>
                    <a:pt x="15499" y="29077"/>
                  </a:cubicBezTo>
                  <a:cubicBezTo>
                    <a:pt x="17987" y="28392"/>
                    <a:pt x="20156" y="26749"/>
                    <a:pt x="21639" y="24626"/>
                  </a:cubicBezTo>
                  <a:cubicBezTo>
                    <a:pt x="21731" y="24512"/>
                    <a:pt x="21822" y="24375"/>
                    <a:pt x="21913" y="24238"/>
                  </a:cubicBezTo>
                  <a:cubicBezTo>
                    <a:pt x="23990" y="26498"/>
                    <a:pt x="26752" y="28118"/>
                    <a:pt x="29742" y="28849"/>
                  </a:cubicBezTo>
                  <a:cubicBezTo>
                    <a:pt x="30381" y="28986"/>
                    <a:pt x="31043" y="29100"/>
                    <a:pt x="31705" y="29168"/>
                  </a:cubicBezTo>
                  <a:cubicBezTo>
                    <a:pt x="30610" y="28712"/>
                    <a:pt x="30085" y="27365"/>
                    <a:pt x="30290" y="26201"/>
                  </a:cubicBezTo>
                  <a:cubicBezTo>
                    <a:pt x="30336" y="26018"/>
                    <a:pt x="30381" y="25836"/>
                    <a:pt x="30427" y="25653"/>
                  </a:cubicBezTo>
                  <a:cubicBezTo>
                    <a:pt x="30746" y="24740"/>
                    <a:pt x="31386" y="23918"/>
                    <a:pt x="32116" y="23256"/>
                  </a:cubicBezTo>
                  <a:cubicBezTo>
                    <a:pt x="32162" y="23211"/>
                    <a:pt x="32230" y="23165"/>
                    <a:pt x="32276" y="23119"/>
                  </a:cubicBezTo>
                  <a:cubicBezTo>
                    <a:pt x="33554" y="25630"/>
                    <a:pt x="35722" y="27730"/>
                    <a:pt x="38347" y="28734"/>
                  </a:cubicBezTo>
                  <a:cubicBezTo>
                    <a:pt x="38735" y="28894"/>
                    <a:pt x="39123" y="29008"/>
                    <a:pt x="39511" y="29122"/>
                  </a:cubicBezTo>
                  <a:cubicBezTo>
                    <a:pt x="39123" y="28141"/>
                    <a:pt x="39009" y="27045"/>
                    <a:pt x="39215" y="25995"/>
                  </a:cubicBezTo>
                  <a:cubicBezTo>
                    <a:pt x="39215" y="25950"/>
                    <a:pt x="39238" y="25904"/>
                    <a:pt x="39238" y="25858"/>
                  </a:cubicBezTo>
                  <a:cubicBezTo>
                    <a:pt x="41703" y="30081"/>
                    <a:pt x="42068" y="35445"/>
                    <a:pt x="40196" y="39942"/>
                  </a:cubicBezTo>
                  <a:cubicBezTo>
                    <a:pt x="40356" y="39828"/>
                    <a:pt x="40493" y="39691"/>
                    <a:pt x="40653" y="39576"/>
                  </a:cubicBezTo>
                  <a:cubicBezTo>
                    <a:pt x="41634" y="38755"/>
                    <a:pt x="42616" y="37933"/>
                    <a:pt x="43574" y="37134"/>
                  </a:cubicBezTo>
                  <a:cubicBezTo>
                    <a:pt x="43711" y="37020"/>
                    <a:pt x="43825" y="36929"/>
                    <a:pt x="43940" y="36837"/>
                  </a:cubicBezTo>
                  <a:lnTo>
                    <a:pt x="43940" y="36837"/>
                  </a:lnTo>
                  <a:cubicBezTo>
                    <a:pt x="42661" y="39234"/>
                    <a:pt x="42365" y="42156"/>
                    <a:pt x="43141" y="44758"/>
                  </a:cubicBezTo>
                  <a:cubicBezTo>
                    <a:pt x="45857" y="42635"/>
                    <a:pt x="48642" y="40467"/>
                    <a:pt x="50582" y="37613"/>
                  </a:cubicBezTo>
                  <a:cubicBezTo>
                    <a:pt x="54827" y="31451"/>
                    <a:pt x="54394" y="22754"/>
                    <a:pt x="50468" y="16386"/>
                  </a:cubicBezTo>
                  <a:cubicBezTo>
                    <a:pt x="46747" y="10360"/>
                    <a:pt x="40287" y="6343"/>
                    <a:pt x="33394" y="4631"/>
                  </a:cubicBezTo>
                  <a:cubicBezTo>
                    <a:pt x="33075" y="4311"/>
                    <a:pt x="32755" y="3992"/>
                    <a:pt x="32413" y="3672"/>
                  </a:cubicBezTo>
                  <a:cubicBezTo>
                    <a:pt x="33360" y="3271"/>
                    <a:pt x="34386" y="3071"/>
                    <a:pt x="35413" y="3071"/>
                  </a:cubicBezTo>
                  <a:cubicBezTo>
                    <a:pt x="36315" y="3071"/>
                    <a:pt x="37219" y="3226"/>
                    <a:pt x="38073" y="3535"/>
                  </a:cubicBezTo>
                  <a:cubicBezTo>
                    <a:pt x="36590" y="1435"/>
                    <a:pt x="34033" y="134"/>
                    <a:pt x="31454" y="134"/>
                  </a:cubicBezTo>
                  <a:cubicBezTo>
                    <a:pt x="29331" y="134"/>
                    <a:pt x="27231" y="1047"/>
                    <a:pt x="25748" y="2554"/>
                  </a:cubicBezTo>
                  <a:cubicBezTo>
                    <a:pt x="24378" y="1162"/>
                    <a:pt x="22461" y="363"/>
                    <a:pt x="20521" y="112"/>
                  </a:cubicBezTo>
                  <a:cubicBezTo>
                    <a:pt x="19939" y="34"/>
                    <a:pt x="19355" y="1"/>
                    <a:pt x="187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72"/>
            <p:cNvSpPr/>
            <p:nvPr/>
          </p:nvSpPr>
          <p:spPr>
            <a:xfrm>
              <a:off x="5545575" y="1697225"/>
              <a:ext cx="1327875" cy="1128275"/>
            </a:xfrm>
            <a:custGeom>
              <a:avLst/>
              <a:gdLst/>
              <a:ahLst/>
              <a:cxnLst/>
              <a:rect l="l" t="t" r="r" b="b"/>
              <a:pathLst>
                <a:path w="53115" h="45131" extrusionOk="0">
                  <a:moveTo>
                    <a:pt x="17869" y="381"/>
                  </a:moveTo>
                  <a:cubicBezTo>
                    <a:pt x="19533" y="381"/>
                    <a:pt x="21174" y="654"/>
                    <a:pt x="22689" y="1411"/>
                  </a:cubicBezTo>
                  <a:cubicBezTo>
                    <a:pt x="23465" y="1776"/>
                    <a:pt x="24149" y="2278"/>
                    <a:pt x="24743" y="2872"/>
                  </a:cubicBezTo>
                  <a:cubicBezTo>
                    <a:pt x="24777" y="2906"/>
                    <a:pt x="24828" y="2923"/>
                    <a:pt x="24880" y="2923"/>
                  </a:cubicBezTo>
                  <a:cubicBezTo>
                    <a:pt x="24931" y="2923"/>
                    <a:pt x="24982" y="2906"/>
                    <a:pt x="25017" y="2872"/>
                  </a:cubicBezTo>
                  <a:cubicBezTo>
                    <a:pt x="26318" y="1571"/>
                    <a:pt x="28052" y="726"/>
                    <a:pt x="29901" y="544"/>
                  </a:cubicBezTo>
                  <a:cubicBezTo>
                    <a:pt x="30132" y="523"/>
                    <a:pt x="30363" y="512"/>
                    <a:pt x="30593" y="512"/>
                  </a:cubicBezTo>
                  <a:cubicBezTo>
                    <a:pt x="32115" y="512"/>
                    <a:pt x="33611" y="966"/>
                    <a:pt x="34900" y="1799"/>
                  </a:cubicBezTo>
                  <a:cubicBezTo>
                    <a:pt x="35576" y="2219"/>
                    <a:pt x="36179" y="2742"/>
                    <a:pt x="36685" y="3355"/>
                  </a:cubicBezTo>
                  <a:lnTo>
                    <a:pt x="36685" y="3355"/>
                  </a:lnTo>
                  <a:cubicBezTo>
                    <a:pt x="35992" y="3165"/>
                    <a:pt x="35274" y="3069"/>
                    <a:pt x="34556" y="3069"/>
                  </a:cubicBezTo>
                  <a:cubicBezTo>
                    <a:pt x="33514" y="3069"/>
                    <a:pt x="32471" y="3270"/>
                    <a:pt x="31499" y="3671"/>
                  </a:cubicBezTo>
                  <a:cubicBezTo>
                    <a:pt x="31385" y="3739"/>
                    <a:pt x="31294" y="3899"/>
                    <a:pt x="31408" y="3990"/>
                  </a:cubicBezTo>
                  <a:cubicBezTo>
                    <a:pt x="31568" y="4150"/>
                    <a:pt x="31727" y="4287"/>
                    <a:pt x="31864" y="4424"/>
                  </a:cubicBezTo>
                  <a:cubicBezTo>
                    <a:pt x="32047" y="4584"/>
                    <a:pt x="32184" y="4812"/>
                    <a:pt x="32389" y="4949"/>
                  </a:cubicBezTo>
                  <a:cubicBezTo>
                    <a:pt x="32503" y="5040"/>
                    <a:pt x="32686" y="5040"/>
                    <a:pt x="32823" y="5086"/>
                  </a:cubicBezTo>
                  <a:cubicBezTo>
                    <a:pt x="33006" y="5132"/>
                    <a:pt x="33165" y="5177"/>
                    <a:pt x="33348" y="5223"/>
                  </a:cubicBezTo>
                  <a:cubicBezTo>
                    <a:pt x="34056" y="5428"/>
                    <a:pt x="34740" y="5634"/>
                    <a:pt x="35425" y="5885"/>
                  </a:cubicBezTo>
                  <a:cubicBezTo>
                    <a:pt x="36795" y="6364"/>
                    <a:pt x="38141" y="6958"/>
                    <a:pt x="39442" y="7619"/>
                  </a:cubicBezTo>
                  <a:cubicBezTo>
                    <a:pt x="41999" y="8966"/>
                    <a:pt x="44350" y="10678"/>
                    <a:pt x="46381" y="12755"/>
                  </a:cubicBezTo>
                  <a:cubicBezTo>
                    <a:pt x="48390" y="14832"/>
                    <a:pt x="50033" y="17275"/>
                    <a:pt x="51083" y="19991"/>
                  </a:cubicBezTo>
                  <a:cubicBezTo>
                    <a:pt x="52156" y="22707"/>
                    <a:pt x="52658" y="25629"/>
                    <a:pt x="52521" y="28550"/>
                  </a:cubicBezTo>
                  <a:cubicBezTo>
                    <a:pt x="52384" y="31426"/>
                    <a:pt x="51608" y="34302"/>
                    <a:pt x="50125" y="36813"/>
                  </a:cubicBezTo>
                  <a:cubicBezTo>
                    <a:pt x="49943" y="37108"/>
                    <a:pt x="49762" y="37402"/>
                    <a:pt x="49558" y="37697"/>
                  </a:cubicBezTo>
                  <a:lnTo>
                    <a:pt x="49558" y="37697"/>
                  </a:lnTo>
                  <a:cubicBezTo>
                    <a:pt x="49557" y="37699"/>
                    <a:pt x="49555" y="37701"/>
                    <a:pt x="49554" y="37703"/>
                  </a:cubicBezTo>
                  <a:cubicBezTo>
                    <a:pt x="47651" y="40469"/>
                    <a:pt x="44997" y="42570"/>
                    <a:pt x="42382" y="44630"/>
                  </a:cubicBezTo>
                  <a:lnTo>
                    <a:pt x="42382" y="44630"/>
                  </a:lnTo>
                  <a:cubicBezTo>
                    <a:pt x="41726" y="42140"/>
                    <a:pt x="42014" y="39441"/>
                    <a:pt x="43206" y="37157"/>
                  </a:cubicBezTo>
                  <a:lnTo>
                    <a:pt x="43206" y="37157"/>
                  </a:lnTo>
                  <a:cubicBezTo>
                    <a:pt x="43207" y="37156"/>
                    <a:pt x="43208" y="37156"/>
                    <a:pt x="43208" y="37155"/>
                  </a:cubicBezTo>
                  <a:cubicBezTo>
                    <a:pt x="43208" y="37155"/>
                    <a:pt x="43208" y="37155"/>
                    <a:pt x="43208" y="37155"/>
                  </a:cubicBezTo>
                  <a:lnTo>
                    <a:pt x="43208" y="37155"/>
                  </a:lnTo>
                  <a:cubicBezTo>
                    <a:pt x="43216" y="37140"/>
                    <a:pt x="43223" y="37125"/>
                    <a:pt x="43231" y="37110"/>
                  </a:cubicBezTo>
                  <a:cubicBezTo>
                    <a:pt x="43316" y="36958"/>
                    <a:pt x="43200" y="36830"/>
                    <a:pt x="43069" y="36830"/>
                  </a:cubicBezTo>
                  <a:cubicBezTo>
                    <a:pt x="43024" y="36830"/>
                    <a:pt x="42976" y="36846"/>
                    <a:pt x="42935" y="36881"/>
                  </a:cubicBezTo>
                  <a:cubicBezTo>
                    <a:pt x="41896" y="37747"/>
                    <a:pt x="40842" y="38628"/>
                    <a:pt x="39798" y="39499"/>
                  </a:cubicBezTo>
                  <a:lnTo>
                    <a:pt x="39798" y="39499"/>
                  </a:lnTo>
                  <a:cubicBezTo>
                    <a:pt x="41001" y="36107"/>
                    <a:pt x="41008" y="32312"/>
                    <a:pt x="39876" y="28915"/>
                  </a:cubicBezTo>
                  <a:cubicBezTo>
                    <a:pt x="39534" y="27888"/>
                    <a:pt x="39077" y="26884"/>
                    <a:pt x="38552" y="25948"/>
                  </a:cubicBezTo>
                  <a:cubicBezTo>
                    <a:pt x="38512" y="25888"/>
                    <a:pt x="38444" y="25858"/>
                    <a:pt x="38378" y="25858"/>
                  </a:cubicBezTo>
                  <a:cubicBezTo>
                    <a:pt x="38295" y="25858"/>
                    <a:pt x="38212" y="25905"/>
                    <a:pt x="38187" y="25994"/>
                  </a:cubicBezTo>
                  <a:cubicBezTo>
                    <a:pt x="38002" y="27021"/>
                    <a:pt x="38039" y="28049"/>
                    <a:pt x="38348" y="29027"/>
                  </a:cubicBezTo>
                  <a:lnTo>
                    <a:pt x="38348" y="29027"/>
                  </a:lnTo>
                  <a:cubicBezTo>
                    <a:pt x="35398" y="28153"/>
                    <a:pt x="32975" y="25935"/>
                    <a:pt x="31568" y="23209"/>
                  </a:cubicBezTo>
                  <a:cubicBezTo>
                    <a:pt x="31543" y="23137"/>
                    <a:pt x="31488" y="23109"/>
                    <a:pt x="31427" y="23109"/>
                  </a:cubicBezTo>
                  <a:cubicBezTo>
                    <a:pt x="31372" y="23109"/>
                    <a:pt x="31314" y="23131"/>
                    <a:pt x="31271" y="23163"/>
                  </a:cubicBezTo>
                  <a:cubicBezTo>
                    <a:pt x="30244" y="24031"/>
                    <a:pt x="29308" y="25309"/>
                    <a:pt x="29194" y="26679"/>
                  </a:cubicBezTo>
                  <a:cubicBezTo>
                    <a:pt x="29142" y="27545"/>
                    <a:pt x="29445" y="28463"/>
                    <a:pt x="30063" y="29065"/>
                  </a:cubicBezTo>
                  <a:lnTo>
                    <a:pt x="30063" y="29065"/>
                  </a:lnTo>
                  <a:cubicBezTo>
                    <a:pt x="27467" y="28655"/>
                    <a:pt x="24994" y="27543"/>
                    <a:pt x="22917" y="25903"/>
                  </a:cubicBezTo>
                  <a:cubicBezTo>
                    <a:pt x="22300" y="25423"/>
                    <a:pt x="21707" y="24875"/>
                    <a:pt x="21182" y="24305"/>
                  </a:cubicBezTo>
                  <a:cubicBezTo>
                    <a:pt x="21142" y="24265"/>
                    <a:pt x="21089" y="24247"/>
                    <a:pt x="21036" y="24247"/>
                  </a:cubicBezTo>
                  <a:cubicBezTo>
                    <a:pt x="20968" y="24247"/>
                    <a:pt x="20901" y="24276"/>
                    <a:pt x="20863" y="24328"/>
                  </a:cubicBezTo>
                  <a:cubicBezTo>
                    <a:pt x="19464" y="26556"/>
                    <a:pt x="17272" y="28261"/>
                    <a:pt x="14745" y="29024"/>
                  </a:cubicBezTo>
                  <a:lnTo>
                    <a:pt x="14745" y="29024"/>
                  </a:lnTo>
                  <a:cubicBezTo>
                    <a:pt x="15057" y="28043"/>
                    <a:pt x="15110" y="27000"/>
                    <a:pt x="14905" y="25994"/>
                  </a:cubicBezTo>
                  <a:cubicBezTo>
                    <a:pt x="14892" y="25905"/>
                    <a:pt x="14809" y="25858"/>
                    <a:pt x="14725" y="25858"/>
                  </a:cubicBezTo>
                  <a:cubicBezTo>
                    <a:pt x="14659" y="25858"/>
                    <a:pt x="14593" y="25888"/>
                    <a:pt x="14563" y="25948"/>
                  </a:cubicBezTo>
                  <a:cubicBezTo>
                    <a:pt x="12668" y="29212"/>
                    <a:pt x="11983" y="33115"/>
                    <a:pt x="12623" y="36836"/>
                  </a:cubicBezTo>
                  <a:cubicBezTo>
                    <a:pt x="12767" y="37739"/>
                    <a:pt x="12997" y="38628"/>
                    <a:pt x="13313" y="39502"/>
                  </a:cubicBezTo>
                  <a:lnTo>
                    <a:pt x="13313" y="39502"/>
                  </a:lnTo>
                  <a:cubicBezTo>
                    <a:pt x="12259" y="38631"/>
                    <a:pt x="11217" y="37748"/>
                    <a:pt x="10157" y="36881"/>
                  </a:cubicBezTo>
                  <a:cubicBezTo>
                    <a:pt x="10116" y="36846"/>
                    <a:pt x="10068" y="36830"/>
                    <a:pt x="10023" y="36830"/>
                  </a:cubicBezTo>
                  <a:cubicBezTo>
                    <a:pt x="9892" y="36830"/>
                    <a:pt x="9776" y="36958"/>
                    <a:pt x="9861" y="37110"/>
                  </a:cubicBezTo>
                  <a:cubicBezTo>
                    <a:pt x="9869" y="37125"/>
                    <a:pt x="9877" y="37140"/>
                    <a:pt x="9884" y="37155"/>
                  </a:cubicBezTo>
                  <a:lnTo>
                    <a:pt x="9884" y="37155"/>
                  </a:lnTo>
                  <a:cubicBezTo>
                    <a:pt x="9884" y="37155"/>
                    <a:pt x="9884" y="37155"/>
                    <a:pt x="9884" y="37155"/>
                  </a:cubicBezTo>
                  <a:cubicBezTo>
                    <a:pt x="9884" y="37156"/>
                    <a:pt x="9885" y="37156"/>
                    <a:pt x="9886" y="37157"/>
                  </a:cubicBezTo>
                  <a:lnTo>
                    <a:pt x="9886" y="37157"/>
                  </a:lnTo>
                  <a:cubicBezTo>
                    <a:pt x="11078" y="39441"/>
                    <a:pt x="11366" y="42141"/>
                    <a:pt x="10709" y="44631"/>
                  </a:cubicBezTo>
                  <a:lnTo>
                    <a:pt x="10709" y="44631"/>
                  </a:lnTo>
                  <a:cubicBezTo>
                    <a:pt x="7433" y="42065"/>
                    <a:pt x="4109" y="39364"/>
                    <a:pt x="2283" y="35512"/>
                  </a:cubicBezTo>
                  <a:cubicBezTo>
                    <a:pt x="594" y="31974"/>
                    <a:pt x="206" y="27888"/>
                    <a:pt x="868" y="24054"/>
                  </a:cubicBezTo>
                  <a:cubicBezTo>
                    <a:pt x="1552" y="20151"/>
                    <a:pt x="3333" y="16544"/>
                    <a:pt x="5958" y="13600"/>
                  </a:cubicBezTo>
                  <a:cubicBezTo>
                    <a:pt x="8560" y="10655"/>
                    <a:pt x="11847" y="8373"/>
                    <a:pt x="15407" y="6798"/>
                  </a:cubicBezTo>
                  <a:cubicBezTo>
                    <a:pt x="16320" y="6387"/>
                    <a:pt x="17256" y="6022"/>
                    <a:pt x="18215" y="5702"/>
                  </a:cubicBezTo>
                  <a:cubicBezTo>
                    <a:pt x="18443" y="5634"/>
                    <a:pt x="18648" y="5565"/>
                    <a:pt x="18877" y="5497"/>
                  </a:cubicBezTo>
                  <a:cubicBezTo>
                    <a:pt x="19128" y="5405"/>
                    <a:pt x="19402" y="5360"/>
                    <a:pt x="19630" y="5268"/>
                  </a:cubicBezTo>
                  <a:cubicBezTo>
                    <a:pt x="19813" y="5177"/>
                    <a:pt x="19835" y="4880"/>
                    <a:pt x="19858" y="4698"/>
                  </a:cubicBezTo>
                  <a:cubicBezTo>
                    <a:pt x="19881" y="4424"/>
                    <a:pt x="19858" y="4150"/>
                    <a:pt x="19744" y="3876"/>
                  </a:cubicBezTo>
                  <a:cubicBezTo>
                    <a:pt x="19561" y="3442"/>
                    <a:pt x="19196" y="3123"/>
                    <a:pt x="18831" y="2826"/>
                  </a:cubicBezTo>
                  <a:cubicBezTo>
                    <a:pt x="18397" y="2507"/>
                    <a:pt x="17964" y="2233"/>
                    <a:pt x="17484" y="1982"/>
                  </a:cubicBezTo>
                  <a:cubicBezTo>
                    <a:pt x="16549" y="1479"/>
                    <a:pt x="15544" y="1091"/>
                    <a:pt x="14517" y="863"/>
                  </a:cubicBezTo>
                  <a:cubicBezTo>
                    <a:pt x="14360" y="829"/>
                    <a:pt x="14203" y="797"/>
                    <a:pt x="14045" y="767"/>
                  </a:cubicBezTo>
                  <a:lnTo>
                    <a:pt x="14045" y="767"/>
                  </a:lnTo>
                  <a:cubicBezTo>
                    <a:pt x="15302" y="542"/>
                    <a:pt x="16592" y="381"/>
                    <a:pt x="17869" y="381"/>
                  </a:cubicBezTo>
                  <a:close/>
                  <a:moveTo>
                    <a:pt x="17788" y="0"/>
                  </a:moveTo>
                  <a:cubicBezTo>
                    <a:pt x="17156" y="0"/>
                    <a:pt x="16526" y="39"/>
                    <a:pt x="15909" y="110"/>
                  </a:cubicBezTo>
                  <a:cubicBezTo>
                    <a:pt x="14882" y="224"/>
                    <a:pt x="13878" y="407"/>
                    <a:pt x="12874" y="612"/>
                  </a:cubicBezTo>
                  <a:cubicBezTo>
                    <a:pt x="12645" y="658"/>
                    <a:pt x="12714" y="977"/>
                    <a:pt x="12919" y="1000"/>
                  </a:cubicBezTo>
                  <a:cubicBezTo>
                    <a:pt x="14312" y="1114"/>
                    <a:pt x="15681" y="1502"/>
                    <a:pt x="16937" y="2119"/>
                  </a:cubicBezTo>
                  <a:cubicBezTo>
                    <a:pt x="17530" y="2415"/>
                    <a:pt x="18146" y="2781"/>
                    <a:pt x="18671" y="3191"/>
                  </a:cubicBezTo>
                  <a:cubicBezTo>
                    <a:pt x="18922" y="3397"/>
                    <a:pt x="19173" y="3625"/>
                    <a:pt x="19333" y="3899"/>
                  </a:cubicBezTo>
                  <a:cubicBezTo>
                    <a:pt x="19519" y="4229"/>
                    <a:pt x="19518" y="4577"/>
                    <a:pt x="19432" y="4927"/>
                  </a:cubicBezTo>
                  <a:lnTo>
                    <a:pt x="19432" y="4927"/>
                  </a:lnTo>
                  <a:cubicBezTo>
                    <a:pt x="16176" y="5864"/>
                    <a:pt x="13055" y="7294"/>
                    <a:pt x="10272" y="9263"/>
                  </a:cubicBezTo>
                  <a:cubicBezTo>
                    <a:pt x="7487" y="11203"/>
                    <a:pt x="5045" y="13668"/>
                    <a:pt x="3264" y="16567"/>
                  </a:cubicBezTo>
                  <a:cubicBezTo>
                    <a:pt x="1507" y="19489"/>
                    <a:pt x="457" y="22844"/>
                    <a:pt x="228" y="26222"/>
                  </a:cubicBezTo>
                  <a:cubicBezTo>
                    <a:pt x="0" y="29600"/>
                    <a:pt x="594" y="33047"/>
                    <a:pt x="2123" y="36060"/>
                  </a:cubicBezTo>
                  <a:cubicBezTo>
                    <a:pt x="3835" y="39415"/>
                    <a:pt x="6688" y="41926"/>
                    <a:pt x="9587" y="44231"/>
                  </a:cubicBezTo>
                  <a:cubicBezTo>
                    <a:pt x="9952" y="44505"/>
                    <a:pt x="10317" y="44802"/>
                    <a:pt x="10682" y="45076"/>
                  </a:cubicBezTo>
                  <a:cubicBezTo>
                    <a:pt x="10728" y="45112"/>
                    <a:pt x="10781" y="45131"/>
                    <a:pt x="10831" y="45131"/>
                  </a:cubicBezTo>
                  <a:cubicBezTo>
                    <a:pt x="10906" y="45131"/>
                    <a:pt x="10975" y="45089"/>
                    <a:pt x="11002" y="45007"/>
                  </a:cubicBezTo>
                  <a:cubicBezTo>
                    <a:pt x="11716" y="42601"/>
                    <a:pt x="11537" y="40013"/>
                    <a:pt x="10563" y="37715"/>
                  </a:cubicBezTo>
                  <a:lnTo>
                    <a:pt x="10563" y="37715"/>
                  </a:lnTo>
                  <a:cubicBezTo>
                    <a:pt x="11586" y="38562"/>
                    <a:pt x="12599" y="39418"/>
                    <a:pt x="13627" y="40260"/>
                  </a:cubicBezTo>
                  <a:cubicBezTo>
                    <a:pt x="13661" y="40294"/>
                    <a:pt x="13709" y="40309"/>
                    <a:pt x="13758" y="40309"/>
                  </a:cubicBezTo>
                  <a:cubicBezTo>
                    <a:pt x="13874" y="40309"/>
                    <a:pt x="13995" y="40221"/>
                    <a:pt x="13946" y="40077"/>
                  </a:cubicBezTo>
                  <a:cubicBezTo>
                    <a:pt x="12508" y="36562"/>
                    <a:pt x="12394" y="32590"/>
                    <a:pt x="13604" y="29007"/>
                  </a:cubicBezTo>
                  <a:cubicBezTo>
                    <a:pt x="13869" y="28173"/>
                    <a:pt x="14213" y="27370"/>
                    <a:pt x="14623" y="26612"/>
                  </a:cubicBezTo>
                  <a:lnTo>
                    <a:pt x="14623" y="26612"/>
                  </a:lnTo>
                  <a:cubicBezTo>
                    <a:pt x="14725" y="27504"/>
                    <a:pt x="14592" y="28413"/>
                    <a:pt x="14266" y="29258"/>
                  </a:cubicBezTo>
                  <a:cubicBezTo>
                    <a:pt x="14224" y="29383"/>
                    <a:pt x="14354" y="29489"/>
                    <a:pt x="14481" y="29489"/>
                  </a:cubicBezTo>
                  <a:cubicBezTo>
                    <a:pt x="14493" y="29489"/>
                    <a:pt x="14505" y="29488"/>
                    <a:pt x="14517" y="29486"/>
                  </a:cubicBezTo>
                  <a:cubicBezTo>
                    <a:pt x="17180" y="28776"/>
                    <a:pt x="19541" y="27030"/>
                    <a:pt x="21075" y="24732"/>
                  </a:cubicBezTo>
                  <a:lnTo>
                    <a:pt x="21075" y="24732"/>
                  </a:lnTo>
                  <a:cubicBezTo>
                    <a:pt x="23014" y="26744"/>
                    <a:pt x="25483" y="28253"/>
                    <a:pt x="28189" y="29030"/>
                  </a:cubicBezTo>
                  <a:cubicBezTo>
                    <a:pt x="29057" y="29281"/>
                    <a:pt x="29947" y="29440"/>
                    <a:pt x="30837" y="29555"/>
                  </a:cubicBezTo>
                  <a:cubicBezTo>
                    <a:pt x="30843" y="29555"/>
                    <a:pt x="30850" y="29556"/>
                    <a:pt x="30856" y="29556"/>
                  </a:cubicBezTo>
                  <a:cubicBezTo>
                    <a:pt x="31024" y="29556"/>
                    <a:pt x="31083" y="29255"/>
                    <a:pt x="30928" y="29189"/>
                  </a:cubicBezTo>
                  <a:cubicBezTo>
                    <a:pt x="29947" y="28756"/>
                    <a:pt x="29490" y="27637"/>
                    <a:pt x="29582" y="26610"/>
                  </a:cubicBezTo>
                  <a:cubicBezTo>
                    <a:pt x="29688" y="25439"/>
                    <a:pt x="30490" y="24367"/>
                    <a:pt x="31357" y="23598"/>
                  </a:cubicBezTo>
                  <a:lnTo>
                    <a:pt x="31357" y="23598"/>
                  </a:lnTo>
                  <a:cubicBezTo>
                    <a:pt x="32502" y="25725"/>
                    <a:pt x="34262" y="27559"/>
                    <a:pt x="36407" y="28664"/>
                  </a:cubicBezTo>
                  <a:cubicBezTo>
                    <a:pt x="37114" y="29007"/>
                    <a:pt x="37845" y="29281"/>
                    <a:pt x="38598" y="29486"/>
                  </a:cubicBezTo>
                  <a:cubicBezTo>
                    <a:pt x="38608" y="29488"/>
                    <a:pt x="38618" y="29489"/>
                    <a:pt x="38628" y="29489"/>
                  </a:cubicBezTo>
                  <a:cubicBezTo>
                    <a:pt x="38738" y="29489"/>
                    <a:pt x="38868" y="29383"/>
                    <a:pt x="38826" y="29258"/>
                  </a:cubicBezTo>
                  <a:cubicBezTo>
                    <a:pt x="38502" y="28400"/>
                    <a:pt x="38385" y="27511"/>
                    <a:pt x="38475" y="26629"/>
                  </a:cubicBezTo>
                  <a:lnTo>
                    <a:pt x="38475" y="26629"/>
                  </a:lnTo>
                  <a:cubicBezTo>
                    <a:pt x="40165" y="29795"/>
                    <a:pt x="40732" y="33521"/>
                    <a:pt x="40059" y="37041"/>
                  </a:cubicBezTo>
                  <a:cubicBezTo>
                    <a:pt x="39853" y="38091"/>
                    <a:pt x="39556" y="39096"/>
                    <a:pt x="39146" y="40077"/>
                  </a:cubicBezTo>
                  <a:cubicBezTo>
                    <a:pt x="39097" y="40221"/>
                    <a:pt x="39218" y="40309"/>
                    <a:pt x="39334" y="40309"/>
                  </a:cubicBezTo>
                  <a:cubicBezTo>
                    <a:pt x="39383" y="40309"/>
                    <a:pt x="39431" y="40294"/>
                    <a:pt x="39465" y="40260"/>
                  </a:cubicBezTo>
                  <a:cubicBezTo>
                    <a:pt x="40494" y="39418"/>
                    <a:pt x="41507" y="38561"/>
                    <a:pt x="42530" y="37714"/>
                  </a:cubicBezTo>
                  <a:lnTo>
                    <a:pt x="42530" y="37714"/>
                  </a:lnTo>
                  <a:cubicBezTo>
                    <a:pt x="41560" y="40013"/>
                    <a:pt x="41397" y="42601"/>
                    <a:pt x="42090" y="45007"/>
                  </a:cubicBezTo>
                  <a:cubicBezTo>
                    <a:pt x="42117" y="45089"/>
                    <a:pt x="42186" y="45131"/>
                    <a:pt x="42261" y="45131"/>
                  </a:cubicBezTo>
                  <a:cubicBezTo>
                    <a:pt x="42311" y="45131"/>
                    <a:pt x="42364" y="45112"/>
                    <a:pt x="42410" y="45076"/>
                  </a:cubicBezTo>
                  <a:cubicBezTo>
                    <a:pt x="45124" y="42954"/>
                    <a:pt x="47907" y="40787"/>
                    <a:pt x="49893" y="37891"/>
                  </a:cubicBezTo>
                  <a:lnTo>
                    <a:pt x="49893" y="37891"/>
                  </a:lnTo>
                  <a:cubicBezTo>
                    <a:pt x="49894" y="37889"/>
                    <a:pt x="49895" y="37887"/>
                    <a:pt x="49896" y="37886"/>
                  </a:cubicBezTo>
                  <a:lnTo>
                    <a:pt x="49896" y="37886"/>
                  </a:lnTo>
                  <a:cubicBezTo>
                    <a:pt x="49896" y="37886"/>
                    <a:pt x="49896" y="37886"/>
                    <a:pt x="49896" y="37886"/>
                  </a:cubicBezTo>
                  <a:cubicBezTo>
                    <a:pt x="49900" y="37881"/>
                    <a:pt x="49903" y="37877"/>
                    <a:pt x="49905" y="37872"/>
                  </a:cubicBezTo>
                  <a:lnTo>
                    <a:pt x="49905" y="37872"/>
                  </a:lnTo>
                  <a:cubicBezTo>
                    <a:pt x="51543" y="35479"/>
                    <a:pt x="52499" y="32676"/>
                    <a:pt x="52795" y="29783"/>
                  </a:cubicBezTo>
                  <a:cubicBezTo>
                    <a:pt x="53115" y="26861"/>
                    <a:pt x="52772" y="23848"/>
                    <a:pt x="51859" y="21041"/>
                  </a:cubicBezTo>
                  <a:cubicBezTo>
                    <a:pt x="50969" y="18256"/>
                    <a:pt x="49463" y="15700"/>
                    <a:pt x="47545" y="13486"/>
                  </a:cubicBezTo>
                  <a:cubicBezTo>
                    <a:pt x="45628" y="11272"/>
                    <a:pt x="43323" y="9400"/>
                    <a:pt x="40789" y="7939"/>
                  </a:cubicBezTo>
                  <a:cubicBezTo>
                    <a:pt x="39511" y="7209"/>
                    <a:pt x="38187" y="6570"/>
                    <a:pt x="36840" y="6022"/>
                  </a:cubicBezTo>
                  <a:cubicBezTo>
                    <a:pt x="36155" y="5748"/>
                    <a:pt x="35471" y="5497"/>
                    <a:pt x="34763" y="5268"/>
                  </a:cubicBezTo>
                  <a:cubicBezTo>
                    <a:pt x="34398" y="5154"/>
                    <a:pt x="34056" y="5040"/>
                    <a:pt x="33713" y="4926"/>
                  </a:cubicBezTo>
                  <a:cubicBezTo>
                    <a:pt x="33531" y="4880"/>
                    <a:pt x="33371" y="4835"/>
                    <a:pt x="33211" y="4789"/>
                  </a:cubicBezTo>
                  <a:cubicBezTo>
                    <a:pt x="33028" y="4743"/>
                    <a:pt x="32800" y="4721"/>
                    <a:pt x="32640" y="4652"/>
                  </a:cubicBezTo>
                  <a:cubicBezTo>
                    <a:pt x="32481" y="4561"/>
                    <a:pt x="32344" y="4355"/>
                    <a:pt x="32207" y="4219"/>
                  </a:cubicBezTo>
                  <a:cubicBezTo>
                    <a:pt x="32099" y="4124"/>
                    <a:pt x="32000" y="4030"/>
                    <a:pt x="31898" y="3936"/>
                  </a:cubicBezTo>
                  <a:lnTo>
                    <a:pt x="31898" y="3936"/>
                  </a:lnTo>
                  <a:cubicBezTo>
                    <a:pt x="32755" y="3617"/>
                    <a:pt x="33652" y="3457"/>
                    <a:pt x="34549" y="3457"/>
                  </a:cubicBezTo>
                  <a:cubicBezTo>
                    <a:pt x="35433" y="3457"/>
                    <a:pt x="36316" y="3612"/>
                    <a:pt x="37160" y="3922"/>
                  </a:cubicBezTo>
                  <a:cubicBezTo>
                    <a:pt x="37173" y="3926"/>
                    <a:pt x="37187" y="3928"/>
                    <a:pt x="37200" y="3928"/>
                  </a:cubicBezTo>
                  <a:cubicBezTo>
                    <a:pt x="37325" y="3928"/>
                    <a:pt x="37448" y="3749"/>
                    <a:pt x="37365" y="3625"/>
                  </a:cubicBezTo>
                  <a:cubicBezTo>
                    <a:pt x="36292" y="2141"/>
                    <a:pt x="34740" y="1023"/>
                    <a:pt x="32983" y="475"/>
                  </a:cubicBezTo>
                  <a:cubicBezTo>
                    <a:pt x="32222" y="247"/>
                    <a:pt x="31437" y="134"/>
                    <a:pt x="30653" y="134"/>
                  </a:cubicBezTo>
                  <a:cubicBezTo>
                    <a:pt x="29556" y="134"/>
                    <a:pt x="28461" y="355"/>
                    <a:pt x="27436" y="795"/>
                  </a:cubicBezTo>
                  <a:cubicBezTo>
                    <a:pt x="26490" y="1182"/>
                    <a:pt x="25625" y="1751"/>
                    <a:pt x="24880" y="2464"/>
                  </a:cubicBezTo>
                  <a:lnTo>
                    <a:pt x="24880" y="2464"/>
                  </a:lnTo>
                  <a:cubicBezTo>
                    <a:pt x="22975" y="650"/>
                    <a:pt x="20365" y="0"/>
                    <a:pt x="17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2" name="Google Shape;6012;p72"/>
          <p:cNvGrpSpPr/>
          <p:nvPr/>
        </p:nvGrpSpPr>
        <p:grpSpPr>
          <a:xfrm>
            <a:off x="1173144" y="2293176"/>
            <a:ext cx="1461625" cy="2279850"/>
            <a:chOff x="533125" y="1678125"/>
            <a:chExt cx="1461625" cy="2279850"/>
          </a:xfrm>
        </p:grpSpPr>
        <p:sp>
          <p:nvSpPr>
            <p:cNvPr id="6013" name="Google Shape;6013;p72"/>
            <p:cNvSpPr/>
            <p:nvPr/>
          </p:nvSpPr>
          <p:spPr>
            <a:xfrm>
              <a:off x="656375" y="3784475"/>
              <a:ext cx="1118475" cy="173500"/>
            </a:xfrm>
            <a:custGeom>
              <a:avLst/>
              <a:gdLst/>
              <a:ahLst/>
              <a:cxnLst/>
              <a:rect l="l" t="t" r="r" b="b"/>
              <a:pathLst>
                <a:path w="44739" h="6940" extrusionOk="0">
                  <a:moveTo>
                    <a:pt x="22370" y="1"/>
                  </a:moveTo>
                  <a:cubicBezTo>
                    <a:pt x="9998" y="1"/>
                    <a:pt x="1" y="1553"/>
                    <a:pt x="1" y="3470"/>
                  </a:cubicBezTo>
                  <a:cubicBezTo>
                    <a:pt x="1" y="5387"/>
                    <a:pt x="9998" y="6940"/>
                    <a:pt x="22370" y="6940"/>
                  </a:cubicBezTo>
                  <a:cubicBezTo>
                    <a:pt x="34718" y="6940"/>
                    <a:pt x="44739" y="5387"/>
                    <a:pt x="44739" y="3470"/>
                  </a:cubicBezTo>
                  <a:cubicBezTo>
                    <a:pt x="44739" y="1553"/>
                    <a:pt x="34718" y="1"/>
                    <a:pt x="223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4" name="Google Shape;6014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1393" y="0"/>
                  </a:moveTo>
                  <a:lnTo>
                    <a:pt x="2306" y="12668"/>
                  </a:lnTo>
                  <a:lnTo>
                    <a:pt x="2352" y="13239"/>
                  </a:lnTo>
                  <a:cubicBezTo>
                    <a:pt x="92" y="13536"/>
                    <a:pt x="0" y="16001"/>
                    <a:pt x="0" y="16001"/>
                  </a:cubicBezTo>
                  <a:lnTo>
                    <a:pt x="4839" y="16001"/>
                  </a:lnTo>
                  <a:cubicBezTo>
                    <a:pt x="5319" y="16001"/>
                    <a:pt x="5707" y="15613"/>
                    <a:pt x="5707" y="15133"/>
                  </a:cubicBezTo>
                  <a:lnTo>
                    <a:pt x="6460" y="12965"/>
                  </a:lnTo>
                  <a:lnTo>
                    <a:pt x="10454" y="1598"/>
                  </a:lnTo>
                  <a:lnTo>
                    <a:pt x="1393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72"/>
            <p:cNvSpPr/>
            <p:nvPr/>
          </p:nvSpPr>
          <p:spPr>
            <a:xfrm>
              <a:off x="925725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10454" y="1598"/>
                  </a:moveTo>
                  <a:lnTo>
                    <a:pt x="6460" y="12965"/>
                  </a:lnTo>
                  <a:lnTo>
                    <a:pt x="5707" y="15133"/>
                  </a:lnTo>
                  <a:cubicBezTo>
                    <a:pt x="5707" y="15613"/>
                    <a:pt x="5319" y="16001"/>
                    <a:pt x="4839" y="16001"/>
                  </a:cubicBezTo>
                  <a:lnTo>
                    <a:pt x="0" y="16001"/>
                  </a:lnTo>
                  <a:cubicBezTo>
                    <a:pt x="0" y="16001"/>
                    <a:pt x="92" y="13536"/>
                    <a:pt x="2352" y="13239"/>
                  </a:cubicBezTo>
                  <a:lnTo>
                    <a:pt x="2306" y="12668"/>
                  </a:lnTo>
                  <a:lnTo>
                    <a:pt x="1393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72"/>
            <p:cNvSpPr/>
            <p:nvPr/>
          </p:nvSpPr>
          <p:spPr>
            <a:xfrm>
              <a:off x="925725" y="3802175"/>
              <a:ext cx="161525" cy="83325"/>
            </a:xfrm>
            <a:custGeom>
              <a:avLst/>
              <a:gdLst/>
              <a:ahLst/>
              <a:cxnLst/>
              <a:rect l="l" t="t" r="r" b="b"/>
              <a:pathLst>
                <a:path w="6461" h="3333" extrusionOk="0">
                  <a:moveTo>
                    <a:pt x="2306" y="0"/>
                  </a:moveTo>
                  <a:lnTo>
                    <a:pt x="2352" y="571"/>
                  </a:lnTo>
                  <a:cubicBezTo>
                    <a:pt x="92" y="868"/>
                    <a:pt x="0" y="3333"/>
                    <a:pt x="0" y="3333"/>
                  </a:cubicBezTo>
                  <a:lnTo>
                    <a:pt x="4839" y="3333"/>
                  </a:lnTo>
                  <a:cubicBezTo>
                    <a:pt x="5319" y="3333"/>
                    <a:pt x="5707" y="2945"/>
                    <a:pt x="5707" y="2465"/>
                  </a:cubicBezTo>
                  <a:lnTo>
                    <a:pt x="6460" y="297"/>
                  </a:lnTo>
                  <a:cubicBezTo>
                    <a:pt x="5182" y="160"/>
                    <a:pt x="3904" y="69"/>
                    <a:pt x="2625" y="23"/>
                  </a:cubicBezTo>
                  <a:cubicBezTo>
                    <a:pt x="2511" y="23"/>
                    <a:pt x="2420" y="0"/>
                    <a:pt x="23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7" name="Google Shape;6017;p72"/>
            <p:cNvSpPr/>
            <p:nvPr/>
          </p:nvSpPr>
          <p:spPr>
            <a:xfrm>
              <a:off x="920600" y="3797600"/>
              <a:ext cx="171875" cy="92725"/>
            </a:xfrm>
            <a:custGeom>
              <a:avLst/>
              <a:gdLst/>
              <a:ahLst/>
              <a:cxnLst/>
              <a:rect l="l" t="t" r="r" b="b"/>
              <a:pathLst>
                <a:path w="6875" h="3709" extrusionOk="0">
                  <a:moveTo>
                    <a:pt x="2723" y="390"/>
                  </a:moveTo>
                  <a:lnTo>
                    <a:pt x="2723" y="390"/>
                  </a:lnTo>
                  <a:cubicBezTo>
                    <a:pt x="3956" y="402"/>
                    <a:pt x="5189" y="517"/>
                    <a:pt x="6406" y="655"/>
                  </a:cubicBezTo>
                  <a:lnTo>
                    <a:pt x="6406" y="655"/>
                  </a:lnTo>
                  <a:cubicBezTo>
                    <a:pt x="6249" y="1107"/>
                    <a:pt x="6092" y="1558"/>
                    <a:pt x="5935" y="2009"/>
                  </a:cubicBezTo>
                  <a:cubicBezTo>
                    <a:pt x="5866" y="2215"/>
                    <a:pt x="5775" y="2397"/>
                    <a:pt x="5729" y="2603"/>
                  </a:cubicBezTo>
                  <a:cubicBezTo>
                    <a:pt x="5684" y="2808"/>
                    <a:pt x="5684" y="2991"/>
                    <a:pt x="5501" y="3151"/>
                  </a:cubicBezTo>
                  <a:cubicBezTo>
                    <a:pt x="5364" y="3265"/>
                    <a:pt x="5204" y="3310"/>
                    <a:pt x="5044" y="3310"/>
                  </a:cubicBezTo>
                  <a:cubicBezTo>
                    <a:pt x="4656" y="3326"/>
                    <a:pt x="4268" y="3331"/>
                    <a:pt x="3880" y="3331"/>
                  </a:cubicBezTo>
                  <a:cubicBezTo>
                    <a:pt x="3104" y="3331"/>
                    <a:pt x="2328" y="3310"/>
                    <a:pt x="1552" y="3310"/>
                  </a:cubicBezTo>
                  <a:lnTo>
                    <a:pt x="409" y="3310"/>
                  </a:lnTo>
                  <a:cubicBezTo>
                    <a:pt x="454" y="2995"/>
                    <a:pt x="554" y="2650"/>
                    <a:pt x="685" y="2352"/>
                  </a:cubicBezTo>
                  <a:cubicBezTo>
                    <a:pt x="1073" y="1553"/>
                    <a:pt x="1735" y="1073"/>
                    <a:pt x="2602" y="936"/>
                  </a:cubicBezTo>
                  <a:cubicBezTo>
                    <a:pt x="2693" y="936"/>
                    <a:pt x="2762" y="822"/>
                    <a:pt x="2739" y="754"/>
                  </a:cubicBezTo>
                  <a:cubicBezTo>
                    <a:pt x="2739" y="635"/>
                    <a:pt x="2729" y="515"/>
                    <a:pt x="2723" y="390"/>
                  </a:cubicBezTo>
                  <a:close/>
                  <a:moveTo>
                    <a:pt x="2511" y="1"/>
                  </a:moveTo>
                  <a:cubicBezTo>
                    <a:pt x="2420" y="1"/>
                    <a:pt x="2328" y="92"/>
                    <a:pt x="2328" y="183"/>
                  </a:cubicBezTo>
                  <a:cubicBezTo>
                    <a:pt x="2328" y="331"/>
                    <a:pt x="2340" y="466"/>
                    <a:pt x="2355" y="598"/>
                  </a:cubicBezTo>
                  <a:lnTo>
                    <a:pt x="2355" y="598"/>
                  </a:lnTo>
                  <a:cubicBezTo>
                    <a:pt x="1489" y="773"/>
                    <a:pt x="776" y="1326"/>
                    <a:pt x="388" y="2123"/>
                  </a:cubicBezTo>
                  <a:cubicBezTo>
                    <a:pt x="183" y="2557"/>
                    <a:pt x="46" y="3036"/>
                    <a:pt x="23" y="3516"/>
                  </a:cubicBezTo>
                  <a:cubicBezTo>
                    <a:pt x="0" y="3607"/>
                    <a:pt x="114" y="3698"/>
                    <a:pt x="205" y="3698"/>
                  </a:cubicBezTo>
                  <a:lnTo>
                    <a:pt x="3675" y="3698"/>
                  </a:lnTo>
                  <a:cubicBezTo>
                    <a:pt x="3979" y="3698"/>
                    <a:pt x="4284" y="3708"/>
                    <a:pt x="4588" y="3708"/>
                  </a:cubicBezTo>
                  <a:cubicBezTo>
                    <a:pt x="4740" y="3708"/>
                    <a:pt x="4892" y="3706"/>
                    <a:pt x="5044" y="3698"/>
                  </a:cubicBezTo>
                  <a:cubicBezTo>
                    <a:pt x="5455" y="3675"/>
                    <a:pt x="5843" y="3470"/>
                    <a:pt x="6003" y="3059"/>
                  </a:cubicBezTo>
                  <a:cubicBezTo>
                    <a:pt x="6049" y="2968"/>
                    <a:pt x="6072" y="2854"/>
                    <a:pt x="6094" y="2717"/>
                  </a:cubicBezTo>
                  <a:cubicBezTo>
                    <a:pt x="6100" y="2675"/>
                    <a:pt x="6101" y="2654"/>
                    <a:pt x="6101" y="2647"/>
                  </a:cubicBezTo>
                  <a:lnTo>
                    <a:pt x="6101" y="2647"/>
                  </a:lnTo>
                  <a:cubicBezTo>
                    <a:pt x="6125" y="2564"/>
                    <a:pt x="6165" y="2483"/>
                    <a:pt x="6186" y="2420"/>
                  </a:cubicBezTo>
                  <a:lnTo>
                    <a:pt x="6848" y="548"/>
                  </a:lnTo>
                  <a:cubicBezTo>
                    <a:pt x="6874" y="459"/>
                    <a:pt x="6835" y="387"/>
                    <a:pt x="6772" y="346"/>
                  </a:cubicBezTo>
                  <a:lnTo>
                    <a:pt x="6772" y="346"/>
                  </a:lnTo>
                  <a:cubicBezTo>
                    <a:pt x="6745" y="320"/>
                    <a:pt x="6709" y="302"/>
                    <a:pt x="6665" y="297"/>
                  </a:cubicBezTo>
                  <a:cubicBezTo>
                    <a:pt x="5296" y="160"/>
                    <a:pt x="3903" y="23"/>
                    <a:pt x="251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8" name="Google Shape;6018;p72"/>
            <p:cNvSpPr/>
            <p:nvPr/>
          </p:nvSpPr>
          <p:spPr>
            <a:xfrm>
              <a:off x="888625" y="3435825"/>
              <a:ext cx="349250" cy="273400"/>
            </a:xfrm>
            <a:custGeom>
              <a:avLst/>
              <a:gdLst/>
              <a:ahLst/>
              <a:cxnLst/>
              <a:rect l="l" t="t" r="r" b="b"/>
              <a:pathLst>
                <a:path w="13970" h="10936" extrusionOk="0">
                  <a:moveTo>
                    <a:pt x="1484" y="0"/>
                  </a:moveTo>
                  <a:lnTo>
                    <a:pt x="708" y="4360"/>
                  </a:lnTo>
                  <a:lnTo>
                    <a:pt x="1" y="8309"/>
                  </a:lnTo>
                  <a:cubicBezTo>
                    <a:pt x="1" y="8309"/>
                    <a:pt x="5993" y="10935"/>
                    <a:pt x="11556" y="10935"/>
                  </a:cubicBezTo>
                  <a:cubicBezTo>
                    <a:pt x="11860" y="10935"/>
                    <a:pt x="12163" y="10927"/>
                    <a:pt x="12463" y="10911"/>
                  </a:cubicBezTo>
                  <a:lnTo>
                    <a:pt x="12988" y="7122"/>
                  </a:lnTo>
                  <a:lnTo>
                    <a:pt x="13765" y="1598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72"/>
            <p:cNvSpPr/>
            <p:nvPr/>
          </p:nvSpPr>
          <p:spPr>
            <a:xfrm>
              <a:off x="888625" y="3435825"/>
              <a:ext cx="349250" cy="280775"/>
            </a:xfrm>
            <a:custGeom>
              <a:avLst/>
              <a:gdLst/>
              <a:ahLst/>
              <a:cxnLst/>
              <a:rect l="l" t="t" r="r" b="b"/>
              <a:pathLst>
                <a:path w="13970" h="11231" fill="none" extrusionOk="0">
                  <a:moveTo>
                    <a:pt x="13970" y="0"/>
                  </a:moveTo>
                  <a:lnTo>
                    <a:pt x="13765" y="1598"/>
                  </a:lnTo>
                  <a:lnTo>
                    <a:pt x="12988" y="7122"/>
                  </a:lnTo>
                  <a:lnTo>
                    <a:pt x="12463" y="10911"/>
                  </a:lnTo>
                  <a:cubicBezTo>
                    <a:pt x="6666" y="11230"/>
                    <a:pt x="1" y="8309"/>
                    <a:pt x="1" y="8309"/>
                  </a:cubicBezTo>
                  <a:lnTo>
                    <a:pt x="708" y="4360"/>
                  </a:lnTo>
                  <a:lnTo>
                    <a:pt x="1484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extrusionOk="0">
                  <a:moveTo>
                    <a:pt x="9062" y="0"/>
                  </a:moveTo>
                  <a:lnTo>
                    <a:pt x="0" y="1598"/>
                  </a:lnTo>
                  <a:lnTo>
                    <a:pt x="4018" y="13033"/>
                  </a:lnTo>
                  <a:lnTo>
                    <a:pt x="4748" y="15133"/>
                  </a:lnTo>
                  <a:cubicBezTo>
                    <a:pt x="4748" y="15613"/>
                    <a:pt x="5136" y="16001"/>
                    <a:pt x="5616" y="16001"/>
                  </a:cubicBezTo>
                  <a:lnTo>
                    <a:pt x="10454" y="16001"/>
                  </a:lnTo>
                  <a:cubicBezTo>
                    <a:pt x="10454" y="16001"/>
                    <a:pt x="10363" y="13536"/>
                    <a:pt x="8103" y="13239"/>
                  </a:cubicBezTo>
                  <a:lnTo>
                    <a:pt x="8149" y="12691"/>
                  </a:lnTo>
                  <a:lnTo>
                    <a:pt x="9062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1" name="Google Shape;6021;p72"/>
            <p:cNvSpPr/>
            <p:nvPr/>
          </p:nvSpPr>
          <p:spPr>
            <a:xfrm>
              <a:off x="1245850" y="3485475"/>
              <a:ext cx="261375" cy="400025"/>
            </a:xfrm>
            <a:custGeom>
              <a:avLst/>
              <a:gdLst/>
              <a:ahLst/>
              <a:cxnLst/>
              <a:rect l="l" t="t" r="r" b="b"/>
              <a:pathLst>
                <a:path w="10455" h="16001" fill="none" extrusionOk="0">
                  <a:moveTo>
                    <a:pt x="4748" y="15133"/>
                  </a:moveTo>
                  <a:lnTo>
                    <a:pt x="4748" y="15133"/>
                  </a:lnTo>
                  <a:lnTo>
                    <a:pt x="4018" y="13033"/>
                  </a:lnTo>
                  <a:lnTo>
                    <a:pt x="0" y="1598"/>
                  </a:lnTo>
                  <a:lnTo>
                    <a:pt x="9062" y="0"/>
                  </a:lnTo>
                  <a:lnTo>
                    <a:pt x="8149" y="12691"/>
                  </a:lnTo>
                  <a:lnTo>
                    <a:pt x="8103" y="13239"/>
                  </a:lnTo>
                  <a:cubicBezTo>
                    <a:pt x="10363" y="13536"/>
                    <a:pt x="10454" y="16001"/>
                    <a:pt x="10454" y="16001"/>
                  </a:cubicBezTo>
                  <a:lnTo>
                    <a:pt x="5616" y="16001"/>
                  </a:lnTo>
                  <a:cubicBezTo>
                    <a:pt x="5136" y="16001"/>
                    <a:pt x="4748" y="15613"/>
                    <a:pt x="4748" y="1513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2" name="Google Shape;6022;p72"/>
            <p:cNvSpPr/>
            <p:nvPr/>
          </p:nvSpPr>
          <p:spPr>
            <a:xfrm>
              <a:off x="1346275" y="3802750"/>
              <a:ext cx="160950" cy="82750"/>
            </a:xfrm>
            <a:custGeom>
              <a:avLst/>
              <a:gdLst/>
              <a:ahLst/>
              <a:cxnLst/>
              <a:rect l="l" t="t" r="r" b="b"/>
              <a:pathLst>
                <a:path w="6438" h="3310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2740" y="69"/>
                    <a:pt x="1370" y="183"/>
                    <a:pt x="1" y="342"/>
                  </a:cubicBezTo>
                  <a:lnTo>
                    <a:pt x="731" y="2442"/>
                  </a:lnTo>
                  <a:cubicBezTo>
                    <a:pt x="731" y="2922"/>
                    <a:pt x="1119" y="3310"/>
                    <a:pt x="1599" y="3310"/>
                  </a:cubicBezTo>
                  <a:lnTo>
                    <a:pt x="6437" y="3310"/>
                  </a:lnTo>
                  <a:cubicBezTo>
                    <a:pt x="6437" y="3310"/>
                    <a:pt x="6346" y="845"/>
                    <a:pt x="4086" y="548"/>
                  </a:cubicBezTo>
                  <a:lnTo>
                    <a:pt x="413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3" name="Google Shape;6023;p72"/>
            <p:cNvSpPr/>
            <p:nvPr/>
          </p:nvSpPr>
          <p:spPr>
            <a:xfrm>
              <a:off x="1340575" y="3798175"/>
              <a:ext cx="171225" cy="91900"/>
            </a:xfrm>
            <a:custGeom>
              <a:avLst/>
              <a:gdLst/>
              <a:ahLst/>
              <a:cxnLst/>
              <a:rect l="l" t="t" r="r" b="b"/>
              <a:pathLst>
                <a:path w="6849" h="3676" extrusionOk="0">
                  <a:moveTo>
                    <a:pt x="4147" y="396"/>
                  </a:moveTo>
                  <a:cubicBezTo>
                    <a:pt x="4140" y="508"/>
                    <a:pt x="4132" y="619"/>
                    <a:pt x="4132" y="731"/>
                  </a:cubicBezTo>
                  <a:cubicBezTo>
                    <a:pt x="4109" y="799"/>
                    <a:pt x="4178" y="913"/>
                    <a:pt x="4269" y="913"/>
                  </a:cubicBezTo>
                  <a:cubicBezTo>
                    <a:pt x="5136" y="1050"/>
                    <a:pt x="5798" y="1530"/>
                    <a:pt x="6186" y="2329"/>
                  </a:cubicBezTo>
                  <a:cubicBezTo>
                    <a:pt x="6317" y="2627"/>
                    <a:pt x="6417" y="2972"/>
                    <a:pt x="6462" y="3287"/>
                  </a:cubicBezTo>
                  <a:lnTo>
                    <a:pt x="1827" y="3287"/>
                  </a:lnTo>
                  <a:cubicBezTo>
                    <a:pt x="1461" y="3287"/>
                    <a:pt x="1165" y="3013"/>
                    <a:pt x="1165" y="2625"/>
                  </a:cubicBezTo>
                  <a:cubicBezTo>
                    <a:pt x="1165" y="2534"/>
                    <a:pt x="1073" y="2397"/>
                    <a:pt x="1050" y="2306"/>
                  </a:cubicBezTo>
                  <a:cubicBezTo>
                    <a:pt x="959" y="2055"/>
                    <a:pt x="868" y="1826"/>
                    <a:pt x="799" y="1575"/>
                  </a:cubicBezTo>
                  <a:cubicBezTo>
                    <a:pt x="687" y="1277"/>
                    <a:pt x="575" y="978"/>
                    <a:pt x="476" y="680"/>
                  </a:cubicBezTo>
                  <a:lnTo>
                    <a:pt x="476" y="680"/>
                  </a:lnTo>
                  <a:cubicBezTo>
                    <a:pt x="1693" y="543"/>
                    <a:pt x="2912" y="443"/>
                    <a:pt x="4147" y="396"/>
                  </a:cubicBezTo>
                  <a:close/>
                  <a:moveTo>
                    <a:pt x="4360" y="0"/>
                  </a:moveTo>
                  <a:cubicBezTo>
                    <a:pt x="2968" y="69"/>
                    <a:pt x="1598" y="183"/>
                    <a:pt x="229" y="343"/>
                  </a:cubicBezTo>
                  <a:cubicBezTo>
                    <a:pt x="115" y="343"/>
                    <a:pt x="0" y="457"/>
                    <a:pt x="46" y="571"/>
                  </a:cubicBezTo>
                  <a:cubicBezTo>
                    <a:pt x="160" y="936"/>
                    <a:pt x="297" y="1279"/>
                    <a:pt x="411" y="1621"/>
                  </a:cubicBezTo>
                  <a:cubicBezTo>
                    <a:pt x="503" y="1872"/>
                    <a:pt x="571" y="2100"/>
                    <a:pt x="662" y="2351"/>
                  </a:cubicBezTo>
                  <a:cubicBezTo>
                    <a:pt x="685" y="2420"/>
                    <a:pt x="708" y="2511"/>
                    <a:pt x="754" y="2580"/>
                  </a:cubicBezTo>
                  <a:cubicBezTo>
                    <a:pt x="754" y="2611"/>
                    <a:pt x="764" y="2675"/>
                    <a:pt x="771" y="2675"/>
                  </a:cubicBezTo>
                  <a:cubicBezTo>
                    <a:pt x="774" y="2675"/>
                    <a:pt x="777" y="2661"/>
                    <a:pt x="777" y="2625"/>
                  </a:cubicBezTo>
                  <a:cubicBezTo>
                    <a:pt x="777" y="2625"/>
                    <a:pt x="777" y="2625"/>
                    <a:pt x="777" y="2625"/>
                  </a:cubicBezTo>
                  <a:lnTo>
                    <a:pt x="777" y="2625"/>
                  </a:lnTo>
                  <a:cubicBezTo>
                    <a:pt x="777" y="2633"/>
                    <a:pt x="777" y="2640"/>
                    <a:pt x="778" y="2647"/>
                  </a:cubicBezTo>
                  <a:lnTo>
                    <a:pt x="778" y="2647"/>
                  </a:lnTo>
                  <a:cubicBezTo>
                    <a:pt x="810" y="3252"/>
                    <a:pt x="1263" y="3675"/>
                    <a:pt x="1849" y="3675"/>
                  </a:cubicBezTo>
                  <a:lnTo>
                    <a:pt x="6665" y="3675"/>
                  </a:lnTo>
                  <a:cubicBezTo>
                    <a:pt x="6757" y="3675"/>
                    <a:pt x="6848" y="3584"/>
                    <a:pt x="6848" y="3493"/>
                  </a:cubicBezTo>
                  <a:cubicBezTo>
                    <a:pt x="6825" y="3013"/>
                    <a:pt x="6688" y="2534"/>
                    <a:pt x="6483" y="2100"/>
                  </a:cubicBezTo>
                  <a:cubicBezTo>
                    <a:pt x="6094" y="1302"/>
                    <a:pt x="5380" y="748"/>
                    <a:pt x="4512" y="575"/>
                  </a:cubicBezTo>
                  <a:lnTo>
                    <a:pt x="4512" y="575"/>
                  </a:lnTo>
                  <a:cubicBezTo>
                    <a:pt x="4522" y="444"/>
                    <a:pt x="4526" y="314"/>
                    <a:pt x="4543" y="183"/>
                  </a:cubicBezTo>
                  <a:cubicBezTo>
                    <a:pt x="4543" y="92"/>
                    <a:pt x="4451" y="0"/>
                    <a:pt x="436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72"/>
            <p:cNvSpPr/>
            <p:nvPr/>
          </p:nvSpPr>
          <p:spPr>
            <a:xfrm>
              <a:off x="1227025" y="3435825"/>
              <a:ext cx="349825" cy="273400"/>
            </a:xfrm>
            <a:custGeom>
              <a:avLst/>
              <a:gdLst/>
              <a:ahLst/>
              <a:cxnLst/>
              <a:rect l="l" t="t" r="r" b="b"/>
              <a:pathLst>
                <a:path w="13993" h="10936" extrusionOk="0">
                  <a:moveTo>
                    <a:pt x="0" y="0"/>
                  </a:moveTo>
                  <a:lnTo>
                    <a:pt x="229" y="1598"/>
                  </a:lnTo>
                  <a:lnTo>
                    <a:pt x="1005" y="7190"/>
                  </a:lnTo>
                  <a:lnTo>
                    <a:pt x="1507" y="10911"/>
                  </a:lnTo>
                  <a:cubicBezTo>
                    <a:pt x="1809" y="10927"/>
                    <a:pt x="2113" y="10935"/>
                    <a:pt x="2418" y="10935"/>
                  </a:cubicBezTo>
                  <a:cubicBezTo>
                    <a:pt x="8000" y="10935"/>
                    <a:pt x="13992" y="8309"/>
                    <a:pt x="13992" y="8309"/>
                  </a:cubicBezTo>
                  <a:lnTo>
                    <a:pt x="13490" y="5524"/>
                  </a:lnTo>
                  <a:lnTo>
                    <a:pt x="12486" y="0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72"/>
            <p:cNvSpPr/>
            <p:nvPr/>
          </p:nvSpPr>
          <p:spPr>
            <a:xfrm>
              <a:off x="1227025" y="3435825"/>
              <a:ext cx="349825" cy="280775"/>
            </a:xfrm>
            <a:custGeom>
              <a:avLst/>
              <a:gdLst/>
              <a:ahLst/>
              <a:cxnLst/>
              <a:rect l="l" t="t" r="r" b="b"/>
              <a:pathLst>
                <a:path w="13993" h="11231" fill="none" extrusionOk="0">
                  <a:moveTo>
                    <a:pt x="13992" y="8309"/>
                  </a:moveTo>
                  <a:cubicBezTo>
                    <a:pt x="13992" y="8309"/>
                    <a:pt x="7327" y="11230"/>
                    <a:pt x="1507" y="10911"/>
                  </a:cubicBezTo>
                  <a:lnTo>
                    <a:pt x="1005" y="7190"/>
                  </a:lnTo>
                  <a:lnTo>
                    <a:pt x="229" y="1598"/>
                  </a:lnTo>
                  <a:lnTo>
                    <a:pt x="0" y="0"/>
                  </a:lnTo>
                  <a:lnTo>
                    <a:pt x="12486" y="0"/>
                  </a:lnTo>
                  <a:lnTo>
                    <a:pt x="13490" y="5524"/>
                  </a:lnTo>
                  <a:close/>
                </a:path>
              </a:pathLst>
            </a:custGeom>
            <a:noFill/>
            <a:ln w="9700" cap="flat" cmpd="sng">
              <a:solidFill>
                <a:srgbClr val="5C373B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72"/>
            <p:cNvSpPr/>
            <p:nvPr/>
          </p:nvSpPr>
          <p:spPr>
            <a:xfrm>
              <a:off x="901200" y="3430425"/>
              <a:ext cx="668025" cy="190550"/>
            </a:xfrm>
            <a:custGeom>
              <a:avLst/>
              <a:gdLst/>
              <a:ahLst/>
              <a:cxnLst/>
              <a:rect l="l" t="t" r="r" b="b"/>
              <a:pathLst>
                <a:path w="26721" h="7622" extrusionOk="0">
                  <a:moveTo>
                    <a:pt x="25153" y="399"/>
                  </a:moveTo>
                  <a:cubicBezTo>
                    <a:pt x="25225" y="399"/>
                    <a:pt x="25297" y="408"/>
                    <a:pt x="25363" y="409"/>
                  </a:cubicBezTo>
                  <a:lnTo>
                    <a:pt x="25363" y="409"/>
                  </a:lnTo>
                  <a:cubicBezTo>
                    <a:pt x="25651" y="1979"/>
                    <a:pt x="25938" y="3529"/>
                    <a:pt x="26203" y="5101"/>
                  </a:cubicBezTo>
                  <a:cubicBezTo>
                    <a:pt x="26237" y="5270"/>
                    <a:pt x="26271" y="5439"/>
                    <a:pt x="26305" y="5608"/>
                  </a:cubicBezTo>
                  <a:lnTo>
                    <a:pt x="26305" y="5608"/>
                  </a:lnTo>
                  <a:cubicBezTo>
                    <a:pt x="24818" y="6105"/>
                    <a:pt x="23230" y="6433"/>
                    <a:pt x="21684" y="6676"/>
                  </a:cubicBezTo>
                  <a:cubicBezTo>
                    <a:pt x="20063" y="6950"/>
                    <a:pt x="18443" y="7132"/>
                    <a:pt x="16799" y="7201"/>
                  </a:cubicBezTo>
                  <a:cubicBezTo>
                    <a:pt x="16265" y="7228"/>
                    <a:pt x="15722" y="7239"/>
                    <a:pt x="15181" y="7239"/>
                  </a:cubicBezTo>
                  <a:cubicBezTo>
                    <a:pt x="14853" y="7239"/>
                    <a:pt x="14526" y="7235"/>
                    <a:pt x="14202" y="7228"/>
                  </a:cubicBezTo>
                  <a:lnTo>
                    <a:pt x="14202" y="7228"/>
                  </a:lnTo>
                  <a:cubicBezTo>
                    <a:pt x="13980" y="5630"/>
                    <a:pt x="13758" y="4052"/>
                    <a:pt x="13535" y="2453"/>
                  </a:cubicBezTo>
                  <a:cubicBezTo>
                    <a:pt x="13513" y="2225"/>
                    <a:pt x="13467" y="1997"/>
                    <a:pt x="13444" y="1746"/>
                  </a:cubicBezTo>
                  <a:cubicBezTo>
                    <a:pt x="13432" y="1663"/>
                    <a:pt x="13341" y="1617"/>
                    <a:pt x="13253" y="1617"/>
                  </a:cubicBezTo>
                  <a:cubicBezTo>
                    <a:pt x="13170" y="1617"/>
                    <a:pt x="13090" y="1657"/>
                    <a:pt x="13079" y="1746"/>
                  </a:cubicBezTo>
                  <a:cubicBezTo>
                    <a:pt x="12851" y="3366"/>
                    <a:pt x="12622" y="4987"/>
                    <a:pt x="12394" y="6607"/>
                  </a:cubicBezTo>
                  <a:cubicBezTo>
                    <a:pt x="12376" y="6786"/>
                    <a:pt x="12344" y="6965"/>
                    <a:pt x="12320" y="7143"/>
                  </a:cubicBezTo>
                  <a:lnTo>
                    <a:pt x="12320" y="7143"/>
                  </a:lnTo>
                  <a:cubicBezTo>
                    <a:pt x="9112" y="6907"/>
                    <a:pt x="5928" y="6317"/>
                    <a:pt x="2853" y="5329"/>
                  </a:cubicBezTo>
                  <a:cubicBezTo>
                    <a:pt x="2022" y="5052"/>
                    <a:pt x="1212" y="4756"/>
                    <a:pt x="421" y="4439"/>
                  </a:cubicBezTo>
                  <a:lnTo>
                    <a:pt x="421" y="4439"/>
                  </a:lnTo>
                  <a:cubicBezTo>
                    <a:pt x="638" y="3222"/>
                    <a:pt x="855" y="2005"/>
                    <a:pt x="1073" y="810"/>
                  </a:cubicBezTo>
                  <a:cubicBezTo>
                    <a:pt x="1090" y="673"/>
                    <a:pt x="1120" y="536"/>
                    <a:pt x="1143" y="399"/>
                  </a:cubicBezTo>
                  <a:close/>
                  <a:moveTo>
                    <a:pt x="1347" y="1"/>
                  </a:moveTo>
                  <a:cubicBezTo>
                    <a:pt x="1240" y="1"/>
                    <a:pt x="1134" y="3"/>
                    <a:pt x="1027" y="11"/>
                  </a:cubicBezTo>
                  <a:lnTo>
                    <a:pt x="981" y="11"/>
                  </a:lnTo>
                  <a:cubicBezTo>
                    <a:pt x="913" y="11"/>
                    <a:pt x="822" y="79"/>
                    <a:pt x="799" y="148"/>
                  </a:cubicBezTo>
                  <a:lnTo>
                    <a:pt x="114" y="3960"/>
                  </a:lnTo>
                  <a:cubicBezTo>
                    <a:pt x="91" y="4142"/>
                    <a:pt x="46" y="4325"/>
                    <a:pt x="23" y="4508"/>
                  </a:cubicBezTo>
                  <a:cubicBezTo>
                    <a:pt x="0" y="4622"/>
                    <a:pt x="46" y="4713"/>
                    <a:pt x="160" y="4759"/>
                  </a:cubicBezTo>
                  <a:cubicBezTo>
                    <a:pt x="3218" y="5968"/>
                    <a:pt x="6437" y="6813"/>
                    <a:pt x="9724" y="7247"/>
                  </a:cubicBezTo>
                  <a:cubicBezTo>
                    <a:pt x="10637" y="7384"/>
                    <a:pt x="11550" y="7475"/>
                    <a:pt x="12485" y="7520"/>
                  </a:cubicBezTo>
                  <a:cubicBezTo>
                    <a:pt x="12494" y="7523"/>
                    <a:pt x="12504" y="7525"/>
                    <a:pt x="12514" y="7525"/>
                  </a:cubicBezTo>
                  <a:cubicBezTo>
                    <a:pt x="12582" y="7525"/>
                    <a:pt x="12668" y="7463"/>
                    <a:pt x="12668" y="7384"/>
                  </a:cubicBezTo>
                  <a:cubicBezTo>
                    <a:pt x="12866" y="5976"/>
                    <a:pt x="13065" y="4585"/>
                    <a:pt x="13263" y="3181"/>
                  </a:cubicBezTo>
                  <a:lnTo>
                    <a:pt x="13263" y="3181"/>
                  </a:lnTo>
                  <a:cubicBezTo>
                    <a:pt x="13430" y="4376"/>
                    <a:pt x="13597" y="5566"/>
                    <a:pt x="13764" y="6767"/>
                  </a:cubicBezTo>
                  <a:cubicBezTo>
                    <a:pt x="13786" y="6996"/>
                    <a:pt x="13809" y="7224"/>
                    <a:pt x="13855" y="7452"/>
                  </a:cubicBezTo>
                  <a:cubicBezTo>
                    <a:pt x="13855" y="7543"/>
                    <a:pt x="13969" y="7589"/>
                    <a:pt x="14038" y="7612"/>
                  </a:cubicBezTo>
                  <a:cubicBezTo>
                    <a:pt x="14343" y="7618"/>
                    <a:pt x="14649" y="7621"/>
                    <a:pt x="14955" y="7621"/>
                  </a:cubicBezTo>
                  <a:cubicBezTo>
                    <a:pt x="17939" y="7621"/>
                    <a:pt x="20933" y="7316"/>
                    <a:pt x="23852" y="6653"/>
                  </a:cubicBezTo>
                  <a:cubicBezTo>
                    <a:pt x="24765" y="6448"/>
                    <a:pt x="25678" y="6219"/>
                    <a:pt x="26569" y="5923"/>
                  </a:cubicBezTo>
                  <a:cubicBezTo>
                    <a:pt x="26598" y="5911"/>
                    <a:pt x="26622" y="5895"/>
                    <a:pt x="26641" y="5876"/>
                  </a:cubicBezTo>
                  <a:lnTo>
                    <a:pt x="26641" y="5876"/>
                  </a:lnTo>
                  <a:cubicBezTo>
                    <a:pt x="26690" y="5834"/>
                    <a:pt x="26721" y="5771"/>
                    <a:pt x="26706" y="5694"/>
                  </a:cubicBezTo>
                  <a:cubicBezTo>
                    <a:pt x="26409" y="4074"/>
                    <a:pt x="26112" y="2453"/>
                    <a:pt x="25838" y="833"/>
                  </a:cubicBezTo>
                  <a:cubicBezTo>
                    <a:pt x="25793" y="604"/>
                    <a:pt x="25747" y="376"/>
                    <a:pt x="25701" y="148"/>
                  </a:cubicBezTo>
                  <a:cubicBezTo>
                    <a:pt x="25701" y="79"/>
                    <a:pt x="25610" y="11"/>
                    <a:pt x="25519" y="11"/>
                  </a:cubicBezTo>
                  <a:lnTo>
                    <a:pt x="1986" y="11"/>
                  </a:lnTo>
                  <a:cubicBezTo>
                    <a:pt x="1773" y="11"/>
                    <a:pt x="1560" y="1"/>
                    <a:pt x="1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72"/>
            <p:cNvSpPr/>
            <p:nvPr/>
          </p:nvSpPr>
          <p:spPr>
            <a:xfrm>
              <a:off x="854400" y="2917125"/>
              <a:ext cx="713875" cy="646750"/>
            </a:xfrm>
            <a:custGeom>
              <a:avLst/>
              <a:gdLst/>
              <a:ahLst/>
              <a:cxnLst/>
              <a:rect l="l" t="t" r="r" b="b"/>
              <a:pathLst>
                <a:path w="28555" h="25870" extrusionOk="0">
                  <a:moveTo>
                    <a:pt x="9085" y="0"/>
                  </a:move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2469" y="23441"/>
                    <a:pt x="6282" y="25870"/>
                    <a:pt x="12909" y="25870"/>
                  </a:cubicBezTo>
                  <a:cubicBezTo>
                    <a:pt x="16857" y="25870"/>
                    <a:pt x="21803" y="25008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8" name="Google Shape;6028;p72"/>
            <p:cNvSpPr/>
            <p:nvPr/>
          </p:nvSpPr>
          <p:spPr>
            <a:xfrm>
              <a:off x="854400" y="2917125"/>
              <a:ext cx="713875" cy="732150"/>
            </a:xfrm>
            <a:custGeom>
              <a:avLst/>
              <a:gdLst/>
              <a:ahLst/>
              <a:cxnLst/>
              <a:rect l="l" t="t" r="r" b="b"/>
              <a:pathLst>
                <a:path w="28555" h="29286" fill="none" extrusionOk="0">
                  <a:moveTo>
                    <a:pt x="19950" y="0"/>
                  </a:moveTo>
                  <a:lnTo>
                    <a:pt x="9085" y="0"/>
                  </a:lnTo>
                  <a:cubicBezTo>
                    <a:pt x="5798" y="708"/>
                    <a:pt x="0" y="15248"/>
                    <a:pt x="662" y="21524"/>
                  </a:cubicBezTo>
                  <a:cubicBezTo>
                    <a:pt x="708" y="21912"/>
                    <a:pt x="913" y="22255"/>
                    <a:pt x="1210" y="22483"/>
                  </a:cubicBezTo>
                  <a:cubicBezTo>
                    <a:pt x="3219" y="24012"/>
                    <a:pt x="11733" y="29285"/>
                    <a:pt x="27802" y="22460"/>
                  </a:cubicBezTo>
                  <a:cubicBezTo>
                    <a:pt x="28281" y="22255"/>
                    <a:pt x="28555" y="21753"/>
                    <a:pt x="28463" y="21251"/>
                  </a:cubicBezTo>
                  <a:cubicBezTo>
                    <a:pt x="27984" y="18169"/>
                    <a:pt x="25930" y="7487"/>
                    <a:pt x="19950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9" name="Google Shape;6029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extrusionOk="0">
                  <a:moveTo>
                    <a:pt x="1" y="1"/>
                  </a:moveTo>
                  <a:lnTo>
                    <a:pt x="1" y="3173"/>
                  </a:lnTo>
                  <a:cubicBezTo>
                    <a:pt x="1" y="4931"/>
                    <a:pt x="1416" y="6346"/>
                    <a:pt x="3174" y="6346"/>
                  </a:cubicBezTo>
                  <a:cubicBezTo>
                    <a:pt x="4931" y="6346"/>
                    <a:pt x="6346" y="4931"/>
                    <a:pt x="6346" y="3173"/>
                  </a:cubicBezTo>
                  <a:lnTo>
                    <a:pt x="6346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0" name="Google Shape;6030;p72"/>
            <p:cNvSpPr/>
            <p:nvPr/>
          </p:nvSpPr>
          <p:spPr>
            <a:xfrm>
              <a:off x="1130000" y="2863475"/>
              <a:ext cx="158675" cy="158675"/>
            </a:xfrm>
            <a:custGeom>
              <a:avLst/>
              <a:gdLst/>
              <a:ahLst/>
              <a:cxnLst/>
              <a:rect l="l" t="t" r="r" b="b"/>
              <a:pathLst>
                <a:path w="6347" h="6347" fill="none" extrusionOk="0">
                  <a:moveTo>
                    <a:pt x="3174" y="6346"/>
                  </a:moveTo>
                  <a:lnTo>
                    <a:pt x="3174" y="6346"/>
                  </a:lnTo>
                  <a:cubicBezTo>
                    <a:pt x="1416" y="6346"/>
                    <a:pt x="1" y="4931"/>
                    <a:pt x="1" y="3173"/>
                  </a:cubicBezTo>
                  <a:lnTo>
                    <a:pt x="1" y="1"/>
                  </a:lnTo>
                  <a:lnTo>
                    <a:pt x="6346" y="1"/>
                  </a:lnTo>
                  <a:lnTo>
                    <a:pt x="6346" y="3173"/>
                  </a:lnTo>
                  <a:cubicBezTo>
                    <a:pt x="6346" y="4931"/>
                    <a:pt x="4931" y="6346"/>
                    <a:pt x="3174" y="634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1" name="Google Shape;6031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extrusionOk="0">
                  <a:moveTo>
                    <a:pt x="3242" y="0"/>
                  </a:moveTo>
                  <a:lnTo>
                    <a:pt x="2237" y="2032"/>
                  </a:lnTo>
                  <a:lnTo>
                    <a:pt x="0" y="2351"/>
                  </a:lnTo>
                  <a:lnTo>
                    <a:pt x="1621" y="3949"/>
                  </a:lnTo>
                  <a:lnTo>
                    <a:pt x="1233" y="6163"/>
                  </a:lnTo>
                  <a:lnTo>
                    <a:pt x="1233" y="6163"/>
                  </a:lnTo>
                  <a:lnTo>
                    <a:pt x="3242" y="5113"/>
                  </a:lnTo>
                  <a:lnTo>
                    <a:pt x="5250" y="6163"/>
                  </a:lnTo>
                  <a:lnTo>
                    <a:pt x="5250" y="6163"/>
                  </a:lnTo>
                  <a:lnTo>
                    <a:pt x="4862" y="3949"/>
                  </a:lnTo>
                  <a:lnTo>
                    <a:pt x="6483" y="2351"/>
                  </a:lnTo>
                  <a:lnTo>
                    <a:pt x="4246" y="2032"/>
                  </a:lnTo>
                  <a:lnTo>
                    <a:pt x="32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2" name="Google Shape;6032;p72"/>
            <p:cNvSpPr/>
            <p:nvPr/>
          </p:nvSpPr>
          <p:spPr>
            <a:xfrm>
              <a:off x="1033575" y="2986175"/>
              <a:ext cx="162075" cy="154075"/>
            </a:xfrm>
            <a:custGeom>
              <a:avLst/>
              <a:gdLst/>
              <a:ahLst/>
              <a:cxnLst/>
              <a:rect l="l" t="t" r="r" b="b"/>
              <a:pathLst>
                <a:path w="6483" h="6163" fill="none" extrusionOk="0">
                  <a:moveTo>
                    <a:pt x="3242" y="0"/>
                  </a:moveTo>
                  <a:lnTo>
                    <a:pt x="4246" y="2032"/>
                  </a:lnTo>
                  <a:lnTo>
                    <a:pt x="6483" y="2351"/>
                  </a:lnTo>
                  <a:lnTo>
                    <a:pt x="4862" y="3949"/>
                  </a:lnTo>
                  <a:lnTo>
                    <a:pt x="5250" y="6163"/>
                  </a:lnTo>
                  <a:lnTo>
                    <a:pt x="3242" y="5113"/>
                  </a:lnTo>
                  <a:lnTo>
                    <a:pt x="1233" y="6163"/>
                  </a:lnTo>
                  <a:lnTo>
                    <a:pt x="1621" y="3949"/>
                  </a:lnTo>
                  <a:lnTo>
                    <a:pt x="0" y="2351"/>
                  </a:lnTo>
                  <a:lnTo>
                    <a:pt x="2237" y="2032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3" name="Google Shape;6033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extrusionOk="0">
                  <a:moveTo>
                    <a:pt x="3037" y="0"/>
                  </a:moveTo>
                  <a:lnTo>
                    <a:pt x="2101" y="1895"/>
                  </a:lnTo>
                  <a:lnTo>
                    <a:pt x="1" y="2192"/>
                  </a:lnTo>
                  <a:lnTo>
                    <a:pt x="1507" y="3675"/>
                  </a:lnTo>
                  <a:lnTo>
                    <a:pt x="1165" y="5752"/>
                  </a:lnTo>
                  <a:lnTo>
                    <a:pt x="3037" y="4771"/>
                  </a:lnTo>
                  <a:lnTo>
                    <a:pt x="4908" y="5752"/>
                  </a:lnTo>
                  <a:lnTo>
                    <a:pt x="4543" y="3675"/>
                  </a:lnTo>
                  <a:lnTo>
                    <a:pt x="6072" y="2192"/>
                  </a:lnTo>
                  <a:lnTo>
                    <a:pt x="3973" y="1895"/>
                  </a:lnTo>
                  <a:lnTo>
                    <a:pt x="30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4" name="Google Shape;6034;p72"/>
            <p:cNvSpPr/>
            <p:nvPr/>
          </p:nvSpPr>
          <p:spPr>
            <a:xfrm>
              <a:off x="1319450" y="3298875"/>
              <a:ext cx="151825" cy="143825"/>
            </a:xfrm>
            <a:custGeom>
              <a:avLst/>
              <a:gdLst/>
              <a:ahLst/>
              <a:cxnLst/>
              <a:rect l="l" t="t" r="r" b="b"/>
              <a:pathLst>
                <a:path w="6073" h="5753" fill="none" extrusionOk="0">
                  <a:moveTo>
                    <a:pt x="3037" y="0"/>
                  </a:moveTo>
                  <a:lnTo>
                    <a:pt x="3973" y="1895"/>
                  </a:lnTo>
                  <a:lnTo>
                    <a:pt x="6072" y="2192"/>
                  </a:lnTo>
                  <a:lnTo>
                    <a:pt x="4543" y="3675"/>
                  </a:lnTo>
                  <a:lnTo>
                    <a:pt x="4908" y="5752"/>
                  </a:lnTo>
                  <a:lnTo>
                    <a:pt x="3037" y="4771"/>
                  </a:lnTo>
                  <a:lnTo>
                    <a:pt x="1165" y="5752"/>
                  </a:lnTo>
                  <a:lnTo>
                    <a:pt x="1507" y="3675"/>
                  </a:lnTo>
                  <a:lnTo>
                    <a:pt x="1" y="2192"/>
                  </a:lnTo>
                  <a:lnTo>
                    <a:pt x="2101" y="189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5" name="Google Shape;6035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extrusionOk="0">
                  <a:moveTo>
                    <a:pt x="7259" y="1"/>
                  </a:moveTo>
                  <a:lnTo>
                    <a:pt x="4406" y="3356"/>
                  </a:lnTo>
                  <a:lnTo>
                    <a:pt x="1" y="2900"/>
                  </a:lnTo>
                  <a:lnTo>
                    <a:pt x="1" y="2900"/>
                  </a:lnTo>
                  <a:lnTo>
                    <a:pt x="2306" y="6643"/>
                  </a:lnTo>
                  <a:lnTo>
                    <a:pt x="526" y="10683"/>
                  </a:lnTo>
                  <a:lnTo>
                    <a:pt x="4817" y="9656"/>
                  </a:lnTo>
                  <a:lnTo>
                    <a:pt x="8081" y="12600"/>
                  </a:lnTo>
                  <a:lnTo>
                    <a:pt x="8423" y="8218"/>
                  </a:lnTo>
                  <a:lnTo>
                    <a:pt x="12258" y="6004"/>
                  </a:lnTo>
                  <a:lnTo>
                    <a:pt x="8172" y="4315"/>
                  </a:lnTo>
                  <a:lnTo>
                    <a:pt x="72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6" name="Google Shape;6036;p72"/>
            <p:cNvSpPr/>
            <p:nvPr/>
          </p:nvSpPr>
          <p:spPr>
            <a:xfrm>
              <a:off x="1084925" y="3091725"/>
              <a:ext cx="306450" cy="315025"/>
            </a:xfrm>
            <a:custGeom>
              <a:avLst/>
              <a:gdLst/>
              <a:ahLst/>
              <a:cxnLst/>
              <a:rect l="l" t="t" r="r" b="b"/>
              <a:pathLst>
                <a:path w="12258" h="12601" fill="none" extrusionOk="0">
                  <a:moveTo>
                    <a:pt x="7259" y="1"/>
                  </a:moveTo>
                  <a:lnTo>
                    <a:pt x="8172" y="4315"/>
                  </a:lnTo>
                  <a:lnTo>
                    <a:pt x="12258" y="6004"/>
                  </a:lnTo>
                  <a:lnTo>
                    <a:pt x="8423" y="8218"/>
                  </a:lnTo>
                  <a:lnTo>
                    <a:pt x="8081" y="12600"/>
                  </a:lnTo>
                  <a:lnTo>
                    <a:pt x="4817" y="9656"/>
                  </a:lnTo>
                  <a:lnTo>
                    <a:pt x="526" y="10683"/>
                  </a:lnTo>
                  <a:lnTo>
                    <a:pt x="2306" y="6643"/>
                  </a:lnTo>
                  <a:lnTo>
                    <a:pt x="1" y="2900"/>
                  </a:lnTo>
                  <a:lnTo>
                    <a:pt x="4406" y="3356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7" name="Google Shape;6037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extrusionOk="0">
                  <a:moveTo>
                    <a:pt x="3721" y="0"/>
                  </a:moveTo>
                  <a:lnTo>
                    <a:pt x="412" y="1575"/>
                  </a:ln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72"/>
            <p:cNvSpPr/>
            <p:nvPr/>
          </p:nvSpPr>
          <p:spPr>
            <a:xfrm>
              <a:off x="859525" y="3227550"/>
              <a:ext cx="93050" cy="127850"/>
            </a:xfrm>
            <a:custGeom>
              <a:avLst/>
              <a:gdLst/>
              <a:ahLst/>
              <a:cxnLst/>
              <a:rect l="l" t="t" r="r" b="b"/>
              <a:pathLst>
                <a:path w="3722" h="5114" fill="none" extrusionOk="0">
                  <a:moveTo>
                    <a:pt x="412" y="1575"/>
                  </a:moveTo>
                  <a:cubicBezTo>
                    <a:pt x="412" y="1575"/>
                    <a:pt x="1" y="3173"/>
                    <a:pt x="1941" y="5113"/>
                  </a:cubicBezTo>
                  <a:cubicBezTo>
                    <a:pt x="2945" y="3401"/>
                    <a:pt x="3539" y="1712"/>
                    <a:pt x="3721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72"/>
            <p:cNvSpPr/>
            <p:nvPr/>
          </p:nvSpPr>
          <p:spPr>
            <a:xfrm>
              <a:off x="875350" y="3235125"/>
              <a:ext cx="83400" cy="163225"/>
            </a:xfrm>
            <a:custGeom>
              <a:avLst/>
              <a:gdLst/>
              <a:ahLst/>
              <a:cxnLst/>
              <a:rect l="l" t="t" r="r" b="b"/>
              <a:pathLst>
                <a:path w="3336" h="6529" extrusionOk="0">
                  <a:moveTo>
                    <a:pt x="3094" y="0"/>
                  </a:moveTo>
                  <a:cubicBezTo>
                    <a:pt x="3019" y="0"/>
                    <a:pt x="2947" y="40"/>
                    <a:pt x="2929" y="131"/>
                  </a:cubicBezTo>
                  <a:cubicBezTo>
                    <a:pt x="2426" y="2345"/>
                    <a:pt x="1468" y="4445"/>
                    <a:pt x="98" y="6248"/>
                  </a:cubicBezTo>
                  <a:cubicBezTo>
                    <a:pt x="1" y="6394"/>
                    <a:pt x="134" y="6529"/>
                    <a:pt x="277" y="6529"/>
                  </a:cubicBezTo>
                  <a:cubicBezTo>
                    <a:pt x="335" y="6529"/>
                    <a:pt x="394" y="6506"/>
                    <a:pt x="441" y="6453"/>
                  </a:cubicBezTo>
                  <a:cubicBezTo>
                    <a:pt x="1810" y="4605"/>
                    <a:pt x="2792" y="2482"/>
                    <a:pt x="3294" y="245"/>
                  </a:cubicBezTo>
                  <a:cubicBezTo>
                    <a:pt x="3335" y="93"/>
                    <a:pt x="3210" y="0"/>
                    <a:pt x="309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extrusionOk="0">
                  <a:moveTo>
                    <a:pt x="46" y="0"/>
                  </a:moveTo>
                  <a:lnTo>
                    <a:pt x="46" y="0"/>
                  </a:lnTo>
                  <a:cubicBezTo>
                    <a:pt x="1" y="1963"/>
                    <a:pt x="617" y="3652"/>
                    <a:pt x="1804" y="5113"/>
                  </a:cubicBezTo>
                  <a:cubicBezTo>
                    <a:pt x="3767" y="3173"/>
                    <a:pt x="3356" y="1575"/>
                    <a:pt x="3356" y="1575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1" name="Google Shape;6041;p72"/>
            <p:cNvSpPr/>
            <p:nvPr/>
          </p:nvSpPr>
          <p:spPr>
            <a:xfrm>
              <a:off x="1480950" y="3227550"/>
              <a:ext cx="94175" cy="127850"/>
            </a:xfrm>
            <a:custGeom>
              <a:avLst/>
              <a:gdLst/>
              <a:ahLst/>
              <a:cxnLst/>
              <a:rect l="l" t="t" r="r" b="b"/>
              <a:pathLst>
                <a:path w="3767" h="5114" fill="none" extrusionOk="0">
                  <a:moveTo>
                    <a:pt x="3356" y="1575"/>
                  </a:moveTo>
                  <a:cubicBezTo>
                    <a:pt x="3356" y="1575"/>
                    <a:pt x="3767" y="3173"/>
                    <a:pt x="1804" y="5113"/>
                  </a:cubicBezTo>
                  <a:cubicBezTo>
                    <a:pt x="617" y="3652"/>
                    <a:pt x="1" y="1963"/>
                    <a:pt x="46" y="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2" name="Google Shape;6042;p72"/>
            <p:cNvSpPr/>
            <p:nvPr/>
          </p:nvSpPr>
          <p:spPr>
            <a:xfrm>
              <a:off x="1470550" y="3235125"/>
              <a:ext cx="83050" cy="163225"/>
            </a:xfrm>
            <a:custGeom>
              <a:avLst/>
              <a:gdLst/>
              <a:ahLst/>
              <a:cxnLst/>
              <a:rect l="l" t="t" r="r" b="b"/>
              <a:pathLst>
                <a:path w="3322" h="6529" extrusionOk="0">
                  <a:moveTo>
                    <a:pt x="234" y="0"/>
                  </a:moveTo>
                  <a:cubicBezTo>
                    <a:pt x="123" y="0"/>
                    <a:pt x="1" y="93"/>
                    <a:pt x="28" y="245"/>
                  </a:cubicBezTo>
                  <a:cubicBezTo>
                    <a:pt x="531" y="2482"/>
                    <a:pt x="1512" y="4605"/>
                    <a:pt x="2904" y="6453"/>
                  </a:cubicBezTo>
                  <a:cubicBezTo>
                    <a:pt x="2944" y="6506"/>
                    <a:pt x="2999" y="6529"/>
                    <a:pt x="3054" y="6529"/>
                  </a:cubicBezTo>
                  <a:cubicBezTo>
                    <a:pt x="3188" y="6529"/>
                    <a:pt x="3321" y="6394"/>
                    <a:pt x="3224" y="6248"/>
                  </a:cubicBezTo>
                  <a:cubicBezTo>
                    <a:pt x="1855" y="4445"/>
                    <a:pt x="896" y="2345"/>
                    <a:pt x="394" y="131"/>
                  </a:cubicBezTo>
                  <a:cubicBezTo>
                    <a:pt x="376" y="40"/>
                    <a:pt x="307" y="0"/>
                    <a:pt x="23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72"/>
            <p:cNvSpPr/>
            <p:nvPr/>
          </p:nvSpPr>
          <p:spPr>
            <a:xfrm>
              <a:off x="781925" y="2917125"/>
              <a:ext cx="299600" cy="349825"/>
            </a:xfrm>
            <a:custGeom>
              <a:avLst/>
              <a:gdLst/>
              <a:ahLst/>
              <a:cxnLst/>
              <a:rect l="l" t="t" r="r" b="b"/>
              <a:pathLst>
                <a:path w="11984" h="13993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2524" y="13993"/>
                    <a:pt x="2548" y="13993"/>
                  </a:cubicBezTo>
                  <a:cubicBezTo>
                    <a:pt x="2894" y="13993"/>
                    <a:pt x="5653" y="13913"/>
                    <a:pt x="7852" y="11436"/>
                  </a:cubicBezTo>
                  <a:lnTo>
                    <a:pt x="7464" y="9975"/>
                  </a:lnTo>
                  <a:lnTo>
                    <a:pt x="119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4" name="Google Shape;6044;p72"/>
            <p:cNvSpPr/>
            <p:nvPr/>
          </p:nvSpPr>
          <p:spPr>
            <a:xfrm>
              <a:off x="781925" y="2917125"/>
              <a:ext cx="299600" cy="352100"/>
            </a:xfrm>
            <a:custGeom>
              <a:avLst/>
              <a:gdLst/>
              <a:ahLst/>
              <a:cxnLst/>
              <a:rect l="l" t="t" r="r" b="b"/>
              <a:pathLst>
                <a:path w="11984" h="14084" fill="none" extrusionOk="0">
                  <a:moveTo>
                    <a:pt x="11984" y="0"/>
                  </a:moveTo>
                  <a:cubicBezTo>
                    <a:pt x="11984" y="0"/>
                    <a:pt x="1" y="1735"/>
                    <a:pt x="2511" y="13992"/>
                  </a:cubicBezTo>
                  <a:cubicBezTo>
                    <a:pt x="2511" y="13992"/>
                    <a:pt x="5501" y="14083"/>
                    <a:pt x="7852" y="11436"/>
                  </a:cubicBezTo>
                  <a:lnTo>
                    <a:pt x="7464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5" name="Google Shape;6045;p72"/>
            <p:cNvSpPr/>
            <p:nvPr/>
          </p:nvSpPr>
          <p:spPr>
            <a:xfrm>
              <a:off x="1353125" y="2917125"/>
              <a:ext cx="299050" cy="349825"/>
            </a:xfrm>
            <a:custGeom>
              <a:avLst/>
              <a:gdLst/>
              <a:ahLst/>
              <a:cxnLst/>
              <a:rect l="l" t="t" r="r" b="b"/>
              <a:pathLst>
                <a:path w="11962" h="13993" extrusionOk="0">
                  <a:moveTo>
                    <a:pt x="1" y="0"/>
                  </a:moveTo>
                  <a:lnTo>
                    <a:pt x="4520" y="9975"/>
                  </a:lnTo>
                  <a:lnTo>
                    <a:pt x="4132" y="11436"/>
                  </a:lnTo>
                  <a:cubicBezTo>
                    <a:pt x="6310" y="13913"/>
                    <a:pt x="9087" y="13993"/>
                    <a:pt x="9437" y="13993"/>
                  </a:cubicBezTo>
                  <a:cubicBezTo>
                    <a:pt x="9461" y="13993"/>
                    <a:pt x="9473" y="13992"/>
                    <a:pt x="9473" y="13992"/>
                  </a:cubicBezTo>
                  <a:cubicBezTo>
                    <a:pt x="11961" y="1735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6" name="Google Shape;6046;p72"/>
            <p:cNvSpPr/>
            <p:nvPr/>
          </p:nvSpPr>
          <p:spPr>
            <a:xfrm>
              <a:off x="1353125" y="2917125"/>
              <a:ext cx="299050" cy="352100"/>
            </a:xfrm>
            <a:custGeom>
              <a:avLst/>
              <a:gdLst/>
              <a:ahLst/>
              <a:cxnLst/>
              <a:rect l="l" t="t" r="r" b="b"/>
              <a:pathLst>
                <a:path w="11962" h="14084" fill="none" extrusionOk="0">
                  <a:moveTo>
                    <a:pt x="1" y="0"/>
                  </a:moveTo>
                  <a:cubicBezTo>
                    <a:pt x="1" y="0"/>
                    <a:pt x="11961" y="1735"/>
                    <a:pt x="9473" y="13992"/>
                  </a:cubicBezTo>
                  <a:cubicBezTo>
                    <a:pt x="9473" y="13992"/>
                    <a:pt x="6460" y="14083"/>
                    <a:pt x="4132" y="11436"/>
                  </a:cubicBezTo>
                  <a:lnTo>
                    <a:pt x="4520" y="9975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7" name="Google Shape;6047;p72"/>
            <p:cNvSpPr/>
            <p:nvPr/>
          </p:nvSpPr>
          <p:spPr>
            <a:xfrm>
              <a:off x="1554000" y="2577550"/>
              <a:ext cx="217425" cy="255750"/>
            </a:xfrm>
            <a:custGeom>
              <a:avLst/>
              <a:gdLst/>
              <a:ahLst/>
              <a:cxnLst/>
              <a:rect l="l" t="t" r="r" b="b"/>
              <a:pathLst>
                <a:path w="8697" h="10230" extrusionOk="0">
                  <a:moveTo>
                    <a:pt x="4560" y="1"/>
                  </a:moveTo>
                  <a:cubicBezTo>
                    <a:pt x="2498" y="1"/>
                    <a:pt x="643" y="1995"/>
                    <a:pt x="343" y="4636"/>
                  </a:cubicBezTo>
                  <a:cubicBezTo>
                    <a:pt x="0" y="7466"/>
                    <a:pt x="1529" y="9954"/>
                    <a:pt x="3744" y="10205"/>
                  </a:cubicBezTo>
                  <a:cubicBezTo>
                    <a:pt x="3875" y="10221"/>
                    <a:pt x="4006" y="10229"/>
                    <a:pt x="4137" y="10229"/>
                  </a:cubicBezTo>
                  <a:cubicBezTo>
                    <a:pt x="6198" y="10229"/>
                    <a:pt x="8054" y="8235"/>
                    <a:pt x="8354" y="5594"/>
                  </a:cubicBezTo>
                  <a:cubicBezTo>
                    <a:pt x="8697" y="2764"/>
                    <a:pt x="7167" y="276"/>
                    <a:pt x="4953" y="25"/>
                  </a:cubicBezTo>
                  <a:cubicBezTo>
                    <a:pt x="4822" y="9"/>
                    <a:pt x="4690" y="1"/>
                    <a:pt x="45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8" name="Google Shape;6048;p72"/>
            <p:cNvSpPr/>
            <p:nvPr/>
          </p:nvSpPr>
          <p:spPr>
            <a:xfrm>
              <a:off x="1554000" y="2571325"/>
              <a:ext cx="217425" cy="268225"/>
            </a:xfrm>
            <a:custGeom>
              <a:avLst/>
              <a:gdLst/>
              <a:ahLst/>
              <a:cxnLst/>
              <a:rect l="l" t="t" r="r" b="b"/>
              <a:pathLst>
                <a:path w="8697" h="10729" fill="none" extrusionOk="0">
                  <a:moveTo>
                    <a:pt x="8354" y="5843"/>
                  </a:moveTo>
                  <a:cubicBezTo>
                    <a:pt x="8035" y="8651"/>
                    <a:pt x="5958" y="10728"/>
                    <a:pt x="3744" y="10454"/>
                  </a:cubicBezTo>
                  <a:cubicBezTo>
                    <a:pt x="1529" y="10203"/>
                    <a:pt x="0" y="7715"/>
                    <a:pt x="343" y="4885"/>
                  </a:cubicBezTo>
                  <a:cubicBezTo>
                    <a:pt x="662" y="2077"/>
                    <a:pt x="2739" y="0"/>
                    <a:pt x="4953" y="274"/>
                  </a:cubicBezTo>
                  <a:cubicBezTo>
                    <a:pt x="7167" y="525"/>
                    <a:pt x="8697" y="3013"/>
                    <a:pt x="8354" y="5843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9" name="Google Shape;6049;p72"/>
            <p:cNvSpPr/>
            <p:nvPr/>
          </p:nvSpPr>
          <p:spPr>
            <a:xfrm>
              <a:off x="658675" y="2601675"/>
              <a:ext cx="241975" cy="249150"/>
            </a:xfrm>
            <a:custGeom>
              <a:avLst/>
              <a:gdLst/>
              <a:ahLst/>
              <a:cxnLst/>
              <a:rect l="l" t="t" r="r" b="b"/>
              <a:pathLst>
                <a:path w="9679" h="9966" extrusionOk="0">
                  <a:moveTo>
                    <a:pt x="4119" y="1"/>
                  </a:moveTo>
                  <a:cubicBezTo>
                    <a:pt x="3671" y="1"/>
                    <a:pt x="3229" y="87"/>
                    <a:pt x="2808" y="270"/>
                  </a:cubicBezTo>
                  <a:cubicBezTo>
                    <a:pt x="753" y="1160"/>
                    <a:pt x="0" y="3990"/>
                    <a:pt x="1119" y="6592"/>
                  </a:cubicBezTo>
                  <a:cubicBezTo>
                    <a:pt x="2026" y="8661"/>
                    <a:pt x="3828" y="9966"/>
                    <a:pt x="5561" y="9966"/>
                  </a:cubicBezTo>
                  <a:cubicBezTo>
                    <a:pt x="6008" y="9966"/>
                    <a:pt x="6450" y="9879"/>
                    <a:pt x="6871" y="9697"/>
                  </a:cubicBezTo>
                  <a:cubicBezTo>
                    <a:pt x="8925" y="8806"/>
                    <a:pt x="9678" y="5999"/>
                    <a:pt x="8560" y="3374"/>
                  </a:cubicBezTo>
                  <a:cubicBezTo>
                    <a:pt x="7670" y="1305"/>
                    <a:pt x="5858" y="1"/>
                    <a:pt x="4119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0" name="Google Shape;6050;p72"/>
            <p:cNvSpPr/>
            <p:nvPr/>
          </p:nvSpPr>
          <p:spPr>
            <a:xfrm>
              <a:off x="658675" y="2586150"/>
              <a:ext cx="241975" cy="280200"/>
            </a:xfrm>
            <a:custGeom>
              <a:avLst/>
              <a:gdLst/>
              <a:ahLst/>
              <a:cxnLst/>
              <a:rect l="l" t="t" r="r" b="b"/>
              <a:pathLst>
                <a:path w="9679" h="11208" fill="none" extrusionOk="0">
                  <a:moveTo>
                    <a:pt x="8560" y="3995"/>
                  </a:moveTo>
                  <a:cubicBezTo>
                    <a:pt x="9678" y="6620"/>
                    <a:pt x="8925" y="9427"/>
                    <a:pt x="6871" y="10318"/>
                  </a:cubicBezTo>
                  <a:cubicBezTo>
                    <a:pt x="4816" y="11208"/>
                    <a:pt x="2260" y="9815"/>
                    <a:pt x="1119" y="7213"/>
                  </a:cubicBezTo>
                  <a:cubicBezTo>
                    <a:pt x="0" y="4611"/>
                    <a:pt x="753" y="1781"/>
                    <a:pt x="2808" y="891"/>
                  </a:cubicBezTo>
                  <a:cubicBezTo>
                    <a:pt x="4862" y="1"/>
                    <a:pt x="7441" y="1393"/>
                    <a:pt x="8560" y="399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1" name="Google Shape;6051;p72"/>
            <p:cNvSpPr/>
            <p:nvPr/>
          </p:nvSpPr>
          <p:spPr>
            <a:xfrm>
              <a:off x="643825" y="1816700"/>
              <a:ext cx="1169825" cy="1154075"/>
            </a:xfrm>
            <a:custGeom>
              <a:avLst/>
              <a:gdLst/>
              <a:ahLst/>
              <a:cxnLst/>
              <a:rect l="l" t="t" r="r" b="b"/>
              <a:pathLst>
                <a:path w="46793" h="46163" extrusionOk="0">
                  <a:moveTo>
                    <a:pt x="22400" y="0"/>
                  </a:moveTo>
                  <a:cubicBezTo>
                    <a:pt x="11366" y="0"/>
                    <a:pt x="1771" y="8573"/>
                    <a:pt x="412" y="20188"/>
                  </a:cubicBezTo>
                  <a:cubicBezTo>
                    <a:pt x="1" y="23771"/>
                    <a:pt x="412" y="27264"/>
                    <a:pt x="1484" y="30436"/>
                  </a:cubicBezTo>
                  <a:cubicBezTo>
                    <a:pt x="2489" y="33381"/>
                    <a:pt x="4087" y="36074"/>
                    <a:pt x="6118" y="38334"/>
                  </a:cubicBezTo>
                  <a:cubicBezTo>
                    <a:pt x="6415" y="38676"/>
                    <a:pt x="6574" y="39087"/>
                    <a:pt x="6574" y="39521"/>
                  </a:cubicBezTo>
                  <a:lnTo>
                    <a:pt x="6574" y="39589"/>
                  </a:lnTo>
                  <a:cubicBezTo>
                    <a:pt x="6574" y="39863"/>
                    <a:pt x="6597" y="40114"/>
                    <a:pt x="6666" y="40365"/>
                  </a:cubicBezTo>
                  <a:cubicBezTo>
                    <a:pt x="6689" y="40571"/>
                    <a:pt x="6757" y="40753"/>
                    <a:pt x="6826" y="40913"/>
                  </a:cubicBezTo>
                  <a:cubicBezTo>
                    <a:pt x="7624" y="43173"/>
                    <a:pt x="10409" y="44245"/>
                    <a:pt x="12600" y="44816"/>
                  </a:cubicBezTo>
                  <a:cubicBezTo>
                    <a:pt x="16207" y="45775"/>
                    <a:pt x="20110" y="46140"/>
                    <a:pt x="23830" y="46163"/>
                  </a:cubicBezTo>
                  <a:cubicBezTo>
                    <a:pt x="27049" y="46163"/>
                    <a:pt x="30290" y="45820"/>
                    <a:pt x="33417" y="45022"/>
                  </a:cubicBezTo>
                  <a:cubicBezTo>
                    <a:pt x="35015" y="44611"/>
                    <a:pt x="36681" y="44131"/>
                    <a:pt x="37982" y="43036"/>
                  </a:cubicBezTo>
                  <a:cubicBezTo>
                    <a:pt x="38849" y="42305"/>
                    <a:pt x="39169" y="41461"/>
                    <a:pt x="39283" y="40502"/>
                  </a:cubicBezTo>
                  <a:cubicBezTo>
                    <a:pt x="39329" y="40160"/>
                    <a:pt x="39329" y="39795"/>
                    <a:pt x="39329" y="39429"/>
                  </a:cubicBezTo>
                  <a:cubicBezTo>
                    <a:pt x="39306" y="38973"/>
                    <a:pt x="39489" y="38516"/>
                    <a:pt x="39831" y="38197"/>
                  </a:cubicBezTo>
                  <a:cubicBezTo>
                    <a:pt x="39968" y="38060"/>
                    <a:pt x="40082" y="37923"/>
                    <a:pt x="40219" y="37786"/>
                  </a:cubicBezTo>
                  <a:cubicBezTo>
                    <a:pt x="43392" y="34499"/>
                    <a:pt x="45583" y="30276"/>
                    <a:pt x="45994" y="25529"/>
                  </a:cubicBezTo>
                  <a:cubicBezTo>
                    <a:pt x="46793" y="16513"/>
                    <a:pt x="44236" y="10327"/>
                    <a:pt x="39854" y="6287"/>
                  </a:cubicBezTo>
                  <a:cubicBezTo>
                    <a:pt x="35928" y="2704"/>
                    <a:pt x="30587" y="809"/>
                    <a:pt x="24903" y="147"/>
                  </a:cubicBezTo>
                  <a:cubicBezTo>
                    <a:pt x="24063" y="48"/>
                    <a:pt x="23227" y="0"/>
                    <a:pt x="2240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72"/>
            <p:cNvSpPr/>
            <p:nvPr/>
          </p:nvSpPr>
          <p:spPr>
            <a:xfrm>
              <a:off x="643825" y="1784975"/>
              <a:ext cx="1169825" cy="1185800"/>
            </a:xfrm>
            <a:custGeom>
              <a:avLst/>
              <a:gdLst/>
              <a:ahLst/>
              <a:cxnLst/>
              <a:rect l="l" t="t" r="r" b="b"/>
              <a:pathLst>
                <a:path w="46793" h="47432" fill="none" extrusionOk="0">
                  <a:moveTo>
                    <a:pt x="45994" y="26798"/>
                  </a:moveTo>
                  <a:cubicBezTo>
                    <a:pt x="45583" y="31545"/>
                    <a:pt x="43392" y="35768"/>
                    <a:pt x="40219" y="39055"/>
                  </a:cubicBezTo>
                  <a:cubicBezTo>
                    <a:pt x="40082" y="39192"/>
                    <a:pt x="39968" y="39329"/>
                    <a:pt x="39831" y="39466"/>
                  </a:cubicBezTo>
                  <a:cubicBezTo>
                    <a:pt x="39489" y="39785"/>
                    <a:pt x="39306" y="40242"/>
                    <a:pt x="39329" y="40698"/>
                  </a:cubicBezTo>
                  <a:cubicBezTo>
                    <a:pt x="39329" y="41064"/>
                    <a:pt x="39329" y="41429"/>
                    <a:pt x="39283" y="41771"/>
                  </a:cubicBezTo>
                  <a:cubicBezTo>
                    <a:pt x="39169" y="42730"/>
                    <a:pt x="38849" y="43574"/>
                    <a:pt x="37982" y="44305"/>
                  </a:cubicBezTo>
                  <a:cubicBezTo>
                    <a:pt x="36681" y="45400"/>
                    <a:pt x="35015" y="45880"/>
                    <a:pt x="33417" y="46291"/>
                  </a:cubicBezTo>
                  <a:cubicBezTo>
                    <a:pt x="30290" y="47089"/>
                    <a:pt x="27049" y="47432"/>
                    <a:pt x="23830" y="47432"/>
                  </a:cubicBezTo>
                  <a:cubicBezTo>
                    <a:pt x="20110" y="47409"/>
                    <a:pt x="16207" y="47044"/>
                    <a:pt x="12600" y="46085"/>
                  </a:cubicBezTo>
                  <a:cubicBezTo>
                    <a:pt x="10409" y="45514"/>
                    <a:pt x="7624" y="44442"/>
                    <a:pt x="6826" y="42182"/>
                  </a:cubicBezTo>
                  <a:cubicBezTo>
                    <a:pt x="6757" y="42022"/>
                    <a:pt x="6689" y="41840"/>
                    <a:pt x="6666" y="41634"/>
                  </a:cubicBezTo>
                  <a:cubicBezTo>
                    <a:pt x="6597" y="41383"/>
                    <a:pt x="6574" y="41132"/>
                    <a:pt x="6574" y="40858"/>
                  </a:cubicBezTo>
                  <a:lnTo>
                    <a:pt x="6574" y="40790"/>
                  </a:lnTo>
                  <a:cubicBezTo>
                    <a:pt x="6574" y="40356"/>
                    <a:pt x="6415" y="39945"/>
                    <a:pt x="6118" y="39603"/>
                  </a:cubicBezTo>
                  <a:cubicBezTo>
                    <a:pt x="4087" y="37343"/>
                    <a:pt x="2489" y="34650"/>
                    <a:pt x="1484" y="31705"/>
                  </a:cubicBezTo>
                  <a:cubicBezTo>
                    <a:pt x="412" y="28533"/>
                    <a:pt x="1" y="25040"/>
                    <a:pt x="412" y="21457"/>
                  </a:cubicBezTo>
                  <a:cubicBezTo>
                    <a:pt x="1872" y="8971"/>
                    <a:pt x="12851" y="1"/>
                    <a:pt x="24903" y="1416"/>
                  </a:cubicBezTo>
                  <a:cubicBezTo>
                    <a:pt x="30587" y="2078"/>
                    <a:pt x="35928" y="3973"/>
                    <a:pt x="39854" y="7556"/>
                  </a:cubicBezTo>
                  <a:cubicBezTo>
                    <a:pt x="44236" y="11596"/>
                    <a:pt x="46793" y="17782"/>
                    <a:pt x="45994" y="2679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72"/>
            <p:cNvSpPr/>
            <p:nvPr/>
          </p:nvSpPr>
          <p:spPr>
            <a:xfrm>
              <a:off x="984900" y="2668875"/>
              <a:ext cx="121175" cy="97150"/>
            </a:xfrm>
            <a:custGeom>
              <a:avLst/>
              <a:gdLst/>
              <a:ahLst/>
              <a:cxnLst/>
              <a:rect l="l" t="t" r="r" b="b"/>
              <a:pathLst>
                <a:path w="4847" h="3886" extrusionOk="0">
                  <a:moveTo>
                    <a:pt x="2479" y="1"/>
                  </a:moveTo>
                  <a:cubicBezTo>
                    <a:pt x="1140" y="1"/>
                    <a:pt x="0" y="1482"/>
                    <a:pt x="692" y="2763"/>
                  </a:cubicBezTo>
                  <a:cubicBezTo>
                    <a:pt x="966" y="3265"/>
                    <a:pt x="1422" y="3630"/>
                    <a:pt x="1947" y="3790"/>
                  </a:cubicBezTo>
                  <a:cubicBezTo>
                    <a:pt x="2149" y="3853"/>
                    <a:pt x="2357" y="3886"/>
                    <a:pt x="2564" y="3886"/>
                  </a:cubicBezTo>
                  <a:cubicBezTo>
                    <a:pt x="3036" y="3886"/>
                    <a:pt x="3500" y="3715"/>
                    <a:pt x="3865" y="3334"/>
                  </a:cubicBezTo>
                  <a:cubicBezTo>
                    <a:pt x="4846" y="2307"/>
                    <a:pt x="4344" y="458"/>
                    <a:pt x="2975" y="70"/>
                  </a:cubicBezTo>
                  <a:cubicBezTo>
                    <a:pt x="2808" y="23"/>
                    <a:pt x="2642" y="1"/>
                    <a:pt x="247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4" name="Google Shape;6054;p72"/>
            <p:cNvSpPr/>
            <p:nvPr/>
          </p:nvSpPr>
          <p:spPr>
            <a:xfrm>
              <a:off x="1341000" y="2674000"/>
              <a:ext cx="121150" cy="96625"/>
            </a:xfrm>
            <a:custGeom>
              <a:avLst/>
              <a:gdLst/>
              <a:ahLst/>
              <a:cxnLst/>
              <a:rect l="l" t="t" r="r" b="b"/>
              <a:pathLst>
                <a:path w="4846" h="3865" extrusionOk="0">
                  <a:moveTo>
                    <a:pt x="2473" y="0"/>
                  </a:moveTo>
                  <a:cubicBezTo>
                    <a:pt x="1136" y="0"/>
                    <a:pt x="0" y="1463"/>
                    <a:pt x="691" y="2764"/>
                  </a:cubicBezTo>
                  <a:cubicBezTo>
                    <a:pt x="965" y="3266"/>
                    <a:pt x="1444" y="3608"/>
                    <a:pt x="1969" y="3768"/>
                  </a:cubicBezTo>
                  <a:cubicBezTo>
                    <a:pt x="2166" y="3831"/>
                    <a:pt x="2371" y="3864"/>
                    <a:pt x="2577" y="3864"/>
                  </a:cubicBezTo>
                  <a:cubicBezTo>
                    <a:pt x="3039" y="3864"/>
                    <a:pt x="3500" y="3698"/>
                    <a:pt x="3864" y="3334"/>
                  </a:cubicBezTo>
                  <a:cubicBezTo>
                    <a:pt x="4845" y="2284"/>
                    <a:pt x="4343" y="458"/>
                    <a:pt x="2974" y="70"/>
                  </a:cubicBezTo>
                  <a:cubicBezTo>
                    <a:pt x="2806" y="23"/>
                    <a:pt x="2638" y="0"/>
                    <a:pt x="24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5" name="Google Shape;6055;p72"/>
            <p:cNvSpPr/>
            <p:nvPr/>
          </p:nvSpPr>
          <p:spPr>
            <a:xfrm>
              <a:off x="1149425" y="2681775"/>
              <a:ext cx="134675" cy="92275"/>
            </a:xfrm>
            <a:custGeom>
              <a:avLst/>
              <a:gdLst/>
              <a:ahLst/>
              <a:cxnLst/>
              <a:rect l="l" t="t" r="r" b="b"/>
              <a:pathLst>
                <a:path w="5387" h="3691" extrusionOk="0">
                  <a:moveTo>
                    <a:pt x="4768" y="0"/>
                  </a:moveTo>
                  <a:cubicBezTo>
                    <a:pt x="4739" y="0"/>
                    <a:pt x="4710" y="3"/>
                    <a:pt x="4679" y="10"/>
                  </a:cubicBezTo>
                  <a:cubicBezTo>
                    <a:pt x="4519" y="56"/>
                    <a:pt x="4360" y="261"/>
                    <a:pt x="4428" y="444"/>
                  </a:cubicBezTo>
                  <a:cubicBezTo>
                    <a:pt x="4793" y="1311"/>
                    <a:pt x="4474" y="2384"/>
                    <a:pt x="3629" y="2818"/>
                  </a:cubicBezTo>
                  <a:cubicBezTo>
                    <a:pt x="3362" y="2955"/>
                    <a:pt x="3077" y="3020"/>
                    <a:pt x="2796" y="3020"/>
                  </a:cubicBezTo>
                  <a:cubicBezTo>
                    <a:pt x="2139" y="3020"/>
                    <a:pt x="1507" y="2665"/>
                    <a:pt x="1187" y="2042"/>
                  </a:cubicBezTo>
                  <a:cubicBezTo>
                    <a:pt x="959" y="1585"/>
                    <a:pt x="913" y="1037"/>
                    <a:pt x="1096" y="558"/>
                  </a:cubicBezTo>
                  <a:cubicBezTo>
                    <a:pt x="1178" y="297"/>
                    <a:pt x="972" y="127"/>
                    <a:pt x="759" y="127"/>
                  </a:cubicBezTo>
                  <a:cubicBezTo>
                    <a:pt x="618" y="127"/>
                    <a:pt x="475" y="202"/>
                    <a:pt x="411" y="375"/>
                  </a:cubicBezTo>
                  <a:cubicBezTo>
                    <a:pt x="0" y="1562"/>
                    <a:pt x="593" y="2978"/>
                    <a:pt x="1758" y="3480"/>
                  </a:cubicBezTo>
                  <a:cubicBezTo>
                    <a:pt x="2086" y="3622"/>
                    <a:pt x="2434" y="3691"/>
                    <a:pt x="2779" y="3691"/>
                  </a:cubicBezTo>
                  <a:cubicBezTo>
                    <a:pt x="3705" y="3691"/>
                    <a:pt x="4606" y="3197"/>
                    <a:pt x="5022" y="2316"/>
                  </a:cubicBezTo>
                  <a:cubicBezTo>
                    <a:pt x="5318" y="1676"/>
                    <a:pt x="5387" y="923"/>
                    <a:pt x="5113" y="261"/>
                  </a:cubicBezTo>
                  <a:cubicBezTo>
                    <a:pt x="5055" y="106"/>
                    <a:pt x="4930" y="0"/>
                    <a:pt x="476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72"/>
            <p:cNvSpPr/>
            <p:nvPr/>
          </p:nvSpPr>
          <p:spPr>
            <a:xfrm>
              <a:off x="848125" y="2726850"/>
              <a:ext cx="167225" cy="153475"/>
            </a:xfrm>
            <a:custGeom>
              <a:avLst/>
              <a:gdLst/>
              <a:ahLst/>
              <a:cxnLst/>
              <a:rect l="l" t="t" r="r" b="b"/>
              <a:pathLst>
                <a:path w="6689" h="6139" extrusionOk="0">
                  <a:moveTo>
                    <a:pt x="3343" y="1"/>
                  </a:moveTo>
                  <a:cubicBezTo>
                    <a:pt x="3151" y="1"/>
                    <a:pt x="2957" y="19"/>
                    <a:pt x="2762" y="56"/>
                  </a:cubicBezTo>
                  <a:cubicBezTo>
                    <a:pt x="1096" y="376"/>
                    <a:pt x="0" y="1973"/>
                    <a:pt x="320" y="3640"/>
                  </a:cubicBezTo>
                  <a:cubicBezTo>
                    <a:pt x="601" y="5128"/>
                    <a:pt x="1894" y="6138"/>
                    <a:pt x="3337" y="6138"/>
                  </a:cubicBezTo>
                  <a:cubicBezTo>
                    <a:pt x="3531" y="6138"/>
                    <a:pt x="3728" y="6120"/>
                    <a:pt x="3926" y="6082"/>
                  </a:cubicBezTo>
                  <a:cubicBezTo>
                    <a:pt x="5592" y="5762"/>
                    <a:pt x="6688" y="4165"/>
                    <a:pt x="6369" y="2498"/>
                  </a:cubicBezTo>
                  <a:cubicBezTo>
                    <a:pt x="6086" y="1027"/>
                    <a:pt x="4790" y="1"/>
                    <a:pt x="334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7" name="Google Shape;6057;p72"/>
            <p:cNvSpPr/>
            <p:nvPr/>
          </p:nvSpPr>
          <p:spPr>
            <a:xfrm>
              <a:off x="848125" y="2720250"/>
              <a:ext cx="167225" cy="166650"/>
            </a:xfrm>
            <a:custGeom>
              <a:avLst/>
              <a:gdLst/>
              <a:ahLst/>
              <a:cxnLst/>
              <a:rect l="l" t="t" r="r" b="b"/>
              <a:pathLst>
                <a:path w="6689" h="6666" fill="none" extrusionOk="0">
                  <a:moveTo>
                    <a:pt x="320" y="3904"/>
                  </a:moveTo>
                  <a:cubicBezTo>
                    <a:pt x="639" y="5593"/>
                    <a:pt x="2260" y="6666"/>
                    <a:pt x="3926" y="6346"/>
                  </a:cubicBezTo>
                  <a:cubicBezTo>
                    <a:pt x="5592" y="6026"/>
                    <a:pt x="6688" y="4429"/>
                    <a:pt x="6369" y="2762"/>
                  </a:cubicBezTo>
                  <a:cubicBezTo>
                    <a:pt x="6049" y="1096"/>
                    <a:pt x="4428" y="1"/>
                    <a:pt x="2762" y="320"/>
                  </a:cubicBezTo>
                  <a:cubicBezTo>
                    <a:pt x="1096" y="640"/>
                    <a:pt x="0" y="2237"/>
                    <a:pt x="320" y="39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8" name="Google Shape;6058;p72"/>
            <p:cNvSpPr/>
            <p:nvPr/>
          </p:nvSpPr>
          <p:spPr>
            <a:xfrm>
              <a:off x="951400" y="2755775"/>
              <a:ext cx="33700" cy="41650"/>
            </a:xfrm>
            <a:custGeom>
              <a:avLst/>
              <a:gdLst/>
              <a:ahLst/>
              <a:cxnLst/>
              <a:rect l="l" t="t" r="r" b="b"/>
              <a:pathLst>
                <a:path w="1348" h="1666" extrusionOk="0">
                  <a:moveTo>
                    <a:pt x="288" y="0"/>
                  </a:moveTo>
                  <a:cubicBezTo>
                    <a:pt x="254" y="0"/>
                    <a:pt x="219" y="6"/>
                    <a:pt x="183" y="18"/>
                  </a:cubicBezTo>
                  <a:cubicBezTo>
                    <a:pt x="69" y="63"/>
                    <a:pt x="1" y="246"/>
                    <a:pt x="69" y="360"/>
                  </a:cubicBezTo>
                  <a:cubicBezTo>
                    <a:pt x="320" y="748"/>
                    <a:pt x="571" y="1136"/>
                    <a:pt x="822" y="1524"/>
                  </a:cubicBezTo>
                  <a:cubicBezTo>
                    <a:pt x="889" y="1607"/>
                    <a:pt x="967" y="1665"/>
                    <a:pt x="1057" y="1665"/>
                  </a:cubicBezTo>
                  <a:cubicBezTo>
                    <a:pt x="1091" y="1665"/>
                    <a:pt x="1127" y="1657"/>
                    <a:pt x="1165" y="1638"/>
                  </a:cubicBezTo>
                  <a:cubicBezTo>
                    <a:pt x="1279" y="1592"/>
                    <a:pt x="1347" y="1410"/>
                    <a:pt x="1279" y="1296"/>
                  </a:cubicBezTo>
                  <a:cubicBezTo>
                    <a:pt x="1028" y="908"/>
                    <a:pt x="777" y="520"/>
                    <a:pt x="526" y="132"/>
                  </a:cubicBezTo>
                  <a:cubicBezTo>
                    <a:pt x="475" y="47"/>
                    <a:pt x="386" y="0"/>
                    <a:pt x="2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72"/>
            <p:cNvSpPr/>
            <p:nvPr/>
          </p:nvSpPr>
          <p:spPr>
            <a:xfrm>
              <a:off x="920025" y="2761975"/>
              <a:ext cx="34825" cy="41325"/>
            </a:xfrm>
            <a:custGeom>
              <a:avLst/>
              <a:gdLst/>
              <a:ahLst/>
              <a:cxnLst/>
              <a:rect l="l" t="t" r="r" b="b"/>
              <a:pathLst>
                <a:path w="1393" h="1653" extrusionOk="0">
                  <a:moveTo>
                    <a:pt x="286" y="0"/>
                  </a:moveTo>
                  <a:cubicBezTo>
                    <a:pt x="221" y="0"/>
                    <a:pt x="157" y="23"/>
                    <a:pt x="114" y="66"/>
                  </a:cubicBezTo>
                  <a:cubicBezTo>
                    <a:pt x="0" y="158"/>
                    <a:pt x="0" y="317"/>
                    <a:pt x="92" y="431"/>
                  </a:cubicBezTo>
                  <a:cubicBezTo>
                    <a:pt x="365" y="797"/>
                    <a:pt x="639" y="1185"/>
                    <a:pt x="913" y="1573"/>
                  </a:cubicBezTo>
                  <a:cubicBezTo>
                    <a:pt x="959" y="1630"/>
                    <a:pt x="1027" y="1653"/>
                    <a:pt x="1096" y="1653"/>
                  </a:cubicBezTo>
                  <a:cubicBezTo>
                    <a:pt x="1164" y="1653"/>
                    <a:pt x="1233" y="1630"/>
                    <a:pt x="1278" y="1596"/>
                  </a:cubicBezTo>
                  <a:cubicBezTo>
                    <a:pt x="1393" y="1504"/>
                    <a:pt x="1393" y="1344"/>
                    <a:pt x="1301" y="1230"/>
                  </a:cubicBezTo>
                  <a:lnTo>
                    <a:pt x="480" y="89"/>
                  </a:lnTo>
                  <a:cubicBezTo>
                    <a:pt x="431" y="29"/>
                    <a:pt x="358" y="0"/>
                    <a:pt x="2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72"/>
            <p:cNvSpPr/>
            <p:nvPr/>
          </p:nvSpPr>
          <p:spPr>
            <a:xfrm>
              <a:off x="887500" y="2766250"/>
              <a:ext cx="30825" cy="41200"/>
            </a:xfrm>
            <a:custGeom>
              <a:avLst/>
              <a:gdLst/>
              <a:ahLst/>
              <a:cxnLst/>
              <a:rect l="l" t="t" r="r" b="b"/>
              <a:pathLst>
                <a:path w="1233" h="1648" extrusionOk="0">
                  <a:moveTo>
                    <a:pt x="308" y="1"/>
                  </a:moveTo>
                  <a:cubicBezTo>
                    <a:pt x="268" y="1"/>
                    <a:pt x="225" y="11"/>
                    <a:pt x="183" y="32"/>
                  </a:cubicBezTo>
                  <a:cubicBezTo>
                    <a:pt x="69" y="78"/>
                    <a:pt x="0" y="260"/>
                    <a:pt x="69" y="375"/>
                  </a:cubicBezTo>
                  <a:cubicBezTo>
                    <a:pt x="274" y="740"/>
                    <a:pt x="502" y="1128"/>
                    <a:pt x="708" y="1516"/>
                  </a:cubicBezTo>
                  <a:cubicBezTo>
                    <a:pt x="775" y="1600"/>
                    <a:pt x="868" y="1647"/>
                    <a:pt x="958" y="1647"/>
                  </a:cubicBezTo>
                  <a:cubicBezTo>
                    <a:pt x="990" y="1647"/>
                    <a:pt x="1021" y="1642"/>
                    <a:pt x="1050" y="1630"/>
                  </a:cubicBezTo>
                  <a:cubicBezTo>
                    <a:pt x="1187" y="1561"/>
                    <a:pt x="1233" y="1402"/>
                    <a:pt x="1187" y="1288"/>
                  </a:cubicBezTo>
                  <a:cubicBezTo>
                    <a:pt x="959" y="900"/>
                    <a:pt x="753" y="512"/>
                    <a:pt x="525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72"/>
            <p:cNvSpPr/>
            <p:nvPr/>
          </p:nvSpPr>
          <p:spPr>
            <a:xfrm>
              <a:off x="1433025" y="2714875"/>
              <a:ext cx="167225" cy="154000"/>
            </a:xfrm>
            <a:custGeom>
              <a:avLst/>
              <a:gdLst/>
              <a:ahLst/>
              <a:cxnLst/>
              <a:rect l="l" t="t" r="r" b="b"/>
              <a:pathLst>
                <a:path w="6689" h="6160" extrusionOk="0">
                  <a:moveTo>
                    <a:pt x="3343" y="0"/>
                  </a:moveTo>
                  <a:cubicBezTo>
                    <a:pt x="3151" y="0"/>
                    <a:pt x="2957" y="18"/>
                    <a:pt x="2762" y="56"/>
                  </a:cubicBezTo>
                  <a:cubicBezTo>
                    <a:pt x="1096" y="375"/>
                    <a:pt x="0" y="1996"/>
                    <a:pt x="320" y="3662"/>
                  </a:cubicBezTo>
                  <a:cubicBezTo>
                    <a:pt x="602" y="5133"/>
                    <a:pt x="1899" y="6160"/>
                    <a:pt x="3345" y="6160"/>
                  </a:cubicBezTo>
                  <a:cubicBezTo>
                    <a:pt x="3537" y="6160"/>
                    <a:pt x="3731" y="6142"/>
                    <a:pt x="3926" y="6104"/>
                  </a:cubicBezTo>
                  <a:cubicBezTo>
                    <a:pt x="5592" y="5785"/>
                    <a:pt x="6688" y="4164"/>
                    <a:pt x="6368" y="2498"/>
                  </a:cubicBezTo>
                  <a:cubicBezTo>
                    <a:pt x="6086" y="1027"/>
                    <a:pt x="4790" y="0"/>
                    <a:pt x="3343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72"/>
            <p:cNvSpPr/>
            <p:nvPr/>
          </p:nvSpPr>
          <p:spPr>
            <a:xfrm>
              <a:off x="1433025" y="2708275"/>
              <a:ext cx="167225" cy="167200"/>
            </a:xfrm>
            <a:custGeom>
              <a:avLst/>
              <a:gdLst/>
              <a:ahLst/>
              <a:cxnLst/>
              <a:rect l="l" t="t" r="r" b="b"/>
              <a:pathLst>
                <a:path w="6689" h="6688" fill="none" extrusionOk="0">
                  <a:moveTo>
                    <a:pt x="320" y="3926"/>
                  </a:moveTo>
                  <a:cubicBezTo>
                    <a:pt x="639" y="5592"/>
                    <a:pt x="2260" y="6688"/>
                    <a:pt x="3926" y="6368"/>
                  </a:cubicBezTo>
                  <a:cubicBezTo>
                    <a:pt x="5592" y="6049"/>
                    <a:pt x="6688" y="4428"/>
                    <a:pt x="6368" y="2762"/>
                  </a:cubicBezTo>
                  <a:cubicBezTo>
                    <a:pt x="6049" y="1096"/>
                    <a:pt x="4428" y="0"/>
                    <a:pt x="2762" y="320"/>
                  </a:cubicBezTo>
                  <a:cubicBezTo>
                    <a:pt x="1096" y="639"/>
                    <a:pt x="0" y="2260"/>
                    <a:pt x="320" y="392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3" name="Google Shape;6063;p72"/>
            <p:cNvSpPr/>
            <p:nvPr/>
          </p:nvSpPr>
          <p:spPr>
            <a:xfrm>
              <a:off x="1536300" y="2744000"/>
              <a:ext cx="34275" cy="41750"/>
            </a:xfrm>
            <a:custGeom>
              <a:avLst/>
              <a:gdLst/>
              <a:ahLst/>
              <a:cxnLst/>
              <a:rect l="l" t="t" r="r" b="b"/>
              <a:pathLst>
                <a:path w="1371" h="1670" extrusionOk="0">
                  <a:moveTo>
                    <a:pt x="308" y="1"/>
                  </a:moveTo>
                  <a:cubicBezTo>
                    <a:pt x="268" y="1"/>
                    <a:pt x="226" y="11"/>
                    <a:pt x="183" y="32"/>
                  </a:cubicBezTo>
                  <a:cubicBezTo>
                    <a:pt x="69" y="78"/>
                    <a:pt x="1" y="260"/>
                    <a:pt x="69" y="374"/>
                  </a:cubicBezTo>
                  <a:cubicBezTo>
                    <a:pt x="320" y="762"/>
                    <a:pt x="571" y="1150"/>
                    <a:pt x="822" y="1516"/>
                  </a:cubicBezTo>
                  <a:cubicBezTo>
                    <a:pt x="891" y="1618"/>
                    <a:pt x="972" y="1670"/>
                    <a:pt x="1066" y="1670"/>
                  </a:cubicBezTo>
                  <a:cubicBezTo>
                    <a:pt x="1098" y="1670"/>
                    <a:pt x="1130" y="1664"/>
                    <a:pt x="1165" y="1653"/>
                  </a:cubicBezTo>
                  <a:cubicBezTo>
                    <a:pt x="1302" y="1584"/>
                    <a:pt x="1370" y="1402"/>
                    <a:pt x="1302" y="1310"/>
                  </a:cubicBezTo>
                  <a:cubicBezTo>
                    <a:pt x="1028" y="922"/>
                    <a:pt x="777" y="534"/>
                    <a:pt x="526" y="146"/>
                  </a:cubicBezTo>
                  <a:cubicBezTo>
                    <a:pt x="478" y="52"/>
                    <a:pt x="398" y="1"/>
                    <a:pt x="30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4" name="Google Shape;6064;p72"/>
            <p:cNvSpPr/>
            <p:nvPr/>
          </p:nvSpPr>
          <p:spPr>
            <a:xfrm>
              <a:off x="1504925" y="2750200"/>
              <a:ext cx="35400" cy="41350"/>
            </a:xfrm>
            <a:custGeom>
              <a:avLst/>
              <a:gdLst/>
              <a:ahLst/>
              <a:cxnLst/>
              <a:rect l="l" t="t" r="r" b="b"/>
              <a:pathLst>
                <a:path w="1416" h="1654" extrusionOk="0">
                  <a:moveTo>
                    <a:pt x="305" y="1"/>
                  </a:moveTo>
                  <a:cubicBezTo>
                    <a:pt x="240" y="1"/>
                    <a:pt x="171" y="24"/>
                    <a:pt x="114" y="58"/>
                  </a:cubicBezTo>
                  <a:cubicBezTo>
                    <a:pt x="0" y="149"/>
                    <a:pt x="23" y="309"/>
                    <a:pt x="91" y="423"/>
                  </a:cubicBezTo>
                  <a:cubicBezTo>
                    <a:pt x="365" y="811"/>
                    <a:pt x="662" y="1176"/>
                    <a:pt x="936" y="1564"/>
                  </a:cubicBezTo>
                  <a:cubicBezTo>
                    <a:pt x="972" y="1625"/>
                    <a:pt x="1040" y="1653"/>
                    <a:pt x="1113" y="1653"/>
                  </a:cubicBezTo>
                  <a:cubicBezTo>
                    <a:pt x="1178" y="1653"/>
                    <a:pt x="1247" y="1630"/>
                    <a:pt x="1301" y="1587"/>
                  </a:cubicBezTo>
                  <a:cubicBezTo>
                    <a:pt x="1415" y="1496"/>
                    <a:pt x="1393" y="1336"/>
                    <a:pt x="1324" y="1222"/>
                  </a:cubicBezTo>
                  <a:lnTo>
                    <a:pt x="480" y="81"/>
                  </a:lnTo>
                  <a:cubicBezTo>
                    <a:pt x="434" y="24"/>
                    <a:pt x="371" y="1"/>
                    <a:pt x="3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5" name="Google Shape;6065;p72"/>
            <p:cNvSpPr/>
            <p:nvPr/>
          </p:nvSpPr>
          <p:spPr>
            <a:xfrm>
              <a:off x="1472400" y="2754375"/>
              <a:ext cx="31400" cy="41325"/>
            </a:xfrm>
            <a:custGeom>
              <a:avLst/>
              <a:gdLst/>
              <a:ahLst/>
              <a:cxnLst/>
              <a:rect l="l" t="t" r="r" b="b"/>
              <a:pathLst>
                <a:path w="1256" h="1653" extrusionOk="0">
                  <a:moveTo>
                    <a:pt x="294" y="1"/>
                  </a:moveTo>
                  <a:cubicBezTo>
                    <a:pt x="258" y="1"/>
                    <a:pt x="220" y="9"/>
                    <a:pt x="183" y="28"/>
                  </a:cubicBezTo>
                  <a:cubicBezTo>
                    <a:pt x="69" y="74"/>
                    <a:pt x="0" y="256"/>
                    <a:pt x="69" y="370"/>
                  </a:cubicBezTo>
                  <a:cubicBezTo>
                    <a:pt x="297" y="758"/>
                    <a:pt x="502" y="1123"/>
                    <a:pt x="731" y="1512"/>
                  </a:cubicBezTo>
                  <a:cubicBezTo>
                    <a:pt x="780" y="1594"/>
                    <a:pt x="866" y="1653"/>
                    <a:pt x="961" y="1653"/>
                  </a:cubicBezTo>
                  <a:cubicBezTo>
                    <a:pt x="998" y="1653"/>
                    <a:pt x="1035" y="1644"/>
                    <a:pt x="1073" y="1626"/>
                  </a:cubicBezTo>
                  <a:cubicBezTo>
                    <a:pt x="1187" y="1580"/>
                    <a:pt x="1256" y="1397"/>
                    <a:pt x="1187" y="1283"/>
                  </a:cubicBezTo>
                  <a:cubicBezTo>
                    <a:pt x="959" y="895"/>
                    <a:pt x="753" y="530"/>
                    <a:pt x="525" y="142"/>
                  </a:cubicBezTo>
                  <a:cubicBezTo>
                    <a:pt x="475" y="59"/>
                    <a:pt x="390" y="1"/>
                    <a:pt x="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6" name="Google Shape;6066;p72"/>
            <p:cNvSpPr/>
            <p:nvPr/>
          </p:nvSpPr>
          <p:spPr>
            <a:xfrm>
              <a:off x="1384525" y="2507100"/>
              <a:ext cx="88450" cy="71350"/>
            </a:xfrm>
            <a:custGeom>
              <a:avLst/>
              <a:gdLst/>
              <a:ahLst/>
              <a:cxnLst/>
              <a:rect l="l" t="t" r="r" b="b"/>
              <a:pathLst>
                <a:path w="3538" h="2854" extrusionOk="0">
                  <a:moveTo>
                    <a:pt x="1068" y="1"/>
                  </a:moveTo>
                  <a:cubicBezTo>
                    <a:pt x="768" y="1"/>
                    <a:pt x="470" y="81"/>
                    <a:pt x="205" y="264"/>
                  </a:cubicBezTo>
                  <a:cubicBezTo>
                    <a:pt x="69" y="378"/>
                    <a:pt x="0" y="561"/>
                    <a:pt x="91" y="743"/>
                  </a:cubicBezTo>
                  <a:cubicBezTo>
                    <a:pt x="154" y="837"/>
                    <a:pt x="280" y="909"/>
                    <a:pt x="405" y="909"/>
                  </a:cubicBezTo>
                  <a:cubicBezTo>
                    <a:pt x="463" y="909"/>
                    <a:pt x="520" y="893"/>
                    <a:pt x="571" y="857"/>
                  </a:cubicBezTo>
                  <a:cubicBezTo>
                    <a:pt x="743" y="743"/>
                    <a:pt x="931" y="692"/>
                    <a:pt x="1122" y="692"/>
                  </a:cubicBezTo>
                  <a:cubicBezTo>
                    <a:pt x="1159" y="692"/>
                    <a:pt x="1196" y="694"/>
                    <a:pt x="1233" y="697"/>
                  </a:cubicBezTo>
                  <a:cubicBezTo>
                    <a:pt x="1484" y="720"/>
                    <a:pt x="1735" y="857"/>
                    <a:pt x="1917" y="1040"/>
                  </a:cubicBezTo>
                  <a:cubicBezTo>
                    <a:pt x="2374" y="1451"/>
                    <a:pt x="2602" y="2044"/>
                    <a:pt x="2808" y="2615"/>
                  </a:cubicBezTo>
                  <a:cubicBezTo>
                    <a:pt x="2846" y="2750"/>
                    <a:pt x="2984" y="2853"/>
                    <a:pt x="3136" y="2853"/>
                  </a:cubicBezTo>
                  <a:cubicBezTo>
                    <a:pt x="3163" y="2853"/>
                    <a:pt x="3191" y="2850"/>
                    <a:pt x="3218" y="2843"/>
                  </a:cubicBezTo>
                  <a:cubicBezTo>
                    <a:pt x="3401" y="2797"/>
                    <a:pt x="3538" y="2592"/>
                    <a:pt x="3469" y="2409"/>
                  </a:cubicBezTo>
                  <a:cubicBezTo>
                    <a:pt x="3218" y="1702"/>
                    <a:pt x="2922" y="949"/>
                    <a:pt x="2328" y="469"/>
                  </a:cubicBezTo>
                  <a:cubicBezTo>
                    <a:pt x="1972" y="182"/>
                    <a:pt x="1517" y="1"/>
                    <a:pt x="106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7" name="Google Shape;6067;p72"/>
            <p:cNvSpPr/>
            <p:nvPr/>
          </p:nvSpPr>
          <p:spPr>
            <a:xfrm>
              <a:off x="982225" y="2507100"/>
              <a:ext cx="88475" cy="71350"/>
            </a:xfrm>
            <a:custGeom>
              <a:avLst/>
              <a:gdLst/>
              <a:ahLst/>
              <a:cxnLst/>
              <a:rect l="l" t="t" r="r" b="b"/>
              <a:pathLst>
                <a:path w="3539" h="2854" extrusionOk="0">
                  <a:moveTo>
                    <a:pt x="2466" y="1"/>
                  </a:moveTo>
                  <a:cubicBezTo>
                    <a:pt x="2021" y="1"/>
                    <a:pt x="1566" y="182"/>
                    <a:pt x="1210" y="469"/>
                  </a:cubicBezTo>
                  <a:cubicBezTo>
                    <a:pt x="616" y="949"/>
                    <a:pt x="320" y="1702"/>
                    <a:pt x="69" y="2409"/>
                  </a:cubicBezTo>
                  <a:cubicBezTo>
                    <a:pt x="0" y="2592"/>
                    <a:pt x="137" y="2797"/>
                    <a:pt x="297" y="2843"/>
                  </a:cubicBezTo>
                  <a:cubicBezTo>
                    <a:pt x="328" y="2850"/>
                    <a:pt x="358" y="2853"/>
                    <a:pt x="387" y="2853"/>
                  </a:cubicBezTo>
                  <a:cubicBezTo>
                    <a:pt x="549" y="2853"/>
                    <a:pt x="672" y="2750"/>
                    <a:pt x="731" y="2615"/>
                  </a:cubicBezTo>
                  <a:cubicBezTo>
                    <a:pt x="936" y="2044"/>
                    <a:pt x="1141" y="1451"/>
                    <a:pt x="1598" y="1040"/>
                  </a:cubicBezTo>
                  <a:cubicBezTo>
                    <a:pt x="1803" y="857"/>
                    <a:pt x="2054" y="720"/>
                    <a:pt x="2306" y="697"/>
                  </a:cubicBezTo>
                  <a:cubicBezTo>
                    <a:pt x="2343" y="694"/>
                    <a:pt x="2380" y="692"/>
                    <a:pt x="2417" y="692"/>
                  </a:cubicBezTo>
                  <a:cubicBezTo>
                    <a:pt x="2607" y="692"/>
                    <a:pt x="2795" y="743"/>
                    <a:pt x="2967" y="857"/>
                  </a:cubicBezTo>
                  <a:cubicBezTo>
                    <a:pt x="3018" y="893"/>
                    <a:pt x="3076" y="909"/>
                    <a:pt x="3133" y="909"/>
                  </a:cubicBezTo>
                  <a:cubicBezTo>
                    <a:pt x="3258" y="909"/>
                    <a:pt x="3384" y="837"/>
                    <a:pt x="3447" y="743"/>
                  </a:cubicBezTo>
                  <a:cubicBezTo>
                    <a:pt x="3538" y="561"/>
                    <a:pt x="3470" y="378"/>
                    <a:pt x="3310" y="264"/>
                  </a:cubicBezTo>
                  <a:cubicBezTo>
                    <a:pt x="3054" y="81"/>
                    <a:pt x="2762" y="1"/>
                    <a:pt x="24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8" name="Google Shape;6068;p72"/>
            <p:cNvSpPr/>
            <p:nvPr/>
          </p:nvSpPr>
          <p:spPr>
            <a:xfrm>
              <a:off x="533125" y="1682625"/>
              <a:ext cx="1456850" cy="1135225"/>
            </a:xfrm>
            <a:custGeom>
              <a:avLst/>
              <a:gdLst/>
              <a:ahLst/>
              <a:cxnLst/>
              <a:rect l="l" t="t" r="r" b="b"/>
              <a:pathLst>
                <a:path w="58274" h="45409" extrusionOk="0">
                  <a:moveTo>
                    <a:pt x="25737" y="0"/>
                  </a:moveTo>
                  <a:cubicBezTo>
                    <a:pt x="25262" y="0"/>
                    <a:pt x="24787" y="25"/>
                    <a:pt x="24310" y="78"/>
                  </a:cubicBezTo>
                  <a:cubicBezTo>
                    <a:pt x="17508" y="854"/>
                    <a:pt x="12440" y="7039"/>
                    <a:pt x="5775" y="8592"/>
                  </a:cubicBezTo>
                  <a:cubicBezTo>
                    <a:pt x="6734" y="8911"/>
                    <a:pt x="7716" y="9208"/>
                    <a:pt x="8697" y="9527"/>
                  </a:cubicBezTo>
                  <a:cubicBezTo>
                    <a:pt x="3173" y="12814"/>
                    <a:pt x="1" y="19616"/>
                    <a:pt x="1005" y="25984"/>
                  </a:cubicBezTo>
                  <a:cubicBezTo>
                    <a:pt x="1302" y="27879"/>
                    <a:pt x="1941" y="29728"/>
                    <a:pt x="2101" y="31645"/>
                  </a:cubicBezTo>
                  <a:cubicBezTo>
                    <a:pt x="2260" y="33562"/>
                    <a:pt x="1850" y="35685"/>
                    <a:pt x="389" y="36940"/>
                  </a:cubicBezTo>
                  <a:cubicBezTo>
                    <a:pt x="1416" y="37283"/>
                    <a:pt x="2466" y="37465"/>
                    <a:pt x="3539" y="37511"/>
                  </a:cubicBezTo>
                  <a:cubicBezTo>
                    <a:pt x="3687" y="37517"/>
                    <a:pt x="3835" y="37520"/>
                    <a:pt x="3984" y="37520"/>
                  </a:cubicBezTo>
                  <a:cubicBezTo>
                    <a:pt x="4429" y="37520"/>
                    <a:pt x="4874" y="37494"/>
                    <a:pt x="5319" y="37443"/>
                  </a:cubicBezTo>
                  <a:cubicBezTo>
                    <a:pt x="5433" y="37717"/>
                    <a:pt x="5547" y="37990"/>
                    <a:pt x="5661" y="38287"/>
                  </a:cubicBezTo>
                  <a:cubicBezTo>
                    <a:pt x="6460" y="40113"/>
                    <a:pt x="7602" y="41802"/>
                    <a:pt x="9017" y="43217"/>
                  </a:cubicBezTo>
                  <a:cubicBezTo>
                    <a:pt x="10158" y="41506"/>
                    <a:pt x="10637" y="39360"/>
                    <a:pt x="10341" y="37306"/>
                  </a:cubicBezTo>
                  <a:lnTo>
                    <a:pt x="10341" y="37306"/>
                  </a:lnTo>
                  <a:cubicBezTo>
                    <a:pt x="10432" y="37739"/>
                    <a:pt x="10660" y="38150"/>
                    <a:pt x="10957" y="38470"/>
                  </a:cubicBezTo>
                  <a:cubicBezTo>
                    <a:pt x="11345" y="38881"/>
                    <a:pt x="11847" y="39200"/>
                    <a:pt x="12395" y="39337"/>
                  </a:cubicBezTo>
                  <a:cubicBezTo>
                    <a:pt x="12628" y="39401"/>
                    <a:pt x="12871" y="39435"/>
                    <a:pt x="13112" y="39435"/>
                  </a:cubicBezTo>
                  <a:cubicBezTo>
                    <a:pt x="13391" y="39435"/>
                    <a:pt x="13667" y="39389"/>
                    <a:pt x="13924" y="39291"/>
                  </a:cubicBezTo>
                  <a:cubicBezTo>
                    <a:pt x="12418" y="37214"/>
                    <a:pt x="13239" y="34316"/>
                    <a:pt x="14289" y="31965"/>
                  </a:cubicBezTo>
                  <a:cubicBezTo>
                    <a:pt x="15316" y="29614"/>
                    <a:pt x="16526" y="27011"/>
                    <a:pt x="15682" y="24592"/>
                  </a:cubicBezTo>
                  <a:lnTo>
                    <a:pt x="15682" y="24592"/>
                  </a:lnTo>
                  <a:cubicBezTo>
                    <a:pt x="16298" y="26258"/>
                    <a:pt x="16389" y="28107"/>
                    <a:pt x="15956" y="29842"/>
                  </a:cubicBezTo>
                  <a:cubicBezTo>
                    <a:pt x="15956" y="29887"/>
                    <a:pt x="15956" y="29933"/>
                    <a:pt x="15933" y="29956"/>
                  </a:cubicBezTo>
                  <a:cubicBezTo>
                    <a:pt x="20087" y="29226"/>
                    <a:pt x="23807" y="26464"/>
                    <a:pt x="25725" y="22720"/>
                  </a:cubicBezTo>
                  <a:cubicBezTo>
                    <a:pt x="25725" y="22698"/>
                    <a:pt x="25725" y="22698"/>
                    <a:pt x="25725" y="22698"/>
                  </a:cubicBezTo>
                  <a:cubicBezTo>
                    <a:pt x="25770" y="22629"/>
                    <a:pt x="25816" y="22561"/>
                    <a:pt x="25839" y="22492"/>
                  </a:cubicBezTo>
                  <a:cubicBezTo>
                    <a:pt x="25905" y="26864"/>
                    <a:pt x="29924" y="30745"/>
                    <a:pt x="34257" y="30745"/>
                  </a:cubicBezTo>
                  <a:cubicBezTo>
                    <a:pt x="34403" y="30745"/>
                    <a:pt x="34549" y="30741"/>
                    <a:pt x="34695" y="30732"/>
                  </a:cubicBezTo>
                  <a:cubicBezTo>
                    <a:pt x="34444" y="29910"/>
                    <a:pt x="34170" y="29089"/>
                    <a:pt x="33919" y="28290"/>
                  </a:cubicBezTo>
                  <a:lnTo>
                    <a:pt x="33919" y="28290"/>
                  </a:lnTo>
                  <a:cubicBezTo>
                    <a:pt x="34056" y="28358"/>
                    <a:pt x="34193" y="28449"/>
                    <a:pt x="34353" y="28518"/>
                  </a:cubicBezTo>
                  <a:cubicBezTo>
                    <a:pt x="36886" y="30002"/>
                    <a:pt x="39032" y="32124"/>
                    <a:pt x="40493" y="34658"/>
                  </a:cubicBezTo>
                  <a:cubicBezTo>
                    <a:pt x="40675" y="34156"/>
                    <a:pt x="40835" y="33654"/>
                    <a:pt x="40949" y="33129"/>
                  </a:cubicBezTo>
                  <a:cubicBezTo>
                    <a:pt x="41566" y="30800"/>
                    <a:pt x="41817" y="28381"/>
                    <a:pt x="41680" y="25962"/>
                  </a:cubicBezTo>
                  <a:lnTo>
                    <a:pt x="41680" y="25962"/>
                  </a:lnTo>
                  <a:cubicBezTo>
                    <a:pt x="41954" y="27491"/>
                    <a:pt x="42159" y="29043"/>
                    <a:pt x="42319" y="30572"/>
                  </a:cubicBezTo>
                  <a:lnTo>
                    <a:pt x="42319" y="30618"/>
                  </a:lnTo>
                  <a:cubicBezTo>
                    <a:pt x="42638" y="34042"/>
                    <a:pt x="42661" y="37534"/>
                    <a:pt x="42342" y="40958"/>
                  </a:cubicBezTo>
                  <a:cubicBezTo>
                    <a:pt x="42730" y="40912"/>
                    <a:pt x="43118" y="40844"/>
                    <a:pt x="43506" y="40775"/>
                  </a:cubicBezTo>
                  <a:lnTo>
                    <a:pt x="43529" y="40775"/>
                  </a:lnTo>
                  <a:cubicBezTo>
                    <a:pt x="43802" y="40729"/>
                    <a:pt x="44099" y="40684"/>
                    <a:pt x="44373" y="40638"/>
                  </a:cubicBezTo>
                  <a:lnTo>
                    <a:pt x="44373" y="40638"/>
                  </a:lnTo>
                  <a:cubicBezTo>
                    <a:pt x="43574" y="42076"/>
                    <a:pt x="43392" y="43834"/>
                    <a:pt x="43848" y="45409"/>
                  </a:cubicBezTo>
                  <a:cubicBezTo>
                    <a:pt x="46199" y="43446"/>
                    <a:pt x="48573" y="41437"/>
                    <a:pt x="50422" y="38972"/>
                  </a:cubicBezTo>
                  <a:cubicBezTo>
                    <a:pt x="50741" y="38538"/>
                    <a:pt x="51038" y="38082"/>
                    <a:pt x="51312" y="37648"/>
                  </a:cubicBezTo>
                  <a:cubicBezTo>
                    <a:pt x="51312" y="37648"/>
                    <a:pt x="51312" y="37625"/>
                    <a:pt x="51312" y="37625"/>
                  </a:cubicBezTo>
                  <a:cubicBezTo>
                    <a:pt x="53572" y="33996"/>
                    <a:pt x="54622" y="29614"/>
                    <a:pt x="54256" y="25345"/>
                  </a:cubicBezTo>
                  <a:lnTo>
                    <a:pt x="54256" y="25345"/>
                  </a:lnTo>
                  <a:cubicBezTo>
                    <a:pt x="54371" y="25391"/>
                    <a:pt x="54485" y="25437"/>
                    <a:pt x="54622" y="25459"/>
                  </a:cubicBezTo>
                  <a:cubicBezTo>
                    <a:pt x="54943" y="25535"/>
                    <a:pt x="55274" y="25572"/>
                    <a:pt x="55605" y="25572"/>
                  </a:cubicBezTo>
                  <a:cubicBezTo>
                    <a:pt x="56565" y="25572"/>
                    <a:pt x="57527" y="25260"/>
                    <a:pt x="58274" y="24683"/>
                  </a:cubicBezTo>
                  <a:cubicBezTo>
                    <a:pt x="53937" y="21511"/>
                    <a:pt x="52818" y="15530"/>
                    <a:pt x="49509" y="11285"/>
                  </a:cubicBezTo>
                  <a:cubicBezTo>
                    <a:pt x="46268" y="7131"/>
                    <a:pt x="41200" y="4917"/>
                    <a:pt x="36339" y="2885"/>
                  </a:cubicBezTo>
                  <a:cubicBezTo>
                    <a:pt x="32947" y="1452"/>
                    <a:pt x="29376" y="0"/>
                    <a:pt x="2573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9" name="Google Shape;6069;p72"/>
            <p:cNvSpPr/>
            <p:nvPr/>
          </p:nvSpPr>
          <p:spPr>
            <a:xfrm>
              <a:off x="536550" y="1678125"/>
              <a:ext cx="1458200" cy="1144525"/>
            </a:xfrm>
            <a:custGeom>
              <a:avLst/>
              <a:gdLst/>
              <a:ahLst/>
              <a:cxnLst/>
              <a:rect l="l" t="t" r="r" b="b"/>
              <a:pathLst>
                <a:path w="58328" h="45781" extrusionOk="0">
                  <a:moveTo>
                    <a:pt x="25660" y="388"/>
                  </a:moveTo>
                  <a:cubicBezTo>
                    <a:pt x="26629" y="388"/>
                    <a:pt x="27604" y="485"/>
                    <a:pt x="28578" y="669"/>
                  </a:cubicBezTo>
                  <a:cubicBezTo>
                    <a:pt x="31043" y="1148"/>
                    <a:pt x="33394" y="2084"/>
                    <a:pt x="35699" y="3065"/>
                  </a:cubicBezTo>
                  <a:cubicBezTo>
                    <a:pt x="37754" y="3910"/>
                    <a:pt x="39785" y="4777"/>
                    <a:pt x="41748" y="5781"/>
                  </a:cubicBezTo>
                  <a:cubicBezTo>
                    <a:pt x="43665" y="6786"/>
                    <a:pt x="45537" y="7927"/>
                    <a:pt x="47158" y="9388"/>
                  </a:cubicBezTo>
                  <a:cubicBezTo>
                    <a:pt x="48710" y="10780"/>
                    <a:pt x="49920" y="12401"/>
                    <a:pt x="50924" y="14204"/>
                  </a:cubicBezTo>
                  <a:cubicBezTo>
                    <a:pt x="52818" y="17582"/>
                    <a:pt x="54097" y="21462"/>
                    <a:pt x="56995" y="24156"/>
                  </a:cubicBezTo>
                  <a:cubicBezTo>
                    <a:pt x="57251" y="24411"/>
                    <a:pt x="57535" y="24637"/>
                    <a:pt x="57826" y="24858"/>
                  </a:cubicBezTo>
                  <a:lnTo>
                    <a:pt x="57826" y="24858"/>
                  </a:lnTo>
                  <a:cubicBezTo>
                    <a:pt x="57131" y="25312"/>
                    <a:pt x="56312" y="25552"/>
                    <a:pt x="55484" y="25552"/>
                  </a:cubicBezTo>
                  <a:cubicBezTo>
                    <a:pt x="55041" y="25552"/>
                    <a:pt x="54596" y="25484"/>
                    <a:pt x="54165" y="25343"/>
                  </a:cubicBezTo>
                  <a:cubicBezTo>
                    <a:pt x="54153" y="25340"/>
                    <a:pt x="54141" y="25339"/>
                    <a:pt x="54129" y="25339"/>
                  </a:cubicBezTo>
                  <a:cubicBezTo>
                    <a:pt x="54024" y="25339"/>
                    <a:pt x="53914" y="25423"/>
                    <a:pt x="53914" y="25525"/>
                  </a:cubicBezTo>
                  <a:cubicBezTo>
                    <a:pt x="54188" y="28561"/>
                    <a:pt x="53731" y="31620"/>
                    <a:pt x="52636" y="34450"/>
                  </a:cubicBezTo>
                  <a:cubicBezTo>
                    <a:pt x="51517" y="37326"/>
                    <a:pt x="49737" y="39791"/>
                    <a:pt x="47546" y="41959"/>
                  </a:cubicBezTo>
                  <a:cubicBezTo>
                    <a:pt x="46345" y="43117"/>
                    <a:pt x="45084" y="44195"/>
                    <a:pt x="43819" y="45248"/>
                  </a:cubicBezTo>
                  <a:lnTo>
                    <a:pt x="43819" y="45248"/>
                  </a:lnTo>
                  <a:cubicBezTo>
                    <a:pt x="43485" y="43782"/>
                    <a:pt x="43690" y="42235"/>
                    <a:pt x="44396" y="40909"/>
                  </a:cubicBezTo>
                  <a:cubicBezTo>
                    <a:pt x="44480" y="40761"/>
                    <a:pt x="44369" y="40633"/>
                    <a:pt x="44225" y="40633"/>
                  </a:cubicBezTo>
                  <a:cubicBezTo>
                    <a:pt x="44214" y="40633"/>
                    <a:pt x="44202" y="40634"/>
                    <a:pt x="44190" y="40636"/>
                  </a:cubicBezTo>
                  <a:cubicBezTo>
                    <a:pt x="43596" y="40735"/>
                    <a:pt x="43019" y="40816"/>
                    <a:pt x="42429" y="40911"/>
                  </a:cubicBezTo>
                  <a:lnTo>
                    <a:pt x="42429" y="40911"/>
                  </a:lnTo>
                  <a:cubicBezTo>
                    <a:pt x="42750" y="37082"/>
                    <a:pt x="42675" y="33211"/>
                    <a:pt x="42227" y="29406"/>
                  </a:cubicBezTo>
                  <a:cubicBezTo>
                    <a:pt x="42091" y="28287"/>
                    <a:pt x="41931" y="27191"/>
                    <a:pt x="41725" y="26096"/>
                  </a:cubicBezTo>
                  <a:cubicBezTo>
                    <a:pt x="41705" y="26004"/>
                    <a:pt x="41626" y="25963"/>
                    <a:pt x="41546" y="25963"/>
                  </a:cubicBezTo>
                  <a:cubicBezTo>
                    <a:pt x="41447" y="25963"/>
                    <a:pt x="41347" y="26028"/>
                    <a:pt x="41360" y="26142"/>
                  </a:cubicBezTo>
                  <a:cubicBezTo>
                    <a:pt x="41361" y="26157"/>
                    <a:pt x="41362" y="26172"/>
                    <a:pt x="41363" y="26187"/>
                  </a:cubicBezTo>
                  <a:lnTo>
                    <a:pt x="41363" y="26187"/>
                  </a:lnTo>
                  <a:cubicBezTo>
                    <a:pt x="41362" y="26187"/>
                    <a:pt x="41361" y="26187"/>
                    <a:pt x="41360" y="26187"/>
                  </a:cubicBezTo>
                  <a:cubicBezTo>
                    <a:pt x="41361" y="26194"/>
                    <a:pt x="41362" y="26200"/>
                    <a:pt x="41364" y="26207"/>
                  </a:cubicBezTo>
                  <a:lnTo>
                    <a:pt x="41364" y="26207"/>
                  </a:lnTo>
                  <a:cubicBezTo>
                    <a:pt x="41506" y="28960"/>
                    <a:pt x="41142" y="31732"/>
                    <a:pt x="40311" y="34371"/>
                  </a:cubicBezTo>
                  <a:lnTo>
                    <a:pt x="40311" y="34371"/>
                  </a:lnTo>
                  <a:cubicBezTo>
                    <a:pt x="38723" y="31826"/>
                    <a:pt x="36485" y="29745"/>
                    <a:pt x="33873" y="28287"/>
                  </a:cubicBezTo>
                  <a:cubicBezTo>
                    <a:pt x="33849" y="28275"/>
                    <a:pt x="33821" y="28269"/>
                    <a:pt x="33794" y="28269"/>
                  </a:cubicBezTo>
                  <a:cubicBezTo>
                    <a:pt x="33671" y="28269"/>
                    <a:pt x="33543" y="28385"/>
                    <a:pt x="33599" y="28515"/>
                  </a:cubicBezTo>
                  <a:cubicBezTo>
                    <a:pt x="33826" y="29256"/>
                    <a:pt x="34071" y="29978"/>
                    <a:pt x="34301" y="30716"/>
                  </a:cubicBezTo>
                  <a:lnTo>
                    <a:pt x="34301" y="30716"/>
                  </a:lnTo>
                  <a:cubicBezTo>
                    <a:pt x="34258" y="30716"/>
                    <a:pt x="34216" y="30717"/>
                    <a:pt x="34174" y="30717"/>
                  </a:cubicBezTo>
                  <a:cubicBezTo>
                    <a:pt x="30891" y="30717"/>
                    <a:pt x="27797" y="28489"/>
                    <a:pt x="26501" y="25480"/>
                  </a:cubicBezTo>
                  <a:cubicBezTo>
                    <a:pt x="26113" y="24589"/>
                    <a:pt x="25907" y="23654"/>
                    <a:pt x="25885" y="22672"/>
                  </a:cubicBezTo>
                  <a:cubicBezTo>
                    <a:pt x="25885" y="22559"/>
                    <a:pt x="25789" y="22481"/>
                    <a:pt x="25694" y="22481"/>
                  </a:cubicBezTo>
                  <a:cubicBezTo>
                    <a:pt x="25635" y="22481"/>
                    <a:pt x="25577" y="22511"/>
                    <a:pt x="25542" y="22581"/>
                  </a:cubicBezTo>
                  <a:cubicBezTo>
                    <a:pt x="25497" y="22649"/>
                    <a:pt x="25451" y="22741"/>
                    <a:pt x="25428" y="22809"/>
                  </a:cubicBezTo>
                  <a:cubicBezTo>
                    <a:pt x="25405" y="22844"/>
                    <a:pt x="25398" y="22855"/>
                    <a:pt x="25398" y="22855"/>
                  </a:cubicBezTo>
                  <a:lnTo>
                    <a:pt x="25398" y="22855"/>
                  </a:lnTo>
                  <a:cubicBezTo>
                    <a:pt x="25394" y="22862"/>
                    <a:pt x="25388" y="22869"/>
                    <a:pt x="25382" y="22878"/>
                  </a:cubicBezTo>
                  <a:cubicBezTo>
                    <a:pt x="25268" y="23060"/>
                    <a:pt x="25177" y="23266"/>
                    <a:pt x="25063" y="23448"/>
                  </a:cubicBezTo>
                  <a:cubicBezTo>
                    <a:pt x="24857" y="23813"/>
                    <a:pt x="24629" y="24156"/>
                    <a:pt x="24378" y="24498"/>
                  </a:cubicBezTo>
                  <a:cubicBezTo>
                    <a:pt x="23899" y="25183"/>
                    <a:pt x="23328" y="25799"/>
                    <a:pt x="22712" y="26393"/>
                  </a:cubicBezTo>
                  <a:cubicBezTo>
                    <a:pt x="21502" y="27557"/>
                    <a:pt x="20064" y="28493"/>
                    <a:pt x="18489" y="29154"/>
                  </a:cubicBezTo>
                  <a:cubicBezTo>
                    <a:pt x="17713" y="29481"/>
                    <a:pt x="16883" y="29716"/>
                    <a:pt x="16047" y="29893"/>
                  </a:cubicBezTo>
                  <a:lnTo>
                    <a:pt x="16047" y="29893"/>
                  </a:lnTo>
                  <a:cubicBezTo>
                    <a:pt x="16426" y="28177"/>
                    <a:pt x="16332" y="26390"/>
                    <a:pt x="15727" y="24726"/>
                  </a:cubicBezTo>
                  <a:cubicBezTo>
                    <a:pt x="15690" y="24634"/>
                    <a:pt x="15609" y="24594"/>
                    <a:pt x="15531" y="24594"/>
                  </a:cubicBezTo>
                  <a:cubicBezTo>
                    <a:pt x="15415" y="24594"/>
                    <a:pt x="15308" y="24682"/>
                    <a:pt x="15362" y="24818"/>
                  </a:cubicBezTo>
                  <a:cubicBezTo>
                    <a:pt x="16092" y="26963"/>
                    <a:pt x="15202" y="29200"/>
                    <a:pt x="14358" y="31186"/>
                  </a:cubicBezTo>
                  <a:cubicBezTo>
                    <a:pt x="13582" y="32943"/>
                    <a:pt x="12783" y="34747"/>
                    <a:pt x="12783" y="36710"/>
                  </a:cubicBezTo>
                  <a:cubicBezTo>
                    <a:pt x="12783" y="37655"/>
                    <a:pt x="12996" y="38562"/>
                    <a:pt x="13493" y="39359"/>
                  </a:cubicBezTo>
                  <a:lnTo>
                    <a:pt x="13493" y="39359"/>
                  </a:lnTo>
                  <a:cubicBezTo>
                    <a:pt x="13318" y="39399"/>
                    <a:pt x="13141" y="39418"/>
                    <a:pt x="12964" y="39418"/>
                  </a:cubicBezTo>
                  <a:cubicBezTo>
                    <a:pt x="11799" y="39418"/>
                    <a:pt x="10666" y="38596"/>
                    <a:pt x="10386" y="37440"/>
                  </a:cubicBezTo>
                  <a:lnTo>
                    <a:pt x="10386" y="37440"/>
                  </a:lnTo>
                  <a:cubicBezTo>
                    <a:pt x="10386" y="37440"/>
                    <a:pt x="10386" y="37440"/>
                    <a:pt x="10386" y="37440"/>
                  </a:cubicBezTo>
                  <a:cubicBezTo>
                    <a:pt x="10359" y="37340"/>
                    <a:pt x="10288" y="37298"/>
                    <a:pt x="10216" y="37298"/>
                  </a:cubicBezTo>
                  <a:cubicBezTo>
                    <a:pt x="10107" y="37298"/>
                    <a:pt x="9993" y="37394"/>
                    <a:pt x="10021" y="37531"/>
                  </a:cubicBezTo>
                  <a:cubicBezTo>
                    <a:pt x="10283" y="39456"/>
                    <a:pt x="9854" y="41444"/>
                    <a:pt x="8833" y="43093"/>
                  </a:cubicBezTo>
                  <a:lnTo>
                    <a:pt x="8833" y="43093"/>
                  </a:lnTo>
                  <a:cubicBezTo>
                    <a:pt x="7335" y="41507"/>
                    <a:pt x="6158" y="39626"/>
                    <a:pt x="5365" y="37554"/>
                  </a:cubicBezTo>
                  <a:cubicBezTo>
                    <a:pt x="5342" y="37486"/>
                    <a:pt x="5273" y="37417"/>
                    <a:pt x="5182" y="37417"/>
                  </a:cubicBezTo>
                  <a:cubicBezTo>
                    <a:pt x="4744" y="37466"/>
                    <a:pt x="4304" y="37490"/>
                    <a:pt x="3865" y="37490"/>
                  </a:cubicBezTo>
                  <a:cubicBezTo>
                    <a:pt x="2769" y="37490"/>
                    <a:pt x="1676" y="37339"/>
                    <a:pt x="621" y="37036"/>
                  </a:cubicBezTo>
                  <a:lnTo>
                    <a:pt x="621" y="37036"/>
                  </a:lnTo>
                  <a:cubicBezTo>
                    <a:pt x="1896" y="35728"/>
                    <a:pt x="2277" y="33776"/>
                    <a:pt x="2169" y="32008"/>
                  </a:cubicBezTo>
                  <a:cubicBezTo>
                    <a:pt x="2009" y="29657"/>
                    <a:pt x="1119" y="27443"/>
                    <a:pt x="914" y="25114"/>
                  </a:cubicBezTo>
                  <a:cubicBezTo>
                    <a:pt x="594" y="21280"/>
                    <a:pt x="1735" y="17377"/>
                    <a:pt x="3949" y="14250"/>
                  </a:cubicBezTo>
                  <a:cubicBezTo>
                    <a:pt x="5205" y="12492"/>
                    <a:pt x="6803" y="10986"/>
                    <a:pt x="8651" y="9867"/>
                  </a:cubicBezTo>
                  <a:cubicBezTo>
                    <a:pt x="8811" y="9776"/>
                    <a:pt x="8766" y="9570"/>
                    <a:pt x="8606" y="9525"/>
                  </a:cubicBezTo>
                  <a:cubicBezTo>
                    <a:pt x="7834" y="9273"/>
                    <a:pt x="7076" y="9036"/>
                    <a:pt x="6310" y="8791"/>
                  </a:cubicBezTo>
                  <a:lnTo>
                    <a:pt x="6310" y="8791"/>
                  </a:lnTo>
                  <a:cubicBezTo>
                    <a:pt x="9965" y="7758"/>
                    <a:pt x="13103" y="5466"/>
                    <a:pt x="16344" y="3522"/>
                  </a:cubicBezTo>
                  <a:cubicBezTo>
                    <a:pt x="18055" y="2495"/>
                    <a:pt x="19813" y="1559"/>
                    <a:pt x="21730" y="965"/>
                  </a:cubicBezTo>
                  <a:cubicBezTo>
                    <a:pt x="23022" y="570"/>
                    <a:pt x="24336" y="388"/>
                    <a:pt x="25660" y="388"/>
                  </a:cubicBezTo>
                  <a:close/>
                  <a:moveTo>
                    <a:pt x="25568" y="1"/>
                  </a:moveTo>
                  <a:cubicBezTo>
                    <a:pt x="24774" y="1"/>
                    <a:pt x="23980" y="67"/>
                    <a:pt x="23191" y="212"/>
                  </a:cubicBezTo>
                  <a:cubicBezTo>
                    <a:pt x="21251" y="577"/>
                    <a:pt x="19425" y="1376"/>
                    <a:pt x="17690" y="2312"/>
                  </a:cubicBezTo>
                  <a:cubicBezTo>
                    <a:pt x="14130" y="4252"/>
                    <a:pt x="10888" y="6854"/>
                    <a:pt x="7008" y="8178"/>
                  </a:cubicBezTo>
                  <a:cubicBezTo>
                    <a:pt x="6551" y="8338"/>
                    <a:pt x="6072" y="8475"/>
                    <a:pt x="5570" y="8589"/>
                  </a:cubicBezTo>
                  <a:cubicBezTo>
                    <a:pt x="5387" y="8635"/>
                    <a:pt x="5410" y="8908"/>
                    <a:pt x="5570" y="8954"/>
                  </a:cubicBezTo>
                  <a:cubicBezTo>
                    <a:pt x="6420" y="9231"/>
                    <a:pt x="7269" y="9490"/>
                    <a:pt x="8119" y="9762"/>
                  </a:cubicBezTo>
                  <a:lnTo>
                    <a:pt x="8119" y="9762"/>
                  </a:lnTo>
                  <a:cubicBezTo>
                    <a:pt x="5028" y="11716"/>
                    <a:pt x="2694" y="14767"/>
                    <a:pt x="1461" y="18221"/>
                  </a:cubicBezTo>
                  <a:cubicBezTo>
                    <a:pt x="822" y="20002"/>
                    <a:pt x="480" y="21896"/>
                    <a:pt x="480" y="23791"/>
                  </a:cubicBezTo>
                  <a:cubicBezTo>
                    <a:pt x="480" y="24795"/>
                    <a:pt x="594" y="25776"/>
                    <a:pt x="777" y="26735"/>
                  </a:cubicBezTo>
                  <a:cubicBezTo>
                    <a:pt x="1005" y="27968"/>
                    <a:pt x="1347" y="29154"/>
                    <a:pt x="1576" y="30364"/>
                  </a:cubicBezTo>
                  <a:cubicBezTo>
                    <a:pt x="1986" y="32624"/>
                    <a:pt x="1964" y="35340"/>
                    <a:pt x="115" y="36984"/>
                  </a:cubicBezTo>
                  <a:cubicBezTo>
                    <a:pt x="1" y="37098"/>
                    <a:pt x="69" y="37280"/>
                    <a:pt x="206" y="37303"/>
                  </a:cubicBezTo>
                  <a:cubicBezTo>
                    <a:pt x="1381" y="37689"/>
                    <a:pt x="2619" y="37878"/>
                    <a:pt x="3854" y="37878"/>
                  </a:cubicBezTo>
                  <a:cubicBezTo>
                    <a:pt x="4256" y="37878"/>
                    <a:pt x="4658" y="37858"/>
                    <a:pt x="5058" y="37818"/>
                  </a:cubicBezTo>
                  <a:lnTo>
                    <a:pt x="5058" y="37818"/>
                  </a:lnTo>
                  <a:cubicBezTo>
                    <a:pt x="5901" y="39950"/>
                    <a:pt x="7137" y="41884"/>
                    <a:pt x="8743" y="43534"/>
                  </a:cubicBezTo>
                  <a:cubicBezTo>
                    <a:pt x="8781" y="43572"/>
                    <a:pt x="8827" y="43591"/>
                    <a:pt x="8873" y="43591"/>
                  </a:cubicBezTo>
                  <a:cubicBezTo>
                    <a:pt x="8936" y="43591"/>
                    <a:pt x="9000" y="43555"/>
                    <a:pt x="9039" y="43489"/>
                  </a:cubicBezTo>
                  <a:cubicBezTo>
                    <a:pt x="10007" y="42009"/>
                    <a:pt x="10502" y="40261"/>
                    <a:pt x="10471" y="38507"/>
                  </a:cubicBezTo>
                  <a:lnTo>
                    <a:pt x="10471" y="38507"/>
                  </a:lnTo>
                  <a:cubicBezTo>
                    <a:pt x="11037" y="39296"/>
                    <a:pt x="11989" y="39801"/>
                    <a:pt x="12956" y="39801"/>
                  </a:cubicBezTo>
                  <a:cubicBezTo>
                    <a:pt x="13250" y="39801"/>
                    <a:pt x="13546" y="39754"/>
                    <a:pt x="13833" y="39654"/>
                  </a:cubicBezTo>
                  <a:cubicBezTo>
                    <a:pt x="13947" y="39608"/>
                    <a:pt x="14038" y="39471"/>
                    <a:pt x="13947" y="39380"/>
                  </a:cubicBezTo>
                  <a:cubicBezTo>
                    <a:pt x="12806" y="37760"/>
                    <a:pt x="13080" y="35705"/>
                    <a:pt x="13650" y="33925"/>
                  </a:cubicBezTo>
                  <a:cubicBezTo>
                    <a:pt x="14289" y="31939"/>
                    <a:pt x="15408" y="30136"/>
                    <a:pt x="15841" y="28082"/>
                  </a:cubicBezTo>
                  <a:cubicBezTo>
                    <a:pt x="15859" y="27995"/>
                    <a:pt x="15875" y="27909"/>
                    <a:pt x="15890" y="27823"/>
                  </a:cubicBezTo>
                  <a:lnTo>
                    <a:pt x="15890" y="27823"/>
                  </a:lnTo>
                  <a:cubicBezTo>
                    <a:pt x="15892" y="28580"/>
                    <a:pt x="15798" y="29339"/>
                    <a:pt x="15613" y="30090"/>
                  </a:cubicBezTo>
                  <a:cubicBezTo>
                    <a:pt x="15571" y="30215"/>
                    <a:pt x="15682" y="30321"/>
                    <a:pt x="15806" y="30321"/>
                  </a:cubicBezTo>
                  <a:cubicBezTo>
                    <a:pt x="15818" y="30321"/>
                    <a:pt x="15830" y="30321"/>
                    <a:pt x="15841" y="30319"/>
                  </a:cubicBezTo>
                  <a:cubicBezTo>
                    <a:pt x="19242" y="29702"/>
                    <a:pt x="22347" y="27762"/>
                    <a:pt x="24447" y="25046"/>
                  </a:cubicBezTo>
                  <a:cubicBezTo>
                    <a:pt x="24743" y="24658"/>
                    <a:pt x="25040" y="24247"/>
                    <a:pt x="25291" y="23836"/>
                  </a:cubicBezTo>
                  <a:cubicBezTo>
                    <a:pt x="25383" y="23683"/>
                    <a:pt x="25475" y="23516"/>
                    <a:pt x="25562" y="23350"/>
                  </a:cubicBezTo>
                  <a:lnTo>
                    <a:pt x="25562" y="23350"/>
                  </a:lnTo>
                  <a:cubicBezTo>
                    <a:pt x="25922" y="26679"/>
                    <a:pt x="28425" y="29592"/>
                    <a:pt x="31568" y="30661"/>
                  </a:cubicBezTo>
                  <a:cubicBezTo>
                    <a:pt x="32408" y="30961"/>
                    <a:pt x="33300" y="31103"/>
                    <a:pt x="34184" y="31103"/>
                  </a:cubicBezTo>
                  <a:cubicBezTo>
                    <a:pt x="34309" y="31103"/>
                    <a:pt x="34434" y="31100"/>
                    <a:pt x="34558" y="31095"/>
                  </a:cubicBezTo>
                  <a:cubicBezTo>
                    <a:pt x="34672" y="31095"/>
                    <a:pt x="34786" y="30980"/>
                    <a:pt x="34741" y="30844"/>
                  </a:cubicBezTo>
                  <a:cubicBezTo>
                    <a:pt x="34539" y="30200"/>
                    <a:pt x="34322" y="29542"/>
                    <a:pt x="34114" y="28882"/>
                  </a:cubicBezTo>
                  <a:lnTo>
                    <a:pt x="34114" y="28882"/>
                  </a:lnTo>
                  <a:cubicBezTo>
                    <a:pt x="36632" y="30354"/>
                    <a:pt x="38730" y="32428"/>
                    <a:pt x="40196" y="34929"/>
                  </a:cubicBezTo>
                  <a:cubicBezTo>
                    <a:pt x="40235" y="34998"/>
                    <a:pt x="40296" y="35029"/>
                    <a:pt x="40355" y="35029"/>
                  </a:cubicBezTo>
                  <a:cubicBezTo>
                    <a:pt x="40434" y="35029"/>
                    <a:pt x="40512" y="34975"/>
                    <a:pt x="40538" y="34884"/>
                  </a:cubicBezTo>
                  <a:cubicBezTo>
                    <a:pt x="41236" y="32856"/>
                    <a:pt x="41632" y="30720"/>
                    <a:pt x="41734" y="28562"/>
                  </a:cubicBezTo>
                  <a:lnTo>
                    <a:pt x="41734" y="28562"/>
                  </a:lnTo>
                  <a:cubicBezTo>
                    <a:pt x="42150" y="31620"/>
                    <a:pt x="42318" y="34701"/>
                    <a:pt x="42227" y="37782"/>
                  </a:cubicBezTo>
                  <a:cubicBezTo>
                    <a:pt x="42182" y="38901"/>
                    <a:pt x="42113" y="40019"/>
                    <a:pt x="42022" y="41138"/>
                  </a:cubicBezTo>
                  <a:cubicBezTo>
                    <a:pt x="42002" y="41257"/>
                    <a:pt x="42121" y="41325"/>
                    <a:pt x="42228" y="41325"/>
                  </a:cubicBezTo>
                  <a:cubicBezTo>
                    <a:pt x="42243" y="41325"/>
                    <a:pt x="42259" y="41323"/>
                    <a:pt x="42273" y="41320"/>
                  </a:cubicBezTo>
                  <a:cubicBezTo>
                    <a:pt x="42810" y="41228"/>
                    <a:pt x="43362" y="41150"/>
                    <a:pt x="43905" y="41063"/>
                  </a:cubicBezTo>
                  <a:lnTo>
                    <a:pt x="43905" y="41063"/>
                  </a:lnTo>
                  <a:cubicBezTo>
                    <a:pt x="43228" y="42491"/>
                    <a:pt x="43084" y="44113"/>
                    <a:pt x="43528" y="45657"/>
                  </a:cubicBezTo>
                  <a:cubicBezTo>
                    <a:pt x="43542" y="45739"/>
                    <a:pt x="43613" y="45780"/>
                    <a:pt x="43693" y="45780"/>
                  </a:cubicBezTo>
                  <a:cubicBezTo>
                    <a:pt x="43746" y="45780"/>
                    <a:pt x="43802" y="45762"/>
                    <a:pt x="43848" y="45726"/>
                  </a:cubicBezTo>
                  <a:cubicBezTo>
                    <a:pt x="46245" y="43694"/>
                    <a:pt x="48710" y="41640"/>
                    <a:pt x="50559" y="39061"/>
                  </a:cubicBezTo>
                  <a:cubicBezTo>
                    <a:pt x="52362" y="36595"/>
                    <a:pt x="53549" y="33697"/>
                    <a:pt x="54074" y="30684"/>
                  </a:cubicBezTo>
                  <a:cubicBezTo>
                    <a:pt x="54355" y="29059"/>
                    <a:pt x="54452" y="27435"/>
                    <a:pt x="54325" y="25791"/>
                  </a:cubicBezTo>
                  <a:lnTo>
                    <a:pt x="54325" y="25791"/>
                  </a:lnTo>
                  <a:cubicBezTo>
                    <a:pt x="54704" y="25892"/>
                    <a:pt x="55093" y="25941"/>
                    <a:pt x="55481" y="25941"/>
                  </a:cubicBezTo>
                  <a:cubicBezTo>
                    <a:pt x="56454" y="25941"/>
                    <a:pt x="57422" y="25631"/>
                    <a:pt x="58212" y="25052"/>
                  </a:cubicBezTo>
                  <a:lnTo>
                    <a:pt x="58212" y="25052"/>
                  </a:lnTo>
                  <a:cubicBezTo>
                    <a:pt x="58236" y="25041"/>
                    <a:pt x="58257" y="25023"/>
                    <a:pt x="58275" y="25002"/>
                  </a:cubicBezTo>
                  <a:lnTo>
                    <a:pt x="58275" y="25002"/>
                  </a:lnTo>
                  <a:cubicBezTo>
                    <a:pt x="58312" y="24963"/>
                    <a:pt x="58327" y="24913"/>
                    <a:pt x="58326" y="24863"/>
                  </a:cubicBezTo>
                  <a:lnTo>
                    <a:pt x="58326" y="24863"/>
                  </a:lnTo>
                  <a:cubicBezTo>
                    <a:pt x="58327" y="24814"/>
                    <a:pt x="58312" y="24764"/>
                    <a:pt x="58275" y="24725"/>
                  </a:cubicBezTo>
                  <a:lnTo>
                    <a:pt x="58275" y="24725"/>
                  </a:lnTo>
                  <a:cubicBezTo>
                    <a:pt x="58257" y="24703"/>
                    <a:pt x="58236" y="24686"/>
                    <a:pt x="58212" y="24675"/>
                  </a:cubicBezTo>
                  <a:lnTo>
                    <a:pt x="58212" y="24675"/>
                  </a:lnTo>
                  <a:cubicBezTo>
                    <a:pt x="54975" y="22275"/>
                    <a:pt x="53542" y="18322"/>
                    <a:pt x="51723" y="14889"/>
                  </a:cubicBezTo>
                  <a:cubicBezTo>
                    <a:pt x="50787" y="13085"/>
                    <a:pt x="49714" y="11396"/>
                    <a:pt x="48299" y="9936"/>
                  </a:cubicBezTo>
                  <a:cubicBezTo>
                    <a:pt x="46793" y="8406"/>
                    <a:pt x="45035" y="7174"/>
                    <a:pt x="43163" y="6124"/>
                  </a:cubicBezTo>
                  <a:cubicBezTo>
                    <a:pt x="41246" y="5028"/>
                    <a:pt x="39237" y="4138"/>
                    <a:pt x="37206" y="3271"/>
                  </a:cubicBezTo>
                  <a:cubicBezTo>
                    <a:pt x="34923" y="2312"/>
                    <a:pt x="32641" y="1330"/>
                    <a:pt x="30244" y="669"/>
                  </a:cubicBezTo>
                  <a:cubicBezTo>
                    <a:pt x="28712" y="259"/>
                    <a:pt x="27140" y="1"/>
                    <a:pt x="2556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72"/>
            <p:cNvSpPr/>
            <p:nvPr/>
          </p:nvSpPr>
          <p:spPr>
            <a:xfrm>
              <a:off x="1712050" y="2090275"/>
              <a:ext cx="186625" cy="533000"/>
            </a:xfrm>
            <a:custGeom>
              <a:avLst/>
              <a:gdLst/>
              <a:ahLst/>
              <a:cxnLst/>
              <a:rect l="l" t="t" r="r" b="b"/>
              <a:pathLst>
                <a:path w="7465" h="21320" extrusionOk="0">
                  <a:moveTo>
                    <a:pt x="1" y="0"/>
                  </a:moveTo>
                  <a:lnTo>
                    <a:pt x="1" y="0"/>
                  </a:lnTo>
                  <a:cubicBezTo>
                    <a:pt x="2489" y="4702"/>
                    <a:pt x="3995" y="9907"/>
                    <a:pt x="4383" y="15225"/>
                  </a:cubicBezTo>
                  <a:cubicBezTo>
                    <a:pt x="4520" y="17256"/>
                    <a:pt x="4497" y="19311"/>
                    <a:pt x="4155" y="21319"/>
                  </a:cubicBezTo>
                  <a:cubicBezTo>
                    <a:pt x="6415" y="17690"/>
                    <a:pt x="7465" y="13308"/>
                    <a:pt x="7099" y="9039"/>
                  </a:cubicBezTo>
                  <a:lnTo>
                    <a:pt x="7099" y="9039"/>
                  </a:lnTo>
                  <a:cubicBezTo>
                    <a:pt x="7214" y="9085"/>
                    <a:pt x="7328" y="9131"/>
                    <a:pt x="7465" y="9153"/>
                  </a:cubicBezTo>
                  <a:cubicBezTo>
                    <a:pt x="4657" y="6392"/>
                    <a:pt x="2169" y="3310"/>
                    <a:pt x="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02" name="TextBox 301">
            <a:extLst>
              <a:ext uri="{FF2B5EF4-FFF2-40B4-BE49-F238E27FC236}">
                <a16:creationId xmlns:a16="http://schemas.microsoft.com/office/drawing/2014/main" xmlns="" id="{6A3D426D-5453-1ACF-A4EC-DEF1CC61A4E4}"/>
              </a:ext>
            </a:extLst>
          </p:cNvPr>
          <p:cNvSpPr txBox="1"/>
          <p:nvPr/>
        </p:nvSpPr>
        <p:spPr>
          <a:xfrm>
            <a:off x="995772" y="233431"/>
            <a:ext cx="67743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lang="en-US" sz="7200" dirty="0">
                <a:solidFill>
                  <a:srgbClr val="FFA200"/>
                </a:solidFill>
                <a:latin typeface="UTM Chickenhawk" panose="02040603050506020204" pitchFamily="18" charset="0"/>
              </a:rPr>
              <a:t>C</a:t>
            </a:r>
            <a:r>
              <a:rPr kumimoji="0" lang="en-US" sz="7200" b="0" i="0" u="none" strike="noStrike" kern="0" cap="none" spc="0" normalizeH="0" baseline="0" noProof="0" dirty="0">
                <a:ln>
                  <a:noFill/>
                </a:ln>
                <a:solidFill>
                  <a:srgbClr val="FFA200"/>
                </a:solidFill>
                <a:effectLst/>
                <a:uLnTx/>
                <a:uFillTx/>
                <a:latin typeface="UTM Chickenhawk" panose="02040603050506020204" pitchFamily="18" charset="0"/>
                <a:sym typeface="Arial"/>
              </a:rPr>
              <a:t>HÚC CÁC EM HỌC TỐT</a:t>
            </a:r>
            <a:endParaRPr kumimoji="0" lang="en-US" sz="7200" b="0" i="0" u="none" strike="noStrike" kern="0" cap="none" spc="0" normalizeH="0" baseline="0" noProof="0" dirty="0">
              <a:ln>
                <a:noFill/>
              </a:ln>
              <a:solidFill>
                <a:srgbClr val="FFA200"/>
              </a:solidFill>
              <a:effectLst/>
              <a:uLnTx/>
              <a:uFillTx/>
              <a:latin typeface="UTM Chickenhawk" panose="02040603050506020204" pitchFamily="18" charset="0"/>
              <a:ea typeface="HP001" panose="020B0603050302020204" pitchFamily="34" charset="0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xmlns="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10" dur="50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1" dur="2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250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3" dur="25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4" dur="250" fill="hold">
                                          <p:stCondLst>
                                            <p:cond delay="75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2" grpId="0"/>
      <p:bldP spid="302" grpId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20" name="Google Shape;2820;p43"/>
          <p:cNvGrpSpPr/>
          <p:nvPr/>
        </p:nvGrpSpPr>
        <p:grpSpPr>
          <a:xfrm>
            <a:off x="6316020" y="-447717"/>
            <a:ext cx="3716875" cy="3741875"/>
            <a:chOff x="12112175" y="259800"/>
            <a:chExt cx="3716875" cy="3741875"/>
          </a:xfrm>
        </p:grpSpPr>
        <p:sp>
          <p:nvSpPr>
            <p:cNvPr id="2821" name="Google Shape;2821;p43"/>
            <p:cNvSpPr/>
            <p:nvPr/>
          </p:nvSpPr>
          <p:spPr>
            <a:xfrm>
              <a:off x="12112750" y="279675"/>
              <a:ext cx="3716300" cy="2426075"/>
            </a:xfrm>
            <a:custGeom>
              <a:avLst/>
              <a:gdLst/>
              <a:ahLst/>
              <a:cxnLst/>
              <a:rect l="l" t="t" r="r" b="b"/>
              <a:pathLst>
                <a:path w="148652" h="97043" extrusionOk="0">
                  <a:moveTo>
                    <a:pt x="99864" y="1"/>
                  </a:moveTo>
                  <a:cubicBezTo>
                    <a:pt x="91863" y="1"/>
                    <a:pt x="83986" y="3973"/>
                    <a:pt x="78957" y="10224"/>
                  </a:cubicBezTo>
                  <a:cubicBezTo>
                    <a:pt x="76729" y="9281"/>
                    <a:pt x="73774" y="8743"/>
                    <a:pt x="71053" y="8743"/>
                  </a:cubicBezTo>
                  <a:cubicBezTo>
                    <a:pt x="68881" y="8743"/>
                    <a:pt x="66858" y="9086"/>
                    <a:pt x="65473" y="9838"/>
                  </a:cubicBezTo>
                  <a:cubicBezTo>
                    <a:pt x="61736" y="11880"/>
                    <a:pt x="59386" y="16311"/>
                    <a:pt x="59732" y="20587"/>
                  </a:cubicBezTo>
                  <a:cubicBezTo>
                    <a:pt x="57649" y="18279"/>
                    <a:pt x="54552" y="17132"/>
                    <a:pt x="51446" y="17132"/>
                  </a:cubicBezTo>
                  <a:cubicBezTo>
                    <a:pt x="48175" y="17132"/>
                    <a:pt x="44895" y="18404"/>
                    <a:pt x="42781" y="20934"/>
                  </a:cubicBezTo>
                  <a:cubicBezTo>
                    <a:pt x="42085" y="19057"/>
                    <a:pt x="40136" y="17807"/>
                    <a:pt x="38148" y="17807"/>
                  </a:cubicBezTo>
                  <a:cubicBezTo>
                    <a:pt x="37933" y="17807"/>
                    <a:pt x="37717" y="17822"/>
                    <a:pt x="37503" y="17852"/>
                  </a:cubicBezTo>
                  <a:cubicBezTo>
                    <a:pt x="35345" y="18160"/>
                    <a:pt x="33534" y="20125"/>
                    <a:pt x="33380" y="22321"/>
                  </a:cubicBezTo>
                  <a:cubicBezTo>
                    <a:pt x="32223" y="21388"/>
                    <a:pt x="30747" y="20935"/>
                    <a:pt x="29267" y="20935"/>
                  </a:cubicBezTo>
                  <a:cubicBezTo>
                    <a:pt x="27447" y="20935"/>
                    <a:pt x="25619" y="21620"/>
                    <a:pt x="24365" y="22937"/>
                  </a:cubicBezTo>
                  <a:cubicBezTo>
                    <a:pt x="22121" y="25295"/>
                    <a:pt x="22017" y="29381"/>
                    <a:pt x="24091" y="31894"/>
                  </a:cubicBezTo>
                  <a:lnTo>
                    <a:pt x="24091" y="31894"/>
                  </a:lnTo>
                  <a:cubicBezTo>
                    <a:pt x="23424" y="31134"/>
                    <a:pt x="22497" y="30800"/>
                    <a:pt x="21522" y="30800"/>
                  </a:cubicBezTo>
                  <a:cubicBezTo>
                    <a:pt x="19801" y="30800"/>
                    <a:pt x="17932" y="31841"/>
                    <a:pt x="17084" y="33416"/>
                  </a:cubicBezTo>
                  <a:cubicBezTo>
                    <a:pt x="15735" y="35921"/>
                    <a:pt x="16236" y="39003"/>
                    <a:pt x="17007" y="41777"/>
                  </a:cubicBezTo>
                  <a:cubicBezTo>
                    <a:pt x="16298" y="40809"/>
                    <a:pt x="15127" y="40289"/>
                    <a:pt x="13963" y="40289"/>
                  </a:cubicBezTo>
                  <a:cubicBezTo>
                    <a:pt x="13227" y="40289"/>
                    <a:pt x="12494" y="40496"/>
                    <a:pt x="11883" y="40929"/>
                  </a:cubicBezTo>
                  <a:cubicBezTo>
                    <a:pt x="10342" y="42008"/>
                    <a:pt x="9918" y="44435"/>
                    <a:pt x="10958" y="46014"/>
                  </a:cubicBezTo>
                  <a:cubicBezTo>
                    <a:pt x="10422" y="45890"/>
                    <a:pt x="9886" y="45831"/>
                    <a:pt x="9355" y="45831"/>
                  </a:cubicBezTo>
                  <a:cubicBezTo>
                    <a:pt x="4463" y="45831"/>
                    <a:pt x="1" y="50845"/>
                    <a:pt x="209" y="55954"/>
                  </a:cubicBezTo>
                  <a:cubicBezTo>
                    <a:pt x="402" y="60924"/>
                    <a:pt x="4139" y="65239"/>
                    <a:pt x="8723" y="67165"/>
                  </a:cubicBezTo>
                  <a:cubicBezTo>
                    <a:pt x="9340" y="67435"/>
                    <a:pt x="9995" y="67666"/>
                    <a:pt x="10650" y="67859"/>
                  </a:cubicBezTo>
                  <a:cubicBezTo>
                    <a:pt x="10710" y="71573"/>
                    <a:pt x="14416" y="74506"/>
                    <a:pt x="18019" y="74506"/>
                  </a:cubicBezTo>
                  <a:cubicBezTo>
                    <a:pt x="19012" y="74506"/>
                    <a:pt x="19998" y="74283"/>
                    <a:pt x="20898" y="73792"/>
                  </a:cubicBezTo>
                  <a:lnTo>
                    <a:pt x="20898" y="73792"/>
                  </a:lnTo>
                  <a:cubicBezTo>
                    <a:pt x="20474" y="77336"/>
                    <a:pt x="22978" y="80996"/>
                    <a:pt x="26446" y="81921"/>
                  </a:cubicBezTo>
                  <a:cubicBezTo>
                    <a:pt x="27002" y="82065"/>
                    <a:pt x="27573" y="82133"/>
                    <a:pt x="28145" y="82133"/>
                  </a:cubicBezTo>
                  <a:cubicBezTo>
                    <a:pt x="31095" y="82133"/>
                    <a:pt x="34068" y="80304"/>
                    <a:pt x="35230" y="77529"/>
                  </a:cubicBezTo>
                  <a:cubicBezTo>
                    <a:pt x="35230" y="82846"/>
                    <a:pt x="39467" y="87854"/>
                    <a:pt x="44707" y="88702"/>
                  </a:cubicBezTo>
                  <a:cubicBezTo>
                    <a:pt x="45249" y="88790"/>
                    <a:pt x="45795" y="88833"/>
                    <a:pt x="46340" y="88833"/>
                  </a:cubicBezTo>
                  <a:cubicBezTo>
                    <a:pt x="51030" y="88833"/>
                    <a:pt x="55671" y="85672"/>
                    <a:pt x="57190" y="81150"/>
                  </a:cubicBezTo>
                  <a:lnTo>
                    <a:pt x="57190" y="81150"/>
                  </a:lnTo>
                  <a:cubicBezTo>
                    <a:pt x="56496" y="84232"/>
                    <a:pt x="58422" y="87661"/>
                    <a:pt x="61389" y="88702"/>
                  </a:cubicBezTo>
                  <a:cubicBezTo>
                    <a:pt x="62029" y="88926"/>
                    <a:pt x="62700" y="89032"/>
                    <a:pt x="63372" y="89032"/>
                  </a:cubicBezTo>
                  <a:cubicBezTo>
                    <a:pt x="65813" y="89032"/>
                    <a:pt x="68268" y="87632"/>
                    <a:pt x="69325" y="85427"/>
                  </a:cubicBezTo>
                  <a:lnTo>
                    <a:pt x="69325" y="85427"/>
                  </a:lnTo>
                  <a:cubicBezTo>
                    <a:pt x="68786" y="89048"/>
                    <a:pt x="69634" y="93248"/>
                    <a:pt x="72716" y="95212"/>
                  </a:cubicBezTo>
                  <a:cubicBezTo>
                    <a:pt x="73503" y="95714"/>
                    <a:pt x="74427" y="95942"/>
                    <a:pt x="75358" y="95942"/>
                  </a:cubicBezTo>
                  <a:cubicBezTo>
                    <a:pt x="78074" y="95942"/>
                    <a:pt x="80862" y="94008"/>
                    <a:pt x="80575" y="91283"/>
                  </a:cubicBezTo>
                  <a:lnTo>
                    <a:pt x="80575" y="91283"/>
                  </a:lnTo>
                  <a:cubicBezTo>
                    <a:pt x="81418" y="94581"/>
                    <a:pt x="84701" y="97043"/>
                    <a:pt x="88070" y="97043"/>
                  </a:cubicBezTo>
                  <a:cubicBezTo>
                    <a:pt x="88243" y="97043"/>
                    <a:pt x="88416" y="97036"/>
                    <a:pt x="88589" y="97023"/>
                  </a:cubicBezTo>
                  <a:cubicBezTo>
                    <a:pt x="92133" y="96715"/>
                    <a:pt x="95254" y="93633"/>
                    <a:pt x="95600" y="90088"/>
                  </a:cubicBezTo>
                  <a:cubicBezTo>
                    <a:pt x="96193" y="93192"/>
                    <a:pt x="99249" y="95602"/>
                    <a:pt x="102395" y="95602"/>
                  </a:cubicBezTo>
                  <a:cubicBezTo>
                    <a:pt x="102724" y="95602"/>
                    <a:pt x="103054" y="95575"/>
                    <a:pt x="103383" y="95521"/>
                  </a:cubicBezTo>
                  <a:cubicBezTo>
                    <a:pt x="106812" y="94981"/>
                    <a:pt x="109470" y="91360"/>
                    <a:pt x="109008" y="87892"/>
                  </a:cubicBezTo>
                  <a:lnTo>
                    <a:pt x="109008" y="87892"/>
                  </a:lnTo>
                  <a:cubicBezTo>
                    <a:pt x="109908" y="91944"/>
                    <a:pt x="114034" y="94779"/>
                    <a:pt x="118071" y="94779"/>
                  </a:cubicBezTo>
                  <a:cubicBezTo>
                    <a:pt x="119218" y="94779"/>
                    <a:pt x="120357" y="94551"/>
                    <a:pt x="121413" y="94057"/>
                  </a:cubicBezTo>
                  <a:cubicBezTo>
                    <a:pt x="126229" y="91784"/>
                    <a:pt x="127924" y="84733"/>
                    <a:pt x="124688" y="80534"/>
                  </a:cubicBezTo>
                  <a:lnTo>
                    <a:pt x="124688" y="80534"/>
                  </a:lnTo>
                  <a:cubicBezTo>
                    <a:pt x="127273" y="82281"/>
                    <a:pt x="130451" y="83380"/>
                    <a:pt x="133529" y="83380"/>
                  </a:cubicBezTo>
                  <a:cubicBezTo>
                    <a:pt x="135543" y="83380"/>
                    <a:pt x="137514" y="82910"/>
                    <a:pt x="139251" y="81844"/>
                  </a:cubicBezTo>
                  <a:cubicBezTo>
                    <a:pt x="141485" y="80418"/>
                    <a:pt x="142911" y="77837"/>
                    <a:pt x="143219" y="75217"/>
                  </a:cubicBezTo>
                  <a:cubicBezTo>
                    <a:pt x="143489" y="72713"/>
                    <a:pt x="142757" y="70209"/>
                    <a:pt x="140753" y="68706"/>
                  </a:cubicBezTo>
                  <a:cubicBezTo>
                    <a:pt x="145608" y="67666"/>
                    <a:pt x="148651" y="61695"/>
                    <a:pt x="146686" y="57110"/>
                  </a:cubicBezTo>
                  <a:cubicBezTo>
                    <a:pt x="145326" y="54066"/>
                    <a:pt x="141953" y="52247"/>
                    <a:pt x="138670" y="52247"/>
                  </a:cubicBezTo>
                  <a:cubicBezTo>
                    <a:pt x="138046" y="52247"/>
                    <a:pt x="137426" y="52313"/>
                    <a:pt x="136824" y="52448"/>
                  </a:cubicBezTo>
                  <a:cubicBezTo>
                    <a:pt x="135899" y="52679"/>
                    <a:pt x="135013" y="53065"/>
                    <a:pt x="134204" y="53643"/>
                  </a:cubicBezTo>
                  <a:cubicBezTo>
                    <a:pt x="134897" y="51986"/>
                    <a:pt x="135629" y="50252"/>
                    <a:pt x="136015" y="48519"/>
                  </a:cubicBezTo>
                  <a:cubicBezTo>
                    <a:pt x="136361" y="46978"/>
                    <a:pt x="136477" y="45398"/>
                    <a:pt x="136092" y="43857"/>
                  </a:cubicBezTo>
                  <a:cubicBezTo>
                    <a:pt x="135514" y="41507"/>
                    <a:pt x="133279" y="39465"/>
                    <a:pt x="131006" y="39234"/>
                  </a:cubicBezTo>
                  <a:cubicBezTo>
                    <a:pt x="134782" y="37693"/>
                    <a:pt x="137479" y="33416"/>
                    <a:pt x="136785" y="29333"/>
                  </a:cubicBezTo>
                  <a:cubicBezTo>
                    <a:pt x="136087" y="25042"/>
                    <a:pt x="131856" y="21756"/>
                    <a:pt x="127614" y="21756"/>
                  </a:cubicBezTo>
                  <a:cubicBezTo>
                    <a:pt x="126943" y="21756"/>
                    <a:pt x="126271" y="21839"/>
                    <a:pt x="125612" y="22013"/>
                  </a:cubicBezTo>
                  <a:cubicBezTo>
                    <a:pt x="123686" y="10686"/>
                    <a:pt x="113669" y="1285"/>
                    <a:pt x="102342" y="130"/>
                  </a:cubicBezTo>
                  <a:cubicBezTo>
                    <a:pt x="101517" y="43"/>
                    <a:pt x="100690" y="1"/>
                    <a:pt x="998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12112175" y="259800"/>
              <a:ext cx="3716875" cy="2452200"/>
            </a:xfrm>
            <a:custGeom>
              <a:avLst/>
              <a:gdLst/>
              <a:ahLst/>
              <a:cxnLst/>
              <a:rect l="l" t="t" r="r" b="b"/>
              <a:pathLst>
                <a:path w="148675" h="98088" fill="none" extrusionOk="0">
                  <a:moveTo>
                    <a:pt x="140776" y="69501"/>
                  </a:moveTo>
                  <a:cubicBezTo>
                    <a:pt x="142780" y="71004"/>
                    <a:pt x="143512" y="73508"/>
                    <a:pt x="143242" y="76012"/>
                  </a:cubicBezTo>
                  <a:cubicBezTo>
                    <a:pt x="142934" y="78632"/>
                    <a:pt x="141508" y="81213"/>
                    <a:pt x="139274" y="82639"/>
                  </a:cubicBezTo>
                  <a:cubicBezTo>
                    <a:pt x="134882" y="85336"/>
                    <a:pt x="128987" y="84218"/>
                    <a:pt x="124711" y="81329"/>
                  </a:cubicBezTo>
                  <a:cubicBezTo>
                    <a:pt x="127947" y="85528"/>
                    <a:pt x="126252" y="92579"/>
                    <a:pt x="121436" y="94852"/>
                  </a:cubicBezTo>
                  <a:cubicBezTo>
                    <a:pt x="116659" y="97086"/>
                    <a:pt x="110186" y="93889"/>
                    <a:pt x="109031" y="88687"/>
                  </a:cubicBezTo>
                  <a:cubicBezTo>
                    <a:pt x="109493" y="92155"/>
                    <a:pt x="106835" y="95776"/>
                    <a:pt x="103406" y="96316"/>
                  </a:cubicBezTo>
                  <a:cubicBezTo>
                    <a:pt x="99938" y="96894"/>
                    <a:pt x="96278" y="94312"/>
                    <a:pt x="95623" y="90883"/>
                  </a:cubicBezTo>
                  <a:cubicBezTo>
                    <a:pt x="95277" y="94428"/>
                    <a:pt x="92156" y="97510"/>
                    <a:pt x="88612" y="97818"/>
                  </a:cubicBezTo>
                  <a:cubicBezTo>
                    <a:pt x="85067" y="98088"/>
                    <a:pt x="81484" y="95545"/>
                    <a:pt x="80598" y="92078"/>
                  </a:cubicBezTo>
                  <a:cubicBezTo>
                    <a:pt x="80983" y="95738"/>
                    <a:pt x="75821" y="97972"/>
                    <a:pt x="72739" y="96007"/>
                  </a:cubicBezTo>
                  <a:cubicBezTo>
                    <a:pt x="69657" y="94043"/>
                    <a:pt x="68809" y="89843"/>
                    <a:pt x="69348" y="86222"/>
                  </a:cubicBezTo>
                  <a:cubicBezTo>
                    <a:pt x="68000" y="89034"/>
                    <a:pt x="64378" y="90537"/>
                    <a:pt x="61412" y="89497"/>
                  </a:cubicBezTo>
                  <a:cubicBezTo>
                    <a:pt x="58445" y="88456"/>
                    <a:pt x="56519" y="85027"/>
                    <a:pt x="57213" y="81945"/>
                  </a:cubicBezTo>
                  <a:cubicBezTo>
                    <a:pt x="55517" y="86992"/>
                    <a:pt x="49931" y="90344"/>
                    <a:pt x="44730" y="89497"/>
                  </a:cubicBezTo>
                  <a:cubicBezTo>
                    <a:pt x="39490" y="88649"/>
                    <a:pt x="35253" y="83641"/>
                    <a:pt x="35253" y="78324"/>
                  </a:cubicBezTo>
                  <a:cubicBezTo>
                    <a:pt x="33866" y="81637"/>
                    <a:pt x="29897" y="83602"/>
                    <a:pt x="26469" y="82716"/>
                  </a:cubicBezTo>
                  <a:cubicBezTo>
                    <a:pt x="23001" y="81791"/>
                    <a:pt x="20497" y="78131"/>
                    <a:pt x="20921" y="74587"/>
                  </a:cubicBezTo>
                  <a:cubicBezTo>
                    <a:pt x="16760" y="76860"/>
                    <a:pt x="10750" y="73393"/>
                    <a:pt x="10673" y="68654"/>
                  </a:cubicBezTo>
                  <a:cubicBezTo>
                    <a:pt x="10018" y="68461"/>
                    <a:pt x="9363" y="68230"/>
                    <a:pt x="8746" y="67960"/>
                  </a:cubicBezTo>
                  <a:cubicBezTo>
                    <a:pt x="4162" y="66034"/>
                    <a:pt x="425" y="61719"/>
                    <a:pt x="232" y="56749"/>
                  </a:cubicBezTo>
                  <a:cubicBezTo>
                    <a:pt x="1" y="51086"/>
                    <a:pt x="5510" y="45538"/>
                    <a:pt x="10981" y="46809"/>
                  </a:cubicBezTo>
                  <a:cubicBezTo>
                    <a:pt x="9941" y="45230"/>
                    <a:pt x="10365" y="42803"/>
                    <a:pt x="11906" y="41724"/>
                  </a:cubicBezTo>
                  <a:cubicBezTo>
                    <a:pt x="13485" y="40607"/>
                    <a:pt x="15874" y="40992"/>
                    <a:pt x="17030" y="42572"/>
                  </a:cubicBezTo>
                  <a:cubicBezTo>
                    <a:pt x="16259" y="39798"/>
                    <a:pt x="15758" y="36716"/>
                    <a:pt x="17107" y="34211"/>
                  </a:cubicBezTo>
                  <a:cubicBezTo>
                    <a:pt x="18455" y="31707"/>
                    <a:pt x="22385" y="30551"/>
                    <a:pt x="24195" y="32786"/>
                  </a:cubicBezTo>
                  <a:cubicBezTo>
                    <a:pt x="22038" y="30282"/>
                    <a:pt x="22115" y="26121"/>
                    <a:pt x="24388" y="23732"/>
                  </a:cubicBezTo>
                  <a:cubicBezTo>
                    <a:pt x="26661" y="21344"/>
                    <a:pt x="30822" y="21035"/>
                    <a:pt x="33403" y="23116"/>
                  </a:cubicBezTo>
                  <a:cubicBezTo>
                    <a:pt x="33557" y="20920"/>
                    <a:pt x="35368" y="18955"/>
                    <a:pt x="37526" y="18647"/>
                  </a:cubicBezTo>
                  <a:cubicBezTo>
                    <a:pt x="39722" y="18339"/>
                    <a:pt x="42033" y="19648"/>
                    <a:pt x="42804" y="21729"/>
                  </a:cubicBezTo>
                  <a:cubicBezTo>
                    <a:pt x="46926" y="16797"/>
                    <a:pt x="55479" y="16643"/>
                    <a:pt x="59755" y="21382"/>
                  </a:cubicBezTo>
                  <a:cubicBezTo>
                    <a:pt x="59409" y="17106"/>
                    <a:pt x="61759" y="12675"/>
                    <a:pt x="65496" y="10633"/>
                  </a:cubicBezTo>
                  <a:cubicBezTo>
                    <a:pt x="68616" y="8938"/>
                    <a:pt x="74973" y="9323"/>
                    <a:pt x="78980" y="11019"/>
                  </a:cubicBezTo>
                  <a:cubicBezTo>
                    <a:pt x="84528" y="4122"/>
                    <a:pt x="93543" y="0"/>
                    <a:pt x="102365" y="925"/>
                  </a:cubicBezTo>
                  <a:cubicBezTo>
                    <a:pt x="113692" y="2080"/>
                    <a:pt x="123709" y="11481"/>
                    <a:pt x="125635" y="22808"/>
                  </a:cubicBezTo>
                  <a:cubicBezTo>
                    <a:pt x="130451" y="21536"/>
                    <a:pt x="135999" y="25158"/>
                    <a:pt x="136808" y="30128"/>
                  </a:cubicBezTo>
                  <a:cubicBezTo>
                    <a:pt x="137502" y="34211"/>
                    <a:pt x="134805" y="38488"/>
                    <a:pt x="131029" y="40029"/>
                  </a:cubicBezTo>
                  <a:cubicBezTo>
                    <a:pt x="133302" y="40260"/>
                    <a:pt x="135537" y="42302"/>
                    <a:pt x="136115" y="44652"/>
                  </a:cubicBezTo>
                  <a:cubicBezTo>
                    <a:pt x="136500" y="46193"/>
                    <a:pt x="136384" y="47773"/>
                    <a:pt x="136038" y="49314"/>
                  </a:cubicBezTo>
                  <a:cubicBezTo>
                    <a:pt x="135652" y="51047"/>
                    <a:pt x="134920" y="52781"/>
                    <a:pt x="134227" y="54438"/>
                  </a:cubicBezTo>
                  <a:cubicBezTo>
                    <a:pt x="135036" y="53860"/>
                    <a:pt x="135922" y="53474"/>
                    <a:pt x="136847" y="53243"/>
                  </a:cubicBezTo>
                  <a:cubicBezTo>
                    <a:pt x="140622" y="52396"/>
                    <a:pt x="145091" y="54284"/>
                    <a:pt x="146709" y="57905"/>
                  </a:cubicBezTo>
                  <a:cubicBezTo>
                    <a:pt x="148674" y="62490"/>
                    <a:pt x="145631" y="68461"/>
                    <a:pt x="140776" y="6950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12313475" y="804625"/>
              <a:ext cx="3379750" cy="1901125"/>
            </a:xfrm>
            <a:custGeom>
              <a:avLst/>
              <a:gdLst/>
              <a:ahLst/>
              <a:cxnLst/>
              <a:rect l="l" t="t" r="r" b="b"/>
              <a:pathLst>
                <a:path w="135190" h="76045" extrusionOk="0">
                  <a:moveTo>
                    <a:pt x="91244" y="1"/>
                  </a:moveTo>
                  <a:cubicBezTo>
                    <a:pt x="83126" y="1"/>
                    <a:pt x="75106" y="4015"/>
                    <a:pt x="70003" y="10376"/>
                  </a:cubicBezTo>
                  <a:cubicBezTo>
                    <a:pt x="67724" y="9430"/>
                    <a:pt x="64713" y="8880"/>
                    <a:pt x="61947" y="8880"/>
                  </a:cubicBezTo>
                  <a:cubicBezTo>
                    <a:pt x="59758" y="8880"/>
                    <a:pt x="57722" y="9225"/>
                    <a:pt x="56326" y="9991"/>
                  </a:cubicBezTo>
                  <a:cubicBezTo>
                    <a:pt x="52512" y="12072"/>
                    <a:pt x="50124" y="16541"/>
                    <a:pt x="50470" y="20933"/>
                  </a:cubicBezTo>
                  <a:cubicBezTo>
                    <a:pt x="48345" y="18562"/>
                    <a:pt x="45190" y="17386"/>
                    <a:pt x="42034" y="17386"/>
                  </a:cubicBezTo>
                  <a:cubicBezTo>
                    <a:pt x="38726" y="17386"/>
                    <a:pt x="35417" y="18678"/>
                    <a:pt x="33288" y="21241"/>
                  </a:cubicBezTo>
                  <a:cubicBezTo>
                    <a:pt x="32562" y="19375"/>
                    <a:pt x="30597" y="18067"/>
                    <a:pt x="28615" y="18067"/>
                  </a:cubicBezTo>
                  <a:cubicBezTo>
                    <a:pt x="28387" y="18067"/>
                    <a:pt x="28159" y="18084"/>
                    <a:pt x="27933" y="18120"/>
                  </a:cubicBezTo>
                  <a:cubicBezTo>
                    <a:pt x="25737" y="18428"/>
                    <a:pt x="23887" y="20432"/>
                    <a:pt x="23733" y="22666"/>
                  </a:cubicBezTo>
                  <a:cubicBezTo>
                    <a:pt x="22539" y="21714"/>
                    <a:pt x="21041" y="21252"/>
                    <a:pt x="19544" y="21252"/>
                  </a:cubicBezTo>
                  <a:cubicBezTo>
                    <a:pt x="17709" y="21252"/>
                    <a:pt x="15875" y="21946"/>
                    <a:pt x="14602" y="23283"/>
                  </a:cubicBezTo>
                  <a:cubicBezTo>
                    <a:pt x="12290" y="25671"/>
                    <a:pt x="12178" y="29812"/>
                    <a:pt x="14267" y="32329"/>
                  </a:cubicBezTo>
                  <a:lnTo>
                    <a:pt x="14267" y="32329"/>
                  </a:lnTo>
                  <a:cubicBezTo>
                    <a:pt x="13602" y="31589"/>
                    <a:pt x="12679" y="31263"/>
                    <a:pt x="11705" y="31263"/>
                  </a:cubicBezTo>
                  <a:cubicBezTo>
                    <a:pt x="9960" y="31263"/>
                    <a:pt x="8055" y="32314"/>
                    <a:pt x="7205" y="33916"/>
                  </a:cubicBezTo>
                  <a:cubicBezTo>
                    <a:pt x="5818" y="36459"/>
                    <a:pt x="6319" y="39618"/>
                    <a:pt x="7090" y="42392"/>
                  </a:cubicBezTo>
                  <a:cubicBezTo>
                    <a:pt x="6381" y="41424"/>
                    <a:pt x="5196" y="40904"/>
                    <a:pt x="4020" y="40904"/>
                  </a:cubicBezTo>
                  <a:cubicBezTo>
                    <a:pt x="3277" y="40904"/>
                    <a:pt x="2539" y="41112"/>
                    <a:pt x="1927" y="41544"/>
                  </a:cubicBezTo>
                  <a:cubicBezTo>
                    <a:pt x="502" y="42546"/>
                    <a:pt x="1" y="44588"/>
                    <a:pt x="694" y="46167"/>
                  </a:cubicBezTo>
                  <a:cubicBezTo>
                    <a:pt x="1311" y="46437"/>
                    <a:pt x="1966" y="46668"/>
                    <a:pt x="2621" y="46861"/>
                  </a:cubicBezTo>
                  <a:cubicBezTo>
                    <a:pt x="2681" y="50575"/>
                    <a:pt x="6387" y="53508"/>
                    <a:pt x="9990" y="53508"/>
                  </a:cubicBezTo>
                  <a:cubicBezTo>
                    <a:pt x="10983" y="53508"/>
                    <a:pt x="11969" y="53285"/>
                    <a:pt x="12869" y="52794"/>
                  </a:cubicBezTo>
                  <a:lnTo>
                    <a:pt x="12869" y="52794"/>
                  </a:lnTo>
                  <a:cubicBezTo>
                    <a:pt x="12445" y="56338"/>
                    <a:pt x="14949" y="59998"/>
                    <a:pt x="18417" y="60923"/>
                  </a:cubicBezTo>
                  <a:cubicBezTo>
                    <a:pt x="18973" y="61067"/>
                    <a:pt x="19544" y="61135"/>
                    <a:pt x="20116" y="61135"/>
                  </a:cubicBezTo>
                  <a:cubicBezTo>
                    <a:pt x="23066" y="61135"/>
                    <a:pt x="26039" y="59306"/>
                    <a:pt x="27201" y="56531"/>
                  </a:cubicBezTo>
                  <a:cubicBezTo>
                    <a:pt x="27201" y="61848"/>
                    <a:pt x="31438" y="66856"/>
                    <a:pt x="36678" y="67704"/>
                  </a:cubicBezTo>
                  <a:cubicBezTo>
                    <a:pt x="37220" y="67792"/>
                    <a:pt x="37766" y="67835"/>
                    <a:pt x="38311" y="67835"/>
                  </a:cubicBezTo>
                  <a:cubicBezTo>
                    <a:pt x="43001" y="67835"/>
                    <a:pt x="47642" y="64674"/>
                    <a:pt x="49161" y="60152"/>
                  </a:cubicBezTo>
                  <a:lnTo>
                    <a:pt x="49161" y="60152"/>
                  </a:lnTo>
                  <a:cubicBezTo>
                    <a:pt x="48467" y="63234"/>
                    <a:pt x="50393" y="66663"/>
                    <a:pt x="53360" y="67704"/>
                  </a:cubicBezTo>
                  <a:cubicBezTo>
                    <a:pt x="53992" y="67928"/>
                    <a:pt x="54658" y="68034"/>
                    <a:pt x="55328" y="68034"/>
                  </a:cubicBezTo>
                  <a:cubicBezTo>
                    <a:pt x="57760" y="68034"/>
                    <a:pt x="60239" y="66634"/>
                    <a:pt x="61296" y="64429"/>
                  </a:cubicBezTo>
                  <a:lnTo>
                    <a:pt x="61296" y="64429"/>
                  </a:lnTo>
                  <a:cubicBezTo>
                    <a:pt x="60757" y="68050"/>
                    <a:pt x="61605" y="72250"/>
                    <a:pt x="64687" y="74214"/>
                  </a:cubicBezTo>
                  <a:cubicBezTo>
                    <a:pt x="65474" y="74716"/>
                    <a:pt x="66398" y="74944"/>
                    <a:pt x="67329" y="74944"/>
                  </a:cubicBezTo>
                  <a:cubicBezTo>
                    <a:pt x="70045" y="74944"/>
                    <a:pt x="72833" y="73010"/>
                    <a:pt x="72546" y="70285"/>
                  </a:cubicBezTo>
                  <a:lnTo>
                    <a:pt x="72546" y="70285"/>
                  </a:lnTo>
                  <a:cubicBezTo>
                    <a:pt x="73389" y="73583"/>
                    <a:pt x="76672" y="76045"/>
                    <a:pt x="80041" y="76045"/>
                  </a:cubicBezTo>
                  <a:cubicBezTo>
                    <a:pt x="80214" y="76045"/>
                    <a:pt x="80387" y="76038"/>
                    <a:pt x="80560" y="76025"/>
                  </a:cubicBezTo>
                  <a:cubicBezTo>
                    <a:pt x="84104" y="75717"/>
                    <a:pt x="87225" y="72635"/>
                    <a:pt x="87571" y="69090"/>
                  </a:cubicBezTo>
                  <a:cubicBezTo>
                    <a:pt x="88164" y="72194"/>
                    <a:pt x="91220" y="74604"/>
                    <a:pt x="94366" y="74604"/>
                  </a:cubicBezTo>
                  <a:cubicBezTo>
                    <a:pt x="94695" y="74604"/>
                    <a:pt x="95025" y="74577"/>
                    <a:pt x="95354" y="74523"/>
                  </a:cubicBezTo>
                  <a:cubicBezTo>
                    <a:pt x="98783" y="73983"/>
                    <a:pt x="101441" y="70362"/>
                    <a:pt x="100979" y="66894"/>
                  </a:cubicBezTo>
                  <a:lnTo>
                    <a:pt x="100979" y="66894"/>
                  </a:lnTo>
                  <a:cubicBezTo>
                    <a:pt x="101879" y="70946"/>
                    <a:pt x="106005" y="73781"/>
                    <a:pt x="110042" y="73781"/>
                  </a:cubicBezTo>
                  <a:cubicBezTo>
                    <a:pt x="111189" y="73781"/>
                    <a:pt x="112328" y="73553"/>
                    <a:pt x="113384" y="73059"/>
                  </a:cubicBezTo>
                  <a:cubicBezTo>
                    <a:pt x="118200" y="70786"/>
                    <a:pt x="119895" y="63735"/>
                    <a:pt x="116659" y="59536"/>
                  </a:cubicBezTo>
                  <a:lnTo>
                    <a:pt x="116659" y="59536"/>
                  </a:lnTo>
                  <a:cubicBezTo>
                    <a:pt x="119244" y="61283"/>
                    <a:pt x="122422" y="62382"/>
                    <a:pt x="125500" y="62382"/>
                  </a:cubicBezTo>
                  <a:cubicBezTo>
                    <a:pt x="127514" y="62382"/>
                    <a:pt x="129485" y="61912"/>
                    <a:pt x="131222" y="60846"/>
                  </a:cubicBezTo>
                  <a:cubicBezTo>
                    <a:pt x="133456" y="59420"/>
                    <a:pt x="134882" y="56839"/>
                    <a:pt x="135190" y="54219"/>
                  </a:cubicBezTo>
                  <a:cubicBezTo>
                    <a:pt x="133807" y="53462"/>
                    <a:pt x="132220" y="53049"/>
                    <a:pt x="130648" y="53049"/>
                  </a:cubicBezTo>
                  <a:cubicBezTo>
                    <a:pt x="129021" y="53049"/>
                    <a:pt x="127411" y="53491"/>
                    <a:pt x="126059" y="54450"/>
                  </a:cubicBezTo>
                  <a:cubicBezTo>
                    <a:pt x="127408" y="51291"/>
                    <a:pt x="128795" y="47863"/>
                    <a:pt x="127986" y="44549"/>
                  </a:cubicBezTo>
                  <a:cubicBezTo>
                    <a:pt x="127408" y="42122"/>
                    <a:pt x="125135" y="40042"/>
                    <a:pt x="122823" y="39849"/>
                  </a:cubicBezTo>
                  <a:cubicBezTo>
                    <a:pt x="126136" y="38462"/>
                    <a:pt x="128602" y="35072"/>
                    <a:pt x="128795" y="31450"/>
                  </a:cubicBezTo>
                  <a:cubicBezTo>
                    <a:pt x="128833" y="30911"/>
                    <a:pt x="128795" y="30333"/>
                    <a:pt x="128718" y="29755"/>
                  </a:cubicBezTo>
                  <a:cubicBezTo>
                    <a:pt x="128563" y="28985"/>
                    <a:pt x="128332" y="28214"/>
                    <a:pt x="127986" y="27521"/>
                  </a:cubicBezTo>
                  <a:cubicBezTo>
                    <a:pt x="126435" y="24291"/>
                    <a:pt x="122908" y="22063"/>
                    <a:pt x="119379" y="22063"/>
                  </a:cubicBezTo>
                  <a:cubicBezTo>
                    <a:pt x="118699" y="22063"/>
                    <a:pt x="118018" y="22145"/>
                    <a:pt x="117352" y="22320"/>
                  </a:cubicBezTo>
                  <a:cubicBezTo>
                    <a:pt x="115387" y="10877"/>
                    <a:pt x="105255" y="1323"/>
                    <a:pt x="93736" y="128"/>
                  </a:cubicBezTo>
                  <a:cubicBezTo>
                    <a:pt x="92906" y="43"/>
                    <a:pt x="92075" y="1"/>
                    <a:pt x="9124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extrusionOk="0">
                  <a:moveTo>
                    <a:pt x="53051" y="0"/>
                  </a:moveTo>
                  <a:cubicBezTo>
                    <a:pt x="52358" y="1965"/>
                    <a:pt x="51086" y="3737"/>
                    <a:pt x="49468" y="5047"/>
                  </a:cubicBezTo>
                  <a:cubicBezTo>
                    <a:pt x="49314" y="9439"/>
                    <a:pt x="48698" y="13831"/>
                    <a:pt x="47580" y="18108"/>
                  </a:cubicBezTo>
                  <a:cubicBezTo>
                    <a:pt x="46964" y="20381"/>
                    <a:pt x="46039" y="22846"/>
                    <a:pt x="43920" y="23886"/>
                  </a:cubicBezTo>
                  <a:cubicBezTo>
                    <a:pt x="43271" y="24190"/>
                    <a:pt x="42606" y="24322"/>
                    <a:pt x="41935" y="24322"/>
                  </a:cubicBezTo>
                  <a:cubicBezTo>
                    <a:pt x="39537" y="24322"/>
                    <a:pt x="37068" y="22639"/>
                    <a:pt x="35021" y="21074"/>
                  </a:cubicBezTo>
                  <a:cubicBezTo>
                    <a:pt x="30012" y="17183"/>
                    <a:pt x="24696" y="13716"/>
                    <a:pt x="19148" y="10633"/>
                  </a:cubicBezTo>
                  <a:cubicBezTo>
                    <a:pt x="17765" y="9857"/>
                    <a:pt x="16062" y="9142"/>
                    <a:pt x="14528" y="9142"/>
                  </a:cubicBezTo>
                  <a:cubicBezTo>
                    <a:pt x="13626" y="9142"/>
                    <a:pt x="12782" y="9389"/>
                    <a:pt x="12098" y="10017"/>
                  </a:cubicBezTo>
                  <a:cubicBezTo>
                    <a:pt x="16259" y="11943"/>
                    <a:pt x="20034" y="14563"/>
                    <a:pt x="23270" y="17838"/>
                  </a:cubicBezTo>
                  <a:cubicBezTo>
                    <a:pt x="21924" y="17993"/>
                    <a:pt x="20569" y="18070"/>
                    <a:pt x="19213" y="18070"/>
                  </a:cubicBezTo>
                  <a:cubicBezTo>
                    <a:pt x="13817" y="18070"/>
                    <a:pt x="8417" y="16849"/>
                    <a:pt x="3583" y="14448"/>
                  </a:cubicBezTo>
                  <a:lnTo>
                    <a:pt x="0" y="19379"/>
                  </a:lnTo>
                  <a:cubicBezTo>
                    <a:pt x="5289" y="22756"/>
                    <a:pt x="11538" y="24516"/>
                    <a:pt x="17788" y="24516"/>
                  </a:cubicBezTo>
                  <a:cubicBezTo>
                    <a:pt x="21235" y="24516"/>
                    <a:pt x="24683" y="23981"/>
                    <a:pt x="27971" y="22885"/>
                  </a:cubicBezTo>
                  <a:cubicBezTo>
                    <a:pt x="31515" y="27431"/>
                    <a:pt x="35059" y="31977"/>
                    <a:pt x="38642" y="36562"/>
                  </a:cubicBezTo>
                  <a:cubicBezTo>
                    <a:pt x="39451" y="37563"/>
                    <a:pt x="40029" y="38681"/>
                    <a:pt x="40684" y="39798"/>
                  </a:cubicBezTo>
                  <a:cubicBezTo>
                    <a:pt x="47773" y="51895"/>
                    <a:pt x="38450" y="97048"/>
                    <a:pt x="35560" y="97356"/>
                  </a:cubicBezTo>
                  <a:lnTo>
                    <a:pt x="59215" y="97395"/>
                  </a:lnTo>
                  <a:lnTo>
                    <a:pt x="59215" y="97395"/>
                  </a:lnTo>
                  <a:cubicBezTo>
                    <a:pt x="57559" y="96547"/>
                    <a:pt x="54246" y="50431"/>
                    <a:pt x="62567" y="26930"/>
                  </a:cubicBezTo>
                  <a:cubicBezTo>
                    <a:pt x="61296" y="26005"/>
                    <a:pt x="60063" y="25042"/>
                    <a:pt x="58830" y="24118"/>
                  </a:cubicBezTo>
                  <a:cubicBezTo>
                    <a:pt x="58060" y="27893"/>
                    <a:pt x="56364" y="31438"/>
                    <a:pt x="53937" y="34443"/>
                  </a:cubicBezTo>
                  <a:cubicBezTo>
                    <a:pt x="50624" y="23386"/>
                    <a:pt x="54130" y="11442"/>
                    <a:pt x="53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13408600" y="1566800"/>
              <a:ext cx="1564200" cy="2434875"/>
            </a:xfrm>
            <a:custGeom>
              <a:avLst/>
              <a:gdLst/>
              <a:ahLst/>
              <a:cxnLst/>
              <a:rect l="l" t="t" r="r" b="b"/>
              <a:pathLst>
                <a:path w="62568" h="97395" fill="none" extrusionOk="0">
                  <a:moveTo>
                    <a:pt x="59215" y="97395"/>
                  </a:moveTo>
                  <a:lnTo>
                    <a:pt x="35560" y="97356"/>
                  </a:lnTo>
                  <a:cubicBezTo>
                    <a:pt x="38450" y="97048"/>
                    <a:pt x="47773" y="51895"/>
                    <a:pt x="40684" y="39798"/>
                  </a:cubicBezTo>
                  <a:cubicBezTo>
                    <a:pt x="40029" y="38681"/>
                    <a:pt x="39451" y="37563"/>
                    <a:pt x="38642" y="36562"/>
                  </a:cubicBezTo>
                  <a:cubicBezTo>
                    <a:pt x="35059" y="31977"/>
                    <a:pt x="31515" y="27431"/>
                    <a:pt x="27971" y="22885"/>
                  </a:cubicBezTo>
                  <a:cubicBezTo>
                    <a:pt x="18724" y="25967"/>
                    <a:pt x="8207" y="24618"/>
                    <a:pt x="0" y="19379"/>
                  </a:cubicBezTo>
                  <a:lnTo>
                    <a:pt x="3583" y="14448"/>
                  </a:lnTo>
                  <a:cubicBezTo>
                    <a:pt x="9632" y="17453"/>
                    <a:pt x="16567" y="18608"/>
                    <a:pt x="23270" y="17838"/>
                  </a:cubicBezTo>
                  <a:cubicBezTo>
                    <a:pt x="20034" y="14563"/>
                    <a:pt x="16259" y="11943"/>
                    <a:pt x="12098" y="10017"/>
                  </a:cubicBezTo>
                  <a:cubicBezTo>
                    <a:pt x="13947" y="8322"/>
                    <a:pt x="16952" y="9401"/>
                    <a:pt x="19148" y="10633"/>
                  </a:cubicBezTo>
                  <a:cubicBezTo>
                    <a:pt x="24696" y="13716"/>
                    <a:pt x="30012" y="17183"/>
                    <a:pt x="35021" y="21074"/>
                  </a:cubicBezTo>
                  <a:cubicBezTo>
                    <a:pt x="37641" y="23077"/>
                    <a:pt x="40954" y="25273"/>
                    <a:pt x="43920" y="23886"/>
                  </a:cubicBezTo>
                  <a:cubicBezTo>
                    <a:pt x="46039" y="22846"/>
                    <a:pt x="46964" y="20381"/>
                    <a:pt x="47580" y="18108"/>
                  </a:cubicBezTo>
                  <a:cubicBezTo>
                    <a:pt x="48698" y="13831"/>
                    <a:pt x="49314" y="9439"/>
                    <a:pt x="49468" y="5047"/>
                  </a:cubicBezTo>
                  <a:cubicBezTo>
                    <a:pt x="51086" y="3737"/>
                    <a:pt x="52358" y="1965"/>
                    <a:pt x="53051" y="0"/>
                  </a:cubicBezTo>
                  <a:cubicBezTo>
                    <a:pt x="54130" y="11442"/>
                    <a:pt x="50624" y="23386"/>
                    <a:pt x="53937" y="34443"/>
                  </a:cubicBezTo>
                  <a:cubicBezTo>
                    <a:pt x="56364" y="31438"/>
                    <a:pt x="58060" y="27893"/>
                    <a:pt x="58830" y="24118"/>
                  </a:cubicBezTo>
                  <a:cubicBezTo>
                    <a:pt x="60063" y="25042"/>
                    <a:pt x="61296" y="26005"/>
                    <a:pt x="62567" y="26930"/>
                  </a:cubicBezTo>
                  <a:cubicBezTo>
                    <a:pt x="54246" y="50431"/>
                    <a:pt x="57559" y="96547"/>
                    <a:pt x="59215" y="97395"/>
                  </a:cubicBezTo>
                  <a:close/>
                </a:path>
              </a:pathLst>
            </a:custGeom>
            <a:noFill/>
            <a:ln w="1637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14297600" y="1269175"/>
              <a:ext cx="771500" cy="499900"/>
            </a:xfrm>
            <a:custGeom>
              <a:avLst/>
              <a:gdLst/>
              <a:ahLst/>
              <a:cxnLst/>
              <a:rect l="l" t="t" r="r" b="b"/>
              <a:pathLst>
                <a:path w="30860" h="19996" fill="none" extrusionOk="0">
                  <a:moveTo>
                    <a:pt x="28625" y="1"/>
                  </a:moveTo>
                  <a:cubicBezTo>
                    <a:pt x="30860" y="2697"/>
                    <a:pt x="30436" y="7282"/>
                    <a:pt x="27701" y="9517"/>
                  </a:cubicBezTo>
                  <a:cubicBezTo>
                    <a:pt x="24927" y="11790"/>
                    <a:pt x="20419" y="11289"/>
                    <a:pt x="18223" y="8476"/>
                  </a:cubicBezTo>
                  <a:cubicBezTo>
                    <a:pt x="18185" y="9671"/>
                    <a:pt x="17915" y="10826"/>
                    <a:pt x="17491" y="11944"/>
                  </a:cubicBezTo>
                  <a:cubicBezTo>
                    <a:pt x="16798" y="13870"/>
                    <a:pt x="15526" y="15642"/>
                    <a:pt x="13908" y="16952"/>
                  </a:cubicBezTo>
                  <a:cubicBezTo>
                    <a:pt x="13215" y="17491"/>
                    <a:pt x="12444" y="17954"/>
                    <a:pt x="11674" y="18301"/>
                  </a:cubicBezTo>
                  <a:cubicBezTo>
                    <a:pt x="7860" y="19996"/>
                    <a:pt x="3159" y="19341"/>
                    <a:pt x="0" y="16644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12815300" y="953975"/>
              <a:ext cx="253325" cy="225825"/>
            </a:xfrm>
            <a:custGeom>
              <a:avLst/>
              <a:gdLst/>
              <a:ahLst/>
              <a:cxnLst/>
              <a:rect l="l" t="t" r="r" b="b"/>
              <a:pathLst>
                <a:path w="10133" h="9033" extrusionOk="0">
                  <a:moveTo>
                    <a:pt x="5760" y="1"/>
                  </a:moveTo>
                  <a:cubicBezTo>
                    <a:pt x="5567" y="1"/>
                    <a:pt x="5375" y="107"/>
                    <a:pt x="5278" y="319"/>
                  </a:cubicBezTo>
                  <a:lnTo>
                    <a:pt x="5240" y="357"/>
                  </a:lnTo>
                  <a:cubicBezTo>
                    <a:pt x="5179" y="478"/>
                    <a:pt x="5077" y="536"/>
                    <a:pt x="4976" y="536"/>
                  </a:cubicBezTo>
                  <a:cubicBezTo>
                    <a:pt x="4884" y="536"/>
                    <a:pt x="4794" y="488"/>
                    <a:pt x="4739" y="396"/>
                  </a:cubicBezTo>
                  <a:cubicBezTo>
                    <a:pt x="4637" y="213"/>
                    <a:pt x="4450" y="116"/>
                    <a:pt x="4261" y="116"/>
                  </a:cubicBezTo>
                  <a:cubicBezTo>
                    <a:pt x="4093" y="116"/>
                    <a:pt x="3923" y="193"/>
                    <a:pt x="3814" y="357"/>
                  </a:cubicBezTo>
                  <a:cubicBezTo>
                    <a:pt x="3545" y="742"/>
                    <a:pt x="3390" y="1243"/>
                    <a:pt x="3313" y="1706"/>
                  </a:cubicBezTo>
                  <a:cubicBezTo>
                    <a:pt x="3313" y="2091"/>
                    <a:pt x="3352" y="2476"/>
                    <a:pt x="3429" y="2823"/>
                  </a:cubicBezTo>
                  <a:cubicBezTo>
                    <a:pt x="2992" y="2621"/>
                    <a:pt x="2496" y="2507"/>
                    <a:pt x="2018" y="2507"/>
                  </a:cubicBezTo>
                  <a:cubicBezTo>
                    <a:pt x="1949" y="2507"/>
                    <a:pt x="1879" y="2510"/>
                    <a:pt x="1811" y="2515"/>
                  </a:cubicBezTo>
                  <a:cubicBezTo>
                    <a:pt x="1310" y="2553"/>
                    <a:pt x="848" y="2746"/>
                    <a:pt x="424" y="3016"/>
                  </a:cubicBezTo>
                  <a:cubicBezTo>
                    <a:pt x="116" y="3208"/>
                    <a:pt x="116" y="3709"/>
                    <a:pt x="462" y="3902"/>
                  </a:cubicBezTo>
                  <a:cubicBezTo>
                    <a:pt x="655" y="4017"/>
                    <a:pt x="655" y="4325"/>
                    <a:pt x="462" y="4402"/>
                  </a:cubicBezTo>
                  <a:lnTo>
                    <a:pt x="385" y="4441"/>
                  </a:lnTo>
                  <a:cubicBezTo>
                    <a:pt x="0" y="4634"/>
                    <a:pt x="0" y="5211"/>
                    <a:pt x="385" y="5404"/>
                  </a:cubicBezTo>
                  <a:cubicBezTo>
                    <a:pt x="975" y="5716"/>
                    <a:pt x="1627" y="5872"/>
                    <a:pt x="2313" y="5872"/>
                  </a:cubicBezTo>
                  <a:cubicBezTo>
                    <a:pt x="2389" y="5872"/>
                    <a:pt x="2466" y="5870"/>
                    <a:pt x="2543" y="5866"/>
                  </a:cubicBezTo>
                  <a:lnTo>
                    <a:pt x="2543" y="5866"/>
                  </a:lnTo>
                  <a:cubicBezTo>
                    <a:pt x="2466" y="6021"/>
                    <a:pt x="2389" y="6136"/>
                    <a:pt x="2312" y="6290"/>
                  </a:cubicBezTo>
                  <a:cubicBezTo>
                    <a:pt x="2119" y="6714"/>
                    <a:pt x="2042" y="7215"/>
                    <a:pt x="2042" y="7716"/>
                  </a:cubicBezTo>
                  <a:cubicBezTo>
                    <a:pt x="2071" y="8006"/>
                    <a:pt x="2341" y="8209"/>
                    <a:pt x="2604" y="8209"/>
                  </a:cubicBezTo>
                  <a:cubicBezTo>
                    <a:pt x="2690" y="8209"/>
                    <a:pt x="2775" y="8187"/>
                    <a:pt x="2851" y="8139"/>
                  </a:cubicBezTo>
                  <a:lnTo>
                    <a:pt x="2890" y="8139"/>
                  </a:lnTo>
                  <a:cubicBezTo>
                    <a:pt x="2936" y="8112"/>
                    <a:pt x="2984" y="8100"/>
                    <a:pt x="3031" y="8100"/>
                  </a:cubicBezTo>
                  <a:cubicBezTo>
                    <a:pt x="3179" y="8100"/>
                    <a:pt x="3313" y="8224"/>
                    <a:pt x="3313" y="8371"/>
                  </a:cubicBezTo>
                  <a:lnTo>
                    <a:pt x="3275" y="8448"/>
                  </a:lnTo>
                  <a:cubicBezTo>
                    <a:pt x="3275" y="8794"/>
                    <a:pt x="3557" y="9033"/>
                    <a:pt x="3844" y="9033"/>
                  </a:cubicBezTo>
                  <a:cubicBezTo>
                    <a:pt x="3939" y="9033"/>
                    <a:pt x="4036" y="9006"/>
                    <a:pt x="4122" y="8949"/>
                  </a:cubicBezTo>
                  <a:cubicBezTo>
                    <a:pt x="4623" y="8602"/>
                    <a:pt x="5086" y="8139"/>
                    <a:pt x="5394" y="7639"/>
                  </a:cubicBezTo>
                  <a:cubicBezTo>
                    <a:pt x="5856" y="8139"/>
                    <a:pt x="6434" y="8563"/>
                    <a:pt x="7089" y="8833"/>
                  </a:cubicBezTo>
                  <a:cubicBezTo>
                    <a:pt x="7148" y="8857"/>
                    <a:pt x="7209" y="8868"/>
                    <a:pt x="7270" y="8868"/>
                  </a:cubicBezTo>
                  <a:cubicBezTo>
                    <a:pt x="7602" y="8868"/>
                    <a:pt x="7913" y="8537"/>
                    <a:pt x="7782" y="8178"/>
                  </a:cubicBezTo>
                  <a:lnTo>
                    <a:pt x="7782" y="8101"/>
                  </a:lnTo>
                  <a:cubicBezTo>
                    <a:pt x="7716" y="7934"/>
                    <a:pt x="7880" y="7739"/>
                    <a:pt x="8050" y="7739"/>
                  </a:cubicBezTo>
                  <a:cubicBezTo>
                    <a:pt x="8076" y="7739"/>
                    <a:pt x="8103" y="7744"/>
                    <a:pt x="8129" y="7754"/>
                  </a:cubicBezTo>
                  <a:lnTo>
                    <a:pt x="8168" y="7754"/>
                  </a:lnTo>
                  <a:cubicBezTo>
                    <a:pt x="8218" y="7771"/>
                    <a:pt x="8269" y="7779"/>
                    <a:pt x="8320" y="7779"/>
                  </a:cubicBezTo>
                  <a:cubicBezTo>
                    <a:pt x="8617" y="7779"/>
                    <a:pt x="8894" y="7506"/>
                    <a:pt x="8861" y="7176"/>
                  </a:cubicBezTo>
                  <a:cubicBezTo>
                    <a:pt x="8784" y="6714"/>
                    <a:pt x="8592" y="6213"/>
                    <a:pt x="8283" y="5828"/>
                  </a:cubicBezTo>
                  <a:cubicBezTo>
                    <a:pt x="8206" y="5751"/>
                    <a:pt x="8129" y="5635"/>
                    <a:pt x="8052" y="5558"/>
                  </a:cubicBezTo>
                  <a:cubicBezTo>
                    <a:pt x="8630" y="5520"/>
                    <a:pt x="9208" y="5366"/>
                    <a:pt x="9747" y="5096"/>
                  </a:cubicBezTo>
                  <a:cubicBezTo>
                    <a:pt x="10133" y="4903"/>
                    <a:pt x="10133" y="4325"/>
                    <a:pt x="9747" y="4133"/>
                  </a:cubicBezTo>
                  <a:lnTo>
                    <a:pt x="9670" y="4094"/>
                  </a:lnTo>
                  <a:cubicBezTo>
                    <a:pt x="9478" y="4017"/>
                    <a:pt x="9439" y="3709"/>
                    <a:pt x="9632" y="3593"/>
                  </a:cubicBezTo>
                  <a:lnTo>
                    <a:pt x="9670" y="3593"/>
                  </a:lnTo>
                  <a:cubicBezTo>
                    <a:pt x="9978" y="3401"/>
                    <a:pt x="10017" y="2900"/>
                    <a:pt x="9709" y="2707"/>
                  </a:cubicBezTo>
                  <a:cubicBezTo>
                    <a:pt x="9285" y="2399"/>
                    <a:pt x="8823" y="2245"/>
                    <a:pt x="8322" y="2206"/>
                  </a:cubicBezTo>
                  <a:cubicBezTo>
                    <a:pt x="8204" y="2191"/>
                    <a:pt x="8087" y="2183"/>
                    <a:pt x="7973" y="2183"/>
                  </a:cubicBezTo>
                  <a:cubicBezTo>
                    <a:pt x="7525" y="2183"/>
                    <a:pt x="7102" y="2300"/>
                    <a:pt x="6704" y="2515"/>
                  </a:cubicBezTo>
                  <a:cubicBezTo>
                    <a:pt x="6742" y="1744"/>
                    <a:pt x="6588" y="974"/>
                    <a:pt x="6241" y="319"/>
                  </a:cubicBezTo>
                  <a:cubicBezTo>
                    <a:pt x="6145" y="10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12815300" y="95132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9"/>
                  </a:moveTo>
                  <a:lnTo>
                    <a:pt x="9670" y="4200"/>
                  </a:lnTo>
                  <a:cubicBezTo>
                    <a:pt x="9478" y="4123"/>
                    <a:pt x="9439" y="3815"/>
                    <a:pt x="9632" y="3699"/>
                  </a:cubicBezTo>
                  <a:lnTo>
                    <a:pt x="9670" y="3699"/>
                  </a:lnTo>
                  <a:cubicBezTo>
                    <a:pt x="9978" y="3507"/>
                    <a:pt x="10017" y="3006"/>
                    <a:pt x="9709" y="2813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44" y="2235"/>
                    <a:pt x="7205" y="2351"/>
                    <a:pt x="6704" y="2621"/>
                  </a:cubicBezTo>
                  <a:cubicBezTo>
                    <a:pt x="6742" y="1850"/>
                    <a:pt x="6588" y="1080"/>
                    <a:pt x="6241" y="425"/>
                  </a:cubicBezTo>
                  <a:cubicBezTo>
                    <a:pt x="6049" y="1"/>
                    <a:pt x="5471" y="1"/>
                    <a:pt x="5278" y="425"/>
                  </a:cubicBezTo>
                  <a:lnTo>
                    <a:pt x="5240" y="463"/>
                  </a:lnTo>
                  <a:cubicBezTo>
                    <a:pt x="5124" y="694"/>
                    <a:pt x="4854" y="694"/>
                    <a:pt x="4739" y="502"/>
                  </a:cubicBezTo>
                  <a:cubicBezTo>
                    <a:pt x="4739" y="502"/>
                    <a:pt x="4739" y="502"/>
                    <a:pt x="4739" y="502"/>
                  </a:cubicBezTo>
                  <a:cubicBezTo>
                    <a:pt x="4546" y="155"/>
                    <a:pt x="4045" y="116"/>
                    <a:pt x="3814" y="463"/>
                  </a:cubicBezTo>
                  <a:cubicBezTo>
                    <a:pt x="3545" y="848"/>
                    <a:pt x="3390" y="1349"/>
                    <a:pt x="3313" y="1812"/>
                  </a:cubicBezTo>
                  <a:cubicBezTo>
                    <a:pt x="3313" y="2197"/>
                    <a:pt x="3352" y="2582"/>
                    <a:pt x="3429" y="2929"/>
                  </a:cubicBezTo>
                  <a:cubicBezTo>
                    <a:pt x="2928" y="2698"/>
                    <a:pt x="2350" y="2582"/>
                    <a:pt x="1811" y="2621"/>
                  </a:cubicBezTo>
                  <a:cubicBezTo>
                    <a:pt x="1310" y="2659"/>
                    <a:pt x="848" y="2852"/>
                    <a:pt x="424" y="3122"/>
                  </a:cubicBezTo>
                  <a:cubicBezTo>
                    <a:pt x="116" y="3314"/>
                    <a:pt x="116" y="3815"/>
                    <a:pt x="462" y="4008"/>
                  </a:cubicBezTo>
                  <a:lnTo>
                    <a:pt x="462" y="4008"/>
                  </a:lnTo>
                  <a:cubicBezTo>
                    <a:pt x="655" y="4123"/>
                    <a:pt x="655" y="4431"/>
                    <a:pt x="462" y="4508"/>
                  </a:cubicBezTo>
                  <a:lnTo>
                    <a:pt x="385" y="4547"/>
                  </a:lnTo>
                  <a:cubicBezTo>
                    <a:pt x="0" y="4740"/>
                    <a:pt x="0" y="5317"/>
                    <a:pt x="385" y="5510"/>
                  </a:cubicBezTo>
                  <a:cubicBezTo>
                    <a:pt x="1040" y="5857"/>
                    <a:pt x="1772" y="6011"/>
                    <a:pt x="2543" y="5972"/>
                  </a:cubicBezTo>
                  <a:cubicBezTo>
                    <a:pt x="2466" y="6127"/>
                    <a:pt x="2389" y="6242"/>
                    <a:pt x="2312" y="6396"/>
                  </a:cubicBezTo>
                  <a:cubicBezTo>
                    <a:pt x="2119" y="6820"/>
                    <a:pt x="2042" y="7321"/>
                    <a:pt x="2042" y="7822"/>
                  </a:cubicBezTo>
                  <a:cubicBezTo>
                    <a:pt x="2081" y="8207"/>
                    <a:pt x="2543" y="8438"/>
                    <a:pt x="2851" y="8245"/>
                  </a:cubicBezTo>
                  <a:lnTo>
                    <a:pt x="2890" y="8245"/>
                  </a:lnTo>
                  <a:cubicBezTo>
                    <a:pt x="3082" y="8130"/>
                    <a:pt x="3313" y="8284"/>
                    <a:pt x="3313" y="8477"/>
                  </a:cubicBezTo>
                  <a:lnTo>
                    <a:pt x="3275" y="8554"/>
                  </a:lnTo>
                  <a:cubicBezTo>
                    <a:pt x="3275" y="9016"/>
                    <a:pt x="3776" y="9286"/>
                    <a:pt x="4122" y="9055"/>
                  </a:cubicBezTo>
                  <a:cubicBezTo>
                    <a:pt x="4623" y="8708"/>
                    <a:pt x="5086" y="8245"/>
                    <a:pt x="5394" y="7745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474" y="9093"/>
                    <a:pt x="7937" y="8708"/>
                    <a:pt x="7782" y="8284"/>
                  </a:cubicBezTo>
                  <a:lnTo>
                    <a:pt x="7782" y="8207"/>
                  </a:lnTo>
                  <a:cubicBezTo>
                    <a:pt x="7705" y="8014"/>
                    <a:pt x="7937" y="7783"/>
                    <a:pt x="8129" y="7860"/>
                  </a:cubicBezTo>
                  <a:cubicBezTo>
                    <a:pt x="8129" y="7860"/>
                    <a:pt x="8129" y="7860"/>
                    <a:pt x="8168" y="7860"/>
                  </a:cubicBezTo>
                  <a:cubicBezTo>
                    <a:pt x="8514" y="7976"/>
                    <a:pt x="8900" y="7668"/>
                    <a:pt x="8861" y="7282"/>
                  </a:cubicBezTo>
                  <a:cubicBezTo>
                    <a:pt x="8784" y="6820"/>
                    <a:pt x="8592" y="6319"/>
                    <a:pt x="8283" y="5934"/>
                  </a:cubicBezTo>
                  <a:cubicBezTo>
                    <a:pt x="8206" y="5857"/>
                    <a:pt x="8129" y="5741"/>
                    <a:pt x="8052" y="5664"/>
                  </a:cubicBezTo>
                  <a:cubicBezTo>
                    <a:pt x="8630" y="5626"/>
                    <a:pt x="9208" y="5472"/>
                    <a:pt x="9747" y="5202"/>
                  </a:cubicBezTo>
                  <a:cubicBezTo>
                    <a:pt x="10133" y="5009"/>
                    <a:pt x="10133" y="4431"/>
                    <a:pt x="9747" y="4239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12936650" y="1038975"/>
              <a:ext cx="17350" cy="16400"/>
            </a:xfrm>
            <a:custGeom>
              <a:avLst/>
              <a:gdLst/>
              <a:ahLst/>
              <a:cxnLst/>
              <a:rect l="l" t="t" r="r" b="b"/>
              <a:pathLst>
                <a:path w="694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39" y="270"/>
                  </a:cubicBezTo>
                  <a:cubicBezTo>
                    <a:pt x="0" y="270"/>
                    <a:pt x="0" y="309"/>
                    <a:pt x="0" y="348"/>
                  </a:cubicBezTo>
                  <a:cubicBezTo>
                    <a:pt x="0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1" y="656"/>
                    <a:pt x="501" y="656"/>
                    <a:pt x="540" y="617"/>
                  </a:cubicBezTo>
                  <a:cubicBezTo>
                    <a:pt x="540" y="617"/>
                    <a:pt x="578" y="617"/>
                    <a:pt x="578" y="579"/>
                  </a:cubicBezTo>
                  <a:lnTo>
                    <a:pt x="617" y="579"/>
                  </a:lnTo>
                  <a:cubicBezTo>
                    <a:pt x="617" y="540"/>
                    <a:pt x="655" y="540"/>
                    <a:pt x="655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94" y="155"/>
                    <a:pt x="655" y="155"/>
                    <a:pt x="617" y="116"/>
                  </a:cubicBezTo>
                  <a:cubicBezTo>
                    <a:pt x="617" y="78"/>
                    <a:pt x="578" y="78"/>
                    <a:pt x="540" y="39"/>
                  </a:cubicBezTo>
                  <a:cubicBezTo>
                    <a:pt x="540" y="39"/>
                    <a:pt x="501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1291160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39" y="386"/>
                    <a:pt x="39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578"/>
                    <a:pt x="155" y="617"/>
                    <a:pt x="193" y="617"/>
                  </a:cubicBezTo>
                  <a:cubicBezTo>
                    <a:pt x="193" y="655"/>
                    <a:pt x="232" y="655"/>
                    <a:pt x="270" y="655"/>
                  </a:cubicBezTo>
                  <a:cubicBezTo>
                    <a:pt x="309" y="694"/>
                    <a:pt x="309" y="694"/>
                    <a:pt x="348" y="694"/>
                  </a:cubicBezTo>
                  <a:lnTo>
                    <a:pt x="463" y="694"/>
                  </a:lnTo>
                  <a:cubicBezTo>
                    <a:pt x="463" y="694"/>
                    <a:pt x="463" y="655"/>
                    <a:pt x="463" y="655"/>
                  </a:cubicBezTo>
                  <a:lnTo>
                    <a:pt x="540" y="655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94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94" y="193"/>
                    <a:pt x="656" y="154"/>
                    <a:pt x="617" y="116"/>
                  </a:cubicBezTo>
                  <a:cubicBezTo>
                    <a:pt x="617" y="77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63" y="0"/>
                    <a:pt x="425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12924125" y="1083825"/>
              <a:ext cx="17375" cy="16825"/>
            </a:xfrm>
            <a:custGeom>
              <a:avLst/>
              <a:gdLst/>
              <a:ahLst/>
              <a:cxnLst/>
              <a:rect l="l" t="t" r="r" b="b"/>
              <a:pathLst>
                <a:path w="695" h="673" extrusionOk="0">
                  <a:moveTo>
                    <a:pt x="299" y="0"/>
                  </a:moveTo>
                  <a:cubicBezTo>
                    <a:pt x="292" y="0"/>
                    <a:pt x="283" y="5"/>
                    <a:pt x="270" y="17"/>
                  </a:cubicBezTo>
                  <a:cubicBezTo>
                    <a:pt x="232" y="17"/>
                    <a:pt x="193" y="17"/>
                    <a:pt x="193" y="56"/>
                  </a:cubicBezTo>
                  <a:cubicBezTo>
                    <a:pt x="155" y="56"/>
                    <a:pt x="116" y="95"/>
                    <a:pt x="116" y="95"/>
                  </a:cubicBezTo>
                  <a:cubicBezTo>
                    <a:pt x="78" y="133"/>
                    <a:pt x="78" y="172"/>
                    <a:pt x="39" y="172"/>
                  </a:cubicBezTo>
                  <a:cubicBezTo>
                    <a:pt x="39" y="210"/>
                    <a:pt x="39" y="249"/>
                    <a:pt x="39" y="287"/>
                  </a:cubicBezTo>
                  <a:cubicBezTo>
                    <a:pt x="1" y="287"/>
                    <a:pt x="1" y="326"/>
                    <a:pt x="1" y="364"/>
                  </a:cubicBezTo>
                  <a:cubicBezTo>
                    <a:pt x="1" y="403"/>
                    <a:pt x="1" y="403"/>
                    <a:pt x="39" y="441"/>
                  </a:cubicBezTo>
                  <a:cubicBezTo>
                    <a:pt x="39" y="441"/>
                    <a:pt x="39" y="480"/>
                    <a:pt x="39" y="480"/>
                  </a:cubicBezTo>
                  <a:cubicBezTo>
                    <a:pt x="78" y="518"/>
                    <a:pt x="78" y="557"/>
                    <a:pt x="116" y="557"/>
                  </a:cubicBezTo>
                  <a:cubicBezTo>
                    <a:pt x="116" y="595"/>
                    <a:pt x="155" y="595"/>
                    <a:pt x="155" y="634"/>
                  </a:cubicBezTo>
                  <a:cubicBezTo>
                    <a:pt x="193" y="634"/>
                    <a:pt x="232" y="672"/>
                    <a:pt x="270" y="672"/>
                  </a:cubicBezTo>
                  <a:lnTo>
                    <a:pt x="463" y="672"/>
                  </a:lnTo>
                  <a:cubicBezTo>
                    <a:pt x="501" y="672"/>
                    <a:pt x="501" y="634"/>
                    <a:pt x="540" y="634"/>
                  </a:cubicBezTo>
                  <a:cubicBezTo>
                    <a:pt x="540" y="634"/>
                    <a:pt x="579" y="634"/>
                    <a:pt x="579" y="595"/>
                  </a:cubicBezTo>
                  <a:lnTo>
                    <a:pt x="617" y="595"/>
                  </a:lnTo>
                  <a:cubicBezTo>
                    <a:pt x="617" y="557"/>
                    <a:pt x="656" y="518"/>
                    <a:pt x="656" y="518"/>
                  </a:cubicBezTo>
                  <a:cubicBezTo>
                    <a:pt x="656" y="480"/>
                    <a:pt x="694" y="441"/>
                    <a:pt x="694" y="403"/>
                  </a:cubicBezTo>
                  <a:cubicBezTo>
                    <a:pt x="694" y="403"/>
                    <a:pt x="694" y="364"/>
                    <a:pt x="694" y="326"/>
                  </a:cubicBezTo>
                  <a:cubicBezTo>
                    <a:pt x="694" y="287"/>
                    <a:pt x="694" y="249"/>
                    <a:pt x="694" y="249"/>
                  </a:cubicBezTo>
                  <a:cubicBezTo>
                    <a:pt x="656" y="172"/>
                    <a:pt x="656" y="172"/>
                    <a:pt x="617" y="133"/>
                  </a:cubicBezTo>
                  <a:cubicBezTo>
                    <a:pt x="617" y="95"/>
                    <a:pt x="579" y="56"/>
                    <a:pt x="540" y="56"/>
                  </a:cubicBezTo>
                  <a:cubicBezTo>
                    <a:pt x="540" y="56"/>
                    <a:pt x="501" y="17"/>
                    <a:pt x="463" y="17"/>
                  </a:cubicBezTo>
                  <a:lnTo>
                    <a:pt x="347" y="17"/>
                  </a:lnTo>
                  <a:cubicBezTo>
                    <a:pt x="322" y="17"/>
                    <a:pt x="313" y="0"/>
                    <a:pt x="2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12953975" y="1084250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1" y="0"/>
                  </a:moveTo>
                  <a:cubicBezTo>
                    <a:pt x="232" y="0"/>
                    <a:pt x="194" y="0"/>
                    <a:pt x="194" y="39"/>
                  </a:cubicBezTo>
                  <a:cubicBezTo>
                    <a:pt x="155" y="39"/>
                    <a:pt x="117" y="78"/>
                    <a:pt x="117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3"/>
                    <a:pt x="39" y="232"/>
                    <a:pt x="1" y="270"/>
                  </a:cubicBezTo>
                  <a:cubicBezTo>
                    <a:pt x="1" y="270"/>
                    <a:pt x="1" y="309"/>
                    <a:pt x="1" y="347"/>
                  </a:cubicBezTo>
                  <a:cubicBezTo>
                    <a:pt x="1" y="386"/>
                    <a:pt x="1" y="386"/>
                    <a:pt x="39" y="424"/>
                  </a:cubicBezTo>
                  <a:cubicBezTo>
                    <a:pt x="39" y="424"/>
                    <a:pt x="39" y="463"/>
                    <a:pt x="39" y="463"/>
                  </a:cubicBezTo>
                  <a:cubicBezTo>
                    <a:pt x="78" y="501"/>
                    <a:pt x="78" y="540"/>
                    <a:pt x="117" y="540"/>
                  </a:cubicBezTo>
                  <a:cubicBezTo>
                    <a:pt x="117" y="578"/>
                    <a:pt x="155" y="617"/>
                    <a:pt x="155" y="617"/>
                  </a:cubicBezTo>
                  <a:cubicBezTo>
                    <a:pt x="194" y="617"/>
                    <a:pt x="232" y="655"/>
                    <a:pt x="271" y="655"/>
                  </a:cubicBezTo>
                  <a:lnTo>
                    <a:pt x="463" y="655"/>
                  </a:lnTo>
                  <a:cubicBezTo>
                    <a:pt x="502" y="655"/>
                    <a:pt x="502" y="655"/>
                    <a:pt x="540" y="617"/>
                  </a:cubicBezTo>
                  <a:cubicBezTo>
                    <a:pt x="540" y="617"/>
                    <a:pt x="579" y="617"/>
                    <a:pt x="579" y="578"/>
                  </a:cubicBezTo>
                  <a:lnTo>
                    <a:pt x="617" y="578"/>
                  </a:lnTo>
                  <a:cubicBezTo>
                    <a:pt x="617" y="540"/>
                    <a:pt x="656" y="540"/>
                    <a:pt x="656" y="501"/>
                  </a:cubicBezTo>
                  <a:cubicBezTo>
                    <a:pt x="656" y="463"/>
                    <a:pt x="694" y="424"/>
                    <a:pt x="694" y="424"/>
                  </a:cubicBezTo>
                  <a:cubicBezTo>
                    <a:pt x="694" y="386"/>
                    <a:pt x="694" y="347"/>
                    <a:pt x="694" y="309"/>
                  </a:cubicBezTo>
                  <a:cubicBezTo>
                    <a:pt x="694" y="270"/>
                    <a:pt x="694" y="232"/>
                    <a:pt x="694" y="232"/>
                  </a:cubicBezTo>
                  <a:cubicBezTo>
                    <a:pt x="656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0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12962650" y="10582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7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231"/>
                    <a:pt x="39" y="231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55" y="655"/>
                  </a:cubicBezTo>
                  <a:cubicBezTo>
                    <a:pt x="193" y="655"/>
                    <a:pt x="232" y="655"/>
                    <a:pt x="270" y="694"/>
                  </a:cubicBezTo>
                  <a:lnTo>
                    <a:pt x="463" y="694"/>
                  </a:lnTo>
                  <a:cubicBezTo>
                    <a:pt x="502" y="655"/>
                    <a:pt x="502" y="655"/>
                    <a:pt x="540" y="655"/>
                  </a:cubicBezTo>
                  <a:cubicBezTo>
                    <a:pt x="540" y="655"/>
                    <a:pt x="579" y="617"/>
                    <a:pt x="579" y="617"/>
                  </a:cubicBezTo>
                  <a:cubicBezTo>
                    <a:pt x="579" y="617"/>
                    <a:pt x="579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617" y="116"/>
                    <a:pt x="579" y="77"/>
                    <a:pt x="540" y="77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4" y="0"/>
                    <a:pt x="424" y="0"/>
                    <a:pt x="3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14229200" y="1752450"/>
              <a:ext cx="254300" cy="226250"/>
            </a:xfrm>
            <a:custGeom>
              <a:avLst/>
              <a:gdLst/>
              <a:ahLst/>
              <a:cxnLst/>
              <a:rect l="l" t="t" r="r" b="b"/>
              <a:pathLst>
                <a:path w="10172" h="9050" extrusionOk="0">
                  <a:moveTo>
                    <a:pt x="5765" y="0"/>
                  </a:moveTo>
                  <a:cubicBezTo>
                    <a:pt x="5568" y="0"/>
                    <a:pt x="5375" y="106"/>
                    <a:pt x="5279" y="318"/>
                  </a:cubicBezTo>
                  <a:lnTo>
                    <a:pt x="5279" y="395"/>
                  </a:lnTo>
                  <a:cubicBezTo>
                    <a:pt x="5221" y="491"/>
                    <a:pt x="5115" y="539"/>
                    <a:pt x="5014" y="539"/>
                  </a:cubicBezTo>
                  <a:cubicBezTo>
                    <a:pt x="4913" y="539"/>
                    <a:pt x="4817" y="491"/>
                    <a:pt x="4778" y="395"/>
                  </a:cubicBezTo>
                  <a:lnTo>
                    <a:pt x="4740" y="395"/>
                  </a:lnTo>
                  <a:cubicBezTo>
                    <a:pt x="4638" y="212"/>
                    <a:pt x="4450" y="115"/>
                    <a:pt x="4268" y="115"/>
                  </a:cubicBezTo>
                  <a:cubicBezTo>
                    <a:pt x="4104" y="115"/>
                    <a:pt x="3944" y="193"/>
                    <a:pt x="3853" y="356"/>
                  </a:cubicBezTo>
                  <a:cubicBezTo>
                    <a:pt x="3584" y="780"/>
                    <a:pt x="3391" y="1243"/>
                    <a:pt x="3353" y="1743"/>
                  </a:cubicBezTo>
                  <a:cubicBezTo>
                    <a:pt x="3314" y="2090"/>
                    <a:pt x="3353" y="2475"/>
                    <a:pt x="3468" y="2822"/>
                  </a:cubicBezTo>
                  <a:cubicBezTo>
                    <a:pt x="3031" y="2620"/>
                    <a:pt x="2535" y="2507"/>
                    <a:pt x="2057" y="2507"/>
                  </a:cubicBezTo>
                  <a:cubicBezTo>
                    <a:pt x="1988" y="2507"/>
                    <a:pt x="1919" y="2509"/>
                    <a:pt x="1850" y="2514"/>
                  </a:cubicBezTo>
                  <a:cubicBezTo>
                    <a:pt x="1349" y="2552"/>
                    <a:pt x="887" y="2745"/>
                    <a:pt x="463" y="3015"/>
                  </a:cubicBezTo>
                  <a:cubicBezTo>
                    <a:pt x="116" y="3207"/>
                    <a:pt x="155" y="3708"/>
                    <a:pt x="502" y="3901"/>
                  </a:cubicBezTo>
                  <a:cubicBezTo>
                    <a:pt x="694" y="4016"/>
                    <a:pt x="694" y="4325"/>
                    <a:pt x="463" y="4402"/>
                  </a:cubicBezTo>
                  <a:lnTo>
                    <a:pt x="425" y="4440"/>
                  </a:lnTo>
                  <a:cubicBezTo>
                    <a:pt x="1" y="4633"/>
                    <a:pt x="1" y="5211"/>
                    <a:pt x="425" y="5442"/>
                  </a:cubicBezTo>
                  <a:cubicBezTo>
                    <a:pt x="1080" y="5750"/>
                    <a:pt x="1812" y="5904"/>
                    <a:pt x="2544" y="5904"/>
                  </a:cubicBezTo>
                  <a:cubicBezTo>
                    <a:pt x="2467" y="6020"/>
                    <a:pt x="2389" y="6135"/>
                    <a:pt x="2351" y="6290"/>
                  </a:cubicBezTo>
                  <a:cubicBezTo>
                    <a:pt x="2120" y="6752"/>
                    <a:pt x="2043" y="7253"/>
                    <a:pt x="2081" y="7715"/>
                  </a:cubicBezTo>
                  <a:cubicBezTo>
                    <a:pt x="2110" y="8005"/>
                    <a:pt x="2358" y="8208"/>
                    <a:pt x="2627" y="8208"/>
                  </a:cubicBezTo>
                  <a:cubicBezTo>
                    <a:pt x="2715" y="8208"/>
                    <a:pt x="2805" y="8186"/>
                    <a:pt x="2890" y="8139"/>
                  </a:cubicBezTo>
                  <a:cubicBezTo>
                    <a:pt x="2935" y="8112"/>
                    <a:pt x="2985" y="8099"/>
                    <a:pt x="3033" y="8099"/>
                  </a:cubicBezTo>
                  <a:cubicBezTo>
                    <a:pt x="3192" y="8099"/>
                    <a:pt x="3344" y="8231"/>
                    <a:pt x="3314" y="8408"/>
                  </a:cubicBezTo>
                  <a:lnTo>
                    <a:pt x="3314" y="8486"/>
                  </a:lnTo>
                  <a:cubicBezTo>
                    <a:pt x="3286" y="8799"/>
                    <a:pt x="3552" y="9049"/>
                    <a:pt x="3849" y="9049"/>
                  </a:cubicBezTo>
                  <a:cubicBezTo>
                    <a:pt x="3953" y="9049"/>
                    <a:pt x="4061" y="9018"/>
                    <a:pt x="4162" y="8948"/>
                  </a:cubicBezTo>
                  <a:cubicBezTo>
                    <a:pt x="4663" y="8601"/>
                    <a:pt x="5086" y="8177"/>
                    <a:pt x="5433" y="7638"/>
                  </a:cubicBezTo>
                  <a:cubicBezTo>
                    <a:pt x="5895" y="8177"/>
                    <a:pt x="6473" y="8563"/>
                    <a:pt x="7090" y="8832"/>
                  </a:cubicBezTo>
                  <a:cubicBezTo>
                    <a:pt x="7159" y="8858"/>
                    <a:pt x="7229" y="8869"/>
                    <a:pt x="7296" y="8869"/>
                  </a:cubicBezTo>
                  <a:cubicBezTo>
                    <a:pt x="7638" y="8869"/>
                    <a:pt x="7918" y="8564"/>
                    <a:pt x="7822" y="8177"/>
                  </a:cubicBezTo>
                  <a:lnTo>
                    <a:pt x="7822" y="8100"/>
                  </a:lnTo>
                  <a:cubicBezTo>
                    <a:pt x="7751" y="7924"/>
                    <a:pt x="7906" y="7749"/>
                    <a:pt x="8109" y="7749"/>
                  </a:cubicBezTo>
                  <a:cubicBezTo>
                    <a:pt x="8128" y="7749"/>
                    <a:pt x="8148" y="7750"/>
                    <a:pt x="8168" y="7754"/>
                  </a:cubicBezTo>
                  <a:cubicBezTo>
                    <a:pt x="8168" y="7754"/>
                    <a:pt x="8168" y="7754"/>
                    <a:pt x="8168" y="7792"/>
                  </a:cubicBezTo>
                  <a:cubicBezTo>
                    <a:pt x="8224" y="7809"/>
                    <a:pt x="8280" y="7817"/>
                    <a:pt x="8335" y="7817"/>
                  </a:cubicBezTo>
                  <a:cubicBezTo>
                    <a:pt x="8656" y="7817"/>
                    <a:pt x="8928" y="7544"/>
                    <a:pt x="8862" y="7214"/>
                  </a:cubicBezTo>
                  <a:cubicBezTo>
                    <a:pt x="8785" y="6713"/>
                    <a:pt x="8631" y="6251"/>
                    <a:pt x="8323" y="5827"/>
                  </a:cubicBezTo>
                  <a:cubicBezTo>
                    <a:pt x="8246" y="5750"/>
                    <a:pt x="8168" y="5635"/>
                    <a:pt x="8091" y="5558"/>
                  </a:cubicBezTo>
                  <a:cubicBezTo>
                    <a:pt x="8669" y="5519"/>
                    <a:pt x="9247" y="5365"/>
                    <a:pt x="9748" y="5095"/>
                  </a:cubicBezTo>
                  <a:cubicBezTo>
                    <a:pt x="10172" y="4903"/>
                    <a:pt x="10172" y="4325"/>
                    <a:pt x="9748" y="4132"/>
                  </a:cubicBezTo>
                  <a:lnTo>
                    <a:pt x="9710" y="4094"/>
                  </a:lnTo>
                  <a:cubicBezTo>
                    <a:pt x="9478" y="4016"/>
                    <a:pt x="9478" y="3708"/>
                    <a:pt x="9671" y="3593"/>
                  </a:cubicBezTo>
                  <a:cubicBezTo>
                    <a:pt x="10018" y="3400"/>
                    <a:pt x="10056" y="2899"/>
                    <a:pt x="9710" y="2707"/>
                  </a:cubicBezTo>
                  <a:cubicBezTo>
                    <a:pt x="9324" y="2437"/>
                    <a:pt x="8823" y="2244"/>
                    <a:pt x="8323" y="2206"/>
                  </a:cubicBezTo>
                  <a:cubicBezTo>
                    <a:pt x="8254" y="2201"/>
                    <a:pt x="8185" y="2198"/>
                    <a:pt x="8115" y="2198"/>
                  </a:cubicBezTo>
                  <a:cubicBezTo>
                    <a:pt x="7638" y="2198"/>
                    <a:pt x="7142" y="2312"/>
                    <a:pt x="6704" y="2514"/>
                  </a:cubicBezTo>
                  <a:cubicBezTo>
                    <a:pt x="6743" y="1743"/>
                    <a:pt x="6589" y="973"/>
                    <a:pt x="6281" y="318"/>
                  </a:cubicBezTo>
                  <a:cubicBezTo>
                    <a:pt x="6165" y="106"/>
                    <a:pt x="5963" y="0"/>
                    <a:pt x="576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14229200" y="1749800"/>
              <a:ext cx="254300" cy="233100"/>
            </a:xfrm>
            <a:custGeom>
              <a:avLst/>
              <a:gdLst/>
              <a:ahLst/>
              <a:cxnLst/>
              <a:rect l="l" t="t" r="r" b="b"/>
              <a:pathLst>
                <a:path w="10172" h="9324" fill="none" extrusionOk="0">
                  <a:moveTo>
                    <a:pt x="9748" y="4238"/>
                  </a:moveTo>
                  <a:lnTo>
                    <a:pt x="9710" y="4200"/>
                  </a:lnTo>
                  <a:cubicBezTo>
                    <a:pt x="9478" y="4122"/>
                    <a:pt x="9478" y="3814"/>
                    <a:pt x="9671" y="3699"/>
                  </a:cubicBezTo>
                  <a:lnTo>
                    <a:pt x="9671" y="3699"/>
                  </a:lnTo>
                  <a:cubicBezTo>
                    <a:pt x="10018" y="3506"/>
                    <a:pt x="10056" y="3005"/>
                    <a:pt x="9710" y="2813"/>
                  </a:cubicBezTo>
                  <a:cubicBezTo>
                    <a:pt x="9324" y="2543"/>
                    <a:pt x="8823" y="2350"/>
                    <a:pt x="8323" y="2312"/>
                  </a:cubicBezTo>
                  <a:cubicBezTo>
                    <a:pt x="7783" y="2273"/>
                    <a:pt x="7205" y="2389"/>
                    <a:pt x="6704" y="2620"/>
                  </a:cubicBezTo>
                  <a:cubicBezTo>
                    <a:pt x="6743" y="1849"/>
                    <a:pt x="6589" y="1079"/>
                    <a:pt x="6281" y="424"/>
                  </a:cubicBezTo>
                  <a:cubicBezTo>
                    <a:pt x="6050" y="0"/>
                    <a:pt x="5472" y="0"/>
                    <a:pt x="5279" y="424"/>
                  </a:cubicBezTo>
                  <a:lnTo>
                    <a:pt x="5279" y="501"/>
                  </a:lnTo>
                  <a:cubicBezTo>
                    <a:pt x="5163" y="694"/>
                    <a:pt x="4855" y="694"/>
                    <a:pt x="4778" y="501"/>
                  </a:cubicBezTo>
                  <a:cubicBezTo>
                    <a:pt x="4740" y="501"/>
                    <a:pt x="4740" y="501"/>
                    <a:pt x="4740" y="501"/>
                  </a:cubicBezTo>
                  <a:cubicBezTo>
                    <a:pt x="4547" y="154"/>
                    <a:pt x="4046" y="116"/>
                    <a:pt x="3853" y="462"/>
                  </a:cubicBezTo>
                  <a:cubicBezTo>
                    <a:pt x="3584" y="886"/>
                    <a:pt x="3391" y="1349"/>
                    <a:pt x="3353" y="1849"/>
                  </a:cubicBezTo>
                  <a:cubicBezTo>
                    <a:pt x="3314" y="2196"/>
                    <a:pt x="3353" y="2581"/>
                    <a:pt x="3468" y="2928"/>
                  </a:cubicBezTo>
                  <a:cubicBezTo>
                    <a:pt x="2967" y="2697"/>
                    <a:pt x="2389" y="2581"/>
                    <a:pt x="1850" y="2620"/>
                  </a:cubicBezTo>
                  <a:cubicBezTo>
                    <a:pt x="1349" y="2658"/>
                    <a:pt x="887" y="2851"/>
                    <a:pt x="463" y="3121"/>
                  </a:cubicBezTo>
                  <a:cubicBezTo>
                    <a:pt x="116" y="3313"/>
                    <a:pt x="155" y="3814"/>
                    <a:pt x="502" y="4007"/>
                  </a:cubicBezTo>
                  <a:lnTo>
                    <a:pt x="502" y="4007"/>
                  </a:lnTo>
                  <a:cubicBezTo>
                    <a:pt x="694" y="4122"/>
                    <a:pt x="694" y="4431"/>
                    <a:pt x="463" y="4508"/>
                  </a:cubicBezTo>
                  <a:lnTo>
                    <a:pt x="425" y="4546"/>
                  </a:lnTo>
                  <a:cubicBezTo>
                    <a:pt x="1" y="4739"/>
                    <a:pt x="1" y="5317"/>
                    <a:pt x="425" y="5548"/>
                  </a:cubicBezTo>
                  <a:cubicBezTo>
                    <a:pt x="1080" y="5856"/>
                    <a:pt x="1812" y="6010"/>
                    <a:pt x="2544" y="6010"/>
                  </a:cubicBezTo>
                  <a:cubicBezTo>
                    <a:pt x="2467" y="6126"/>
                    <a:pt x="2389" y="6241"/>
                    <a:pt x="2351" y="6396"/>
                  </a:cubicBezTo>
                  <a:cubicBezTo>
                    <a:pt x="2120" y="6858"/>
                    <a:pt x="2043" y="7359"/>
                    <a:pt x="2081" y="7821"/>
                  </a:cubicBezTo>
                  <a:cubicBezTo>
                    <a:pt x="2120" y="8206"/>
                    <a:pt x="2544" y="8437"/>
                    <a:pt x="2890" y="8245"/>
                  </a:cubicBezTo>
                  <a:lnTo>
                    <a:pt x="2890" y="8245"/>
                  </a:lnTo>
                  <a:cubicBezTo>
                    <a:pt x="3083" y="8129"/>
                    <a:pt x="3353" y="8283"/>
                    <a:pt x="3314" y="8514"/>
                  </a:cubicBezTo>
                  <a:lnTo>
                    <a:pt x="3314" y="8592"/>
                  </a:lnTo>
                  <a:cubicBezTo>
                    <a:pt x="3276" y="9015"/>
                    <a:pt x="3776" y="9324"/>
                    <a:pt x="4162" y="9054"/>
                  </a:cubicBezTo>
                  <a:cubicBezTo>
                    <a:pt x="4663" y="8707"/>
                    <a:pt x="5086" y="8283"/>
                    <a:pt x="5433" y="7744"/>
                  </a:cubicBezTo>
                  <a:cubicBezTo>
                    <a:pt x="5895" y="8283"/>
                    <a:pt x="6473" y="8669"/>
                    <a:pt x="7090" y="8938"/>
                  </a:cubicBezTo>
                  <a:cubicBezTo>
                    <a:pt x="7514" y="9092"/>
                    <a:pt x="7937" y="8746"/>
                    <a:pt x="7822" y="8283"/>
                  </a:cubicBezTo>
                  <a:lnTo>
                    <a:pt x="7822" y="8206"/>
                  </a:lnTo>
                  <a:cubicBezTo>
                    <a:pt x="7745" y="8014"/>
                    <a:pt x="7937" y="7821"/>
                    <a:pt x="8168" y="7860"/>
                  </a:cubicBezTo>
                  <a:cubicBezTo>
                    <a:pt x="8168" y="7860"/>
                    <a:pt x="8168" y="7860"/>
                    <a:pt x="8168" y="7898"/>
                  </a:cubicBezTo>
                  <a:cubicBezTo>
                    <a:pt x="8554" y="8014"/>
                    <a:pt x="8939" y="7705"/>
                    <a:pt x="8862" y="7320"/>
                  </a:cubicBezTo>
                  <a:cubicBezTo>
                    <a:pt x="8785" y="6819"/>
                    <a:pt x="8631" y="6357"/>
                    <a:pt x="8323" y="5933"/>
                  </a:cubicBezTo>
                  <a:cubicBezTo>
                    <a:pt x="8246" y="5856"/>
                    <a:pt x="8168" y="5741"/>
                    <a:pt x="8091" y="5664"/>
                  </a:cubicBezTo>
                  <a:cubicBezTo>
                    <a:pt x="8669" y="5625"/>
                    <a:pt x="9247" y="5471"/>
                    <a:pt x="9748" y="5201"/>
                  </a:cubicBezTo>
                  <a:cubicBezTo>
                    <a:pt x="10172" y="5009"/>
                    <a:pt x="10172" y="4431"/>
                    <a:pt x="9748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14351525" y="18374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270" y="0"/>
                  </a:moveTo>
                  <a:cubicBezTo>
                    <a:pt x="232" y="0"/>
                    <a:pt x="193" y="39"/>
                    <a:pt x="155" y="39"/>
                  </a:cubicBezTo>
                  <a:cubicBezTo>
                    <a:pt x="155" y="39"/>
                    <a:pt x="116" y="77"/>
                    <a:pt x="116" y="116"/>
                  </a:cubicBezTo>
                  <a:cubicBezTo>
                    <a:pt x="78" y="116"/>
                    <a:pt x="78" y="154"/>
                    <a:pt x="39" y="193"/>
                  </a:cubicBezTo>
                  <a:cubicBezTo>
                    <a:pt x="39" y="193"/>
                    <a:pt x="1" y="231"/>
                    <a:pt x="1" y="270"/>
                  </a:cubicBezTo>
                  <a:cubicBezTo>
                    <a:pt x="1" y="308"/>
                    <a:pt x="1" y="347"/>
                    <a:pt x="1" y="347"/>
                  </a:cubicBezTo>
                  <a:cubicBezTo>
                    <a:pt x="1" y="385"/>
                    <a:pt x="1" y="424"/>
                    <a:pt x="1" y="424"/>
                  </a:cubicBezTo>
                  <a:cubicBezTo>
                    <a:pt x="39" y="462"/>
                    <a:pt x="39" y="462"/>
                    <a:pt x="39" y="501"/>
                  </a:cubicBezTo>
                  <a:cubicBezTo>
                    <a:pt x="39" y="501"/>
                    <a:pt x="78" y="539"/>
                    <a:pt x="78" y="578"/>
                  </a:cubicBezTo>
                  <a:cubicBezTo>
                    <a:pt x="116" y="578"/>
                    <a:pt x="155" y="616"/>
                    <a:pt x="155" y="616"/>
                  </a:cubicBezTo>
                  <a:cubicBezTo>
                    <a:pt x="193" y="655"/>
                    <a:pt x="232" y="655"/>
                    <a:pt x="232" y="655"/>
                  </a:cubicBezTo>
                  <a:cubicBezTo>
                    <a:pt x="270" y="694"/>
                    <a:pt x="309" y="694"/>
                    <a:pt x="347" y="694"/>
                  </a:cubicBezTo>
                  <a:cubicBezTo>
                    <a:pt x="386" y="694"/>
                    <a:pt x="424" y="694"/>
                    <a:pt x="424" y="655"/>
                  </a:cubicBezTo>
                  <a:lnTo>
                    <a:pt x="540" y="655"/>
                  </a:lnTo>
                  <a:cubicBezTo>
                    <a:pt x="540" y="616"/>
                    <a:pt x="579" y="616"/>
                    <a:pt x="579" y="616"/>
                  </a:cubicBezTo>
                  <a:cubicBezTo>
                    <a:pt x="579" y="578"/>
                    <a:pt x="579" y="578"/>
                    <a:pt x="579" y="578"/>
                  </a:cubicBezTo>
                  <a:cubicBezTo>
                    <a:pt x="617" y="539"/>
                    <a:pt x="656" y="539"/>
                    <a:pt x="656" y="501"/>
                  </a:cubicBezTo>
                  <a:cubicBezTo>
                    <a:pt x="656" y="462"/>
                    <a:pt x="694" y="462"/>
                    <a:pt x="694" y="424"/>
                  </a:cubicBezTo>
                  <a:cubicBezTo>
                    <a:pt x="694" y="385"/>
                    <a:pt x="694" y="347"/>
                    <a:pt x="694" y="308"/>
                  </a:cubicBezTo>
                  <a:cubicBezTo>
                    <a:pt x="694" y="308"/>
                    <a:pt x="694" y="270"/>
                    <a:pt x="694" y="231"/>
                  </a:cubicBezTo>
                  <a:cubicBezTo>
                    <a:pt x="656" y="193"/>
                    <a:pt x="656" y="154"/>
                    <a:pt x="617" y="116"/>
                  </a:cubicBezTo>
                  <a:cubicBezTo>
                    <a:pt x="579" y="77"/>
                    <a:pt x="579" y="77"/>
                    <a:pt x="540" y="39"/>
                  </a:cubicBezTo>
                  <a:cubicBezTo>
                    <a:pt x="540" y="39"/>
                    <a:pt x="502" y="39"/>
                    <a:pt x="4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14326500" y="1856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39"/>
                    <a:pt x="193" y="39"/>
                    <a:pt x="154" y="39"/>
                  </a:cubicBezTo>
                  <a:cubicBezTo>
                    <a:pt x="154" y="78"/>
                    <a:pt x="116" y="78"/>
                    <a:pt x="116" y="116"/>
                  </a:cubicBezTo>
                  <a:cubicBezTo>
                    <a:pt x="77" y="155"/>
                    <a:pt x="77" y="155"/>
                    <a:pt x="39" y="193"/>
                  </a:cubicBezTo>
                  <a:cubicBezTo>
                    <a:pt x="39" y="232"/>
                    <a:pt x="39" y="232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39" y="540"/>
                    <a:pt x="77" y="578"/>
                    <a:pt x="77" y="578"/>
                  </a:cubicBezTo>
                  <a:cubicBezTo>
                    <a:pt x="116" y="617"/>
                    <a:pt x="154" y="617"/>
                    <a:pt x="154" y="656"/>
                  </a:cubicBezTo>
                  <a:cubicBezTo>
                    <a:pt x="193" y="656"/>
                    <a:pt x="231" y="656"/>
                    <a:pt x="231" y="694"/>
                  </a:cubicBezTo>
                  <a:lnTo>
                    <a:pt x="462" y="694"/>
                  </a:lnTo>
                  <a:cubicBezTo>
                    <a:pt x="501" y="656"/>
                    <a:pt x="501" y="656"/>
                    <a:pt x="539" y="656"/>
                  </a:cubicBezTo>
                  <a:cubicBezTo>
                    <a:pt x="539" y="656"/>
                    <a:pt x="578" y="617"/>
                    <a:pt x="578" y="617"/>
                  </a:cubicBezTo>
                  <a:cubicBezTo>
                    <a:pt x="578" y="617"/>
                    <a:pt x="578" y="617"/>
                    <a:pt x="578" y="578"/>
                  </a:cubicBezTo>
                  <a:cubicBezTo>
                    <a:pt x="616" y="578"/>
                    <a:pt x="655" y="540"/>
                    <a:pt x="655" y="540"/>
                  </a:cubicBezTo>
                  <a:cubicBezTo>
                    <a:pt x="655" y="501"/>
                    <a:pt x="693" y="463"/>
                    <a:pt x="693" y="424"/>
                  </a:cubicBezTo>
                  <a:cubicBezTo>
                    <a:pt x="693" y="386"/>
                    <a:pt x="693" y="386"/>
                    <a:pt x="693" y="347"/>
                  </a:cubicBezTo>
                  <a:cubicBezTo>
                    <a:pt x="693" y="309"/>
                    <a:pt x="693" y="270"/>
                    <a:pt x="693" y="232"/>
                  </a:cubicBezTo>
                  <a:cubicBezTo>
                    <a:pt x="655" y="193"/>
                    <a:pt x="655" y="155"/>
                    <a:pt x="616" y="116"/>
                  </a:cubicBezTo>
                  <a:cubicBezTo>
                    <a:pt x="578" y="116"/>
                    <a:pt x="578" y="78"/>
                    <a:pt x="539" y="78"/>
                  </a:cubicBezTo>
                  <a:cubicBezTo>
                    <a:pt x="539" y="39"/>
                    <a:pt x="501" y="39"/>
                    <a:pt x="462" y="39"/>
                  </a:cubicBezTo>
                  <a:cubicBezTo>
                    <a:pt x="424" y="39"/>
                    <a:pt x="385" y="1"/>
                    <a:pt x="38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14339000" y="1882700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1"/>
                    <a:pt x="193" y="1"/>
                    <a:pt x="155" y="39"/>
                  </a:cubicBezTo>
                  <a:cubicBezTo>
                    <a:pt x="155" y="39"/>
                    <a:pt x="116" y="78"/>
                    <a:pt x="78" y="116"/>
                  </a:cubicBezTo>
                  <a:cubicBezTo>
                    <a:pt x="78" y="116"/>
                    <a:pt x="39" y="155"/>
                    <a:pt x="39" y="193"/>
                  </a:cubicBezTo>
                  <a:cubicBezTo>
                    <a:pt x="39" y="193"/>
                    <a:pt x="1" y="232"/>
                    <a:pt x="1" y="270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1" y="425"/>
                  </a:cubicBezTo>
                  <a:cubicBezTo>
                    <a:pt x="1" y="463"/>
                    <a:pt x="39" y="463"/>
                    <a:pt x="39" y="502"/>
                  </a:cubicBezTo>
                  <a:cubicBezTo>
                    <a:pt x="39" y="502"/>
                    <a:pt x="78" y="540"/>
                    <a:pt x="78" y="579"/>
                  </a:cubicBezTo>
                  <a:cubicBezTo>
                    <a:pt x="116" y="579"/>
                    <a:pt x="155" y="617"/>
                    <a:pt x="155" y="617"/>
                  </a:cubicBezTo>
                  <a:cubicBezTo>
                    <a:pt x="193" y="656"/>
                    <a:pt x="232" y="656"/>
                    <a:pt x="232" y="656"/>
                  </a:cubicBezTo>
                  <a:cubicBezTo>
                    <a:pt x="271" y="656"/>
                    <a:pt x="309" y="694"/>
                    <a:pt x="348" y="694"/>
                  </a:cubicBezTo>
                  <a:cubicBezTo>
                    <a:pt x="386" y="694"/>
                    <a:pt x="386" y="694"/>
                    <a:pt x="425" y="656"/>
                  </a:cubicBezTo>
                  <a:lnTo>
                    <a:pt x="463" y="656"/>
                  </a:lnTo>
                  <a:cubicBezTo>
                    <a:pt x="463" y="656"/>
                    <a:pt x="502" y="656"/>
                    <a:pt x="502" y="617"/>
                  </a:cubicBezTo>
                  <a:cubicBezTo>
                    <a:pt x="540" y="617"/>
                    <a:pt x="540" y="617"/>
                    <a:pt x="579" y="579"/>
                  </a:cubicBezTo>
                  <a:cubicBezTo>
                    <a:pt x="617" y="540"/>
                    <a:pt x="617" y="540"/>
                    <a:pt x="656" y="502"/>
                  </a:cubicBezTo>
                  <a:cubicBezTo>
                    <a:pt x="656" y="463"/>
                    <a:pt x="656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579" y="78"/>
                    <a:pt x="579" y="78"/>
                    <a:pt x="540" y="39"/>
                  </a:cubicBezTo>
                  <a:cubicBezTo>
                    <a:pt x="502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14368875" y="18827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1" y="1"/>
                    <a:pt x="193" y="39"/>
                    <a:pt x="154" y="39"/>
                  </a:cubicBezTo>
                  <a:cubicBezTo>
                    <a:pt x="154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3"/>
                  </a:cubicBezTo>
                  <a:cubicBezTo>
                    <a:pt x="39" y="193"/>
                    <a:pt x="0" y="232"/>
                    <a:pt x="0" y="270"/>
                  </a:cubicBezTo>
                  <a:cubicBezTo>
                    <a:pt x="0" y="309"/>
                    <a:pt x="0" y="309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39" y="463"/>
                    <a:pt x="39" y="502"/>
                  </a:cubicBezTo>
                  <a:cubicBezTo>
                    <a:pt x="39" y="502"/>
                    <a:pt x="77" y="540"/>
                    <a:pt x="77" y="579"/>
                  </a:cubicBezTo>
                  <a:cubicBezTo>
                    <a:pt x="116" y="579"/>
                    <a:pt x="154" y="617"/>
                    <a:pt x="154" y="617"/>
                  </a:cubicBezTo>
                  <a:cubicBezTo>
                    <a:pt x="193" y="656"/>
                    <a:pt x="231" y="656"/>
                    <a:pt x="231" y="656"/>
                  </a:cubicBezTo>
                  <a:cubicBezTo>
                    <a:pt x="270" y="694"/>
                    <a:pt x="308" y="694"/>
                    <a:pt x="347" y="694"/>
                  </a:cubicBezTo>
                  <a:cubicBezTo>
                    <a:pt x="385" y="694"/>
                    <a:pt x="385" y="694"/>
                    <a:pt x="424" y="656"/>
                  </a:cubicBezTo>
                  <a:lnTo>
                    <a:pt x="463" y="656"/>
                  </a:lnTo>
                  <a:cubicBezTo>
                    <a:pt x="463" y="656"/>
                    <a:pt x="501" y="656"/>
                    <a:pt x="501" y="617"/>
                  </a:cubicBez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55" y="502"/>
                  </a:cubicBezTo>
                  <a:cubicBezTo>
                    <a:pt x="655" y="463"/>
                    <a:pt x="655" y="463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5" y="193"/>
                    <a:pt x="655" y="155"/>
                    <a:pt x="617" y="116"/>
                  </a:cubicBezTo>
                  <a:cubicBezTo>
                    <a:pt x="578" y="78"/>
                    <a:pt x="578" y="78"/>
                    <a:pt x="540" y="39"/>
                  </a:cubicBezTo>
                  <a:cubicBezTo>
                    <a:pt x="501" y="39"/>
                    <a:pt x="501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14377525" y="1856950"/>
              <a:ext cx="17375" cy="17125"/>
            </a:xfrm>
            <a:custGeom>
              <a:avLst/>
              <a:gdLst/>
              <a:ahLst/>
              <a:cxnLst/>
              <a:rect l="l" t="t" r="r" b="b"/>
              <a:pathLst>
                <a:path w="695" h="685" extrusionOk="0">
                  <a:moveTo>
                    <a:pt x="295" y="0"/>
                  </a:moveTo>
                  <a:cubicBezTo>
                    <a:pt x="280" y="0"/>
                    <a:pt x="271" y="10"/>
                    <a:pt x="271" y="29"/>
                  </a:cubicBezTo>
                  <a:cubicBezTo>
                    <a:pt x="232" y="29"/>
                    <a:pt x="194" y="29"/>
                    <a:pt x="155" y="68"/>
                  </a:cubicBezTo>
                  <a:cubicBezTo>
                    <a:pt x="155" y="68"/>
                    <a:pt x="117" y="106"/>
                    <a:pt x="78" y="106"/>
                  </a:cubicBezTo>
                  <a:cubicBezTo>
                    <a:pt x="78" y="145"/>
                    <a:pt x="39" y="145"/>
                    <a:pt x="39" y="183"/>
                  </a:cubicBezTo>
                  <a:cubicBezTo>
                    <a:pt x="39" y="222"/>
                    <a:pt x="1" y="260"/>
                    <a:pt x="1" y="260"/>
                  </a:cubicBezTo>
                  <a:cubicBezTo>
                    <a:pt x="1" y="299"/>
                    <a:pt x="1" y="337"/>
                    <a:pt x="1" y="376"/>
                  </a:cubicBezTo>
                  <a:cubicBezTo>
                    <a:pt x="1" y="376"/>
                    <a:pt x="1" y="414"/>
                    <a:pt x="1" y="453"/>
                  </a:cubicBezTo>
                  <a:cubicBezTo>
                    <a:pt x="1" y="453"/>
                    <a:pt x="39" y="491"/>
                    <a:pt x="39" y="491"/>
                  </a:cubicBezTo>
                  <a:cubicBezTo>
                    <a:pt x="39" y="530"/>
                    <a:pt x="78" y="568"/>
                    <a:pt x="78" y="568"/>
                  </a:cubicBezTo>
                  <a:cubicBezTo>
                    <a:pt x="117" y="607"/>
                    <a:pt x="155" y="607"/>
                    <a:pt x="155" y="646"/>
                  </a:cubicBezTo>
                  <a:cubicBezTo>
                    <a:pt x="194" y="646"/>
                    <a:pt x="232" y="684"/>
                    <a:pt x="232" y="684"/>
                  </a:cubicBezTo>
                  <a:lnTo>
                    <a:pt x="463" y="684"/>
                  </a:lnTo>
                  <a:cubicBezTo>
                    <a:pt x="463" y="684"/>
                    <a:pt x="502" y="646"/>
                    <a:pt x="540" y="646"/>
                  </a:cubicBezTo>
                  <a:cubicBezTo>
                    <a:pt x="540" y="646"/>
                    <a:pt x="540" y="607"/>
                    <a:pt x="579" y="607"/>
                  </a:cubicBezTo>
                  <a:cubicBezTo>
                    <a:pt x="617" y="568"/>
                    <a:pt x="617" y="530"/>
                    <a:pt x="656" y="530"/>
                  </a:cubicBezTo>
                  <a:cubicBezTo>
                    <a:pt x="656" y="491"/>
                    <a:pt x="694" y="453"/>
                    <a:pt x="694" y="414"/>
                  </a:cubicBezTo>
                  <a:cubicBezTo>
                    <a:pt x="694" y="414"/>
                    <a:pt x="694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56" y="183"/>
                    <a:pt x="656" y="145"/>
                    <a:pt x="617" y="106"/>
                  </a:cubicBezTo>
                  <a:cubicBezTo>
                    <a:pt x="579" y="106"/>
                    <a:pt x="579" y="68"/>
                    <a:pt x="540" y="68"/>
                  </a:cubicBezTo>
                  <a:cubicBezTo>
                    <a:pt x="502" y="29"/>
                    <a:pt x="502" y="29"/>
                    <a:pt x="463" y="29"/>
                  </a:cubicBezTo>
                  <a:lnTo>
                    <a:pt x="348" y="29"/>
                  </a:lnTo>
                  <a:cubicBezTo>
                    <a:pt x="328" y="10"/>
                    <a:pt x="309" y="0"/>
                    <a:pt x="29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13824675" y="1049325"/>
              <a:ext cx="166650" cy="147650"/>
            </a:xfrm>
            <a:custGeom>
              <a:avLst/>
              <a:gdLst/>
              <a:ahLst/>
              <a:cxnLst/>
              <a:rect l="l" t="t" r="r" b="b"/>
              <a:pathLst>
                <a:path w="6666" h="5906" extrusionOk="0">
                  <a:moveTo>
                    <a:pt x="3776" y="1"/>
                  </a:moveTo>
                  <a:cubicBezTo>
                    <a:pt x="3651" y="1"/>
                    <a:pt x="3526" y="68"/>
                    <a:pt x="3468" y="203"/>
                  </a:cubicBezTo>
                  <a:lnTo>
                    <a:pt x="3430" y="242"/>
                  </a:lnTo>
                  <a:cubicBezTo>
                    <a:pt x="3410" y="300"/>
                    <a:pt x="3353" y="328"/>
                    <a:pt x="3290" y="328"/>
                  </a:cubicBezTo>
                  <a:cubicBezTo>
                    <a:pt x="3227" y="328"/>
                    <a:pt x="3160" y="300"/>
                    <a:pt x="3121" y="242"/>
                  </a:cubicBezTo>
                  <a:cubicBezTo>
                    <a:pt x="3041" y="121"/>
                    <a:pt x="2918" y="63"/>
                    <a:pt x="2797" y="63"/>
                  </a:cubicBezTo>
                  <a:cubicBezTo>
                    <a:pt x="2687" y="63"/>
                    <a:pt x="2579" y="111"/>
                    <a:pt x="2505" y="203"/>
                  </a:cubicBezTo>
                  <a:cubicBezTo>
                    <a:pt x="2351" y="473"/>
                    <a:pt x="2235" y="781"/>
                    <a:pt x="2197" y="1128"/>
                  </a:cubicBezTo>
                  <a:cubicBezTo>
                    <a:pt x="2158" y="1359"/>
                    <a:pt x="2197" y="1590"/>
                    <a:pt x="2274" y="1821"/>
                  </a:cubicBezTo>
                  <a:cubicBezTo>
                    <a:pt x="1987" y="1694"/>
                    <a:pt x="1699" y="1619"/>
                    <a:pt x="1390" y="1619"/>
                  </a:cubicBezTo>
                  <a:cubicBezTo>
                    <a:pt x="1326" y="1619"/>
                    <a:pt x="1261" y="1622"/>
                    <a:pt x="1195" y="1629"/>
                  </a:cubicBezTo>
                  <a:cubicBezTo>
                    <a:pt x="887" y="1667"/>
                    <a:pt x="579" y="1783"/>
                    <a:pt x="309" y="1937"/>
                  </a:cubicBezTo>
                  <a:cubicBezTo>
                    <a:pt x="78" y="2091"/>
                    <a:pt x="116" y="2399"/>
                    <a:pt x="309" y="2553"/>
                  </a:cubicBezTo>
                  <a:lnTo>
                    <a:pt x="348" y="2553"/>
                  </a:lnTo>
                  <a:cubicBezTo>
                    <a:pt x="463" y="2630"/>
                    <a:pt x="463" y="2823"/>
                    <a:pt x="309" y="2861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6"/>
                  </a:cubicBezTo>
                  <a:cubicBezTo>
                    <a:pt x="640" y="3718"/>
                    <a:pt x="1069" y="3832"/>
                    <a:pt x="1480" y="3832"/>
                  </a:cubicBezTo>
                  <a:cubicBezTo>
                    <a:pt x="1539" y="3832"/>
                    <a:pt x="1599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80" y="4017"/>
                    <a:pt x="1542" y="4094"/>
                  </a:cubicBezTo>
                  <a:cubicBezTo>
                    <a:pt x="1388" y="4403"/>
                    <a:pt x="1349" y="4711"/>
                    <a:pt x="1349" y="5057"/>
                  </a:cubicBezTo>
                  <a:cubicBezTo>
                    <a:pt x="1379" y="5235"/>
                    <a:pt x="1544" y="5366"/>
                    <a:pt x="1724" y="5366"/>
                  </a:cubicBezTo>
                  <a:cubicBezTo>
                    <a:pt x="1778" y="5366"/>
                    <a:pt x="1835" y="5354"/>
                    <a:pt x="1889" y="5327"/>
                  </a:cubicBezTo>
                  <a:cubicBezTo>
                    <a:pt x="1889" y="5327"/>
                    <a:pt x="1889" y="5327"/>
                    <a:pt x="1889" y="5289"/>
                  </a:cubicBezTo>
                  <a:cubicBezTo>
                    <a:pt x="1915" y="5282"/>
                    <a:pt x="1941" y="5279"/>
                    <a:pt x="1967" y="5279"/>
                  </a:cubicBezTo>
                  <a:cubicBezTo>
                    <a:pt x="2090" y="5279"/>
                    <a:pt x="2190" y="5354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511" y="5905"/>
                  </a:cubicBezTo>
                  <a:cubicBezTo>
                    <a:pt x="2584" y="5905"/>
                    <a:pt x="2662" y="5881"/>
                    <a:pt x="2736" y="5828"/>
                  </a:cubicBezTo>
                  <a:cubicBezTo>
                    <a:pt x="3044" y="5635"/>
                    <a:pt x="3353" y="5327"/>
                    <a:pt x="3545" y="4980"/>
                  </a:cubicBezTo>
                  <a:cubicBezTo>
                    <a:pt x="3853" y="5327"/>
                    <a:pt x="4239" y="5597"/>
                    <a:pt x="4662" y="5751"/>
                  </a:cubicBezTo>
                  <a:cubicBezTo>
                    <a:pt x="4711" y="5772"/>
                    <a:pt x="4759" y="5781"/>
                    <a:pt x="4805" y="5781"/>
                  </a:cubicBezTo>
                  <a:cubicBezTo>
                    <a:pt x="5018" y="5781"/>
                    <a:pt x="5188" y="5580"/>
                    <a:pt x="5125" y="5327"/>
                  </a:cubicBezTo>
                  <a:lnTo>
                    <a:pt x="5125" y="5289"/>
                  </a:lnTo>
                  <a:cubicBezTo>
                    <a:pt x="5090" y="5185"/>
                    <a:pt x="5179" y="5051"/>
                    <a:pt x="5308" y="5051"/>
                  </a:cubicBezTo>
                  <a:cubicBezTo>
                    <a:pt x="5323" y="5051"/>
                    <a:pt x="5339" y="5053"/>
                    <a:pt x="5356" y="5057"/>
                  </a:cubicBezTo>
                  <a:cubicBezTo>
                    <a:pt x="5391" y="5069"/>
                    <a:pt x="5428" y="5075"/>
                    <a:pt x="5463" y="5075"/>
                  </a:cubicBezTo>
                  <a:cubicBezTo>
                    <a:pt x="5662" y="5075"/>
                    <a:pt x="5851" y="4907"/>
                    <a:pt x="5818" y="4711"/>
                  </a:cubicBezTo>
                  <a:cubicBezTo>
                    <a:pt x="5780" y="4364"/>
                    <a:pt x="5626" y="4056"/>
                    <a:pt x="5433" y="3825"/>
                  </a:cubicBezTo>
                  <a:cubicBezTo>
                    <a:pt x="5394" y="3748"/>
                    <a:pt x="5356" y="3671"/>
                    <a:pt x="5279" y="3632"/>
                  </a:cubicBezTo>
                  <a:cubicBezTo>
                    <a:pt x="5664" y="3593"/>
                    <a:pt x="6049" y="3516"/>
                    <a:pt x="6396" y="3324"/>
                  </a:cubicBezTo>
                  <a:cubicBezTo>
                    <a:pt x="6666" y="3208"/>
                    <a:pt x="6666" y="2823"/>
                    <a:pt x="6396" y="2707"/>
                  </a:cubicBezTo>
                  <a:lnTo>
                    <a:pt x="6358" y="2669"/>
                  </a:lnTo>
                  <a:cubicBezTo>
                    <a:pt x="6204" y="2592"/>
                    <a:pt x="6204" y="2399"/>
                    <a:pt x="6319" y="2361"/>
                  </a:cubicBezTo>
                  <a:cubicBezTo>
                    <a:pt x="6319" y="2361"/>
                    <a:pt x="6358" y="2361"/>
                    <a:pt x="6358" y="2322"/>
                  </a:cubicBezTo>
                  <a:cubicBezTo>
                    <a:pt x="6550" y="2207"/>
                    <a:pt x="6589" y="1898"/>
                    <a:pt x="6358" y="1744"/>
                  </a:cubicBezTo>
                  <a:cubicBezTo>
                    <a:pt x="6088" y="1590"/>
                    <a:pt x="5780" y="1475"/>
                    <a:pt x="5472" y="1436"/>
                  </a:cubicBezTo>
                  <a:cubicBezTo>
                    <a:pt x="5405" y="1429"/>
                    <a:pt x="5340" y="1426"/>
                    <a:pt x="5276" y="1426"/>
                  </a:cubicBezTo>
                  <a:cubicBezTo>
                    <a:pt x="4967" y="1426"/>
                    <a:pt x="4680" y="1501"/>
                    <a:pt x="4393" y="1629"/>
                  </a:cubicBezTo>
                  <a:cubicBezTo>
                    <a:pt x="4431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6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13824675" y="1047650"/>
              <a:ext cx="166650" cy="152200"/>
            </a:xfrm>
            <a:custGeom>
              <a:avLst/>
              <a:gdLst/>
              <a:ahLst/>
              <a:cxnLst/>
              <a:rect l="l" t="t" r="r" b="b"/>
              <a:pathLst>
                <a:path w="6666" h="6088" fill="none" extrusionOk="0">
                  <a:moveTo>
                    <a:pt x="6396" y="2774"/>
                  </a:moveTo>
                  <a:lnTo>
                    <a:pt x="6358" y="2736"/>
                  </a:lnTo>
                  <a:cubicBezTo>
                    <a:pt x="6204" y="2659"/>
                    <a:pt x="6204" y="2466"/>
                    <a:pt x="6319" y="2428"/>
                  </a:cubicBezTo>
                  <a:cubicBezTo>
                    <a:pt x="6319" y="2428"/>
                    <a:pt x="6358" y="2428"/>
                    <a:pt x="6358" y="2389"/>
                  </a:cubicBezTo>
                  <a:cubicBezTo>
                    <a:pt x="6550" y="2274"/>
                    <a:pt x="6589" y="1965"/>
                    <a:pt x="6358" y="1811"/>
                  </a:cubicBezTo>
                  <a:cubicBezTo>
                    <a:pt x="6088" y="1657"/>
                    <a:pt x="5780" y="1542"/>
                    <a:pt x="5472" y="1503"/>
                  </a:cubicBezTo>
                  <a:cubicBezTo>
                    <a:pt x="5086" y="1464"/>
                    <a:pt x="4740" y="1542"/>
                    <a:pt x="4393" y="1696"/>
                  </a:cubicBezTo>
                  <a:cubicBezTo>
                    <a:pt x="4431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68" y="270"/>
                  </a:cubicBezTo>
                  <a:lnTo>
                    <a:pt x="3430" y="309"/>
                  </a:lnTo>
                  <a:cubicBezTo>
                    <a:pt x="3391" y="424"/>
                    <a:pt x="3198" y="424"/>
                    <a:pt x="3121" y="309"/>
                  </a:cubicBezTo>
                  <a:lnTo>
                    <a:pt x="3121" y="309"/>
                  </a:lnTo>
                  <a:cubicBezTo>
                    <a:pt x="2967" y="78"/>
                    <a:pt x="2659" y="78"/>
                    <a:pt x="2505" y="270"/>
                  </a:cubicBezTo>
                  <a:cubicBezTo>
                    <a:pt x="2351" y="540"/>
                    <a:pt x="2235" y="848"/>
                    <a:pt x="2197" y="1195"/>
                  </a:cubicBezTo>
                  <a:cubicBezTo>
                    <a:pt x="2158" y="1426"/>
                    <a:pt x="2197" y="1657"/>
                    <a:pt x="2274" y="1888"/>
                  </a:cubicBezTo>
                  <a:cubicBezTo>
                    <a:pt x="1927" y="1734"/>
                    <a:pt x="1580" y="1657"/>
                    <a:pt x="1195" y="1696"/>
                  </a:cubicBezTo>
                  <a:cubicBezTo>
                    <a:pt x="887" y="1734"/>
                    <a:pt x="579" y="1850"/>
                    <a:pt x="309" y="2004"/>
                  </a:cubicBezTo>
                  <a:cubicBezTo>
                    <a:pt x="78" y="2158"/>
                    <a:pt x="116" y="2466"/>
                    <a:pt x="309" y="2620"/>
                  </a:cubicBezTo>
                  <a:lnTo>
                    <a:pt x="348" y="2620"/>
                  </a:lnTo>
                  <a:cubicBezTo>
                    <a:pt x="463" y="2697"/>
                    <a:pt x="463" y="2890"/>
                    <a:pt x="309" y="2928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3"/>
                  </a:cubicBezTo>
                  <a:cubicBezTo>
                    <a:pt x="694" y="3815"/>
                    <a:pt x="1195" y="3930"/>
                    <a:pt x="1657" y="3892"/>
                  </a:cubicBezTo>
                  <a:cubicBezTo>
                    <a:pt x="1619" y="3969"/>
                    <a:pt x="1580" y="4084"/>
                    <a:pt x="1542" y="4161"/>
                  </a:cubicBezTo>
                  <a:cubicBezTo>
                    <a:pt x="1388" y="4470"/>
                    <a:pt x="1349" y="4778"/>
                    <a:pt x="1349" y="5124"/>
                  </a:cubicBezTo>
                  <a:cubicBezTo>
                    <a:pt x="1388" y="5356"/>
                    <a:pt x="1657" y="5510"/>
                    <a:pt x="1889" y="5394"/>
                  </a:cubicBezTo>
                  <a:cubicBezTo>
                    <a:pt x="1889" y="5394"/>
                    <a:pt x="1889" y="5394"/>
                    <a:pt x="1889" y="5356"/>
                  </a:cubicBezTo>
                  <a:cubicBezTo>
                    <a:pt x="2043" y="5317"/>
                    <a:pt x="2197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736" y="5895"/>
                  </a:cubicBezTo>
                  <a:cubicBezTo>
                    <a:pt x="3044" y="5702"/>
                    <a:pt x="3353" y="5394"/>
                    <a:pt x="3545" y="5047"/>
                  </a:cubicBezTo>
                  <a:cubicBezTo>
                    <a:pt x="3853" y="5394"/>
                    <a:pt x="4239" y="5664"/>
                    <a:pt x="4662" y="5818"/>
                  </a:cubicBezTo>
                  <a:cubicBezTo>
                    <a:pt x="4932" y="5934"/>
                    <a:pt x="5202" y="5702"/>
                    <a:pt x="5125" y="5394"/>
                  </a:cubicBezTo>
                  <a:lnTo>
                    <a:pt x="5125" y="5356"/>
                  </a:lnTo>
                  <a:cubicBezTo>
                    <a:pt x="5086" y="5240"/>
                    <a:pt x="5202" y="5086"/>
                    <a:pt x="5356" y="5124"/>
                  </a:cubicBezTo>
                  <a:cubicBezTo>
                    <a:pt x="5356" y="5124"/>
                    <a:pt x="5356" y="5124"/>
                    <a:pt x="5356" y="5124"/>
                  </a:cubicBezTo>
                  <a:cubicBezTo>
                    <a:pt x="5587" y="5202"/>
                    <a:pt x="5857" y="5009"/>
                    <a:pt x="5818" y="4778"/>
                  </a:cubicBezTo>
                  <a:cubicBezTo>
                    <a:pt x="5780" y="4431"/>
                    <a:pt x="5626" y="4123"/>
                    <a:pt x="5433" y="3892"/>
                  </a:cubicBezTo>
                  <a:cubicBezTo>
                    <a:pt x="5394" y="3815"/>
                    <a:pt x="5356" y="3738"/>
                    <a:pt x="5279" y="3699"/>
                  </a:cubicBezTo>
                  <a:cubicBezTo>
                    <a:pt x="5664" y="3660"/>
                    <a:pt x="6049" y="3583"/>
                    <a:pt x="6396" y="3391"/>
                  </a:cubicBezTo>
                  <a:cubicBezTo>
                    <a:pt x="6666" y="3275"/>
                    <a:pt x="6666" y="2890"/>
                    <a:pt x="6396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13904625" y="110447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1"/>
                    <a:pt x="116" y="1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39" y="78"/>
                    <a:pt x="39" y="116"/>
                    <a:pt x="39" y="116"/>
                  </a:cubicBezTo>
                  <a:cubicBezTo>
                    <a:pt x="39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39" y="309"/>
                    <a:pt x="39" y="309"/>
                  </a:cubicBezTo>
                  <a:cubicBezTo>
                    <a:pt x="39" y="347"/>
                    <a:pt x="39" y="347"/>
                    <a:pt x="78" y="386"/>
                  </a:cubicBezTo>
                  <a:cubicBezTo>
                    <a:pt x="78" y="386"/>
                    <a:pt x="116" y="386"/>
                    <a:pt x="116" y="424"/>
                  </a:cubicBezTo>
                  <a:lnTo>
                    <a:pt x="155" y="424"/>
                  </a:lnTo>
                  <a:cubicBezTo>
                    <a:pt x="193" y="463"/>
                    <a:pt x="193" y="463"/>
                    <a:pt x="232" y="463"/>
                  </a:cubicBezTo>
                  <a:cubicBezTo>
                    <a:pt x="232" y="463"/>
                    <a:pt x="270" y="463"/>
                    <a:pt x="309" y="424"/>
                  </a:cubicBezTo>
                  <a:lnTo>
                    <a:pt x="347" y="424"/>
                  </a:lnTo>
                  <a:cubicBezTo>
                    <a:pt x="347" y="424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09"/>
                    <a:pt x="463" y="309"/>
                    <a:pt x="463" y="270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55"/>
                    <a:pt x="463" y="155"/>
                  </a:cubicBezTo>
                  <a:cubicBezTo>
                    <a:pt x="424" y="116"/>
                    <a:pt x="424" y="116"/>
                    <a:pt x="424" y="78"/>
                  </a:cubicBezTo>
                  <a:cubicBezTo>
                    <a:pt x="386" y="78"/>
                    <a:pt x="386" y="39"/>
                    <a:pt x="347" y="39"/>
                  </a:cubicBezTo>
                  <a:cubicBezTo>
                    <a:pt x="347" y="39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13888250" y="111700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0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116" y="39"/>
                    <a:pt x="78" y="77"/>
                    <a:pt x="78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9" y="154"/>
                    <a:pt x="1" y="154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39" y="309"/>
                    <a:pt x="39" y="347"/>
                  </a:cubicBezTo>
                  <a:cubicBezTo>
                    <a:pt x="39" y="347"/>
                    <a:pt x="39" y="386"/>
                    <a:pt x="78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47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86"/>
                    <a:pt x="424" y="347"/>
                    <a:pt x="424" y="347"/>
                  </a:cubicBezTo>
                  <a:cubicBezTo>
                    <a:pt x="424" y="347"/>
                    <a:pt x="463" y="309"/>
                    <a:pt x="463" y="309"/>
                  </a:cubicBezTo>
                  <a:cubicBezTo>
                    <a:pt x="463" y="270"/>
                    <a:pt x="463" y="232"/>
                    <a:pt x="463" y="232"/>
                  </a:cubicBezTo>
                  <a:cubicBezTo>
                    <a:pt x="463" y="193"/>
                    <a:pt x="463" y="193"/>
                    <a:pt x="463" y="154"/>
                  </a:cubicBezTo>
                  <a:cubicBezTo>
                    <a:pt x="424" y="154"/>
                    <a:pt x="424" y="116"/>
                    <a:pt x="424" y="77"/>
                  </a:cubicBezTo>
                  <a:cubicBezTo>
                    <a:pt x="386" y="77"/>
                    <a:pt x="386" y="77"/>
                    <a:pt x="347" y="39"/>
                  </a:cubicBezTo>
                  <a:lnTo>
                    <a:pt x="309" y="39"/>
                  </a:lnTo>
                  <a:cubicBezTo>
                    <a:pt x="270" y="39"/>
                    <a:pt x="270" y="0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13896925" y="1134325"/>
              <a:ext cx="10625" cy="10625"/>
            </a:xfrm>
            <a:custGeom>
              <a:avLst/>
              <a:gdLst/>
              <a:ahLst/>
              <a:cxnLst/>
              <a:rect l="l" t="t" r="r" b="b"/>
              <a:pathLst>
                <a:path w="425" h="425" extrusionOk="0">
                  <a:moveTo>
                    <a:pt x="77" y="1"/>
                  </a:moveTo>
                  <a:cubicBezTo>
                    <a:pt x="77" y="39"/>
                    <a:pt x="77" y="39"/>
                    <a:pt x="39" y="39"/>
                  </a:cubicBezTo>
                  <a:cubicBezTo>
                    <a:pt x="39" y="78"/>
                    <a:pt x="39" y="78"/>
                    <a:pt x="0" y="116"/>
                  </a:cubicBezTo>
                  <a:cubicBezTo>
                    <a:pt x="0" y="116"/>
                    <a:pt x="0" y="155"/>
                    <a:pt x="0" y="155"/>
                  </a:cubicBezTo>
                  <a:cubicBezTo>
                    <a:pt x="0" y="193"/>
                    <a:pt x="0" y="193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0" y="309"/>
                    <a:pt x="0" y="309"/>
                  </a:cubicBezTo>
                  <a:cubicBezTo>
                    <a:pt x="0" y="348"/>
                    <a:pt x="39" y="348"/>
                    <a:pt x="39" y="348"/>
                  </a:cubicBezTo>
                  <a:cubicBezTo>
                    <a:pt x="39" y="386"/>
                    <a:pt x="77" y="386"/>
                    <a:pt x="77" y="386"/>
                  </a:cubicBezTo>
                  <a:cubicBezTo>
                    <a:pt x="116" y="425"/>
                    <a:pt x="116" y="425"/>
                    <a:pt x="154" y="425"/>
                  </a:cubicBezTo>
                  <a:lnTo>
                    <a:pt x="308" y="425"/>
                  </a:lnTo>
                  <a:cubicBezTo>
                    <a:pt x="347" y="386"/>
                    <a:pt x="347" y="386"/>
                    <a:pt x="347" y="386"/>
                  </a:cubicBezTo>
                  <a:lnTo>
                    <a:pt x="386" y="386"/>
                  </a:lnTo>
                  <a:cubicBezTo>
                    <a:pt x="386" y="348"/>
                    <a:pt x="386" y="348"/>
                    <a:pt x="424" y="309"/>
                  </a:cubicBezTo>
                  <a:cubicBezTo>
                    <a:pt x="424" y="309"/>
                    <a:pt x="424" y="271"/>
                    <a:pt x="424" y="271"/>
                  </a:cubicBezTo>
                  <a:cubicBezTo>
                    <a:pt x="424" y="232"/>
                    <a:pt x="424" y="232"/>
                    <a:pt x="424" y="193"/>
                  </a:cubicBezTo>
                  <a:cubicBezTo>
                    <a:pt x="424" y="193"/>
                    <a:pt x="424" y="155"/>
                    <a:pt x="424" y="155"/>
                  </a:cubicBezTo>
                  <a:cubicBezTo>
                    <a:pt x="424" y="116"/>
                    <a:pt x="424" y="78"/>
                    <a:pt x="386" y="78"/>
                  </a:cubicBezTo>
                  <a:cubicBezTo>
                    <a:pt x="386" y="39"/>
                    <a:pt x="347" y="39"/>
                    <a:pt x="347" y="39"/>
                  </a:cubicBezTo>
                  <a:cubicBezTo>
                    <a:pt x="308" y="1"/>
                    <a:pt x="308" y="1"/>
                    <a:pt x="270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13916175" y="11343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39"/>
                    <a:pt x="78" y="39"/>
                    <a:pt x="39" y="78"/>
                  </a:cubicBezTo>
                  <a:cubicBezTo>
                    <a:pt x="39" y="78"/>
                    <a:pt x="39" y="78"/>
                    <a:pt x="39" y="116"/>
                  </a:cubicBezTo>
                  <a:cubicBezTo>
                    <a:pt x="1" y="116"/>
                    <a:pt x="1" y="155"/>
                    <a:pt x="1" y="155"/>
                  </a:cubicBezTo>
                  <a:cubicBezTo>
                    <a:pt x="1" y="193"/>
                    <a:pt x="1" y="193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39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8" y="425"/>
                  </a:lnTo>
                  <a:cubicBezTo>
                    <a:pt x="348" y="386"/>
                    <a:pt x="348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63" y="232"/>
                    <a:pt x="463" y="232"/>
                    <a:pt x="463" y="193"/>
                  </a:cubicBezTo>
                  <a:cubicBezTo>
                    <a:pt x="463" y="193"/>
                    <a:pt x="463" y="155"/>
                    <a:pt x="425" y="155"/>
                  </a:cubicBezTo>
                  <a:cubicBezTo>
                    <a:pt x="425" y="116"/>
                    <a:pt x="425" y="78"/>
                    <a:pt x="386" y="78"/>
                  </a:cubicBezTo>
                  <a:cubicBezTo>
                    <a:pt x="386" y="39"/>
                    <a:pt x="386" y="39"/>
                    <a:pt x="348" y="39"/>
                  </a:cubicBezTo>
                  <a:cubicBezTo>
                    <a:pt x="348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13921950" y="1117000"/>
              <a:ext cx="11600" cy="11575"/>
            </a:xfrm>
            <a:custGeom>
              <a:avLst/>
              <a:gdLst/>
              <a:ahLst/>
              <a:cxnLst/>
              <a:rect l="l" t="t" r="r" b="b"/>
              <a:pathLst>
                <a:path w="464" h="463" extrusionOk="0">
                  <a:moveTo>
                    <a:pt x="232" y="0"/>
                  </a:moveTo>
                  <a:cubicBezTo>
                    <a:pt x="232" y="0"/>
                    <a:pt x="232" y="39"/>
                    <a:pt x="232" y="39"/>
                  </a:cubicBezTo>
                  <a:cubicBezTo>
                    <a:pt x="213" y="20"/>
                    <a:pt x="203" y="10"/>
                    <a:pt x="194" y="10"/>
                  </a:cubicBezTo>
                  <a:cubicBezTo>
                    <a:pt x="184" y="10"/>
                    <a:pt x="174" y="20"/>
                    <a:pt x="155" y="39"/>
                  </a:cubicBezTo>
                  <a:lnTo>
                    <a:pt x="117" y="39"/>
                  </a:lnTo>
                  <a:cubicBezTo>
                    <a:pt x="78" y="39"/>
                    <a:pt x="78" y="77"/>
                    <a:pt x="39" y="77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4"/>
                    <a:pt x="1" y="154"/>
                    <a:pt x="1" y="193"/>
                  </a:cubicBezTo>
                  <a:cubicBezTo>
                    <a:pt x="1" y="232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47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424"/>
                    <a:pt x="78" y="424"/>
                    <a:pt x="117" y="424"/>
                  </a:cubicBezTo>
                  <a:cubicBezTo>
                    <a:pt x="117" y="424"/>
                    <a:pt x="117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48" y="424"/>
                  </a:cubicBezTo>
                  <a:lnTo>
                    <a:pt x="386" y="424"/>
                  </a:lnTo>
                  <a:cubicBezTo>
                    <a:pt x="386" y="424"/>
                    <a:pt x="386" y="386"/>
                    <a:pt x="386" y="386"/>
                  </a:cubicBezTo>
                  <a:cubicBezTo>
                    <a:pt x="386" y="386"/>
                    <a:pt x="425" y="386"/>
                    <a:pt x="425" y="347"/>
                  </a:cubicBezTo>
                  <a:cubicBezTo>
                    <a:pt x="425" y="347"/>
                    <a:pt x="425" y="309"/>
                    <a:pt x="425" y="309"/>
                  </a:cubicBezTo>
                  <a:cubicBezTo>
                    <a:pt x="425" y="270"/>
                    <a:pt x="463" y="270"/>
                    <a:pt x="463" y="232"/>
                  </a:cubicBezTo>
                  <a:cubicBezTo>
                    <a:pt x="463" y="193"/>
                    <a:pt x="425" y="193"/>
                    <a:pt x="425" y="154"/>
                  </a:cubicBezTo>
                  <a:cubicBezTo>
                    <a:pt x="425" y="154"/>
                    <a:pt x="425" y="116"/>
                    <a:pt x="386" y="77"/>
                  </a:cubicBezTo>
                  <a:cubicBezTo>
                    <a:pt x="386" y="77"/>
                    <a:pt x="348" y="77"/>
                    <a:pt x="348" y="39"/>
                  </a:cubicBezTo>
                  <a:lnTo>
                    <a:pt x="309" y="39"/>
                  </a:lnTo>
                  <a:cubicBezTo>
                    <a:pt x="271" y="39"/>
                    <a:pt x="271" y="39"/>
                    <a:pt x="23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14184900" y="1162750"/>
              <a:ext cx="335200" cy="298100"/>
            </a:xfrm>
            <a:custGeom>
              <a:avLst/>
              <a:gdLst/>
              <a:ahLst/>
              <a:cxnLst/>
              <a:rect l="l" t="t" r="r" b="b"/>
              <a:pathLst>
                <a:path w="13408" h="11924" extrusionOk="0">
                  <a:moveTo>
                    <a:pt x="7629" y="0"/>
                  </a:moveTo>
                  <a:cubicBezTo>
                    <a:pt x="7369" y="0"/>
                    <a:pt x="7109" y="135"/>
                    <a:pt x="6974" y="405"/>
                  </a:cubicBezTo>
                  <a:lnTo>
                    <a:pt x="6935" y="482"/>
                  </a:lnTo>
                  <a:cubicBezTo>
                    <a:pt x="6875" y="622"/>
                    <a:pt x="6743" y="689"/>
                    <a:pt x="6607" y="689"/>
                  </a:cubicBezTo>
                  <a:cubicBezTo>
                    <a:pt x="6482" y="689"/>
                    <a:pt x="6355" y="632"/>
                    <a:pt x="6280" y="520"/>
                  </a:cubicBezTo>
                  <a:cubicBezTo>
                    <a:pt x="6280" y="520"/>
                    <a:pt x="6280" y="482"/>
                    <a:pt x="6280" y="482"/>
                  </a:cubicBezTo>
                  <a:cubicBezTo>
                    <a:pt x="6139" y="260"/>
                    <a:pt x="5893" y="144"/>
                    <a:pt x="5652" y="144"/>
                  </a:cubicBezTo>
                  <a:cubicBezTo>
                    <a:pt x="5431" y="144"/>
                    <a:pt x="5215" y="241"/>
                    <a:pt x="5086" y="443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85" y="3718"/>
                  </a:cubicBezTo>
                  <a:cubicBezTo>
                    <a:pt x="4011" y="3463"/>
                    <a:pt x="3410" y="3313"/>
                    <a:pt x="2804" y="3313"/>
                  </a:cubicBezTo>
                  <a:cubicBezTo>
                    <a:pt x="2679" y="3313"/>
                    <a:pt x="2553" y="3320"/>
                    <a:pt x="2428" y="3333"/>
                  </a:cubicBezTo>
                  <a:cubicBezTo>
                    <a:pt x="1773" y="3371"/>
                    <a:pt x="1156" y="3603"/>
                    <a:pt x="579" y="3949"/>
                  </a:cubicBezTo>
                  <a:cubicBezTo>
                    <a:pt x="155" y="4258"/>
                    <a:pt x="193" y="4912"/>
                    <a:pt x="656" y="5144"/>
                  </a:cubicBezTo>
                  <a:cubicBezTo>
                    <a:pt x="925" y="5298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07"/>
                    <a:pt x="1" y="6877"/>
                    <a:pt x="540" y="7147"/>
                  </a:cubicBezTo>
                  <a:cubicBezTo>
                    <a:pt x="1362" y="7540"/>
                    <a:pt x="2251" y="7768"/>
                    <a:pt x="3144" y="7768"/>
                  </a:cubicBezTo>
                  <a:cubicBezTo>
                    <a:pt x="3213" y="7768"/>
                    <a:pt x="3283" y="7766"/>
                    <a:pt x="3352" y="7763"/>
                  </a:cubicBezTo>
                  <a:lnTo>
                    <a:pt x="3352" y="7763"/>
                  </a:lnTo>
                  <a:cubicBezTo>
                    <a:pt x="3275" y="7918"/>
                    <a:pt x="3160" y="8110"/>
                    <a:pt x="3083" y="8264"/>
                  </a:cubicBezTo>
                  <a:cubicBezTo>
                    <a:pt x="2813" y="8881"/>
                    <a:pt x="2697" y="9536"/>
                    <a:pt x="2736" y="10191"/>
                  </a:cubicBezTo>
                  <a:cubicBezTo>
                    <a:pt x="2765" y="10564"/>
                    <a:pt x="3093" y="10830"/>
                    <a:pt x="3449" y="10830"/>
                  </a:cubicBezTo>
                  <a:cubicBezTo>
                    <a:pt x="3571" y="10830"/>
                    <a:pt x="3697" y="10799"/>
                    <a:pt x="3815" y="10730"/>
                  </a:cubicBezTo>
                  <a:cubicBezTo>
                    <a:pt x="3880" y="10693"/>
                    <a:pt x="3947" y="10676"/>
                    <a:pt x="4012" y="10676"/>
                  </a:cubicBezTo>
                  <a:cubicBezTo>
                    <a:pt x="4215" y="10676"/>
                    <a:pt x="4393" y="10843"/>
                    <a:pt x="4393" y="11077"/>
                  </a:cubicBezTo>
                  <a:lnTo>
                    <a:pt x="4393" y="11154"/>
                  </a:lnTo>
                  <a:cubicBezTo>
                    <a:pt x="4364" y="11613"/>
                    <a:pt x="4721" y="11923"/>
                    <a:pt x="5112" y="11923"/>
                  </a:cubicBezTo>
                  <a:cubicBezTo>
                    <a:pt x="5245" y="11923"/>
                    <a:pt x="5383" y="11887"/>
                    <a:pt x="5510" y="11809"/>
                  </a:cubicBezTo>
                  <a:cubicBezTo>
                    <a:pt x="6165" y="11346"/>
                    <a:pt x="6743" y="10768"/>
                    <a:pt x="7167" y="10075"/>
                  </a:cubicBezTo>
                  <a:cubicBezTo>
                    <a:pt x="7783" y="10768"/>
                    <a:pt x="8515" y="11308"/>
                    <a:pt x="9363" y="11655"/>
                  </a:cubicBezTo>
                  <a:cubicBezTo>
                    <a:pt x="9461" y="11694"/>
                    <a:pt x="9559" y="11712"/>
                    <a:pt x="9652" y="11712"/>
                  </a:cubicBezTo>
                  <a:cubicBezTo>
                    <a:pt x="10105" y="11712"/>
                    <a:pt x="10453" y="11286"/>
                    <a:pt x="10326" y="10807"/>
                  </a:cubicBezTo>
                  <a:lnTo>
                    <a:pt x="10287" y="10691"/>
                  </a:lnTo>
                  <a:cubicBezTo>
                    <a:pt x="10219" y="10454"/>
                    <a:pt x="10421" y="10216"/>
                    <a:pt x="10681" y="10216"/>
                  </a:cubicBezTo>
                  <a:cubicBezTo>
                    <a:pt x="10716" y="10216"/>
                    <a:pt x="10752" y="10220"/>
                    <a:pt x="10788" y="10229"/>
                  </a:cubicBezTo>
                  <a:cubicBezTo>
                    <a:pt x="10788" y="10229"/>
                    <a:pt x="10788" y="10268"/>
                    <a:pt x="10788" y="10268"/>
                  </a:cubicBezTo>
                  <a:cubicBezTo>
                    <a:pt x="10859" y="10290"/>
                    <a:pt x="10930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636" y="8842"/>
                    <a:pt x="11366" y="8226"/>
                    <a:pt x="10981" y="7686"/>
                  </a:cubicBezTo>
                  <a:cubicBezTo>
                    <a:pt x="10865" y="7571"/>
                    <a:pt x="10788" y="7455"/>
                    <a:pt x="10672" y="7340"/>
                  </a:cubicBezTo>
                  <a:cubicBezTo>
                    <a:pt x="11443" y="7263"/>
                    <a:pt x="12175" y="7070"/>
                    <a:pt x="12868" y="6723"/>
                  </a:cubicBezTo>
                  <a:cubicBezTo>
                    <a:pt x="13408" y="6454"/>
                    <a:pt x="13408" y="5722"/>
                    <a:pt x="12868" y="5452"/>
                  </a:cubicBezTo>
                  <a:lnTo>
                    <a:pt x="12791" y="5413"/>
                  </a:lnTo>
                  <a:cubicBezTo>
                    <a:pt x="12522" y="5259"/>
                    <a:pt x="12522" y="4912"/>
                    <a:pt x="12753" y="4758"/>
                  </a:cubicBezTo>
                  <a:lnTo>
                    <a:pt x="12791" y="4758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179"/>
                    <a:pt x="11674" y="2948"/>
                    <a:pt x="11019" y="2909"/>
                  </a:cubicBezTo>
                  <a:cubicBezTo>
                    <a:pt x="10894" y="2896"/>
                    <a:pt x="10767" y="2889"/>
                    <a:pt x="10640" y="2889"/>
                  </a:cubicBezTo>
                  <a:cubicBezTo>
                    <a:pt x="10026" y="2889"/>
                    <a:pt x="9404" y="3039"/>
                    <a:pt x="8862" y="3294"/>
                  </a:cubicBezTo>
                  <a:cubicBezTo>
                    <a:pt x="8900" y="2293"/>
                    <a:pt x="8708" y="1291"/>
                    <a:pt x="8284" y="405"/>
                  </a:cubicBezTo>
                  <a:cubicBezTo>
                    <a:pt x="8149" y="135"/>
                    <a:pt x="7889" y="0"/>
                    <a:pt x="7629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14184900" y="1159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8" y="5587"/>
                  </a:moveTo>
                  <a:lnTo>
                    <a:pt x="12791" y="5548"/>
                  </a:lnTo>
                  <a:cubicBezTo>
                    <a:pt x="12522" y="5394"/>
                    <a:pt x="12522" y="5047"/>
                    <a:pt x="12753" y="4893"/>
                  </a:cubicBezTo>
                  <a:cubicBezTo>
                    <a:pt x="12791" y="4893"/>
                    <a:pt x="12791" y="4893"/>
                    <a:pt x="12791" y="4893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14"/>
                    <a:pt x="11674" y="3083"/>
                    <a:pt x="11019" y="3044"/>
                  </a:cubicBezTo>
                  <a:cubicBezTo>
                    <a:pt x="10287" y="2967"/>
                    <a:pt x="9517" y="3121"/>
                    <a:pt x="8862" y="3429"/>
                  </a:cubicBezTo>
                  <a:cubicBezTo>
                    <a:pt x="8900" y="2428"/>
                    <a:pt x="8708" y="1426"/>
                    <a:pt x="8284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5" y="617"/>
                  </a:lnTo>
                  <a:cubicBezTo>
                    <a:pt x="6820" y="887"/>
                    <a:pt x="6435" y="887"/>
                    <a:pt x="6280" y="655"/>
                  </a:cubicBezTo>
                  <a:cubicBezTo>
                    <a:pt x="6280" y="655"/>
                    <a:pt x="6280" y="617"/>
                    <a:pt x="6280" y="617"/>
                  </a:cubicBezTo>
                  <a:cubicBezTo>
                    <a:pt x="6011" y="193"/>
                    <a:pt x="5356" y="155"/>
                    <a:pt x="5086" y="578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85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56" y="3738"/>
                    <a:pt x="579" y="4084"/>
                  </a:cubicBezTo>
                  <a:cubicBezTo>
                    <a:pt x="155" y="4393"/>
                    <a:pt x="193" y="5047"/>
                    <a:pt x="656" y="5279"/>
                  </a:cubicBezTo>
                  <a:lnTo>
                    <a:pt x="656" y="5279"/>
                  </a:lnTo>
                  <a:cubicBezTo>
                    <a:pt x="925" y="5433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42"/>
                    <a:pt x="1" y="7012"/>
                    <a:pt x="540" y="7282"/>
                  </a:cubicBezTo>
                  <a:cubicBezTo>
                    <a:pt x="1426" y="7706"/>
                    <a:pt x="2389" y="7937"/>
                    <a:pt x="3352" y="7898"/>
                  </a:cubicBezTo>
                  <a:cubicBezTo>
                    <a:pt x="3275" y="8053"/>
                    <a:pt x="3160" y="8245"/>
                    <a:pt x="3083" y="8399"/>
                  </a:cubicBezTo>
                  <a:cubicBezTo>
                    <a:pt x="2813" y="9016"/>
                    <a:pt x="2697" y="9671"/>
                    <a:pt x="2736" y="10326"/>
                  </a:cubicBezTo>
                  <a:cubicBezTo>
                    <a:pt x="2775" y="10826"/>
                    <a:pt x="3352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4" y="10711"/>
                    <a:pt x="4393" y="10903"/>
                    <a:pt x="4393" y="11212"/>
                  </a:cubicBezTo>
                  <a:lnTo>
                    <a:pt x="4393" y="11289"/>
                  </a:lnTo>
                  <a:cubicBezTo>
                    <a:pt x="4354" y="11905"/>
                    <a:pt x="5009" y="12252"/>
                    <a:pt x="5510" y="11944"/>
                  </a:cubicBezTo>
                  <a:cubicBezTo>
                    <a:pt x="6165" y="11481"/>
                    <a:pt x="6743" y="10903"/>
                    <a:pt x="7167" y="10210"/>
                  </a:cubicBezTo>
                  <a:cubicBezTo>
                    <a:pt x="7783" y="10903"/>
                    <a:pt x="8515" y="11443"/>
                    <a:pt x="9363" y="11790"/>
                  </a:cubicBezTo>
                  <a:cubicBezTo>
                    <a:pt x="9940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88" y="10364"/>
                  </a:cubicBezTo>
                  <a:cubicBezTo>
                    <a:pt x="10788" y="10364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636" y="8977"/>
                    <a:pt x="11366" y="8361"/>
                    <a:pt x="10981" y="7821"/>
                  </a:cubicBezTo>
                  <a:cubicBezTo>
                    <a:pt x="10865" y="7706"/>
                    <a:pt x="10788" y="7590"/>
                    <a:pt x="10672" y="7475"/>
                  </a:cubicBezTo>
                  <a:cubicBezTo>
                    <a:pt x="11443" y="7398"/>
                    <a:pt x="12175" y="7205"/>
                    <a:pt x="12868" y="6858"/>
                  </a:cubicBezTo>
                  <a:cubicBezTo>
                    <a:pt x="13408" y="6589"/>
                    <a:pt x="13408" y="5857"/>
                    <a:pt x="12868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14346725" y="1274225"/>
              <a:ext cx="22175" cy="22900"/>
            </a:xfrm>
            <a:custGeom>
              <a:avLst/>
              <a:gdLst/>
              <a:ahLst/>
              <a:cxnLst/>
              <a:rect l="l" t="t" r="r" b="b"/>
              <a:pathLst>
                <a:path w="887" h="916" extrusionOk="0">
                  <a:moveTo>
                    <a:pt x="366" y="1"/>
                  </a:moveTo>
                  <a:cubicBezTo>
                    <a:pt x="347" y="1"/>
                    <a:pt x="328" y="10"/>
                    <a:pt x="308" y="30"/>
                  </a:cubicBezTo>
                  <a:cubicBezTo>
                    <a:pt x="270" y="30"/>
                    <a:pt x="231" y="30"/>
                    <a:pt x="193" y="68"/>
                  </a:cubicBezTo>
                  <a:cubicBezTo>
                    <a:pt x="193" y="107"/>
                    <a:pt x="154" y="107"/>
                    <a:pt x="116" y="145"/>
                  </a:cubicBezTo>
                  <a:cubicBezTo>
                    <a:pt x="77" y="184"/>
                    <a:pt x="77" y="222"/>
                    <a:pt x="39" y="261"/>
                  </a:cubicBezTo>
                  <a:cubicBezTo>
                    <a:pt x="39" y="299"/>
                    <a:pt x="0" y="338"/>
                    <a:pt x="0" y="376"/>
                  </a:cubicBezTo>
                  <a:cubicBezTo>
                    <a:pt x="0" y="415"/>
                    <a:pt x="0" y="453"/>
                    <a:pt x="0" y="492"/>
                  </a:cubicBezTo>
                  <a:cubicBezTo>
                    <a:pt x="0" y="531"/>
                    <a:pt x="0" y="569"/>
                    <a:pt x="0" y="569"/>
                  </a:cubicBezTo>
                  <a:cubicBezTo>
                    <a:pt x="0" y="608"/>
                    <a:pt x="39" y="646"/>
                    <a:pt x="39" y="646"/>
                  </a:cubicBezTo>
                  <a:cubicBezTo>
                    <a:pt x="39" y="685"/>
                    <a:pt x="77" y="723"/>
                    <a:pt x="116" y="762"/>
                  </a:cubicBezTo>
                  <a:cubicBezTo>
                    <a:pt x="116" y="800"/>
                    <a:pt x="154" y="839"/>
                    <a:pt x="193" y="839"/>
                  </a:cubicBezTo>
                  <a:cubicBezTo>
                    <a:pt x="231" y="877"/>
                    <a:pt x="270" y="877"/>
                    <a:pt x="308" y="877"/>
                  </a:cubicBezTo>
                  <a:cubicBezTo>
                    <a:pt x="347" y="916"/>
                    <a:pt x="385" y="916"/>
                    <a:pt x="424" y="916"/>
                  </a:cubicBezTo>
                  <a:lnTo>
                    <a:pt x="578" y="916"/>
                  </a:lnTo>
                  <a:cubicBezTo>
                    <a:pt x="578" y="916"/>
                    <a:pt x="578" y="916"/>
                    <a:pt x="578" y="877"/>
                  </a:cubicBezTo>
                  <a:cubicBezTo>
                    <a:pt x="616" y="877"/>
                    <a:pt x="655" y="877"/>
                    <a:pt x="694" y="839"/>
                  </a:cubicBezTo>
                  <a:cubicBezTo>
                    <a:pt x="694" y="839"/>
                    <a:pt x="732" y="839"/>
                    <a:pt x="732" y="800"/>
                  </a:cubicBezTo>
                  <a:lnTo>
                    <a:pt x="771" y="800"/>
                  </a:lnTo>
                  <a:cubicBezTo>
                    <a:pt x="809" y="762"/>
                    <a:pt x="809" y="723"/>
                    <a:pt x="848" y="685"/>
                  </a:cubicBezTo>
                  <a:cubicBezTo>
                    <a:pt x="848" y="646"/>
                    <a:pt x="886" y="608"/>
                    <a:pt x="886" y="569"/>
                  </a:cubicBezTo>
                  <a:cubicBezTo>
                    <a:pt x="886" y="531"/>
                    <a:pt x="886" y="492"/>
                    <a:pt x="886" y="453"/>
                  </a:cubicBezTo>
                  <a:cubicBezTo>
                    <a:pt x="886" y="415"/>
                    <a:pt x="886" y="376"/>
                    <a:pt x="886" y="338"/>
                  </a:cubicBezTo>
                  <a:cubicBezTo>
                    <a:pt x="848" y="261"/>
                    <a:pt x="848" y="222"/>
                    <a:pt x="809" y="184"/>
                  </a:cubicBezTo>
                  <a:cubicBezTo>
                    <a:pt x="771" y="145"/>
                    <a:pt x="732" y="107"/>
                    <a:pt x="694" y="68"/>
                  </a:cubicBezTo>
                  <a:cubicBezTo>
                    <a:pt x="655" y="68"/>
                    <a:pt x="616" y="68"/>
                    <a:pt x="578" y="30"/>
                  </a:cubicBezTo>
                  <a:lnTo>
                    <a:pt x="424" y="30"/>
                  </a:lnTo>
                  <a:cubicBezTo>
                    <a:pt x="405" y="10"/>
                    <a:pt x="385" y="1"/>
                    <a:pt x="36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14313000" y="13002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7"/>
                  </a:cubicBezTo>
                  <a:cubicBezTo>
                    <a:pt x="193" y="106"/>
                    <a:pt x="155" y="106"/>
                    <a:pt x="155" y="144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7"/>
                    <a:pt x="39" y="376"/>
                  </a:cubicBezTo>
                  <a:cubicBezTo>
                    <a:pt x="1" y="414"/>
                    <a:pt x="1" y="453"/>
                    <a:pt x="1" y="491"/>
                  </a:cubicBezTo>
                  <a:cubicBezTo>
                    <a:pt x="1" y="530"/>
                    <a:pt x="39" y="568"/>
                    <a:pt x="39" y="568"/>
                  </a:cubicBezTo>
                  <a:cubicBezTo>
                    <a:pt x="39" y="607"/>
                    <a:pt x="39" y="645"/>
                    <a:pt x="78" y="645"/>
                  </a:cubicBezTo>
                  <a:cubicBezTo>
                    <a:pt x="78" y="684"/>
                    <a:pt x="116" y="722"/>
                    <a:pt x="116" y="761"/>
                  </a:cubicBezTo>
                  <a:cubicBezTo>
                    <a:pt x="155" y="799"/>
                    <a:pt x="193" y="838"/>
                    <a:pt x="232" y="838"/>
                  </a:cubicBezTo>
                  <a:cubicBezTo>
                    <a:pt x="270" y="876"/>
                    <a:pt x="309" y="876"/>
                    <a:pt x="347" y="876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9" y="915"/>
                  </a:lnTo>
                  <a:cubicBezTo>
                    <a:pt x="617" y="915"/>
                    <a:pt x="617" y="876"/>
                    <a:pt x="617" y="876"/>
                  </a:cubicBezTo>
                  <a:cubicBezTo>
                    <a:pt x="656" y="876"/>
                    <a:pt x="694" y="876"/>
                    <a:pt x="694" y="838"/>
                  </a:cubicBezTo>
                  <a:cubicBezTo>
                    <a:pt x="733" y="838"/>
                    <a:pt x="733" y="838"/>
                    <a:pt x="771" y="799"/>
                  </a:cubicBezTo>
                  <a:cubicBezTo>
                    <a:pt x="771" y="799"/>
                    <a:pt x="771" y="799"/>
                    <a:pt x="810" y="761"/>
                  </a:cubicBezTo>
                  <a:cubicBezTo>
                    <a:pt x="810" y="761"/>
                    <a:pt x="848" y="722"/>
                    <a:pt x="887" y="684"/>
                  </a:cubicBezTo>
                  <a:cubicBezTo>
                    <a:pt x="887" y="645"/>
                    <a:pt x="887" y="607"/>
                    <a:pt x="925" y="568"/>
                  </a:cubicBezTo>
                  <a:cubicBezTo>
                    <a:pt x="925" y="530"/>
                    <a:pt x="925" y="491"/>
                    <a:pt x="925" y="453"/>
                  </a:cubicBezTo>
                  <a:cubicBezTo>
                    <a:pt x="925" y="414"/>
                    <a:pt x="925" y="376"/>
                    <a:pt x="925" y="337"/>
                  </a:cubicBezTo>
                  <a:cubicBezTo>
                    <a:pt x="887" y="260"/>
                    <a:pt x="848" y="222"/>
                    <a:pt x="810" y="144"/>
                  </a:cubicBezTo>
                  <a:cubicBezTo>
                    <a:pt x="810" y="144"/>
                    <a:pt x="771" y="106"/>
                    <a:pt x="733" y="67"/>
                  </a:cubicBezTo>
                  <a:cubicBezTo>
                    <a:pt x="694" y="67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14329375" y="1333950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0"/>
                  </a:moveTo>
                  <a:cubicBezTo>
                    <a:pt x="386" y="0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6"/>
                    <a:pt x="155" y="106"/>
                    <a:pt x="155" y="145"/>
                  </a:cubicBezTo>
                  <a:cubicBezTo>
                    <a:pt x="116" y="183"/>
                    <a:pt x="78" y="222"/>
                    <a:pt x="78" y="260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39" y="415"/>
                    <a:pt x="1" y="453"/>
                    <a:pt x="1" y="492"/>
                  </a:cubicBezTo>
                  <a:cubicBezTo>
                    <a:pt x="39" y="530"/>
                    <a:pt x="39" y="569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38"/>
                    <a:pt x="232" y="838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5"/>
                    <a:pt x="424" y="915"/>
                    <a:pt x="463" y="915"/>
                  </a:cubicBezTo>
                  <a:lnTo>
                    <a:pt x="578" y="915"/>
                  </a:lnTo>
                  <a:cubicBezTo>
                    <a:pt x="617" y="915"/>
                    <a:pt x="617" y="877"/>
                    <a:pt x="617" y="877"/>
                  </a:cubicBezTo>
                  <a:cubicBezTo>
                    <a:pt x="656" y="877"/>
                    <a:pt x="694" y="877"/>
                    <a:pt x="694" y="838"/>
                  </a:cubicBezTo>
                  <a:cubicBezTo>
                    <a:pt x="733" y="838"/>
                    <a:pt x="733" y="838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87" y="684"/>
                  </a:cubicBezTo>
                  <a:cubicBezTo>
                    <a:pt x="887" y="646"/>
                    <a:pt x="925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76"/>
                    <a:pt x="925" y="338"/>
                  </a:cubicBezTo>
                  <a:cubicBezTo>
                    <a:pt x="887" y="260"/>
                    <a:pt x="848" y="222"/>
                    <a:pt x="810" y="145"/>
                  </a:cubicBezTo>
                  <a:cubicBezTo>
                    <a:pt x="810" y="145"/>
                    <a:pt x="771" y="106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463" y="29"/>
                  </a:lnTo>
                  <a:cubicBezTo>
                    <a:pt x="444" y="10"/>
                    <a:pt x="424" y="0"/>
                    <a:pt x="40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14368875" y="1334250"/>
              <a:ext cx="23125" cy="22600"/>
            </a:xfrm>
            <a:custGeom>
              <a:avLst/>
              <a:gdLst/>
              <a:ahLst/>
              <a:cxnLst/>
              <a:rect l="l" t="t" r="r" b="b"/>
              <a:pathLst>
                <a:path w="925" h="904" extrusionOk="0">
                  <a:moveTo>
                    <a:pt x="385" y="0"/>
                  </a:moveTo>
                  <a:cubicBezTo>
                    <a:pt x="373" y="0"/>
                    <a:pt x="360" y="4"/>
                    <a:pt x="347" y="17"/>
                  </a:cubicBezTo>
                  <a:cubicBezTo>
                    <a:pt x="308" y="17"/>
                    <a:pt x="270" y="17"/>
                    <a:pt x="231" y="56"/>
                  </a:cubicBezTo>
                  <a:cubicBezTo>
                    <a:pt x="193" y="94"/>
                    <a:pt x="154" y="94"/>
                    <a:pt x="154" y="133"/>
                  </a:cubicBezTo>
                  <a:cubicBezTo>
                    <a:pt x="116" y="171"/>
                    <a:pt x="77" y="210"/>
                    <a:pt x="77" y="248"/>
                  </a:cubicBezTo>
                  <a:cubicBezTo>
                    <a:pt x="39" y="287"/>
                    <a:pt x="39" y="326"/>
                    <a:pt x="39" y="364"/>
                  </a:cubicBezTo>
                  <a:cubicBezTo>
                    <a:pt x="0" y="403"/>
                    <a:pt x="0" y="441"/>
                    <a:pt x="0" y="480"/>
                  </a:cubicBezTo>
                  <a:cubicBezTo>
                    <a:pt x="0" y="518"/>
                    <a:pt x="0" y="557"/>
                    <a:pt x="39" y="557"/>
                  </a:cubicBezTo>
                  <a:cubicBezTo>
                    <a:pt x="39" y="595"/>
                    <a:pt x="39" y="634"/>
                    <a:pt x="77" y="672"/>
                  </a:cubicBezTo>
                  <a:cubicBezTo>
                    <a:pt x="77" y="672"/>
                    <a:pt x="116" y="711"/>
                    <a:pt x="116" y="749"/>
                  </a:cubicBezTo>
                  <a:cubicBezTo>
                    <a:pt x="154" y="788"/>
                    <a:pt x="193" y="826"/>
                    <a:pt x="231" y="826"/>
                  </a:cubicBezTo>
                  <a:cubicBezTo>
                    <a:pt x="270" y="865"/>
                    <a:pt x="308" y="865"/>
                    <a:pt x="347" y="865"/>
                  </a:cubicBezTo>
                  <a:cubicBezTo>
                    <a:pt x="385" y="903"/>
                    <a:pt x="424" y="903"/>
                    <a:pt x="463" y="903"/>
                  </a:cubicBezTo>
                  <a:lnTo>
                    <a:pt x="578" y="903"/>
                  </a:lnTo>
                  <a:cubicBezTo>
                    <a:pt x="578" y="903"/>
                    <a:pt x="617" y="903"/>
                    <a:pt x="617" y="865"/>
                  </a:cubicBezTo>
                  <a:cubicBezTo>
                    <a:pt x="655" y="865"/>
                    <a:pt x="655" y="865"/>
                    <a:pt x="694" y="826"/>
                  </a:cubicBezTo>
                  <a:cubicBezTo>
                    <a:pt x="732" y="826"/>
                    <a:pt x="732" y="826"/>
                    <a:pt x="771" y="788"/>
                  </a:cubicBezTo>
                  <a:lnTo>
                    <a:pt x="809" y="788"/>
                  </a:lnTo>
                  <a:cubicBezTo>
                    <a:pt x="809" y="749"/>
                    <a:pt x="848" y="711"/>
                    <a:pt x="848" y="672"/>
                  </a:cubicBezTo>
                  <a:cubicBezTo>
                    <a:pt x="886" y="634"/>
                    <a:pt x="886" y="595"/>
                    <a:pt x="925" y="557"/>
                  </a:cubicBezTo>
                  <a:cubicBezTo>
                    <a:pt x="925" y="518"/>
                    <a:pt x="925" y="480"/>
                    <a:pt x="925" y="441"/>
                  </a:cubicBezTo>
                  <a:cubicBezTo>
                    <a:pt x="925" y="403"/>
                    <a:pt x="925" y="364"/>
                    <a:pt x="886" y="326"/>
                  </a:cubicBezTo>
                  <a:cubicBezTo>
                    <a:pt x="886" y="248"/>
                    <a:pt x="848" y="210"/>
                    <a:pt x="809" y="171"/>
                  </a:cubicBezTo>
                  <a:cubicBezTo>
                    <a:pt x="809" y="133"/>
                    <a:pt x="771" y="94"/>
                    <a:pt x="732" y="94"/>
                  </a:cubicBezTo>
                  <a:cubicBezTo>
                    <a:pt x="694" y="56"/>
                    <a:pt x="655" y="56"/>
                    <a:pt x="617" y="17"/>
                  </a:cubicBezTo>
                  <a:lnTo>
                    <a:pt x="463" y="17"/>
                  </a:lnTo>
                  <a:cubicBezTo>
                    <a:pt x="437" y="17"/>
                    <a:pt x="411" y="0"/>
                    <a:pt x="385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14380425" y="1300950"/>
              <a:ext cx="23150" cy="22200"/>
            </a:xfrm>
            <a:custGeom>
              <a:avLst/>
              <a:gdLst/>
              <a:ahLst/>
              <a:cxnLst/>
              <a:rect l="l" t="t" r="r" b="b"/>
              <a:pathLst>
                <a:path w="926" h="888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16" y="116"/>
                  </a:cubicBezTo>
                  <a:cubicBezTo>
                    <a:pt x="116" y="155"/>
                    <a:pt x="78" y="194"/>
                    <a:pt x="78" y="232"/>
                  </a:cubicBezTo>
                  <a:cubicBezTo>
                    <a:pt x="39" y="271"/>
                    <a:pt x="39" y="309"/>
                    <a:pt x="39" y="348"/>
                  </a:cubicBezTo>
                  <a:cubicBezTo>
                    <a:pt x="1" y="386"/>
                    <a:pt x="1" y="425"/>
                    <a:pt x="1" y="463"/>
                  </a:cubicBezTo>
                  <a:cubicBezTo>
                    <a:pt x="1" y="502"/>
                    <a:pt x="1" y="540"/>
                    <a:pt x="39" y="540"/>
                  </a:cubicBezTo>
                  <a:cubicBezTo>
                    <a:pt x="39" y="579"/>
                    <a:pt x="39" y="617"/>
                    <a:pt x="39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9"/>
                    <a:pt x="925" y="540"/>
                  </a:cubicBezTo>
                  <a:cubicBezTo>
                    <a:pt x="925" y="502"/>
                    <a:pt x="925" y="463"/>
                    <a:pt x="925" y="425"/>
                  </a:cubicBezTo>
                  <a:cubicBezTo>
                    <a:pt x="925" y="386"/>
                    <a:pt x="925" y="348"/>
                    <a:pt x="887" y="309"/>
                  </a:cubicBezTo>
                  <a:cubicBezTo>
                    <a:pt x="887" y="232"/>
                    <a:pt x="848" y="194"/>
                    <a:pt x="810" y="155"/>
                  </a:cubicBezTo>
                  <a:cubicBezTo>
                    <a:pt x="771" y="116"/>
                    <a:pt x="771" y="78"/>
                    <a:pt x="733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55" name="Google Shape;2855;p43"/>
          <p:cNvGrpSpPr/>
          <p:nvPr/>
        </p:nvGrpSpPr>
        <p:grpSpPr>
          <a:xfrm>
            <a:off x="-134879" y="1880482"/>
            <a:ext cx="2313525" cy="2311600"/>
            <a:chOff x="8297125" y="1685250"/>
            <a:chExt cx="2313525" cy="2311600"/>
          </a:xfrm>
        </p:grpSpPr>
        <p:sp>
          <p:nvSpPr>
            <p:cNvPr id="2856" name="Google Shape;2856;p43"/>
            <p:cNvSpPr/>
            <p:nvPr/>
          </p:nvSpPr>
          <p:spPr>
            <a:xfrm>
              <a:off x="8319275" y="1696975"/>
              <a:ext cx="2291100" cy="1499900"/>
            </a:xfrm>
            <a:custGeom>
              <a:avLst/>
              <a:gdLst/>
              <a:ahLst/>
              <a:cxnLst/>
              <a:rect l="l" t="t" r="r" b="b"/>
              <a:pathLst>
                <a:path w="91644" h="59996" extrusionOk="0">
                  <a:moveTo>
                    <a:pt x="29612" y="0"/>
                  </a:moveTo>
                  <a:cubicBezTo>
                    <a:pt x="29129" y="0"/>
                    <a:pt x="28645" y="24"/>
                    <a:pt x="28163" y="71"/>
                  </a:cubicBezTo>
                  <a:cubicBezTo>
                    <a:pt x="21113" y="765"/>
                    <a:pt x="14910" y="6544"/>
                    <a:pt x="13677" y="13517"/>
                  </a:cubicBezTo>
                  <a:cubicBezTo>
                    <a:pt x="13267" y="13412"/>
                    <a:pt x="12849" y="13362"/>
                    <a:pt x="12432" y="13362"/>
                  </a:cubicBezTo>
                  <a:cubicBezTo>
                    <a:pt x="9790" y="13362"/>
                    <a:pt x="7170" y="15363"/>
                    <a:pt x="6704" y="18024"/>
                  </a:cubicBezTo>
                  <a:cubicBezTo>
                    <a:pt x="6473" y="19488"/>
                    <a:pt x="6935" y="21030"/>
                    <a:pt x="7821" y="22224"/>
                  </a:cubicBezTo>
                  <a:cubicBezTo>
                    <a:pt x="8437" y="23071"/>
                    <a:pt x="9323" y="23765"/>
                    <a:pt x="10287" y="24150"/>
                  </a:cubicBezTo>
                  <a:cubicBezTo>
                    <a:pt x="8861" y="24304"/>
                    <a:pt x="7474" y="25537"/>
                    <a:pt x="7089" y="27001"/>
                  </a:cubicBezTo>
                  <a:cubicBezTo>
                    <a:pt x="6627" y="29043"/>
                    <a:pt x="7436" y="31123"/>
                    <a:pt x="8283" y="33050"/>
                  </a:cubicBezTo>
                  <a:cubicBezTo>
                    <a:pt x="7457" y="32465"/>
                    <a:pt x="6463" y="32195"/>
                    <a:pt x="5458" y="32195"/>
                  </a:cubicBezTo>
                  <a:cubicBezTo>
                    <a:pt x="3416" y="32195"/>
                    <a:pt x="1327" y="33310"/>
                    <a:pt x="501" y="35169"/>
                  </a:cubicBezTo>
                  <a:cubicBezTo>
                    <a:pt x="501" y="35207"/>
                    <a:pt x="501" y="35246"/>
                    <a:pt x="462" y="35246"/>
                  </a:cubicBezTo>
                  <a:cubicBezTo>
                    <a:pt x="0" y="36363"/>
                    <a:pt x="39" y="37634"/>
                    <a:pt x="385" y="38752"/>
                  </a:cubicBezTo>
                  <a:cubicBezTo>
                    <a:pt x="963" y="40485"/>
                    <a:pt x="2350" y="41949"/>
                    <a:pt x="4161" y="42335"/>
                  </a:cubicBezTo>
                  <a:cubicBezTo>
                    <a:pt x="1580" y="44261"/>
                    <a:pt x="2350" y="48768"/>
                    <a:pt x="5047" y="50464"/>
                  </a:cubicBezTo>
                  <a:cubicBezTo>
                    <a:pt x="6137" y="51139"/>
                    <a:pt x="7373" y="51435"/>
                    <a:pt x="8634" y="51435"/>
                  </a:cubicBezTo>
                  <a:cubicBezTo>
                    <a:pt x="10539" y="51435"/>
                    <a:pt x="12501" y="50759"/>
                    <a:pt x="14101" y="49693"/>
                  </a:cubicBezTo>
                  <a:lnTo>
                    <a:pt x="14101" y="49693"/>
                  </a:lnTo>
                  <a:cubicBezTo>
                    <a:pt x="12097" y="52274"/>
                    <a:pt x="13138" y="56666"/>
                    <a:pt x="16104" y="58053"/>
                  </a:cubicBezTo>
                  <a:cubicBezTo>
                    <a:pt x="16769" y="58373"/>
                    <a:pt x="17489" y="58520"/>
                    <a:pt x="18213" y="58520"/>
                  </a:cubicBezTo>
                  <a:cubicBezTo>
                    <a:pt x="20718" y="58520"/>
                    <a:pt x="23280" y="56758"/>
                    <a:pt x="23848" y="54278"/>
                  </a:cubicBezTo>
                  <a:lnTo>
                    <a:pt x="23848" y="54278"/>
                  </a:lnTo>
                  <a:cubicBezTo>
                    <a:pt x="23540" y="56435"/>
                    <a:pt x="25196" y="58670"/>
                    <a:pt x="27315" y="59016"/>
                  </a:cubicBezTo>
                  <a:cubicBezTo>
                    <a:pt x="27520" y="59049"/>
                    <a:pt x="27726" y="59065"/>
                    <a:pt x="27931" y="59065"/>
                  </a:cubicBezTo>
                  <a:cubicBezTo>
                    <a:pt x="29887" y="59065"/>
                    <a:pt x="31786" y="57617"/>
                    <a:pt x="32170" y="55665"/>
                  </a:cubicBezTo>
                  <a:cubicBezTo>
                    <a:pt x="32362" y="57861"/>
                    <a:pt x="34289" y="59787"/>
                    <a:pt x="36523" y="59980"/>
                  </a:cubicBezTo>
                  <a:cubicBezTo>
                    <a:pt x="36645" y="59990"/>
                    <a:pt x="36767" y="59996"/>
                    <a:pt x="36888" y="59996"/>
                  </a:cubicBezTo>
                  <a:cubicBezTo>
                    <a:pt x="38962" y="59996"/>
                    <a:pt x="40984" y="58475"/>
                    <a:pt x="41493" y="56474"/>
                  </a:cubicBezTo>
                  <a:lnTo>
                    <a:pt x="41493" y="56474"/>
                  </a:lnTo>
                  <a:cubicBezTo>
                    <a:pt x="41320" y="58143"/>
                    <a:pt x="43062" y="59340"/>
                    <a:pt x="44757" y="59340"/>
                  </a:cubicBezTo>
                  <a:cubicBezTo>
                    <a:pt x="45331" y="59340"/>
                    <a:pt x="45899" y="59203"/>
                    <a:pt x="46386" y="58901"/>
                  </a:cubicBezTo>
                  <a:cubicBezTo>
                    <a:pt x="48274" y="57707"/>
                    <a:pt x="48852" y="55087"/>
                    <a:pt x="48505" y="52852"/>
                  </a:cubicBezTo>
                  <a:lnTo>
                    <a:pt x="48505" y="52852"/>
                  </a:lnTo>
                  <a:cubicBezTo>
                    <a:pt x="49174" y="54252"/>
                    <a:pt x="50710" y="55124"/>
                    <a:pt x="52237" y="55124"/>
                  </a:cubicBezTo>
                  <a:cubicBezTo>
                    <a:pt x="52643" y="55124"/>
                    <a:pt x="53048" y="55062"/>
                    <a:pt x="53436" y="54933"/>
                  </a:cubicBezTo>
                  <a:cubicBezTo>
                    <a:pt x="55285" y="54278"/>
                    <a:pt x="56480" y="52159"/>
                    <a:pt x="56056" y="50271"/>
                  </a:cubicBezTo>
                  <a:lnTo>
                    <a:pt x="56056" y="50271"/>
                  </a:lnTo>
                  <a:cubicBezTo>
                    <a:pt x="56994" y="53049"/>
                    <a:pt x="59903" y="55045"/>
                    <a:pt x="62838" y="55045"/>
                  </a:cubicBezTo>
                  <a:cubicBezTo>
                    <a:pt x="63159" y="55045"/>
                    <a:pt x="63480" y="55021"/>
                    <a:pt x="63800" y="54971"/>
                  </a:cubicBezTo>
                  <a:cubicBezTo>
                    <a:pt x="67036" y="54432"/>
                    <a:pt x="69694" y="51350"/>
                    <a:pt x="69733" y="48075"/>
                  </a:cubicBezTo>
                  <a:cubicBezTo>
                    <a:pt x="70446" y="49792"/>
                    <a:pt x="72275" y="50937"/>
                    <a:pt x="74123" y="50937"/>
                  </a:cubicBezTo>
                  <a:cubicBezTo>
                    <a:pt x="74472" y="50937"/>
                    <a:pt x="74822" y="50896"/>
                    <a:pt x="75165" y="50810"/>
                  </a:cubicBezTo>
                  <a:cubicBezTo>
                    <a:pt x="77323" y="50271"/>
                    <a:pt x="78864" y="47998"/>
                    <a:pt x="78632" y="45802"/>
                  </a:cubicBezTo>
                  <a:lnTo>
                    <a:pt x="78632" y="45802"/>
                  </a:lnTo>
                  <a:cubicBezTo>
                    <a:pt x="79198" y="46119"/>
                    <a:pt x="79817" y="46263"/>
                    <a:pt x="80441" y="46263"/>
                  </a:cubicBezTo>
                  <a:cubicBezTo>
                    <a:pt x="81562" y="46263"/>
                    <a:pt x="82698" y="45798"/>
                    <a:pt x="83564" y="45031"/>
                  </a:cubicBezTo>
                  <a:cubicBezTo>
                    <a:pt x="84411" y="44299"/>
                    <a:pt x="84989" y="43298"/>
                    <a:pt x="84989" y="42142"/>
                  </a:cubicBezTo>
                  <a:cubicBezTo>
                    <a:pt x="88380" y="41256"/>
                    <a:pt x="91385" y="38328"/>
                    <a:pt x="91539" y="34822"/>
                  </a:cubicBezTo>
                  <a:cubicBezTo>
                    <a:pt x="91643" y="31654"/>
                    <a:pt x="88884" y="28548"/>
                    <a:pt x="85822" y="28548"/>
                  </a:cubicBezTo>
                  <a:cubicBezTo>
                    <a:pt x="85495" y="28548"/>
                    <a:pt x="85165" y="28584"/>
                    <a:pt x="84835" y="28658"/>
                  </a:cubicBezTo>
                  <a:cubicBezTo>
                    <a:pt x="85529" y="27695"/>
                    <a:pt x="85259" y="26192"/>
                    <a:pt x="84296" y="25499"/>
                  </a:cubicBezTo>
                  <a:cubicBezTo>
                    <a:pt x="83930" y="25235"/>
                    <a:pt x="83485" y="25110"/>
                    <a:pt x="83035" y="25110"/>
                  </a:cubicBezTo>
                  <a:cubicBezTo>
                    <a:pt x="82301" y="25110"/>
                    <a:pt x="81552" y="25441"/>
                    <a:pt x="81098" y="26038"/>
                  </a:cubicBezTo>
                  <a:cubicBezTo>
                    <a:pt x="81599" y="24343"/>
                    <a:pt x="81907" y="22416"/>
                    <a:pt x="81060" y="20875"/>
                  </a:cubicBezTo>
                  <a:cubicBezTo>
                    <a:pt x="80549" y="19878"/>
                    <a:pt x="79378" y="19234"/>
                    <a:pt x="78302" y="19234"/>
                  </a:cubicBezTo>
                  <a:cubicBezTo>
                    <a:pt x="77709" y="19234"/>
                    <a:pt x="77144" y="19431"/>
                    <a:pt x="76736" y="19872"/>
                  </a:cubicBezTo>
                  <a:lnTo>
                    <a:pt x="76736" y="19872"/>
                  </a:lnTo>
                  <a:cubicBezTo>
                    <a:pt x="78052" y="18325"/>
                    <a:pt x="77954" y="15842"/>
                    <a:pt x="76552" y="14365"/>
                  </a:cubicBezTo>
                  <a:cubicBezTo>
                    <a:pt x="75786" y="13555"/>
                    <a:pt x="74654" y="13135"/>
                    <a:pt x="73529" y="13135"/>
                  </a:cubicBezTo>
                  <a:cubicBezTo>
                    <a:pt x="72618" y="13135"/>
                    <a:pt x="71711" y="13410"/>
                    <a:pt x="71004" y="13979"/>
                  </a:cubicBezTo>
                  <a:cubicBezTo>
                    <a:pt x="70889" y="12592"/>
                    <a:pt x="69771" y="11398"/>
                    <a:pt x="68423" y="11205"/>
                  </a:cubicBezTo>
                  <a:cubicBezTo>
                    <a:pt x="68273" y="11180"/>
                    <a:pt x="68123" y="11167"/>
                    <a:pt x="67972" y="11167"/>
                  </a:cubicBezTo>
                  <a:cubicBezTo>
                    <a:pt x="66762" y="11167"/>
                    <a:pt x="65559" y="11963"/>
                    <a:pt x="65148" y="13093"/>
                  </a:cubicBezTo>
                  <a:cubicBezTo>
                    <a:pt x="63836" y="11503"/>
                    <a:pt x="61785" y="10702"/>
                    <a:pt x="59737" y="10702"/>
                  </a:cubicBezTo>
                  <a:cubicBezTo>
                    <a:pt x="57816" y="10702"/>
                    <a:pt x="55897" y="11406"/>
                    <a:pt x="54592" y="12823"/>
                  </a:cubicBezTo>
                  <a:cubicBezTo>
                    <a:pt x="54862" y="10165"/>
                    <a:pt x="53398" y="7468"/>
                    <a:pt x="51048" y="6158"/>
                  </a:cubicBezTo>
                  <a:cubicBezTo>
                    <a:pt x="50190" y="5695"/>
                    <a:pt x="48936" y="5484"/>
                    <a:pt x="47587" y="5484"/>
                  </a:cubicBezTo>
                  <a:cubicBezTo>
                    <a:pt x="45905" y="5484"/>
                    <a:pt x="44077" y="5812"/>
                    <a:pt x="42687" y="6390"/>
                  </a:cubicBezTo>
                  <a:cubicBezTo>
                    <a:pt x="39561" y="2490"/>
                    <a:pt x="34609" y="0"/>
                    <a:pt x="296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8319275" y="1685250"/>
              <a:ext cx="2291375" cy="1516050"/>
            </a:xfrm>
            <a:custGeom>
              <a:avLst/>
              <a:gdLst/>
              <a:ahLst/>
              <a:cxnLst/>
              <a:rect l="l" t="t" r="r" b="b"/>
              <a:pathLst>
                <a:path w="91655" h="60642" fill="none" extrusionOk="0">
                  <a:moveTo>
                    <a:pt x="91539" y="35291"/>
                  </a:moveTo>
                  <a:cubicBezTo>
                    <a:pt x="91385" y="38797"/>
                    <a:pt x="88380" y="41725"/>
                    <a:pt x="84989" y="42611"/>
                  </a:cubicBezTo>
                  <a:cubicBezTo>
                    <a:pt x="84989" y="43767"/>
                    <a:pt x="84411" y="44768"/>
                    <a:pt x="83564" y="45500"/>
                  </a:cubicBezTo>
                  <a:cubicBezTo>
                    <a:pt x="82215" y="46695"/>
                    <a:pt x="80212" y="47157"/>
                    <a:pt x="78632" y="46271"/>
                  </a:cubicBezTo>
                  <a:cubicBezTo>
                    <a:pt x="78864" y="48467"/>
                    <a:pt x="77323" y="50740"/>
                    <a:pt x="75165" y="51279"/>
                  </a:cubicBezTo>
                  <a:cubicBezTo>
                    <a:pt x="73008" y="51819"/>
                    <a:pt x="70580" y="50586"/>
                    <a:pt x="69733" y="48544"/>
                  </a:cubicBezTo>
                  <a:cubicBezTo>
                    <a:pt x="69694" y="51819"/>
                    <a:pt x="67036" y="54901"/>
                    <a:pt x="63800" y="55440"/>
                  </a:cubicBezTo>
                  <a:cubicBezTo>
                    <a:pt x="60564" y="55941"/>
                    <a:pt x="57096" y="53822"/>
                    <a:pt x="56056" y="50740"/>
                  </a:cubicBezTo>
                  <a:cubicBezTo>
                    <a:pt x="56480" y="52628"/>
                    <a:pt x="55285" y="54747"/>
                    <a:pt x="53436" y="55402"/>
                  </a:cubicBezTo>
                  <a:cubicBezTo>
                    <a:pt x="51587" y="56018"/>
                    <a:pt x="49352" y="55093"/>
                    <a:pt x="48505" y="53321"/>
                  </a:cubicBezTo>
                  <a:cubicBezTo>
                    <a:pt x="48852" y="55556"/>
                    <a:pt x="48274" y="58176"/>
                    <a:pt x="46386" y="59370"/>
                  </a:cubicBezTo>
                  <a:cubicBezTo>
                    <a:pt x="44460" y="60564"/>
                    <a:pt x="41262" y="59177"/>
                    <a:pt x="41493" y="56943"/>
                  </a:cubicBezTo>
                  <a:cubicBezTo>
                    <a:pt x="40954" y="59062"/>
                    <a:pt x="38719" y="60641"/>
                    <a:pt x="36523" y="60449"/>
                  </a:cubicBezTo>
                  <a:cubicBezTo>
                    <a:pt x="34289" y="60256"/>
                    <a:pt x="32362" y="58330"/>
                    <a:pt x="32170" y="56134"/>
                  </a:cubicBezTo>
                  <a:cubicBezTo>
                    <a:pt x="31746" y="58291"/>
                    <a:pt x="29473" y="59832"/>
                    <a:pt x="27315" y="59485"/>
                  </a:cubicBezTo>
                  <a:cubicBezTo>
                    <a:pt x="25196" y="59139"/>
                    <a:pt x="23540" y="56904"/>
                    <a:pt x="23848" y="54747"/>
                  </a:cubicBezTo>
                  <a:cubicBezTo>
                    <a:pt x="23116" y="57944"/>
                    <a:pt x="19071" y="59948"/>
                    <a:pt x="16104" y="58522"/>
                  </a:cubicBezTo>
                  <a:cubicBezTo>
                    <a:pt x="13138" y="57135"/>
                    <a:pt x="12097" y="52743"/>
                    <a:pt x="14101" y="50162"/>
                  </a:cubicBezTo>
                  <a:cubicBezTo>
                    <a:pt x="11442" y="51934"/>
                    <a:pt x="7782" y="52628"/>
                    <a:pt x="5047" y="50933"/>
                  </a:cubicBezTo>
                  <a:cubicBezTo>
                    <a:pt x="2350" y="49237"/>
                    <a:pt x="1580" y="44730"/>
                    <a:pt x="4161" y="42804"/>
                  </a:cubicBezTo>
                  <a:cubicBezTo>
                    <a:pt x="2350" y="42418"/>
                    <a:pt x="963" y="40954"/>
                    <a:pt x="385" y="39221"/>
                  </a:cubicBezTo>
                  <a:cubicBezTo>
                    <a:pt x="39" y="38103"/>
                    <a:pt x="0" y="36832"/>
                    <a:pt x="462" y="35715"/>
                  </a:cubicBezTo>
                  <a:cubicBezTo>
                    <a:pt x="501" y="35715"/>
                    <a:pt x="501" y="35676"/>
                    <a:pt x="501" y="35638"/>
                  </a:cubicBezTo>
                  <a:cubicBezTo>
                    <a:pt x="1734" y="32864"/>
                    <a:pt x="5779" y="31747"/>
                    <a:pt x="8283" y="33519"/>
                  </a:cubicBezTo>
                  <a:cubicBezTo>
                    <a:pt x="7436" y="31592"/>
                    <a:pt x="6627" y="29512"/>
                    <a:pt x="7089" y="27470"/>
                  </a:cubicBezTo>
                  <a:cubicBezTo>
                    <a:pt x="7474" y="26006"/>
                    <a:pt x="8861" y="24773"/>
                    <a:pt x="10287" y="24619"/>
                  </a:cubicBezTo>
                  <a:cubicBezTo>
                    <a:pt x="9323" y="24234"/>
                    <a:pt x="8437" y="23540"/>
                    <a:pt x="7821" y="22693"/>
                  </a:cubicBezTo>
                  <a:cubicBezTo>
                    <a:pt x="6935" y="21499"/>
                    <a:pt x="6473" y="19957"/>
                    <a:pt x="6704" y="18493"/>
                  </a:cubicBezTo>
                  <a:cubicBezTo>
                    <a:pt x="7243" y="15411"/>
                    <a:pt x="10672" y="13215"/>
                    <a:pt x="13677" y="13986"/>
                  </a:cubicBezTo>
                  <a:cubicBezTo>
                    <a:pt x="14910" y="7013"/>
                    <a:pt x="21113" y="1234"/>
                    <a:pt x="28163" y="540"/>
                  </a:cubicBezTo>
                  <a:cubicBezTo>
                    <a:pt x="33634" y="1"/>
                    <a:pt x="39258" y="2582"/>
                    <a:pt x="42687" y="6859"/>
                  </a:cubicBezTo>
                  <a:cubicBezTo>
                    <a:pt x="45192" y="5818"/>
                    <a:pt x="49121" y="5587"/>
                    <a:pt x="51048" y="6627"/>
                  </a:cubicBezTo>
                  <a:cubicBezTo>
                    <a:pt x="53398" y="7937"/>
                    <a:pt x="54862" y="10634"/>
                    <a:pt x="54592" y="13292"/>
                  </a:cubicBezTo>
                  <a:cubicBezTo>
                    <a:pt x="57289" y="10364"/>
                    <a:pt x="62605" y="10480"/>
                    <a:pt x="65148" y="13562"/>
                  </a:cubicBezTo>
                  <a:cubicBezTo>
                    <a:pt x="65611" y="12291"/>
                    <a:pt x="67075" y="11443"/>
                    <a:pt x="68423" y="11674"/>
                  </a:cubicBezTo>
                  <a:cubicBezTo>
                    <a:pt x="69771" y="11867"/>
                    <a:pt x="70889" y="13061"/>
                    <a:pt x="71004" y="14448"/>
                  </a:cubicBezTo>
                  <a:cubicBezTo>
                    <a:pt x="72584" y="13177"/>
                    <a:pt x="75165" y="13370"/>
                    <a:pt x="76552" y="14834"/>
                  </a:cubicBezTo>
                  <a:cubicBezTo>
                    <a:pt x="77977" y="16336"/>
                    <a:pt x="78055" y="18879"/>
                    <a:pt x="76668" y="20420"/>
                  </a:cubicBezTo>
                  <a:cubicBezTo>
                    <a:pt x="77785" y="19071"/>
                    <a:pt x="80251" y="19765"/>
                    <a:pt x="81060" y="21344"/>
                  </a:cubicBezTo>
                  <a:cubicBezTo>
                    <a:pt x="81907" y="22885"/>
                    <a:pt x="81599" y="24812"/>
                    <a:pt x="81098" y="26507"/>
                  </a:cubicBezTo>
                  <a:cubicBezTo>
                    <a:pt x="81830" y="25544"/>
                    <a:pt x="83333" y="25274"/>
                    <a:pt x="84296" y="25968"/>
                  </a:cubicBezTo>
                  <a:cubicBezTo>
                    <a:pt x="85259" y="26661"/>
                    <a:pt x="85529" y="28164"/>
                    <a:pt x="84835" y="29127"/>
                  </a:cubicBezTo>
                  <a:cubicBezTo>
                    <a:pt x="88264" y="28356"/>
                    <a:pt x="91654" y="31785"/>
                    <a:pt x="91539" y="352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8297125" y="2023475"/>
              <a:ext cx="2111250" cy="1173400"/>
            </a:xfrm>
            <a:custGeom>
              <a:avLst/>
              <a:gdLst/>
              <a:ahLst/>
              <a:cxnLst/>
              <a:rect l="l" t="t" r="r" b="b"/>
              <a:pathLst>
                <a:path w="84450" h="46936" extrusionOk="0">
                  <a:moveTo>
                    <a:pt x="23178" y="1"/>
                  </a:moveTo>
                  <a:cubicBezTo>
                    <a:pt x="22695" y="1"/>
                    <a:pt x="22212" y="24"/>
                    <a:pt x="21729" y="72"/>
                  </a:cubicBezTo>
                  <a:cubicBezTo>
                    <a:pt x="16220" y="611"/>
                    <a:pt x="11211" y="4271"/>
                    <a:pt x="8707" y="9164"/>
                  </a:cubicBezTo>
                  <a:cubicBezTo>
                    <a:pt x="8013" y="10512"/>
                    <a:pt x="7513" y="11976"/>
                    <a:pt x="7243" y="13517"/>
                  </a:cubicBezTo>
                  <a:cubicBezTo>
                    <a:pt x="6833" y="13412"/>
                    <a:pt x="6415" y="13362"/>
                    <a:pt x="5996" y="13362"/>
                  </a:cubicBezTo>
                  <a:cubicBezTo>
                    <a:pt x="3347" y="13362"/>
                    <a:pt x="702" y="15363"/>
                    <a:pt x="270" y="18025"/>
                  </a:cubicBezTo>
                  <a:cubicBezTo>
                    <a:pt x="0" y="19489"/>
                    <a:pt x="462" y="20991"/>
                    <a:pt x="1348" y="22186"/>
                  </a:cubicBezTo>
                  <a:cubicBezTo>
                    <a:pt x="2003" y="23072"/>
                    <a:pt x="2851" y="23765"/>
                    <a:pt x="3853" y="24151"/>
                  </a:cubicBezTo>
                  <a:cubicBezTo>
                    <a:pt x="2889" y="24266"/>
                    <a:pt x="1926" y="24844"/>
                    <a:pt x="1271" y="25692"/>
                  </a:cubicBezTo>
                  <a:cubicBezTo>
                    <a:pt x="1849" y="27425"/>
                    <a:pt x="3236" y="28889"/>
                    <a:pt x="5047" y="29275"/>
                  </a:cubicBezTo>
                  <a:cubicBezTo>
                    <a:pt x="2466" y="31201"/>
                    <a:pt x="3236" y="35708"/>
                    <a:pt x="5933" y="37404"/>
                  </a:cubicBezTo>
                  <a:cubicBezTo>
                    <a:pt x="7023" y="38079"/>
                    <a:pt x="8259" y="38375"/>
                    <a:pt x="9520" y="38375"/>
                  </a:cubicBezTo>
                  <a:cubicBezTo>
                    <a:pt x="11425" y="38375"/>
                    <a:pt x="13387" y="37699"/>
                    <a:pt x="14987" y="36633"/>
                  </a:cubicBezTo>
                  <a:lnTo>
                    <a:pt x="14987" y="36633"/>
                  </a:lnTo>
                  <a:cubicBezTo>
                    <a:pt x="12983" y="39214"/>
                    <a:pt x="14024" y="43606"/>
                    <a:pt x="16990" y="44993"/>
                  </a:cubicBezTo>
                  <a:cubicBezTo>
                    <a:pt x="17655" y="45313"/>
                    <a:pt x="18375" y="45460"/>
                    <a:pt x="19099" y="45460"/>
                  </a:cubicBezTo>
                  <a:cubicBezTo>
                    <a:pt x="21604" y="45460"/>
                    <a:pt x="24166" y="43698"/>
                    <a:pt x="24734" y="41218"/>
                  </a:cubicBezTo>
                  <a:lnTo>
                    <a:pt x="24734" y="41218"/>
                  </a:lnTo>
                  <a:cubicBezTo>
                    <a:pt x="24426" y="43375"/>
                    <a:pt x="26082" y="45610"/>
                    <a:pt x="28201" y="45956"/>
                  </a:cubicBezTo>
                  <a:cubicBezTo>
                    <a:pt x="28406" y="45989"/>
                    <a:pt x="28612" y="46005"/>
                    <a:pt x="28817" y="46005"/>
                  </a:cubicBezTo>
                  <a:cubicBezTo>
                    <a:pt x="30773" y="46005"/>
                    <a:pt x="32672" y="44557"/>
                    <a:pt x="33056" y="42605"/>
                  </a:cubicBezTo>
                  <a:cubicBezTo>
                    <a:pt x="33248" y="44801"/>
                    <a:pt x="35175" y="46727"/>
                    <a:pt x="37409" y="46920"/>
                  </a:cubicBezTo>
                  <a:cubicBezTo>
                    <a:pt x="37531" y="46930"/>
                    <a:pt x="37653" y="46936"/>
                    <a:pt x="37774" y="46936"/>
                  </a:cubicBezTo>
                  <a:cubicBezTo>
                    <a:pt x="39848" y="46936"/>
                    <a:pt x="41870" y="45415"/>
                    <a:pt x="42379" y="43414"/>
                  </a:cubicBezTo>
                  <a:lnTo>
                    <a:pt x="42379" y="43414"/>
                  </a:lnTo>
                  <a:cubicBezTo>
                    <a:pt x="42206" y="45083"/>
                    <a:pt x="43948" y="46280"/>
                    <a:pt x="45643" y="46280"/>
                  </a:cubicBezTo>
                  <a:cubicBezTo>
                    <a:pt x="46217" y="46280"/>
                    <a:pt x="46785" y="46143"/>
                    <a:pt x="47272" y="45841"/>
                  </a:cubicBezTo>
                  <a:cubicBezTo>
                    <a:pt x="49160" y="44647"/>
                    <a:pt x="49738" y="42027"/>
                    <a:pt x="49391" y="39792"/>
                  </a:cubicBezTo>
                  <a:lnTo>
                    <a:pt x="49391" y="39792"/>
                  </a:lnTo>
                  <a:cubicBezTo>
                    <a:pt x="50060" y="41192"/>
                    <a:pt x="51596" y="42064"/>
                    <a:pt x="53123" y="42064"/>
                  </a:cubicBezTo>
                  <a:cubicBezTo>
                    <a:pt x="53529" y="42064"/>
                    <a:pt x="53934" y="42002"/>
                    <a:pt x="54322" y="41873"/>
                  </a:cubicBezTo>
                  <a:cubicBezTo>
                    <a:pt x="56171" y="41218"/>
                    <a:pt x="57366" y="39099"/>
                    <a:pt x="56942" y="37211"/>
                  </a:cubicBezTo>
                  <a:lnTo>
                    <a:pt x="56942" y="37211"/>
                  </a:lnTo>
                  <a:cubicBezTo>
                    <a:pt x="57880" y="39989"/>
                    <a:pt x="60789" y="41985"/>
                    <a:pt x="63724" y="41985"/>
                  </a:cubicBezTo>
                  <a:cubicBezTo>
                    <a:pt x="64045" y="41985"/>
                    <a:pt x="64366" y="41961"/>
                    <a:pt x="64686" y="41911"/>
                  </a:cubicBezTo>
                  <a:cubicBezTo>
                    <a:pt x="67922" y="41372"/>
                    <a:pt x="70580" y="38290"/>
                    <a:pt x="70619" y="35015"/>
                  </a:cubicBezTo>
                  <a:cubicBezTo>
                    <a:pt x="71332" y="36732"/>
                    <a:pt x="73161" y="37877"/>
                    <a:pt x="75009" y="37877"/>
                  </a:cubicBezTo>
                  <a:cubicBezTo>
                    <a:pt x="75358" y="37877"/>
                    <a:pt x="75708" y="37836"/>
                    <a:pt x="76051" y="37750"/>
                  </a:cubicBezTo>
                  <a:cubicBezTo>
                    <a:pt x="78209" y="37211"/>
                    <a:pt x="79750" y="34938"/>
                    <a:pt x="79518" y="32742"/>
                  </a:cubicBezTo>
                  <a:lnTo>
                    <a:pt x="79518" y="32742"/>
                  </a:lnTo>
                  <a:cubicBezTo>
                    <a:pt x="80084" y="33059"/>
                    <a:pt x="80703" y="33203"/>
                    <a:pt x="81327" y="33203"/>
                  </a:cubicBezTo>
                  <a:cubicBezTo>
                    <a:pt x="82448" y="33203"/>
                    <a:pt x="83584" y="32738"/>
                    <a:pt x="84450" y="31971"/>
                  </a:cubicBezTo>
                  <a:cubicBezTo>
                    <a:pt x="83446" y="30030"/>
                    <a:pt x="81482" y="28554"/>
                    <a:pt x="79366" y="28554"/>
                  </a:cubicBezTo>
                  <a:cubicBezTo>
                    <a:pt x="79047" y="28554"/>
                    <a:pt x="78725" y="28587"/>
                    <a:pt x="78401" y="28658"/>
                  </a:cubicBezTo>
                  <a:cubicBezTo>
                    <a:pt x="79095" y="27695"/>
                    <a:pt x="78825" y="26192"/>
                    <a:pt x="77823" y="25499"/>
                  </a:cubicBezTo>
                  <a:cubicBezTo>
                    <a:pt x="77452" y="25246"/>
                    <a:pt x="77000" y="25126"/>
                    <a:pt x="76545" y="25126"/>
                  </a:cubicBezTo>
                  <a:cubicBezTo>
                    <a:pt x="75821" y="25126"/>
                    <a:pt x="75090" y="25432"/>
                    <a:pt x="74664" y="26000"/>
                  </a:cubicBezTo>
                  <a:cubicBezTo>
                    <a:pt x="75165" y="24343"/>
                    <a:pt x="75473" y="22417"/>
                    <a:pt x="74626" y="20876"/>
                  </a:cubicBezTo>
                  <a:cubicBezTo>
                    <a:pt x="74090" y="19879"/>
                    <a:pt x="72926" y="19235"/>
                    <a:pt x="71859" y="19235"/>
                  </a:cubicBezTo>
                  <a:cubicBezTo>
                    <a:pt x="71258" y="19235"/>
                    <a:pt x="70688" y="19439"/>
                    <a:pt x="70279" y="19899"/>
                  </a:cubicBezTo>
                  <a:lnTo>
                    <a:pt x="70279" y="19899"/>
                  </a:lnTo>
                  <a:cubicBezTo>
                    <a:pt x="71581" y="18352"/>
                    <a:pt x="71527" y="15812"/>
                    <a:pt x="70118" y="14365"/>
                  </a:cubicBezTo>
                  <a:cubicBezTo>
                    <a:pt x="69357" y="13541"/>
                    <a:pt x="68237" y="13122"/>
                    <a:pt x="67114" y="13122"/>
                  </a:cubicBezTo>
                  <a:cubicBezTo>
                    <a:pt x="66189" y="13122"/>
                    <a:pt x="65262" y="13406"/>
                    <a:pt x="64532" y="13980"/>
                  </a:cubicBezTo>
                  <a:cubicBezTo>
                    <a:pt x="64455" y="12593"/>
                    <a:pt x="63299" y="11398"/>
                    <a:pt x="61989" y="11167"/>
                  </a:cubicBezTo>
                  <a:cubicBezTo>
                    <a:pt x="61857" y="11149"/>
                    <a:pt x="61724" y="11140"/>
                    <a:pt x="61592" y="11140"/>
                  </a:cubicBezTo>
                  <a:cubicBezTo>
                    <a:pt x="60339" y="11140"/>
                    <a:pt x="59129" y="11943"/>
                    <a:pt x="58676" y="13094"/>
                  </a:cubicBezTo>
                  <a:cubicBezTo>
                    <a:pt x="57364" y="11503"/>
                    <a:pt x="55323" y="10703"/>
                    <a:pt x="53285" y="10703"/>
                  </a:cubicBezTo>
                  <a:cubicBezTo>
                    <a:pt x="51373" y="10703"/>
                    <a:pt x="49463" y="11407"/>
                    <a:pt x="48158" y="12824"/>
                  </a:cubicBezTo>
                  <a:cubicBezTo>
                    <a:pt x="48389" y="10166"/>
                    <a:pt x="46964" y="7430"/>
                    <a:pt x="44614" y="6159"/>
                  </a:cubicBezTo>
                  <a:cubicBezTo>
                    <a:pt x="43749" y="5692"/>
                    <a:pt x="42473" y="5481"/>
                    <a:pt x="41103" y="5481"/>
                  </a:cubicBezTo>
                  <a:cubicBezTo>
                    <a:pt x="39421" y="5481"/>
                    <a:pt x="37595" y="5799"/>
                    <a:pt x="36215" y="6351"/>
                  </a:cubicBezTo>
                  <a:cubicBezTo>
                    <a:pt x="33089" y="2488"/>
                    <a:pt x="28169" y="1"/>
                    <a:pt x="23178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fill="none" extrusionOk="0">
                  <a:moveTo>
                    <a:pt x="1888" y="60140"/>
                  </a:move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7200" y="16105"/>
                    <a:pt x="33788" y="15296"/>
                    <a:pt x="38874" y="12098"/>
                  </a:cubicBezTo>
                  <a:lnTo>
                    <a:pt x="36678" y="9055"/>
                  </a:lnTo>
                  <a:cubicBezTo>
                    <a:pt x="32902" y="10865"/>
                    <a:pt x="28587" y="11597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205" y="5240"/>
                    <a:pt x="28356" y="5895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488" y="14294"/>
                    <a:pt x="13408" y="15643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close/>
                </a:path>
              </a:pathLst>
            </a:custGeom>
            <a:noFill/>
            <a:ln w="1637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8773875" y="2307450"/>
              <a:ext cx="478725" cy="310175"/>
            </a:xfrm>
            <a:custGeom>
              <a:avLst/>
              <a:gdLst/>
              <a:ahLst/>
              <a:cxnLst/>
              <a:rect l="l" t="t" r="r" b="b"/>
              <a:pathLst>
                <a:path w="19149" h="12407" fill="none" extrusionOk="0">
                  <a:moveTo>
                    <a:pt x="19148" y="10364"/>
                  </a:moveTo>
                  <a:cubicBezTo>
                    <a:pt x="17183" y="12021"/>
                    <a:pt x="14255" y="12406"/>
                    <a:pt x="11905" y="11366"/>
                  </a:cubicBezTo>
                  <a:cubicBezTo>
                    <a:pt x="11404" y="11135"/>
                    <a:pt x="10942" y="10827"/>
                    <a:pt x="10518" y="10519"/>
                  </a:cubicBezTo>
                  <a:cubicBezTo>
                    <a:pt x="9517" y="9709"/>
                    <a:pt x="8746" y="8592"/>
                    <a:pt x="8284" y="7398"/>
                  </a:cubicBezTo>
                  <a:cubicBezTo>
                    <a:pt x="8014" y="6704"/>
                    <a:pt x="7898" y="6011"/>
                    <a:pt x="7860" y="5279"/>
                  </a:cubicBezTo>
                  <a:cubicBezTo>
                    <a:pt x="6473" y="6974"/>
                    <a:pt x="3661" y="7282"/>
                    <a:pt x="1965" y="5895"/>
                  </a:cubicBezTo>
                  <a:cubicBezTo>
                    <a:pt x="270" y="4508"/>
                    <a:pt x="1" y="1657"/>
                    <a:pt x="1426" y="1"/>
                  </a:cubicBezTo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8832625" y="2492375"/>
              <a:ext cx="971850" cy="1504475"/>
            </a:xfrm>
            <a:custGeom>
              <a:avLst/>
              <a:gdLst/>
              <a:ahLst/>
              <a:cxnLst/>
              <a:rect l="l" t="t" r="r" b="b"/>
              <a:pathLst>
                <a:path w="38874" h="60179" extrusionOk="0">
                  <a:moveTo>
                    <a:pt x="5934" y="1"/>
                  </a:moveTo>
                  <a:lnTo>
                    <a:pt x="5934" y="1"/>
                  </a:lnTo>
                  <a:cubicBezTo>
                    <a:pt x="5240" y="7051"/>
                    <a:pt x="7398" y="14448"/>
                    <a:pt x="5317" y="21267"/>
                  </a:cubicBezTo>
                  <a:cubicBezTo>
                    <a:pt x="3815" y="19418"/>
                    <a:pt x="2775" y="17184"/>
                    <a:pt x="2312" y="14872"/>
                  </a:cubicBezTo>
                  <a:cubicBezTo>
                    <a:pt x="1542" y="15450"/>
                    <a:pt x="771" y="16028"/>
                    <a:pt x="1" y="16606"/>
                  </a:cubicBezTo>
                  <a:cubicBezTo>
                    <a:pt x="5086" y="31130"/>
                    <a:pt x="2929" y="59640"/>
                    <a:pt x="1888" y="60140"/>
                  </a:cubicBezTo>
                  <a:lnTo>
                    <a:pt x="16606" y="60179"/>
                  </a:lnTo>
                  <a:cubicBezTo>
                    <a:pt x="14833" y="59986"/>
                    <a:pt x="9093" y="32093"/>
                    <a:pt x="13523" y="24619"/>
                  </a:cubicBezTo>
                  <a:cubicBezTo>
                    <a:pt x="13947" y="23926"/>
                    <a:pt x="14332" y="23232"/>
                    <a:pt x="14833" y="22616"/>
                  </a:cubicBezTo>
                  <a:cubicBezTo>
                    <a:pt x="17068" y="19803"/>
                    <a:pt x="19264" y="16991"/>
                    <a:pt x="21498" y="14179"/>
                  </a:cubicBezTo>
                  <a:cubicBezTo>
                    <a:pt x="23553" y="14873"/>
                    <a:pt x="25723" y="15212"/>
                    <a:pt x="27896" y="15212"/>
                  </a:cubicBezTo>
                  <a:cubicBezTo>
                    <a:pt x="31753" y="15212"/>
                    <a:pt x="35621" y="14144"/>
                    <a:pt x="38874" y="12098"/>
                  </a:cubicBezTo>
                  <a:lnTo>
                    <a:pt x="36678" y="9055"/>
                  </a:lnTo>
                  <a:cubicBezTo>
                    <a:pt x="33716" y="10475"/>
                    <a:pt x="30423" y="11231"/>
                    <a:pt x="27133" y="11231"/>
                  </a:cubicBezTo>
                  <a:cubicBezTo>
                    <a:pt x="26228" y="11231"/>
                    <a:pt x="25324" y="11174"/>
                    <a:pt x="24426" y="11058"/>
                  </a:cubicBezTo>
                  <a:cubicBezTo>
                    <a:pt x="26430" y="9093"/>
                    <a:pt x="28780" y="7436"/>
                    <a:pt x="31361" y="6281"/>
                  </a:cubicBezTo>
                  <a:cubicBezTo>
                    <a:pt x="30930" y="5892"/>
                    <a:pt x="30401" y="5740"/>
                    <a:pt x="29839" y="5740"/>
                  </a:cubicBezTo>
                  <a:cubicBezTo>
                    <a:pt x="28894" y="5740"/>
                    <a:pt x="27853" y="6169"/>
                    <a:pt x="27008" y="6627"/>
                  </a:cubicBezTo>
                  <a:cubicBezTo>
                    <a:pt x="23540" y="8515"/>
                    <a:pt x="20227" y="10673"/>
                    <a:pt x="17106" y="13061"/>
                  </a:cubicBezTo>
                  <a:cubicBezTo>
                    <a:pt x="15852" y="14017"/>
                    <a:pt x="14320" y="15042"/>
                    <a:pt x="12833" y="15042"/>
                  </a:cubicBezTo>
                  <a:cubicBezTo>
                    <a:pt x="12402" y="15042"/>
                    <a:pt x="11974" y="14956"/>
                    <a:pt x="11559" y="14756"/>
                  </a:cubicBezTo>
                  <a:cubicBezTo>
                    <a:pt x="10249" y="14140"/>
                    <a:pt x="9671" y="12599"/>
                    <a:pt x="9324" y="11212"/>
                  </a:cubicBezTo>
                  <a:cubicBezTo>
                    <a:pt x="8631" y="8554"/>
                    <a:pt x="8245" y="5818"/>
                    <a:pt x="8168" y="3122"/>
                  </a:cubicBezTo>
                  <a:cubicBezTo>
                    <a:pt x="7167" y="2312"/>
                    <a:pt x="6396" y="1195"/>
                    <a:pt x="5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8833600" y="1855250"/>
              <a:ext cx="253325" cy="226075"/>
            </a:xfrm>
            <a:custGeom>
              <a:avLst/>
              <a:gdLst/>
              <a:ahLst/>
              <a:cxnLst/>
              <a:rect l="l" t="t" r="r" b="b"/>
              <a:pathLst>
                <a:path w="10133" h="9043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76" y="473"/>
                    <a:pt x="5066" y="532"/>
                    <a:pt x="4961" y="532"/>
                  </a:cubicBezTo>
                  <a:cubicBezTo>
                    <a:pt x="4874" y="532"/>
                    <a:pt x="4791" y="492"/>
                    <a:pt x="4739" y="405"/>
                  </a:cubicBezTo>
                  <a:cubicBezTo>
                    <a:pt x="4739" y="405"/>
                    <a:pt x="4739" y="367"/>
                    <a:pt x="4739" y="367"/>
                  </a:cubicBezTo>
                  <a:cubicBezTo>
                    <a:pt x="4637" y="203"/>
                    <a:pt x="4447" y="115"/>
                    <a:pt x="4258" y="115"/>
                  </a:cubicBezTo>
                  <a:cubicBezTo>
                    <a:pt x="4090" y="115"/>
                    <a:pt x="3923" y="184"/>
                    <a:pt x="3814" y="328"/>
                  </a:cubicBezTo>
                  <a:cubicBezTo>
                    <a:pt x="3545" y="752"/>
                    <a:pt x="3391" y="1253"/>
                    <a:pt x="3352" y="1715"/>
                  </a:cubicBezTo>
                  <a:cubicBezTo>
                    <a:pt x="3313" y="2100"/>
                    <a:pt x="3352" y="2486"/>
                    <a:pt x="3429" y="2832"/>
                  </a:cubicBezTo>
                  <a:cubicBezTo>
                    <a:pt x="3007" y="2605"/>
                    <a:pt x="2559" y="2515"/>
                    <a:pt x="2083" y="2515"/>
                  </a:cubicBezTo>
                  <a:cubicBezTo>
                    <a:pt x="1993" y="2515"/>
                    <a:pt x="1902" y="2518"/>
                    <a:pt x="1811" y="2524"/>
                  </a:cubicBezTo>
                  <a:cubicBezTo>
                    <a:pt x="1349" y="2563"/>
                    <a:pt x="848" y="2717"/>
                    <a:pt x="424" y="2987"/>
                  </a:cubicBezTo>
                  <a:cubicBezTo>
                    <a:pt x="116" y="3218"/>
                    <a:pt x="154" y="3719"/>
                    <a:pt x="463" y="3911"/>
                  </a:cubicBezTo>
                  <a:lnTo>
                    <a:pt x="501" y="3911"/>
                  </a:lnTo>
                  <a:cubicBezTo>
                    <a:pt x="694" y="4027"/>
                    <a:pt x="655" y="4296"/>
                    <a:pt x="463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975" y="5726"/>
                    <a:pt x="1658" y="5882"/>
                    <a:pt x="2322" y="5882"/>
                  </a:cubicBezTo>
                  <a:cubicBezTo>
                    <a:pt x="2396" y="5882"/>
                    <a:pt x="2470" y="5880"/>
                    <a:pt x="2543" y="5876"/>
                  </a:cubicBezTo>
                  <a:lnTo>
                    <a:pt x="2543" y="5876"/>
                  </a:ln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81" y="7725"/>
                  </a:cubicBezTo>
                  <a:cubicBezTo>
                    <a:pt x="2081" y="8016"/>
                    <a:pt x="2343" y="8218"/>
                    <a:pt x="2604" y="8218"/>
                  </a:cubicBezTo>
                  <a:cubicBezTo>
                    <a:pt x="2690" y="8218"/>
                    <a:pt x="2775" y="8197"/>
                    <a:pt x="2851" y="8149"/>
                  </a:cubicBezTo>
                  <a:cubicBezTo>
                    <a:pt x="2890" y="8149"/>
                    <a:pt x="2890" y="8111"/>
                    <a:pt x="2890" y="8111"/>
                  </a:cubicBez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313" y="8457"/>
                  </a:lnTo>
                  <a:cubicBezTo>
                    <a:pt x="3285" y="8804"/>
                    <a:pt x="3559" y="9042"/>
                    <a:pt x="3861" y="9042"/>
                  </a:cubicBezTo>
                  <a:cubicBezTo>
                    <a:pt x="3961" y="9042"/>
                    <a:pt x="4065" y="9016"/>
                    <a:pt x="4161" y="8958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43"/>
                  </a:cubicBezTo>
                  <a:cubicBezTo>
                    <a:pt x="7154" y="8866"/>
                    <a:pt x="7219" y="8877"/>
                    <a:pt x="7283" y="8877"/>
                  </a:cubicBezTo>
                  <a:cubicBezTo>
                    <a:pt x="7630" y="8877"/>
                    <a:pt x="7919" y="8546"/>
                    <a:pt x="7821" y="8188"/>
                  </a:cubicBezTo>
                  <a:lnTo>
                    <a:pt x="7783" y="8111"/>
                  </a:lnTo>
                  <a:cubicBezTo>
                    <a:pt x="7750" y="7915"/>
                    <a:pt x="7883" y="7747"/>
                    <a:pt x="8065" y="7747"/>
                  </a:cubicBezTo>
                  <a:cubicBezTo>
                    <a:pt x="8098" y="7747"/>
                    <a:pt x="8132" y="7752"/>
                    <a:pt x="8168" y="7764"/>
                  </a:cubicBez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45" y="5722"/>
                    <a:pt x="8129" y="5645"/>
                    <a:pt x="8052" y="5568"/>
                  </a:cubicBezTo>
                  <a:cubicBezTo>
                    <a:pt x="8630" y="5529"/>
                    <a:pt x="9208" y="5375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78" y="3719"/>
                    <a:pt x="9670" y="3603"/>
                  </a:cubicBezTo>
                  <a:cubicBezTo>
                    <a:pt x="10017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216"/>
                  </a:cubicBezTo>
                  <a:cubicBezTo>
                    <a:pt x="8209" y="2200"/>
                    <a:pt x="8095" y="2192"/>
                    <a:pt x="7980" y="2192"/>
                  </a:cubicBezTo>
                  <a:cubicBezTo>
                    <a:pt x="7545" y="2192"/>
                    <a:pt x="7100" y="2303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3" y="1"/>
                    <a:pt x="5760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8833600" y="1852850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78" y="3815"/>
                    <a:pt x="9670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10017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312"/>
                  </a:cubicBezTo>
                  <a:cubicBezTo>
                    <a:pt x="7783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5" y="694"/>
                    <a:pt x="4739" y="501"/>
                  </a:cubicBezTo>
                  <a:cubicBezTo>
                    <a:pt x="4739" y="501"/>
                    <a:pt x="4739" y="463"/>
                    <a:pt x="4739" y="463"/>
                  </a:cubicBezTo>
                  <a:cubicBezTo>
                    <a:pt x="4546" y="155"/>
                    <a:pt x="4045" y="116"/>
                    <a:pt x="3814" y="424"/>
                  </a:cubicBezTo>
                  <a:cubicBezTo>
                    <a:pt x="3545" y="848"/>
                    <a:pt x="3391" y="1349"/>
                    <a:pt x="3352" y="1811"/>
                  </a:cubicBezTo>
                  <a:cubicBezTo>
                    <a:pt x="3313" y="2196"/>
                    <a:pt x="3352" y="2582"/>
                    <a:pt x="3429" y="2928"/>
                  </a:cubicBezTo>
                  <a:cubicBezTo>
                    <a:pt x="2928" y="2659"/>
                    <a:pt x="2389" y="2582"/>
                    <a:pt x="1811" y="2620"/>
                  </a:cubicBezTo>
                  <a:cubicBezTo>
                    <a:pt x="1349" y="2659"/>
                    <a:pt x="848" y="2813"/>
                    <a:pt x="424" y="3083"/>
                  </a:cubicBezTo>
                  <a:cubicBezTo>
                    <a:pt x="116" y="3314"/>
                    <a:pt x="154" y="3815"/>
                    <a:pt x="463" y="4007"/>
                  </a:cubicBezTo>
                  <a:cubicBezTo>
                    <a:pt x="463" y="4007"/>
                    <a:pt x="463" y="4007"/>
                    <a:pt x="501" y="4007"/>
                  </a:cubicBezTo>
                  <a:cubicBezTo>
                    <a:pt x="694" y="4123"/>
                    <a:pt x="655" y="4392"/>
                    <a:pt x="463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56"/>
                    <a:pt x="1811" y="6011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81" y="7821"/>
                  </a:cubicBezTo>
                  <a:cubicBezTo>
                    <a:pt x="2081" y="8207"/>
                    <a:pt x="2543" y="8438"/>
                    <a:pt x="2851" y="8245"/>
                  </a:cubicBezTo>
                  <a:cubicBezTo>
                    <a:pt x="2890" y="8245"/>
                    <a:pt x="2890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313" y="8553"/>
                  </a:lnTo>
                  <a:cubicBezTo>
                    <a:pt x="3275" y="9016"/>
                    <a:pt x="3776" y="9285"/>
                    <a:pt x="4161" y="9054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39"/>
                  </a:cubicBezTo>
                  <a:cubicBezTo>
                    <a:pt x="7513" y="9093"/>
                    <a:pt x="7937" y="8707"/>
                    <a:pt x="7821" y="8284"/>
                  </a:cubicBezTo>
                  <a:lnTo>
                    <a:pt x="7783" y="8207"/>
                  </a:lnTo>
                  <a:cubicBezTo>
                    <a:pt x="7744" y="7975"/>
                    <a:pt x="7937" y="7783"/>
                    <a:pt x="8168" y="7860"/>
                  </a:cubicBezTo>
                  <a:cubicBezTo>
                    <a:pt x="8168" y="7860"/>
                    <a:pt x="8168" y="7860"/>
                    <a:pt x="8168" y="7860"/>
                  </a:cubicBezTo>
                  <a:cubicBezTo>
                    <a:pt x="8515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45" y="5818"/>
                    <a:pt x="8129" y="5741"/>
                    <a:pt x="8052" y="5664"/>
                  </a:cubicBezTo>
                  <a:cubicBezTo>
                    <a:pt x="8630" y="5625"/>
                    <a:pt x="9208" y="5471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8955925" y="1939775"/>
              <a:ext cx="17350" cy="17125"/>
            </a:xfrm>
            <a:custGeom>
              <a:avLst/>
              <a:gdLst/>
              <a:ahLst/>
              <a:cxnLst/>
              <a:rect l="l" t="t" r="r" b="b"/>
              <a:pathLst>
                <a:path w="694" h="685" extrusionOk="0">
                  <a:moveTo>
                    <a:pt x="284" y="0"/>
                  </a:moveTo>
                  <a:cubicBezTo>
                    <a:pt x="270" y="0"/>
                    <a:pt x="250" y="10"/>
                    <a:pt x="231" y="29"/>
                  </a:cubicBezTo>
                  <a:cubicBezTo>
                    <a:pt x="193" y="29"/>
                    <a:pt x="193" y="29"/>
                    <a:pt x="154" y="68"/>
                  </a:cubicBezTo>
                  <a:cubicBezTo>
                    <a:pt x="116" y="68"/>
                    <a:pt x="116" y="106"/>
                    <a:pt x="77" y="106"/>
                  </a:cubicBezTo>
                  <a:cubicBezTo>
                    <a:pt x="77" y="145"/>
                    <a:pt x="39" y="145"/>
                    <a:pt x="39" y="183"/>
                  </a:cubicBezTo>
                  <a:cubicBezTo>
                    <a:pt x="0" y="222"/>
                    <a:pt x="0" y="261"/>
                    <a:pt x="0" y="261"/>
                  </a:cubicBezTo>
                  <a:cubicBezTo>
                    <a:pt x="0" y="299"/>
                    <a:pt x="0" y="338"/>
                    <a:pt x="0" y="376"/>
                  </a:cubicBezTo>
                  <a:cubicBezTo>
                    <a:pt x="0" y="376"/>
                    <a:pt x="0" y="415"/>
                    <a:pt x="0" y="453"/>
                  </a:cubicBezTo>
                  <a:cubicBezTo>
                    <a:pt x="0" y="453"/>
                    <a:pt x="0" y="492"/>
                    <a:pt x="39" y="492"/>
                  </a:cubicBezTo>
                  <a:cubicBezTo>
                    <a:pt x="39" y="530"/>
                    <a:pt x="39" y="569"/>
                    <a:pt x="77" y="569"/>
                  </a:cubicBezTo>
                  <a:cubicBezTo>
                    <a:pt x="116" y="607"/>
                    <a:pt x="116" y="607"/>
                    <a:pt x="154" y="646"/>
                  </a:cubicBezTo>
                  <a:cubicBezTo>
                    <a:pt x="193" y="646"/>
                    <a:pt x="193" y="684"/>
                    <a:pt x="231" y="684"/>
                  </a:cubicBezTo>
                  <a:lnTo>
                    <a:pt x="462" y="684"/>
                  </a:lnTo>
                  <a:cubicBezTo>
                    <a:pt x="462" y="684"/>
                    <a:pt x="501" y="646"/>
                    <a:pt x="501" y="646"/>
                  </a:cubicBezTo>
                  <a:cubicBezTo>
                    <a:pt x="539" y="646"/>
                    <a:pt x="539" y="607"/>
                    <a:pt x="578" y="607"/>
                  </a:cubicBezTo>
                  <a:cubicBezTo>
                    <a:pt x="616" y="569"/>
                    <a:pt x="616" y="530"/>
                    <a:pt x="616" y="530"/>
                  </a:cubicBezTo>
                  <a:cubicBezTo>
                    <a:pt x="655" y="492"/>
                    <a:pt x="655" y="453"/>
                    <a:pt x="655" y="415"/>
                  </a:cubicBezTo>
                  <a:cubicBezTo>
                    <a:pt x="694" y="415"/>
                    <a:pt x="694" y="376"/>
                    <a:pt x="694" y="338"/>
                  </a:cubicBezTo>
                  <a:cubicBezTo>
                    <a:pt x="694" y="299"/>
                    <a:pt x="694" y="261"/>
                    <a:pt x="655" y="261"/>
                  </a:cubicBezTo>
                  <a:cubicBezTo>
                    <a:pt x="655" y="183"/>
                    <a:pt x="616" y="145"/>
                    <a:pt x="616" y="106"/>
                  </a:cubicBezTo>
                  <a:cubicBezTo>
                    <a:pt x="578" y="106"/>
                    <a:pt x="539" y="68"/>
                    <a:pt x="539" y="68"/>
                  </a:cubicBezTo>
                  <a:cubicBezTo>
                    <a:pt x="501" y="29"/>
                    <a:pt x="462" y="29"/>
                    <a:pt x="462" y="29"/>
                  </a:cubicBezTo>
                  <a:lnTo>
                    <a:pt x="308" y="29"/>
                  </a:lnTo>
                  <a:cubicBezTo>
                    <a:pt x="308" y="10"/>
                    <a:pt x="299" y="0"/>
                    <a:pt x="28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8930875" y="19597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32" y="1"/>
                  </a:moveTo>
                  <a:cubicBezTo>
                    <a:pt x="193" y="1"/>
                    <a:pt x="193" y="39"/>
                    <a:pt x="154" y="39"/>
                  </a:cubicBezTo>
                  <a:cubicBezTo>
                    <a:pt x="116" y="39"/>
                    <a:pt x="116" y="78"/>
                    <a:pt x="77" y="116"/>
                  </a:cubicBezTo>
                  <a:cubicBezTo>
                    <a:pt x="77" y="116"/>
                    <a:pt x="39" y="155"/>
                    <a:pt x="39" y="194"/>
                  </a:cubicBezTo>
                  <a:cubicBezTo>
                    <a:pt x="0" y="194"/>
                    <a:pt x="0" y="232"/>
                    <a:pt x="0" y="271"/>
                  </a:cubicBezTo>
                  <a:cubicBezTo>
                    <a:pt x="0" y="309"/>
                    <a:pt x="0" y="348"/>
                    <a:pt x="0" y="348"/>
                  </a:cubicBezTo>
                  <a:cubicBezTo>
                    <a:pt x="0" y="386"/>
                    <a:pt x="0" y="425"/>
                    <a:pt x="0" y="425"/>
                  </a:cubicBezTo>
                  <a:cubicBezTo>
                    <a:pt x="0" y="463"/>
                    <a:pt x="0" y="463"/>
                    <a:pt x="39" y="502"/>
                  </a:cubicBezTo>
                  <a:cubicBezTo>
                    <a:pt x="39" y="502"/>
                    <a:pt x="39" y="540"/>
                    <a:pt x="77" y="579"/>
                  </a:cubicBezTo>
                  <a:cubicBezTo>
                    <a:pt x="116" y="579"/>
                    <a:pt x="116" y="617"/>
                    <a:pt x="154" y="617"/>
                  </a:cubicBezTo>
                  <a:cubicBezTo>
                    <a:pt x="193" y="656"/>
                    <a:pt x="193" y="656"/>
                    <a:pt x="232" y="656"/>
                  </a:cubicBezTo>
                  <a:cubicBezTo>
                    <a:pt x="270" y="694"/>
                    <a:pt x="309" y="694"/>
                    <a:pt x="309" y="694"/>
                  </a:cubicBezTo>
                  <a:cubicBezTo>
                    <a:pt x="347" y="694"/>
                    <a:pt x="386" y="694"/>
                    <a:pt x="424" y="656"/>
                  </a:cubicBezTo>
                  <a:lnTo>
                    <a:pt x="501" y="656"/>
                  </a:lnTo>
                  <a:cubicBezTo>
                    <a:pt x="540" y="617"/>
                    <a:pt x="540" y="617"/>
                    <a:pt x="578" y="579"/>
                  </a:cubicBezTo>
                  <a:cubicBezTo>
                    <a:pt x="617" y="540"/>
                    <a:pt x="617" y="540"/>
                    <a:pt x="617" y="502"/>
                  </a:cubicBezTo>
                  <a:cubicBezTo>
                    <a:pt x="655" y="463"/>
                    <a:pt x="655" y="463"/>
                    <a:pt x="655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309"/>
                    <a:pt x="694" y="271"/>
                    <a:pt x="655" y="232"/>
                  </a:cubicBezTo>
                  <a:cubicBezTo>
                    <a:pt x="655" y="194"/>
                    <a:pt x="617" y="155"/>
                    <a:pt x="617" y="116"/>
                  </a:cubicBezTo>
                  <a:cubicBezTo>
                    <a:pt x="578" y="78"/>
                    <a:pt x="540" y="78"/>
                    <a:pt x="540" y="39"/>
                  </a:cubicBezTo>
                  <a:cubicBezTo>
                    <a:pt x="501" y="39"/>
                    <a:pt x="463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8943400" y="198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347" y="1"/>
                    <a:pt x="347" y="39"/>
                    <a:pt x="308" y="39"/>
                  </a:cubicBezTo>
                  <a:cubicBezTo>
                    <a:pt x="308" y="20"/>
                    <a:pt x="299" y="10"/>
                    <a:pt x="284" y="10"/>
                  </a:cubicBezTo>
                  <a:cubicBezTo>
                    <a:pt x="270" y="10"/>
                    <a:pt x="251" y="20"/>
                    <a:pt x="231" y="39"/>
                  </a:cubicBezTo>
                  <a:cubicBezTo>
                    <a:pt x="193" y="39"/>
                    <a:pt x="193" y="39"/>
                    <a:pt x="154" y="78"/>
                  </a:cubicBezTo>
                  <a:cubicBezTo>
                    <a:pt x="116" y="78"/>
                    <a:pt x="116" y="78"/>
                    <a:pt x="77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232"/>
                    <a:pt x="0" y="270"/>
                    <a:pt x="0" y="270"/>
                  </a:cubicBezTo>
                  <a:cubicBezTo>
                    <a:pt x="0" y="309"/>
                    <a:pt x="0" y="347"/>
                    <a:pt x="0" y="386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463"/>
                    <a:pt x="0" y="501"/>
                    <a:pt x="39" y="501"/>
                  </a:cubicBezTo>
                  <a:cubicBezTo>
                    <a:pt x="39" y="540"/>
                    <a:pt x="39" y="578"/>
                    <a:pt x="77" y="578"/>
                  </a:cubicBezTo>
                  <a:cubicBezTo>
                    <a:pt x="77" y="617"/>
                    <a:pt x="116" y="617"/>
                    <a:pt x="154" y="656"/>
                  </a:cubicBezTo>
                  <a:cubicBezTo>
                    <a:pt x="154" y="656"/>
                    <a:pt x="193" y="656"/>
                    <a:pt x="231" y="694"/>
                  </a:cubicBezTo>
                  <a:lnTo>
                    <a:pt x="424" y="694"/>
                  </a:lnTo>
                  <a:cubicBezTo>
                    <a:pt x="463" y="694"/>
                    <a:pt x="501" y="656"/>
                    <a:pt x="501" y="656"/>
                  </a:cubicBezTo>
                  <a:cubicBezTo>
                    <a:pt x="540" y="656"/>
                    <a:pt x="540" y="617"/>
                    <a:pt x="540" y="617"/>
                  </a:cubicBezTo>
                  <a:lnTo>
                    <a:pt x="578" y="617"/>
                  </a:lnTo>
                  <a:cubicBezTo>
                    <a:pt x="578" y="578"/>
                    <a:pt x="617" y="540"/>
                    <a:pt x="617" y="540"/>
                  </a:cubicBezTo>
                  <a:cubicBezTo>
                    <a:pt x="655" y="501"/>
                    <a:pt x="655" y="463"/>
                    <a:pt x="655" y="424"/>
                  </a:cubicBezTo>
                  <a:cubicBezTo>
                    <a:pt x="655" y="424"/>
                    <a:pt x="694" y="386"/>
                    <a:pt x="694" y="347"/>
                  </a:cubicBezTo>
                  <a:cubicBezTo>
                    <a:pt x="655" y="309"/>
                    <a:pt x="655" y="270"/>
                    <a:pt x="655" y="232"/>
                  </a:cubicBezTo>
                  <a:cubicBezTo>
                    <a:pt x="655" y="193"/>
                    <a:pt x="617" y="155"/>
                    <a:pt x="578" y="116"/>
                  </a:cubicBezTo>
                  <a:cubicBezTo>
                    <a:pt x="578" y="116"/>
                    <a:pt x="540" y="78"/>
                    <a:pt x="540" y="78"/>
                  </a:cubicBezTo>
                  <a:cubicBezTo>
                    <a:pt x="501" y="39"/>
                    <a:pt x="463" y="39"/>
                    <a:pt x="424" y="39"/>
                  </a:cubicBezTo>
                  <a:cubicBezTo>
                    <a:pt x="424" y="39"/>
                    <a:pt x="385" y="39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8972275" y="1985050"/>
              <a:ext cx="18325" cy="17125"/>
            </a:xfrm>
            <a:custGeom>
              <a:avLst/>
              <a:gdLst/>
              <a:ahLst/>
              <a:cxnLst/>
              <a:rect l="l" t="t" r="r" b="b"/>
              <a:pathLst>
                <a:path w="733" h="685" extrusionOk="0">
                  <a:moveTo>
                    <a:pt x="324" y="0"/>
                  </a:moveTo>
                  <a:cubicBezTo>
                    <a:pt x="309" y="0"/>
                    <a:pt x="290" y="10"/>
                    <a:pt x="271" y="29"/>
                  </a:cubicBezTo>
                  <a:cubicBezTo>
                    <a:pt x="232" y="29"/>
                    <a:pt x="232" y="29"/>
                    <a:pt x="194" y="68"/>
                  </a:cubicBezTo>
                  <a:cubicBezTo>
                    <a:pt x="155" y="68"/>
                    <a:pt x="155" y="106"/>
                    <a:pt x="117" y="106"/>
                  </a:cubicBezTo>
                  <a:cubicBezTo>
                    <a:pt x="78" y="145"/>
                    <a:pt x="78" y="145"/>
                    <a:pt x="78" y="183"/>
                  </a:cubicBezTo>
                  <a:cubicBezTo>
                    <a:pt x="40" y="222"/>
                    <a:pt x="40" y="260"/>
                    <a:pt x="40" y="260"/>
                  </a:cubicBezTo>
                  <a:cubicBezTo>
                    <a:pt x="40" y="299"/>
                    <a:pt x="1" y="337"/>
                    <a:pt x="40" y="376"/>
                  </a:cubicBezTo>
                  <a:cubicBezTo>
                    <a:pt x="40" y="376"/>
                    <a:pt x="40" y="414"/>
                    <a:pt x="40" y="453"/>
                  </a:cubicBezTo>
                  <a:cubicBezTo>
                    <a:pt x="40" y="453"/>
                    <a:pt x="40" y="491"/>
                    <a:pt x="40" y="491"/>
                  </a:cubicBezTo>
                  <a:cubicBezTo>
                    <a:pt x="78" y="530"/>
                    <a:pt x="78" y="568"/>
                    <a:pt x="117" y="568"/>
                  </a:cubicBezTo>
                  <a:cubicBezTo>
                    <a:pt x="117" y="607"/>
                    <a:pt x="155" y="607"/>
                    <a:pt x="194" y="646"/>
                  </a:cubicBezTo>
                  <a:cubicBezTo>
                    <a:pt x="194" y="646"/>
                    <a:pt x="232" y="684"/>
                    <a:pt x="271" y="684"/>
                  </a:cubicBezTo>
                  <a:lnTo>
                    <a:pt x="463" y="684"/>
                  </a:lnTo>
                  <a:cubicBezTo>
                    <a:pt x="502" y="684"/>
                    <a:pt x="540" y="646"/>
                    <a:pt x="540" y="646"/>
                  </a:cubicBezTo>
                  <a:cubicBezTo>
                    <a:pt x="579" y="646"/>
                    <a:pt x="579" y="607"/>
                    <a:pt x="579" y="607"/>
                  </a:cubicBezTo>
                  <a:lnTo>
                    <a:pt x="617" y="607"/>
                  </a:lnTo>
                  <a:cubicBezTo>
                    <a:pt x="617" y="568"/>
                    <a:pt x="656" y="530"/>
                    <a:pt x="656" y="530"/>
                  </a:cubicBezTo>
                  <a:cubicBezTo>
                    <a:pt x="694" y="491"/>
                    <a:pt x="694" y="453"/>
                    <a:pt x="694" y="414"/>
                  </a:cubicBezTo>
                  <a:cubicBezTo>
                    <a:pt x="694" y="414"/>
                    <a:pt x="733" y="376"/>
                    <a:pt x="694" y="337"/>
                  </a:cubicBezTo>
                  <a:cubicBezTo>
                    <a:pt x="694" y="299"/>
                    <a:pt x="694" y="260"/>
                    <a:pt x="694" y="260"/>
                  </a:cubicBezTo>
                  <a:cubicBezTo>
                    <a:pt x="694" y="183"/>
                    <a:pt x="656" y="145"/>
                    <a:pt x="617" y="106"/>
                  </a:cubicBezTo>
                  <a:cubicBezTo>
                    <a:pt x="617" y="106"/>
                    <a:pt x="579" y="68"/>
                    <a:pt x="579" y="68"/>
                  </a:cubicBezTo>
                  <a:cubicBezTo>
                    <a:pt x="540" y="29"/>
                    <a:pt x="502" y="29"/>
                    <a:pt x="463" y="29"/>
                  </a:cubicBezTo>
                  <a:lnTo>
                    <a:pt x="386" y="29"/>
                  </a:lnTo>
                  <a:cubicBezTo>
                    <a:pt x="386" y="16"/>
                    <a:pt x="386" y="12"/>
                    <a:pt x="385" y="12"/>
                  </a:cubicBezTo>
                  <a:cubicBezTo>
                    <a:pt x="382" y="12"/>
                    <a:pt x="373" y="29"/>
                    <a:pt x="348" y="29"/>
                  </a:cubicBezTo>
                  <a:cubicBezTo>
                    <a:pt x="348" y="10"/>
                    <a:pt x="338" y="0"/>
                    <a:pt x="32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8980950" y="1959750"/>
              <a:ext cx="18325" cy="17375"/>
            </a:xfrm>
            <a:custGeom>
              <a:avLst/>
              <a:gdLst/>
              <a:ahLst/>
              <a:cxnLst/>
              <a:rect l="l" t="t" r="r" b="b"/>
              <a:pathLst>
                <a:path w="733" h="695" extrusionOk="0">
                  <a:moveTo>
                    <a:pt x="270" y="1"/>
                  </a:moveTo>
                  <a:cubicBezTo>
                    <a:pt x="232" y="1"/>
                    <a:pt x="232" y="39"/>
                    <a:pt x="193" y="39"/>
                  </a:cubicBezTo>
                  <a:cubicBezTo>
                    <a:pt x="155" y="78"/>
                    <a:pt x="155" y="78"/>
                    <a:pt x="116" y="116"/>
                  </a:cubicBezTo>
                  <a:cubicBezTo>
                    <a:pt x="78" y="116"/>
                    <a:pt x="78" y="155"/>
                    <a:pt x="78" y="194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309"/>
                    <a:pt x="1" y="348"/>
                    <a:pt x="39" y="348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463"/>
                    <a:pt x="78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309" y="694"/>
                    <a:pt x="347" y="694"/>
                    <a:pt x="347" y="694"/>
                  </a:cubicBezTo>
                  <a:lnTo>
                    <a:pt x="463" y="694"/>
                  </a:lnTo>
                  <a:cubicBezTo>
                    <a:pt x="463" y="656"/>
                    <a:pt x="463" y="656"/>
                    <a:pt x="463" y="656"/>
                  </a:cubicBezTo>
                  <a:lnTo>
                    <a:pt x="540" y="656"/>
                  </a:lnTo>
                  <a:cubicBezTo>
                    <a:pt x="579" y="617"/>
                    <a:pt x="579" y="617"/>
                    <a:pt x="579" y="617"/>
                  </a:cubicBezTo>
                  <a:cubicBezTo>
                    <a:pt x="617" y="579"/>
                    <a:pt x="617" y="579"/>
                    <a:pt x="617" y="579"/>
                  </a:cubicBezTo>
                  <a:cubicBezTo>
                    <a:pt x="617" y="579"/>
                    <a:pt x="656" y="540"/>
                    <a:pt x="656" y="502"/>
                  </a:cubicBezTo>
                  <a:cubicBezTo>
                    <a:pt x="694" y="463"/>
                    <a:pt x="694" y="463"/>
                    <a:pt x="694" y="425"/>
                  </a:cubicBezTo>
                  <a:cubicBezTo>
                    <a:pt x="694" y="386"/>
                    <a:pt x="733" y="348"/>
                    <a:pt x="733" y="309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8752675" y="2665500"/>
              <a:ext cx="165700" cy="148050"/>
            </a:xfrm>
            <a:custGeom>
              <a:avLst/>
              <a:gdLst/>
              <a:ahLst/>
              <a:cxnLst/>
              <a:rect l="l" t="t" r="r" b="b"/>
              <a:pathLst>
                <a:path w="6628" h="5922" extrusionOk="0">
                  <a:moveTo>
                    <a:pt x="3772" y="1"/>
                  </a:moveTo>
                  <a:cubicBezTo>
                    <a:pt x="3642" y="1"/>
                    <a:pt x="3507" y="68"/>
                    <a:pt x="3430" y="203"/>
                  </a:cubicBezTo>
                  <a:lnTo>
                    <a:pt x="3430" y="242"/>
                  </a:lnTo>
                  <a:cubicBezTo>
                    <a:pt x="3389" y="304"/>
                    <a:pt x="3314" y="343"/>
                    <a:pt x="3242" y="343"/>
                  </a:cubicBezTo>
                  <a:cubicBezTo>
                    <a:pt x="3180" y="343"/>
                    <a:pt x="3119" y="313"/>
                    <a:pt x="3083" y="242"/>
                  </a:cubicBezTo>
                  <a:cubicBezTo>
                    <a:pt x="3025" y="126"/>
                    <a:pt x="2919" y="68"/>
                    <a:pt x="2809" y="68"/>
                  </a:cubicBezTo>
                  <a:cubicBezTo>
                    <a:pt x="2698" y="68"/>
                    <a:pt x="2582" y="126"/>
                    <a:pt x="2505" y="242"/>
                  </a:cubicBezTo>
                  <a:cubicBezTo>
                    <a:pt x="2313" y="511"/>
                    <a:pt x="2197" y="820"/>
                    <a:pt x="2197" y="1128"/>
                  </a:cubicBezTo>
                  <a:cubicBezTo>
                    <a:pt x="2158" y="1359"/>
                    <a:pt x="2197" y="1629"/>
                    <a:pt x="2236" y="1860"/>
                  </a:cubicBezTo>
                  <a:cubicBezTo>
                    <a:pt x="1980" y="1732"/>
                    <a:pt x="1672" y="1657"/>
                    <a:pt x="1377" y="1657"/>
                  </a:cubicBezTo>
                  <a:cubicBezTo>
                    <a:pt x="1315" y="1657"/>
                    <a:pt x="1255" y="1661"/>
                    <a:pt x="1195" y="1667"/>
                  </a:cubicBezTo>
                  <a:cubicBezTo>
                    <a:pt x="887" y="1667"/>
                    <a:pt x="540" y="1783"/>
                    <a:pt x="271" y="1975"/>
                  </a:cubicBezTo>
                  <a:cubicBezTo>
                    <a:pt x="78" y="2091"/>
                    <a:pt x="78" y="2438"/>
                    <a:pt x="309" y="2553"/>
                  </a:cubicBezTo>
                  <a:cubicBezTo>
                    <a:pt x="425" y="2630"/>
                    <a:pt x="425" y="2823"/>
                    <a:pt x="309" y="2900"/>
                  </a:cubicBezTo>
                  <a:lnTo>
                    <a:pt x="271" y="2900"/>
                  </a:lnTo>
                  <a:cubicBezTo>
                    <a:pt x="1" y="3054"/>
                    <a:pt x="1" y="3401"/>
                    <a:pt x="271" y="3555"/>
                  </a:cubicBezTo>
                  <a:cubicBezTo>
                    <a:pt x="694" y="3748"/>
                    <a:pt x="1157" y="3863"/>
                    <a:pt x="1658" y="3863"/>
                  </a:cubicBezTo>
                  <a:cubicBezTo>
                    <a:pt x="1619" y="3940"/>
                    <a:pt x="1542" y="4017"/>
                    <a:pt x="1504" y="4094"/>
                  </a:cubicBezTo>
                  <a:cubicBezTo>
                    <a:pt x="1388" y="4403"/>
                    <a:pt x="1311" y="4749"/>
                    <a:pt x="1349" y="5058"/>
                  </a:cubicBezTo>
                  <a:cubicBezTo>
                    <a:pt x="1349" y="5257"/>
                    <a:pt x="1518" y="5372"/>
                    <a:pt x="1699" y="5372"/>
                  </a:cubicBezTo>
                  <a:cubicBezTo>
                    <a:pt x="1763" y="5372"/>
                    <a:pt x="1828" y="5357"/>
                    <a:pt x="1889" y="5327"/>
                  </a:cubicBezTo>
                  <a:cubicBezTo>
                    <a:pt x="1920" y="5307"/>
                    <a:pt x="1953" y="5297"/>
                    <a:pt x="1986" y="5297"/>
                  </a:cubicBezTo>
                  <a:cubicBezTo>
                    <a:pt x="2076" y="5297"/>
                    <a:pt x="2158" y="5369"/>
                    <a:pt x="2158" y="5481"/>
                  </a:cubicBezTo>
                  <a:lnTo>
                    <a:pt x="2158" y="5558"/>
                  </a:lnTo>
                  <a:cubicBezTo>
                    <a:pt x="2158" y="5762"/>
                    <a:pt x="2334" y="5921"/>
                    <a:pt x="2519" y="5921"/>
                  </a:cubicBezTo>
                  <a:cubicBezTo>
                    <a:pt x="2580" y="5921"/>
                    <a:pt x="2641" y="5904"/>
                    <a:pt x="2698" y="5867"/>
                  </a:cubicBezTo>
                  <a:cubicBezTo>
                    <a:pt x="3045" y="5635"/>
                    <a:pt x="3314" y="5327"/>
                    <a:pt x="3545" y="5019"/>
                  </a:cubicBezTo>
                  <a:cubicBezTo>
                    <a:pt x="3854" y="5327"/>
                    <a:pt x="4200" y="5597"/>
                    <a:pt x="4624" y="5790"/>
                  </a:cubicBezTo>
                  <a:cubicBezTo>
                    <a:pt x="4668" y="5808"/>
                    <a:pt x="4713" y="5817"/>
                    <a:pt x="4758" y="5817"/>
                  </a:cubicBezTo>
                  <a:cubicBezTo>
                    <a:pt x="4984" y="5817"/>
                    <a:pt x="5189" y="5591"/>
                    <a:pt x="5125" y="5366"/>
                  </a:cubicBezTo>
                  <a:lnTo>
                    <a:pt x="5086" y="5327"/>
                  </a:lnTo>
                  <a:cubicBezTo>
                    <a:pt x="5055" y="5201"/>
                    <a:pt x="5152" y="5076"/>
                    <a:pt x="5252" y="5076"/>
                  </a:cubicBezTo>
                  <a:cubicBezTo>
                    <a:pt x="5274" y="5076"/>
                    <a:pt x="5296" y="5082"/>
                    <a:pt x="5318" y="5096"/>
                  </a:cubicBezTo>
                  <a:lnTo>
                    <a:pt x="5356" y="5096"/>
                  </a:lnTo>
                  <a:cubicBezTo>
                    <a:pt x="5387" y="5106"/>
                    <a:pt x="5418" y="5111"/>
                    <a:pt x="5448" y="5111"/>
                  </a:cubicBezTo>
                  <a:cubicBezTo>
                    <a:pt x="5644" y="5111"/>
                    <a:pt x="5813" y="4911"/>
                    <a:pt x="5780" y="4711"/>
                  </a:cubicBezTo>
                  <a:cubicBezTo>
                    <a:pt x="5741" y="4403"/>
                    <a:pt x="5626" y="4094"/>
                    <a:pt x="5433" y="3825"/>
                  </a:cubicBezTo>
                  <a:cubicBezTo>
                    <a:pt x="5395" y="3748"/>
                    <a:pt x="5318" y="3709"/>
                    <a:pt x="5279" y="3632"/>
                  </a:cubicBezTo>
                  <a:cubicBezTo>
                    <a:pt x="5664" y="3594"/>
                    <a:pt x="6050" y="3517"/>
                    <a:pt x="6358" y="3362"/>
                  </a:cubicBezTo>
                  <a:cubicBezTo>
                    <a:pt x="6628" y="3208"/>
                    <a:pt x="6628" y="2823"/>
                    <a:pt x="6358" y="2707"/>
                  </a:cubicBezTo>
                  <a:lnTo>
                    <a:pt x="6319" y="2669"/>
                  </a:lnTo>
                  <a:cubicBezTo>
                    <a:pt x="6204" y="2630"/>
                    <a:pt x="6204" y="2438"/>
                    <a:pt x="6319" y="2361"/>
                  </a:cubicBezTo>
                  <a:cubicBezTo>
                    <a:pt x="6550" y="2245"/>
                    <a:pt x="6550" y="1898"/>
                    <a:pt x="6358" y="1744"/>
                  </a:cubicBezTo>
                  <a:cubicBezTo>
                    <a:pt x="6088" y="1590"/>
                    <a:pt x="5780" y="1475"/>
                    <a:pt x="5433" y="1436"/>
                  </a:cubicBezTo>
                  <a:cubicBezTo>
                    <a:pt x="5374" y="1429"/>
                    <a:pt x="5313" y="1426"/>
                    <a:pt x="5252" y="1426"/>
                  </a:cubicBezTo>
                  <a:cubicBezTo>
                    <a:pt x="4957" y="1426"/>
                    <a:pt x="4648" y="1501"/>
                    <a:pt x="4393" y="1629"/>
                  </a:cubicBezTo>
                  <a:cubicBezTo>
                    <a:pt x="4393" y="1128"/>
                    <a:pt x="4316" y="627"/>
                    <a:pt x="4085" y="203"/>
                  </a:cubicBezTo>
                  <a:cubicBezTo>
                    <a:pt x="4027" y="68"/>
                    <a:pt x="3902" y="1"/>
                    <a:pt x="3772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8752675" y="2663825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8" y="2774"/>
                  </a:moveTo>
                  <a:lnTo>
                    <a:pt x="6319" y="2736"/>
                  </a:lnTo>
                  <a:cubicBezTo>
                    <a:pt x="6204" y="2697"/>
                    <a:pt x="6204" y="2505"/>
                    <a:pt x="6319" y="2428"/>
                  </a:cubicBezTo>
                  <a:cubicBezTo>
                    <a:pt x="6319" y="2428"/>
                    <a:pt x="6319" y="2428"/>
                    <a:pt x="6319" y="2428"/>
                  </a:cubicBezTo>
                  <a:cubicBezTo>
                    <a:pt x="6550" y="2312"/>
                    <a:pt x="6550" y="1965"/>
                    <a:pt x="6358" y="1811"/>
                  </a:cubicBezTo>
                  <a:cubicBezTo>
                    <a:pt x="6088" y="1657"/>
                    <a:pt x="5780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6" y="694"/>
                    <a:pt x="4085" y="270"/>
                  </a:cubicBezTo>
                  <a:cubicBezTo>
                    <a:pt x="3969" y="1"/>
                    <a:pt x="3584" y="1"/>
                    <a:pt x="3430" y="270"/>
                  </a:cubicBezTo>
                  <a:lnTo>
                    <a:pt x="3430" y="309"/>
                  </a:lnTo>
                  <a:cubicBezTo>
                    <a:pt x="3353" y="424"/>
                    <a:pt x="3160" y="463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8" y="78"/>
                    <a:pt x="2659" y="78"/>
                    <a:pt x="2505" y="309"/>
                  </a:cubicBezTo>
                  <a:cubicBezTo>
                    <a:pt x="2313" y="578"/>
                    <a:pt x="2197" y="887"/>
                    <a:pt x="2197" y="1195"/>
                  </a:cubicBezTo>
                  <a:cubicBezTo>
                    <a:pt x="2158" y="1426"/>
                    <a:pt x="2197" y="1696"/>
                    <a:pt x="2236" y="1927"/>
                  </a:cubicBezTo>
                  <a:cubicBezTo>
                    <a:pt x="1927" y="1773"/>
                    <a:pt x="1542" y="1696"/>
                    <a:pt x="1195" y="1734"/>
                  </a:cubicBezTo>
                  <a:cubicBezTo>
                    <a:pt x="887" y="1734"/>
                    <a:pt x="540" y="1850"/>
                    <a:pt x="271" y="2042"/>
                  </a:cubicBezTo>
                  <a:cubicBezTo>
                    <a:pt x="78" y="2158"/>
                    <a:pt x="78" y="2505"/>
                    <a:pt x="309" y="2620"/>
                  </a:cubicBezTo>
                  <a:lnTo>
                    <a:pt x="309" y="2620"/>
                  </a:lnTo>
                  <a:cubicBezTo>
                    <a:pt x="425" y="2697"/>
                    <a:pt x="425" y="2890"/>
                    <a:pt x="309" y="2967"/>
                  </a:cubicBezTo>
                  <a:lnTo>
                    <a:pt x="271" y="2967"/>
                  </a:lnTo>
                  <a:cubicBezTo>
                    <a:pt x="1" y="3121"/>
                    <a:pt x="1" y="3468"/>
                    <a:pt x="271" y="3622"/>
                  </a:cubicBezTo>
                  <a:cubicBezTo>
                    <a:pt x="694" y="3815"/>
                    <a:pt x="1157" y="3930"/>
                    <a:pt x="1658" y="3930"/>
                  </a:cubicBezTo>
                  <a:cubicBezTo>
                    <a:pt x="1619" y="4007"/>
                    <a:pt x="1542" y="4084"/>
                    <a:pt x="1504" y="4161"/>
                  </a:cubicBezTo>
                  <a:cubicBezTo>
                    <a:pt x="1388" y="4470"/>
                    <a:pt x="1311" y="4816"/>
                    <a:pt x="1349" y="5125"/>
                  </a:cubicBezTo>
                  <a:cubicBezTo>
                    <a:pt x="1349" y="5394"/>
                    <a:pt x="1658" y="5510"/>
                    <a:pt x="1889" y="5394"/>
                  </a:cubicBezTo>
                  <a:cubicBezTo>
                    <a:pt x="1889" y="5394"/>
                    <a:pt x="1889" y="5394"/>
                    <a:pt x="1889" y="5394"/>
                  </a:cubicBezTo>
                  <a:cubicBezTo>
                    <a:pt x="2004" y="5317"/>
                    <a:pt x="2158" y="5394"/>
                    <a:pt x="2158" y="5548"/>
                  </a:cubicBezTo>
                  <a:lnTo>
                    <a:pt x="2158" y="5625"/>
                  </a:lnTo>
                  <a:cubicBezTo>
                    <a:pt x="2158" y="5895"/>
                    <a:pt x="2467" y="6088"/>
                    <a:pt x="2698" y="5934"/>
                  </a:cubicBezTo>
                  <a:cubicBezTo>
                    <a:pt x="3045" y="5702"/>
                    <a:pt x="3314" y="5394"/>
                    <a:pt x="3545" y="5086"/>
                  </a:cubicBezTo>
                  <a:cubicBezTo>
                    <a:pt x="3854" y="5394"/>
                    <a:pt x="4200" y="5664"/>
                    <a:pt x="4624" y="5857"/>
                  </a:cubicBezTo>
                  <a:cubicBezTo>
                    <a:pt x="4894" y="5972"/>
                    <a:pt x="5202" y="5702"/>
                    <a:pt x="5125" y="5433"/>
                  </a:cubicBezTo>
                  <a:lnTo>
                    <a:pt x="5086" y="5394"/>
                  </a:lnTo>
                  <a:cubicBezTo>
                    <a:pt x="5048" y="5240"/>
                    <a:pt x="5202" y="5086"/>
                    <a:pt x="5318" y="5163"/>
                  </a:cubicBezTo>
                  <a:cubicBezTo>
                    <a:pt x="5318" y="5163"/>
                    <a:pt x="5318" y="5163"/>
                    <a:pt x="5356" y="5163"/>
                  </a:cubicBezTo>
                  <a:cubicBezTo>
                    <a:pt x="5587" y="5240"/>
                    <a:pt x="5818" y="5009"/>
                    <a:pt x="5780" y="4778"/>
                  </a:cubicBezTo>
                  <a:cubicBezTo>
                    <a:pt x="5741" y="4470"/>
                    <a:pt x="5626" y="4161"/>
                    <a:pt x="5433" y="3892"/>
                  </a:cubicBezTo>
                  <a:cubicBezTo>
                    <a:pt x="5395" y="3815"/>
                    <a:pt x="5318" y="3776"/>
                    <a:pt x="5279" y="3699"/>
                  </a:cubicBezTo>
                  <a:cubicBezTo>
                    <a:pt x="5664" y="3661"/>
                    <a:pt x="6050" y="3584"/>
                    <a:pt x="6358" y="3429"/>
                  </a:cubicBezTo>
                  <a:cubicBezTo>
                    <a:pt x="6628" y="3275"/>
                    <a:pt x="6628" y="2890"/>
                    <a:pt x="6358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43"/>
            <p:cNvSpPr/>
            <p:nvPr/>
          </p:nvSpPr>
          <p:spPr>
            <a:xfrm>
              <a:off x="8832625" y="27206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5" y="1"/>
                  </a:moveTo>
                  <a:cubicBezTo>
                    <a:pt x="155" y="39"/>
                    <a:pt x="116" y="39"/>
                    <a:pt x="116" y="39"/>
                  </a:cubicBezTo>
                  <a:cubicBezTo>
                    <a:pt x="78" y="39"/>
                    <a:pt x="78" y="78"/>
                    <a:pt x="39" y="78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1" y="155"/>
                    <a:pt x="1" y="155"/>
                    <a:pt x="1" y="193"/>
                  </a:cubicBezTo>
                  <a:cubicBezTo>
                    <a:pt x="1" y="193"/>
                    <a:pt x="1" y="232"/>
                    <a:pt x="1" y="270"/>
                  </a:cubicBezTo>
                  <a:cubicBezTo>
                    <a:pt x="1" y="270"/>
                    <a:pt x="1" y="270"/>
                    <a:pt x="1" y="309"/>
                  </a:cubicBezTo>
                  <a:cubicBezTo>
                    <a:pt x="1" y="309"/>
                    <a:pt x="1" y="309"/>
                    <a:pt x="1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8" y="386"/>
                    <a:pt x="78" y="424"/>
                    <a:pt x="116" y="424"/>
                  </a:cubicBezTo>
                  <a:cubicBezTo>
                    <a:pt x="116" y="424"/>
                    <a:pt x="155" y="463"/>
                    <a:pt x="155" y="463"/>
                  </a:cubicBezTo>
                  <a:lnTo>
                    <a:pt x="309" y="463"/>
                  </a:lnTo>
                  <a:cubicBezTo>
                    <a:pt x="309" y="463"/>
                    <a:pt x="309" y="424"/>
                    <a:pt x="347" y="424"/>
                  </a:cubicBezTo>
                  <a:lnTo>
                    <a:pt x="386" y="424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93"/>
                    <a:pt x="424" y="155"/>
                  </a:cubicBezTo>
                  <a:cubicBezTo>
                    <a:pt x="424" y="155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9" y="39"/>
                  </a:lnTo>
                  <a:cubicBezTo>
                    <a:pt x="270" y="1"/>
                    <a:pt x="270" y="1"/>
                    <a:pt x="23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43"/>
            <p:cNvSpPr/>
            <p:nvPr/>
          </p:nvSpPr>
          <p:spPr>
            <a:xfrm>
              <a:off x="8816250" y="273412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6" y="1"/>
                  </a:moveTo>
                  <a:cubicBezTo>
                    <a:pt x="78" y="40"/>
                    <a:pt x="78" y="40"/>
                    <a:pt x="39" y="40"/>
                  </a:cubicBezTo>
                  <a:cubicBezTo>
                    <a:pt x="39" y="78"/>
                    <a:pt x="39" y="78"/>
                    <a:pt x="1" y="117"/>
                  </a:cubicBezTo>
                  <a:cubicBezTo>
                    <a:pt x="1" y="117"/>
                    <a:pt x="1" y="155"/>
                    <a:pt x="1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1" y="271"/>
                  </a:cubicBezTo>
                  <a:cubicBezTo>
                    <a:pt x="1" y="271"/>
                    <a:pt x="1" y="309"/>
                    <a:pt x="1" y="309"/>
                  </a:cubicBezTo>
                  <a:cubicBezTo>
                    <a:pt x="39" y="348"/>
                    <a:pt x="39" y="348"/>
                    <a:pt x="39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16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47" y="386"/>
                    <a:pt x="386" y="386"/>
                  </a:cubicBezTo>
                  <a:cubicBezTo>
                    <a:pt x="386" y="348"/>
                    <a:pt x="425" y="348"/>
                    <a:pt x="425" y="309"/>
                  </a:cubicBezTo>
                  <a:cubicBezTo>
                    <a:pt x="425" y="309"/>
                    <a:pt x="425" y="271"/>
                    <a:pt x="425" y="271"/>
                  </a:cubicBezTo>
                  <a:cubicBezTo>
                    <a:pt x="425" y="232"/>
                    <a:pt x="463" y="232"/>
                    <a:pt x="463" y="194"/>
                  </a:cubicBezTo>
                  <a:cubicBezTo>
                    <a:pt x="463" y="194"/>
                    <a:pt x="425" y="155"/>
                    <a:pt x="425" y="155"/>
                  </a:cubicBezTo>
                  <a:cubicBezTo>
                    <a:pt x="425" y="117"/>
                    <a:pt x="425" y="78"/>
                    <a:pt x="386" y="78"/>
                  </a:cubicBezTo>
                  <a:cubicBezTo>
                    <a:pt x="386" y="40"/>
                    <a:pt x="347" y="40"/>
                    <a:pt x="347" y="40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43"/>
            <p:cNvSpPr/>
            <p:nvPr/>
          </p:nvSpPr>
          <p:spPr>
            <a:xfrm>
              <a:off x="8823950" y="2750500"/>
              <a:ext cx="11600" cy="11600"/>
            </a:xfrm>
            <a:custGeom>
              <a:avLst/>
              <a:gdLst/>
              <a:ahLst/>
              <a:cxnLst/>
              <a:rect l="l" t="t" r="r" b="b"/>
              <a:pathLst>
                <a:path w="464" h="464" extrusionOk="0">
                  <a:moveTo>
                    <a:pt x="155" y="1"/>
                  </a:moveTo>
                  <a:cubicBezTo>
                    <a:pt x="155" y="1"/>
                    <a:pt x="117" y="39"/>
                    <a:pt x="117" y="39"/>
                  </a:cubicBezTo>
                  <a:cubicBezTo>
                    <a:pt x="117" y="39"/>
                    <a:pt x="78" y="39"/>
                    <a:pt x="78" y="78"/>
                  </a:cubicBezTo>
                  <a:cubicBezTo>
                    <a:pt x="39" y="78"/>
                    <a:pt x="39" y="117"/>
                    <a:pt x="39" y="117"/>
                  </a:cubicBezTo>
                  <a:cubicBezTo>
                    <a:pt x="39" y="155"/>
                    <a:pt x="1" y="155"/>
                    <a:pt x="1" y="194"/>
                  </a:cubicBezTo>
                  <a:cubicBezTo>
                    <a:pt x="1" y="194"/>
                    <a:pt x="1" y="232"/>
                    <a:pt x="1" y="232"/>
                  </a:cubicBezTo>
                  <a:cubicBezTo>
                    <a:pt x="1" y="271"/>
                    <a:pt x="1" y="271"/>
                    <a:pt x="1" y="271"/>
                  </a:cubicBezTo>
                  <a:cubicBezTo>
                    <a:pt x="39" y="309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86"/>
                  </a:cubicBezTo>
                  <a:cubicBezTo>
                    <a:pt x="78" y="386"/>
                    <a:pt x="117" y="386"/>
                    <a:pt x="117" y="425"/>
                  </a:cubicBezTo>
                  <a:lnTo>
                    <a:pt x="155" y="425"/>
                  </a:lnTo>
                  <a:cubicBezTo>
                    <a:pt x="194" y="463"/>
                    <a:pt x="194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25"/>
                    <a:pt x="309" y="425"/>
                  </a:cubicBezTo>
                  <a:lnTo>
                    <a:pt x="348" y="425"/>
                  </a:lnTo>
                  <a:cubicBezTo>
                    <a:pt x="348" y="425"/>
                    <a:pt x="386" y="425"/>
                    <a:pt x="386" y="386"/>
                  </a:cubicBezTo>
                  <a:cubicBezTo>
                    <a:pt x="425" y="386"/>
                    <a:pt x="425" y="348"/>
                    <a:pt x="425" y="348"/>
                  </a:cubicBezTo>
                  <a:cubicBezTo>
                    <a:pt x="425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25" y="117"/>
                    <a:pt x="425" y="117"/>
                    <a:pt x="425" y="78"/>
                  </a:cubicBezTo>
                  <a:cubicBezTo>
                    <a:pt x="386" y="78"/>
                    <a:pt x="386" y="39"/>
                    <a:pt x="348" y="39"/>
                  </a:cubicBezTo>
                  <a:cubicBezTo>
                    <a:pt x="348" y="39"/>
                    <a:pt x="309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43"/>
            <p:cNvSpPr/>
            <p:nvPr/>
          </p:nvSpPr>
          <p:spPr>
            <a:xfrm>
              <a:off x="8843225" y="2750500"/>
              <a:ext cx="11575" cy="11600"/>
            </a:xfrm>
            <a:custGeom>
              <a:avLst/>
              <a:gdLst/>
              <a:ahLst/>
              <a:cxnLst/>
              <a:rect l="l" t="t" r="r" b="b"/>
              <a:pathLst>
                <a:path w="463" h="464" extrusionOk="0">
                  <a:moveTo>
                    <a:pt x="193" y="1"/>
                  </a:moveTo>
                  <a:cubicBezTo>
                    <a:pt x="155" y="1"/>
                    <a:pt x="155" y="39"/>
                    <a:pt x="116" y="39"/>
                  </a:cubicBezTo>
                  <a:cubicBezTo>
                    <a:pt x="116" y="39"/>
                    <a:pt x="78" y="39"/>
                    <a:pt x="78" y="78"/>
                  </a:cubicBezTo>
                  <a:cubicBezTo>
                    <a:pt x="78" y="78"/>
                    <a:pt x="39" y="117"/>
                    <a:pt x="39" y="117"/>
                  </a:cubicBezTo>
                  <a:cubicBezTo>
                    <a:pt x="39" y="155"/>
                    <a:pt x="39" y="155"/>
                    <a:pt x="39" y="194"/>
                  </a:cubicBezTo>
                  <a:cubicBezTo>
                    <a:pt x="39" y="194"/>
                    <a:pt x="0" y="232"/>
                    <a:pt x="39" y="232"/>
                  </a:cubicBezTo>
                  <a:cubicBezTo>
                    <a:pt x="39" y="271"/>
                    <a:pt x="39" y="271"/>
                    <a:pt x="39" y="271"/>
                  </a:cubicBezTo>
                  <a:cubicBezTo>
                    <a:pt x="39" y="309"/>
                    <a:pt x="39" y="309"/>
                    <a:pt x="39" y="348"/>
                  </a:cubicBezTo>
                  <a:cubicBezTo>
                    <a:pt x="39" y="348"/>
                    <a:pt x="78" y="348"/>
                    <a:pt x="78" y="386"/>
                  </a:cubicBezTo>
                  <a:cubicBezTo>
                    <a:pt x="78" y="386"/>
                    <a:pt x="116" y="425"/>
                    <a:pt x="116" y="425"/>
                  </a:cubicBezTo>
                  <a:lnTo>
                    <a:pt x="193" y="425"/>
                  </a:lnTo>
                  <a:cubicBezTo>
                    <a:pt x="193" y="463"/>
                    <a:pt x="232" y="463"/>
                    <a:pt x="232" y="463"/>
                  </a:cubicBezTo>
                  <a:lnTo>
                    <a:pt x="309" y="463"/>
                  </a:lnTo>
                  <a:cubicBezTo>
                    <a:pt x="309" y="463"/>
                    <a:pt x="309" y="463"/>
                    <a:pt x="309" y="425"/>
                  </a:cubicBezTo>
                  <a:lnTo>
                    <a:pt x="347" y="425"/>
                  </a:lnTo>
                  <a:cubicBezTo>
                    <a:pt x="386" y="425"/>
                    <a:pt x="386" y="425"/>
                    <a:pt x="386" y="386"/>
                  </a:cubicBezTo>
                  <a:lnTo>
                    <a:pt x="424" y="386"/>
                  </a:lnTo>
                  <a:cubicBezTo>
                    <a:pt x="424" y="386"/>
                    <a:pt x="424" y="348"/>
                    <a:pt x="424" y="348"/>
                  </a:cubicBezTo>
                  <a:cubicBezTo>
                    <a:pt x="463" y="309"/>
                    <a:pt x="463" y="309"/>
                    <a:pt x="463" y="271"/>
                  </a:cubicBezTo>
                  <a:cubicBezTo>
                    <a:pt x="463" y="271"/>
                    <a:pt x="463" y="232"/>
                    <a:pt x="463" y="232"/>
                  </a:cubicBezTo>
                  <a:cubicBezTo>
                    <a:pt x="463" y="194"/>
                    <a:pt x="463" y="194"/>
                    <a:pt x="463" y="155"/>
                  </a:cubicBezTo>
                  <a:cubicBezTo>
                    <a:pt x="463" y="117"/>
                    <a:pt x="424" y="117"/>
                    <a:pt x="424" y="78"/>
                  </a:cubicBezTo>
                  <a:cubicBezTo>
                    <a:pt x="424" y="78"/>
                    <a:pt x="386" y="39"/>
                    <a:pt x="386" y="39"/>
                  </a:cubicBezTo>
                  <a:cubicBezTo>
                    <a:pt x="347" y="39"/>
                    <a:pt x="347" y="39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43"/>
            <p:cNvSpPr/>
            <p:nvPr/>
          </p:nvSpPr>
          <p:spPr>
            <a:xfrm>
              <a:off x="8849000" y="273412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93" y="1"/>
                  </a:moveTo>
                  <a:cubicBezTo>
                    <a:pt x="155" y="1"/>
                    <a:pt x="155" y="1"/>
                    <a:pt x="116" y="40"/>
                  </a:cubicBezTo>
                  <a:cubicBezTo>
                    <a:pt x="116" y="40"/>
                    <a:pt x="78" y="40"/>
                    <a:pt x="78" y="78"/>
                  </a:cubicBezTo>
                  <a:cubicBezTo>
                    <a:pt x="78" y="78"/>
                    <a:pt x="39" y="78"/>
                    <a:pt x="39" y="117"/>
                  </a:cubicBezTo>
                  <a:cubicBezTo>
                    <a:pt x="39" y="117"/>
                    <a:pt x="39" y="155"/>
                    <a:pt x="39" y="155"/>
                  </a:cubicBezTo>
                  <a:cubicBezTo>
                    <a:pt x="1" y="194"/>
                    <a:pt x="1" y="194"/>
                    <a:pt x="1" y="232"/>
                  </a:cubicBezTo>
                  <a:cubicBezTo>
                    <a:pt x="1" y="232"/>
                    <a:pt x="1" y="271"/>
                    <a:pt x="39" y="271"/>
                  </a:cubicBezTo>
                  <a:cubicBezTo>
                    <a:pt x="39" y="271"/>
                    <a:pt x="39" y="309"/>
                    <a:pt x="39" y="309"/>
                  </a:cubicBezTo>
                  <a:cubicBezTo>
                    <a:pt x="39" y="348"/>
                    <a:pt x="78" y="348"/>
                    <a:pt x="78" y="348"/>
                  </a:cubicBezTo>
                  <a:cubicBezTo>
                    <a:pt x="78" y="386"/>
                    <a:pt x="116" y="386"/>
                    <a:pt x="116" y="386"/>
                  </a:cubicBezTo>
                  <a:cubicBezTo>
                    <a:pt x="155" y="425"/>
                    <a:pt x="155" y="425"/>
                    <a:pt x="193" y="425"/>
                  </a:cubicBezTo>
                  <a:lnTo>
                    <a:pt x="347" y="425"/>
                  </a:lnTo>
                  <a:cubicBezTo>
                    <a:pt x="386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4" y="78"/>
                    <a:pt x="424" y="78"/>
                  </a:cubicBezTo>
                  <a:cubicBezTo>
                    <a:pt x="386" y="40"/>
                    <a:pt x="386" y="40"/>
                    <a:pt x="386" y="40"/>
                  </a:cubicBezTo>
                  <a:cubicBezTo>
                    <a:pt x="347" y="1"/>
                    <a:pt x="347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43"/>
            <p:cNvSpPr/>
            <p:nvPr/>
          </p:nvSpPr>
          <p:spPr>
            <a:xfrm>
              <a:off x="8520575" y="2351275"/>
              <a:ext cx="253325" cy="225675"/>
            </a:xfrm>
            <a:custGeom>
              <a:avLst/>
              <a:gdLst/>
              <a:ahLst/>
              <a:cxnLst/>
              <a:rect l="l" t="t" r="r" b="b"/>
              <a:pathLst>
                <a:path w="10133" h="9027" extrusionOk="0">
                  <a:moveTo>
                    <a:pt x="5760" y="1"/>
                  </a:moveTo>
                  <a:cubicBezTo>
                    <a:pt x="5567" y="1"/>
                    <a:pt x="5375" y="97"/>
                    <a:pt x="5278" y="290"/>
                  </a:cubicBezTo>
                  <a:lnTo>
                    <a:pt x="5240" y="367"/>
                  </a:lnTo>
                  <a:cubicBezTo>
                    <a:pt x="5182" y="463"/>
                    <a:pt x="5086" y="511"/>
                    <a:pt x="4989" y="511"/>
                  </a:cubicBezTo>
                  <a:cubicBezTo>
                    <a:pt x="4893" y="511"/>
                    <a:pt x="4797" y="463"/>
                    <a:pt x="4739" y="367"/>
                  </a:cubicBezTo>
                  <a:cubicBezTo>
                    <a:pt x="4640" y="188"/>
                    <a:pt x="4459" y="102"/>
                    <a:pt x="4275" y="102"/>
                  </a:cubicBezTo>
                  <a:cubicBezTo>
                    <a:pt x="4102" y="102"/>
                    <a:pt x="3926" y="179"/>
                    <a:pt x="3814" y="328"/>
                  </a:cubicBezTo>
                  <a:cubicBezTo>
                    <a:pt x="3545" y="752"/>
                    <a:pt x="3390" y="1214"/>
                    <a:pt x="3352" y="1715"/>
                  </a:cubicBezTo>
                  <a:cubicBezTo>
                    <a:pt x="3313" y="2100"/>
                    <a:pt x="3352" y="2447"/>
                    <a:pt x="3429" y="2832"/>
                  </a:cubicBezTo>
                  <a:cubicBezTo>
                    <a:pt x="3030" y="2618"/>
                    <a:pt x="2607" y="2501"/>
                    <a:pt x="2160" y="2501"/>
                  </a:cubicBezTo>
                  <a:cubicBezTo>
                    <a:pt x="2045" y="2501"/>
                    <a:pt x="1929" y="2509"/>
                    <a:pt x="1811" y="2524"/>
                  </a:cubicBezTo>
                  <a:cubicBezTo>
                    <a:pt x="1310" y="2563"/>
                    <a:pt x="848" y="2717"/>
                    <a:pt x="424" y="2987"/>
                  </a:cubicBezTo>
                  <a:cubicBezTo>
                    <a:pt x="116" y="3218"/>
                    <a:pt x="116" y="3719"/>
                    <a:pt x="462" y="3911"/>
                  </a:cubicBezTo>
                  <a:cubicBezTo>
                    <a:pt x="655" y="4027"/>
                    <a:pt x="655" y="4296"/>
                    <a:pt x="462" y="4412"/>
                  </a:cubicBezTo>
                  <a:lnTo>
                    <a:pt x="385" y="4451"/>
                  </a:lnTo>
                  <a:cubicBezTo>
                    <a:pt x="0" y="4643"/>
                    <a:pt x="0" y="5221"/>
                    <a:pt x="385" y="5414"/>
                  </a:cubicBezTo>
                  <a:cubicBezTo>
                    <a:pt x="1040" y="5722"/>
                    <a:pt x="1811" y="5876"/>
                    <a:pt x="2543" y="5876"/>
                  </a:cubicBezTo>
                  <a:cubicBezTo>
                    <a:pt x="2466" y="5992"/>
                    <a:pt x="2389" y="6146"/>
                    <a:pt x="2312" y="6261"/>
                  </a:cubicBezTo>
                  <a:cubicBezTo>
                    <a:pt x="2119" y="6724"/>
                    <a:pt x="2042" y="7224"/>
                    <a:pt x="2042" y="7725"/>
                  </a:cubicBezTo>
                  <a:cubicBezTo>
                    <a:pt x="2070" y="8007"/>
                    <a:pt x="2326" y="8186"/>
                    <a:pt x="2581" y="8186"/>
                  </a:cubicBezTo>
                  <a:cubicBezTo>
                    <a:pt x="2675" y="8186"/>
                    <a:pt x="2768" y="8162"/>
                    <a:pt x="2851" y="8111"/>
                  </a:cubicBezTo>
                  <a:lnTo>
                    <a:pt x="2890" y="8111"/>
                  </a:lnTo>
                  <a:cubicBezTo>
                    <a:pt x="2935" y="8084"/>
                    <a:pt x="2982" y="8071"/>
                    <a:pt x="3028" y="8071"/>
                  </a:cubicBezTo>
                  <a:cubicBezTo>
                    <a:pt x="3178" y="8071"/>
                    <a:pt x="3313" y="8203"/>
                    <a:pt x="3313" y="8380"/>
                  </a:cubicBezTo>
                  <a:lnTo>
                    <a:pt x="3275" y="8457"/>
                  </a:lnTo>
                  <a:cubicBezTo>
                    <a:pt x="3275" y="8793"/>
                    <a:pt x="3539" y="9027"/>
                    <a:pt x="3816" y="9027"/>
                  </a:cubicBezTo>
                  <a:cubicBezTo>
                    <a:pt x="3921" y="9027"/>
                    <a:pt x="4027" y="8994"/>
                    <a:pt x="4122" y="8920"/>
                  </a:cubicBezTo>
                  <a:cubicBezTo>
                    <a:pt x="4662" y="8611"/>
                    <a:pt x="5086" y="8149"/>
                    <a:pt x="5394" y="7648"/>
                  </a:cubicBezTo>
                  <a:cubicBezTo>
                    <a:pt x="5856" y="8149"/>
                    <a:pt x="6434" y="8573"/>
                    <a:pt x="7089" y="8804"/>
                  </a:cubicBezTo>
                  <a:cubicBezTo>
                    <a:pt x="7166" y="8839"/>
                    <a:pt x="7243" y="8855"/>
                    <a:pt x="7317" y="8855"/>
                  </a:cubicBezTo>
                  <a:cubicBezTo>
                    <a:pt x="7648" y="8855"/>
                    <a:pt x="7908" y="8534"/>
                    <a:pt x="7782" y="8188"/>
                  </a:cubicBezTo>
                  <a:lnTo>
                    <a:pt x="7782" y="8111"/>
                  </a:lnTo>
                  <a:cubicBezTo>
                    <a:pt x="7717" y="7915"/>
                    <a:pt x="7873" y="7747"/>
                    <a:pt x="8039" y="7747"/>
                  </a:cubicBezTo>
                  <a:cubicBezTo>
                    <a:pt x="8069" y="7747"/>
                    <a:pt x="8100" y="7752"/>
                    <a:pt x="8129" y="7764"/>
                  </a:cubicBezTo>
                  <a:lnTo>
                    <a:pt x="8168" y="7764"/>
                  </a:lnTo>
                  <a:cubicBezTo>
                    <a:pt x="8218" y="7781"/>
                    <a:pt x="8269" y="7788"/>
                    <a:pt x="8320" y="7788"/>
                  </a:cubicBezTo>
                  <a:cubicBezTo>
                    <a:pt x="8617" y="7788"/>
                    <a:pt x="8894" y="7515"/>
                    <a:pt x="8861" y="7186"/>
                  </a:cubicBezTo>
                  <a:cubicBezTo>
                    <a:pt x="8784" y="6685"/>
                    <a:pt x="8592" y="6223"/>
                    <a:pt x="8283" y="5838"/>
                  </a:cubicBezTo>
                  <a:cubicBezTo>
                    <a:pt x="8206" y="5722"/>
                    <a:pt x="8129" y="5645"/>
                    <a:pt x="8052" y="5529"/>
                  </a:cubicBezTo>
                  <a:cubicBezTo>
                    <a:pt x="8630" y="5491"/>
                    <a:pt x="9208" y="5337"/>
                    <a:pt x="9747" y="5106"/>
                  </a:cubicBezTo>
                  <a:cubicBezTo>
                    <a:pt x="10133" y="4913"/>
                    <a:pt x="10133" y="4335"/>
                    <a:pt x="9747" y="4142"/>
                  </a:cubicBezTo>
                  <a:lnTo>
                    <a:pt x="9670" y="4104"/>
                  </a:lnTo>
                  <a:cubicBezTo>
                    <a:pt x="9478" y="3988"/>
                    <a:pt x="9439" y="3719"/>
                    <a:pt x="9632" y="3603"/>
                  </a:cubicBezTo>
                  <a:lnTo>
                    <a:pt x="9670" y="3603"/>
                  </a:lnTo>
                  <a:cubicBezTo>
                    <a:pt x="9978" y="3410"/>
                    <a:pt x="10017" y="2910"/>
                    <a:pt x="9709" y="2678"/>
                  </a:cubicBezTo>
                  <a:cubicBezTo>
                    <a:pt x="9285" y="2409"/>
                    <a:pt x="8823" y="2255"/>
                    <a:pt x="8322" y="2178"/>
                  </a:cubicBezTo>
                  <a:cubicBezTo>
                    <a:pt x="8248" y="2173"/>
                    <a:pt x="8176" y="2170"/>
                    <a:pt x="8103" y="2170"/>
                  </a:cubicBezTo>
                  <a:cubicBezTo>
                    <a:pt x="7608" y="2170"/>
                    <a:pt x="7141" y="2284"/>
                    <a:pt x="6704" y="2486"/>
                  </a:cubicBezTo>
                  <a:cubicBezTo>
                    <a:pt x="6742" y="1754"/>
                    <a:pt x="6588" y="983"/>
                    <a:pt x="6241" y="290"/>
                  </a:cubicBezTo>
                  <a:cubicBezTo>
                    <a:pt x="6145" y="97"/>
                    <a:pt x="5952" y="1"/>
                    <a:pt x="5760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43"/>
            <p:cNvSpPr/>
            <p:nvPr/>
          </p:nvSpPr>
          <p:spPr>
            <a:xfrm>
              <a:off x="8520575" y="2348875"/>
              <a:ext cx="253325" cy="232150"/>
            </a:xfrm>
            <a:custGeom>
              <a:avLst/>
              <a:gdLst/>
              <a:ahLst/>
              <a:cxnLst/>
              <a:rect l="l" t="t" r="r" b="b"/>
              <a:pathLst>
                <a:path w="10133" h="9286" fill="none" extrusionOk="0">
                  <a:moveTo>
                    <a:pt x="9747" y="4238"/>
                  </a:moveTo>
                  <a:lnTo>
                    <a:pt x="9670" y="4200"/>
                  </a:lnTo>
                  <a:cubicBezTo>
                    <a:pt x="9478" y="4084"/>
                    <a:pt x="9439" y="3815"/>
                    <a:pt x="9632" y="3699"/>
                  </a:cubicBezTo>
                  <a:cubicBezTo>
                    <a:pt x="9670" y="3699"/>
                    <a:pt x="9670" y="3699"/>
                    <a:pt x="9670" y="3699"/>
                  </a:cubicBezTo>
                  <a:cubicBezTo>
                    <a:pt x="9978" y="3506"/>
                    <a:pt x="10017" y="3006"/>
                    <a:pt x="9709" y="2774"/>
                  </a:cubicBezTo>
                  <a:cubicBezTo>
                    <a:pt x="9285" y="2505"/>
                    <a:pt x="8823" y="2351"/>
                    <a:pt x="8322" y="2274"/>
                  </a:cubicBezTo>
                  <a:cubicBezTo>
                    <a:pt x="7744" y="2235"/>
                    <a:pt x="7205" y="2351"/>
                    <a:pt x="6704" y="2582"/>
                  </a:cubicBezTo>
                  <a:cubicBezTo>
                    <a:pt x="6742" y="1850"/>
                    <a:pt x="6588" y="1079"/>
                    <a:pt x="6241" y="386"/>
                  </a:cubicBezTo>
                  <a:cubicBezTo>
                    <a:pt x="6049" y="0"/>
                    <a:pt x="5471" y="0"/>
                    <a:pt x="5278" y="386"/>
                  </a:cubicBezTo>
                  <a:lnTo>
                    <a:pt x="5240" y="463"/>
                  </a:lnTo>
                  <a:cubicBezTo>
                    <a:pt x="5124" y="655"/>
                    <a:pt x="4854" y="655"/>
                    <a:pt x="4739" y="463"/>
                  </a:cubicBezTo>
                  <a:cubicBezTo>
                    <a:pt x="4739" y="463"/>
                    <a:pt x="4739" y="463"/>
                    <a:pt x="4739" y="463"/>
                  </a:cubicBezTo>
                  <a:cubicBezTo>
                    <a:pt x="4546" y="116"/>
                    <a:pt x="4045" y="116"/>
                    <a:pt x="3814" y="424"/>
                  </a:cubicBezTo>
                  <a:cubicBezTo>
                    <a:pt x="3545" y="848"/>
                    <a:pt x="3390" y="1310"/>
                    <a:pt x="3352" y="1811"/>
                  </a:cubicBezTo>
                  <a:cubicBezTo>
                    <a:pt x="3313" y="2196"/>
                    <a:pt x="3352" y="2543"/>
                    <a:pt x="3429" y="2928"/>
                  </a:cubicBezTo>
                  <a:cubicBezTo>
                    <a:pt x="2928" y="2659"/>
                    <a:pt x="2389" y="2543"/>
                    <a:pt x="1811" y="2620"/>
                  </a:cubicBezTo>
                  <a:cubicBezTo>
                    <a:pt x="1310" y="2659"/>
                    <a:pt x="848" y="2813"/>
                    <a:pt x="424" y="3083"/>
                  </a:cubicBezTo>
                  <a:cubicBezTo>
                    <a:pt x="116" y="3314"/>
                    <a:pt x="116" y="3815"/>
                    <a:pt x="462" y="4007"/>
                  </a:cubicBezTo>
                  <a:cubicBezTo>
                    <a:pt x="462" y="4007"/>
                    <a:pt x="462" y="4007"/>
                    <a:pt x="462" y="4007"/>
                  </a:cubicBezTo>
                  <a:cubicBezTo>
                    <a:pt x="655" y="4123"/>
                    <a:pt x="655" y="4392"/>
                    <a:pt x="462" y="4508"/>
                  </a:cubicBezTo>
                  <a:lnTo>
                    <a:pt x="385" y="4547"/>
                  </a:lnTo>
                  <a:cubicBezTo>
                    <a:pt x="0" y="4739"/>
                    <a:pt x="0" y="5317"/>
                    <a:pt x="385" y="5510"/>
                  </a:cubicBezTo>
                  <a:cubicBezTo>
                    <a:pt x="1040" y="5818"/>
                    <a:pt x="1811" y="5972"/>
                    <a:pt x="2543" y="5972"/>
                  </a:cubicBezTo>
                  <a:cubicBezTo>
                    <a:pt x="2466" y="6088"/>
                    <a:pt x="2389" y="6242"/>
                    <a:pt x="2312" y="6357"/>
                  </a:cubicBezTo>
                  <a:cubicBezTo>
                    <a:pt x="2119" y="6820"/>
                    <a:pt x="2042" y="7320"/>
                    <a:pt x="2042" y="7821"/>
                  </a:cubicBezTo>
                  <a:cubicBezTo>
                    <a:pt x="2081" y="8207"/>
                    <a:pt x="2543" y="8399"/>
                    <a:pt x="2851" y="8207"/>
                  </a:cubicBezTo>
                  <a:cubicBezTo>
                    <a:pt x="2851" y="8207"/>
                    <a:pt x="2851" y="8207"/>
                    <a:pt x="2890" y="8207"/>
                  </a:cubicBezTo>
                  <a:cubicBezTo>
                    <a:pt x="3082" y="8091"/>
                    <a:pt x="3313" y="8245"/>
                    <a:pt x="3313" y="8476"/>
                  </a:cubicBezTo>
                  <a:lnTo>
                    <a:pt x="3275" y="8553"/>
                  </a:lnTo>
                  <a:cubicBezTo>
                    <a:pt x="3275" y="9016"/>
                    <a:pt x="3776" y="9285"/>
                    <a:pt x="4122" y="9016"/>
                  </a:cubicBezTo>
                  <a:cubicBezTo>
                    <a:pt x="4662" y="8707"/>
                    <a:pt x="5086" y="8245"/>
                    <a:pt x="5394" y="7744"/>
                  </a:cubicBezTo>
                  <a:cubicBezTo>
                    <a:pt x="5856" y="8245"/>
                    <a:pt x="6434" y="8669"/>
                    <a:pt x="7089" y="8900"/>
                  </a:cubicBezTo>
                  <a:cubicBezTo>
                    <a:pt x="7513" y="9093"/>
                    <a:pt x="7937" y="8707"/>
                    <a:pt x="7782" y="8284"/>
                  </a:cubicBezTo>
                  <a:lnTo>
                    <a:pt x="7782" y="8207"/>
                  </a:lnTo>
                  <a:cubicBezTo>
                    <a:pt x="7705" y="7975"/>
                    <a:pt x="7937" y="7783"/>
                    <a:pt x="8129" y="7860"/>
                  </a:cubicBezTo>
                  <a:cubicBezTo>
                    <a:pt x="8129" y="7860"/>
                    <a:pt x="8168" y="7860"/>
                    <a:pt x="8168" y="7860"/>
                  </a:cubicBezTo>
                  <a:cubicBezTo>
                    <a:pt x="8514" y="7975"/>
                    <a:pt x="8900" y="7667"/>
                    <a:pt x="8861" y="7282"/>
                  </a:cubicBezTo>
                  <a:cubicBezTo>
                    <a:pt x="8784" y="6781"/>
                    <a:pt x="8592" y="6319"/>
                    <a:pt x="8283" y="5934"/>
                  </a:cubicBezTo>
                  <a:cubicBezTo>
                    <a:pt x="8206" y="5818"/>
                    <a:pt x="8129" y="5741"/>
                    <a:pt x="8052" y="5625"/>
                  </a:cubicBezTo>
                  <a:cubicBezTo>
                    <a:pt x="8630" y="5587"/>
                    <a:pt x="9208" y="5433"/>
                    <a:pt x="9747" y="5202"/>
                  </a:cubicBezTo>
                  <a:cubicBezTo>
                    <a:pt x="10133" y="5009"/>
                    <a:pt x="10133" y="4431"/>
                    <a:pt x="9747" y="42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43"/>
            <p:cNvSpPr/>
            <p:nvPr/>
          </p:nvSpPr>
          <p:spPr>
            <a:xfrm>
              <a:off x="8641925" y="24355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270" y="1"/>
                  </a:moveTo>
                  <a:cubicBezTo>
                    <a:pt x="232" y="39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55"/>
                    <a:pt x="78" y="155"/>
                    <a:pt x="78" y="193"/>
                  </a:cubicBezTo>
                  <a:cubicBezTo>
                    <a:pt x="39" y="232"/>
                    <a:pt x="39" y="232"/>
                    <a:pt x="39" y="271"/>
                  </a:cubicBezTo>
                  <a:cubicBezTo>
                    <a:pt x="39" y="309"/>
                    <a:pt x="0" y="348"/>
                    <a:pt x="0" y="386"/>
                  </a:cubicBezTo>
                  <a:cubicBezTo>
                    <a:pt x="39" y="386"/>
                    <a:pt x="39" y="425"/>
                    <a:pt x="39" y="425"/>
                  </a:cubicBezTo>
                  <a:cubicBezTo>
                    <a:pt x="39" y="463"/>
                    <a:pt x="39" y="502"/>
                    <a:pt x="39" y="502"/>
                  </a:cubicBezTo>
                  <a:cubicBezTo>
                    <a:pt x="78" y="540"/>
                    <a:pt x="78" y="540"/>
                    <a:pt x="116" y="579"/>
                  </a:cubicBezTo>
                  <a:cubicBezTo>
                    <a:pt x="116" y="617"/>
                    <a:pt x="155" y="617"/>
                    <a:pt x="193" y="656"/>
                  </a:cubicBezTo>
                  <a:cubicBezTo>
                    <a:pt x="193" y="656"/>
                    <a:pt x="232" y="656"/>
                    <a:pt x="270" y="694"/>
                  </a:cubicBezTo>
                  <a:lnTo>
                    <a:pt x="463" y="694"/>
                  </a:lnTo>
                  <a:cubicBezTo>
                    <a:pt x="501" y="656"/>
                    <a:pt x="501" y="656"/>
                    <a:pt x="540" y="656"/>
                  </a:cubicBezTo>
                  <a:cubicBezTo>
                    <a:pt x="540" y="656"/>
                    <a:pt x="578" y="617"/>
                    <a:pt x="578" y="617"/>
                  </a:cubicBezTo>
                  <a:cubicBezTo>
                    <a:pt x="617" y="617"/>
                    <a:pt x="617" y="617"/>
                    <a:pt x="617" y="579"/>
                  </a:cubicBezTo>
                  <a:cubicBezTo>
                    <a:pt x="617" y="579"/>
                    <a:pt x="655" y="540"/>
                    <a:pt x="655" y="502"/>
                  </a:cubicBezTo>
                  <a:cubicBezTo>
                    <a:pt x="694" y="502"/>
                    <a:pt x="694" y="463"/>
                    <a:pt x="694" y="425"/>
                  </a:cubicBezTo>
                  <a:cubicBezTo>
                    <a:pt x="694" y="386"/>
                    <a:pt x="694" y="348"/>
                    <a:pt x="694" y="348"/>
                  </a:cubicBezTo>
                  <a:cubicBezTo>
                    <a:pt x="694" y="309"/>
                    <a:pt x="694" y="271"/>
                    <a:pt x="694" y="232"/>
                  </a:cubicBezTo>
                  <a:cubicBezTo>
                    <a:pt x="694" y="193"/>
                    <a:pt x="655" y="155"/>
                    <a:pt x="617" y="116"/>
                  </a:cubicBezTo>
                  <a:cubicBezTo>
                    <a:pt x="617" y="116"/>
                    <a:pt x="578" y="78"/>
                    <a:pt x="578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63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43"/>
            <p:cNvSpPr/>
            <p:nvPr/>
          </p:nvSpPr>
          <p:spPr>
            <a:xfrm>
              <a:off x="8616875" y="2455775"/>
              <a:ext cx="17375" cy="16400"/>
            </a:xfrm>
            <a:custGeom>
              <a:avLst/>
              <a:gdLst/>
              <a:ahLst/>
              <a:cxnLst/>
              <a:rect l="l" t="t" r="r" b="b"/>
              <a:pathLst>
                <a:path w="695" h="656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78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39" y="271"/>
                    <a:pt x="1" y="309"/>
                    <a:pt x="1" y="348"/>
                  </a:cubicBezTo>
                  <a:cubicBezTo>
                    <a:pt x="39" y="386"/>
                    <a:pt x="39" y="386"/>
                    <a:pt x="39" y="425"/>
                  </a:cubicBezTo>
                  <a:cubicBezTo>
                    <a:pt x="39" y="425"/>
                    <a:pt x="39" y="463"/>
                    <a:pt x="39" y="463"/>
                  </a:cubicBezTo>
                  <a:cubicBezTo>
                    <a:pt x="78" y="502"/>
                    <a:pt x="78" y="540"/>
                    <a:pt x="116" y="540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17"/>
                    <a:pt x="232" y="656"/>
                    <a:pt x="270" y="656"/>
                  </a:cubicBezTo>
                  <a:lnTo>
                    <a:pt x="463" y="656"/>
                  </a:ln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94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32"/>
                    <a:pt x="694" y="232"/>
                  </a:cubicBezTo>
                  <a:cubicBezTo>
                    <a:pt x="694" y="155"/>
                    <a:pt x="656" y="155"/>
                    <a:pt x="617" y="116"/>
                  </a:cubicBezTo>
                  <a:cubicBezTo>
                    <a:pt x="617" y="78"/>
                    <a:pt x="579" y="78"/>
                    <a:pt x="579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43"/>
            <p:cNvSpPr/>
            <p:nvPr/>
          </p:nvSpPr>
          <p:spPr>
            <a:xfrm>
              <a:off x="862940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39"/>
                    <a:pt x="193" y="39"/>
                  </a:cubicBezTo>
                  <a:cubicBezTo>
                    <a:pt x="155" y="78"/>
                    <a:pt x="116" y="78"/>
                    <a:pt x="116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463"/>
                    <a:pt x="39" y="501"/>
                  </a:cubicBezTo>
                  <a:cubicBezTo>
                    <a:pt x="78" y="540"/>
                    <a:pt x="78" y="540"/>
                    <a:pt x="116" y="578"/>
                  </a:cubicBezTo>
                  <a:cubicBezTo>
                    <a:pt x="116" y="617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94"/>
                    <a:pt x="309" y="694"/>
                    <a:pt x="347" y="694"/>
                  </a:cubicBezTo>
                  <a:lnTo>
                    <a:pt x="463" y="694"/>
                  </a:lnTo>
                  <a:cubicBezTo>
                    <a:pt x="463" y="694"/>
                    <a:pt x="463" y="694"/>
                    <a:pt x="463" y="656"/>
                  </a:cubicBezTo>
                  <a:lnTo>
                    <a:pt x="540" y="656"/>
                  </a:lnTo>
                  <a:cubicBezTo>
                    <a:pt x="540" y="617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1" y="39"/>
                    <a:pt x="463" y="39"/>
                  </a:cubicBezTo>
                  <a:cubicBezTo>
                    <a:pt x="424" y="1"/>
                    <a:pt x="424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43"/>
            <p:cNvSpPr/>
            <p:nvPr/>
          </p:nvSpPr>
          <p:spPr>
            <a:xfrm>
              <a:off x="8659250" y="248082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1" y="1"/>
                  </a:moveTo>
                  <a:cubicBezTo>
                    <a:pt x="232" y="39"/>
                    <a:pt x="194" y="39"/>
                    <a:pt x="194" y="39"/>
                  </a:cubicBezTo>
                  <a:cubicBezTo>
                    <a:pt x="155" y="78"/>
                    <a:pt x="117" y="78"/>
                    <a:pt x="117" y="116"/>
                  </a:cubicBezTo>
                  <a:cubicBezTo>
                    <a:pt x="78" y="116"/>
                    <a:pt x="78" y="155"/>
                    <a:pt x="39" y="193"/>
                  </a:cubicBezTo>
                  <a:cubicBezTo>
                    <a:pt x="39" y="232"/>
                    <a:pt x="39" y="232"/>
                    <a:pt x="39" y="270"/>
                  </a:cubicBezTo>
                  <a:cubicBezTo>
                    <a:pt x="1" y="309"/>
                    <a:pt x="1" y="347"/>
                    <a:pt x="1" y="386"/>
                  </a:cubicBezTo>
                  <a:cubicBezTo>
                    <a:pt x="1" y="386"/>
                    <a:pt x="1" y="424"/>
                    <a:pt x="39" y="424"/>
                  </a:cubicBezTo>
                  <a:cubicBezTo>
                    <a:pt x="39" y="463"/>
                    <a:pt x="39" y="501"/>
                    <a:pt x="39" y="501"/>
                  </a:cubicBezTo>
                  <a:cubicBezTo>
                    <a:pt x="78" y="540"/>
                    <a:pt x="78" y="540"/>
                    <a:pt x="117" y="578"/>
                  </a:cubicBezTo>
                  <a:cubicBezTo>
                    <a:pt x="117" y="617"/>
                    <a:pt x="155" y="617"/>
                    <a:pt x="155" y="656"/>
                  </a:cubicBezTo>
                  <a:cubicBezTo>
                    <a:pt x="194" y="656"/>
                    <a:pt x="232" y="656"/>
                    <a:pt x="271" y="694"/>
                  </a:cubicBezTo>
                  <a:lnTo>
                    <a:pt x="463" y="694"/>
                  </a:lnTo>
                  <a:cubicBezTo>
                    <a:pt x="502" y="656"/>
                    <a:pt x="502" y="656"/>
                    <a:pt x="540" y="656"/>
                  </a:cubicBezTo>
                  <a:cubicBezTo>
                    <a:pt x="540" y="656"/>
                    <a:pt x="579" y="617"/>
                    <a:pt x="579" y="617"/>
                  </a:cubicBezTo>
                  <a:cubicBezTo>
                    <a:pt x="579" y="617"/>
                    <a:pt x="617" y="578"/>
                    <a:pt x="617" y="578"/>
                  </a:cubicBezTo>
                  <a:cubicBezTo>
                    <a:pt x="617" y="578"/>
                    <a:pt x="656" y="540"/>
                    <a:pt x="656" y="501"/>
                  </a:cubicBezTo>
                  <a:cubicBezTo>
                    <a:pt x="656" y="501"/>
                    <a:pt x="694" y="463"/>
                    <a:pt x="694" y="424"/>
                  </a:cubicBezTo>
                  <a:cubicBezTo>
                    <a:pt x="694" y="386"/>
                    <a:pt x="694" y="347"/>
                    <a:pt x="694" y="347"/>
                  </a:cubicBezTo>
                  <a:cubicBezTo>
                    <a:pt x="694" y="309"/>
                    <a:pt x="694" y="270"/>
                    <a:pt x="694" y="232"/>
                  </a:cubicBezTo>
                  <a:cubicBezTo>
                    <a:pt x="656" y="193"/>
                    <a:pt x="656" y="155"/>
                    <a:pt x="617" y="116"/>
                  </a:cubicBezTo>
                  <a:cubicBezTo>
                    <a:pt x="617" y="116"/>
                    <a:pt x="579" y="78"/>
                    <a:pt x="540" y="78"/>
                  </a:cubicBezTo>
                  <a:cubicBezTo>
                    <a:pt x="540" y="39"/>
                    <a:pt x="502" y="39"/>
                    <a:pt x="463" y="39"/>
                  </a:cubicBezTo>
                  <a:cubicBezTo>
                    <a:pt x="425" y="1"/>
                    <a:pt x="425" y="1"/>
                    <a:pt x="3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43"/>
            <p:cNvSpPr/>
            <p:nvPr/>
          </p:nvSpPr>
          <p:spPr>
            <a:xfrm>
              <a:off x="8667925" y="2455775"/>
              <a:ext cx="17375" cy="17375"/>
            </a:xfrm>
            <a:custGeom>
              <a:avLst/>
              <a:gdLst/>
              <a:ahLst/>
              <a:cxnLst/>
              <a:rect l="l" t="t" r="r" b="b"/>
              <a:pathLst>
                <a:path w="695" h="695" extrusionOk="0">
                  <a:moveTo>
                    <a:pt x="270" y="1"/>
                  </a:moveTo>
                  <a:cubicBezTo>
                    <a:pt x="232" y="1"/>
                    <a:pt x="193" y="1"/>
                    <a:pt x="193" y="39"/>
                  </a:cubicBezTo>
                  <a:cubicBezTo>
                    <a:pt x="155" y="39"/>
                    <a:pt x="116" y="78"/>
                    <a:pt x="116" y="78"/>
                  </a:cubicBezTo>
                  <a:cubicBezTo>
                    <a:pt x="78" y="116"/>
                    <a:pt x="78" y="155"/>
                    <a:pt x="39" y="155"/>
                  </a:cubicBezTo>
                  <a:cubicBezTo>
                    <a:pt x="39" y="194"/>
                    <a:pt x="39" y="232"/>
                    <a:pt x="39" y="271"/>
                  </a:cubicBezTo>
                  <a:cubicBezTo>
                    <a:pt x="1" y="309"/>
                    <a:pt x="1" y="309"/>
                    <a:pt x="1" y="348"/>
                  </a:cubicBezTo>
                  <a:cubicBezTo>
                    <a:pt x="1" y="386"/>
                    <a:pt x="1" y="386"/>
                    <a:pt x="39" y="425"/>
                  </a:cubicBezTo>
                  <a:cubicBezTo>
                    <a:pt x="39" y="463"/>
                    <a:pt x="39" y="463"/>
                    <a:pt x="39" y="502"/>
                  </a:cubicBezTo>
                  <a:cubicBezTo>
                    <a:pt x="78" y="502"/>
                    <a:pt x="78" y="540"/>
                    <a:pt x="116" y="579"/>
                  </a:cubicBezTo>
                  <a:cubicBezTo>
                    <a:pt x="116" y="579"/>
                    <a:pt x="155" y="617"/>
                    <a:pt x="193" y="617"/>
                  </a:cubicBezTo>
                  <a:cubicBezTo>
                    <a:pt x="193" y="656"/>
                    <a:pt x="232" y="656"/>
                    <a:pt x="270" y="656"/>
                  </a:cubicBezTo>
                  <a:cubicBezTo>
                    <a:pt x="270" y="656"/>
                    <a:pt x="309" y="656"/>
                    <a:pt x="347" y="694"/>
                  </a:cubicBezTo>
                  <a:cubicBezTo>
                    <a:pt x="386" y="694"/>
                    <a:pt x="424" y="656"/>
                    <a:pt x="463" y="656"/>
                  </a:cubicBezTo>
                  <a:cubicBezTo>
                    <a:pt x="502" y="656"/>
                    <a:pt x="502" y="656"/>
                    <a:pt x="540" y="617"/>
                  </a:cubicBezTo>
                  <a:cubicBezTo>
                    <a:pt x="540" y="617"/>
                    <a:pt x="579" y="617"/>
                    <a:pt x="579" y="579"/>
                  </a:cubicBezTo>
                  <a:lnTo>
                    <a:pt x="617" y="579"/>
                  </a:lnTo>
                  <a:cubicBezTo>
                    <a:pt x="617" y="540"/>
                    <a:pt x="656" y="540"/>
                    <a:pt x="656" y="502"/>
                  </a:cubicBezTo>
                  <a:cubicBezTo>
                    <a:pt x="656" y="463"/>
                    <a:pt x="694" y="425"/>
                    <a:pt x="694" y="425"/>
                  </a:cubicBezTo>
                  <a:cubicBezTo>
                    <a:pt x="694" y="386"/>
                    <a:pt x="694" y="348"/>
                    <a:pt x="694" y="309"/>
                  </a:cubicBezTo>
                  <a:cubicBezTo>
                    <a:pt x="694" y="271"/>
                    <a:pt x="694" y="271"/>
                    <a:pt x="694" y="232"/>
                  </a:cubicBezTo>
                  <a:cubicBezTo>
                    <a:pt x="656" y="194"/>
                    <a:pt x="656" y="155"/>
                    <a:pt x="617" y="116"/>
                  </a:cubicBezTo>
                  <a:cubicBezTo>
                    <a:pt x="617" y="78"/>
                    <a:pt x="579" y="78"/>
                    <a:pt x="540" y="39"/>
                  </a:cubicBezTo>
                  <a:cubicBezTo>
                    <a:pt x="540" y="39"/>
                    <a:pt x="502" y="1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43"/>
            <p:cNvSpPr/>
            <p:nvPr/>
          </p:nvSpPr>
          <p:spPr>
            <a:xfrm>
              <a:off x="9613750" y="2532775"/>
              <a:ext cx="288000" cy="296800"/>
            </a:xfrm>
            <a:custGeom>
              <a:avLst/>
              <a:gdLst/>
              <a:ahLst/>
              <a:cxnLst/>
              <a:rect l="l" t="t" r="r" b="b"/>
              <a:pathLst>
                <a:path w="11520" h="11872" extrusionOk="0">
                  <a:moveTo>
                    <a:pt x="4885" y="1"/>
                  </a:moveTo>
                  <a:cubicBezTo>
                    <a:pt x="4361" y="1"/>
                    <a:pt x="3843" y="101"/>
                    <a:pt x="3352" y="311"/>
                  </a:cubicBezTo>
                  <a:cubicBezTo>
                    <a:pt x="887" y="1351"/>
                    <a:pt x="1" y="4742"/>
                    <a:pt x="1310" y="7824"/>
                  </a:cubicBezTo>
                  <a:cubicBezTo>
                    <a:pt x="2386" y="10313"/>
                    <a:pt x="4541" y="11871"/>
                    <a:pt x="6620" y="11871"/>
                  </a:cubicBezTo>
                  <a:cubicBezTo>
                    <a:pt x="7147" y="11871"/>
                    <a:pt x="7670" y="11771"/>
                    <a:pt x="8168" y="11561"/>
                  </a:cubicBezTo>
                  <a:cubicBezTo>
                    <a:pt x="10595" y="10521"/>
                    <a:pt x="11520" y="7130"/>
                    <a:pt x="10172" y="4048"/>
                  </a:cubicBezTo>
                  <a:cubicBezTo>
                    <a:pt x="9126" y="1559"/>
                    <a:pt x="6953" y="1"/>
                    <a:pt x="48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6" name="Google Shape;2886;p43"/>
          <p:cNvGrpSpPr/>
          <p:nvPr/>
        </p:nvGrpSpPr>
        <p:grpSpPr>
          <a:xfrm>
            <a:off x="-51714" y="2802775"/>
            <a:ext cx="9321972" cy="1588250"/>
            <a:chOff x="1023350" y="-4564725"/>
            <a:chExt cx="6901075" cy="1588250"/>
          </a:xfrm>
        </p:grpSpPr>
        <p:sp>
          <p:nvSpPr>
            <p:cNvPr id="2887" name="Google Shape;2887;p43"/>
            <p:cNvSpPr/>
            <p:nvPr/>
          </p:nvSpPr>
          <p:spPr>
            <a:xfrm>
              <a:off x="1023350" y="-4538175"/>
              <a:ext cx="6901075" cy="1561700"/>
            </a:xfrm>
            <a:custGeom>
              <a:avLst/>
              <a:gdLst/>
              <a:ahLst/>
              <a:cxnLst/>
              <a:rect l="l" t="t" r="r" b="b"/>
              <a:pathLst>
                <a:path w="276043" h="62468" extrusionOk="0">
                  <a:moveTo>
                    <a:pt x="260327" y="0"/>
                  </a:moveTo>
                  <a:cubicBezTo>
                    <a:pt x="259708" y="0"/>
                    <a:pt x="259148" y="67"/>
                    <a:pt x="258667" y="210"/>
                  </a:cubicBezTo>
                  <a:cubicBezTo>
                    <a:pt x="254391" y="1442"/>
                    <a:pt x="251193" y="5680"/>
                    <a:pt x="251116" y="10111"/>
                  </a:cubicBezTo>
                  <a:cubicBezTo>
                    <a:pt x="247216" y="6668"/>
                    <a:pt x="242292" y="3866"/>
                    <a:pt x="237160" y="3866"/>
                  </a:cubicBezTo>
                  <a:cubicBezTo>
                    <a:pt x="236664" y="3866"/>
                    <a:pt x="236166" y="3892"/>
                    <a:pt x="235667" y="3947"/>
                  </a:cubicBezTo>
                  <a:cubicBezTo>
                    <a:pt x="229965" y="4563"/>
                    <a:pt x="224687" y="9995"/>
                    <a:pt x="225958" y="15582"/>
                  </a:cubicBezTo>
                  <a:cubicBezTo>
                    <a:pt x="224726" y="12202"/>
                    <a:pt x="221110" y="10163"/>
                    <a:pt x="217546" y="10163"/>
                  </a:cubicBezTo>
                  <a:cubicBezTo>
                    <a:pt x="216316" y="10163"/>
                    <a:pt x="215093" y="10406"/>
                    <a:pt x="213976" y="10920"/>
                  </a:cubicBezTo>
                  <a:cubicBezTo>
                    <a:pt x="209584" y="12962"/>
                    <a:pt x="207350" y="18432"/>
                    <a:pt x="208583" y="23133"/>
                  </a:cubicBezTo>
                  <a:cubicBezTo>
                    <a:pt x="207331" y="20711"/>
                    <a:pt x="204580" y="19269"/>
                    <a:pt x="201878" y="19269"/>
                  </a:cubicBezTo>
                  <a:cubicBezTo>
                    <a:pt x="200754" y="19269"/>
                    <a:pt x="199639" y="19519"/>
                    <a:pt x="198643" y="20051"/>
                  </a:cubicBezTo>
                  <a:cubicBezTo>
                    <a:pt x="195253" y="21900"/>
                    <a:pt x="193866" y="26677"/>
                    <a:pt x="195753" y="30029"/>
                  </a:cubicBezTo>
                  <a:cubicBezTo>
                    <a:pt x="193497" y="26124"/>
                    <a:pt x="189308" y="23119"/>
                    <a:pt x="184829" y="23119"/>
                  </a:cubicBezTo>
                  <a:cubicBezTo>
                    <a:pt x="184491" y="23119"/>
                    <a:pt x="184151" y="23136"/>
                    <a:pt x="183810" y="23171"/>
                  </a:cubicBezTo>
                  <a:cubicBezTo>
                    <a:pt x="178994" y="23672"/>
                    <a:pt x="174795" y="28680"/>
                    <a:pt x="176105" y="33342"/>
                  </a:cubicBezTo>
                  <a:cubicBezTo>
                    <a:pt x="172907" y="30376"/>
                    <a:pt x="169478" y="27255"/>
                    <a:pt x="165163" y="26446"/>
                  </a:cubicBezTo>
                  <a:cubicBezTo>
                    <a:pt x="164663" y="26356"/>
                    <a:pt x="164150" y="26312"/>
                    <a:pt x="163633" y="26312"/>
                  </a:cubicBezTo>
                  <a:cubicBezTo>
                    <a:pt x="159730" y="26312"/>
                    <a:pt x="155620" y="28804"/>
                    <a:pt x="155416" y="32649"/>
                  </a:cubicBezTo>
                  <a:cubicBezTo>
                    <a:pt x="154284" y="28378"/>
                    <a:pt x="149918" y="25330"/>
                    <a:pt x="145559" y="25330"/>
                  </a:cubicBezTo>
                  <a:cubicBezTo>
                    <a:pt x="144728" y="25330"/>
                    <a:pt x="143896" y="25441"/>
                    <a:pt x="143088" y="25675"/>
                  </a:cubicBezTo>
                  <a:cubicBezTo>
                    <a:pt x="139235" y="26793"/>
                    <a:pt x="136461" y="30491"/>
                    <a:pt x="136076" y="40778"/>
                  </a:cubicBezTo>
                  <a:cubicBezTo>
                    <a:pt x="135460" y="40392"/>
                    <a:pt x="134805" y="40084"/>
                    <a:pt x="134111" y="39892"/>
                  </a:cubicBezTo>
                  <a:cubicBezTo>
                    <a:pt x="133297" y="39655"/>
                    <a:pt x="132458" y="39543"/>
                    <a:pt x="131618" y="39543"/>
                  </a:cubicBezTo>
                  <a:cubicBezTo>
                    <a:pt x="127257" y="39543"/>
                    <a:pt x="122875" y="42562"/>
                    <a:pt x="121744" y="46826"/>
                  </a:cubicBezTo>
                  <a:cubicBezTo>
                    <a:pt x="121540" y="42977"/>
                    <a:pt x="117419" y="40453"/>
                    <a:pt x="113511" y="40453"/>
                  </a:cubicBezTo>
                  <a:cubicBezTo>
                    <a:pt x="113000" y="40453"/>
                    <a:pt x="112492" y="40496"/>
                    <a:pt x="111997" y="40585"/>
                  </a:cubicBezTo>
                  <a:cubicBezTo>
                    <a:pt x="107721" y="41356"/>
                    <a:pt x="104253" y="44476"/>
                    <a:pt x="101056" y="47443"/>
                  </a:cubicBezTo>
                  <a:cubicBezTo>
                    <a:pt x="102365" y="42781"/>
                    <a:pt x="98205" y="37734"/>
                    <a:pt x="93350" y="37233"/>
                  </a:cubicBezTo>
                  <a:cubicBezTo>
                    <a:pt x="92989" y="37193"/>
                    <a:pt x="92629" y="37173"/>
                    <a:pt x="92271" y="37173"/>
                  </a:cubicBezTo>
                  <a:cubicBezTo>
                    <a:pt x="87848" y="37173"/>
                    <a:pt x="83688" y="40168"/>
                    <a:pt x="81407" y="44052"/>
                  </a:cubicBezTo>
                  <a:cubicBezTo>
                    <a:pt x="83295" y="40701"/>
                    <a:pt x="81947" y="35923"/>
                    <a:pt x="78556" y="34074"/>
                  </a:cubicBezTo>
                  <a:cubicBezTo>
                    <a:pt x="77540" y="33520"/>
                    <a:pt x="76399" y="33260"/>
                    <a:pt x="75251" y="33260"/>
                  </a:cubicBezTo>
                  <a:cubicBezTo>
                    <a:pt x="72572" y="33260"/>
                    <a:pt x="69857" y="34678"/>
                    <a:pt x="68616" y="37079"/>
                  </a:cubicBezTo>
                  <a:cubicBezTo>
                    <a:pt x="69849" y="32418"/>
                    <a:pt x="67615" y="26947"/>
                    <a:pt x="63261" y="24866"/>
                  </a:cubicBezTo>
                  <a:cubicBezTo>
                    <a:pt x="62132" y="24337"/>
                    <a:pt x="60891" y="24087"/>
                    <a:pt x="59645" y="24087"/>
                  </a:cubicBezTo>
                  <a:cubicBezTo>
                    <a:pt x="56085" y="24087"/>
                    <a:pt x="52478" y="26123"/>
                    <a:pt x="51280" y="29490"/>
                  </a:cubicBezTo>
                  <a:cubicBezTo>
                    <a:pt x="52551" y="23903"/>
                    <a:pt x="47273" y="18432"/>
                    <a:pt x="41609" y="17778"/>
                  </a:cubicBezTo>
                  <a:cubicBezTo>
                    <a:pt x="41106" y="17723"/>
                    <a:pt x="40605" y="17697"/>
                    <a:pt x="40106" y="17697"/>
                  </a:cubicBezTo>
                  <a:cubicBezTo>
                    <a:pt x="34945" y="17697"/>
                    <a:pt x="30021" y="20496"/>
                    <a:pt x="26122" y="23903"/>
                  </a:cubicBezTo>
                  <a:cubicBezTo>
                    <a:pt x="26083" y="19473"/>
                    <a:pt x="22886" y="15235"/>
                    <a:pt x="18609" y="13963"/>
                  </a:cubicBezTo>
                  <a:cubicBezTo>
                    <a:pt x="17993" y="13780"/>
                    <a:pt x="17221" y="13696"/>
                    <a:pt x="16342" y="13696"/>
                  </a:cubicBezTo>
                  <a:cubicBezTo>
                    <a:pt x="11120" y="13696"/>
                    <a:pt x="2150" y="16692"/>
                    <a:pt x="39" y="19858"/>
                  </a:cubicBezTo>
                  <a:lnTo>
                    <a:pt x="1" y="62468"/>
                  </a:lnTo>
                  <a:lnTo>
                    <a:pt x="136461" y="52374"/>
                  </a:lnTo>
                  <a:cubicBezTo>
                    <a:pt x="136500" y="52490"/>
                    <a:pt x="136500" y="52567"/>
                    <a:pt x="136500" y="52682"/>
                  </a:cubicBezTo>
                  <a:lnTo>
                    <a:pt x="276042" y="60079"/>
                  </a:lnTo>
                  <a:lnTo>
                    <a:pt x="275927" y="7453"/>
                  </a:lnTo>
                  <a:cubicBezTo>
                    <a:pt x="273738" y="4136"/>
                    <a:pt x="265208" y="0"/>
                    <a:pt x="2603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43"/>
            <p:cNvSpPr/>
            <p:nvPr/>
          </p:nvSpPr>
          <p:spPr>
            <a:xfrm>
              <a:off x="1023350" y="-4564725"/>
              <a:ext cx="6901075" cy="1588250"/>
            </a:xfrm>
            <a:custGeom>
              <a:avLst/>
              <a:gdLst/>
              <a:ahLst/>
              <a:cxnLst/>
              <a:rect l="l" t="t" r="r" b="b"/>
              <a:pathLst>
                <a:path w="276043" h="63530" fill="none" extrusionOk="0">
                  <a:moveTo>
                    <a:pt x="276042" y="61141"/>
                  </a:moveTo>
                  <a:lnTo>
                    <a:pt x="136500" y="53744"/>
                  </a:lnTo>
                  <a:cubicBezTo>
                    <a:pt x="136500" y="53629"/>
                    <a:pt x="136500" y="53552"/>
                    <a:pt x="136461" y="53436"/>
                  </a:cubicBezTo>
                  <a:lnTo>
                    <a:pt x="1" y="63530"/>
                  </a:lnTo>
                  <a:lnTo>
                    <a:pt x="39" y="20920"/>
                  </a:lnTo>
                  <a:cubicBezTo>
                    <a:pt x="2505" y="17221"/>
                    <a:pt x="14333" y="13754"/>
                    <a:pt x="18609" y="15025"/>
                  </a:cubicBezTo>
                  <a:cubicBezTo>
                    <a:pt x="22886" y="16297"/>
                    <a:pt x="26083" y="20535"/>
                    <a:pt x="26122" y="24965"/>
                  </a:cubicBezTo>
                  <a:cubicBezTo>
                    <a:pt x="30398" y="21228"/>
                    <a:pt x="35908" y="18223"/>
                    <a:pt x="41609" y="18840"/>
                  </a:cubicBezTo>
                  <a:cubicBezTo>
                    <a:pt x="47273" y="19494"/>
                    <a:pt x="52551" y="24965"/>
                    <a:pt x="51280" y="30552"/>
                  </a:cubicBezTo>
                  <a:cubicBezTo>
                    <a:pt x="52898" y="26005"/>
                    <a:pt x="58908" y="23886"/>
                    <a:pt x="63261" y="25928"/>
                  </a:cubicBezTo>
                  <a:cubicBezTo>
                    <a:pt x="67615" y="28009"/>
                    <a:pt x="69849" y="33480"/>
                    <a:pt x="68616" y="38141"/>
                  </a:cubicBezTo>
                  <a:cubicBezTo>
                    <a:pt x="70389" y="34712"/>
                    <a:pt x="75166" y="33287"/>
                    <a:pt x="78556" y="35136"/>
                  </a:cubicBezTo>
                  <a:cubicBezTo>
                    <a:pt x="81947" y="36985"/>
                    <a:pt x="83295" y="41763"/>
                    <a:pt x="81407" y="45114"/>
                  </a:cubicBezTo>
                  <a:cubicBezTo>
                    <a:pt x="83873" y="40915"/>
                    <a:pt x="88535" y="37756"/>
                    <a:pt x="93350" y="38295"/>
                  </a:cubicBezTo>
                  <a:cubicBezTo>
                    <a:pt x="98205" y="38796"/>
                    <a:pt x="102365" y="43843"/>
                    <a:pt x="101056" y="48505"/>
                  </a:cubicBezTo>
                  <a:cubicBezTo>
                    <a:pt x="104253" y="45538"/>
                    <a:pt x="107721" y="42418"/>
                    <a:pt x="111997" y="41647"/>
                  </a:cubicBezTo>
                  <a:cubicBezTo>
                    <a:pt x="116274" y="40877"/>
                    <a:pt x="121513" y="43535"/>
                    <a:pt x="121744" y="47888"/>
                  </a:cubicBezTo>
                  <a:cubicBezTo>
                    <a:pt x="123093" y="42803"/>
                    <a:pt x="129064" y="39490"/>
                    <a:pt x="134111" y="40954"/>
                  </a:cubicBezTo>
                  <a:cubicBezTo>
                    <a:pt x="134805" y="41146"/>
                    <a:pt x="135460" y="41454"/>
                    <a:pt x="136076" y="41840"/>
                  </a:cubicBezTo>
                  <a:cubicBezTo>
                    <a:pt x="136461" y="31553"/>
                    <a:pt x="139235" y="27855"/>
                    <a:pt x="143088" y="26737"/>
                  </a:cubicBezTo>
                  <a:cubicBezTo>
                    <a:pt x="148135" y="25273"/>
                    <a:pt x="154068" y="28625"/>
                    <a:pt x="155416" y="33711"/>
                  </a:cubicBezTo>
                  <a:cubicBezTo>
                    <a:pt x="155647" y="29357"/>
                    <a:pt x="160887" y="26737"/>
                    <a:pt x="165163" y="27508"/>
                  </a:cubicBezTo>
                  <a:cubicBezTo>
                    <a:pt x="169478" y="28317"/>
                    <a:pt x="172907" y="31438"/>
                    <a:pt x="176105" y="34404"/>
                  </a:cubicBezTo>
                  <a:cubicBezTo>
                    <a:pt x="174795" y="29742"/>
                    <a:pt x="178994" y="24734"/>
                    <a:pt x="183810" y="24233"/>
                  </a:cubicBezTo>
                  <a:cubicBezTo>
                    <a:pt x="188665" y="23732"/>
                    <a:pt x="193326" y="26892"/>
                    <a:pt x="195753" y="31091"/>
                  </a:cubicBezTo>
                  <a:cubicBezTo>
                    <a:pt x="193866" y="27739"/>
                    <a:pt x="195253" y="22962"/>
                    <a:pt x="198643" y="21113"/>
                  </a:cubicBezTo>
                  <a:cubicBezTo>
                    <a:pt x="202033" y="19302"/>
                    <a:pt x="206810" y="20766"/>
                    <a:pt x="208583" y="24195"/>
                  </a:cubicBezTo>
                  <a:cubicBezTo>
                    <a:pt x="207350" y="19494"/>
                    <a:pt x="209584" y="14024"/>
                    <a:pt x="213976" y="11982"/>
                  </a:cubicBezTo>
                  <a:cubicBezTo>
                    <a:pt x="218330" y="9979"/>
                    <a:pt x="224301" y="12097"/>
                    <a:pt x="225958" y="16644"/>
                  </a:cubicBezTo>
                  <a:cubicBezTo>
                    <a:pt x="224687" y="11057"/>
                    <a:pt x="229965" y="5625"/>
                    <a:pt x="235667" y="5009"/>
                  </a:cubicBezTo>
                  <a:cubicBezTo>
                    <a:pt x="241330" y="4392"/>
                    <a:pt x="246839" y="7397"/>
                    <a:pt x="251116" y="11173"/>
                  </a:cubicBezTo>
                  <a:cubicBezTo>
                    <a:pt x="251193" y="6742"/>
                    <a:pt x="254391" y="2504"/>
                    <a:pt x="258667" y="1272"/>
                  </a:cubicBezTo>
                  <a:cubicBezTo>
                    <a:pt x="262943" y="0"/>
                    <a:pt x="273461" y="4777"/>
                    <a:pt x="275927" y="8515"/>
                  </a:cubicBezTo>
                  <a:close/>
                </a:path>
              </a:pathLst>
            </a:custGeom>
            <a:solidFill>
              <a:schemeClr val="accent3"/>
            </a:solidFill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889" name="Google Shape;2889;p43"/>
          <p:cNvGrpSpPr/>
          <p:nvPr/>
        </p:nvGrpSpPr>
        <p:grpSpPr>
          <a:xfrm>
            <a:off x="3637440" y="3140671"/>
            <a:ext cx="1203111" cy="1800450"/>
            <a:chOff x="379050" y="1751525"/>
            <a:chExt cx="1537325" cy="2300600"/>
          </a:xfrm>
        </p:grpSpPr>
        <p:sp>
          <p:nvSpPr>
            <p:cNvPr id="2890" name="Google Shape;2890;p43"/>
            <p:cNvSpPr/>
            <p:nvPr/>
          </p:nvSpPr>
          <p:spPr>
            <a:xfrm>
              <a:off x="584475" y="3880925"/>
              <a:ext cx="1331900" cy="166650"/>
            </a:xfrm>
            <a:custGeom>
              <a:avLst/>
              <a:gdLst/>
              <a:ahLst/>
              <a:cxnLst/>
              <a:rect l="l" t="t" r="r" b="b"/>
              <a:pathLst>
                <a:path w="53276" h="6666" extrusionOk="0">
                  <a:moveTo>
                    <a:pt x="26638" y="0"/>
                  </a:moveTo>
                  <a:cubicBezTo>
                    <a:pt x="11916" y="0"/>
                    <a:pt x="1" y="1507"/>
                    <a:pt x="1" y="3333"/>
                  </a:cubicBezTo>
                  <a:cubicBezTo>
                    <a:pt x="1" y="5181"/>
                    <a:pt x="11916" y="6665"/>
                    <a:pt x="26638" y="6665"/>
                  </a:cubicBezTo>
                  <a:cubicBezTo>
                    <a:pt x="41338" y="6665"/>
                    <a:pt x="53275" y="5181"/>
                    <a:pt x="53275" y="3333"/>
                  </a:cubicBezTo>
                  <a:cubicBezTo>
                    <a:pt x="53275" y="1507"/>
                    <a:pt x="41338" y="0"/>
                    <a:pt x="26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3"/>
            <p:cNvSpPr/>
            <p:nvPr/>
          </p:nvSpPr>
          <p:spPr>
            <a:xfrm>
              <a:off x="448100" y="2312250"/>
              <a:ext cx="1451150" cy="1012075"/>
            </a:xfrm>
            <a:custGeom>
              <a:avLst/>
              <a:gdLst/>
              <a:ahLst/>
              <a:cxnLst/>
              <a:rect l="l" t="t" r="r" b="b"/>
              <a:pathLst>
                <a:path w="58046" h="40483" extrusionOk="0">
                  <a:moveTo>
                    <a:pt x="53640" y="0"/>
                  </a:moveTo>
                  <a:lnTo>
                    <a:pt x="1347" y="12897"/>
                  </a:lnTo>
                  <a:cubicBezTo>
                    <a:pt x="1" y="14631"/>
                    <a:pt x="594" y="17165"/>
                    <a:pt x="1735" y="19037"/>
                  </a:cubicBezTo>
                  <a:cubicBezTo>
                    <a:pt x="2877" y="20886"/>
                    <a:pt x="4520" y="22461"/>
                    <a:pt x="5296" y="24492"/>
                  </a:cubicBezTo>
                  <a:cubicBezTo>
                    <a:pt x="6095" y="26523"/>
                    <a:pt x="5639" y="29354"/>
                    <a:pt x="3607" y="30130"/>
                  </a:cubicBezTo>
                  <a:cubicBezTo>
                    <a:pt x="3767" y="30149"/>
                    <a:pt x="3928" y="30158"/>
                    <a:pt x="4089" y="30158"/>
                  </a:cubicBezTo>
                  <a:cubicBezTo>
                    <a:pt x="5352" y="30158"/>
                    <a:pt x="6608" y="29582"/>
                    <a:pt x="7438" y="28632"/>
                  </a:cubicBezTo>
                  <a:lnTo>
                    <a:pt x="7438" y="28632"/>
                  </a:lnTo>
                  <a:cubicBezTo>
                    <a:pt x="6730" y="29597"/>
                    <a:pt x="6491" y="30899"/>
                    <a:pt x="6825" y="32047"/>
                  </a:cubicBezTo>
                  <a:cubicBezTo>
                    <a:pt x="7191" y="33303"/>
                    <a:pt x="8218" y="34352"/>
                    <a:pt x="9496" y="34718"/>
                  </a:cubicBezTo>
                  <a:cubicBezTo>
                    <a:pt x="10363" y="34969"/>
                    <a:pt x="11322" y="34900"/>
                    <a:pt x="12189" y="35129"/>
                  </a:cubicBezTo>
                  <a:cubicBezTo>
                    <a:pt x="13080" y="35357"/>
                    <a:pt x="13993" y="36042"/>
                    <a:pt x="13970" y="36955"/>
                  </a:cubicBezTo>
                  <a:cubicBezTo>
                    <a:pt x="13947" y="38119"/>
                    <a:pt x="12600" y="38712"/>
                    <a:pt x="11505" y="39032"/>
                  </a:cubicBezTo>
                  <a:cubicBezTo>
                    <a:pt x="11538" y="39032"/>
                    <a:pt x="11572" y="39033"/>
                    <a:pt x="11606" y="39033"/>
                  </a:cubicBezTo>
                  <a:cubicBezTo>
                    <a:pt x="13989" y="39033"/>
                    <a:pt x="16287" y="37448"/>
                    <a:pt x="17120" y="35220"/>
                  </a:cubicBezTo>
                  <a:cubicBezTo>
                    <a:pt x="19197" y="38438"/>
                    <a:pt x="23100" y="40127"/>
                    <a:pt x="26935" y="40424"/>
                  </a:cubicBezTo>
                  <a:cubicBezTo>
                    <a:pt x="27446" y="40464"/>
                    <a:pt x="27957" y="40482"/>
                    <a:pt x="28469" y="40482"/>
                  </a:cubicBezTo>
                  <a:cubicBezTo>
                    <a:pt x="31768" y="40482"/>
                    <a:pt x="35060" y="39714"/>
                    <a:pt x="38302" y="38963"/>
                  </a:cubicBezTo>
                  <a:lnTo>
                    <a:pt x="38302" y="38963"/>
                  </a:lnTo>
                  <a:cubicBezTo>
                    <a:pt x="38237" y="38973"/>
                    <a:pt x="38172" y="38978"/>
                    <a:pt x="38107" y="38978"/>
                  </a:cubicBezTo>
                  <a:cubicBezTo>
                    <a:pt x="37419" y="38978"/>
                    <a:pt x="36762" y="38444"/>
                    <a:pt x="36658" y="37776"/>
                  </a:cubicBezTo>
                  <a:cubicBezTo>
                    <a:pt x="36544" y="37023"/>
                    <a:pt x="37092" y="36247"/>
                    <a:pt x="37822" y="36110"/>
                  </a:cubicBezTo>
                  <a:cubicBezTo>
                    <a:pt x="38662" y="36752"/>
                    <a:pt x="39714" y="37080"/>
                    <a:pt x="40761" y="37080"/>
                  </a:cubicBezTo>
                  <a:cubicBezTo>
                    <a:pt x="41649" y="37080"/>
                    <a:pt x="42533" y="36843"/>
                    <a:pt x="43277" y="36361"/>
                  </a:cubicBezTo>
                  <a:cubicBezTo>
                    <a:pt x="44921" y="35288"/>
                    <a:pt x="45765" y="33166"/>
                    <a:pt x="45309" y="31294"/>
                  </a:cubicBezTo>
                  <a:lnTo>
                    <a:pt x="45309" y="31294"/>
                  </a:lnTo>
                  <a:cubicBezTo>
                    <a:pt x="45985" y="32511"/>
                    <a:pt x="47374" y="33239"/>
                    <a:pt x="48745" y="33239"/>
                  </a:cubicBezTo>
                  <a:cubicBezTo>
                    <a:pt x="49225" y="33239"/>
                    <a:pt x="49703" y="33150"/>
                    <a:pt x="50148" y="32960"/>
                  </a:cubicBezTo>
                  <a:cubicBezTo>
                    <a:pt x="49189" y="32047"/>
                    <a:pt x="49395" y="30427"/>
                    <a:pt x="50102" y="29285"/>
                  </a:cubicBezTo>
                  <a:cubicBezTo>
                    <a:pt x="50810" y="28167"/>
                    <a:pt x="51883" y="27322"/>
                    <a:pt x="52636" y="26227"/>
                  </a:cubicBezTo>
                  <a:cubicBezTo>
                    <a:pt x="53389" y="25154"/>
                    <a:pt x="53777" y="23602"/>
                    <a:pt x="52978" y="22529"/>
                  </a:cubicBezTo>
                  <a:lnTo>
                    <a:pt x="52978" y="22529"/>
                  </a:lnTo>
                  <a:cubicBezTo>
                    <a:pt x="53581" y="22843"/>
                    <a:pt x="54256" y="22993"/>
                    <a:pt x="54933" y="22993"/>
                  </a:cubicBezTo>
                  <a:cubicBezTo>
                    <a:pt x="56077" y="22993"/>
                    <a:pt x="57228" y="22565"/>
                    <a:pt x="58045" y="21776"/>
                  </a:cubicBezTo>
                  <a:cubicBezTo>
                    <a:pt x="56744" y="19881"/>
                    <a:pt x="55946" y="17644"/>
                    <a:pt x="55740" y="15362"/>
                  </a:cubicBezTo>
                  <a:cubicBezTo>
                    <a:pt x="55512" y="12691"/>
                    <a:pt x="56060" y="10021"/>
                    <a:pt x="56128" y="7350"/>
                  </a:cubicBezTo>
                  <a:cubicBezTo>
                    <a:pt x="56174" y="4680"/>
                    <a:pt x="55626" y="1781"/>
                    <a:pt x="53640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43"/>
            <p:cNvSpPr/>
            <p:nvPr/>
          </p:nvSpPr>
          <p:spPr>
            <a:xfrm>
              <a:off x="546825" y="2340200"/>
              <a:ext cx="1278800" cy="892200"/>
            </a:xfrm>
            <a:custGeom>
              <a:avLst/>
              <a:gdLst/>
              <a:ahLst/>
              <a:cxnLst/>
              <a:rect l="l" t="t" r="r" b="b"/>
              <a:pathLst>
                <a:path w="51152" h="35688" extrusionOk="0">
                  <a:moveTo>
                    <a:pt x="47272" y="1"/>
                  </a:moveTo>
                  <a:lnTo>
                    <a:pt x="1187" y="11391"/>
                  </a:lnTo>
                  <a:cubicBezTo>
                    <a:pt x="0" y="12897"/>
                    <a:pt x="525" y="15157"/>
                    <a:pt x="1530" y="16777"/>
                  </a:cubicBezTo>
                  <a:cubicBezTo>
                    <a:pt x="2534" y="18421"/>
                    <a:pt x="3972" y="19813"/>
                    <a:pt x="4680" y="21594"/>
                  </a:cubicBezTo>
                  <a:cubicBezTo>
                    <a:pt x="5387" y="23397"/>
                    <a:pt x="4976" y="25885"/>
                    <a:pt x="3173" y="26570"/>
                  </a:cubicBezTo>
                  <a:cubicBezTo>
                    <a:pt x="3315" y="26586"/>
                    <a:pt x="3457" y="26595"/>
                    <a:pt x="3599" y="26595"/>
                  </a:cubicBezTo>
                  <a:cubicBezTo>
                    <a:pt x="4713" y="26595"/>
                    <a:pt x="5824" y="26090"/>
                    <a:pt x="6552" y="25247"/>
                  </a:cubicBezTo>
                  <a:lnTo>
                    <a:pt x="6552" y="25247"/>
                  </a:lnTo>
                  <a:cubicBezTo>
                    <a:pt x="5935" y="26097"/>
                    <a:pt x="5711" y="27235"/>
                    <a:pt x="6004" y="28259"/>
                  </a:cubicBezTo>
                  <a:cubicBezTo>
                    <a:pt x="6323" y="29377"/>
                    <a:pt x="7236" y="30290"/>
                    <a:pt x="8355" y="30610"/>
                  </a:cubicBezTo>
                  <a:cubicBezTo>
                    <a:pt x="9131" y="30815"/>
                    <a:pt x="9975" y="30769"/>
                    <a:pt x="10751" y="30975"/>
                  </a:cubicBezTo>
                  <a:cubicBezTo>
                    <a:pt x="11527" y="31180"/>
                    <a:pt x="12326" y="31774"/>
                    <a:pt x="12303" y="32595"/>
                  </a:cubicBezTo>
                  <a:cubicBezTo>
                    <a:pt x="12281" y="33600"/>
                    <a:pt x="11116" y="34125"/>
                    <a:pt x="10135" y="34399"/>
                  </a:cubicBezTo>
                  <a:cubicBezTo>
                    <a:pt x="10168" y="34399"/>
                    <a:pt x="10202" y="34400"/>
                    <a:pt x="10235" y="34400"/>
                  </a:cubicBezTo>
                  <a:cubicBezTo>
                    <a:pt x="12323" y="34400"/>
                    <a:pt x="14347" y="32998"/>
                    <a:pt x="15088" y="31043"/>
                  </a:cubicBezTo>
                  <a:cubicBezTo>
                    <a:pt x="16914" y="33896"/>
                    <a:pt x="20361" y="35380"/>
                    <a:pt x="23739" y="35631"/>
                  </a:cubicBezTo>
                  <a:cubicBezTo>
                    <a:pt x="24209" y="35670"/>
                    <a:pt x="24680" y="35687"/>
                    <a:pt x="25151" y="35687"/>
                  </a:cubicBezTo>
                  <a:cubicBezTo>
                    <a:pt x="28035" y="35687"/>
                    <a:pt x="30914" y="35020"/>
                    <a:pt x="33759" y="34353"/>
                  </a:cubicBezTo>
                  <a:lnTo>
                    <a:pt x="33759" y="34353"/>
                  </a:lnTo>
                  <a:cubicBezTo>
                    <a:pt x="33707" y="34360"/>
                    <a:pt x="33654" y="34364"/>
                    <a:pt x="33601" y="34364"/>
                  </a:cubicBezTo>
                  <a:cubicBezTo>
                    <a:pt x="32992" y="34364"/>
                    <a:pt x="32403" y="33891"/>
                    <a:pt x="32298" y="33303"/>
                  </a:cubicBezTo>
                  <a:cubicBezTo>
                    <a:pt x="32207" y="32641"/>
                    <a:pt x="32686" y="31956"/>
                    <a:pt x="33348" y="31842"/>
                  </a:cubicBezTo>
                  <a:cubicBezTo>
                    <a:pt x="34072" y="32406"/>
                    <a:pt x="34987" y="32694"/>
                    <a:pt x="35901" y="32694"/>
                  </a:cubicBezTo>
                  <a:cubicBezTo>
                    <a:pt x="36689" y="32694"/>
                    <a:pt x="37476" y="32481"/>
                    <a:pt x="38142" y="32048"/>
                  </a:cubicBezTo>
                  <a:cubicBezTo>
                    <a:pt x="39580" y="31135"/>
                    <a:pt x="40333" y="29240"/>
                    <a:pt x="39945" y="27597"/>
                  </a:cubicBezTo>
                  <a:lnTo>
                    <a:pt x="39945" y="27597"/>
                  </a:lnTo>
                  <a:cubicBezTo>
                    <a:pt x="40518" y="28660"/>
                    <a:pt x="41741" y="29311"/>
                    <a:pt x="42957" y="29311"/>
                  </a:cubicBezTo>
                  <a:cubicBezTo>
                    <a:pt x="43386" y="29311"/>
                    <a:pt x="43814" y="29230"/>
                    <a:pt x="44213" y="29057"/>
                  </a:cubicBezTo>
                  <a:cubicBezTo>
                    <a:pt x="43369" y="28259"/>
                    <a:pt x="43528" y="26821"/>
                    <a:pt x="44145" y="25839"/>
                  </a:cubicBezTo>
                  <a:cubicBezTo>
                    <a:pt x="44761" y="24835"/>
                    <a:pt x="45720" y="24082"/>
                    <a:pt x="46382" y="23146"/>
                  </a:cubicBezTo>
                  <a:cubicBezTo>
                    <a:pt x="47043" y="22187"/>
                    <a:pt x="47386" y="20818"/>
                    <a:pt x="46701" y="19882"/>
                  </a:cubicBezTo>
                  <a:lnTo>
                    <a:pt x="46701" y="19882"/>
                  </a:lnTo>
                  <a:cubicBezTo>
                    <a:pt x="47224" y="20151"/>
                    <a:pt x="47811" y="20281"/>
                    <a:pt x="48402" y="20281"/>
                  </a:cubicBezTo>
                  <a:cubicBezTo>
                    <a:pt x="49412" y="20281"/>
                    <a:pt x="50432" y="19902"/>
                    <a:pt x="51152" y="19197"/>
                  </a:cubicBezTo>
                  <a:cubicBezTo>
                    <a:pt x="50011" y="17531"/>
                    <a:pt x="49303" y="15568"/>
                    <a:pt x="49143" y="13536"/>
                  </a:cubicBezTo>
                  <a:cubicBezTo>
                    <a:pt x="48915" y="11208"/>
                    <a:pt x="49417" y="8857"/>
                    <a:pt x="49463" y="6483"/>
                  </a:cubicBezTo>
                  <a:cubicBezTo>
                    <a:pt x="49509" y="4132"/>
                    <a:pt x="49006" y="1576"/>
                    <a:pt x="472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43"/>
            <p:cNvSpPr/>
            <p:nvPr/>
          </p:nvSpPr>
          <p:spPr>
            <a:xfrm>
              <a:off x="641550" y="3505150"/>
              <a:ext cx="1174725" cy="398750"/>
            </a:xfrm>
            <a:custGeom>
              <a:avLst/>
              <a:gdLst/>
              <a:ahLst/>
              <a:cxnLst/>
              <a:rect l="l" t="t" r="r" b="b"/>
              <a:pathLst>
                <a:path w="46989" h="15950" extrusionOk="0">
                  <a:moveTo>
                    <a:pt x="39682" y="0"/>
                  </a:moveTo>
                  <a:cubicBezTo>
                    <a:pt x="38517" y="0"/>
                    <a:pt x="37086" y="210"/>
                    <a:pt x="35334" y="697"/>
                  </a:cubicBezTo>
                  <a:cubicBezTo>
                    <a:pt x="32812" y="4335"/>
                    <a:pt x="29433" y="5894"/>
                    <a:pt x="25406" y="5894"/>
                  </a:cubicBezTo>
                  <a:cubicBezTo>
                    <a:pt x="20869" y="5894"/>
                    <a:pt x="15510" y="3914"/>
                    <a:pt x="9633" y="697"/>
                  </a:cubicBezTo>
                  <a:cubicBezTo>
                    <a:pt x="9633" y="697"/>
                    <a:pt x="0" y="1382"/>
                    <a:pt x="320" y="10466"/>
                  </a:cubicBezTo>
                  <a:cubicBezTo>
                    <a:pt x="389" y="12224"/>
                    <a:pt x="1667" y="13707"/>
                    <a:pt x="3401" y="14095"/>
                  </a:cubicBezTo>
                  <a:cubicBezTo>
                    <a:pt x="6803" y="14835"/>
                    <a:pt x="13101" y="15950"/>
                    <a:pt x="20006" y="15950"/>
                  </a:cubicBezTo>
                  <a:cubicBezTo>
                    <a:pt x="28438" y="15950"/>
                    <a:pt x="37774" y="14288"/>
                    <a:pt x="43848" y="8252"/>
                  </a:cubicBezTo>
                  <a:cubicBezTo>
                    <a:pt x="43848" y="8252"/>
                    <a:pt x="46989" y="0"/>
                    <a:pt x="39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3"/>
            <p:cNvSpPr/>
            <p:nvPr/>
          </p:nvSpPr>
          <p:spPr>
            <a:xfrm>
              <a:off x="641550" y="3434100"/>
              <a:ext cx="1201775" cy="551825"/>
            </a:xfrm>
            <a:custGeom>
              <a:avLst/>
              <a:gdLst/>
              <a:ahLst/>
              <a:cxnLst/>
              <a:rect l="l" t="t" r="r" b="b"/>
              <a:pathLst>
                <a:path w="48071" h="22073" fill="none" extrusionOk="0">
                  <a:moveTo>
                    <a:pt x="9633" y="3539"/>
                  </a:moveTo>
                  <a:cubicBezTo>
                    <a:pt x="9633" y="3539"/>
                    <a:pt x="0" y="4224"/>
                    <a:pt x="320" y="13308"/>
                  </a:cubicBezTo>
                  <a:cubicBezTo>
                    <a:pt x="389" y="15066"/>
                    <a:pt x="1667" y="16549"/>
                    <a:pt x="3401" y="16937"/>
                  </a:cubicBezTo>
                  <a:cubicBezTo>
                    <a:pt x="10957" y="18581"/>
                    <a:pt x="32800" y="22073"/>
                    <a:pt x="43848" y="11094"/>
                  </a:cubicBezTo>
                  <a:cubicBezTo>
                    <a:pt x="43848" y="11094"/>
                    <a:pt x="48071" y="1"/>
                    <a:pt x="35334" y="3539"/>
                  </a:cubicBezTo>
                  <a:cubicBezTo>
                    <a:pt x="29970" y="11277"/>
                    <a:pt x="20726" y="9610"/>
                    <a:pt x="9633" y="3539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3"/>
            <p:cNvSpPr/>
            <p:nvPr/>
          </p:nvSpPr>
          <p:spPr>
            <a:xfrm>
              <a:off x="854400" y="3598050"/>
              <a:ext cx="881650" cy="305700"/>
            </a:xfrm>
            <a:custGeom>
              <a:avLst/>
              <a:gdLst/>
              <a:ahLst/>
              <a:cxnLst/>
              <a:rect l="l" t="t" r="r" b="b"/>
              <a:pathLst>
                <a:path w="35266" h="12228" extrusionOk="0">
                  <a:moveTo>
                    <a:pt x="32557" y="1"/>
                  </a:moveTo>
                  <a:cubicBezTo>
                    <a:pt x="32371" y="1"/>
                    <a:pt x="32185" y="15"/>
                    <a:pt x="32001" y="39"/>
                  </a:cubicBezTo>
                  <a:cubicBezTo>
                    <a:pt x="30335" y="245"/>
                    <a:pt x="28829" y="1295"/>
                    <a:pt x="27505" y="2231"/>
                  </a:cubicBezTo>
                  <a:cubicBezTo>
                    <a:pt x="26204" y="3144"/>
                    <a:pt x="24926" y="4216"/>
                    <a:pt x="23465" y="4856"/>
                  </a:cubicBezTo>
                  <a:cubicBezTo>
                    <a:pt x="21655" y="5649"/>
                    <a:pt x="19701" y="6061"/>
                    <a:pt x="17730" y="6061"/>
                  </a:cubicBezTo>
                  <a:cubicBezTo>
                    <a:pt x="17489" y="6061"/>
                    <a:pt x="17247" y="6055"/>
                    <a:pt x="17005" y="6042"/>
                  </a:cubicBezTo>
                  <a:cubicBezTo>
                    <a:pt x="14791" y="5928"/>
                    <a:pt x="12805" y="5244"/>
                    <a:pt x="10728" y="4559"/>
                  </a:cubicBezTo>
                  <a:cubicBezTo>
                    <a:pt x="9065" y="4005"/>
                    <a:pt x="7317" y="3519"/>
                    <a:pt x="5556" y="3519"/>
                  </a:cubicBezTo>
                  <a:cubicBezTo>
                    <a:pt x="5287" y="3519"/>
                    <a:pt x="5018" y="3530"/>
                    <a:pt x="4748" y="3555"/>
                  </a:cubicBezTo>
                  <a:cubicBezTo>
                    <a:pt x="3196" y="3669"/>
                    <a:pt x="1575" y="4331"/>
                    <a:pt x="868" y="5791"/>
                  </a:cubicBezTo>
                  <a:cubicBezTo>
                    <a:pt x="0" y="7572"/>
                    <a:pt x="548" y="9809"/>
                    <a:pt x="1621" y="11543"/>
                  </a:cubicBezTo>
                  <a:cubicBezTo>
                    <a:pt x="4546" y="11931"/>
                    <a:pt x="7947" y="12228"/>
                    <a:pt x="11509" y="12228"/>
                  </a:cubicBezTo>
                  <a:cubicBezTo>
                    <a:pt x="18234" y="12228"/>
                    <a:pt x="25534" y="11169"/>
                    <a:pt x="31294" y="7663"/>
                  </a:cubicBezTo>
                  <a:cubicBezTo>
                    <a:pt x="31225" y="7480"/>
                    <a:pt x="31294" y="7252"/>
                    <a:pt x="31545" y="7161"/>
                  </a:cubicBezTo>
                  <a:cubicBezTo>
                    <a:pt x="32138" y="6978"/>
                    <a:pt x="32755" y="6659"/>
                    <a:pt x="33348" y="6271"/>
                  </a:cubicBezTo>
                  <a:cubicBezTo>
                    <a:pt x="33599" y="6088"/>
                    <a:pt x="33827" y="5883"/>
                    <a:pt x="34079" y="5677"/>
                  </a:cubicBezTo>
                  <a:cubicBezTo>
                    <a:pt x="34786" y="4993"/>
                    <a:pt x="35265" y="4148"/>
                    <a:pt x="35243" y="3144"/>
                  </a:cubicBezTo>
                  <a:cubicBezTo>
                    <a:pt x="35220" y="2276"/>
                    <a:pt x="34946" y="1340"/>
                    <a:pt x="34352" y="701"/>
                  </a:cubicBezTo>
                  <a:cubicBezTo>
                    <a:pt x="33888" y="183"/>
                    <a:pt x="33227" y="1"/>
                    <a:pt x="32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43"/>
            <p:cNvSpPr/>
            <p:nvPr/>
          </p:nvSpPr>
          <p:spPr>
            <a:xfrm>
              <a:off x="615300" y="3635550"/>
              <a:ext cx="666650" cy="394075"/>
            </a:xfrm>
            <a:custGeom>
              <a:avLst/>
              <a:gdLst/>
              <a:ahLst/>
              <a:cxnLst/>
              <a:rect l="l" t="t" r="r" b="b"/>
              <a:pathLst>
                <a:path w="26666" h="15763" extrusionOk="0">
                  <a:moveTo>
                    <a:pt x="7815" y="1"/>
                  </a:moveTo>
                  <a:cubicBezTo>
                    <a:pt x="5859" y="1"/>
                    <a:pt x="2328" y="590"/>
                    <a:pt x="1918" y="4771"/>
                  </a:cubicBezTo>
                  <a:cubicBezTo>
                    <a:pt x="1918" y="4771"/>
                    <a:pt x="1" y="13193"/>
                    <a:pt x="18352" y="13787"/>
                  </a:cubicBezTo>
                  <a:lnTo>
                    <a:pt x="18626" y="13787"/>
                  </a:lnTo>
                  <a:lnTo>
                    <a:pt x="24127" y="15681"/>
                  </a:lnTo>
                  <a:cubicBezTo>
                    <a:pt x="24239" y="15736"/>
                    <a:pt x="24346" y="15762"/>
                    <a:pt x="24449" y="15762"/>
                  </a:cubicBezTo>
                  <a:cubicBezTo>
                    <a:pt x="26175" y="15762"/>
                    <a:pt x="26666" y="8491"/>
                    <a:pt x="23800" y="8491"/>
                  </a:cubicBezTo>
                  <a:cubicBezTo>
                    <a:pt x="23787" y="8491"/>
                    <a:pt x="23774" y="8491"/>
                    <a:pt x="23762" y="8491"/>
                  </a:cubicBezTo>
                  <a:lnTo>
                    <a:pt x="20794" y="7921"/>
                  </a:lnTo>
                  <a:cubicBezTo>
                    <a:pt x="20292" y="7806"/>
                    <a:pt x="19859" y="7624"/>
                    <a:pt x="19425" y="7418"/>
                  </a:cubicBezTo>
                  <a:cubicBezTo>
                    <a:pt x="15727" y="5592"/>
                    <a:pt x="14380" y="1119"/>
                    <a:pt x="9108" y="92"/>
                  </a:cubicBezTo>
                  <a:cubicBezTo>
                    <a:pt x="9108" y="92"/>
                    <a:pt x="8583" y="1"/>
                    <a:pt x="781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43"/>
            <p:cNvSpPr/>
            <p:nvPr/>
          </p:nvSpPr>
          <p:spPr>
            <a:xfrm>
              <a:off x="615300" y="3609300"/>
              <a:ext cx="671100" cy="442825"/>
            </a:xfrm>
            <a:custGeom>
              <a:avLst/>
              <a:gdLst/>
              <a:ahLst/>
              <a:cxnLst/>
              <a:rect l="l" t="t" r="r" b="b"/>
              <a:pathLst>
                <a:path w="26844" h="17713" fill="none" extrusionOk="0">
                  <a:moveTo>
                    <a:pt x="24127" y="16731"/>
                  </a:moveTo>
                  <a:lnTo>
                    <a:pt x="18626" y="14837"/>
                  </a:lnTo>
                  <a:cubicBezTo>
                    <a:pt x="18535" y="14837"/>
                    <a:pt x="18443" y="14837"/>
                    <a:pt x="18352" y="14837"/>
                  </a:cubicBezTo>
                  <a:cubicBezTo>
                    <a:pt x="1" y="14243"/>
                    <a:pt x="1918" y="5821"/>
                    <a:pt x="1918" y="5821"/>
                  </a:cubicBezTo>
                  <a:cubicBezTo>
                    <a:pt x="2488" y="0"/>
                    <a:pt x="9108" y="1142"/>
                    <a:pt x="9108" y="1142"/>
                  </a:cubicBezTo>
                  <a:cubicBezTo>
                    <a:pt x="14380" y="2169"/>
                    <a:pt x="15727" y="6642"/>
                    <a:pt x="19425" y="8468"/>
                  </a:cubicBezTo>
                  <a:lnTo>
                    <a:pt x="19425" y="8468"/>
                  </a:lnTo>
                  <a:cubicBezTo>
                    <a:pt x="19859" y="8674"/>
                    <a:pt x="20292" y="8856"/>
                    <a:pt x="20794" y="8971"/>
                  </a:cubicBezTo>
                  <a:lnTo>
                    <a:pt x="23762" y="9541"/>
                  </a:lnTo>
                  <a:cubicBezTo>
                    <a:pt x="26843" y="9473"/>
                    <a:pt x="26113" y="17713"/>
                    <a:pt x="24127" y="16731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3"/>
            <p:cNvSpPr/>
            <p:nvPr/>
          </p:nvSpPr>
          <p:spPr>
            <a:xfrm>
              <a:off x="1072950" y="3821000"/>
              <a:ext cx="208400" cy="208625"/>
            </a:xfrm>
            <a:custGeom>
              <a:avLst/>
              <a:gdLst/>
              <a:ahLst/>
              <a:cxnLst/>
              <a:rect l="l" t="t" r="r" b="b"/>
              <a:pathLst>
                <a:path w="8336" h="8345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1644" y="2146"/>
                    <a:pt x="1210" y="4520"/>
                    <a:pt x="0" y="6369"/>
                  </a:cubicBezTo>
                  <a:lnTo>
                    <a:pt x="274" y="6369"/>
                  </a:lnTo>
                  <a:lnTo>
                    <a:pt x="5798" y="8263"/>
                  </a:lnTo>
                  <a:cubicBezTo>
                    <a:pt x="5910" y="8318"/>
                    <a:pt x="6017" y="8344"/>
                    <a:pt x="6121" y="8344"/>
                  </a:cubicBezTo>
                  <a:cubicBezTo>
                    <a:pt x="7846" y="8344"/>
                    <a:pt x="8335" y="1073"/>
                    <a:pt x="5448" y="1073"/>
                  </a:cubicBezTo>
                  <a:cubicBezTo>
                    <a:pt x="5436" y="1073"/>
                    <a:pt x="5423" y="1073"/>
                    <a:pt x="5410" y="1073"/>
                  </a:cubicBezTo>
                  <a:lnTo>
                    <a:pt x="2443" y="503"/>
                  </a:lnTo>
                  <a:cubicBezTo>
                    <a:pt x="1963" y="388"/>
                    <a:pt x="1507" y="206"/>
                    <a:pt x="1096" y="0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3"/>
            <p:cNvSpPr/>
            <p:nvPr/>
          </p:nvSpPr>
          <p:spPr>
            <a:xfrm>
              <a:off x="1066675" y="3816500"/>
              <a:ext cx="199750" cy="217550"/>
            </a:xfrm>
            <a:custGeom>
              <a:avLst/>
              <a:gdLst/>
              <a:ahLst/>
              <a:cxnLst/>
              <a:rect l="l" t="t" r="r" b="b"/>
              <a:pathLst>
                <a:path w="7990" h="8702" extrusionOk="0">
                  <a:moveTo>
                    <a:pt x="1613" y="509"/>
                  </a:moveTo>
                  <a:lnTo>
                    <a:pt x="1613" y="509"/>
                  </a:lnTo>
                  <a:cubicBezTo>
                    <a:pt x="2043" y="699"/>
                    <a:pt x="2480" y="844"/>
                    <a:pt x="2945" y="934"/>
                  </a:cubicBezTo>
                  <a:cubicBezTo>
                    <a:pt x="3470" y="1025"/>
                    <a:pt x="3995" y="1116"/>
                    <a:pt x="4497" y="1230"/>
                  </a:cubicBezTo>
                  <a:cubicBezTo>
                    <a:pt x="4862" y="1299"/>
                    <a:pt x="5250" y="1390"/>
                    <a:pt x="5615" y="1436"/>
                  </a:cubicBezTo>
                  <a:cubicBezTo>
                    <a:pt x="5958" y="1481"/>
                    <a:pt x="6254" y="1504"/>
                    <a:pt x="6551" y="1733"/>
                  </a:cubicBezTo>
                  <a:cubicBezTo>
                    <a:pt x="7213" y="2280"/>
                    <a:pt x="7441" y="3285"/>
                    <a:pt x="7533" y="4106"/>
                  </a:cubicBezTo>
                  <a:cubicBezTo>
                    <a:pt x="7624" y="5088"/>
                    <a:pt x="7578" y="6092"/>
                    <a:pt x="7304" y="7051"/>
                  </a:cubicBezTo>
                  <a:cubicBezTo>
                    <a:pt x="7213" y="7416"/>
                    <a:pt x="7053" y="7804"/>
                    <a:pt x="6802" y="8101"/>
                  </a:cubicBezTo>
                  <a:cubicBezTo>
                    <a:pt x="6658" y="8245"/>
                    <a:pt x="6514" y="8333"/>
                    <a:pt x="6353" y="8333"/>
                  </a:cubicBezTo>
                  <a:cubicBezTo>
                    <a:pt x="6286" y="8333"/>
                    <a:pt x="6215" y="8317"/>
                    <a:pt x="6140" y="8283"/>
                  </a:cubicBezTo>
                  <a:cubicBezTo>
                    <a:pt x="6136" y="8281"/>
                    <a:pt x="6132" y="8279"/>
                    <a:pt x="6128" y="8277"/>
                  </a:cubicBezTo>
                  <a:lnTo>
                    <a:pt x="6128" y="8277"/>
                  </a:lnTo>
                  <a:cubicBezTo>
                    <a:pt x="6118" y="8271"/>
                    <a:pt x="6107" y="8265"/>
                    <a:pt x="6095" y="8261"/>
                  </a:cubicBezTo>
                  <a:cubicBezTo>
                    <a:pt x="4451" y="7713"/>
                    <a:pt x="2831" y="7142"/>
                    <a:pt x="1187" y="6572"/>
                  </a:cubicBezTo>
                  <a:cubicBezTo>
                    <a:pt x="958" y="6495"/>
                    <a:pt x="769" y="6429"/>
                    <a:pt x="567" y="6393"/>
                  </a:cubicBezTo>
                  <a:lnTo>
                    <a:pt x="567" y="6393"/>
                  </a:lnTo>
                  <a:cubicBezTo>
                    <a:pt x="1633" y="4631"/>
                    <a:pt x="2010" y="2519"/>
                    <a:pt x="1613" y="509"/>
                  </a:cubicBezTo>
                  <a:close/>
                  <a:moveTo>
                    <a:pt x="1352" y="0"/>
                  </a:moveTo>
                  <a:cubicBezTo>
                    <a:pt x="1237" y="0"/>
                    <a:pt x="1128" y="99"/>
                    <a:pt x="1164" y="226"/>
                  </a:cubicBezTo>
                  <a:cubicBezTo>
                    <a:pt x="1689" y="2349"/>
                    <a:pt x="1279" y="4631"/>
                    <a:pt x="92" y="6457"/>
                  </a:cubicBezTo>
                  <a:cubicBezTo>
                    <a:pt x="0" y="6572"/>
                    <a:pt x="114" y="6731"/>
                    <a:pt x="251" y="6731"/>
                  </a:cubicBezTo>
                  <a:cubicBezTo>
                    <a:pt x="411" y="6731"/>
                    <a:pt x="480" y="6731"/>
                    <a:pt x="594" y="6777"/>
                  </a:cubicBezTo>
                  <a:cubicBezTo>
                    <a:pt x="731" y="6823"/>
                    <a:pt x="868" y="6868"/>
                    <a:pt x="982" y="6914"/>
                  </a:cubicBezTo>
                  <a:cubicBezTo>
                    <a:pt x="1416" y="7051"/>
                    <a:pt x="1849" y="7211"/>
                    <a:pt x="2306" y="7370"/>
                  </a:cubicBezTo>
                  <a:cubicBezTo>
                    <a:pt x="3310" y="7713"/>
                    <a:pt x="4292" y="8055"/>
                    <a:pt x="5296" y="8398"/>
                  </a:cubicBezTo>
                  <a:cubicBezTo>
                    <a:pt x="5547" y="8466"/>
                    <a:pt x="5775" y="8557"/>
                    <a:pt x="6003" y="8626"/>
                  </a:cubicBezTo>
                  <a:cubicBezTo>
                    <a:pt x="6012" y="8629"/>
                    <a:pt x="6020" y="8632"/>
                    <a:pt x="6028" y="8634"/>
                  </a:cubicBezTo>
                  <a:lnTo>
                    <a:pt x="6028" y="8634"/>
                  </a:lnTo>
                  <a:cubicBezTo>
                    <a:pt x="6143" y="8680"/>
                    <a:pt x="6253" y="8701"/>
                    <a:pt x="6359" y="8701"/>
                  </a:cubicBezTo>
                  <a:cubicBezTo>
                    <a:pt x="6871" y="8701"/>
                    <a:pt x="7263" y="8207"/>
                    <a:pt x="7464" y="7713"/>
                  </a:cubicBezTo>
                  <a:cubicBezTo>
                    <a:pt x="7875" y="6800"/>
                    <a:pt x="7989" y="5750"/>
                    <a:pt x="7944" y="4746"/>
                  </a:cubicBezTo>
                  <a:cubicBezTo>
                    <a:pt x="7921" y="3787"/>
                    <a:pt x="7761" y="2691"/>
                    <a:pt x="7190" y="1870"/>
                  </a:cubicBezTo>
                  <a:cubicBezTo>
                    <a:pt x="6939" y="1527"/>
                    <a:pt x="6620" y="1253"/>
                    <a:pt x="6209" y="1139"/>
                  </a:cubicBezTo>
                  <a:cubicBezTo>
                    <a:pt x="6118" y="1093"/>
                    <a:pt x="6003" y="1093"/>
                    <a:pt x="5889" y="1071"/>
                  </a:cubicBezTo>
                  <a:lnTo>
                    <a:pt x="5707" y="1071"/>
                  </a:lnTo>
                  <a:cubicBezTo>
                    <a:pt x="5570" y="1048"/>
                    <a:pt x="5410" y="1002"/>
                    <a:pt x="5273" y="979"/>
                  </a:cubicBezTo>
                  <a:cubicBezTo>
                    <a:pt x="3972" y="728"/>
                    <a:pt x="2648" y="591"/>
                    <a:pt x="1438" y="21"/>
                  </a:cubicBezTo>
                  <a:cubicBezTo>
                    <a:pt x="1411" y="7"/>
                    <a:pt x="1381" y="0"/>
                    <a:pt x="13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43"/>
            <p:cNvSpPr/>
            <p:nvPr/>
          </p:nvSpPr>
          <p:spPr>
            <a:xfrm>
              <a:off x="1316600" y="3519100"/>
              <a:ext cx="512450" cy="483325"/>
            </a:xfrm>
            <a:custGeom>
              <a:avLst/>
              <a:gdLst/>
              <a:ahLst/>
              <a:cxnLst/>
              <a:rect l="l" t="t" r="r" b="b"/>
              <a:pathLst>
                <a:path w="20498" h="19333" extrusionOk="0">
                  <a:moveTo>
                    <a:pt x="14021" y="0"/>
                  </a:moveTo>
                  <a:cubicBezTo>
                    <a:pt x="13849" y="0"/>
                    <a:pt x="13672" y="8"/>
                    <a:pt x="13491" y="25"/>
                  </a:cubicBezTo>
                  <a:cubicBezTo>
                    <a:pt x="9770" y="207"/>
                    <a:pt x="8583" y="4088"/>
                    <a:pt x="6186" y="8219"/>
                  </a:cubicBezTo>
                  <a:cubicBezTo>
                    <a:pt x="5867" y="8767"/>
                    <a:pt x="5479" y="9429"/>
                    <a:pt x="4908" y="9954"/>
                  </a:cubicBezTo>
                  <a:cubicBezTo>
                    <a:pt x="4520" y="10319"/>
                    <a:pt x="4041" y="10616"/>
                    <a:pt x="3425" y="10753"/>
                  </a:cubicBezTo>
                  <a:cubicBezTo>
                    <a:pt x="2922" y="10867"/>
                    <a:pt x="2420" y="11072"/>
                    <a:pt x="1987" y="11369"/>
                  </a:cubicBezTo>
                  <a:cubicBezTo>
                    <a:pt x="1051" y="12031"/>
                    <a:pt x="1" y="13286"/>
                    <a:pt x="1005" y="15340"/>
                  </a:cubicBezTo>
                  <a:cubicBezTo>
                    <a:pt x="1325" y="15957"/>
                    <a:pt x="1827" y="16482"/>
                    <a:pt x="2420" y="16870"/>
                  </a:cubicBezTo>
                  <a:cubicBezTo>
                    <a:pt x="2717" y="17075"/>
                    <a:pt x="3082" y="17372"/>
                    <a:pt x="3379" y="17737"/>
                  </a:cubicBezTo>
                  <a:cubicBezTo>
                    <a:pt x="3881" y="18353"/>
                    <a:pt x="4497" y="18878"/>
                    <a:pt x="5251" y="19129"/>
                  </a:cubicBezTo>
                  <a:cubicBezTo>
                    <a:pt x="5592" y="19250"/>
                    <a:pt x="5964" y="19332"/>
                    <a:pt x="6327" y="19332"/>
                  </a:cubicBezTo>
                  <a:cubicBezTo>
                    <a:pt x="6863" y="19332"/>
                    <a:pt x="7381" y="19153"/>
                    <a:pt x="7761" y="18650"/>
                  </a:cubicBezTo>
                  <a:cubicBezTo>
                    <a:pt x="7761" y="18650"/>
                    <a:pt x="10158" y="18650"/>
                    <a:pt x="9085" y="17052"/>
                  </a:cubicBezTo>
                  <a:lnTo>
                    <a:pt x="8697" y="16436"/>
                  </a:lnTo>
                  <a:lnTo>
                    <a:pt x="8766" y="14724"/>
                  </a:lnTo>
                  <a:cubicBezTo>
                    <a:pt x="8766" y="14724"/>
                    <a:pt x="9108" y="14633"/>
                    <a:pt x="9679" y="14473"/>
                  </a:cubicBezTo>
                  <a:cubicBezTo>
                    <a:pt x="11482" y="13902"/>
                    <a:pt x="15591" y="12419"/>
                    <a:pt x="17987" y="9794"/>
                  </a:cubicBezTo>
                  <a:cubicBezTo>
                    <a:pt x="20498" y="7032"/>
                    <a:pt x="19882" y="2513"/>
                    <a:pt x="16618" y="687"/>
                  </a:cubicBezTo>
                  <a:cubicBezTo>
                    <a:pt x="15895" y="277"/>
                    <a:pt x="15039" y="0"/>
                    <a:pt x="14021" y="0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43"/>
            <p:cNvSpPr/>
            <p:nvPr/>
          </p:nvSpPr>
          <p:spPr>
            <a:xfrm>
              <a:off x="1316600" y="3516850"/>
              <a:ext cx="512450" cy="489625"/>
            </a:xfrm>
            <a:custGeom>
              <a:avLst/>
              <a:gdLst/>
              <a:ahLst/>
              <a:cxnLst/>
              <a:rect l="l" t="t" r="r" b="b"/>
              <a:pathLst>
                <a:path w="20498" h="19585" fill="none" extrusionOk="0">
                  <a:moveTo>
                    <a:pt x="17987" y="9884"/>
                  </a:moveTo>
                  <a:cubicBezTo>
                    <a:pt x="15591" y="12509"/>
                    <a:pt x="11482" y="13992"/>
                    <a:pt x="9679" y="14563"/>
                  </a:cubicBezTo>
                  <a:cubicBezTo>
                    <a:pt x="9108" y="14723"/>
                    <a:pt x="8766" y="14814"/>
                    <a:pt x="8766" y="14814"/>
                  </a:cubicBezTo>
                  <a:lnTo>
                    <a:pt x="8697" y="16526"/>
                  </a:lnTo>
                  <a:lnTo>
                    <a:pt x="9085" y="17142"/>
                  </a:lnTo>
                  <a:cubicBezTo>
                    <a:pt x="10158" y="18740"/>
                    <a:pt x="7761" y="18740"/>
                    <a:pt x="7761" y="18740"/>
                  </a:cubicBezTo>
                  <a:cubicBezTo>
                    <a:pt x="7122" y="19585"/>
                    <a:pt x="6095" y="19516"/>
                    <a:pt x="5251" y="19219"/>
                  </a:cubicBezTo>
                  <a:cubicBezTo>
                    <a:pt x="4497" y="18968"/>
                    <a:pt x="3881" y="18443"/>
                    <a:pt x="3379" y="17827"/>
                  </a:cubicBezTo>
                  <a:cubicBezTo>
                    <a:pt x="3082" y="17462"/>
                    <a:pt x="2717" y="17165"/>
                    <a:pt x="2420" y="16960"/>
                  </a:cubicBezTo>
                  <a:cubicBezTo>
                    <a:pt x="1827" y="16572"/>
                    <a:pt x="1325" y="16047"/>
                    <a:pt x="1005" y="15430"/>
                  </a:cubicBezTo>
                  <a:cubicBezTo>
                    <a:pt x="1" y="13376"/>
                    <a:pt x="1051" y="12121"/>
                    <a:pt x="1987" y="11459"/>
                  </a:cubicBezTo>
                  <a:cubicBezTo>
                    <a:pt x="2420" y="11162"/>
                    <a:pt x="2922" y="10957"/>
                    <a:pt x="3425" y="10843"/>
                  </a:cubicBezTo>
                  <a:cubicBezTo>
                    <a:pt x="4041" y="10706"/>
                    <a:pt x="4520" y="10409"/>
                    <a:pt x="4908" y="10044"/>
                  </a:cubicBezTo>
                  <a:cubicBezTo>
                    <a:pt x="5479" y="9519"/>
                    <a:pt x="5867" y="8857"/>
                    <a:pt x="6186" y="8309"/>
                  </a:cubicBezTo>
                  <a:cubicBezTo>
                    <a:pt x="8583" y="4178"/>
                    <a:pt x="9770" y="297"/>
                    <a:pt x="13491" y="115"/>
                  </a:cubicBezTo>
                  <a:cubicBezTo>
                    <a:pt x="14746" y="1"/>
                    <a:pt x="15773" y="297"/>
                    <a:pt x="16618" y="777"/>
                  </a:cubicBezTo>
                  <a:cubicBezTo>
                    <a:pt x="19882" y="2603"/>
                    <a:pt x="20498" y="7122"/>
                    <a:pt x="17987" y="9884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3"/>
            <p:cNvSpPr/>
            <p:nvPr/>
          </p:nvSpPr>
          <p:spPr>
            <a:xfrm>
              <a:off x="1316600" y="3767925"/>
              <a:ext cx="253975" cy="234500"/>
            </a:xfrm>
            <a:custGeom>
              <a:avLst/>
              <a:gdLst/>
              <a:ahLst/>
              <a:cxnLst/>
              <a:rect l="l" t="t" r="r" b="b"/>
              <a:pathLst>
                <a:path w="10159" h="9380" extrusionOk="0">
                  <a:moveTo>
                    <a:pt x="4908" y="1"/>
                  </a:moveTo>
                  <a:cubicBezTo>
                    <a:pt x="4520" y="366"/>
                    <a:pt x="4041" y="663"/>
                    <a:pt x="3425" y="800"/>
                  </a:cubicBezTo>
                  <a:cubicBezTo>
                    <a:pt x="2922" y="914"/>
                    <a:pt x="2420" y="1119"/>
                    <a:pt x="1987" y="1416"/>
                  </a:cubicBezTo>
                  <a:cubicBezTo>
                    <a:pt x="1051" y="2078"/>
                    <a:pt x="1" y="3333"/>
                    <a:pt x="1005" y="5387"/>
                  </a:cubicBezTo>
                  <a:cubicBezTo>
                    <a:pt x="1325" y="6004"/>
                    <a:pt x="1827" y="6529"/>
                    <a:pt x="2420" y="6917"/>
                  </a:cubicBezTo>
                  <a:cubicBezTo>
                    <a:pt x="2717" y="7122"/>
                    <a:pt x="3082" y="7419"/>
                    <a:pt x="3379" y="7784"/>
                  </a:cubicBezTo>
                  <a:cubicBezTo>
                    <a:pt x="3881" y="8400"/>
                    <a:pt x="4497" y="8925"/>
                    <a:pt x="5251" y="9176"/>
                  </a:cubicBezTo>
                  <a:cubicBezTo>
                    <a:pt x="5592" y="9297"/>
                    <a:pt x="5964" y="9379"/>
                    <a:pt x="6327" y="9379"/>
                  </a:cubicBezTo>
                  <a:cubicBezTo>
                    <a:pt x="6863" y="9379"/>
                    <a:pt x="7381" y="9200"/>
                    <a:pt x="7761" y="8697"/>
                  </a:cubicBezTo>
                  <a:cubicBezTo>
                    <a:pt x="7761" y="8697"/>
                    <a:pt x="10158" y="8697"/>
                    <a:pt x="9085" y="7099"/>
                  </a:cubicBezTo>
                  <a:lnTo>
                    <a:pt x="8697" y="6483"/>
                  </a:lnTo>
                  <a:lnTo>
                    <a:pt x="8766" y="4771"/>
                  </a:lnTo>
                  <a:cubicBezTo>
                    <a:pt x="8766" y="4771"/>
                    <a:pt x="9108" y="4680"/>
                    <a:pt x="9679" y="4520"/>
                  </a:cubicBezTo>
                  <a:cubicBezTo>
                    <a:pt x="9017" y="3265"/>
                    <a:pt x="8172" y="2101"/>
                    <a:pt x="7099" y="1210"/>
                  </a:cubicBezTo>
                  <a:cubicBezTo>
                    <a:pt x="6438" y="685"/>
                    <a:pt x="5707" y="275"/>
                    <a:pt x="4908" y="1"/>
                  </a:cubicBezTo>
                  <a:close/>
                </a:path>
              </a:pathLst>
            </a:custGeom>
            <a:solidFill>
              <a:srgbClr val="79E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3"/>
            <p:cNvSpPr/>
            <p:nvPr/>
          </p:nvSpPr>
          <p:spPr>
            <a:xfrm>
              <a:off x="1325175" y="3763150"/>
              <a:ext cx="238550" cy="243850"/>
            </a:xfrm>
            <a:custGeom>
              <a:avLst/>
              <a:gdLst/>
              <a:ahLst/>
              <a:cxnLst/>
              <a:rect l="l" t="t" r="r" b="b"/>
              <a:pathLst>
                <a:path w="9542" h="9754" extrusionOk="0">
                  <a:moveTo>
                    <a:pt x="8560" y="6635"/>
                  </a:moveTo>
                  <a:cubicBezTo>
                    <a:pt x="8560" y="6641"/>
                    <a:pt x="8560" y="6646"/>
                    <a:pt x="8560" y="6651"/>
                  </a:cubicBezTo>
                  <a:cubicBezTo>
                    <a:pt x="8561" y="6653"/>
                    <a:pt x="8562" y="6654"/>
                    <a:pt x="8563" y="6656"/>
                  </a:cubicBezTo>
                  <a:lnTo>
                    <a:pt x="8563" y="6656"/>
                  </a:lnTo>
                  <a:cubicBezTo>
                    <a:pt x="8563" y="6649"/>
                    <a:pt x="8562" y="6642"/>
                    <a:pt x="8560" y="6635"/>
                  </a:cubicBezTo>
                  <a:close/>
                  <a:moveTo>
                    <a:pt x="4608" y="413"/>
                  </a:moveTo>
                  <a:cubicBezTo>
                    <a:pt x="6639" y="1138"/>
                    <a:pt x="8040" y="2772"/>
                    <a:pt x="9043" y="4597"/>
                  </a:cubicBezTo>
                  <a:lnTo>
                    <a:pt x="9043" y="4597"/>
                  </a:lnTo>
                  <a:cubicBezTo>
                    <a:pt x="8821" y="4664"/>
                    <a:pt x="8599" y="4728"/>
                    <a:pt x="8377" y="4780"/>
                  </a:cubicBezTo>
                  <a:cubicBezTo>
                    <a:pt x="8286" y="4802"/>
                    <a:pt x="8240" y="4871"/>
                    <a:pt x="8240" y="4962"/>
                  </a:cubicBezTo>
                  <a:lnTo>
                    <a:pt x="8172" y="6377"/>
                  </a:lnTo>
                  <a:cubicBezTo>
                    <a:pt x="8172" y="6537"/>
                    <a:pt x="8149" y="6674"/>
                    <a:pt x="8217" y="6811"/>
                  </a:cubicBezTo>
                  <a:cubicBezTo>
                    <a:pt x="8326" y="6985"/>
                    <a:pt x="8455" y="7179"/>
                    <a:pt x="8566" y="7374"/>
                  </a:cubicBezTo>
                  <a:lnTo>
                    <a:pt x="8566" y="7374"/>
                  </a:lnTo>
                  <a:cubicBezTo>
                    <a:pt x="8570" y="7384"/>
                    <a:pt x="8576" y="7394"/>
                    <a:pt x="8583" y="7404"/>
                  </a:cubicBezTo>
                  <a:cubicBezTo>
                    <a:pt x="8583" y="7404"/>
                    <a:pt x="8583" y="7404"/>
                    <a:pt x="8583" y="7404"/>
                  </a:cubicBezTo>
                  <a:lnTo>
                    <a:pt x="8583" y="7404"/>
                  </a:lnTo>
                  <a:cubicBezTo>
                    <a:pt x="8585" y="7410"/>
                    <a:pt x="8588" y="7414"/>
                    <a:pt x="8591" y="7419"/>
                  </a:cubicBezTo>
                  <a:lnTo>
                    <a:pt x="8591" y="7419"/>
                  </a:lnTo>
                  <a:cubicBezTo>
                    <a:pt x="8772" y="7715"/>
                    <a:pt x="8965" y="8117"/>
                    <a:pt x="8628" y="8386"/>
                  </a:cubicBezTo>
                  <a:cubicBezTo>
                    <a:pt x="8400" y="8569"/>
                    <a:pt x="8058" y="8614"/>
                    <a:pt x="7784" y="8660"/>
                  </a:cubicBezTo>
                  <a:cubicBezTo>
                    <a:pt x="7670" y="8683"/>
                    <a:pt x="7578" y="8683"/>
                    <a:pt x="7464" y="8683"/>
                  </a:cubicBezTo>
                  <a:cubicBezTo>
                    <a:pt x="7281" y="8706"/>
                    <a:pt x="7213" y="8842"/>
                    <a:pt x="7099" y="8957"/>
                  </a:cubicBezTo>
                  <a:cubicBezTo>
                    <a:pt x="6781" y="9260"/>
                    <a:pt x="6380" y="9372"/>
                    <a:pt x="5972" y="9372"/>
                  </a:cubicBezTo>
                  <a:cubicBezTo>
                    <a:pt x="5736" y="9372"/>
                    <a:pt x="5498" y="9335"/>
                    <a:pt x="5273" y="9276"/>
                  </a:cubicBezTo>
                  <a:cubicBezTo>
                    <a:pt x="4520" y="9094"/>
                    <a:pt x="3881" y="8660"/>
                    <a:pt x="3378" y="8089"/>
                  </a:cubicBezTo>
                  <a:cubicBezTo>
                    <a:pt x="3104" y="7793"/>
                    <a:pt x="2876" y="7496"/>
                    <a:pt x="2579" y="7245"/>
                  </a:cubicBezTo>
                  <a:cubicBezTo>
                    <a:pt x="2283" y="7016"/>
                    <a:pt x="1963" y="6811"/>
                    <a:pt x="1689" y="6560"/>
                  </a:cubicBezTo>
                  <a:cubicBezTo>
                    <a:pt x="616" y="5601"/>
                    <a:pt x="0" y="3958"/>
                    <a:pt x="845" y="2680"/>
                  </a:cubicBezTo>
                  <a:cubicBezTo>
                    <a:pt x="1210" y="2109"/>
                    <a:pt x="1781" y="1675"/>
                    <a:pt x="2397" y="1401"/>
                  </a:cubicBezTo>
                  <a:cubicBezTo>
                    <a:pt x="2808" y="1219"/>
                    <a:pt x="3287" y="1150"/>
                    <a:pt x="3698" y="991"/>
                  </a:cubicBezTo>
                  <a:cubicBezTo>
                    <a:pt x="4025" y="847"/>
                    <a:pt x="4334" y="649"/>
                    <a:pt x="4608" y="413"/>
                  </a:cubicBezTo>
                  <a:close/>
                  <a:moveTo>
                    <a:pt x="4556" y="0"/>
                  </a:moveTo>
                  <a:cubicBezTo>
                    <a:pt x="4507" y="0"/>
                    <a:pt x="4462" y="21"/>
                    <a:pt x="4428" y="55"/>
                  </a:cubicBezTo>
                  <a:cubicBezTo>
                    <a:pt x="4200" y="260"/>
                    <a:pt x="3972" y="420"/>
                    <a:pt x="3721" y="557"/>
                  </a:cubicBezTo>
                  <a:cubicBezTo>
                    <a:pt x="3424" y="717"/>
                    <a:pt x="3104" y="762"/>
                    <a:pt x="2785" y="854"/>
                  </a:cubicBezTo>
                  <a:cubicBezTo>
                    <a:pt x="2237" y="1013"/>
                    <a:pt x="1735" y="1287"/>
                    <a:pt x="1278" y="1653"/>
                  </a:cubicBezTo>
                  <a:cubicBezTo>
                    <a:pt x="571" y="2223"/>
                    <a:pt x="92" y="3022"/>
                    <a:pt x="69" y="3935"/>
                  </a:cubicBezTo>
                  <a:cubicBezTo>
                    <a:pt x="46" y="5122"/>
                    <a:pt x="708" y="6286"/>
                    <a:pt x="1621" y="7016"/>
                  </a:cubicBezTo>
                  <a:cubicBezTo>
                    <a:pt x="1849" y="7199"/>
                    <a:pt x="2100" y="7359"/>
                    <a:pt x="2328" y="7541"/>
                  </a:cubicBezTo>
                  <a:cubicBezTo>
                    <a:pt x="2579" y="7747"/>
                    <a:pt x="2785" y="7975"/>
                    <a:pt x="3013" y="8226"/>
                  </a:cubicBezTo>
                  <a:cubicBezTo>
                    <a:pt x="3378" y="8683"/>
                    <a:pt x="3858" y="9094"/>
                    <a:pt x="4383" y="9367"/>
                  </a:cubicBezTo>
                  <a:cubicBezTo>
                    <a:pt x="4857" y="9599"/>
                    <a:pt x="5403" y="9753"/>
                    <a:pt x="5931" y="9753"/>
                  </a:cubicBezTo>
                  <a:cubicBezTo>
                    <a:pt x="6521" y="9753"/>
                    <a:pt x="7087" y="9561"/>
                    <a:pt x="7501" y="9070"/>
                  </a:cubicBezTo>
                  <a:lnTo>
                    <a:pt x="7501" y="9070"/>
                  </a:lnTo>
                  <a:cubicBezTo>
                    <a:pt x="7887" y="9061"/>
                    <a:pt x="8287" y="8990"/>
                    <a:pt x="8628" y="8820"/>
                  </a:cubicBezTo>
                  <a:cubicBezTo>
                    <a:pt x="8879" y="8706"/>
                    <a:pt x="9108" y="8500"/>
                    <a:pt x="9176" y="8249"/>
                  </a:cubicBezTo>
                  <a:cubicBezTo>
                    <a:pt x="9290" y="7884"/>
                    <a:pt x="9108" y="7496"/>
                    <a:pt x="8902" y="7199"/>
                  </a:cubicBezTo>
                  <a:cubicBezTo>
                    <a:pt x="8789" y="7018"/>
                    <a:pt x="8698" y="6815"/>
                    <a:pt x="8563" y="6656"/>
                  </a:cubicBezTo>
                  <a:lnTo>
                    <a:pt x="8563" y="6656"/>
                  </a:lnTo>
                  <a:cubicBezTo>
                    <a:pt x="8564" y="6662"/>
                    <a:pt x="8563" y="6668"/>
                    <a:pt x="8560" y="6674"/>
                  </a:cubicBezTo>
                  <a:cubicBezTo>
                    <a:pt x="8560" y="6666"/>
                    <a:pt x="8560" y="6659"/>
                    <a:pt x="8560" y="6651"/>
                  </a:cubicBezTo>
                  <a:cubicBezTo>
                    <a:pt x="8535" y="6611"/>
                    <a:pt x="8531" y="6596"/>
                    <a:pt x="8535" y="6596"/>
                  </a:cubicBezTo>
                  <a:cubicBezTo>
                    <a:pt x="8539" y="6596"/>
                    <a:pt x="8553" y="6614"/>
                    <a:pt x="8560" y="6635"/>
                  </a:cubicBezTo>
                  <a:lnTo>
                    <a:pt x="8560" y="6635"/>
                  </a:lnTo>
                  <a:cubicBezTo>
                    <a:pt x="8560" y="6625"/>
                    <a:pt x="8560" y="6615"/>
                    <a:pt x="8560" y="6606"/>
                  </a:cubicBezTo>
                  <a:cubicBezTo>
                    <a:pt x="8560" y="6514"/>
                    <a:pt x="8560" y="6423"/>
                    <a:pt x="8560" y="6332"/>
                  </a:cubicBezTo>
                  <a:cubicBezTo>
                    <a:pt x="8580" y="5926"/>
                    <a:pt x="8600" y="5520"/>
                    <a:pt x="8605" y="5114"/>
                  </a:cubicBezTo>
                  <a:lnTo>
                    <a:pt x="8605" y="5114"/>
                  </a:lnTo>
                  <a:cubicBezTo>
                    <a:pt x="8873" y="5050"/>
                    <a:pt x="9127" y="4972"/>
                    <a:pt x="9381" y="4894"/>
                  </a:cubicBezTo>
                  <a:cubicBezTo>
                    <a:pt x="9496" y="4848"/>
                    <a:pt x="9541" y="4711"/>
                    <a:pt x="9496" y="4597"/>
                  </a:cubicBezTo>
                  <a:cubicBezTo>
                    <a:pt x="8400" y="2588"/>
                    <a:pt x="6848" y="762"/>
                    <a:pt x="4611" y="9"/>
                  </a:cubicBezTo>
                  <a:cubicBezTo>
                    <a:pt x="4593" y="3"/>
                    <a:pt x="4574" y="0"/>
                    <a:pt x="455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43"/>
            <p:cNvSpPr/>
            <p:nvPr/>
          </p:nvSpPr>
          <p:spPr>
            <a:xfrm>
              <a:off x="1401625" y="3065475"/>
              <a:ext cx="180350" cy="236000"/>
            </a:xfrm>
            <a:custGeom>
              <a:avLst/>
              <a:gdLst/>
              <a:ahLst/>
              <a:cxnLst/>
              <a:rect l="l" t="t" r="r" b="b"/>
              <a:pathLst>
                <a:path w="7214" h="9440" extrusionOk="0">
                  <a:moveTo>
                    <a:pt x="1256" y="1"/>
                  </a:moveTo>
                  <a:cubicBezTo>
                    <a:pt x="845" y="46"/>
                    <a:pt x="412" y="115"/>
                    <a:pt x="1" y="252"/>
                  </a:cubicBezTo>
                  <a:lnTo>
                    <a:pt x="1964" y="9405"/>
                  </a:lnTo>
                  <a:cubicBezTo>
                    <a:pt x="1964" y="9405"/>
                    <a:pt x="2563" y="9439"/>
                    <a:pt x="3519" y="9439"/>
                  </a:cubicBezTo>
                  <a:cubicBezTo>
                    <a:pt x="4475" y="9439"/>
                    <a:pt x="5787" y="9405"/>
                    <a:pt x="7214" y="9268"/>
                  </a:cubicBezTo>
                  <a:cubicBezTo>
                    <a:pt x="7214" y="9199"/>
                    <a:pt x="7214" y="9154"/>
                    <a:pt x="7214" y="9085"/>
                  </a:cubicBezTo>
                  <a:cubicBezTo>
                    <a:pt x="5798" y="8241"/>
                    <a:pt x="4657" y="6963"/>
                    <a:pt x="3676" y="5639"/>
                  </a:cubicBezTo>
                  <a:cubicBezTo>
                    <a:pt x="2922" y="4634"/>
                    <a:pt x="2352" y="3584"/>
                    <a:pt x="1941" y="2397"/>
                  </a:cubicBezTo>
                  <a:cubicBezTo>
                    <a:pt x="1690" y="1599"/>
                    <a:pt x="1462" y="800"/>
                    <a:pt x="1256" y="1"/>
                  </a:cubicBezTo>
                  <a:close/>
                </a:path>
              </a:pathLst>
            </a:custGeom>
            <a:solidFill>
              <a:srgbClr val="C9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43"/>
            <p:cNvSpPr/>
            <p:nvPr/>
          </p:nvSpPr>
          <p:spPr>
            <a:xfrm>
              <a:off x="865250" y="3063775"/>
              <a:ext cx="687050" cy="648025"/>
            </a:xfrm>
            <a:custGeom>
              <a:avLst/>
              <a:gdLst/>
              <a:ahLst/>
              <a:cxnLst/>
              <a:rect l="l" t="t" r="r" b="b"/>
              <a:pathLst>
                <a:path w="27482" h="25921" extrusionOk="0">
                  <a:moveTo>
                    <a:pt x="8240" y="0"/>
                  </a:move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7100" y="25920"/>
                    <a:pt x="14951" y="25920"/>
                  </a:cubicBezTo>
                  <a:cubicBezTo>
                    <a:pt x="18545" y="25920"/>
                    <a:pt x="22335" y="24588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lnTo>
                    <a:pt x="82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43"/>
            <p:cNvSpPr/>
            <p:nvPr/>
          </p:nvSpPr>
          <p:spPr>
            <a:xfrm>
              <a:off x="865250" y="3063775"/>
              <a:ext cx="687050" cy="826875"/>
            </a:xfrm>
            <a:custGeom>
              <a:avLst/>
              <a:gdLst/>
              <a:ahLst/>
              <a:cxnLst/>
              <a:rect l="l" t="t" r="r" b="b"/>
              <a:pathLst>
                <a:path w="27482" h="33075" fill="none" extrusionOk="0">
                  <a:moveTo>
                    <a:pt x="21456" y="320"/>
                  </a:moveTo>
                  <a:lnTo>
                    <a:pt x="8240" y="0"/>
                  </a:lnTo>
                  <a:lnTo>
                    <a:pt x="3401" y="3538"/>
                  </a:lnTo>
                  <a:cubicBezTo>
                    <a:pt x="3401" y="3538"/>
                    <a:pt x="0" y="15019"/>
                    <a:pt x="183" y="19562"/>
                  </a:cubicBezTo>
                  <a:cubicBezTo>
                    <a:pt x="183" y="19562"/>
                    <a:pt x="14882" y="33074"/>
                    <a:pt x="25747" y="20703"/>
                  </a:cubicBezTo>
                  <a:cubicBezTo>
                    <a:pt x="27482" y="13604"/>
                    <a:pt x="25473" y="6734"/>
                    <a:pt x="21456" y="32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43"/>
            <p:cNvSpPr/>
            <p:nvPr/>
          </p:nvSpPr>
          <p:spPr>
            <a:xfrm>
              <a:off x="967375" y="3029525"/>
              <a:ext cx="530150" cy="158725"/>
            </a:xfrm>
            <a:custGeom>
              <a:avLst/>
              <a:gdLst/>
              <a:ahLst/>
              <a:cxnLst/>
              <a:rect l="l" t="t" r="r" b="b"/>
              <a:pathLst>
                <a:path w="21206" h="6349" extrusionOk="0">
                  <a:moveTo>
                    <a:pt x="18763" y="1"/>
                  </a:moveTo>
                  <a:lnTo>
                    <a:pt x="1484" y="3059"/>
                  </a:lnTo>
                  <a:cubicBezTo>
                    <a:pt x="1373" y="3004"/>
                    <a:pt x="1254" y="2979"/>
                    <a:pt x="1133" y="2979"/>
                  </a:cubicBezTo>
                  <a:cubicBezTo>
                    <a:pt x="705" y="2979"/>
                    <a:pt x="262" y="3295"/>
                    <a:pt x="138" y="3721"/>
                  </a:cubicBezTo>
                  <a:cubicBezTo>
                    <a:pt x="1" y="4269"/>
                    <a:pt x="320" y="4885"/>
                    <a:pt x="800" y="5182"/>
                  </a:cubicBezTo>
                  <a:cubicBezTo>
                    <a:pt x="1089" y="5340"/>
                    <a:pt x="1415" y="5414"/>
                    <a:pt x="1745" y="5414"/>
                  </a:cubicBezTo>
                  <a:cubicBezTo>
                    <a:pt x="1989" y="5414"/>
                    <a:pt x="2233" y="5374"/>
                    <a:pt x="2466" y="5296"/>
                  </a:cubicBezTo>
                  <a:cubicBezTo>
                    <a:pt x="3014" y="5137"/>
                    <a:pt x="3493" y="4817"/>
                    <a:pt x="3950" y="4452"/>
                  </a:cubicBezTo>
                  <a:lnTo>
                    <a:pt x="3950" y="4452"/>
                  </a:lnTo>
                  <a:cubicBezTo>
                    <a:pt x="3927" y="5273"/>
                    <a:pt x="4611" y="6050"/>
                    <a:pt x="5433" y="6141"/>
                  </a:cubicBezTo>
                  <a:cubicBezTo>
                    <a:pt x="5474" y="6144"/>
                    <a:pt x="5514" y="6146"/>
                    <a:pt x="5555" y="6146"/>
                  </a:cubicBezTo>
                  <a:cubicBezTo>
                    <a:pt x="6334" y="6146"/>
                    <a:pt x="7082" y="5531"/>
                    <a:pt x="7191" y="4771"/>
                  </a:cubicBezTo>
                  <a:cubicBezTo>
                    <a:pt x="7670" y="5684"/>
                    <a:pt x="8674" y="6323"/>
                    <a:pt x="9701" y="6346"/>
                  </a:cubicBezTo>
                  <a:cubicBezTo>
                    <a:pt x="9735" y="6348"/>
                    <a:pt x="9769" y="6349"/>
                    <a:pt x="9803" y="6349"/>
                  </a:cubicBezTo>
                  <a:cubicBezTo>
                    <a:pt x="10251" y="6349"/>
                    <a:pt x="10704" y="6208"/>
                    <a:pt x="10980" y="5890"/>
                  </a:cubicBezTo>
                  <a:cubicBezTo>
                    <a:pt x="11157" y="5671"/>
                    <a:pt x="11228" y="5363"/>
                    <a:pt x="11174" y="5097"/>
                  </a:cubicBezTo>
                  <a:lnTo>
                    <a:pt x="11174" y="5097"/>
                  </a:lnTo>
                  <a:cubicBezTo>
                    <a:pt x="11380" y="5307"/>
                    <a:pt x="11655" y="5462"/>
                    <a:pt x="11938" y="5547"/>
                  </a:cubicBezTo>
                  <a:cubicBezTo>
                    <a:pt x="12263" y="5645"/>
                    <a:pt x="12610" y="5673"/>
                    <a:pt x="12955" y="5673"/>
                  </a:cubicBezTo>
                  <a:cubicBezTo>
                    <a:pt x="13097" y="5673"/>
                    <a:pt x="13237" y="5668"/>
                    <a:pt x="13376" y="5661"/>
                  </a:cubicBezTo>
                  <a:cubicBezTo>
                    <a:pt x="13879" y="5661"/>
                    <a:pt x="14404" y="5639"/>
                    <a:pt x="14792" y="5342"/>
                  </a:cubicBezTo>
                  <a:cubicBezTo>
                    <a:pt x="15136" y="5074"/>
                    <a:pt x="15240" y="4534"/>
                    <a:pt x="15009" y="4218"/>
                  </a:cubicBezTo>
                  <a:lnTo>
                    <a:pt x="15009" y="4218"/>
                  </a:lnTo>
                  <a:cubicBezTo>
                    <a:pt x="15387" y="4557"/>
                    <a:pt x="15777" y="4893"/>
                    <a:pt x="16252" y="5091"/>
                  </a:cubicBezTo>
                  <a:cubicBezTo>
                    <a:pt x="16499" y="5198"/>
                    <a:pt x="16776" y="5260"/>
                    <a:pt x="17050" y="5260"/>
                  </a:cubicBezTo>
                  <a:cubicBezTo>
                    <a:pt x="17359" y="5260"/>
                    <a:pt x="17664" y="5181"/>
                    <a:pt x="17919" y="5000"/>
                  </a:cubicBezTo>
                  <a:cubicBezTo>
                    <a:pt x="18219" y="4799"/>
                    <a:pt x="18403" y="4420"/>
                    <a:pt x="18397" y="4064"/>
                  </a:cubicBezTo>
                  <a:lnTo>
                    <a:pt x="18397" y="4064"/>
                  </a:lnTo>
                  <a:cubicBezTo>
                    <a:pt x="18669" y="4498"/>
                    <a:pt x="19129" y="4818"/>
                    <a:pt x="19638" y="4818"/>
                  </a:cubicBezTo>
                  <a:cubicBezTo>
                    <a:pt x="19651" y="4818"/>
                    <a:pt x="19663" y="4817"/>
                    <a:pt x="19676" y="4817"/>
                  </a:cubicBezTo>
                  <a:cubicBezTo>
                    <a:pt x="20407" y="4794"/>
                    <a:pt x="21000" y="4132"/>
                    <a:pt x="21114" y="3402"/>
                  </a:cubicBezTo>
                  <a:cubicBezTo>
                    <a:pt x="21205" y="2694"/>
                    <a:pt x="20909" y="1964"/>
                    <a:pt x="20429" y="1393"/>
                  </a:cubicBezTo>
                  <a:cubicBezTo>
                    <a:pt x="19973" y="823"/>
                    <a:pt x="19357" y="412"/>
                    <a:pt x="18763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43"/>
            <p:cNvSpPr/>
            <p:nvPr/>
          </p:nvSpPr>
          <p:spPr>
            <a:xfrm>
              <a:off x="961675" y="3024700"/>
              <a:ext cx="546700" cy="168250"/>
            </a:xfrm>
            <a:custGeom>
              <a:avLst/>
              <a:gdLst/>
              <a:ahLst/>
              <a:cxnLst/>
              <a:rect l="l" t="t" r="r" b="b"/>
              <a:pathLst>
                <a:path w="21868" h="6730" extrusionOk="0">
                  <a:moveTo>
                    <a:pt x="18981" y="1"/>
                  </a:moveTo>
                  <a:cubicBezTo>
                    <a:pt x="18826" y="1"/>
                    <a:pt x="18729" y="240"/>
                    <a:pt x="18900" y="354"/>
                  </a:cubicBezTo>
                  <a:cubicBezTo>
                    <a:pt x="19493" y="764"/>
                    <a:pt x="20132" y="1198"/>
                    <a:pt x="20589" y="1792"/>
                  </a:cubicBezTo>
                  <a:cubicBezTo>
                    <a:pt x="21000" y="2317"/>
                    <a:pt x="21296" y="3047"/>
                    <a:pt x="21114" y="3732"/>
                  </a:cubicBezTo>
                  <a:cubicBezTo>
                    <a:pt x="20954" y="4302"/>
                    <a:pt x="20452" y="4827"/>
                    <a:pt x="19836" y="4827"/>
                  </a:cubicBezTo>
                  <a:cubicBezTo>
                    <a:pt x="19407" y="4812"/>
                    <a:pt x="19040" y="4550"/>
                    <a:pt x="18810" y="4194"/>
                  </a:cubicBezTo>
                  <a:lnTo>
                    <a:pt x="18810" y="4194"/>
                  </a:lnTo>
                  <a:cubicBezTo>
                    <a:pt x="18794" y="3969"/>
                    <a:pt x="18708" y="3747"/>
                    <a:pt x="18535" y="3549"/>
                  </a:cubicBezTo>
                  <a:cubicBezTo>
                    <a:pt x="18495" y="3503"/>
                    <a:pt x="18450" y="3484"/>
                    <a:pt x="18406" y="3484"/>
                  </a:cubicBezTo>
                  <a:cubicBezTo>
                    <a:pt x="18298" y="3484"/>
                    <a:pt x="18199" y="3602"/>
                    <a:pt x="18215" y="3732"/>
                  </a:cubicBezTo>
                  <a:cubicBezTo>
                    <a:pt x="18256" y="3934"/>
                    <a:pt x="18330" y="4124"/>
                    <a:pt x="18432" y="4297"/>
                  </a:cubicBezTo>
                  <a:lnTo>
                    <a:pt x="18432" y="4297"/>
                  </a:lnTo>
                  <a:cubicBezTo>
                    <a:pt x="18427" y="4457"/>
                    <a:pt x="18382" y="4618"/>
                    <a:pt x="18306" y="4759"/>
                  </a:cubicBezTo>
                  <a:cubicBezTo>
                    <a:pt x="18124" y="5078"/>
                    <a:pt x="17759" y="5238"/>
                    <a:pt x="17371" y="5261"/>
                  </a:cubicBezTo>
                  <a:cubicBezTo>
                    <a:pt x="17340" y="5263"/>
                    <a:pt x="17310" y="5263"/>
                    <a:pt x="17280" y="5263"/>
                  </a:cubicBezTo>
                  <a:cubicBezTo>
                    <a:pt x="16514" y="5263"/>
                    <a:pt x="15891" y="4751"/>
                    <a:pt x="15330" y="4237"/>
                  </a:cubicBezTo>
                  <a:lnTo>
                    <a:pt x="15330" y="4237"/>
                  </a:lnTo>
                  <a:cubicBezTo>
                    <a:pt x="15303" y="4209"/>
                    <a:pt x="15273" y="4182"/>
                    <a:pt x="15242" y="4156"/>
                  </a:cubicBezTo>
                  <a:lnTo>
                    <a:pt x="15242" y="4156"/>
                  </a:lnTo>
                  <a:cubicBezTo>
                    <a:pt x="15228" y="4144"/>
                    <a:pt x="15215" y="4132"/>
                    <a:pt x="15202" y="4120"/>
                  </a:cubicBezTo>
                  <a:lnTo>
                    <a:pt x="15199" y="4124"/>
                  </a:lnTo>
                  <a:lnTo>
                    <a:pt x="15199" y="4124"/>
                  </a:lnTo>
                  <a:cubicBezTo>
                    <a:pt x="15185" y="4115"/>
                    <a:pt x="15171" y="4106"/>
                    <a:pt x="15156" y="4097"/>
                  </a:cubicBezTo>
                  <a:cubicBezTo>
                    <a:pt x="15126" y="4078"/>
                    <a:pt x="15095" y="4070"/>
                    <a:pt x="15066" y="4070"/>
                  </a:cubicBezTo>
                  <a:cubicBezTo>
                    <a:pt x="14916" y="4070"/>
                    <a:pt x="14795" y="4279"/>
                    <a:pt x="14928" y="4394"/>
                  </a:cubicBezTo>
                  <a:cubicBezTo>
                    <a:pt x="14990" y="4450"/>
                    <a:pt x="15053" y="4506"/>
                    <a:pt x="15116" y="4563"/>
                  </a:cubicBezTo>
                  <a:lnTo>
                    <a:pt x="15116" y="4563"/>
                  </a:lnTo>
                  <a:cubicBezTo>
                    <a:pt x="15236" y="4775"/>
                    <a:pt x="15163" y="5081"/>
                    <a:pt x="15020" y="5261"/>
                  </a:cubicBezTo>
                  <a:cubicBezTo>
                    <a:pt x="14746" y="5626"/>
                    <a:pt x="14198" y="5649"/>
                    <a:pt x="13787" y="5672"/>
                  </a:cubicBezTo>
                  <a:cubicBezTo>
                    <a:pt x="13639" y="5676"/>
                    <a:pt x="13478" y="5681"/>
                    <a:pt x="13312" y="5681"/>
                  </a:cubicBezTo>
                  <a:cubicBezTo>
                    <a:pt x="12692" y="5681"/>
                    <a:pt x="11992" y="5615"/>
                    <a:pt x="11569" y="5204"/>
                  </a:cubicBezTo>
                  <a:lnTo>
                    <a:pt x="11569" y="5204"/>
                  </a:lnTo>
                  <a:cubicBezTo>
                    <a:pt x="11510" y="5005"/>
                    <a:pt x="11391" y="4823"/>
                    <a:pt x="11208" y="4690"/>
                  </a:cubicBezTo>
                  <a:cubicBezTo>
                    <a:pt x="11182" y="4670"/>
                    <a:pt x="11151" y="4661"/>
                    <a:pt x="11119" y="4661"/>
                  </a:cubicBezTo>
                  <a:cubicBezTo>
                    <a:pt x="11007" y="4661"/>
                    <a:pt x="10881" y="4772"/>
                    <a:pt x="10934" y="4896"/>
                  </a:cubicBezTo>
                  <a:cubicBezTo>
                    <a:pt x="11010" y="5083"/>
                    <a:pt x="11111" y="5242"/>
                    <a:pt x="11233" y="5377"/>
                  </a:cubicBezTo>
                  <a:lnTo>
                    <a:pt x="11233" y="5377"/>
                  </a:lnTo>
                  <a:cubicBezTo>
                    <a:pt x="11260" y="5605"/>
                    <a:pt x="11170" y="5861"/>
                    <a:pt x="11002" y="6014"/>
                  </a:cubicBezTo>
                  <a:cubicBezTo>
                    <a:pt x="10749" y="6268"/>
                    <a:pt x="10366" y="6349"/>
                    <a:pt x="10003" y="6349"/>
                  </a:cubicBezTo>
                  <a:cubicBezTo>
                    <a:pt x="9908" y="6349"/>
                    <a:pt x="9814" y="6343"/>
                    <a:pt x="9724" y="6334"/>
                  </a:cubicBezTo>
                  <a:cubicBezTo>
                    <a:pt x="8811" y="6243"/>
                    <a:pt x="8012" y="5672"/>
                    <a:pt x="7578" y="4873"/>
                  </a:cubicBezTo>
                  <a:cubicBezTo>
                    <a:pt x="7547" y="4809"/>
                    <a:pt x="7481" y="4775"/>
                    <a:pt x="7414" y="4775"/>
                  </a:cubicBezTo>
                  <a:cubicBezTo>
                    <a:pt x="7337" y="4775"/>
                    <a:pt x="7261" y="4821"/>
                    <a:pt x="7236" y="4919"/>
                  </a:cubicBezTo>
                  <a:cubicBezTo>
                    <a:pt x="7107" y="5587"/>
                    <a:pt x="6508" y="6134"/>
                    <a:pt x="5807" y="6134"/>
                  </a:cubicBezTo>
                  <a:cubicBezTo>
                    <a:pt x="5766" y="6134"/>
                    <a:pt x="5725" y="6132"/>
                    <a:pt x="5684" y="6128"/>
                  </a:cubicBezTo>
                  <a:cubicBezTo>
                    <a:pt x="4954" y="6083"/>
                    <a:pt x="4360" y="5375"/>
                    <a:pt x="4360" y="4645"/>
                  </a:cubicBezTo>
                  <a:cubicBezTo>
                    <a:pt x="4360" y="4557"/>
                    <a:pt x="4265" y="4455"/>
                    <a:pt x="4169" y="4455"/>
                  </a:cubicBezTo>
                  <a:cubicBezTo>
                    <a:pt x="4141" y="4455"/>
                    <a:pt x="4112" y="4464"/>
                    <a:pt x="4086" y="4485"/>
                  </a:cubicBezTo>
                  <a:cubicBezTo>
                    <a:pt x="3511" y="4929"/>
                    <a:pt x="2723" y="5431"/>
                    <a:pt x="1952" y="5431"/>
                  </a:cubicBezTo>
                  <a:cubicBezTo>
                    <a:pt x="1652" y="5431"/>
                    <a:pt x="1355" y="5355"/>
                    <a:pt x="1073" y="5170"/>
                  </a:cubicBezTo>
                  <a:cubicBezTo>
                    <a:pt x="685" y="4919"/>
                    <a:pt x="411" y="4394"/>
                    <a:pt x="571" y="3937"/>
                  </a:cubicBezTo>
                  <a:cubicBezTo>
                    <a:pt x="662" y="3611"/>
                    <a:pt x="1011" y="3357"/>
                    <a:pt x="1356" y="3357"/>
                  </a:cubicBezTo>
                  <a:cubicBezTo>
                    <a:pt x="1446" y="3357"/>
                    <a:pt x="1536" y="3374"/>
                    <a:pt x="1621" y="3412"/>
                  </a:cubicBezTo>
                  <a:cubicBezTo>
                    <a:pt x="1646" y="3423"/>
                    <a:pt x="1672" y="3428"/>
                    <a:pt x="1696" y="3428"/>
                  </a:cubicBezTo>
                  <a:cubicBezTo>
                    <a:pt x="1870" y="3428"/>
                    <a:pt x="2004" y="3173"/>
                    <a:pt x="1804" y="3093"/>
                  </a:cubicBezTo>
                  <a:cubicBezTo>
                    <a:pt x="1656" y="3019"/>
                    <a:pt x="1500" y="2984"/>
                    <a:pt x="1345" y="2984"/>
                  </a:cubicBezTo>
                  <a:cubicBezTo>
                    <a:pt x="974" y="2984"/>
                    <a:pt x="607" y="3181"/>
                    <a:pt x="366" y="3503"/>
                  </a:cubicBezTo>
                  <a:cubicBezTo>
                    <a:pt x="0" y="4006"/>
                    <a:pt x="115" y="4668"/>
                    <a:pt x="480" y="5147"/>
                  </a:cubicBezTo>
                  <a:cubicBezTo>
                    <a:pt x="857" y="5600"/>
                    <a:pt x="1406" y="5787"/>
                    <a:pt x="1959" y="5787"/>
                  </a:cubicBezTo>
                  <a:cubicBezTo>
                    <a:pt x="2075" y="5787"/>
                    <a:pt x="2191" y="5779"/>
                    <a:pt x="2306" y="5763"/>
                  </a:cubicBezTo>
                  <a:cubicBezTo>
                    <a:pt x="2956" y="5684"/>
                    <a:pt x="3521" y="5368"/>
                    <a:pt x="4030" y="5004"/>
                  </a:cubicBezTo>
                  <a:lnTo>
                    <a:pt x="4030" y="5004"/>
                  </a:lnTo>
                  <a:cubicBezTo>
                    <a:pt x="4183" y="5783"/>
                    <a:pt x="4822" y="6417"/>
                    <a:pt x="5616" y="6516"/>
                  </a:cubicBezTo>
                  <a:cubicBezTo>
                    <a:pt x="5670" y="6522"/>
                    <a:pt x="5725" y="6524"/>
                    <a:pt x="5779" y="6524"/>
                  </a:cubicBezTo>
                  <a:cubicBezTo>
                    <a:pt x="6510" y="6524"/>
                    <a:pt x="7188" y="6051"/>
                    <a:pt x="7478" y="5406"/>
                  </a:cubicBezTo>
                  <a:lnTo>
                    <a:pt x="7478" y="5406"/>
                  </a:lnTo>
                  <a:cubicBezTo>
                    <a:pt x="8043" y="6190"/>
                    <a:pt x="8981" y="6730"/>
                    <a:pt x="9957" y="6730"/>
                  </a:cubicBezTo>
                  <a:cubicBezTo>
                    <a:pt x="10024" y="6730"/>
                    <a:pt x="10091" y="6727"/>
                    <a:pt x="10158" y="6722"/>
                  </a:cubicBezTo>
                  <a:cubicBezTo>
                    <a:pt x="10683" y="6699"/>
                    <a:pt x="11253" y="6471"/>
                    <a:pt x="11504" y="5969"/>
                  </a:cubicBezTo>
                  <a:cubicBezTo>
                    <a:pt x="11548" y="5876"/>
                    <a:pt x="11578" y="5779"/>
                    <a:pt x="11595" y="5680"/>
                  </a:cubicBezTo>
                  <a:lnTo>
                    <a:pt x="11595" y="5680"/>
                  </a:lnTo>
                  <a:cubicBezTo>
                    <a:pt x="12088" y="5990"/>
                    <a:pt x="12738" y="6081"/>
                    <a:pt x="13362" y="6081"/>
                  </a:cubicBezTo>
                  <a:cubicBezTo>
                    <a:pt x="13644" y="6081"/>
                    <a:pt x="13921" y="6062"/>
                    <a:pt x="14175" y="6037"/>
                  </a:cubicBezTo>
                  <a:cubicBezTo>
                    <a:pt x="14677" y="5969"/>
                    <a:pt x="15225" y="5786"/>
                    <a:pt x="15453" y="5261"/>
                  </a:cubicBezTo>
                  <a:cubicBezTo>
                    <a:pt x="15502" y="5152"/>
                    <a:pt x="15532" y="5037"/>
                    <a:pt x="15544" y="4922"/>
                  </a:cubicBezTo>
                  <a:lnTo>
                    <a:pt x="15544" y="4922"/>
                  </a:lnTo>
                  <a:cubicBezTo>
                    <a:pt x="16058" y="5325"/>
                    <a:pt x="16635" y="5653"/>
                    <a:pt x="17270" y="5653"/>
                  </a:cubicBezTo>
                  <a:cubicBezTo>
                    <a:pt x="17436" y="5653"/>
                    <a:pt x="17607" y="5630"/>
                    <a:pt x="17781" y="5581"/>
                  </a:cubicBezTo>
                  <a:cubicBezTo>
                    <a:pt x="18226" y="5460"/>
                    <a:pt x="18589" y="5106"/>
                    <a:pt x="18739" y="4691"/>
                  </a:cubicBezTo>
                  <a:lnTo>
                    <a:pt x="18739" y="4691"/>
                  </a:lnTo>
                  <a:cubicBezTo>
                    <a:pt x="19051" y="4997"/>
                    <a:pt x="19461" y="5186"/>
                    <a:pt x="19884" y="5186"/>
                  </a:cubicBezTo>
                  <a:cubicBezTo>
                    <a:pt x="20184" y="5186"/>
                    <a:pt x="20490" y="5090"/>
                    <a:pt x="20772" y="4873"/>
                  </a:cubicBezTo>
                  <a:cubicBezTo>
                    <a:pt x="21867" y="4051"/>
                    <a:pt x="21639" y="2545"/>
                    <a:pt x="20908" y="1563"/>
                  </a:cubicBezTo>
                  <a:cubicBezTo>
                    <a:pt x="20406" y="947"/>
                    <a:pt x="19744" y="491"/>
                    <a:pt x="19082" y="34"/>
                  </a:cubicBezTo>
                  <a:cubicBezTo>
                    <a:pt x="19047" y="11"/>
                    <a:pt x="19013" y="1"/>
                    <a:pt x="189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43"/>
            <p:cNvSpPr/>
            <p:nvPr/>
          </p:nvSpPr>
          <p:spPr>
            <a:xfrm>
              <a:off x="488050" y="1814050"/>
              <a:ext cx="1336450" cy="1312050"/>
            </a:xfrm>
            <a:custGeom>
              <a:avLst/>
              <a:gdLst/>
              <a:ahLst/>
              <a:cxnLst/>
              <a:rect l="l" t="t" r="r" b="b"/>
              <a:pathLst>
                <a:path w="53458" h="52482" extrusionOk="0">
                  <a:moveTo>
                    <a:pt x="27938" y="1"/>
                  </a:moveTo>
                  <a:cubicBezTo>
                    <a:pt x="26597" y="1"/>
                    <a:pt x="25240" y="113"/>
                    <a:pt x="23876" y="344"/>
                  </a:cubicBezTo>
                  <a:cubicBezTo>
                    <a:pt x="17462" y="1417"/>
                    <a:pt x="11504" y="3882"/>
                    <a:pt x="7282" y="8173"/>
                  </a:cubicBezTo>
                  <a:cubicBezTo>
                    <a:pt x="2557" y="13012"/>
                    <a:pt x="0" y="20157"/>
                    <a:pt x="1438" y="30337"/>
                  </a:cubicBezTo>
                  <a:cubicBezTo>
                    <a:pt x="1918" y="33898"/>
                    <a:pt x="3470" y="37344"/>
                    <a:pt x="5250" y="40426"/>
                  </a:cubicBezTo>
                  <a:cubicBezTo>
                    <a:pt x="6825" y="43165"/>
                    <a:pt x="8674" y="45858"/>
                    <a:pt x="11116" y="47867"/>
                  </a:cubicBezTo>
                  <a:cubicBezTo>
                    <a:pt x="15193" y="51185"/>
                    <a:pt x="20740" y="52481"/>
                    <a:pt x="25959" y="52481"/>
                  </a:cubicBezTo>
                  <a:cubicBezTo>
                    <a:pt x="26556" y="52481"/>
                    <a:pt x="27148" y="52464"/>
                    <a:pt x="27733" y="52432"/>
                  </a:cubicBezTo>
                  <a:cubicBezTo>
                    <a:pt x="31956" y="52181"/>
                    <a:pt x="36361" y="51541"/>
                    <a:pt x="40401" y="50263"/>
                  </a:cubicBezTo>
                  <a:cubicBezTo>
                    <a:pt x="42866" y="49487"/>
                    <a:pt x="45925" y="48095"/>
                    <a:pt x="46724" y="45516"/>
                  </a:cubicBezTo>
                  <a:cubicBezTo>
                    <a:pt x="46792" y="45310"/>
                    <a:pt x="46838" y="45105"/>
                    <a:pt x="46861" y="44876"/>
                  </a:cubicBezTo>
                  <a:cubicBezTo>
                    <a:pt x="46906" y="44603"/>
                    <a:pt x="46929" y="44283"/>
                    <a:pt x="46929" y="43986"/>
                  </a:cubicBezTo>
                  <a:lnTo>
                    <a:pt x="46906" y="43918"/>
                  </a:lnTo>
                  <a:cubicBezTo>
                    <a:pt x="46884" y="43416"/>
                    <a:pt x="47066" y="42936"/>
                    <a:pt x="47363" y="42548"/>
                  </a:cubicBezTo>
                  <a:cubicBezTo>
                    <a:pt x="49554" y="39855"/>
                    <a:pt x="51198" y="36728"/>
                    <a:pt x="52156" y="33327"/>
                  </a:cubicBezTo>
                  <a:cubicBezTo>
                    <a:pt x="53206" y="29652"/>
                    <a:pt x="53457" y="25680"/>
                    <a:pt x="52773" y="21640"/>
                  </a:cubicBezTo>
                  <a:cubicBezTo>
                    <a:pt x="50637" y="8992"/>
                    <a:pt x="39950" y="1"/>
                    <a:pt x="27938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43"/>
            <p:cNvSpPr/>
            <p:nvPr/>
          </p:nvSpPr>
          <p:spPr>
            <a:xfrm>
              <a:off x="488050" y="1765025"/>
              <a:ext cx="1336450" cy="1367825"/>
            </a:xfrm>
            <a:custGeom>
              <a:avLst/>
              <a:gdLst/>
              <a:ahLst/>
              <a:cxnLst/>
              <a:rect l="l" t="t" r="r" b="b"/>
              <a:pathLst>
                <a:path w="53458" h="54713" fill="none" extrusionOk="0">
                  <a:moveTo>
                    <a:pt x="1438" y="32298"/>
                  </a:moveTo>
                  <a:cubicBezTo>
                    <a:pt x="1918" y="35859"/>
                    <a:pt x="3470" y="39305"/>
                    <a:pt x="5250" y="42387"/>
                  </a:cubicBezTo>
                  <a:cubicBezTo>
                    <a:pt x="6825" y="45126"/>
                    <a:pt x="8674" y="47819"/>
                    <a:pt x="11116" y="49828"/>
                  </a:cubicBezTo>
                  <a:cubicBezTo>
                    <a:pt x="15659" y="53525"/>
                    <a:pt x="22027" y="54712"/>
                    <a:pt x="27733" y="54393"/>
                  </a:cubicBezTo>
                  <a:cubicBezTo>
                    <a:pt x="31956" y="54142"/>
                    <a:pt x="36361" y="53502"/>
                    <a:pt x="40401" y="52224"/>
                  </a:cubicBezTo>
                  <a:cubicBezTo>
                    <a:pt x="42866" y="51448"/>
                    <a:pt x="45925" y="50056"/>
                    <a:pt x="46724" y="47477"/>
                  </a:cubicBezTo>
                  <a:cubicBezTo>
                    <a:pt x="46792" y="47271"/>
                    <a:pt x="46838" y="47066"/>
                    <a:pt x="46861" y="46837"/>
                  </a:cubicBezTo>
                  <a:cubicBezTo>
                    <a:pt x="46906" y="46564"/>
                    <a:pt x="46929" y="46244"/>
                    <a:pt x="46929" y="45947"/>
                  </a:cubicBezTo>
                  <a:lnTo>
                    <a:pt x="46906" y="45879"/>
                  </a:lnTo>
                  <a:cubicBezTo>
                    <a:pt x="46884" y="45377"/>
                    <a:pt x="47066" y="44897"/>
                    <a:pt x="47363" y="44509"/>
                  </a:cubicBezTo>
                  <a:cubicBezTo>
                    <a:pt x="49554" y="41816"/>
                    <a:pt x="51198" y="38689"/>
                    <a:pt x="52156" y="35288"/>
                  </a:cubicBezTo>
                  <a:cubicBezTo>
                    <a:pt x="53206" y="31613"/>
                    <a:pt x="53457" y="27641"/>
                    <a:pt x="52773" y="23601"/>
                  </a:cubicBezTo>
                  <a:cubicBezTo>
                    <a:pt x="50399" y="9541"/>
                    <a:pt x="37457" y="0"/>
                    <a:pt x="23876" y="2305"/>
                  </a:cubicBezTo>
                  <a:cubicBezTo>
                    <a:pt x="17462" y="3378"/>
                    <a:pt x="11504" y="5843"/>
                    <a:pt x="7282" y="10134"/>
                  </a:cubicBezTo>
                  <a:cubicBezTo>
                    <a:pt x="2557" y="14973"/>
                    <a:pt x="0" y="22118"/>
                    <a:pt x="1438" y="32298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43"/>
            <p:cNvSpPr/>
            <p:nvPr/>
          </p:nvSpPr>
          <p:spPr>
            <a:xfrm>
              <a:off x="1190500" y="2793000"/>
              <a:ext cx="127850" cy="113600"/>
            </a:xfrm>
            <a:custGeom>
              <a:avLst/>
              <a:gdLst/>
              <a:ahLst/>
              <a:cxnLst/>
              <a:rect l="l" t="t" r="r" b="b"/>
              <a:pathLst>
                <a:path w="5114" h="4544" extrusionOk="0">
                  <a:moveTo>
                    <a:pt x="4328" y="0"/>
                  </a:moveTo>
                  <a:cubicBezTo>
                    <a:pt x="4093" y="0"/>
                    <a:pt x="3848" y="212"/>
                    <a:pt x="3949" y="514"/>
                  </a:cubicBezTo>
                  <a:cubicBezTo>
                    <a:pt x="4269" y="1473"/>
                    <a:pt x="4451" y="2820"/>
                    <a:pt x="3516" y="3527"/>
                  </a:cubicBezTo>
                  <a:cubicBezTo>
                    <a:pt x="3271" y="3709"/>
                    <a:pt x="3003" y="3788"/>
                    <a:pt x="2736" y="3788"/>
                  </a:cubicBezTo>
                  <a:cubicBezTo>
                    <a:pt x="2130" y="3788"/>
                    <a:pt x="1527" y="3381"/>
                    <a:pt x="1210" y="2842"/>
                  </a:cubicBezTo>
                  <a:cubicBezTo>
                    <a:pt x="891" y="2340"/>
                    <a:pt x="799" y="1724"/>
                    <a:pt x="845" y="1131"/>
                  </a:cubicBezTo>
                  <a:cubicBezTo>
                    <a:pt x="845" y="925"/>
                    <a:pt x="754" y="720"/>
                    <a:pt x="525" y="697"/>
                  </a:cubicBezTo>
                  <a:cubicBezTo>
                    <a:pt x="502" y="691"/>
                    <a:pt x="477" y="688"/>
                    <a:pt x="451" y="688"/>
                  </a:cubicBezTo>
                  <a:cubicBezTo>
                    <a:pt x="282" y="688"/>
                    <a:pt x="92" y="815"/>
                    <a:pt x="92" y="994"/>
                  </a:cubicBezTo>
                  <a:cubicBezTo>
                    <a:pt x="0" y="2340"/>
                    <a:pt x="503" y="3847"/>
                    <a:pt x="1849" y="4372"/>
                  </a:cubicBezTo>
                  <a:cubicBezTo>
                    <a:pt x="2145" y="4481"/>
                    <a:pt x="2450" y="4543"/>
                    <a:pt x="2754" y="4543"/>
                  </a:cubicBezTo>
                  <a:cubicBezTo>
                    <a:pt x="3084" y="4543"/>
                    <a:pt x="3412" y="4470"/>
                    <a:pt x="3721" y="4303"/>
                  </a:cubicBezTo>
                  <a:cubicBezTo>
                    <a:pt x="4292" y="3984"/>
                    <a:pt x="4680" y="3413"/>
                    <a:pt x="4862" y="2797"/>
                  </a:cubicBezTo>
                  <a:cubicBezTo>
                    <a:pt x="5113" y="1952"/>
                    <a:pt x="4931" y="1062"/>
                    <a:pt x="4657" y="240"/>
                  </a:cubicBezTo>
                  <a:cubicBezTo>
                    <a:pt x="4598" y="72"/>
                    <a:pt x="4465" y="0"/>
                    <a:pt x="432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43"/>
            <p:cNvSpPr/>
            <p:nvPr/>
          </p:nvSpPr>
          <p:spPr>
            <a:xfrm>
              <a:off x="1353125" y="2768750"/>
              <a:ext cx="136050" cy="110175"/>
            </a:xfrm>
            <a:custGeom>
              <a:avLst/>
              <a:gdLst/>
              <a:ahLst/>
              <a:cxnLst/>
              <a:rect l="l" t="t" r="r" b="b"/>
              <a:pathLst>
                <a:path w="5442" h="4407" extrusionOk="0">
                  <a:moveTo>
                    <a:pt x="2686" y="0"/>
                  </a:moveTo>
                  <a:cubicBezTo>
                    <a:pt x="2463" y="0"/>
                    <a:pt x="2235" y="37"/>
                    <a:pt x="2009" y="115"/>
                  </a:cubicBezTo>
                  <a:cubicBezTo>
                    <a:pt x="480" y="640"/>
                    <a:pt x="1" y="2740"/>
                    <a:pt x="1188" y="3858"/>
                  </a:cubicBezTo>
                  <a:cubicBezTo>
                    <a:pt x="1586" y="4242"/>
                    <a:pt x="2081" y="4406"/>
                    <a:pt x="2578" y="4406"/>
                  </a:cubicBezTo>
                  <a:cubicBezTo>
                    <a:pt x="2849" y="4406"/>
                    <a:pt x="3121" y="4358"/>
                    <a:pt x="3379" y="4269"/>
                  </a:cubicBezTo>
                  <a:cubicBezTo>
                    <a:pt x="3949" y="4041"/>
                    <a:pt x="4474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43"/>
            <p:cNvSpPr/>
            <p:nvPr/>
          </p:nvSpPr>
          <p:spPr>
            <a:xfrm>
              <a:off x="1013025" y="2785875"/>
              <a:ext cx="136075" cy="110175"/>
            </a:xfrm>
            <a:custGeom>
              <a:avLst/>
              <a:gdLst/>
              <a:ahLst/>
              <a:cxnLst/>
              <a:rect l="l" t="t" r="r" b="b"/>
              <a:pathLst>
                <a:path w="5443" h="4407" extrusionOk="0">
                  <a:moveTo>
                    <a:pt x="2686" y="0"/>
                  </a:moveTo>
                  <a:cubicBezTo>
                    <a:pt x="2463" y="0"/>
                    <a:pt x="2235" y="36"/>
                    <a:pt x="2009" y="115"/>
                  </a:cubicBezTo>
                  <a:cubicBezTo>
                    <a:pt x="457" y="617"/>
                    <a:pt x="1" y="2739"/>
                    <a:pt x="1188" y="3858"/>
                  </a:cubicBezTo>
                  <a:cubicBezTo>
                    <a:pt x="1587" y="4242"/>
                    <a:pt x="2081" y="4406"/>
                    <a:pt x="2578" y="4406"/>
                  </a:cubicBezTo>
                  <a:cubicBezTo>
                    <a:pt x="2849" y="4406"/>
                    <a:pt x="3121" y="4357"/>
                    <a:pt x="3379" y="4269"/>
                  </a:cubicBezTo>
                  <a:cubicBezTo>
                    <a:pt x="3950" y="4041"/>
                    <a:pt x="4475" y="3607"/>
                    <a:pt x="4748" y="3036"/>
                  </a:cubicBezTo>
                  <a:cubicBezTo>
                    <a:pt x="5442" y="1570"/>
                    <a:pt x="4157" y="0"/>
                    <a:pt x="268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43"/>
            <p:cNvSpPr/>
            <p:nvPr/>
          </p:nvSpPr>
          <p:spPr>
            <a:xfrm>
              <a:off x="1462700" y="2827325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0" y="6983"/>
                    <a:pt x="6917" y="5710"/>
                    <a:pt x="7167" y="3980"/>
                  </a:cubicBezTo>
                  <a:cubicBezTo>
                    <a:pt x="7441" y="2063"/>
                    <a:pt x="6094" y="305"/>
                    <a:pt x="4200" y="32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43"/>
            <p:cNvSpPr/>
            <p:nvPr/>
          </p:nvSpPr>
          <p:spPr>
            <a:xfrm>
              <a:off x="1462700" y="2821825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893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2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43"/>
            <p:cNvSpPr/>
            <p:nvPr/>
          </p:nvSpPr>
          <p:spPr>
            <a:xfrm>
              <a:off x="1494075" y="2861750"/>
              <a:ext cx="37125" cy="48650"/>
            </a:xfrm>
            <a:custGeom>
              <a:avLst/>
              <a:gdLst/>
              <a:ahLst/>
              <a:cxnLst/>
              <a:rect l="l" t="t" r="r" b="b"/>
              <a:pathLst>
                <a:path w="1485" h="1946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lnTo>
                    <a:pt x="69" y="1530"/>
                  </a:lnTo>
                  <a:cubicBezTo>
                    <a:pt x="0" y="1667"/>
                    <a:pt x="92" y="1873"/>
                    <a:pt x="229" y="1919"/>
                  </a:cubicBezTo>
                  <a:cubicBezTo>
                    <a:pt x="272" y="1937"/>
                    <a:pt x="313" y="1945"/>
                    <a:pt x="352" y="1945"/>
                  </a:cubicBezTo>
                  <a:cubicBezTo>
                    <a:pt x="459" y="1945"/>
                    <a:pt x="550" y="1882"/>
                    <a:pt x="617" y="1782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43"/>
            <p:cNvSpPr/>
            <p:nvPr/>
          </p:nvSpPr>
          <p:spPr>
            <a:xfrm>
              <a:off x="1528875" y="2867025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19" y="931"/>
                    <a:pt x="1416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43"/>
            <p:cNvSpPr/>
            <p:nvPr/>
          </p:nvSpPr>
          <p:spPr>
            <a:xfrm>
              <a:off x="1570550" y="2870225"/>
              <a:ext cx="33100" cy="47600"/>
            </a:xfrm>
            <a:custGeom>
              <a:avLst/>
              <a:gdLst/>
              <a:ahLst/>
              <a:cxnLst/>
              <a:rect l="l" t="t" r="r" b="b"/>
              <a:pathLst>
                <a:path w="1324" h="1904" extrusionOk="0">
                  <a:moveTo>
                    <a:pt x="992" y="1"/>
                  </a:moveTo>
                  <a:cubicBezTo>
                    <a:pt x="880" y="1"/>
                    <a:pt x="781" y="64"/>
                    <a:pt x="731" y="164"/>
                  </a:cubicBezTo>
                  <a:lnTo>
                    <a:pt x="69" y="1488"/>
                  </a:lnTo>
                  <a:cubicBezTo>
                    <a:pt x="0" y="1625"/>
                    <a:pt x="69" y="1831"/>
                    <a:pt x="206" y="1876"/>
                  </a:cubicBezTo>
                  <a:cubicBezTo>
                    <a:pt x="248" y="1895"/>
                    <a:pt x="291" y="1903"/>
                    <a:pt x="332" y="1903"/>
                  </a:cubicBezTo>
                  <a:cubicBezTo>
                    <a:pt x="444" y="1903"/>
                    <a:pt x="543" y="1840"/>
                    <a:pt x="594" y="1739"/>
                  </a:cubicBezTo>
                  <a:cubicBezTo>
                    <a:pt x="822" y="1283"/>
                    <a:pt x="1050" y="849"/>
                    <a:pt x="1255" y="393"/>
                  </a:cubicBezTo>
                  <a:cubicBezTo>
                    <a:pt x="1324" y="256"/>
                    <a:pt x="1255" y="73"/>
                    <a:pt x="1119" y="27"/>
                  </a:cubicBezTo>
                  <a:cubicBezTo>
                    <a:pt x="1076" y="9"/>
                    <a:pt x="1033" y="1"/>
                    <a:pt x="9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43"/>
            <p:cNvSpPr/>
            <p:nvPr/>
          </p:nvSpPr>
          <p:spPr>
            <a:xfrm>
              <a:off x="845275" y="2840450"/>
              <a:ext cx="186050" cy="174575"/>
            </a:xfrm>
            <a:custGeom>
              <a:avLst/>
              <a:gdLst/>
              <a:ahLst/>
              <a:cxnLst/>
              <a:rect l="l" t="t" r="r" b="b"/>
              <a:pathLst>
                <a:path w="7442" h="6983" extrusionOk="0">
                  <a:moveTo>
                    <a:pt x="3733" y="1"/>
                  </a:moveTo>
                  <a:cubicBezTo>
                    <a:pt x="2005" y="1"/>
                    <a:pt x="503" y="1261"/>
                    <a:pt x="251" y="3022"/>
                  </a:cubicBezTo>
                  <a:cubicBezTo>
                    <a:pt x="0" y="4916"/>
                    <a:pt x="1324" y="6674"/>
                    <a:pt x="3241" y="6948"/>
                  </a:cubicBezTo>
                  <a:cubicBezTo>
                    <a:pt x="3406" y="6971"/>
                    <a:pt x="3570" y="6983"/>
                    <a:pt x="3732" y="6983"/>
                  </a:cubicBezTo>
                  <a:cubicBezTo>
                    <a:pt x="5434" y="6983"/>
                    <a:pt x="6938" y="5710"/>
                    <a:pt x="7167" y="3980"/>
                  </a:cubicBezTo>
                  <a:cubicBezTo>
                    <a:pt x="7441" y="2063"/>
                    <a:pt x="6094" y="305"/>
                    <a:pt x="4200" y="31"/>
                  </a:cubicBezTo>
                  <a:cubicBezTo>
                    <a:pt x="4043" y="11"/>
                    <a:pt x="3887" y="1"/>
                    <a:pt x="3733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43"/>
            <p:cNvSpPr/>
            <p:nvPr/>
          </p:nvSpPr>
          <p:spPr>
            <a:xfrm>
              <a:off x="845275" y="2834950"/>
              <a:ext cx="186050" cy="186050"/>
            </a:xfrm>
            <a:custGeom>
              <a:avLst/>
              <a:gdLst/>
              <a:ahLst/>
              <a:cxnLst/>
              <a:rect l="l" t="t" r="r" b="b"/>
              <a:pathLst>
                <a:path w="7442" h="7442" fill="none" extrusionOk="0">
                  <a:moveTo>
                    <a:pt x="7167" y="4200"/>
                  </a:moveTo>
                  <a:cubicBezTo>
                    <a:pt x="6916" y="6095"/>
                    <a:pt x="5136" y="7441"/>
                    <a:pt x="3241" y="7168"/>
                  </a:cubicBezTo>
                  <a:cubicBezTo>
                    <a:pt x="1324" y="6894"/>
                    <a:pt x="0" y="5136"/>
                    <a:pt x="251" y="3242"/>
                  </a:cubicBezTo>
                  <a:cubicBezTo>
                    <a:pt x="525" y="1324"/>
                    <a:pt x="2283" y="0"/>
                    <a:pt x="4200" y="251"/>
                  </a:cubicBezTo>
                  <a:cubicBezTo>
                    <a:pt x="6094" y="525"/>
                    <a:pt x="7441" y="2283"/>
                    <a:pt x="7167" y="420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43"/>
            <p:cNvSpPr/>
            <p:nvPr/>
          </p:nvSpPr>
          <p:spPr>
            <a:xfrm>
              <a:off x="876650" y="2874875"/>
              <a:ext cx="37125" cy="48625"/>
            </a:xfrm>
            <a:custGeom>
              <a:avLst/>
              <a:gdLst/>
              <a:ahLst/>
              <a:cxnLst/>
              <a:rect l="l" t="t" r="r" b="b"/>
              <a:pathLst>
                <a:path w="1485" h="1945" extrusionOk="0">
                  <a:moveTo>
                    <a:pt x="1148" y="1"/>
                  </a:moveTo>
                  <a:cubicBezTo>
                    <a:pt x="1035" y="1"/>
                    <a:pt x="938" y="79"/>
                    <a:pt x="868" y="184"/>
                  </a:cubicBezTo>
                  <a:cubicBezTo>
                    <a:pt x="617" y="640"/>
                    <a:pt x="343" y="1074"/>
                    <a:pt x="69" y="1530"/>
                  </a:cubicBezTo>
                  <a:cubicBezTo>
                    <a:pt x="1" y="1667"/>
                    <a:pt x="92" y="1873"/>
                    <a:pt x="229" y="1918"/>
                  </a:cubicBezTo>
                  <a:cubicBezTo>
                    <a:pt x="271" y="1936"/>
                    <a:pt x="311" y="1945"/>
                    <a:pt x="349" y="1945"/>
                  </a:cubicBezTo>
                  <a:cubicBezTo>
                    <a:pt x="457" y="1945"/>
                    <a:pt x="549" y="1877"/>
                    <a:pt x="617" y="1759"/>
                  </a:cubicBezTo>
                  <a:cubicBezTo>
                    <a:pt x="868" y="1325"/>
                    <a:pt x="1142" y="869"/>
                    <a:pt x="1393" y="412"/>
                  </a:cubicBezTo>
                  <a:cubicBezTo>
                    <a:pt x="1484" y="275"/>
                    <a:pt x="1393" y="70"/>
                    <a:pt x="1256" y="24"/>
                  </a:cubicBezTo>
                  <a:cubicBezTo>
                    <a:pt x="1219" y="8"/>
                    <a:pt x="1182" y="1"/>
                    <a:pt x="1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43"/>
            <p:cNvSpPr/>
            <p:nvPr/>
          </p:nvSpPr>
          <p:spPr>
            <a:xfrm>
              <a:off x="911450" y="2880150"/>
              <a:ext cx="37700" cy="48275"/>
            </a:xfrm>
            <a:custGeom>
              <a:avLst/>
              <a:gdLst/>
              <a:ahLst/>
              <a:cxnLst/>
              <a:rect l="l" t="t" r="r" b="b"/>
              <a:pathLst>
                <a:path w="1508" h="1931" extrusionOk="0">
                  <a:moveTo>
                    <a:pt x="1180" y="0"/>
                  </a:moveTo>
                  <a:cubicBezTo>
                    <a:pt x="1095" y="0"/>
                    <a:pt x="1010" y="34"/>
                    <a:pt x="960" y="110"/>
                  </a:cubicBezTo>
                  <a:lnTo>
                    <a:pt x="92" y="1456"/>
                  </a:lnTo>
                  <a:cubicBezTo>
                    <a:pt x="1" y="1593"/>
                    <a:pt x="1" y="1776"/>
                    <a:pt x="138" y="1867"/>
                  </a:cubicBezTo>
                  <a:cubicBezTo>
                    <a:pt x="189" y="1908"/>
                    <a:pt x="259" y="1931"/>
                    <a:pt x="328" y="1931"/>
                  </a:cubicBezTo>
                  <a:cubicBezTo>
                    <a:pt x="414" y="1931"/>
                    <a:pt x="498" y="1897"/>
                    <a:pt x="549" y="1822"/>
                  </a:cubicBezTo>
                  <a:cubicBezTo>
                    <a:pt x="845" y="1365"/>
                    <a:pt x="1142" y="909"/>
                    <a:pt x="1439" y="475"/>
                  </a:cubicBezTo>
                  <a:cubicBezTo>
                    <a:pt x="1507" y="338"/>
                    <a:pt x="1507" y="155"/>
                    <a:pt x="1370" y="64"/>
                  </a:cubicBezTo>
                  <a:cubicBezTo>
                    <a:pt x="1319" y="23"/>
                    <a:pt x="1249" y="0"/>
                    <a:pt x="1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43"/>
            <p:cNvSpPr/>
            <p:nvPr/>
          </p:nvSpPr>
          <p:spPr>
            <a:xfrm>
              <a:off x="953125" y="2883100"/>
              <a:ext cx="33100" cy="47825"/>
            </a:xfrm>
            <a:custGeom>
              <a:avLst/>
              <a:gdLst/>
              <a:ahLst/>
              <a:cxnLst/>
              <a:rect l="l" t="t" r="r" b="b"/>
              <a:pathLst>
                <a:path w="1324" h="1913" extrusionOk="0">
                  <a:moveTo>
                    <a:pt x="1019" y="0"/>
                  </a:moveTo>
                  <a:cubicBezTo>
                    <a:pt x="896" y="0"/>
                    <a:pt x="785" y="66"/>
                    <a:pt x="731" y="174"/>
                  </a:cubicBezTo>
                  <a:cubicBezTo>
                    <a:pt x="502" y="608"/>
                    <a:pt x="274" y="1065"/>
                    <a:pt x="69" y="1498"/>
                  </a:cubicBezTo>
                  <a:cubicBezTo>
                    <a:pt x="0" y="1635"/>
                    <a:pt x="69" y="1841"/>
                    <a:pt x="206" y="1886"/>
                  </a:cubicBezTo>
                  <a:cubicBezTo>
                    <a:pt x="247" y="1904"/>
                    <a:pt x="289" y="1913"/>
                    <a:pt x="329" y="1913"/>
                  </a:cubicBezTo>
                  <a:cubicBezTo>
                    <a:pt x="443" y="1913"/>
                    <a:pt x="543" y="1844"/>
                    <a:pt x="594" y="1726"/>
                  </a:cubicBezTo>
                  <a:cubicBezTo>
                    <a:pt x="822" y="1293"/>
                    <a:pt x="1050" y="859"/>
                    <a:pt x="1256" y="403"/>
                  </a:cubicBezTo>
                  <a:cubicBezTo>
                    <a:pt x="1324" y="266"/>
                    <a:pt x="1256" y="83"/>
                    <a:pt x="1119" y="15"/>
                  </a:cubicBezTo>
                  <a:cubicBezTo>
                    <a:pt x="1085" y="5"/>
                    <a:pt x="1052" y="0"/>
                    <a:pt x="10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43"/>
            <p:cNvSpPr/>
            <p:nvPr/>
          </p:nvSpPr>
          <p:spPr>
            <a:xfrm>
              <a:off x="991100" y="2794475"/>
              <a:ext cx="76825" cy="37025"/>
            </a:xfrm>
            <a:custGeom>
              <a:avLst/>
              <a:gdLst/>
              <a:ahLst/>
              <a:cxnLst/>
              <a:rect l="l" t="t" r="r" b="b"/>
              <a:pathLst>
                <a:path w="3073" h="1481" extrusionOk="0">
                  <a:moveTo>
                    <a:pt x="252" y="0"/>
                  </a:moveTo>
                  <a:cubicBezTo>
                    <a:pt x="128" y="0"/>
                    <a:pt x="0" y="131"/>
                    <a:pt x="79" y="273"/>
                  </a:cubicBezTo>
                  <a:cubicBezTo>
                    <a:pt x="515" y="1036"/>
                    <a:pt x="1356" y="1481"/>
                    <a:pt x="2211" y="1481"/>
                  </a:cubicBezTo>
                  <a:cubicBezTo>
                    <a:pt x="2430" y="1481"/>
                    <a:pt x="2649" y="1452"/>
                    <a:pt x="2864" y="1391"/>
                  </a:cubicBezTo>
                  <a:cubicBezTo>
                    <a:pt x="3072" y="1329"/>
                    <a:pt x="3014" y="1017"/>
                    <a:pt x="2827" y="1017"/>
                  </a:cubicBezTo>
                  <a:cubicBezTo>
                    <a:pt x="2810" y="1017"/>
                    <a:pt x="2792" y="1020"/>
                    <a:pt x="2772" y="1026"/>
                  </a:cubicBezTo>
                  <a:cubicBezTo>
                    <a:pt x="2591" y="1077"/>
                    <a:pt x="2405" y="1102"/>
                    <a:pt x="2219" y="1102"/>
                  </a:cubicBezTo>
                  <a:cubicBezTo>
                    <a:pt x="1494" y="1102"/>
                    <a:pt x="780" y="726"/>
                    <a:pt x="398" y="90"/>
                  </a:cubicBezTo>
                  <a:cubicBezTo>
                    <a:pt x="363" y="26"/>
                    <a:pt x="308" y="0"/>
                    <a:pt x="25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43"/>
            <p:cNvSpPr/>
            <p:nvPr/>
          </p:nvSpPr>
          <p:spPr>
            <a:xfrm>
              <a:off x="1009600" y="2769225"/>
              <a:ext cx="58225" cy="41775"/>
            </a:xfrm>
            <a:custGeom>
              <a:avLst/>
              <a:gdLst/>
              <a:ahLst/>
              <a:cxnLst/>
              <a:rect l="l" t="t" r="r" b="b"/>
              <a:pathLst>
                <a:path w="2329" h="1671" extrusionOk="0">
                  <a:moveTo>
                    <a:pt x="219" y="0"/>
                  </a:moveTo>
                  <a:cubicBezTo>
                    <a:pt x="207" y="0"/>
                    <a:pt x="195" y="2"/>
                    <a:pt x="183" y="5"/>
                  </a:cubicBezTo>
                  <a:cubicBezTo>
                    <a:pt x="92" y="27"/>
                    <a:pt x="1" y="141"/>
                    <a:pt x="46" y="233"/>
                  </a:cubicBezTo>
                  <a:cubicBezTo>
                    <a:pt x="366" y="1077"/>
                    <a:pt x="1188" y="1648"/>
                    <a:pt x="2078" y="1671"/>
                  </a:cubicBezTo>
                  <a:cubicBezTo>
                    <a:pt x="2329" y="1671"/>
                    <a:pt x="2329" y="1283"/>
                    <a:pt x="2078" y="1283"/>
                  </a:cubicBezTo>
                  <a:cubicBezTo>
                    <a:pt x="1370" y="1260"/>
                    <a:pt x="686" y="803"/>
                    <a:pt x="412" y="141"/>
                  </a:cubicBezTo>
                  <a:cubicBezTo>
                    <a:pt x="372" y="62"/>
                    <a:pt x="298" y="0"/>
                    <a:pt x="21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43"/>
            <p:cNvSpPr/>
            <p:nvPr/>
          </p:nvSpPr>
          <p:spPr>
            <a:xfrm>
              <a:off x="1442150" y="2758700"/>
              <a:ext cx="32550" cy="42750"/>
            </a:xfrm>
            <a:custGeom>
              <a:avLst/>
              <a:gdLst/>
              <a:ahLst/>
              <a:cxnLst/>
              <a:rect l="l" t="t" r="r" b="b"/>
              <a:pathLst>
                <a:path w="1302" h="1710" extrusionOk="0">
                  <a:moveTo>
                    <a:pt x="1041" y="0"/>
                  </a:moveTo>
                  <a:cubicBezTo>
                    <a:pt x="1022" y="0"/>
                    <a:pt x="1002" y="5"/>
                    <a:pt x="982" y="15"/>
                  </a:cubicBezTo>
                  <a:cubicBezTo>
                    <a:pt x="868" y="37"/>
                    <a:pt x="799" y="129"/>
                    <a:pt x="845" y="243"/>
                  </a:cubicBezTo>
                  <a:cubicBezTo>
                    <a:pt x="913" y="494"/>
                    <a:pt x="891" y="745"/>
                    <a:pt x="731" y="973"/>
                  </a:cubicBezTo>
                  <a:cubicBezTo>
                    <a:pt x="708" y="1019"/>
                    <a:pt x="685" y="1042"/>
                    <a:pt x="640" y="1087"/>
                  </a:cubicBezTo>
                  <a:cubicBezTo>
                    <a:pt x="594" y="1156"/>
                    <a:pt x="571" y="1179"/>
                    <a:pt x="503" y="1202"/>
                  </a:cubicBezTo>
                  <a:cubicBezTo>
                    <a:pt x="480" y="1224"/>
                    <a:pt x="434" y="1247"/>
                    <a:pt x="411" y="1247"/>
                  </a:cubicBezTo>
                  <a:cubicBezTo>
                    <a:pt x="411" y="1270"/>
                    <a:pt x="388" y="1270"/>
                    <a:pt x="388" y="1270"/>
                  </a:cubicBezTo>
                  <a:cubicBezTo>
                    <a:pt x="354" y="1281"/>
                    <a:pt x="360" y="1281"/>
                    <a:pt x="366" y="1281"/>
                  </a:cubicBezTo>
                  <a:cubicBezTo>
                    <a:pt x="371" y="1281"/>
                    <a:pt x="377" y="1281"/>
                    <a:pt x="343" y="1293"/>
                  </a:cubicBezTo>
                  <a:cubicBezTo>
                    <a:pt x="274" y="1316"/>
                    <a:pt x="229" y="1316"/>
                    <a:pt x="160" y="1339"/>
                  </a:cubicBezTo>
                  <a:cubicBezTo>
                    <a:pt x="46" y="1361"/>
                    <a:pt x="0" y="1475"/>
                    <a:pt x="23" y="1567"/>
                  </a:cubicBezTo>
                  <a:cubicBezTo>
                    <a:pt x="42" y="1662"/>
                    <a:pt x="125" y="1709"/>
                    <a:pt x="204" y="1709"/>
                  </a:cubicBezTo>
                  <a:cubicBezTo>
                    <a:pt x="220" y="1709"/>
                    <a:pt x="236" y="1708"/>
                    <a:pt x="251" y="1704"/>
                  </a:cubicBezTo>
                  <a:cubicBezTo>
                    <a:pt x="594" y="1658"/>
                    <a:pt x="891" y="1453"/>
                    <a:pt x="1073" y="1156"/>
                  </a:cubicBezTo>
                  <a:cubicBezTo>
                    <a:pt x="1256" y="859"/>
                    <a:pt x="1301" y="471"/>
                    <a:pt x="1210" y="129"/>
                  </a:cubicBezTo>
                  <a:cubicBezTo>
                    <a:pt x="1174" y="57"/>
                    <a:pt x="1111" y="0"/>
                    <a:pt x="104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43"/>
            <p:cNvSpPr/>
            <p:nvPr/>
          </p:nvSpPr>
          <p:spPr>
            <a:xfrm>
              <a:off x="1460975" y="2774350"/>
              <a:ext cx="38825" cy="48075"/>
            </a:xfrm>
            <a:custGeom>
              <a:avLst/>
              <a:gdLst/>
              <a:ahLst/>
              <a:cxnLst/>
              <a:rect l="l" t="t" r="r" b="b"/>
              <a:pathLst>
                <a:path w="1553" h="1923" extrusionOk="0">
                  <a:moveTo>
                    <a:pt x="1208" y="1"/>
                  </a:moveTo>
                  <a:cubicBezTo>
                    <a:pt x="1194" y="1"/>
                    <a:pt x="1180" y="2"/>
                    <a:pt x="1165" y="5"/>
                  </a:cubicBezTo>
                  <a:cubicBezTo>
                    <a:pt x="1073" y="28"/>
                    <a:pt x="1005" y="142"/>
                    <a:pt x="1028" y="233"/>
                  </a:cubicBezTo>
                  <a:cubicBezTo>
                    <a:pt x="1142" y="530"/>
                    <a:pt x="1119" y="872"/>
                    <a:pt x="936" y="1123"/>
                  </a:cubicBezTo>
                  <a:cubicBezTo>
                    <a:pt x="777" y="1374"/>
                    <a:pt x="480" y="1511"/>
                    <a:pt x="183" y="1534"/>
                  </a:cubicBezTo>
                  <a:cubicBezTo>
                    <a:pt x="92" y="1534"/>
                    <a:pt x="1" y="1626"/>
                    <a:pt x="1" y="1717"/>
                  </a:cubicBezTo>
                  <a:cubicBezTo>
                    <a:pt x="1" y="1831"/>
                    <a:pt x="92" y="1922"/>
                    <a:pt x="183" y="1922"/>
                  </a:cubicBezTo>
                  <a:cubicBezTo>
                    <a:pt x="617" y="1899"/>
                    <a:pt x="1005" y="1694"/>
                    <a:pt x="1233" y="1352"/>
                  </a:cubicBezTo>
                  <a:cubicBezTo>
                    <a:pt x="1484" y="1009"/>
                    <a:pt x="1553" y="530"/>
                    <a:pt x="1393" y="142"/>
                  </a:cubicBezTo>
                  <a:cubicBezTo>
                    <a:pt x="1373" y="63"/>
                    <a:pt x="1302" y="1"/>
                    <a:pt x="12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43"/>
            <p:cNvSpPr/>
            <p:nvPr/>
          </p:nvSpPr>
          <p:spPr>
            <a:xfrm>
              <a:off x="975375" y="2598650"/>
              <a:ext cx="97600" cy="84175"/>
            </a:xfrm>
            <a:custGeom>
              <a:avLst/>
              <a:gdLst/>
              <a:ahLst/>
              <a:cxnLst/>
              <a:rect l="l" t="t" r="r" b="b"/>
              <a:pathLst>
                <a:path w="3904" h="3367" extrusionOk="0">
                  <a:moveTo>
                    <a:pt x="2729" y="1"/>
                  </a:moveTo>
                  <a:cubicBezTo>
                    <a:pt x="2195" y="1"/>
                    <a:pt x="1661" y="234"/>
                    <a:pt x="1256" y="596"/>
                  </a:cubicBezTo>
                  <a:cubicBezTo>
                    <a:pt x="594" y="1190"/>
                    <a:pt x="297" y="2057"/>
                    <a:pt x="46" y="2902"/>
                  </a:cubicBezTo>
                  <a:cubicBezTo>
                    <a:pt x="0" y="3107"/>
                    <a:pt x="160" y="3312"/>
                    <a:pt x="343" y="3358"/>
                  </a:cubicBezTo>
                  <a:cubicBezTo>
                    <a:pt x="372" y="3364"/>
                    <a:pt x="401" y="3367"/>
                    <a:pt x="429" y="3367"/>
                  </a:cubicBezTo>
                  <a:cubicBezTo>
                    <a:pt x="617" y="3367"/>
                    <a:pt x="762" y="3240"/>
                    <a:pt x="822" y="3061"/>
                  </a:cubicBezTo>
                  <a:cubicBezTo>
                    <a:pt x="1005" y="2399"/>
                    <a:pt x="1233" y="1715"/>
                    <a:pt x="1712" y="1235"/>
                  </a:cubicBezTo>
                  <a:cubicBezTo>
                    <a:pt x="1940" y="1030"/>
                    <a:pt x="2192" y="870"/>
                    <a:pt x="2511" y="802"/>
                  </a:cubicBezTo>
                  <a:cubicBezTo>
                    <a:pt x="2572" y="791"/>
                    <a:pt x="2633" y="785"/>
                    <a:pt x="2694" y="785"/>
                  </a:cubicBezTo>
                  <a:cubicBezTo>
                    <a:pt x="2884" y="785"/>
                    <a:pt x="3074" y="840"/>
                    <a:pt x="3264" y="961"/>
                  </a:cubicBezTo>
                  <a:cubicBezTo>
                    <a:pt x="3315" y="993"/>
                    <a:pt x="3371" y="1007"/>
                    <a:pt x="3427" y="1007"/>
                  </a:cubicBezTo>
                  <a:cubicBezTo>
                    <a:pt x="3574" y="1007"/>
                    <a:pt x="3723" y="911"/>
                    <a:pt x="3789" y="779"/>
                  </a:cubicBezTo>
                  <a:cubicBezTo>
                    <a:pt x="3903" y="596"/>
                    <a:pt x="3812" y="368"/>
                    <a:pt x="3630" y="254"/>
                  </a:cubicBezTo>
                  <a:cubicBezTo>
                    <a:pt x="3346" y="79"/>
                    <a:pt x="3037" y="1"/>
                    <a:pt x="272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43"/>
            <p:cNvSpPr/>
            <p:nvPr/>
          </p:nvSpPr>
          <p:spPr>
            <a:xfrm>
              <a:off x="1381650" y="2585000"/>
              <a:ext cx="103325" cy="78150"/>
            </a:xfrm>
            <a:custGeom>
              <a:avLst/>
              <a:gdLst/>
              <a:ahLst/>
              <a:cxnLst/>
              <a:rect l="l" t="t" r="r" b="b"/>
              <a:pathLst>
                <a:path w="4133" h="3126" extrusionOk="0">
                  <a:moveTo>
                    <a:pt x="1273" y="0"/>
                  </a:moveTo>
                  <a:cubicBezTo>
                    <a:pt x="903" y="0"/>
                    <a:pt x="538" y="104"/>
                    <a:pt x="229" y="343"/>
                  </a:cubicBezTo>
                  <a:cubicBezTo>
                    <a:pt x="69" y="480"/>
                    <a:pt x="1" y="709"/>
                    <a:pt x="115" y="891"/>
                  </a:cubicBezTo>
                  <a:cubicBezTo>
                    <a:pt x="190" y="996"/>
                    <a:pt x="325" y="1072"/>
                    <a:pt x="461" y="1072"/>
                  </a:cubicBezTo>
                  <a:cubicBezTo>
                    <a:pt x="531" y="1072"/>
                    <a:pt x="601" y="1052"/>
                    <a:pt x="663" y="1005"/>
                  </a:cubicBezTo>
                  <a:cubicBezTo>
                    <a:pt x="868" y="862"/>
                    <a:pt x="1091" y="774"/>
                    <a:pt x="1316" y="774"/>
                  </a:cubicBezTo>
                  <a:cubicBezTo>
                    <a:pt x="1342" y="774"/>
                    <a:pt x="1368" y="775"/>
                    <a:pt x="1393" y="777"/>
                  </a:cubicBezTo>
                  <a:cubicBezTo>
                    <a:pt x="1713" y="800"/>
                    <a:pt x="1987" y="937"/>
                    <a:pt x="2215" y="1119"/>
                  </a:cubicBezTo>
                  <a:cubicBezTo>
                    <a:pt x="2763" y="1576"/>
                    <a:pt x="3037" y="2215"/>
                    <a:pt x="3311" y="2854"/>
                  </a:cubicBezTo>
                  <a:cubicBezTo>
                    <a:pt x="3366" y="3019"/>
                    <a:pt x="3509" y="3125"/>
                    <a:pt x="3669" y="3125"/>
                  </a:cubicBezTo>
                  <a:cubicBezTo>
                    <a:pt x="3709" y="3125"/>
                    <a:pt x="3749" y="3119"/>
                    <a:pt x="3790" y="3105"/>
                  </a:cubicBezTo>
                  <a:cubicBezTo>
                    <a:pt x="3995" y="3037"/>
                    <a:pt x="4132" y="2808"/>
                    <a:pt x="4041" y="2603"/>
                  </a:cubicBezTo>
                  <a:cubicBezTo>
                    <a:pt x="3721" y="1804"/>
                    <a:pt x="3356" y="982"/>
                    <a:pt x="2626" y="457"/>
                  </a:cubicBezTo>
                  <a:cubicBezTo>
                    <a:pt x="2240" y="174"/>
                    <a:pt x="1752" y="0"/>
                    <a:pt x="127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43"/>
            <p:cNvSpPr/>
            <p:nvPr/>
          </p:nvSpPr>
          <p:spPr>
            <a:xfrm>
              <a:off x="1189925" y="3068750"/>
              <a:ext cx="551250" cy="471975"/>
            </a:xfrm>
            <a:custGeom>
              <a:avLst/>
              <a:gdLst/>
              <a:ahLst/>
              <a:cxnLst/>
              <a:rect l="l" t="t" r="r" b="b"/>
              <a:pathLst>
                <a:path w="22050" h="18879" extrusionOk="0">
                  <a:moveTo>
                    <a:pt x="11368" y="1"/>
                  </a:moveTo>
                  <a:cubicBezTo>
                    <a:pt x="11262" y="1"/>
                    <a:pt x="11155" y="3"/>
                    <a:pt x="11048" y="7"/>
                  </a:cubicBezTo>
                  <a:cubicBezTo>
                    <a:pt x="4954" y="212"/>
                    <a:pt x="1" y="7585"/>
                    <a:pt x="1621" y="13337"/>
                  </a:cubicBezTo>
                  <a:cubicBezTo>
                    <a:pt x="1872" y="14250"/>
                    <a:pt x="2306" y="15117"/>
                    <a:pt x="2899" y="15847"/>
                  </a:cubicBezTo>
                  <a:cubicBezTo>
                    <a:pt x="3721" y="16875"/>
                    <a:pt x="4794" y="17628"/>
                    <a:pt x="6004" y="18084"/>
                  </a:cubicBezTo>
                  <a:cubicBezTo>
                    <a:pt x="7369" y="18600"/>
                    <a:pt x="9179" y="18879"/>
                    <a:pt x="11073" y="18879"/>
                  </a:cubicBezTo>
                  <a:cubicBezTo>
                    <a:pt x="13961" y="18879"/>
                    <a:pt x="17047" y="18231"/>
                    <a:pt x="19060" y="16783"/>
                  </a:cubicBezTo>
                  <a:cubicBezTo>
                    <a:pt x="21707" y="14889"/>
                    <a:pt x="22050" y="11762"/>
                    <a:pt x="21274" y="8817"/>
                  </a:cubicBezTo>
                  <a:cubicBezTo>
                    <a:pt x="20772" y="6923"/>
                    <a:pt x="19813" y="5097"/>
                    <a:pt x="18695" y="3750"/>
                  </a:cubicBezTo>
                  <a:cubicBezTo>
                    <a:pt x="16866" y="1504"/>
                    <a:pt x="14294" y="1"/>
                    <a:pt x="1136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43"/>
            <p:cNvSpPr/>
            <p:nvPr/>
          </p:nvSpPr>
          <p:spPr>
            <a:xfrm>
              <a:off x="1189925" y="3066050"/>
              <a:ext cx="551250" cy="487350"/>
            </a:xfrm>
            <a:custGeom>
              <a:avLst/>
              <a:gdLst/>
              <a:ahLst/>
              <a:cxnLst/>
              <a:rect l="l" t="t" r="r" b="b"/>
              <a:pathLst>
                <a:path w="22050" h="19494" fill="none" extrusionOk="0">
                  <a:moveTo>
                    <a:pt x="21274" y="8925"/>
                  </a:moveTo>
                  <a:cubicBezTo>
                    <a:pt x="20772" y="7031"/>
                    <a:pt x="19813" y="5205"/>
                    <a:pt x="18695" y="3858"/>
                  </a:cubicBezTo>
                  <a:cubicBezTo>
                    <a:pt x="16800" y="1530"/>
                    <a:pt x="14107" y="1"/>
                    <a:pt x="11048" y="115"/>
                  </a:cubicBezTo>
                  <a:cubicBezTo>
                    <a:pt x="4954" y="320"/>
                    <a:pt x="1" y="7693"/>
                    <a:pt x="1621" y="13445"/>
                  </a:cubicBezTo>
                  <a:cubicBezTo>
                    <a:pt x="1872" y="14358"/>
                    <a:pt x="2306" y="15225"/>
                    <a:pt x="2899" y="15955"/>
                  </a:cubicBezTo>
                  <a:cubicBezTo>
                    <a:pt x="3721" y="16983"/>
                    <a:pt x="4794" y="17736"/>
                    <a:pt x="6004" y="18192"/>
                  </a:cubicBezTo>
                  <a:cubicBezTo>
                    <a:pt x="9450" y="19493"/>
                    <a:pt x="15727" y="19288"/>
                    <a:pt x="19060" y="16891"/>
                  </a:cubicBezTo>
                  <a:cubicBezTo>
                    <a:pt x="21707" y="14997"/>
                    <a:pt x="22050" y="11870"/>
                    <a:pt x="21274" y="892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43"/>
            <p:cNvSpPr/>
            <p:nvPr/>
          </p:nvSpPr>
          <p:spPr>
            <a:xfrm>
              <a:off x="1582525" y="3254925"/>
              <a:ext cx="137550" cy="104525"/>
            </a:xfrm>
            <a:custGeom>
              <a:avLst/>
              <a:gdLst/>
              <a:ahLst/>
              <a:cxnLst/>
              <a:rect l="l" t="t" r="r" b="b"/>
              <a:pathLst>
                <a:path w="5502" h="4181" extrusionOk="0">
                  <a:moveTo>
                    <a:pt x="1233" y="1"/>
                  </a:moveTo>
                  <a:lnTo>
                    <a:pt x="0" y="3379"/>
                  </a:lnTo>
                  <a:cubicBezTo>
                    <a:pt x="1114" y="4008"/>
                    <a:pt x="1925" y="4181"/>
                    <a:pt x="2480" y="4181"/>
                  </a:cubicBezTo>
                  <a:cubicBezTo>
                    <a:pt x="3152" y="4181"/>
                    <a:pt x="3447" y="3927"/>
                    <a:pt x="3447" y="3927"/>
                  </a:cubicBezTo>
                  <a:cubicBezTo>
                    <a:pt x="3561" y="3904"/>
                    <a:pt x="3675" y="3881"/>
                    <a:pt x="3744" y="3790"/>
                  </a:cubicBezTo>
                  <a:cubicBezTo>
                    <a:pt x="3835" y="3698"/>
                    <a:pt x="3858" y="3539"/>
                    <a:pt x="3789" y="3425"/>
                  </a:cubicBezTo>
                  <a:lnTo>
                    <a:pt x="3789" y="3425"/>
                  </a:lnTo>
                  <a:cubicBezTo>
                    <a:pt x="3921" y="3438"/>
                    <a:pt x="4045" y="3451"/>
                    <a:pt x="4166" y="3451"/>
                  </a:cubicBezTo>
                  <a:cubicBezTo>
                    <a:pt x="4255" y="3451"/>
                    <a:pt x="4342" y="3444"/>
                    <a:pt x="4429" y="3425"/>
                  </a:cubicBezTo>
                  <a:cubicBezTo>
                    <a:pt x="4634" y="3379"/>
                    <a:pt x="4839" y="3265"/>
                    <a:pt x="4908" y="3059"/>
                  </a:cubicBezTo>
                  <a:cubicBezTo>
                    <a:pt x="4999" y="2854"/>
                    <a:pt x="4954" y="2557"/>
                    <a:pt x="4771" y="2420"/>
                  </a:cubicBezTo>
                  <a:cubicBezTo>
                    <a:pt x="5090" y="2420"/>
                    <a:pt x="5501" y="2238"/>
                    <a:pt x="5478" y="1872"/>
                  </a:cubicBezTo>
                  <a:cubicBezTo>
                    <a:pt x="5478" y="1667"/>
                    <a:pt x="5342" y="1484"/>
                    <a:pt x="5205" y="1370"/>
                  </a:cubicBezTo>
                  <a:cubicBezTo>
                    <a:pt x="5045" y="1256"/>
                    <a:pt x="3721" y="389"/>
                    <a:pt x="1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43"/>
            <p:cNvSpPr/>
            <p:nvPr/>
          </p:nvSpPr>
          <p:spPr>
            <a:xfrm>
              <a:off x="1582525" y="3254925"/>
              <a:ext cx="137550" cy="119300"/>
            </a:xfrm>
            <a:custGeom>
              <a:avLst/>
              <a:gdLst/>
              <a:ahLst/>
              <a:cxnLst/>
              <a:rect l="l" t="t" r="r" b="b"/>
              <a:pathLst>
                <a:path w="5502" h="4772" fill="none" extrusionOk="0">
                  <a:moveTo>
                    <a:pt x="1233" y="1"/>
                  </a:moveTo>
                  <a:cubicBezTo>
                    <a:pt x="3721" y="389"/>
                    <a:pt x="5045" y="1256"/>
                    <a:pt x="5205" y="1370"/>
                  </a:cubicBezTo>
                  <a:cubicBezTo>
                    <a:pt x="5342" y="1484"/>
                    <a:pt x="5478" y="1667"/>
                    <a:pt x="5478" y="1872"/>
                  </a:cubicBezTo>
                  <a:cubicBezTo>
                    <a:pt x="5501" y="2238"/>
                    <a:pt x="5090" y="2420"/>
                    <a:pt x="4771" y="2420"/>
                  </a:cubicBezTo>
                  <a:cubicBezTo>
                    <a:pt x="4954" y="2557"/>
                    <a:pt x="4999" y="2854"/>
                    <a:pt x="4908" y="3059"/>
                  </a:cubicBezTo>
                  <a:cubicBezTo>
                    <a:pt x="4839" y="3265"/>
                    <a:pt x="4634" y="3379"/>
                    <a:pt x="4429" y="3425"/>
                  </a:cubicBezTo>
                  <a:cubicBezTo>
                    <a:pt x="4223" y="3470"/>
                    <a:pt x="4018" y="3447"/>
                    <a:pt x="3789" y="3425"/>
                  </a:cubicBezTo>
                  <a:cubicBezTo>
                    <a:pt x="3858" y="3539"/>
                    <a:pt x="3835" y="3698"/>
                    <a:pt x="3744" y="3790"/>
                  </a:cubicBezTo>
                  <a:cubicBezTo>
                    <a:pt x="3675" y="3881"/>
                    <a:pt x="3561" y="3904"/>
                    <a:pt x="3447" y="3927"/>
                  </a:cubicBezTo>
                  <a:cubicBezTo>
                    <a:pt x="3447" y="3927"/>
                    <a:pt x="2466" y="4771"/>
                    <a:pt x="0" y="337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43"/>
            <p:cNvSpPr/>
            <p:nvPr/>
          </p:nvSpPr>
          <p:spPr>
            <a:xfrm>
              <a:off x="1390225" y="2919900"/>
              <a:ext cx="251100" cy="200625"/>
            </a:xfrm>
            <a:custGeom>
              <a:avLst/>
              <a:gdLst/>
              <a:ahLst/>
              <a:cxnLst/>
              <a:rect l="l" t="t" r="r" b="b"/>
              <a:pathLst>
                <a:path w="10044" h="8025" extrusionOk="0">
                  <a:moveTo>
                    <a:pt x="3241" y="1"/>
                  </a:moveTo>
                  <a:cubicBezTo>
                    <a:pt x="2833" y="1"/>
                    <a:pt x="2424" y="105"/>
                    <a:pt x="2055" y="323"/>
                  </a:cubicBezTo>
                  <a:cubicBezTo>
                    <a:pt x="1050" y="916"/>
                    <a:pt x="434" y="2035"/>
                    <a:pt x="183" y="3130"/>
                  </a:cubicBezTo>
                  <a:cubicBezTo>
                    <a:pt x="46" y="3747"/>
                    <a:pt x="0" y="4363"/>
                    <a:pt x="69" y="5002"/>
                  </a:cubicBezTo>
                  <a:cubicBezTo>
                    <a:pt x="206" y="6052"/>
                    <a:pt x="639" y="7079"/>
                    <a:pt x="1347" y="7901"/>
                  </a:cubicBezTo>
                  <a:cubicBezTo>
                    <a:pt x="1415" y="7983"/>
                    <a:pt x="1509" y="8024"/>
                    <a:pt x="1607" y="8024"/>
                  </a:cubicBezTo>
                  <a:cubicBezTo>
                    <a:pt x="1672" y="8024"/>
                    <a:pt x="1740" y="8006"/>
                    <a:pt x="1803" y="7969"/>
                  </a:cubicBezTo>
                  <a:cubicBezTo>
                    <a:pt x="2032" y="7832"/>
                    <a:pt x="2351" y="7650"/>
                    <a:pt x="2374" y="7627"/>
                  </a:cubicBezTo>
                  <a:cubicBezTo>
                    <a:pt x="3401" y="7079"/>
                    <a:pt x="4543" y="6737"/>
                    <a:pt x="5707" y="6737"/>
                  </a:cubicBezTo>
                  <a:cubicBezTo>
                    <a:pt x="6962" y="6760"/>
                    <a:pt x="8080" y="7239"/>
                    <a:pt x="9062" y="7992"/>
                  </a:cubicBezTo>
                  <a:cubicBezTo>
                    <a:pt x="9062" y="7992"/>
                    <a:pt x="9063" y="7992"/>
                    <a:pt x="9063" y="7992"/>
                  </a:cubicBezTo>
                  <a:cubicBezTo>
                    <a:pt x="9116" y="7992"/>
                    <a:pt x="9724" y="6256"/>
                    <a:pt x="9770" y="6098"/>
                  </a:cubicBezTo>
                  <a:cubicBezTo>
                    <a:pt x="10043" y="4888"/>
                    <a:pt x="10043" y="2583"/>
                    <a:pt x="8720" y="1921"/>
                  </a:cubicBezTo>
                  <a:cubicBezTo>
                    <a:pt x="8720" y="1921"/>
                    <a:pt x="8720" y="1898"/>
                    <a:pt x="8697" y="1898"/>
                  </a:cubicBezTo>
                  <a:cubicBezTo>
                    <a:pt x="8475" y="1790"/>
                    <a:pt x="8255" y="1742"/>
                    <a:pt x="8042" y="1742"/>
                  </a:cubicBezTo>
                  <a:cubicBezTo>
                    <a:pt x="7442" y="1742"/>
                    <a:pt x="6893" y="2123"/>
                    <a:pt x="6506" y="2628"/>
                  </a:cubicBezTo>
                  <a:cubicBezTo>
                    <a:pt x="6435" y="2716"/>
                    <a:pt x="6335" y="2756"/>
                    <a:pt x="6234" y="2756"/>
                  </a:cubicBezTo>
                  <a:cubicBezTo>
                    <a:pt x="6072" y="2756"/>
                    <a:pt x="5909" y="2651"/>
                    <a:pt x="5866" y="2468"/>
                  </a:cubicBezTo>
                  <a:cubicBezTo>
                    <a:pt x="5752" y="1898"/>
                    <a:pt x="5501" y="1327"/>
                    <a:pt x="5113" y="871"/>
                  </a:cubicBezTo>
                  <a:cubicBezTo>
                    <a:pt x="4637" y="308"/>
                    <a:pt x="3942" y="1"/>
                    <a:pt x="32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43"/>
            <p:cNvSpPr/>
            <p:nvPr/>
          </p:nvSpPr>
          <p:spPr>
            <a:xfrm>
              <a:off x="1390225" y="2913125"/>
              <a:ext cx="251100" cy="208300"/>
            </a:xfrm>
            <a:custGeom>
              <a:avLst/>
              <a:gdLst/>
              <a:ahLst/>
              <a:cxnLst/>
              <a:rect l="l" t="t" r="r" b="b"/>
              <a:pathLst>
                <a:path w="10044" h="8332" fill="none" extrusionOk="0">
                  <a:moveTo>
                    <a:pt x="8697" y="2169"/>
                  </a:moveTo>
                  <a:cubicBezTo>
                    <a:pt x="7852" y="1758"/>
                    <a:pt x="7030" y="2215"/>
                    <a:pt x="6506" y="2899"/>
                  </a:cubicBezTo>
                  <a:cubicBezTo>
                    <a:pt x="6323" y="3128"/>
                    <a:pt x="5935" y="3036"/>
                    <a:pt x="5866" y="2739"/>
                  </a:cubicBezTo>
                  <a:cubicBezTo>
                    <a:pt x="5752" y="2169"/>
                    <a:pt x="5501" y="1598"/>
                    <a:pt x="5113" y="1142"/>
                  </a:cubicBezTo>
                  <a:cubicBezTo>
                    <a:pt x="4360" y="252"/>
                    <a:pt x="3059" y="0"/>
                    <a:pt x="2055" y="594"/>
                  </a:cubicBezTo>
                  <a:cubicBezTo>
                    <a:pt x="1050" y="1187"/>
                    <a:pt x="434" y="2306"/>
                    <a:pt x="183" y="3401"/>
                  </a:cubicBezTo>
                  <a:cubicBezTo>
                    <a:pt x="46" y="4018"/>
                    <a:pt x="0" y="4634"/>
                    <a:pt x="69" y="5273"/>
                  </a:cubicBezTo>
                  <a:cubicBezTo>
                    <a:pt x="206" y="6323"/>
                    <a:pt x="639" y="7350"/>
                    <a:pt x="1347" y="8172"/>
                  </a:cubicBezTo>
                  <a:cubicBezTo>
                    <a:pt x="1461" y="8309"/>
                    <a:pt x="1644" y="8332"/>
                    <a:pt x="1803" y="8240"/>
                  </a:cubicBezTo>
                  <a:cubicBezTo>
                    <a:pt x="2032" y="8103"/>
                    <a:pt x="2351" y="7921"/>
                    <a:pt x="2374" y="7898"/>
                  </a:cubicBezTo>
                  <a:cubicBezTo>
                    <a:pt x="3401" y="7350"/>
                    <a:pt x="4543" y="7008"/>
                    <a:pt x="5707" y="7008"/>
                  </a:cubicBezTo>
                  <a:cubicBezTo>
                    <a:pt x="6962" y="7031"/>
                    <a:pt x="8080" y="7510"/>
                    <a:pt x="9062" y="8263"/>
                  </a:cubicBezTo>
                  <a:cubicBezTo>
                    <a:pt x="9108" y="8286"/>
                    <a:pt x="9724" y="6528"/>
                    <a:pt x="9770" y="6369"/>
                  </a:cubicBezTo>
                  <a:cubicBezTo>
                    <a:pt x="10043" y="5159"/>
                    <a:pt x="10043" y="2854"/>
                    <a:pt x="8720" y="2192"/>
                  </a:cubicBezTo>
                  <a:cubicBezTo>
                    <a:pt x="8720" y="2192"/>
                    <a:pt x="8720" y="2169"/>
                    <a:pt x="8697" y="216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43"/>
            <p:cNvSpPr/>
            <p:nvPr/>
          </p:nvSpPr>
          <p:spPr>
            <a:xfrm>
              <a:off x="1421600" y="3112275"/>
              <a:ext cx="25125" cy="8250"/>
            </a:xfrm>
            <a:custGeom>
              <a:avLst/>
              <a:gdLst/>
              <a:ahLst/>
              <a:cxnLst/>
              <a:rect l="l" t="t" r="r" b="b"/>
              <a:pathLst>
                <a:path w="1005" h="330" extrusionOk="0">
                  <a:moveTo>
                    <a:pt x="1005" y="0"/>
                  </a:moveTo>
                  <a:lnTo>
                    <a:pt x="1005" y="0"/>
                  </a:lnTo>
                  <a:cubicBezTo>
                    <a:pt x="663" y="46"/>
                    <a:pt x="343" y="69"/>
                    <a:pt x="1" y="92"/>
                  </a:cubicBezTo>
                  <a:cubicBezTo>
                    <a:pt x="24" y="137"/>
                    <a:pt x="69" y="183"/>
                    <a:pt x="92" y="206"/>
                  </a:cubicBezTo>
                  <a:cubicBezTo>
                    <a:pt x="160" y="288"/>
                    <a:pt x="254" y="329"/>
                    <a:pt x="352" y="329"/>
                  </a:cubicBezTo>
                  <a:cubicBezTo>
                    <a:pt x="417" y="329"/>
                    <a:pt x="485" y="311"/>
                    <a:pt x="548" y="274"/>
                  </a:cubicBezTo>
                  <a:cubicBezTo>
                    <a:pt x="685" y="183"/>
                    <a:pt x="868" y="69"/>
                    <a:pt x="1005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43"/>
            <p:cNvSpPr/>
            <p:nvPr/>
          </p:nvSpPr>
          <p:spPr>
            <a:xfrm>
              <a:off x="1535150" y="3213225"/>
              <a:ext cx="94750" cy="61750"/>
            </a:xfrm>
            <a:custGeom>
              <a:avLst/>
              <a:gdLst/>
              <a:ahLst/>
              <a:cxnLst/>
              <a:rect l="l" t="t" r="r" b="b"/>
              <a:pathLst>
                <a:path w="3790" h="2470" extrusionOk="0">
                  <a:moveTo>
                    <a:pt x="1688" y="0"/>
                  </a:moveTo>
                  <a:cubicBezTo>
                    <a:pt x="847" y="0"/>
                    <a:pt x="172" y="407"/>
                    <a:pt x="92" y="1007"/>
                  </a:cubicBezTo>
                  <a:cubicBezTo>
                    <a:pt x="1" y="1669"/>
                    <a:pt x="754" y="2308"/>
                    <a:pt x="1736" y="2445"/>
                  </a:cubicBezTo>
                  <a:cubicBezTo>
                    <a:pt x="1856" y="2461"/>
                    <a:pt x="1975" y="2469"/>
                    <a:pt x="2090" y="2469"/>
                  </a:cubicBezTo>
                  <a:cubicBezTo>
                    <a:pt x="2937" y="2469"/>
                    <a:pt x="3618" y="2046"/>
                    <a:pt x="3699" y="1463"/>
                  </a:cubicBezTo>
                  <a:cubicBezTo>
                    <a:pt x="3790" y="801"/>
                    <a:pt x="3060" y="162"/>
                    <a:pt x="2055" y="25"/>
                  </a:cubicBezTo>
                  <a:cubicBezTo>
                    <a:pt x="1930" y="8"/>
                    <a:pt x="1808" y="0"/>
                    <a:pt x="1688" y="0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43"/>
            <p:cNvSpPr/>
            <p:nvPr/>
          </p:nvSpPr>
          <p:spPr>
            <a:xfrm>
              <a:off x="1535150" y="3210425"/>
              <a:ext cx="94750" cy="67350"/>
            </a:xfrm>
            <a:custGeom>
              <a:avLst/>
              <a:gdLst/>
              <a:ahLst/>
              <a:cxnLst/>
              <a:rect l="l" t="t" r="r" b="b"/>
              <a:pathLst>
                <a:path w="3790" h="2694" fill="none" extrusionOk="0">
                  <a:moveTo>
                    <a:pt x="92" y="1119"/>
                  </a:moveTo>
                  <a:cubicBezTo>
                    <a:pt x="1" y="1781"/>
                    <a:pt x="754" y="2420"/>
                    <a:pt x="1736" y="2557"/>
                  </a:cubicBezTo>
                  <a:cubicBezTo>
                    <a:pt x="2740" y="2694"/>
                    <a:pt x="3607" y="2237"/>
                    <a:pt x="3699" y="1575"/>
                  </a:cubicBezTo>
                  <a:cubicBezTo>
                    <a:pt x="3790" y="913"/>
                    <a:pt x="3060" y="274"/>
                    <a:pt x="2055" y="137"/>
                  </a:cubicBezTo>
                  <a:cubicBezTo>
                    <a:pt x="1051" y="0"/>
                    <a:pt x="184" y="434"/>
                    <a:pt x="92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43"/>
            <p:cNvSpPr/>
            <p:nvPr/>
          </p:nvSpPr>
          <p:spPr>
            <a:xfrm>
              <a:off x="1270375" y="3182575"/>
              <a:ext cx="87925" cy="61425"/>
            </a:xfrm>
            <a:custGeom>
              <a:avLst/>
              <a:gdLst/>
              <a:ahLst/>
              <a:cxnLst/>
              <a:rect l="l" t="t" r="r" b="b"/>
              <a:pathLst>
                <a:path w="3517" h="2457" extrusionOk="0">
                  <a:moveTo>
                    <a:pt x="1628" y="1"/>
                  </a:moveTo>
                  <a:cubicBezTo>
                    <a:pt x="837" y="1"/>
                    <a:pt x="174" y="410"/>
                    <a:pt x="92" y="1000"/>
                  </a:cubicBezTo>
                  <a:cubicBezTo>
                    <a:pt x="1" y="1685"/>
                    <a:pt x="686" y="2324"/>
                    <a:pt x="1599" y="2438"/>
                  </a:cubicBezTo>
                  <a:cubicBezTo>
                    <a:pt x="1699" y="2451"/>
                    <a:pt x="1799" y="2457"/>
                    <a:pt x="1896" y="2457"/>
                  </a:cubicBezTo>
                  <a:cubicBezTo>
                    <a:pt x="2703" y="2457"/>
                    <a:pt x="3366" y="2048"/>
                    <a:pt x="3448" y="1457"/>
                  </a:cubicBezTo>
                  <a:cubicBezTo>
                    <a:pt x="3516" y="772"/>
                    <a:pt x="2854" y="133"/>
                    <a:pt x="1918" y="19"/>
                  </a:cubicBezTo>
                  <a:cubicBezTo>
                    <a:pt x="1820" y="7"/>
                    <a:pt x="1723" y="1"/>
                    <a:pt x="1628" y="1"/>
                  </a:cubicBezTo>
                  <a:close/>
                </a:path>
              </a:pathLst>
            </a:custGeom>
            <a:solidFill>
              <a:srgbClr val="FF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43"/>
            <p:cNvSpPr/>
            <p:nvPr/>
          </p:nvSpPr>
          <p:spPr>
            <a:xfrm>
              <a:off x="1270375" y="3180175"/>
              <a:ext cx="87925" cy="66225"/>
            </a:xfrm>
            <a:custGeom>
              <a:avLst/>
              <a:gdLst/>
              <a:ahLst/>
              <a:cxnLst/>
              <a:rect l="l" t="t" r="r" b="b"/>
              <a:pathLst>
                <a:path w="3517" h="2649" fill="none" extrusionOk="0">
                  <a:moveTo>
                    <a:pt x="92" y="1096"/>
                  </a:moveTo>
                  <a:cubicBezTo>
                    <a:pt x="1" y="1781"/>
                    <a:pt x="686" y="2420"/>
                    <a:pt x="1599" y="2534"/>
                  </a:cubicBezTo>
                  <a:cubicBezTo>
                    <a:pt x="2535" y="2648"/>
                    <a:pt x="3356" y="2215"/>
                    <a:pt x="3448" y="1553"/>
                  </a:cubicBezTo>
                  <a:cubicBezTo>
                    <a:pt x="3516" y="868"/>
                    <a:pt x="2854" y="229"/>
                    <a:pt x="1918" y="115"/>
                  </a:cubicBezTo>
                  <a:cubicBezTo>
                    <a:pt x="1005" y="1"/>
                    <a:pt x="184" y="434"/>
                    <a:pt x="92" y="109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43"/>
            <p:cNvSpPr/>
            <p:nvPr/>
          </p:nvSpPr>
          <p:spPr>
            <a:xfrm>
              <a:off x="1391925" y="3173225"/>
              <a:ext cx="86775" cy="61525"/>
            </a:xfrm>
            <a:custGeom>
              <a:avLst/>
              <a:gdLst/>
              <a:ahLst/>
              <a:cxnLst/>
              <a:rect l="l" t="t" r="r" b="b"/>
              <a:pathLst>
                <a:path w="3471" h="2461" extrusionOk="0">
                  <a:moveTo>
                    <a:pt x="1929" y="0"/>
                  </a:moveTo>
                  <a:cubicBezTo>
                    <a:pt x="1902" y="0"/>
                    <a:pt x="1876" y="2"/>
                    <a:pt x="1850" y="5"/>
                  </a:cubicBezTo>
                  <a:cubicBezTo>
                    <a:pt x="1279" y="73"/>
                    <a:pt x="686" y="667"/>
                    <a:pt x="412" y="1146"/>
                  </a:cubicBezTo>
                  <a:cubicBezTo>
                    <a:pt x="1" y="1899"/>
                    <a:pt x="480" y="2401"/>
                    <a:pt x="1279" y="2447"/>
                  </a:cubicBezTo>
                  <a:cubicBezTo>
                    <a:pt x="1389" y="2456"/>
                    <a:pt x="1499" y="2461"/>
                    <a:pt x="1610" y="2461"/>
                  </a:cubicBezTo>
                  <a:cubicBezTo>
                    <a:pt x="2053" y="2461"/>
                    <a:pt x="2502" y="2388"/>
                    <a:pt x="2922" y="2242"/>
                  </a:cubicBezTo>
                  <a:cubicBezTo>
                    <a:pt x="3356" y="2082"/>
                    <a:pt x="3470" y="1717"/>
                    <a:pt x="3356" y="1329"/>
                  </a:cubicBezTo>
                  <a:cubicBezTo>
                    <a:pt x="3203" y="696"/>
                    <a:pt x="2508" y="0"/>
                    <a:pt x="1929" y="0"/>
                  </a:cubicBezTo>
                  <a:close/>
                </a:path>
              </a:pathLst>
            </a:custGeom>
            <a:solidFill>
              <a:srgbClr val="FFD1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43"/>
            <p:cNvSpPr/>
            <p:nvPr/>
          </p:nvSpPr>
          <p:spPr>
            <a:xfrm>
              <a:off x="1391925" y="3171625"/>
              <a:ext cx="86775" cy="63925"/>
            </a:xfrm>
            <a:custGeom>
              <a:avLst/>
              <a:gdLst/>
              <a:ahLst/>
              <a:cxnLst/>
              <a:rect l="l" t="t" r="r" b="b"/>
              <a:pathLst>
                <a:path w="3471" h="2557" fill="none" extrusionOk="0">
                  <a:moveTo>
                    <a:pt x="3356" y="1393"/>
                  </a:moveTo>
                  <a:cubicBezTo>
                    <a:pt x="3196" y="731"/>
                    <a:pt x="2443" y="0"/>
                    <a:pt x="1850" y="69"/>
                  </a:cubicBezTo>
                  <a:cubicBezTo>
                    <a:pt x="1279" y="137"/>
                    <a:pt x="686" y="731"/>
                    <a:pt x="412" y="1210"/>
                  </a:cubicBezTo>
                  <a:cubicBezTo>
                    <a:pt x="1" y="1963"/>
                    <a:pt x="480" y="2465"/>
                    <a:pt x="1279" y="2511"/>
                  </a:cubicBezTo>
                  <a:cubicBezTo>
                    <a:pt x="1827" y="2557"/>
                    <a:pt x="2397" y="2488"/>
                    <a:pt x="2922" y="2306"/>
                  </a:cubicBezTo>
                  <a:cubicBezTo>
                    <a:pt x="3356" y="2146"/>
                    <a:pt x="3470" y="1781"/>
                    <a:pt x="3356" y="1393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43"/>
            <p:cNvSpPr/>
            <p:nvPr/>
          </p:nvSpPr>
          <p:spPr>
            <a:xfrm>
              <a:off x="1488950" y="3157200"/>
              <a:ext cx="64950" cy="52275"/>
            </a:xfrm>
            <a:custGeom>
              <a:avLst/>
              <a:gdLst/>
              <a:ahLst/>
              <a:cxnLst/>
              <a:rect l="l" t="t" r="r" b="b"/>
              <a:pathLst>
                <a:path w="2598" h="2091" extrusionOk="0">
                  <a:moveTo>
                    <a:pt x="1276" y="1"/>
                  </a:moveTo>
                  <a:cubicBezTo>
                    <a:pt x="1171" y="1"/>
                    <a:pt x="1065" y="17"/>
                    <a:pt x="959" y="52"/>
                  </a:cubicBezTo>
                  <a:cubicBezTo>
                    <a:pt x="228" y="303"/>
                    <a:pt x="0" y="1308"/>
                    <a:pt x="571" y="1833"/>
                  </a:cubicBezTo>
                  <a:cubicBezTo>
                    <a:pt x="761" y="2008"/>
                    <a:pt x="989" y="2090"/>
                    <a:pt x="1218" y="2090"/>
                  </a:cubicBezTo>
                  <a:cubicBezTo>
                    <a:pt x="1346" y="2090"/>
                    <a:pt x="1475" y="2064"/>
                    <a:pt x="1598" y="2015"/>
                  </a:cubicBezTo>
                  <a:cubicBezTo>
                    <a:pt x="1895" y="1924"/>
                    <a:pt x="2123" y="1719"/>
                    <a:pt x="2260" y="1445"/>
                  </a:cubicBezTo>
                  <a:cubicBezTo>
                    <a:pt x="2598" y="749"/>
                    <a:pt x="1983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43"/>
            <p:cNvSpPr/>
            <p:nvPr/>
          </p:nvSpPr>
          <p:spPr>
            <a:xfrm>
              <a:off x="1342850" y="3146925"/>
              <a:ext cx="64975" cy="52425"/>
            </a:xfrm>
            <a:custGeom>
              <a:avLst/>
              <a:gdLst/>
              <a:ahLst/>
              <a:cxnLst/>
              <a:rect l="l" t="t" r="r" b="b"/>
              <a:pathLst>
                <a:path w="2599" h="2097" extrusionOk="0">
                  <a:moveTo>
                    <a:pt x="1276" y="1"/>
                  </a:moveTo>
                  <a:cubicBezTo>
                    <a:pt x="1172" y="1"/>
                    <a:pt x="1065" y="17"/>
                    <a:pt x="959" y="52"/>
                  </a:cubicBezTo>
                  <a:cubicBezTo>
                    <a:pt x="229" y="304"/>
                    <a:pt x="1" y="1308"/>
                    <a:pt x="571" y="1833"/>
                  </a:cubicBezTo>
                  <a:cubicBezTo>
                    <a:pt x="769" y="2015"/>
                    <a:pt x="1008" y="2097"/>
                    <a:pt x="1246" y="2097"/>
                  </a:cubicBezTo>
                  <a:cubicBezTo>
                    <a:pt x="1365" y="2097"/>
                    <a:pt x="1484" y="2076"/>
                    <a:pt x="1599" y="2038"/>
                  </a:cubicBezTo>
                  <a:cubicBezTo>
                    <a:pt x="1895" y="1924"/>
                    <a:pt x="2124" y="1719"/>
                    <a:pt x="2260" y="1445"/>
                  </a:cubicBezTo>
                  <a:cubicBezTo>
                    <a:pt x="2599" y="749"/>
                    <a:pt x="1984" y="1"/>
                    <a:pt x="127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43"/>
            <p:cNvSpPr/>
            <p:nvPr/>
          </p:nvSpPr>
          <p:spPr>
            <a:xfrm>
              <a:off x="1618550" y="3157025"/>
              <a:ext cx="148300" cy="123600"/>
            </a:xfrm>
            <a:custGeom>
              <a:avLst/>
              <a:gdLst/>
              <a:ahLst/>
              <a:cxnLst/>
              <a:rect l="l" t="t" r="r" b="b"/>
              <a:pathLst>
                <a:path w="5932" h="4944" extrusionOk="0">
                  <a:moveTo>
                    <a:pt x="1988" y="1"/>
                  </a:moveTo>
                  <a:cubicBezTo>
                    <a:pt x="1104" y="1"/>
                    <a:pt x="499" y="598"/>
                    <a:pt x="203" y="972"/>
                  </a:cubicBezTo>
                  <a:cubicBezTo>
                    <a:pt x="0" y="1256"/>
                    <a:pt x="194" y="1630"/>
                    <a:pt x="511" y="1630"/>
                  </a:cubicBezTo>
                  <a:cubicBezTo>
                    <a:pt x="551" y="1630"/>
                    <a:pt x="593" y="1624"/>
                    <a:pt x="637" y="1611"/>
                  </a:cubicBezTo>
                  <a:cubicBezTo>
                    <a:pt x="956" y="1520"/>
                    <a:pt x="1298" y="1269"/>
                    <a:pt x="1298" y="1269"/>
                  </a:cubicBezTo>
                  <a:lnTo>
                    <a:pt x="1298" y="1269"/>
                  </a:lnTo>
                  <a:cubicBezTo>
                    <a:pt x="885" y="2036"/>
                    <a:pt x="1356" y="2267"/>
                    <a:pt x="1793" y="2267"/>
                  </a:cubicBezTo>
                  <a:cubicBezTo>
                    <a:pt x="2007" y="2267"/>
                    <a:pt x="2213" y="2211"/>
                    <a:pt x="2303" y="2136"/>
                  </a:cubicBezTo>
                  <a:lnTo>
                    <a:pt x="2303" y="2136"/>
                  </a:lnTo>
                  <a:cubicBezTo>
                    <a:pt x="1683" y="2982"/>
                    <a:pt x="2160" y="3595"/>
                    <a:pt x="2591" y="3595"/>
                  </a:cubicBezTo>
                  <a:cubicBezTo>
                    <a:pt x="2683" y="3595"/>
                    <a:pt x="2774" y="3567"/>
                    <a:pt x="2851" y="3506"/>
                  </a:cubicBezTo>
                  <a:lnTo>
                    <a:pt x="2851" y="3506"/>
                  </a:lnTo>
                  <a:cubicBezTo>
                    <a:pt x="2668" y="4282"/>
                    <a:pt x="3124" y="4898"/>
                    <a:pt x="4015" y="4944"/>
                  </a:cubicBezTo>
                  <a:cubicBezTo>
                    <a:pt x="4015" y="4944"/>
                    <a:pt x="5932" y="3894"/>
                    <a:pt x="4608" y="1680"/>
                  </a:cubicBezTo>
                  <a:cubicBezTo>
                    <a:pt x="4311" y="1201"/>
                    <a:pt x="3901" y="813"/>
                    <a:pt x="3398" y="470"/>
                  </a:cubicBezTo>
                  <a:cubicBezTo>
                    <a:pt x="2870" y="130"/>
                    <a:pt x="2399" y="1"/>
                    <a:pt x="1988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43"/>
            <p:cNvSpPr/>
            <p:nvPr/>
          </p:nvSpPr>
          <p:spPr>
            <a:xfrm>
              <a:off x="1617900" y="3141950"/>
              <a:ext cx="148950" cy="138675"/>
            </a:xfrm>
            <a:custGeom>
              <a:avLst/>
              <a:gdLst/>
              <a:ahLst/>
              <a:cxnLst/>
              <a:rect l="l" t="t" r="r" b="b"/>
              <a:pathLst>
                <a:path w="5958" h="5547" fill="none" extrusionOk="0">
                  <a:moveTo>
                    <a:pt x="663" y="2214"/>
                  </a:moveTo>
                  <a:cubicBezTo>
                    <a:pt x="274" y="2329"/>
                    <a:pt x="1" y="1895"/>
                    <a:pt x="229" y="1575"/>
                  </a:cubicBezTo>
                  <a:cubicBezTo>
                    <a:pt x="663" y="1028"/>
                    <a:pt x="1758" y="0"/>
                    <a:pt x="3424" y="1073"/>
                  </a:cubicBezTo>
                  <a:cubicBezTo>
                    <a:pt x="3927" y="1416"/>
                    <a:pt x="4337" y="1804"/>
                    <a:pt x="4634" y="2283"/>
                  </a:cubicBezTo>
                  <a:cubicBezTo>
                    <a:pt x="5958" y="4497"/>
                    <a:pt x="4041" y="5547"/>
                    <a:pt x="4041" y="5547"/>
                  </a:cubicBezTo>
                  <a:cubicBezTo>
                    <a:pt x="3150" y="5501"/>
                    <a:pt x="2694" y="4885"/>
                    <a:pt x="2877" y="4109"/>
                  </a:cubicBezTo>
                  <a:cubicBezTo>
                    <a:pt x="2443" y="4451"/>
                    <a:pt x="1576" y="3767"/>
                    <a:pt x="2329" y="2739"/>
                  </a:cubicBezTo>
                  <a:cubicBezTo>
                    <a:pt x="2055" y="2968"/>
                    <a:pt x="708" y="3013"/>
                    <a:pt x="1324" y="1872"/>
                  </a:cubicBezTo>
                  <a:cubicBezTo>
                    <a:pt x="1324" y="1872"/>
                    <a:pt x="982" y="2123"/>
                    <a:pt x="663" y="2214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43"/>
            <p:cNvSpPr/>
            <p:nvPr/>
          </p:nvSpPr>
          <p:spPr>
            <a:xfrm>
              <a:off x="1265825" y="3310750"/>
              <a:ext cx="126125" cy="146900"/>
            </a:xfrm>
            <a:custGeom>
              <a:avLst/>
              <a:gdLst/>
              <a:ahLst/>
              <a:cxnLst/>
              <a:rect l="l" t="t" r="r" b="b"/>
              <a:pathLst>
                <a:path w="5045" h="5876" extrusionOk="0">
                  <a:moveTo>
                    <a:pt x="3752" y="1"/>
                  </a:moveTo>
                  <a:cubicBezTo>
                    <a:pt x="3714" y="1"/>
                    <a:pt x="3672" y="9"/>
                    <a:pt x="3630" y="28"/>
                  </a:cubicBezTo>
                  <a:lnTo>
                    <a:pt x="1530" y="758"/>
                  </a:lnTo>
                  <a:lnTo>
                    <a:pt x="0" y="3748"/>
                  </a:lnTo>
                  <a:cubicBezTo>
                    <a:pt x="731" y="4981"/>
                    <a:pt x="1256" y="5551"/>
                    <a:pt x="1621" y="5802"/>
                  </a:cubicBezTo>
                  <a:cubicBezTo>
                    <a:pt x="1700" y="5853"/>
                    <a:pt x="1784" y="5876"/>
                    <a:pt x="1865" y="5876"/>
                  </a:cubicBezTo>
                  <a:cubicBezTo>
                    <a:pt x="2114" y="5876"/>
                    <a:pt x="2335" y="5661"/>
                    <a:pt x="2283" y="5369"/>
                  </a:cubicBezTo>
                  <a:lnTo>
                    <a:pt x="2100" y="4364"/>
                  </a:lnTo>
                  <a:lnTo>
                    <a:pt x="2100" y="4364"/>
                  </a:lnTo>
                  <a:cubicBezTo>
                    <a:pt x="2602" y="4821"/>
                    <a:pt x="3036" y="4981"/>
                    <a:pt x="3310" y="5049"/>
                  </a:cubicBezTo>
                  <a:cubicBezTo>
                    <a:pt x="3343" y="5057"/>
                    <a:pt x="3377" y="5061"/>
                    <a:pt x="3409" y="5061"/>
                  </a:cubicBezTo>
                  <a:cubicBezTo>
                    <a:pt x="3646" y="5061"/>
                    <a:pt x="3852" y="4856"/>
                    <a:pt x="3812" y="4615"/>
                  </a:cubicBezTo>
                  <a:cubicBezTo>
                    <a:pt x="3744" y="3976"/>
                    <a:pt x="3059" y="3360"/>
                    <a:pt x="3059" y="3360"/>
                  </a:cubicBezTo>
                  <a:lnTo>
                    <a:pt x="3059" y="3360"/>
                  </a:lnTo>
                  <a:cubicBezTo>
                    <a:pt x="3552" y="3551"/>
                    <a:pt x="3924" y="3631"/>
                    <a:pt x="4204" y="3631"/>
                  </a:cubicBezTo>
                  <a:cubicBezTo>
                    <a:pt x="4325" y="3631"/>
                    <a:pt x="4430" y="3616"/>
                    <a:pt x="4520" y="3588"/>
                  </a:cubicBezTo>
                  <a:cubicBezTo>
                    <a:pt x="4953" y="3497"/>
                    <a:pt x="5045" y="2926"/>
                    <a:pt x="4702" y="2630"/>
                  </a:cubicBezTo>
                  <a:lnTo>
                    <a:pt x="2990" y="1557"/>
                  </a:lnTo>
                  <a:cubicBezTo>
                    <a:pt x="4269" y="1169"/>
                    <a:pt x="4132" y="484"/>
                    <a:pt x="3995" y="164"/>
                  </a:cubicBezTo>
                  <a:cubicBezTo>
                    <a:pt x="3945" y="64"/>
                    <a:pt x="3858" y="1"/>
                    <a:pt x="3752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43"/>
            <p:cNvSpPr/>
            <p:nvPr/>
          </p:nvSpPr>
          <p:spPr>
            <a:xfrm>
              <a:off x="1265825" y="3309725"/>
              <a:ext cx="126125" cy="151225"/>
            </a:xfrm>
            <a:custGeom>
              <a:avLst/>
              <a:gdLst/>
              <a:ahLst/>
              <a:cxnLst/>
              <a:rect l="l" t="t" r="r" b="b"/>
              <a:pathLst>
                <a:path w="5045" h="6049" fill="none" extrusionOk="0">
                  <a:moveTo>
                    <a:pt x="2990" y="1598"/>
                  </a:moveTo>
                  <a:cubicBezTo>
                    <a:pt x="4269" y="1210"/>
                    <a:pt x="4132" y="525"/>
                    <a:pt x="3995" y="205"/>
                  </a:cubicBezTo>
                  <a:cubicBezTo>
                    <a:pt x="3926" y="69"/>
                    <a:pt x="3789" y="0"/>
                    <a:pt x="3630" y="69"/>
                  </a:cubicBezTo>
                  <a:lnTo>
                    <a:pt x="1530" y="799"/>
                  </a:lnTo>
                  <a:lnTo>
                    <a:pt x="0" y="3789"/>
                  </a:lnTo>
                  <a:cubicBezTo>
                    <a:pt x="731" y="5022"/>
                    <a:pt x="1256" y="5592"/>
                    <a:pt x="1621" y="5843"/>
                  </a:cubicBezTo>
                  <a:cubicBezTo>
                    <a:pt x="1941" y="6049"/>
                    <a:pt x="2351" y="5798"/>
                    <a:pt x="2283" y="5410"/>
                  </a:cubicBezTo>
                  <a:lnTo>
                    <a:pt x="2100" y="4405"/>
                  </a:lnTo>
                  <a:cubicBezTo>
                    <a:pt x="2602" y="4862"/>
                    <a:pt x="3036" y="5022"/>
                    <a:pt x="3310" y="5090"/>
                  </a:cubicBezTo>
                  <a:cubicBezTo>
                    <a:pt x="3584" y="5159"/>
                    <a:pt x="3858" y="4930"/>
                    <a:pt x="3812" y="4656"/>
                  </a:cubicBezTo>
                  <a:cubicBezTo>
                    <a:pt x="3744" y="4017"/>
                    <a:pt x="3059" y="3401"/>
                    <a:pt x="3059" y="3401"/>
                  </a:cubicBezTo>
                  <a:cubicBezTo>
                    <a:pt x="3767" y="3675"/>
                    <a:pt x="4223" y="3721"/>
                    <a:pt x="4520" y="3629"/>
                  </a:cubicBezTo>
                  <a:cubicBezTo>
                    <a:pt x="4953" y="3538"/>
                    <a:pt x="5045" y="2967"/>
                    <a:pt x="4702" y="2671"/>
                  </a:cubicBezTo>
                  <a:close/>
                </a:path>
              </a:pathLst>
            </a:custGeom>
            <a:solidFill>
              <a:srgbClr val="FBE6C7"/>
            </a:solidFill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43"/>
            <p:cNvSpPr/>
            <p:nvPr/>
          </p:nvSpPr>
          <p:spPr>
            <a:xfrm>
              <a:off x="824350" y="3113225"/>
              <a:ext cx="482000" cy="340875"/>
            </a:xfrm>
            <a:custGeom>
              <a:avLst/>
              <a:gdLst/>
              <a:ahLst/>
              <a:cxnLst/>
              <a:rect l="l" t="t" r="r" b="b"/>
              <a:pathLst>
                <a:path w="19280" h="13635" extrusionOk="0">
                  <a:moveTo>
                    <a:pt x="6317" y="0"/>
                  </a:moveTo>
                  <a:cubicBezTo>
                    <a:pt x="2915" y="0"/>
                    <a:pt x="1" y="3454"/>
                    <a:pt x="1431" y="7084"/>
                  </a:cubicBezTo>
                  <a:cubicBezTo>
                    <a:pt x="1431" y="7084"/>
                    <a:pt x="1431" y="7107"/>
                    <a:pt x="1431" y="7107"/>
                  </a:cubicBezTo>
                  <a:cubicBezTo>
                    <a:pt x="2481" y="9755"/>
                    <a:pt x="4603" y="11854"/>
                    <a:pt x="7297" y="12790"/>
                  </a:cubicBezTo>
                  <a:cubicBezTo>
                    <a:pt x="8524" y="13209"/>
                    <a:pt x="9645" y="13351"/>
                    <a:pt x="10601" y="13351"/>
                  </a:cubicBezTo>
                  <a:cubicBezTo>
                    <a:pt x="12613" y="13351"/>
                    <a:pt x="13893" y="12722"/>
                    <a:pt x="13893" y="12722"/>
                  </a:cubicBezTo>
                  <a:lnTo>
                    <a:pt x="14761" y="13635"/>
                  </a:lnTo>
                  <a:cubicBezTo>
                    <a:pt x="19280" y="12608"/>
                    <a:pt x="19189" y="8659"/>
                    <a:pt x="19189" y="8659"/>
                  </a:cubicBezTo>
                  <a:cubicBezTo>
                    <a:pt x="17477" y="5806"/>
                    <a:pt x="12478" y="2679"/>
                    <a:pt x="8849" y="670"/>
                  </a:cubicBezTo>
                  <a:cubicBezTo>
                    <a:pt x="8013" y="207"/>
                    <a:pt x="7151" y="0"/>
                    <a:pt x="63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43"/>
            <p:cNvSpPr/>
            <p:nvPr/>
          </p:nvSpPr>
          <p:spPr>
            <a:xfrm>
              <a:off x="815600" y="3071200"/>
              <a:ext cx="490750" cy="394325"/>
            </a:xfrm>
            <a:custGeom>
              <a:avLst/>
              <a:gdLst/>
              <a:ahLst/>
              <a:cxnLst/>
              <a:rect l="l" t="t" r="r" b="b"/>
              <a:pathLst>
                <a:path w="19630" h="15773" fill="none" extrusionOk="0">
                  <a:moveTo>
                    <a:pt x="19539" y="10340"/>
                  </a:moveTo>
                  <a:cubicBezTo>
                    <a:pt x="17827" y="7487"/>
                    <a:pt x="12828" y="4360"/>
                    <a:pt x="9199" y="2351"/>
                  </a:cubicBezTo>
                  <a:cubicBezTo>
                    <a:pt x="4953" y="0"/>
                    <a:pt x="0" y="4246"/>
                    <a:pt x="1781" y="8765"/>
                  </a:cubicBezTo>
                  <a:cubicBezTo>
                    <a:pt x="1781" y="8765"/>
                    <a:pt x="1781" y="8788"/>
                    <a:pt x="1781" y="8788"/>
                  </a:cubicBezTo>
                  <a:cubicBezTo>
                    <a:pt x="2831" y="11436"/>
                    <a:pt x="4953" y="13535"/>
                    <a:pt x="7647" y="14471"/>
                  </a:cubicBezTo>
                  <a:cubicBezTo>
                    <a:pt x="11459" y="15772"/>
                    <a:pt x="14243" y="14403"/>
                    <a:pt x="14243" y="14403"/>
                  </a:cubicBezTo>
                  <a:lnTo>
                    <a:pt x="15111" y="15316"/>
                  </a:lnTo>
                  <a:cubicBezTo>
                    <a:pt x="19630" y="14289"/>
                    <a:pt x="19539" y="10340"/>
                    <a:pt x="19539" y="10340"/>
                  </a:cubicBezTo>
                  <a:close/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43"/>
            <p:cNvSpPr/>
            <p:nvPr/>
          </p:nvSpPr>
          <p:spPr>
            <a:xfrm>
              <a:off x="379050" y="1751525"/>
              <a:ext cx="1533325" cy="1278025"/>
            </a:xfrm>
            <a:custGeom>
              <a:avLst/>
              <a:gdLst/>
              <a:ahLst/>
              <a:cxnLst/>
              <a:rect l="l" t="t" r="r" b="b"/>
              <a:pathLst>
                <a:path w="61333" h="51121" extrusionOk="0">
                  <a:moveTo>
                    <a:pt x="46156" y="31070"/>
                  </a:moveTo>
                  <a:cubicBezTo>
                    <a:pt x="46154" y="31073"/>
                    <a:pt x="46154" y="31076"/>
                    <a:pt x="46154" y="31080"/>
                  </a:cubicBezTo>
                  <a:cubicBezTo>
                    <a:pt x="46154" y="31077"/>
                    <a:pt x="46155" y="31073"/>
                    <a:pt x="46156" y="31070"/>
                  </a:cubicBezTo>
                  <a:close/>
                  <a:moveTo>
                    <a:pt x="31684" y="1"/>
                  </a:moveTo>
                  <a:cubicBezTo>
                    <a:pt x="24865" y="1"/>
                    <a:pt x="17173" y="2492"/>
                    <a:pt x="10044" y="10058"/>
                  </a:cubicBezTo>
                  <a:cubicBezTo>
                    <a:pt x="7967" y="12249"/>
                    <a:pt x="5525" y="14190"/>
                    <a:pt x="4201" y="16883"/>
                  </a:cubicBezTo>
                  <a:cubicBezTo>
                    <a:pt x="2443" y="20466"/>
                    <a:pt x="2557" y="24621"/>
                    <a:pt x="2534" y="28615"/>
                  </a:cubicBezTo>
                  <a:cubicBezTo>
                    <a:pt x="2534" y="32587"/>
                    <a:pt x="2283" y="36832"/>
                    <a:pt x="1" y="40073"/>
                  </a:cubicBezTo>
                  <a:cubicBezTo>
                    <a:pt x="1096" y="39343"/>
                    <a:pt x="2192" y="38635"/>
                    <a:pt x="3288" y="37905"/>
                  </a:cubicBezTo>
                  <a:lnTo>
                    <a:pt x="3288" y="37905"/>
                  </a:lnTo>
                  <a:cubicBezTo>
                    <a:pt x="2831" y="40644"/>
                    <a:pt x="3767" y="43588"/>
                    <a:pt x="5753" y="45529"/>
                  </a:cubicBezTo>
                  <a:cubicBezTo>
                    <a:pt x="6575" y="46350"/>
                    <a:pt x="7556" y="46989"/>
                    <a:pt x="8241" y="47902"/>
                  </a:cubicBezTo>
                  <a:cubicBezTo>
                    <a:pt x="8766" y="48587"/>
                    <a:pt x="9108" y="49455"/>
                    <a:pt x="8994" y="50276"/>
                  </a:cubicBezTo>
                  <a:cubicBezTo>
                    <a:pt x="8971" y="50573"/>
                    <a:pt x="8880" y="50847"/>
                    <a:pt x="8720" y="51121"/>
                  </a:cubicBezTo>
                  <a:cubicBezTo>
                    <a:pt x="11322" y="49660"/>
                    <a:pt x="13331" y="47241"/>
                    <a:pt x="14404" y="44456"/>
                  </a:cubicBezTo>
                  <a:cubicBezTo>
                    <a:pt x="15979" y="42173"/>
                    <a:pt x="16640" y="39252"/>
                    <a:pt x="16138" y="36513"/>
                  </a:cubicBezTo>
                  <a:cubicBezTo>
                    <a:pt x="16093" y="36284"/>
                    <a:pt x="16047" y="36079"/>
                    <a:pt x="15979" y="35851"/>
                  </a:cubicBezTo>
                  <a:lnTo>
                    <a:pt x="15979" y="35851"/>
                  </a:lnTo>
                  <a:cubicBezTo>
                    <a:pt x="17645" y="37403"/>
                    <a:pt x="18330" y="39914"/>
                    <a:pt x="17713" y="42105"/>
                  </a:cubicBezTo>
                  <a:cubicBezTo>
                    <a:pt x="17690" y="42173"/>
                    <a:pt x="17668" y="42265"/>
                    <a:pt x="17622" y="42356"/>
                  </a:cubicBezTo>
                  <a:cubicBezTo>
                    <a:pt x="22598" y="39229"/>
                    <a:pt x="26478" y="34436"/>
                    <a:pt x="28510" y="28935"/>
                  </a:cubicBezTo>
                  <a:cubicBezTo>
                    <a:pt x="28669" y="29231"/>
                    <a:pt x="28806" y="29528"/>
                    <a:pt x="28943" y="29848"/>
                  </a:cubicBezTo>
                  <a:cubicBezTo>
                    <a:pt x="29834" y="31970"/>
                    <a:pt x="29856" y="34458"/>
                    <a:pt x="28943" y="36581"/>
                  </a:cubicBezTo>
                  <a:cubicBezTo>
                    <a:pt x="28875" y="36809"/>
                    <a:pt x="28761" y="37015"/>
                    <a:pt x="28647" y="37220"/>
                  </a:cubicBezTo>
                  <a:cubicBezTo>
                    <a:pt x="31568" y="36467"/>
                    <a:pt x="34307" y="34983"/>
                    <a:pt x="36544" y="32975"/>
                  </a:cubicBezTo>
                  <a:cubicBezTo>
                    <a:pt x="37480" y="32130"/>
                    <a:pt x="38347" y="31194"/>
                    <a:pt x="39101" y="30190"/>
                  </a:cubicBezTo>
                  <a:cubicBezTo>
                    <a:pt x="41634" y="26743"/>
                    <a:pt x="42935" y="22429"/>
                    <a:pt x="42753" y="18138"/>
                  </a:cubicBezTo>
                  <a:lnTo>
                    <a:pt x="42753" y="18138"/>
                  </a:lnTo>
                  <a:cubicBezTo>
                    <a:pt x="45786" y="21605"/>
                    <a:pt x="47087" y="26553"/>
                    <a:pt x="46156" y="31070"/>
                  </a:cubicBezTo>
                  <a:lnTo>
                    <a:pt x="46156" y="31070"/>
                  </a:lnTo>
                  <a:cubicBezTo>
                    <a:pt x="46162" y="31057"/>
                    <a:pt x="46181" y="31053"/>
                    <a:pt x="46199" y="31035"/>
                  </a:cubicBezTo>
                  <a:cubicBezTo>
                    <a:pt x="48025" y="30190"/>
                    <a:pt x="49646" y="28912"/>
                    <a:pt x="50878" y="27337"/>
                  </a:cubicBezTo>
                  <a:cubicBezTo>
                    <a:pt x="50947" y="27679"/>
                    <a:pt x="51015" y="28044"/>
                    <a:pt x="51038" y="28410"/>
                  </a:cubicBezTo>
                  <a:cubicBezTo>
                    <a:pt x="51358" y="30806"/>
                    <a:pt x="51221" y="33271"/>
                    <a:pt x="50650" y="35622"/>
                  </a:cubicBezTo>
                  <a:cubicBezTo>
                    <a:pt x="51700" y="35166"/>
                    <a:pt x="52613" y="34367"/>
                    <a:pt x="53275" y="33408"/>
                  </a:cubicBezTo>
                  <a:cubicBezTo>
                    <a:pt x="53435" y="33203"/>
                    <a:pt x="53572" y="32975"/>
                    <a:pt x="53686" y="32724"/>
                  </a:cubicBezTo>
                  <a:lnTo>
                    <a:pt x="53686" y="32724"/>
                  </a:lnTo>
                  <a:cubicBezTo>
                    <a:pt x="54941" y="36353"/>
                    <a:pt x="54896" y="40439"/>
                    <a:pt x="53572" y="44045"/>
                  </a:cubicBezTo>
                  <a:cubicBezTo>
                    <a:pt x="53458" y="44365"/>
                    <a:pt x="53321" y="44684"/>
                    <a:pt x="53184" y="44981"/>
                  </a:cubicBezTo>
                  <a:cubicBezTo>
                    <a:pt x="57201" y="42242"/>
                    <a:pt x="59164" y="37220"/>
                    <a:pt x="59255" y="32358"/>
                  </a:cubicBezTo>
                  <a:cubicBezTo>
                    <a:pt x="59347" y="27497"/>
                    <a:pt x="57795" y="22772"/>
                    <a:pt x="55969" y="18275"/>
                  </a:cubicBezTo>
                  <a:lnTo>
                    <a:pt x="55969" y="18275"/>
                  </a:lnTo>
                  <a:cubicBezTo>
                    <a:pt x="56602" y="18630"/>
                    <a:pt x="57322" y="18800"/>
                    <a:pt x="58045" y="18800"/>
                  </a:cubicBezTo>
                  <a:cubicBezTo>
                    <a:pt x="59276" y="18800"/>
                    <a:pt x="60513" y="18306"/>
                    <a:pt x="61332" y="17385"/>
                  </a:cubicBezTo>
                  <a:cubicBezTo>
                    <a:pt x="58959" y="17339"/>
                    <a:pt x="56836" y="15764"/>
                    <a:pt x="55352" y="13916"/>
                  </a:cubicBezTo>
                  <a:cubicBezTo>
                    <a:pt x="53869" y="12044"/>
                    <a:pt x="52864" y="9853"/>
                    <a:pt x="51495" y="7890"/>
                  </a:cubicBezTo>
                  <a:cubicBezTo>
                    <a:pt x="49721" y="5303"/>
                    <a:pt x="41631" y="1"/>
                    <a:pt x="31684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43"/>
            <p:cNvSpPr/>
            <p:nvPr/>
          </p:nvSpPr>
          <p:spPr>
            <a:xfrm>
              <a:off x="1095200" y="2152475"/>
              <a:ext cx="277350" cy="529575"/>
            </a:xfrm>
            <a:custGeom>
              <a:avLst/>
              <a:gdLst/>
              <a:ahLst/>
              <a:cxnLst/>
              <a:rect l="l" t="t" r="r" b="b"/>
              <a:pathLst>
                <a:path w="11094" h="21183" extrusionOk="0">
                  <a:moveTo>
                    <a:pt x="7282" y="0"/>
                  </a:moveTo>
                  <a:lnTo>
                    <a:pt x="7282" y="0"/>
                  </a:lnTo>
                  <a:cubicBezTo>
                    <a:pt x="7944" y="3972"/>
                    <a:pt x="7556" y="8081"/>
                    <a:pt x="6141" y="11847"/>
                  </a:cubicBezTo>
                  <a:cubicBezTo>
                    <a:pt x="4908" y="15156"/>
                    <a:pt x="2877" y="18146"/>
                    <a:pt x="297" y="20543"/>
                  </a:cubicBezTo>
                  <a:cubicBezTo>
                    <a:pt x="229" y="20771"/>
                    <a:pt x="115" y="20977"/>
                    <a:pt x="1" y="21182"/>
                  </a:cubicBezTo>
                  <a:cubicBezTo>
                    <a:pt x="2922" y="20429"/>
                    <a:pt x="5661" y="18945"/>
                    <a:pt x="7898" y="16937"/>
                  </a:cubicBezTo>
                  <a:cubicBezTo>
                    <a:pt x="8994" y="15270"/>
                    <a:pt x="9793" y="13444"/>
                    <a:pt x="10226" y="11482"/>
                  </a:cubicBezTo>
                  <a:cubicBezTo>
                    <a:pt x="11094" y="7464"/>
                    <a:pt x="10135" y="2968"/>
                    <a:pt x="728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43"/>
            <p:cNvSpPr/>
            <p:nvPr/>
          </p:nvSpPr>
          <p:spPr>
            <a:xfrm>
              <a:off x="1534025" y="2090275"/>
              <a:ext cx="131825" cy="437125"/>
            </a:xfrm>
            <a:custGeom>
              <a:avLst/>
              <a:gdLst/>
              <a:ahLst/>
              <a:cxnLst/>
              <a:rect l="l" t="t" r="r" b="b"/>
              <a:pathLst>
                <a:path w="5273" h="17485" extrusionOk="0">
                  <a:moveTo>
                    <a:pt x="183" y="0"/>
                  </a:moveTo>
                  <a:cubicBezTo>
                    <a:pt x="1712" y="2831"/>
                    <a:pt x="2968" y="5889"/>
                    <a:pt x="3127" y="9085"/>
                  </a:cubicBezTo>
                  <a:cubicBezTo>
                    <a:pt x="3287" y="12189"/>
                    <a:pt x="2283" y="15430"/>
                    <a:pt x="0" y="17485"/>
                  </a:cubicBezTo>
                  <a:cubicBezTo>
                    <a:pt x="1826" y="16640"/>
                    <a:pt x="3447" y="15362"/>
                    <a:pt x="4679" y="13787"/>
                  </a:cubicBezTo>
                  <a:cubicBezTo>
                    <a:pt x="4748" y="14129"/>
                    <a:pt x="4816" y="14494"/>
                    <a:pt x="4839" y="14860"/>
                  </a:cubicBezTo>
                  <a:cubicBezTo>
                    <a:pt x="5159" y="13513"/>
                    <a:pt x="5273" y="12143"/>
                    <a:pt x="5204" y="10751"/>
                  </a:cubicBezTo>
                  <a:cubicBezTo>
                    <a:pt x="4999" y="6711"/>
                    <a:pt x="3173" y="2762"/>
                    <a:pt x="18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43"/>
            <p:cNvSpPr/>
            <p:nvPr/>
          </p:nvSpPr>
          <p:spPr>
            <a:xfrm>
              <a:off x="1708625" y="2333925"/>
              <a:ext cx="69650" cy="518725"/>
            </a:xfrm>
            <a:custGeom>
              <a:avLst/>
              <a:gdLst/>
              <a:ahLst/>
              <a:cxnLst/>
              <a:rect l="l" t="t" r="r" b="b"/>
              <a:pathLst>
                <a:path w="2786" h="20749" extrusionOk="0">
                  <a:moveTo>
                    <a:pt x="1" y="1"/>
                  </a:moveTo>
                  <a:lnTo>
                    <a:pt x="1" y="1"/>
                  </a:lnTo>
                  <a:cubicBezTo>
                    <a:pt x="663" y="2215"/>
                    <a:pt x="1325" y="4520"/>
                    <a:pt x="1142" y="6826"/>
                  </a:cubicBezTo>
                  <a:cubicBezTo>
                    <a:pt x="1051" y="7967"/>
                    <a:pt x="708" y="9131"/>
                    <a:pt x="92" y="10112"/>
                  </a:cubicBezTo>
                  <a:cubicBezTo>
                    <a:pt x="252" y="9907"/>
                    <a:pt x="389" y="9679"/>
                    <a:pt x="503" y="9428"/>
                  </a:cubicBezTo>
                  <a:lnTo>
                    <a:pt x="503" y="9428"/>
                  </a:lnTo>
                  <a:cubicBezTo>
                    <a:pt x="1758" y="13057"/>
                    <a:pt x="1713" y="17143"/>
                    <a:pt x="389" y="20749"/>
                  </a:cubicBezTo>
                  <a:cubicBezTo>
                    <a:pt x="1188" y="19585"/>
                    <a:pt x="1804" y="18284"/>
                    <a:pt x="2169" y="16914"/>
                  </a:cubicBezTo>
                  <a:cubicBezTo>
                    <a:pt x="2786" y="14449"/>
                    <a:pt x="2580" y="11847"/>
                    <a:pt x="2215" y="9314"/>
                  </a:cubicBezTo>
                  <a:cubicBezTo>
                    <a:pt x="1736" y="6164"/>
                    <a:pt x="982" y="3037"/>
                    <a:pt x="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43"/>
            <p:cNvSpPr/>
            <p:nvPr/>
          </p:nvSpPr>
          <p:spPr>
            <a:xfrm>
              <a:off x="819575" y="2234075"/>
              <a:ext cx="283075" cy="576350"/>
            </a:xfrm>
            <a:custGeom>
              <a:avLst/>
              <a:gdLst/>
              <a:ahLst/>
              <a:cxnLst/>
              <a:rect l="l" t="t" r="r" b="b"/>
              <a:pathLst>
                <a:path w="11323" h="23054" extrusionOk="0">
                  <a:moveTo>
                    <a:pt x="6963" y="0"/>
                  </a:moveTo>
                  <a:lnTo>
                    <a:pt x="6963" y="0"/>
                  </a:lnTo>
                  <a:cubicBezTo>
                    <a:pt x="7693" y="3219"/>
                    <a:pt x="7374" y="6597"/>
                    <a:pt x="6483" y="9792"/>
                  </a:cubicBezTo>
                  <a:cubicBezTo>
                    <a:pt x="5593" y="12965"/>
                    <a:pt x="4178" y="15955"/>
                    <a:pt x="2694" y="18900"/>
                  </a:cubicBezTo>
                  <a:cubicBezTo>
                    <a:pt x="1987" y="20292"/>
                    <a:pt x="1211" y="21730"/>
                    <a:pt x="92" y="22803"/>
                  </a:cubicBezTo>
                  <a:cubicBezTo>
                    <a:pt x="69" y="22871"/>
                    <a:pt x="47" y="22963"/>
                    <a:pt x="1" y="23054"/>
                  </a:cubicBezTo>
                  <a:cubicBezTo>
                    <a:pt x="4977" y="19927"/>
                    <a:pt x="8857" y="15134"/>
                    <a:pt x="10889" y="9633"/>
                  </a:cubicBezTo>
                  <a:cubicBezTo>
                    <a:pt x="11048" y="9929"/>
                    <a:pt x="11185" y="10226"/>
                    <a:pt x="11322" y="10546"/>
                  </a:cubicBezTo>
                  <a:cubicBezTo>
                    <a:pt x="11185" y="6688"/>
                    <a:pt x="9451" y="2968"/>
                    <a:pt x="696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43"/>
            <p:cNvSpPr/>
            <p:nvPr/>
          </p:nvSpPr>
          <p:spPr>
            <a:xfrm>
              <a:off x="550825" y="2741975"/>
              <a:ext cx="255675" cy="273675"/>
            </a:xfrm>
            <a:custGeom>
              <a:avLst/>
              <a:gdLst/>
              <a:ahLst/>
              <a:cxnLst/>
              <a:rect l="l" t="t" r="r" b="b"/>
              <a:pathLst>
                <a:path w="10227" h="10947" extrusionOk="0">
                  <a:moveTo>
                    <a:pt x="3805" y="1"/>
                  </a:moveTo>
                  <a:cubicBezTo>
                    <a:pt x="3442" y="1"/>
                    <a:pt x="3098" y="81"/>
                    <a:pt x="2785" y="250"/>
                  </a:cubicBezTo>
                  <a:cubicBezTo>
                    <a:pt x="548" y="1460"/>
                    <a:pt x="0" y="4724"/>
                    <a:pt x="1530" y="7554"/>
                  </a:cubicBezTo>
                  <a:cubicBezTo>
                    <a:pt x="2674" y="9672"/>
                    <a:pt x="4675" y="10947"/>
                    <a:pt x="6538" y="10947"/>
                  </a:cubicBezTo>
                  <a:cubicBezTo>
                    <a:pt x="7164" y="10947"/>
                    <a:pt x="7775" y="10803"/>
                    <a:pt x="8332" y="10499"/>
                  </a:cubicBezTo>
                  <a:lnTo>
                    <a:pt x="10226" y="6869"/>
                  </a:lnTo>
                  <a:cubicBezTo>
                    <a:pt x="9028" y="3021"/>
                    <a:pt x="6041" y="1"/>
                    <a:pt x="3805" y="1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43"/>
            <p:cNvSpPr/>
            <p:nvPr/>
          </p:nvSpPr>
          <p:spPr>
            <a:xfrm>
              <a:off x="550825" y="2717975"/>
              <a:ext cx="255675" cy="316725"/>
            </a:xfrm>
            <a:custGeom>
              <a:avLst/>
              <a:gdLst/>
              <a:ahLst/>
              <a:cxnLst/>
              <a:rect l="l" t="t" r="r" b="b"/>
              <a:pathLst>
                <a:path w="10227" h="12669" fill="none" extrusionOk="0">
                  <a:moveTo>
                    <a:pt x="10226" y="7829"/>
                  </a:moveTo>
                  <a:cubicBezTo>
                    <a:pt x="8834" y="3356"/>
                    <a:pt x="5022" y="0"/>
                    <a:pt x="2785" y="1210"/>
                  </a:cubicBezTo>
                  <a:cubicBezTo>
                    <a:pt x="548" y="2420"/>
                    <a:pt x="0" y="5684"/>
                    <a:pt x="1530" y="8514"/>
                  </a:cubicBezTo>
                  <a:cubicBezTo>
                    <a:pt x="3059" y="11344"/>
                    <a:pt x="6117" y="12668"/>
                    <a:pt x="8332" y="11459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2966;p43"/>
          <p:cNvGrpSpPr/>
          <p:nvPr/>
        </p:nvGrpSpPr>
        <p:grpSpPr>
          <a:xfrm>
            <a:off x="1848475" y="1329892"/>
            <a:ext cx="271738" cy="248111"/>
            <a:chOff x="3671775" y="2266575"/>
            <a:chExt cx="443075" cy="404550"/>
          </a:xfrm>
        </p:grpSpPr>
        <p:sp>
          <p:nvSpPr>
            <p:cNvPr id="2967" name="Google Shape;2967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974" name="Google Shape;2974;p43"/>
          <p:cNvGrpSpPr/>
          <p:nvPr/>
        </p:nvGrpSpPr>
        <p:grpSpPr>
          <a:xfrm>
            <a:off x="4913630" y="3729596"/>
            <a:ext cx="830627" cy="1014001"/>
            <a:chOff x="3084525" y="2814525"/>
            <a:chExt cx="1448600" cy="1768400"/>
          </a:xfrm>
        </p:grpSpPr>
        <p:sp>
          <p:nvSpPr>
            <p:cNvPr id="2975" name="Google Shape;2975;p43"/>
            <p:cNvSpPr/>
            <p:nvPr/>
          </p:nvSpPr>
          <p:spPr>
            <a:xfrm>
              <a:off x="3084525" y="4237125"/>
              <a:ext cx="1448600" cy="345800"/>
            </a:xfrm>
            <a:custGeom>
              <a:avLst/>
              <a:gdLst/>
              <a:ahLst/>
              <a:cxnLst/>
              <a:rect l="l" t="t" r="r" b="b"/>
              <a:pathLst>
                <a:path w="57944" h="13832" extrusionOk="0">
                  <a:moveTo>
                    <a:pt x="28972" y="0"/>
                  </a:moveTo>
                  <a:cubicBezTo>
                    <a:pt x="12983" y="0"/>
                    <a:pt x="39" y="3044"/>
                    <a:pt x="0" y="6896"/>
                  </a:cubicBezTo>
                  <a:cubicBezTo>
                    <a:pt x="0" y="10710"/>
                    <a:pt x="12983" y="13831"/>
                    <a:pt x="28972" y="13831"/>
                  </a:cubicBezTo>
                  <a:cubicBezTo>
                    <a:pt x="29072" y="13831"/>
                    <a:pt x="29172" y="13831"/>
                    <a:pt x="29272" y="13831"/>
                  </a:cubicBezTo>
                  <a:cubicBezTo>
                    <a:pt x="45122" y="13831"/>
                    <a:pt x="57905" y="10802"/>
                    <a:pt x="57905" y="6973"/>
                  </a:cubicBezTo>
                  <a:cubicBezTo>
                    <a:pt x="57944" y="3159"/>
                    <a:pt x="44960" y="39"/>
                    <a:pt x="289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43"/>
            <p:cNvSpPr/>
            <p:nvPr/>
          </p:nvSpPr>
          <p:spPr>
            <a:xfrm>
              <a:off x="3378275" y="2815475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671" y="1"/>
                  </a:moveTo>
                  <a:cubicBezTo>
                    <a:pt x="2544" y="1"/>
                    <a:pt x="1" y="2567"/>
                    <a:pt x="1" y="5703"/>
                  </a:cubicBezTo>
                  <a:cubicBezTo>
                    <a:pt x="1" y="8862"/>
                    <a:pt x="2543" y="11405"/>
                    <a:pt x="5702" y="11405"/>
                  </a:cubicBezTo>
                  <a:cubicBezTo>
                    <a:pt x="5726" y="11405"/>
                    <a:pt x="5749" y="11406"/>
                    <a:pt x="5772" y="11406"/>
                  </a:cubicBezTo>
                  <a:cubicBezTo>
                    <a:pt x="8900" y="11406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ubicBezTo>
                    <a:pt x="5718" y="1"/>
                    <a:pt x="5694" y="1"/>
                    <a:pt x="567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43"/>
            <p:cNvSpPr/>
            <p:nvPr/>
          </p:nvSpPr>
          <p:spPr>
            <a:xfrm>
              <a:off x="3378275" y="2814525"/>
              <a:ext cx="286075" cy="287050"/>
            </a:xfrm>
            <a:custGeom>
              <a:avLst/>
              <a:gdLst/>
              <a:ahLst/>
              <a:cxnLst/>
              <a:rect l="l" t="t" r="r" b="b"/>
              <a:pathLst>
                <a:path w="11443" h="11482" fill="none" extrusionOk="0">
                  <a:moveTo>
                    <a:pt x="11443" y="5741"/>
                  </a:moveTo>
                  <a:cubicBezTo>
                    <a:pt x="11443" y="8900"/>
                    <a:pt x="8862" y="11482"/>
                    <a:pt x="5702" y="11443"/>
                  </a:cubicBezTo>
                  <a:cubicBezTo>
                    <a:pt x="2543" y="11443"/>
                    <a:pt x="1" y="8900"/>
                    <a:pt x="1" y="5741"/>
                  </a:cubicBezTo>
                  <a:cubicBezTo>
                    <a:pt x="1" y="2582"/>
                    <a:pt x="2582" y="1"/>
                    <a:pt x="5741" y="39"/>
                  </a:cubicBezTo>
                  <a:cubicBezTo>
                    <a:pt x="8900" y="39"/>
                    <a:pt x="11443" y="2582"/>
                    <a:pt x="11443" y="57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43"/>
            <p:cNvSpPr/>
            <p:nvPr/>
          </p:nvSpPr>
          <p:spPr>
            <a:xfrm>
              <a:off x="3899350" y="2816450"/>
              <a:ext cx="286075" cy="285150"/>
            </a:xfrm>
            <a:custGeom>
              <a:avLst/>
              <a:gdLst/>
              <a:ahLst/>
              <a:cxnLst/>
              <a:rect l="l" t="t" r="r" b="b"/>
              <a:pathLst>
                <a:path w="11443" h="11406" extrusionOk="0">
                  <a:moveTo>
                    <a:pt x="5741" y="1"/>
                  </a:moveTo>
                  <a:cubicBezTo>
                    <a:pt x="2582" y="1"/>
                    <a:pt x="39" y="2544"/>
                    <a:pt x="39" y="5703"/>
                  </a:cubicBezTo>
                  <a:cubicBezTo>
                    <a:pt x="0" y="8862"/>
                    <a:pt x="2582" y="11405"/>
                    <a:pt x="5741" y="11405"/>
                  </a:cubicBezTo>
                  <a:cubicBezTo>
                    <a:pt x="5764" y="11405"/>
                    <a:pt x="5787" y="11405"/>
                    <a:pt x="5811" y="11405"/>
                  </a:cubicBezTo>
                  <a:cubicBezTo>
                    <a:pt x="8937" y="11405"/>
                    <a:pt x="11443" y="8839"/>
                    <a:pt x="11443" y="5703"/>
                  </a:cubicBezTo>
                  <a:cubicBezTo>
                    <a:pt x="11443" y="2544"/>
                    <a:pt x="8900" y="1"/>
                    <a:pt x="5741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43"/>
            <p:cNvSpPr/>
            <p:nvPr/>
          </p:nvSpPr>
          <p:spPr>
            <a:xfrm>
              <a:off x="3899350" y="2816450"/>
              <a:ext cx="286075" cy="286100"/>
            </a:xfrm>
            <a:custGeom>
              <a:avLst/>
              <a:gdLst/>
              <a:ahLst/>
              <a:cxnLst/>
              <a:rect l="l" t="t" r="r" b="b"/>
              <a:pathLst>
                <a:path w="11443" h="11444" fill="none" extrusionOk="0">
                  <a:moveTo>
                    <a:pt x="11443" y="5703"/>
                  </a:moveTo>
                  <a:cubicBezTo>
                    <a:pt x="11443" y="8862"/>
                    <a:pt x="8900" y="11443"/>
                    <a:pt x="5741" y="11405"/>
                  </a:cubicBezTo>
                  <a:cubicBezTo>
                    <a:pt x="2582" y="11405"/>
                    <a:pt x="0" y="8862"/>
                    <a:pt x="39" y="5703"/>
                  </a:cubicBezTo>
                  <a:cubicBezTo>
                    <a:pt x="39" y="2544"/>
                    <a:pt x="2582" y="1"/>
                    <a:pt x="5741" y="1"/>
                  </a:cubicBezTo>
                  <a:cubicBezTo>
                    <a:pt x="8900" y="1"/>
                    <a:pt x="11443" y="2544"/>
                    <a:pt x="11443" y="57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43"/>
            <p:cNvSpPr/>
            <p:nvPr/>
          </p:nvSpPr>
          <p:spPr>
            <a:xfrm>
              <a:off x="3538150" y="4087825"/>
              <a:ext cx="220600" cy="421125"/>
            </a:xfrm>
            <a:custGeom>
              <a:avLst/>
              <a:gdLst/>
              <a:ahLst/>
              <a:cxnLst/>
              <a:rect l="l" t="t" r="r" b="b"/>
              <a:pathLst>
                <a:path w="8824" h="1684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388" y="16220"/>
                    <a:pt x="1581" y="16644"/>
                  </a:cubicBezTo>
                  <a:cubicBezTo>
                    <a:pt x="1654" y="16790"/>
                    <a:pt x="2439" y="16844"/>
                    <a:pt x="3437" y="16844"/>
                  </a:cubicBezTo>
                  <a:cubicBezTo>
                    <a:pt x="4012" y="16844"/>
                    <a:pt x="4659" y="16826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43"/>
            <p:cNvSpPr/>
            <p:nvPr/>
          </p:nvSpPr>
          <p:spPr>
            <a:xfrm>
              <a:off x="3538150" y="4087825"/>
              <a:ext cx="220600" cy="421900"/>
            </a:xfrm>
            <a:custGeom>
              <a:avLst/>
              <a:gdLst/>
              <a:ahLst/>
              <a:cxnLst/>
              <a:rect l="l" t="t" r="r" b="b"/>
              <a:pathLst>
                <a:path w="8824" h="16876" fill="none" extrusionOk="0">
                  <a:moveTo>
                    <a:pt x="1" y="1"/>
                  </a:moveTo>
                  <a:cubicBezTo>
                    <a:pt x="1" y="1"/>
                    <a:pt x="1388" y="16220"/>
                    <a:pt x="1581" y="16644"/>
                  </a:cubicBezTo>
                  <a:cubicBezTo>
                    <a:pt x="1696" y="16875"/>
                    <a:pt x="3584" y="16875"/>
                    <a:pt x="5279" y="16798"/>
                  </a:cubicBezTo>
                  <a:cubicBezTo>
                    <a:pt x="6859" y="16760"/>
                    <a:pt x="8130" y="15488"/>
                    <a:pt x="8246" y="13909"/>
                  </a:cubicBezTo>
                  <a:lnTo>
                    <a:pt x="8823" y="3275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43"/>
            <p:cNvSpPr/>
            <p:nvPr/>
          </p:nvSpPr>
          <p:spPr>
            <a:xfrm>
              <a:off x="3851200" y="4089750"/>
              <a:ext cx="221550" cy="419525"/>
            </a:xfrm>
            <a:custGeom>
              <a:avLst/>
              <a:gdLst/>
              <a:ahLst/>
              <a:cxnLst/>
              <a:rect l="l" t="t" r="r" b="b"/>
              <a:pathLst>
                <a:path w="8862" h="16781" extrusionOk="0">
                  <a:moveTo>
                    <a:pt x="8861" y="1"/>
                  </a:moveTo>
                  <a:lnTo>
                    <a:pt x="0" y="3198"/>
                  </a:lnTo>
                  <a:lnTo>
                    <a:pt x="578" y="14024"/>
                  </a:lnTo>
                  <a:cubicBezTo>
                    <a:pt x="655" y="15488"/>
                    <a:pt x="1811" y="16683"/>
                    <a:pt x="3275" y="16721"/>
                  </a:cubicBezTo>
                  <a:cubicBezTo>
                    <a:pt x="4044" y="16755"/>
                    <a:pt x="4865" y="16781"/>
                    <a:pt x="5556" y="16781"/>
                  </a:cubicBezTo>
                  <a:cubicBezTo>
                    <a:pt x="6457" y="16781"/>
                    <a:pt x="7139" y="16736"/>
                    <a:pt x="7204" y="16605"/>
                  </a:cubicBezTo>
                  <a:cubicBezTo>
                    <a:pt x="7397" y="16182"/>
                    <a:pt x="8861" y="1"/>
                    <a:pt x="8861" y="1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43"/>
            <p:cNvSpPr/>
            <p:nvPr/>
          </p:nvSpPr>
          <p:spPr>
            <a:xfrm>
              <a:off x="3851200" y="4089750"/>
              <a:ext cx="221550" cy="420925"/>
            </a:xfrm>
            <a:custGeom>
              <a:avLst/>
              <a:gdLst/>
              <a:ahLst/>
              <a:cxnLst/>
              <a:rect l="l" t="t" r="r" b="b"/>
              <a:pathLst>
                <a:path w="8862" h="16837" fill="none" extrusionOk="0">
                  <a:moveTo>
                    <a:pt x="8861" y="1"/>
                  </a:moveTo>
                  <a:cubicBezTo>
                    <a:pt x="8861" y="1"/>
                    <a:pt x="7397" y="16182"/>
                    <a:pt x="7204" y="16605"/>
                  </a:cubicBezTo>
                  <a:cubicBezTo>
                    <a:pt x="7089" y="16837"/>
                    <a:pt x="5047" y="16798"/>
                    <a:pt x="3275" y="16721"/>
                  </a:cubicBezTo>
                  <a:cubicBezTo>
                    <a:pt x="1811" y="16683"/>
                    <a:pt x="655" y="15488"/>
                    <a:pt x="578" y="14024"/>
                  </a:cubicBezTo>
                  <a:lnTo>
                    <a:pt x="0" y="3198"/>
                  </a:ln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43"/>
            <p:cNvSpPr/>
            <p:nvPr/>
          </p:nvSpPr>
          <p:spPr>
            <a:xfrm>
              <a:off x="4031300" y="3648625"/>
              <a:ext cx="296675" cy="317475"/>
            </a:xfrm>
            <a:custGeom>
              <a:avLst/>
              <a:gdLst/>
              <a:ahLst/>
              <a:cxnLst/>
              <a:rect l="l" t="t" r="r" b="b"/>
              <a:pathLst>
                <a:path w="11867" h="12699" extrusionOk="0">
                  <a:moveTo>
                    <a:pt x="77" y="1"/>
                  </a:moveTo>
                  <a:lnTo>
                    <a:pt x="0" y="9709"/>
                  </a:lnTo>
                  <a:lnTo>
                    <a:pt x="7398" y="12522"/>
                  </a:lnTo>
                  <a:cubicBezTo>
                    <a:pt x="7705" y="12642"/>
                    <a:pt x="8018" y="12699"/>
                    <a:pt x="8325" y="12699"/>
                  </a:cubicBezTo>
                  <a:cubicBezTo>
                    <a:pt x="9595" y="12699"/>
                    <a:pt x="10785" y="11722"/>
                    <a:pt x="11250" y="10172"/>
                  </a:cubicBezTo>
                  <a:cubicBezTo>
                    <a:pt x="11250" y="10133"/>
                    <a:pt x="11289" y="10133"/>
                    <a:pt x="11289" y="10133"/>
                  </a:cubicBezTo>
                  <a:cubicBezTo>
                    <a:pt x="11867" y="8207"/>
                    <a:pt x="11058" y="6049"/>
                    <a:pt x="9555" y="5240"/>
                  </a:cubicBezTo>
                  <a:cubicBezTo>
                    <a:pt x="6319" y="3468"/>
                    <a:pt x="347" y="155"/>
                    <a:pt x="77" y="1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43"/>
            <p:cNvSpPr/>
            <p:nvPr/>
          </p:nvSpPr>
          <p:spPr>
            <a:xfrm>
              <a:off x="4031300" y="3648625"/>
              <a:ext cx="296675" cy="328475"/>
            </a:xfrm>
            <a:custGeom>
              <a:avLst/>
              <a:gdLst/>
              <a:ahLst/>
              <a:cxnLst/>
              <a:rect l="l" t="t" r="r" b="b"/>
              <a:pathLst>
                <a:path w="11867" h="13139" fill="none" extrusionOk="0">
                  <a:moveTo>
                    <a:pt x="77" y="1"/>
                  </a:moveTo>
                  <a:cubicBezTo>
                    <a:pt x="347" y="155"/>
                    <a:pt x="6319" y="3468"/>
                    <a:pt x="9555" y="5240"/>
                  </a:cubicBezTo>
                  <a:cubicBezTo>
                    <a:pt x="11058" y="6049"/>
                    <a:pt x="11867" y="8207"/>
                    <a:pt x="11289" y="10133"/>
                  </a:cubicBezTo>
                  <a:cubicBezTo>
                    <a:pt x="11289" y="10133"/>
                    <a:pt x="11250" y="10133"/>
                    <a:pt x="11250" y="10172"/>
                  </a:cubicBezTo>
                  <a:cubicBezTo>
                    <a:pt x="10672" y="12098"/>
                    <a:pt x="8977" y="13138"/>
                    <a:pt x="7398" y="12522"/>
                  </a:cubicBezTo>
                  <a:lnTo>
                    <a:pt x="0" y="9709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43"/>
            <p:cNvSpPr/>
            <p:nvPr/>
          </p:nvSpPr>
          <p:spPr>
            <a:xfrm>
              <a:off x="3309900" y="3582900"/>
              <a:ext cx="339050" cy="297875"/>
            </a:xfrm>
            <a:custGeom>
              <a:avLst/>
              <a:gdLst/>
              <a:ahLst/>
              <a:cxnLst/>
              <a:rect l="l" t="t" r="r" b="b"/>
              <a:pathLst>
                <a:path w="13562" h="11915" extrusionOk="0">
                  <a:moveTo>
                    <a:pt x="2959" y="0"/>
                  </a:moveTo>
                  <a:cubicBezTo>
                    <a:pt x="1597" y="0"/>
                    <a:pt x="494" y="989"/>
                    <a:pt x="270" y="2591"/>
                  </a:cubicBezTo>
                  <a:cubicBezTo>
                    <a:pt x="270" y="2591"/>
                    <a:pt x="270" y="2630"/>
                    <a:pt x="270" y="2630"/>
                  </a:cubicBezTo>
                  <a:cubicBezTo>
                    <a:pt x="0" y="4517"/>
                    <a:pt x="1195" y="6559"/>
                    <a:pt x="2890" y="7253"/>
                  </a:cubicBezTo>
                  <a:cubicBezTo>
                    <a:pt x="6511" y="8832"/>
                    <a:pt x="13253" y="11760"/>
                    <a:pt x="13561" y="11914"/>
                  </a:cubicBezTo>
                  <a:lnTo>
                    <a:pt x="11905" y="2514"/>
                  </a:lnTo>
                  <a:lnTo>
                    <a:pt x="3814" y="125"/>
                  </a:lnTo>
                  <a:cubicBezTo>
                    <a:pt x="3522" y="41"/>
                    <a:pt x="3235" y="0"/>
                    <a:pt x="2959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43"/>
            <p:cNvSpPr/>
            <p:nvPr/>
          </p:nvSpPr>
          <p:spPr>
            <a:xfrm>
              <a:off x="3309900" y="3573500"/>
              <a:ext cx="339050" cy="307275"/>
            </a:xfrm>
            <a:custGeom>
              <a:avLst/>
              <a:gdLst/>
              <a:ahLst/>
              <a:cxnLst/>
              <a:rect l="l" t="t" r="r" b="b"/>
              <a:pathLst>
                <a:path w="13562" h="12291" fill="none" extrusionOk="0">
                  <a:moveTo>
                    <a:pt x="13561" y="12290"/>
                  </a:moveTo>
                  <a:cubicBezTo>
                    <a:pt x="13253" y="12136"/>
                    <a:pt x="6511" y="9208"/>
                    <a:pt x="2890" y="7629"/>
                  </a:cubicBezTo>
                  <a:cubicBezTo>
                    <a:pt x="1195" y="6935"/>
                    <a:pt x="0" y="4893"/>
                    <a:pt x="270" y="3006"/>
                  </a:cubicBezTo>
                  <a:cubicBezTo>
                    <a:pt x="270" y="3006"/>
                    <a:pt x="270" y="2967"/>
                    <a:pt x="270" y="2967"/>
                  </a:cubicBezTo>
                  <a:cubicBezTo>
                    <a:pt x="540" y="1041"/>
                    <a:pt x="2081" y="1"/>
                    <a:pt x="3814" y="501"/>
                  </a:cubicBezTo>
                  <a:lnTo>
                    <a:pt x="11905" y="2890"/>
                  </a:lnTo>
                  <a:close/>
                </a:path>
              </a:pathLst>
            </a:custGeom>
            <a:noFill/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43"/>
            <p:cNvSpPr/>
            <p:nvPr/>
          </p:nvSpPr>
          <p:spPr>
            <a:xfrm>
              <a:off x="3518900" y="3518600"/>
              <a:ext cx="584650" cy="725300"/>
            </a:xfrm>
            <a:custGeom>
              <a:avLst/>
              <a:gdLst/>
              <a:ahLst/>
              <a:cxnLst/>
              <a:rect l="l" t="t" r="r" b="b"/>
              <a:pathLst>
                <a:path w="23386" h="29012" extrusionOk="0">
                  <a:moveTo>
                    <a:pt x="11672" y="0"/>
                  </a:moveTo>
                  <a:cubicBezTo>
                    <a:pt x="5257" y="0"/>
                    <a:pt x="39" y="9225"/>
                    <a:pt x="0" y="17222"/>
                  </a:cubicBezTo>
                  <a:cubicBezTo>
                    <a:pt x="0" y="25235"/>
                    <a:pt x="5240" y="29011"/>
                    <a:pt x="11674" y="29011"/>
                  </a:cubicBezTo>
                  <a:cubicBezTo>
                    <a:pt x="11706" y="29011"/>
                    <a:pt x="11739" y="29011"/>
                    <a:pt x="11771" y="29011"/>
                  </a:cubicBezTo>
                  <a:cubicBezTo>
                    <a:pt x="18161" y="29011"/>
                    <a:pt x="23348" y="25233"/>
                    <a:pt x="23386" y="17260"/>
                  </a:cubicBezTo>
                  <a:cubicBezTo>
                    <a:pt x="23386" y="9247"/>
                    <a:pt x="18185" y="1"/>
                    <a:pt x="11712" y="1"/>
                  </a:cubicBezTo>
                  <a:cubicBezTo>
                    <a:pt x="11699" y="0"/>
                    <a:pt x="11686" y="0"/>
                    <a:pt x="11672" y="0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43"/>
            <p:cNvSpPr/>
            <p:nvPr/>
          </p:nvSpPr>
          <p:spPr>
            <a:xfrm>
              <a:off x="3518900" y="3517650"/>
              <a:ext cx="584650" cy="727200"/>
            </a:xfrm>
            <a:custGeom>
              <a:avLst/>
              <a:gdLst/>
              <a:ahLst/>
              <a:cxnLst/>
              <a:rect l="l" t="t" r="r" b="b"/>
              <a:pathLst>
                <a:path w="23386" h="29088" fill="none" extrusionOk="0">
                  <a:moveTo>
                    <a:pt x="23386" y="17298"/>
                  </a:moveTo>
                  <a:cubicBezTo>
                    <a:pt x="23347" y="25312"/>
                    <a:pt x="18108" y="29087"/>
                    <a:pt x="11674" y="29049"/>
                  </a:cubicBezTo>
                  <a:cubicBezTo>
                    <a:pt x="5240" y="29049"/>
                    <a:pt x="0" y="25273"/>
                    <a:pt x="0" y="17260"/>
                  </a:cubicBezTo>
                  <a:cubicBezTo>
                    <a:pt x="39" y="9246"/>
                    <a:pt x="5279" y="0"/>
                    <a:pt x="11712" y="39"/>
                  </a:cubicBezTo>
                  <a:cubicBezTo>
                    <a:pt x="18185" y="39"/>
                    <a:pt x="23386" y="9285"/>
                    <a:pt x="23386" y="1729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43"/>
            <p:cNvSpPr/>
            <p:nvPr/>
          </p:nvSpPr>
          <p:spPr>
            <a:xfrm>
              <a:off x="3532375" y="3518600"/>
              <a:ext cx="568300" cy="385300"/>
            </a:xfrm>
            <a:custGeom>
              <a:avLst/>
              <a:gdLst/>
              <a:ahLst/>
              <a:cxnLst/>
              <a:rect l="l" t="t" r="r" b="b"/>
              <a:pathLst>
                <a:path w="22732" h="15412" extrusionOk="0">
                  <a:moveTo>
                    <a:pt x="11124" y="0"/>
                  </a:moveTo>
                  <a:cubicBezTo>
                    <a:pt x="5906" y="0"/>
                    <a:pt x="1460" y="6108"/>
                    <a:pt x="1" y="12714"/>
                  </a:cubicBezTo>
                  <a:cubicBezTo>
                    <a:pt x="1272" y="12290"/>
                    <a:pt x="2582" y="11982"/>
                    <a:pt x="3930" y="11751"/>
                  </a:cubicBezTo>
                  <a:cubicBezTo>
                    <a:pt x="5649" y="11495"/>
                    <a:pt x="7421" y="11345"/>
                    <a:pt x="9196" y="11345"/>
                  </a:cubicBezTo>
                  <a:cubicBezTo>
                    <a:pt x="11955" y="11345"/>
                    <a:pt x="14720" y="11708"/>
                    <a:pt x="17299" y="12599"/>
                  </a:cubicBezTo>
                  <a:cubicBezTo>
                    <a:pt x="19264" y="13292"/>
                    <a:pt x="21036" y="14255"/>
                    <a:pt x="22731" y="15411"/>
                  </a:cubicBezTo>
                  <a:cubicBezTo>
                    <a:pt x="22038" y="7860"/>
                    <a:pt x="17145" y="1"/>
                    <a:pt x="11173" y="1"/>
                  </a:cubicBezTo>
                  <a:cubicBezTo>
                    <a:pt x="11157" y="0"/>
                    <a:pt x="11141" y="0"/>
                    <a:pt x="11124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43"/>
            <p:cNvSpPr/>
            <p:nvPr/>
          </p:nvSpPr>
          <p:spPr>
            <a:xfrm>
              <a:off x="3532375" y="3517650"/>
              <a:ext cx="568300" cy="386250"/>
            </a:xfrm>
            <a:custGeom>
              <a:avLst/>
              <a:gdLst/>
              <a:ahLst/>
              <a:cxnLst/>
              <a:rect l="l" t="t" r="r" b="b"/>
              <a:pathLst>
                <a:path w="22732" h="15450" fill="none" extrusionOk="0">
                  <a:moveTo>
                    <a:pt x="3930" y="11789"/>
                  </a:moveTo>
                  <a:cubicBezTo>
                    <a:pt x="8322" y="11134"/>
                    <a:pt x="13061" y="11173"/>
                    <a:pt x="17299" y="12637"/>
                  </a:cubicBezTo>
                  <a:cubicBezTo>
                    <a:pt x="19264" y="13330"/>
                    <a:pt x="21036" y="14293"/>
                    <a:pt x="22731" y="15449"/>
                  </a:cubicBezTo>
                  <a:cubicBezTo>
                    <a:pt x="22038" y="7898"/>
                    <a:pt x="17145" y="39"/>
                    <a:pt x="11173" y="39"/>
                  </a:cubicBezTo>
                  <a:cubicBezTo>
                    <a:pt x="5934" y="0"/>
                    <a:pt x="1465" y="6126"/>
                    <a:pt x="1" y="12752"/>
                  </a:cubicBezTo>
                  <a:cubicBezTo>
                    <a:pt x="1272" y="12328"/>
                    <a:pt x="2582" y="12020"/>
                    <a:pt x="3930" y="11789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rgbClr val="5C373B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43"/>
            <p:cNvSpPr/>
            <p:nvPr/>
          </p:nvSpPr>
          <p:spPr>
            <a:xfrm>
              <a:off x="3285825" y="2889650"/>
              <a:ext cx="1053700" cy="797550"/>
            </a:xfrm>
            <a:custGeom>
              <a:avLst/>
              <a:gdLst/>
              <a:ahLst/>
              <a:cxnLst/>
              <a:rect l="l" t="t" r="r" b="b"/>
              <a:pathLst>
                <a:path w="42148" h="31902" extrusionOk="0">
                  <a:moveTo>
                    <a:pt x="21057" y="1"/>
                  </a:moveTo>
                  <a:cubicBezTo>
                    <a:pt x="9447" y="1"/>
                    <a:pt x="0" y="12074"/>
                    <a:pt x="0" y="20882"/>
                  </a:cubicBezTo>
                  <a:cubicBezTo>
                    <a:pt x="0" y="29666"/>
                    <a:pt x="9400" y="31901"/>
                    <a:pt x="21035" y="31901"/>
                  </a:cubicBezTo>
                  <a:cubicBezTo>
                    <a:pt x="21135" y="31901"/>
                    <a:pt x="21234" y="31901"/>
                    <a:pt x="21333" y="31901"/>
                  </a:cubicBezTo>
                  <a:cubicBezTo>
                    <a:pt x="32831" y="31901"/>
                    <a:pt x="42109" y="29668"/>
                    <a:pt x="42109" y="20959"/>
                  </a:cubicBezTo>
                  <a:cubicBezTo>
                    <a:pt x="42148" y="12137"/>
                    <a:pt x="32709" y="1"/>
                    <a:pt x="21112" y="1"/>
                  </a:cubicBezTo>
                  <a:cubicBezTo>
                    <a:pt x="21094" y="1"/>
                    <a:pt x="21076" y="1"/>
                    <a:pt x="21057" y="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43"/>
            <p:cNvSpPr/>
            <p:nvPr/>
          </p:nvSpPr>
          <p:spPr>
            <a:xfrm>
              <a:off x="3285825" y="2888700"/>
              <a:ext cx="1053700" cy="799450"/>
            </a:xfrm>
            <a:custGeom>
              <a:avLst/>
              <a:gdLst/>
              <a:ahLst/>
              <a:cxnLst/>
              <a:rect l="l" t="t" r="r" b="b"/>
              <a:pathLst>
                <a:path w="42148" h="31978" fill="none" extrusionOk="0">
                  <a:moveTo>
                    <a:pt x="42109" y="20997"/>
                  </a:moveTo>
                  <a:cubicBezTo>
                    <a:pt x="42109" y="29781"/>
                    <a:pt x="32670" y="31977"/>
                    <a:pt x="21035" y="31939"/>
                  </a:cubicBezTo>
                  <a:cubicBezTo>
                    <a:pt x="9400" y="31939"/>
                    <a:pt x="0" y="29704"/>
                    <a:pt x="0" y="20920"/>
                  </a:cubicBezTo>
                  <a:cubicBezTo>
                    <a:pt x="0" y="12098"/>
                    <a:pt x="9478" y="0"/>
                    <a:pt x="21112" y="39"/>
                  </a:cubicBezTo>
                  <a:cubicBezTo>
                    <a:pt x="32709" y="39"/>
                    <a:pt x="42148" y="12175"/>
                    <a:pt x="42109" y="20997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43"/>
            <p:cNvSpPr/>
            <p:nvPr/>
          </p:nvSpPr>
          <p:spPr>
            <a:xfrm>
              <a:off x="3542575" y="3315250"/>
              <a:ext cx="136225" cy="108850"/>
            </a:xfrm>
            <a:custGeom>
              <a:avLst/>
              <a:gdLst/>
              <a:ahLst/>
              <a:cxnLst/>
              <a:rect l="l" t="t" r="r" b="b"/>
              <a:pathLst>
                <a:path w="5449" h="4354" extrusionOk="0">
                  <a:moveTo>
                    <a:pt x="2791" y="0"/>
                  </a:moveTo>
                  <a:cubicBezTo>
                    <a:pt x="1280" y="0"/>
                    <a:pt x="0" y="1650"/>
                    <a:pt x="787" y="3088"/>
                  </a:cubicBezTo>
                  <a:cubicBezTo>
                    <a:pt x="1095" y="3666"/>
                    <a:pt x="1596" y="4089"/>
                    <a:pt x="2213" y="4243"/>
                  </a:cubicBezTo>
                  <a:cubicBezTo>
                    <a:pt x="2441" y="4315"/>
                    <a:pt x="2676" y="4354"/>
                    <a:pt x="2911" y="4354"/>
                  </a:cubicBezTo>
                  <a:cubicBezTo>
                    <a:pt x="3430" y="4354"/>
                    <a:pt x="3946" y="4167"/>
                    <a:pt x="4370" y="3743"/>
                  </a:cubicBezTo>
                  <a:cubicBezTo>
                    <a:pt x="5449" y="2587"/>
                    <a:pt x="4909" y="506"/>
                    <a:pt x="3368" y="83"/>
                  </a:cubicBezTo>
                  <a:cubicBezTo>
                    <a:pt x="3175" y="27"/>
                    <a:pt x="2981" y="0"/>
                    <a:pt x="279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43"/>
            <p:cNvSpPr/>
            <p:nvPr/>
          </p:nvSpPr>
          <p:spPr>
            <a:xfrm>
              <a:off x="3944200" y="3321025"/>
              <a:ext cx="136250" cy="109650"/>
            </a:xfrm>
            <a:custGeom>
              <a:avLst/>
              <a:gdLst/>
              <a:ahLst/>
              <a:cxnLst/>
              <a:rect l="l" t="t" r="r" b="b"/>
              <a:pathLst>
                <a:path w="5450" h="4386" extrusionOk="0">
                  <a:moveTo>
                    <a:pt x="2792" y="1"/>
                  </a:moveTo>
                  <a:cubicBezTo>
                    <a:pt x="1281" y="1"/>
                    <a:pt x="0" y="1655"/>
                    <a:pt x="788" y="3126"/>
                  </a:cubicBezTo>
                  <a:cubicBezTo>
                    <a:pt x="1057" y="3666"/>
                    <a:pt x="1597" y="4089"/>
                    <a:pt x="2213" y="4282"/>
                  </a:cubicBezTo>
                  <a:cubicBezTo>
                    <a:pt x="2429" y="4350"/>
                    <a:pt x="2653" y="4385"/>
                    <a:pt x="2875" y="4385"/>
                  </a:cubicBezTo>
                  <a:cubicBezTo>
                    <a:pt x="3403" y="4385"/>
                    <a:pt x="3925" y="4188"/>
                    <a:pt x="4332" y="3781"/>
                  </a:cubicBezTo>
                  <a:cubicBezTo>
                    <a:pt x="5449" y="2587"/>
                    <a:pt x="4910" y="545"/>
                    <a:pt x="3369" y="83"/>
                  </a:cubicBezTo>
                  <a:cubicBezTo>
                    <a:pt x="3175" y="27"/>
                    <a:pt x="2982" y="1"/>
                    <a:pt x="279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43"/>
            <p:cNvSpPr/>
            <p:nvPr/>
          </p:nvSpPr>
          <p:spPr>
            <a:xfrm>
              <a:off x="3387900" y="3379400"/>
              <a:ext cx="188800" cy="173700"/>
            </a:xfrm>
            <a:custGeom>
              <a:avLst/>
              <a:gdLst/>
              <a:ahLst/>
              <a:cxnLst/>
              <a:rect l="l" t="t" r="r" b="b"/>
              <a:pathLst>
                <a:path w="7552" h="6948" extrusionOk="0">
                  <a:moveTo>
                    <a:pt x="3759" y="1"/>
                  </a:moveTo>
                  <a:cubicBezTo>
                    <a:pt x="3549" y="1"/>
                    <a:pt x="3336" y="20"/>
                    <a:pt x="3121" y="59"/>
                  </a:cubicBezTo>
                  <a:cubicBezTo>
                    <a:pt x="1272" y="445"/>
                    <a:pt x="1" y="2255"/>
                    <a:pt x="386" y="4143"/>
                  </a:cubicBezTo>
                  <a:cubicBezTo>
                    <a:pt x="691" y="5769"/>
                    <a:pt x="2127" y="6947"/>
                    <a:pt x="3752" y="6947"/>
                  </a:cubicBezTo>
                  <a:cubicBezTo>
                    <a:pt x="3975" y="6947"/>
                    <a:pt x="4203" y="6925"/>
                    <a:pt x="4431" y="6878"/>
                  </a:cubicBezTo>
                  <a:cubicBezTo>
                    <a:pt x="6319" y="6532"/>
                    <a:pt x="7552" y="4721"/>
                    <a:pt x="7167" y="2833"/>
                  </a:cubicBezTo>
                  <a:cubicBezTo>
                    <a:pt x="6859" y="1160"/>
                    <a:pt x="5402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43"/>
            <p:cNvSpPr/>
            <p:nvPr/>
          </p:nvSpPr>
          <p:spPr>
            <a:xfrm>
              <a:off x="3387900" y="3372200"/>
              <a:ext cx="188800" cy="188800"/>
            </a:xfrm>
            <a:custGeom>
              <a:avLst/>
              <a:gdLst/>
              <a:ahLst/>
              <a:cxnLst/>
              <a:rect l="l" t="t" r="r" b="b"/>
              <a:pathLst>
                <a:path w="7552" h="7552" fill="none" extrusionOk="0">
                  <a:moveTo>
                    <a:pt x="386" y="4431"/>
                  </a:moveTo>
                  <a:cubicBezTo>
                    <a:pt x="733" y="6280"/>
                    <a:pt x="2544" y="7552"/>
                    <a:pt x="4431" y="7166"/>
                  </a:cubicBezTo>
                  <a:cubicBezTo>
                    <a:pt x="6319" y="6820"/>
                    <a:pt x="7552" y="5009"/>
                    <a:pt x="7167" y="3121"/>
                  </a:cubicBezTo>
                  <a:cubicBezTo>
                    <a:pt x="6820" y="1233"/>
                    <a:pt x="5009" y="1"/>
                    <a:pt x="3121" y="347"/>
                  </a:cubicBezTo>
                  <a:cubicBezTo>
                    <a:pt x="1272" y="733"/>
                    <a:pt x="1" y="2543"/>
                    <a:pt x="386" y="4431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43"/>
            <p:cNvSpPr/>
            <p:nvPr/>
          </p:nvSpPr>
          <p:spPr>
            <a:xfrm>
              <a:off x="3504450" y="3412650"/>
              <a:ext cx="38550" cy="47025"/>
            </a:xfrm>
            <a:custGeom>
              <a:avLst/>
              <a:gdLst/>
              <a:ahLst/>
              <a:cxnLst/>
              <a:rect l="l" t="t" r="r" b="b"/>
              <a:pathLst>
                <a:path w="1542" h="1881" extrusionOk="0">
                  <a:moveTo>
                    <a:pt x="374" y="1"/>
                  </a:moveTo>
                  <a:cubicBezTo>
                    <a:pt x="330" y="1"/>
                    <a:pt x="283" y="14"/>
                    <a:pt x="232" y="39"/>
                  </a:cubicBezTo>
                  <a:cubicBezTo>
                    <a:pt x="78" y="78"/>
                    <a:pt x="1" y="270"/>
                    <a:pt x="78" y="424"/>
                  </a:cubicBezTo>
                  <a:cubicBezTo>
                    <a:pt x="386" y="848"/>
                    <a:pt x="655" y="1272"/>
                    <a:pt x="925" y="1734"/>
                  </a:cubicBezTo>
                  <a:cubicBezTo>
                    <a:pt x="1008" y="1818"/>
                    <a:pt x="1092" y="1881"/>
                    <a:pt x="1189" y="1881"/>
                  </a:cubicBezTo>
                  <a:cubicBezTo>
                    <a:pt x="1227" y="1881"/>
                    <a:pt x="1267" y="1871"/>
                    <a:pt x="1310" y="1850"/>
                  </a:cubicBezTo>
                  <a:cubicBezTo>
                    <a:pt x="1465" y="1811"/>
                    <a:pt x="1542" y="1580"/>
                    <a:pt x="1465" y="1465"/>
                  </a:cubicBezTo>
                  <a:cubicBezTo>
                    <a:pt x="1156" y="1041"/>
                    <a:pt x="887" y="579"/>
                    <a:pt x="617" y="155"/>
                  </a:cubicBezTo>
                  <a:cubicBezTo>
                    <a:pt x="540" y="52"/>
                    <a:pt x="463" y="1"/>
                    <a:pt x="3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43"/>
            <p:cNvSpPr/>
            <p:nvPr/>
          </p:nvSpPr>
          <p:spPr>
            <a:xfrm>
              <a:off x="3468825" y="3419275"/>
              <a:ext cx="39500" cy="46750"/>
            </a:xfrm>
            <a:custGeom>
              <a:avLst/>
              <a:gdLst/>
              <a:ahLst/>
              <a:cxnLst/>
              <a:rect l="l" t="t" r="r" b="b"/>
              <a:pathLst>
                <a:path w="1580" h="1870" extrusionOk="0">
                  <a:moveTo>
                    <a:pt x="346" y="0"/>
                  </a:moveTo>
                  <a:cubicBezTo>
                    <a:pt x="278" y="0"/>
                    <a:pt x="208" y="29"/>
                    <a:pt x="154" y="82"/>
                  </a:cubicBezTo>
                  <a:cubicBezTo>
                    <a:pt x="0" y="198"/>
                    <a:pt x="39" y="352"/>
                    <a:pt x="116" y="468"/>
                  </a:cubicBezTo>
                  <a:cubicBezTo>
                    <a:pt x="424" y="930"/>
                    <a:pt x="732" y="1354"/>
                    <a:pt x="1040" y="1778"/>
                  </a:cubicBezTo>
                  <a:cubicBezTo>
                    <a:pt x="1104" y="1841"/>
                    <a:pt x="1191" y="1870"/>
                    <a:pt x="1275" y="1870"/>
                  </a:cubicBezTo>
                  <a:cubicBezTo>
                    <a:pt x="1345" y="1870"/>
                    <a:pt x="1412" y="1851"/>
                    <a:pt x="1464" y="1816"/>
                  </a:cubicBezTo>
                  <a:cubicBezTo>
                    <a:pt x="1580" y="1701"/>
                    <a:pt x="1580" y="1508"/>
                    <a:pt x="1503" y="1392"/>
                  </a:cubicBezTo>
                  <a:lnTo>
                    <a:pt x="539" y="121"/>
                  </a:lnTo>
                  <a:cubicBezTo>
                    <a:pt x="498" y="38"/>
                    <a:pt x="424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43"/>
            <p:cNvSpPr/>
            <p:nvPr/>
          </p:nvSpPr>
          <p:spPr>
            <a:xfrm>
              <a:off x="3432225" y="3424225"/>
              <a:ext cx="35650" cy="46600"/>
            </a:xfrm>
            <a:custGeom>
              <a:avLst/>
              <a:gdLst/>
              <a:ahLst/>
              <a:cxnLst/>
              <a:rect l="l" t="t" r="r" b="b"/>
              <a:pathLst>
                <a:path w="1426" h="1864" extrusionOk="0">
                  <a:moveTo>
                    <a:pt x="382" y="0"/>
                  </a:moveTo>
                  <a:cubicBezTo>
                    <a:pt x="334" y="0"/>
                    <a:pt x="283" y="13"/>
                    <a:pt x="231" y="39"/>
                  </a:cubicBezTo>
                  <a:cubicBezTo>
                    <a:pt x="77" y="77"/>
                    <a:pt x="0" y="270"/>
                    <a:pt x="77" y="424"/>
                  </a:cubicBezTo>
                  <a:lnTo>
                    <a:pt x="809" y="1695"/>
                  </a:lnTo>
                  <a:cubicBezTo>
                    <a:pt x="868" y="1813"/>
                    <a:pt x="972" y="1863"/>
                    <a:pt x="1086" y="1863"/>
                  </a:cubicBezTo>
                  <a:cubicBezTo>
                    <a:pt x="1122" y="1863"/>
                    <a:pt x="1158" y="1858"/>
                    <a:pt x="1194" y="1849"/>
                  </a:cubicBezTo>
                  <a:cubicBezTo>
                    <a:pt x="1348" y="1772"/>
                    <a:pt x="1426" y="1580"/>
                    <a:pt x="1348" y="1464"/>
                  </a:cubicBezTo>
                  <a:cubicBezTo>
                    <a:pt x="1079" y="1002"/>
                    <a:pt x="848" y="578"/>
                    <a:pt x="616" y="154"/>
                  </a:cubicBezTo>
                  <a:cubicBezTo>
                    <a:pt x="565" y="51"/>
                    <a:pt x="479" y="0"/>
                    <a:pt x="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43"/>
            <p:cNvSpPr/>
            <p:nvPr/>
          </p:nvSpPr>
          <p:spPr>
            <a:xfrm>
              <a:off x="4047675" y="3367850"/>
              <a:ext cx="188800" cy="173425"/>
            </a:xfrm>
            <a:custGeom>
              <a:avLst/>
              <a:gdLst/>
              <a:ahLst/>
              <a:cxnLst/>
              <a:rect l="l" t="t" r="r" b="b"/>
              <a:pathLst>
                <a:path w="7552" h="6937" extrusionOk="0">
                  <a:moveTo>
                    <a:pt x="3759" y="1"/>
                  </a:moveTo>
                  <a:cubicBezTo>
                    <a:pt x="3549" y="1"/>
                    <a:pt x="3335" y="20"/>
                    <a:pt x="3121" y="59"/>
                  </a:cubicBezTo>
                  <a:cubicBezTo>
                    <a:pt x="1233" y="406"/>
                    <a:pt x="0" y="2216"/>
                    <a:pt x="347" y="4104"/>
                  </a:cubicBezTo>
                  <a:cubicBezTo>
                    <a:pt x="689" y="5778"/>
                    <a:pt x="2150" y="6937"/>
                    <a:pt x="3793" y="6937"/>
                  </a:cubicBezTo>
                  <a:cubicBezTo>
                    <a:pt x="4003" y="6937"/>
                    <a:pt x="4217" y="6918"/>
                    <a:pt x="4431" y="6878"/>
                  </a:cubicBezTo>
                  <a:cubicBezTo>
                    <a:pt x="6280" y="6531"/>
                    <a:pt x="7552" y="4682"/>
                    <a:pt x="7166" y="2833"/>
                  </a:cubicBezTo>
                  <a:cubicBezTo>
                    <a:pt x="6859" y="1159"/>
                    <a:pt x="5401" y="1"/>
                    <a:pt x="375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43"/>
            <p:cNvSpPr/>
            <p:nvPr/>
          </p:nvSpPr>
          <p:spPr>
            <a:xfrm>
              <a:off x="4047675" y="3360650"/>
              <a:ext cx="188800" cy="187825"/>
            </a:xfrm>
            <a:custGeom>
              <a:avLst/>
              <a:gdLst/>
              <a:ahLst/>
              <a:cxnLst/>
              <a:rect l="l" t="t" r="r" b="b"/>
              <a:pathLst>
                <a:path w="7552" h="7513" fill="none" extrusionOk="0">
                  <a:moveTo>
                    <a:pt x="347" y="4392"/>
                  </a:moveTo>
                  <a:cubicBezTo>
                    <a:pt x="732" y="6280"/>
                    <a:pt x="2543" y="7513"/>
                    <a:pt x="4431" y="7166"/>
                  </a:cubicBezTo>
                  <a:cubicBezTo>
                    <a:pt x="6280" y="6819"/>
                    <a:pt x="7552" y="4970"/>
                    <a:pt x="7166" y="3121"/>
                  </a:cubicBezTo>
                  <a:cubicBezTo>
                    <a:pt x="6820" y="1233"/>
                    <a:pt x="5009" y="0"/>
                    <a:pt x="3121" y="347"/>
                  </a:cubicBezTo>
                  <a:cubicBezTo>
                    <a:pt x="1233" y="694"/>
                    <a:pt x="0" y="2504"/>
                    <a:pt x="347" y="4392"/>
                  </a:cubicBez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43"/>
            <p:cNvSpPr/>
            <p:nvPr/>
          </p:nvSpPr>
          <p:spPr>
            <a:xfrm>
              <a:off x="4164225" y="3400325"/>
              <a:ext cx="38550" cy="47375"/>
            </a:xfrm>
            <a:custGeom>
              <a:avLst/>
              <a:gdLst/>
              <a:ahLst/>
              <a:cxnLst/>
              <a:rect l="l" t="t" r="r" b="b"/>
              <a:pathLst>
                <a:path w="1542" h="1895" extrusionOk="0">
                  <a:moveTo>
                    <a:pt x="320" y="0"/>
                  </a:moveTo>
                  <a:cubicBezTo>
                    <a:pt x="279" y="0"/>
                    <a:pt x="236" y="10"/>
                    <a:pt x="193" y="31"/>
                  </a:cubicBezTo>
                  <a:cubicBezTo>
                    <a:pt x="77" y="108"/>
                    <a:pt x="0" y="301"/>
                    <a:pt x="77" y="417"/>
                  </a:cubicBezTo>
                  <a:cubicBezTo>
                    <a:pt x="347" y="840"/>
                    <a:pt x="655" y="1303"/>
                    <a:pt x="925" y="1727"/>
                  </a:cubicBezTo>
                  <a:cubicBezTo>
                    <a:pt x="984" y="1844"/>
                    <a:pt x="1087" y="1895"/>
                    <a:pt x="1202" y="1895"/>
                  </a:cubicBezTo>
                  <a:cubicBezTo>
                    <a:pt x="1237" y="1895"/>
                    <a:pt x="1274" y="1890"/>
                    <a:pt x="1310" y="1881"/>
                  </a:cubicBezTo>
                  <a:cubicBezTo>
                    <a:pt x="1464" y="1804"/>
                    <a:pt x="1541" y="1611"/>
                    <a:pt x="1464" y="1495"/>
                  </a:cubicBezTo>
                  <a:cubicBezTo>
                    <a:pt x="1156" y="1033"/>
                    <a:pt x="886" y="609"/>
                    <a:pt x="578" y="147"/>
                  </a:cubicBezTo>
                  <a:cubicBezTo>
                    <a:pt x="522" y="64"/>
                    <a:pt x="427" y="0"/>
                    <a:pt x="3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43"/>
            <p:cNvSpPr/>
            <p:nvPr/>
          </p:nvSpPr>
          <p:spPr>
            <a:xfrm>
              <a:off x="4128575" y="3407450"/>
              <a:ext cx="39525" cy="46775"/>
            </a:xfrm>
            <a:custGeom>
              <a:avLst/>
              <a:gdLst/>
              <a:ahLst/>
              <a:cxnLst/>
              <a:rect l="l" t="t" r="r" b="b"/>
              <a:pathLst>
                <a:path w="1581" h="1871" extrusionOk="0">
                  <a:moveTo>
                    <a:pt x="340" y="1"/>
                  </a:moveTo>
                  <a:cubicBezTo>
                    <a:pt x="274" y="1"/>
                    <a:pt x="207" y="20"/>
                    <a:pt x="155" y="55"/>
                  </a:cubicBezTo>
                  <a:cubicBezTo>
                    <a:pt x="1" y="170"/>
                    <a:pt x="39" y="363"/>
                    <a:pt x="116" y="478"/>
                  </a:cubicBezTo>
                  <a:cubicBezTo>
                    <a:pt x="424" y="902"/>
                    <a:pt x="733" y="1326"/>
                    <a:pt x="1041" y="1750"/>
                  </a:cubicBezTo>
                  <a:cubicBezTo>
                    <a:pt x="1103" y="1832"/>
                    <a:pt x="1187" y="1871"/>
                    <a:pt x="1269" y="1871"/>
                  </a:cubicBezTo>
                  <a:cubicBezTo>
                    <a:pt x="1341" y="1871"/>
                    <a:pt x="1411" y="1842"/>
                    <a:pt x="1465" y="1788"/>
                  </a:cubicBezTo>
                  <a:cubicBezTo>
                    <a:pt x="1580" y="1711"/>
                    <a:pt x="1580" y="1519"/>
                    <a:pt x="1503" y="1403"/>
                  </a:cubicBezTo>
                  <a:lnTo>
                    <a:pt x="540" y="93"/>
                  </a:lnTo>
                  <a:cubicBezTo>
                    <a:pt x="498" y="29"/>
                    <a:pt x="42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43"/>
            <p:cNvSpPr/>
            <p:nvPr/>
          </p:nvSpPr>
          <p:spPr>
            <a:xfrm>
              <a:off x="4091975" y="3411900"/>
              <a:ext cx="35675" cy="46825"/>
            </a:xfrm>
            <a:custGeom>
              <a:avLst/>
              <a:gdLst/>
              <a:ahLst/>
              <a:cxnLst/>
              <a:rect l="l" t="t" r="r" b="b"/>
              <a:pathLst>
                <a:path w="1427" h="1873" extrusionOk="0">
                  <a:moveTo>
                    <a:pt x="338" y="0"/>
                  </a:moveTo>
                  <a:cubicBezTo>
                    <a:pt x="299" y="0"/>
                    <a:pt x="263" y="10"/>
                    <a:pt x="232" y="31"/>
                  </a:cubicBezTo>
                  <a:cubicBezTo>
                    <a:pt x="78" y="108"/>
                    <a:pt x="1" y="300"/>
                    <a:pt x="78" y="416"/>
                  </a:cubicBezTo>
                  <a:cubicBezTo>
                    <a:pt x="309" y="840"/>
                    <a:pt x="578" y="1264"/>
                    <a:pt x="810" y="1726"/>
                  </a:cubicBezTo>
                  <a:cubicBezTo>
                    <a:pt x="865" y="1809"/>
                    <a:pt x="961" y="1872"/>
                    <a:pt x="1067" y="1872"/>
                  </a:cubicBezTo>
                  <a:cubicBezTo>
                    <a:pt x="1109" y="1872"/>
                    <a:pt x="1152" y="1863"/>
                    <a:pt x="1195" y="1841"/>
                  </a:cubicBezTo>
                  <a:cubicBezTo>
                    <a:pt x="1349" y="1803"/>
                    <a:pt x="1426" y="1572"/>
                    <a:pt x="1349" y="1456"/>
                  </a:cubicBezTo>
                  <a:cubicBezTo>
                    <a:pt x="1079" y="1032"/>
                    <a:pt x="848" y="609"/>
                    <a:pt x="617" y="185"/>
                  </a:cubicBezTo>
                  <a:cubicBezTo>
                    <a:pt x="561" y="72"/>
                    <a:pt x="442" y="0"/>
                    <a:pt x="3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43"/>
            <p:cNvSpPr/>
            <p:nvPr/>
          </p:nvSpPr>
          <p:spPr>
            <a:xfrm>
              <a:off x="3755825" y="3331750"/>
              <a:ext cx="94425" cy="56850"/>
            </a:xfrm>
            <a:custGeom>
              <a:avLst/>
              <a:gdLst/>
              <a:ahLst/>
              <a:cxnLst/>
              <a:rect l="l" t="t" r="r" b="b"/>
              <a:pathLst>
                <a:path w="3777" h="2274" extrusionOk="0">
                  <a:moveTo>
                    <a:pt x="1889" y="0"/>
                  </a:moveTo>
                  <a:cubicBezTo>
                    <a:pt x="848" y="0"/>
                    <a:pt x="1" y="424"/>
                    <a:pt x="1" y="964"/>
                  </a:cubicBezTo>
                  <a:cubicBezTo>
                    <a:pt x="1" y="1503"/>
                    <a:pt x="1272" y="2274"/>
                    <a:pt x="1889" y="2274"/>
                  </a:cubicBezTo>
                  <a:cubicBezTo>
                    <a:pt x="2582" y="2274"/>
                    <a:pt x="3776" y="1503"/>
                    <a:pt x="3776" y="964"/>
                  </a:cubicBezTo>
                  <a:cubicBezTo>
                    <a:pt x="3776" y="424"/>
                    <a:pt x="2929" y="0"/>
                    <a:pt x="188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43"/>
            <p:cNvSpPr/>
            <p:nvPr/>
          </p:nvSpPr>
          <p:spPr>
            <a:xfrm>
              <a:off x="3681675" y="3361000"/>
              <a:ext cx="243700" cy="84650"/>
            </a:xfrm>
            <a:custGeom>
              <a:avLst/>
              <a:gdLst/>
              <a:ahLst/>
              <a:cxnLst/>
              <a:rect l="l" t="t" r="r" b="b"/>
              <a:pathLst>
                <a:path w="9748" h="3386" extrusionOk="0">
                  <a:moveTo>
                    <a:pt x="8553" y="1"/>
                  </a:moveTo>
                  <a:cubicBezTo>
                    <a:pt x="8288" y="1"/>
                    <a:pt x="8046" y="336"/>
                    <a:pt x="8284" y="603"/>
                  </a:cubicBezTo>
                  <a:cubicBezTo>
                    <a:pt x="9016" y="1296"/>
                    <a:pt x="8438" y="2336"/>
                    <a:pt x="7590" y="2568"/>
                  </a:cubicBezTo>
                  <a:cubicBezTo>
                    <a:pt x="7432" y="2614"/>
                    <a:pt x="7275" y="2635"/>
                    <a:pt x="7120" y="2635"/>
                  </a:cubicBezTo>
                  <a:cubicBezTo>
                    <a:pt x="6372" y="2635"/>
                    <a:pt x="5687" y="2134"/>
                    <a:pt x="5240" y="1527"/>
                  </a:cubicBezTo>
                  <a:cubicBezTo>
                    <a:pt x="5168" y="1431"/>
                    <a:pt x="5035" y="1349"/>
                    <a:pt x="4908" y="1349"/>
                  </a:cubicBezTo>
                  <a:cubicBezTo>
                    <a:pt x="4832" y="1349"/>
                    <a:pt x="4758" y="1378"/>
                    <a:pt x="4701" y="1450"/>
                  </a:cubicBezTo>
                  <a:cubicBezTo>
                    <a:pt x="4192" y="2094"/>
                    <a:pt x="3475" y="2679"/>
                    <a:pt x="2628" y="2679"/>
                  </a:cubicBezTo>
                  <a:cubicBezTo>
                    <a:pt x="2512" y="2679"/>
                    <a:pt x="2394" y="2668"/>
                    <a:pt x="2273" y="2645"/>
                  </a:cubicBezTo>
                  <a:cubicBezTo>
                    <a:pt x="1387" y="2490"/>
                    <a:pt x="771" y="1527"/>
                    <a:pt x="1310" y="718"/>
                  </a:cubicBezTo>
                  <a:cubicBezTo>
                    <a:pt x="1501" y="473"/>
                    <a:pt x="1268" y="228"/>
                    <a:pt x="1020" y="228"/>
                  </a:cubicBezTo>
                  <a:cubicBezTo>
                    <a:pt x="917" y="228"/>
                    <a:pt x="811" y="270"/>
                    <a:pt x="732" y="372"/>
                  </a:cubicBezTo>
                  <a:cubicBezTo>
                    <a:pt x="0" y="1412"/>
                    <a:pt x="655" y="2799"/>
                    <a:pt x="1773" y="3222"/>
                  </a:cubicBezTo>
                  <a:cubicBezTo>
                    <a:pt x="2053" y="3335"/>
                    <a:pt x="2337" y="3386"/>
                    <a:pt x="2616" y="3386"/>
                  </a:cubicBezTo>
                  <a:cubicBezTo>
                    <a:pt x="3486" y="3386"/>
                    <a:pt x="4319" y="2892"/>
                    <a:pt x="4932" y="2221"/>
                  </a:cubicBezTo>
                  <a:cubicBezTo>
                    <a:pt x="5527" y="2873"/>
                    <a:pt x="6311" y="3337"/>
                    <a:pt x="7159" y="3337"/>
                  </a:cubicBezTo>
                  <a:cubicBezTo>
                    <a:pt x="7463" y="3337"/>
                    <a:pt x="7776" y="3278"/>
                    <a:pt x="8091" y="3145"/>
                  </a:cubicBezTo>
                  <a:cubicBezTo>
                    <a:pt x="9285" y="2645"/>
                    <a:pt x="9748" y="1065"/>
                    <a:pt x="8784" y="102"/>
                  </a:cubicBezTo>
                  <a:cubicBezTo>
                    <a:pt x="8713" y="31"/>
                    <a:pt x="8632" y="1"/>
                    <a:pt x="855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43"/>
            <p:cNvSpPr/>
            <p:nvPr/>
          </p:nvSpPr>
          <p:spPr>
            <a:xfrm>
              <a:off x="3992775" y="3133300"/>
              <a:ext cx="100200" cy="80525"/>
            </a:xfrm>
            <a:custGeom>
              <a:avLst/>
              <a:gdLst/>
              <a:ahLst/>
              <a:cxnLst/>
              <a:rect l="l" t="t" r="r" b="b"/>
              <a:pathLst>
                <a:path w="4008" h="3221" extrusionOk="0">
                  <a:moveTo>
                    <a:pt x="1234" y="1"/>
                  </a:moveTo>
                  <a:cubicBezTo>
                    <a:pt x="897" y="1"/>
                    <a:pt x="565" y="93"/>
                    <a:pt x="270" y="310"/>
                  </a:cubicBezTo>
                  <a:cubicBezTo>
                    <a:pt x="77" y="426"/>
                    <a:pt x="0" y="618"/>
                    <a:pt x="116" y="811"/>
                  </a:cubicBezTo>
                  <a:cubicBezTo>
                    <a:pt x="194" y="942"/>
                    <a:pt x="344" y="1020"/>
                    <a:pt x="480" y="1020"/>
                  </a:cubicBezTo>
                  <a:cubicBezTo>
                    <a:pt x="545" y="1020"/>
                    <a:pt x="606" y="1002"/>
                    <a:pt x="655" y="965"/>
                  </a:cubicBezTo>
                  <a:cubicBezTo>
                    <a:pt x="847" y="838"/>
                    <a:pt x="1065" y="763"/>
                    <a:pt x="1265" y="763"/>
                  </a:cubicBezTo>
                  <a:cubicBezTo>
                    <a:pt x="1307" y="763"/>
                    <a:pt x="1348" y="766"/>
                    <a:pt x="1387" y="773"/>
                  </a:cubicBezTo>
                  <a:cubicBezTo>
                    <a:pt x="1696" y="811"/>
                    <a:pt x="1965" y="965"/>
                    <a:pt x="2196" y="1158"/>
                  </a:cubicBezTo>
                  <a:cubicBezTo>
                    <a:pt x="2697" y="1620"/>
                    <a:pt x="2967" y="2314"/>
                    <a:pt x="3198" y="2930"/>
                  </a:cubicBezTo>
                  <a:cubicBezTo>
                    <a:pt x="3230" y="3088"/>
                    <a:pt x="3391" y="3220"/>
                    <a:pt x="3554" y="3220"/>
                  </a:cubicBezTo>
                  <a:cubicBezTo>
                    <a:pt x="3590" y="3220"/>
                    <a:pt x="3626" y="3214"/>
                    <a:pt x="3660" y="3200"/>
                  </a:cubicBezTo>
                  <a:cubicBezTo>
                    <a:pt x="3853" y="3161"/>
                    <a:pt x="4007" y="2930"/>
                    <a:pt x="3930" y="2737"/>
                  </a:cubicBezTo>
                  <a:cubicBezTo>
                    <a:pt x="3660" y="1928"/>
                    <a:pt x="3314" y="1081"/>
                    <a:pt x="2659" y="503"/>
                  </a:cubicBezTo>
                  <a:cubicBezTo>
                    <a:pt x="2244" y="204"/>
                    <a:pt x="1734" y="1"/>
                    <a:pt x="123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009" name="Google Shape;3009;p43"/>
            <p:cNvSpPr/>
            <p:nvPr/>
          </p:nvSpPr>
          <p:spPr>
            <a:xfrm>
              <a:off x="3540075" y="3132350"/>
              <a:ext cx="100200" cy="80500"/>
            </a:xfrm>
            <a:custGeom>
              <a:avLst/>
              <a:gdLst/>
              <a:ahLst/>
              <a:cxnLst/>
              <a:rect l="l" t="t" r="r" b="b"/>
              <a:pathLst>
                <a:path w="4008" h="3220" extrusionOk="0">
                  <a:moveTo>
                    <a:pt x="2774" y="0"/>
                  </a:moveTo>
                  <a:cubicBezTo>
                    <a:pt x="2274" y="0"/>
                    <a:pt x="1764" y="203"/>
                    <a:pt x="1349" y="502"/>
                  </a:cubicBezTo>
                  <a:cubicBezTo>
                    <a:pt x="694" y="1080"/>
                    <a:pt x="348" y="1928"/>
                    <a:pt x="78" y="2737"/>
                  </a:cubicBezTo>
                  <a:cubicBezTo>
                    <a:pt x="1" y="2930"/>
                    <a:pt x="155" y="3161"/>
                    <a:pt x="348" y="3199"/>
                  </a:cubicBezTo>
                  <a:cubicBezTo>
                    <a:pt x="382" y="3213"/>
                    <a:pt x="417" y="3219"/>
                    <a:pt x="451" y="3219"/>
                  </a:cubicBezTo>
                  <a:cubicBezTo>
                    <a:pt x="606" y="3219"/>
                    <a:pt x="747" y="3087"/>
                    <a:pt x="810" y="2930"/>
                  </a:cubicBezTo>
                  <a:cubicBezTo>
                    <a:pt x="1041" y="2313"/>
                    <a:pt x="1272" y="1620"/>
                    <a:pt x="1812" y="1157"/>
                  </a:cubicBezTo>
                  <a:cubicBezTo>
                    <a:pt x="2043" y="965"/>
                    <a:pt x="2313" y="811"/>
                    <a:pt x="2582" y="772"/>
                  </a:cubicBezTo>
                  <a:cubicBezTo>
                    <a:pt x="2852" y="772"/>
                    <a:pt x="3122" y="811"/>
                    <a:pt x="3353" y="965"/>
                  </a:cubicBezTo>
                  <a:cubicBezTo>
                    <a:pt x="3404" y="1003"/>
                    <a:pt x="3468" y="1020"/>
                    <a:pt x="3535" y="1020"/>
                  </a:cubicBezTo>
                  <a:cubicBezTo>
                    <a:pt x="3670" y="1020"/>
                    <a:pt x="3815" y="952"/>
                    <a:pt x="3892" y="849"/>
                  </a:cubicBezTo>
                  <a:cubicBezTo>
                    <a:pt x="4008" y="656"/>
                    <a:pt x="3931" y="425"/>
                    <a:pt x="3738" y="310"/>
                  </a:cubicBezTo>
                  <a:cubicBezTo>
                    <a:pt x="3443" y="93"/>
                    <a:pt x="3111" y="0"/>
                    <a:pt x="27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6C6BB398-FC53-B590-6A28-429E58373A5D}"/>
              </a:ext>
            </a:extLst>
          </p:cNvPr>
          <p:cNvSpPr txBox="1"/>
          <p:nvPr/>
        </p:nvSpPr>
        <p:spPr>
          <a:xfrm>
            <a:off x="1703940" y="1344222"/>
            <a:ext cx="638126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800" dirty="0">
                <a:solidFill>
                  <a:schemeClr val="accent5"/>
                </a:solidFill>
                <a:latin typeface="UTM Conestoga" panose="02040603050506020204" pitchFamily="18" charset="0"/>
              </a:rPr>
              <a:t>KHỞI ĐỘNG</a:t>
            </a:r>
          </a:p>
        </p:txBody>
      </p:sp>
      <p:sp>
        <p:nvSpPr>
          <p:cNvPr id="191" name="Google Shape;3704;p52">
            <a:extLst>
              <a:ext uri="{FF2B5EF4-FFF2-40B4-BE49-F238E27FC236}">
                <a16:creationId xmlns:a16="http://schemas.microsoft.com/office/drawing/2014/main" xmlns="" id="{5B76764D-4C0F-4978-12AF-B23CD19FFA35}"/>
              </a:ext>
            </a:extLst>
          </p:cNvPr>
          <p:cNvSpPr/>
          <p:nvPr/>
        </p:nvSpPr>
        <p:spPr>
          <a:xfrm>
            <a:off x="335049" y="144638"/>
            <a:ext cx="1059727" cy="962540"/>
          </a:xfrm>
          <a:custGeom>
            <a:avLst/>
            <a:gdLst/>
            <a:ahLst/>
            <a:cxnLst/>
            <a:rect l="l" t="t" r="r" b="b"/>
            <a:pathLst>
              <a:path w="54412" h="54388" extrusionOk="0">
                <a:moveTo>
                  <a:pt x="54412" y="27194"/>
                </a:moveTo>
                <a:cubicBezTo>
                  <a:pt x="54412" y="42207"/>
                  <a:pt x="42231" y="54387"/>
                  <a:pt x="27218" y="54387"/>
                </a:cubicBezTo>
                <a:cubicBezTo>
                  <a:pt x="12181" y="54387"/>
                  <a:pt x="0" y="42207"/>
                  <a:pt x="0" y="27194"/>
                </a:cubicBezTo>
                <a:cubicBezTo>
                  <a:pt x="0" y="12181"/>
                  <a:pt x="12181" y="1"/>
                  <a:pt x="27218" y="1"/>
                </a:cubicBezTo>
                <a:cubicBezTo>
                  <a:pt x="42231" y="1"/>
                  <a:pt x="54412" y="12181"/>
                  <a:pt x="54412" y="27194"/>
                </a:cubicBezTo>
                <a:close/>
              </a:path>
            </a:pathLst>
          </a:custGeom>
          <a:solidFill>
            <a:schemeClr val="accent5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3705;p52">
            <a:extLst>
              <a:ext uri="{FF2B5EF4-FFF2-40B4-BE49-F238E27FC236}">
                <a16:creationId xmlns:a16="http://schemas.microsoft.com/office/drawing/2014/main" xmlns="" id="{27161CAF-96B3-7C3C-2F8A-142D4C8A9014}"/>
              </a:ext>
            </a:extLst>
          </p:cNvPr>
          <p:cNvSpPr/>
          <p:nvPr/>
        </p:nvSpPr>
        <p:spPr>
          <a:xfrm>
            <a:off x="877388" y="119722"/>
            <a:ext cx="1885259" cy="570385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3705;p52">
            <a:extLst>
              <a:ext uri="{FF2B5EF4-FFF2-40B4-BE49-F238E27FC236}">
                <a16:creationId xmlns:a16="http://schemas.microsoft.com/office/drawing/2014/main" xmlns="" id="{69F8D03A-D8C7-2109-8614-718F4437D837}"/>
              </a:ext>
            </a:extLst>
          </p:cNvPr>
          <p:cNvSpPr/>
          <p:nvPr/>
        </p:nvSpPr>
        <p:spPr>
          <a:xfrm>
            <a:off x="3639718" y="517666"/>
            <a:ext cx="1296720" cy="483818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8" name="Google Shape;2958;p43"/>
          <p:cNvGrpSpPr/>
          <p:nvPr/>
        </p:nvGrpSpPr>
        <p:grpSpPr>
          <a:xfrm>
            <a:off x="5893401" y="2746014"/>
            <a:ext cx="860516" cy="884370"/>
            <a:chOff x="3671775" y="2266575"/>
            <a:chExt cx="443075" cy="404550"/>
          </a:xfrm>
        </p:grpSpPr>
        <p:sp>
          <p:nvSpPr>
            <p:cNvPr id="2959" name="Google Shape;2959;p43"/>
            <p:cNvSpPr/>
            <p:nvPr/>
          </p:nvSpPr>
          <p:spPr>
            <a:xfrm>
              <a:off x="3671775" y="2270925"/>
              <a:ext cx="443075" cy="393625"/>
            </a:xfrm>
            <a:custGeom>
              <a:avLst/>
              <a:gdLst/>
              <a:ahLst/>
              <a:cxnLst/>
              <a:rect l="l" t="t" r="r" b="b"/>
              <a:pathLst>
                <a:path w="17723" h="15745" extrusionOk="0">
                  <a:moveTo>
                    <a:pt x="10056" y="0"/>
                  </a:moveTo>
                  <a:cubicBezTo>
                    <a:pt x="9719" y="0"/>
                    <a:pt x="9382" y="173"/>
                    <a:pt x="9208" y="520"/>
                  </a:cubicBezTo>
                  <a:lnTo>
                    <a:pt x="9170" y="636"/>
                  </a:lnTo>
                  <a:cubicBezTo>
                    <a:pt x="9068" y="819"/>
                    <a:pt x="8881" y="916"/>
                    <a:pt x="8698" y="916"/>
                  </a:cubicBezTo>
                  <a:cubicBezTo>
                    <a:pt x="8534" y="916"/>
                    <a:pt x="8375" y="838"/>
                    <a:pt x="8284" y="674"/>
                  </a:cubicBezTo>
                  <a:cubicBezTo>
                    <a:pt x="8102" y="351"/>
                    <a:pt x="7783" y="187"/>
                    <a:pt x="7464" y="187"/>
                  </a:cubicBezTo>
                  <a:cubicBezTo>
                    <a:pt x="7175" y="187"/>
                    <a:pt x="6887" y="322"/>
                    <a:pt x="6704" y="597"/>
                  </a:cubicBezTo>
                  <a:cubicBezTo>
                    <a:pt x="6242" y="1329"/>
                    <a:pt x="5934" y="2138"/>
                    <a:pt x="5856" y="3024"/>
                  </a:cubicBezTo>
                  <a:cubicBezTo>
                    <a:pt x="5779" y="3641"/>
                    <a:pt x="5856" y="4296"/>
                    <a:pt x="6011" y="4912"/>
                  </a:cubicBezTo>
                  <a:cubicBezTo>
                    <a:pt x="5285" y="4549"/>
                    <a:pt x="4447" y="4356"/>
                    <a:pt x="3617" y="4356"/>
                  </a:cubicBezTo>
                  <a:cubicBezTo>
                    <a:pt x="3477" y="4356"/>
                    <a:pt x="3337" y="4362"/>
                    <a:pt x="3198" y="4373"/>
                  </a:cubicBezTo>
                  <a:cubicBezTo>
                    <a:pt x="2351" y="4450"/>
                    <a:pt x="1503" y="4758"/>
                    <a:pt x="771" y="5220"/>
                  </a:cubicBezTo>
                  <a:cubicBezTo>
                    <a:pt x="232" y="5606"/>
                    <a:pt x="270" y="6453"/>
                    <a:pt x="848" y="6800"/>
                  </a:cubicBezTo>
                  <a:cubicBezTo>
                    <a:pt x="1195" y="7031"/>
                    <a:pt x="1156" y="7532"/>
                    <a:pt x="810" y="7686"/>
                  </a:cubicBezTo>
                  <a:lnTo>
                    <a:pt x="694" y="7763"/>
                  </a:lnTo>
                  <a:cubicBezTo>
                    <a:pt x="0" y="8071"/>
                    <a:pt x="0" y="9073"/>
                    <a:pt x="694" y="9458"/>
                  </a:cubicBezTo>
                  <a:cubicBezTo>
                    <a:pt x="1778" y="10000"/>
                    <a:pt x="2997" y="10271"/>
                    <a:pt x="4192" y="10271"/>
                  </a:cubicBezTo>
                  <a:cubicBezTo>
                    <a:pt x="4272" y="10271"/>
                    <a:pt x="4352" y="10270"/>
                    <a:pt x="4431" y="10267"/>
                  </a:cubicBezTo>
                  <a:lnTo>
                    <a:pt x="4431" y="10267"/>
                  </a:lnTo>
                  <a:cubicBezTo>
                    <a:pt x="4315" y="10460"/>
                    <a:pt x="4161" y="10691"/>
                    <a:pt x="4046" y="10922"/>
                  </a:cubicBezTo>
                  <a:cubicBezTo>
                    <a:pt x="3699" y="11731"/>
                    <a:pt x="3545" y="12617"/>
                    <a:pt x="3622" y="13465"/>
                  </a:cubicBezTo>
                  <a:cubicBezTo>
                    <a:pt x="3651" y="13963"/>
                    <a:pt x="4104" y="14305"/>
                    <a:pt x="4573" y="14305"/>
                  </a:cubicBezTo>
                  <a:cubicBezTo>
                    <a:pt x="4721" y="14305"/>
                    <a:pt x="4870" y="14271"/>
                    <a:pt x="5009" y="14197"/>
                  </a:cubicBezTo>
                  <a:cubicBezTo>
                    <a:pt x="5009" y="14158"/>
                    <a:pt x="5047" y="14158"/>
                    <a:pt x="5047" y="14158"/>
                  </a:cubicBezTo>
                  <a:cubicBezTo>
                    <a:pt x="5126" y="14115"/>
                    <a:pt x="5209" y="14095"/>
                    <a:pt x="5290" y="14095"/>
                  </a:cubicBezTo>
                  <a:cubicBezTo>
                    <a:pt x="5563" y="14095"/>
                    <a:pt x="5809" y="14323"/>
                    <a:pt x="5779" y="14621"/>
                  </a:cubicBezTo>
                  <a:lnTo>
                    <a:pt x="5779" y="14736"/>
                  </a:lnTo>
                  <a:cubicBezTo>
                    <a:pt x="5751" y="15335"/>
                    <a:pt x="6208" y="15744"/>
                    <a:pt x="6713" y="15744"/>
                  </a:cubicBezTo>
                  <a:cubicBezTo>
                    <a:pt x="6890" y="15744"/>
                    <a:pt x="7073" y="15694"/>
                    <a:pt x="7243" y="15584"/>
                  </a:cubicBezTo>
                  <a:cubicBezTo>
                    <a:pt x="8130" y="15006"/>
                    <a:pt x="8862" y="14197"/>
                    <a:pt x="9439" y="13311"/>
                  </a:cubicBezTo>
                  <a:cubicBezTo>
                    <a:pt x="10248" y="14235"/>
                    <a:pt x="11250" y="14929"/>
                    <a:pt x="12367" y="15391"/>
                  </a:cubicBezTo>
                  <a:cubicBezTo>
                    <a:pt x="12490" y="15443"/>
                    <a:pt x="12612" y="15466"/>
                    <a:pt x="12731" y="15466"/>
                  </a:cubicBezTo>
                  <a:cubicBezTo>
                    <a:pt x="13318" y="15466"/>
                    <a:pt x="13799" y="14884"/>
                    <a:pt x="13639" y="14274"/>
                  </a:cubicBezTo>
                  <a:lnTo>
                    <a:pt x="13600" y="14158"/>
                  </a:lnTo>
                  <a:cubicBezTo>
                    <a:pt x="13503" y="13833"/>
                    <a:pt x="13735" y="13507"/>
                    <a:pt x="14042" y="13507"/>
                  </a:cubicBezTo>
                  <a:cubicBezTo>
                    <a:pt x="14098" y="13507"/>
                    <a:pt x="14157" y="13518"/>
                    <a:pt x="14217" y="13542"/>
                  </a:cubicBezTo>
                  <a:lnTo>
                    <a:pt x="14255" y="13542"/>
                  </a:lnTo>
                  <a:cubicBezTo>
                    <a:pt x="14341" y="13569"/>
                    <a:pt x="14429" y="13582"/>
                    <a:pt x="14516" y="13582"/>
                  </a:cubicBezTo>
                  <a:cubicBezTo>
                    <a:pt x="15050" y="13582"/>
                    <a:pt x="15549" y="13104"/>
                    <a:pt x="15450" y="12540"/>
                  </a:cubicBezTo>
                  <a:cubicBezTo>
                    <a:pt x="15334" y="11693"/>
                    <a:pt x="14987" y="10845"/>
                    <a:pt x="14486" y="10152"/>
                  </a:cubicBezTo>
                  <a:cubicBezTo>
                    <a:pt x="14371" y="9998"/>
                    <a:pt x="14217" y="9843"/>
                    <a:pt x="14063" y="9689"/>
                  </a:cubicBezTo>
                  <a:cubicBezTo>
                    <a:pt x="15103" y="9612"/>
                    <a:pt x="16104" y="9343"/>
                    <a:pt x="16991" y="8880"/>
                  </a:cubicBezTo>
                  <a:cubicBezTo>
                    <a:pt x="17684" y="8534"/>
                    <a:pt x="17723" y="7532"/>
                    <a:pt x="16991" y="7185"/>
                  </a:cubicBezTo>
                  <a:lnTo>
                    <a:pt x="16875" y="7147"/>
                  </a:lnTo>
                  <a:cubicBezTo>
                    <a:pt x="16528" y="6993"/>
                    <a:pt x="16528" y="6453"/>
                    <a:pt x="16836" y="6261"/>
                  </a:cubicBezTo>
                  <a:lnTo>
                    <a:pt x="16875" y="6261"/>
                  </a:lnTo>
                  <a:cubicBezTo>
                    <a:pt x="17453" y="5914"/>
                    <a:pt x="17491" y="5066"/>
                    <a:pt x="16952" y="4681"/>
                  </a:cubicBezTo>
                  <a:cubicBezTo>
                    <a:pt x="16220" y="4219"/>
                    <a:pt x="15372" y="3910"/>
                    <a:pt x="14525" y="3833"/>
                  </a:cubicBezTo>
                  <a:cubicBezTo>
                    <a:pt x="14386" y="3822"/>
                    <a:pt x="14246" y="3817"/>
                    <a:pt x="14106" y="3817"/>
                  </a:cubicBezTo>
                  <a:cubicBezTo>
                    <a:pt x="13276" y="3817"/>
                    <a:pt x="12438" y="4010"/>
                    <a:pt x="11712" y="4373"/>
                  </a:cubicBezTo>
                  <a:cubicBezTo>
                    <a:pt x="11751" y="3063"/>
                    <a:pt x="11481" y="1714"/>
                    <a:pt x="10903" y="520"/>
                  </a:cubicBezTo>
                  <a:cubicBezTo>
                    <a:pt x="10730" y="173"/>
                    <a:pt x="10393" y="0"/>
                    <a:pt x="100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43"/>
            <p:cNvSpPr/>
            <p:nvPr/>
          </p:nvSpPr>
          <p:spPr>
            <a:xfrm>
              <a:off x="3671775" y="2266575"/>
              <a:ext cx="443075" cy="404550"/>
            </a:xfrm>
            <a:custGeom>
              <a:avLst/>
              <a:gdLst/>
              <a:ahLst/>
              <a:cxnLst/>
              <a:rect l="l" t="t" r="r" b="b"/>
              <a:pathLst>
                <a:path w="17723" h="16182" fill="none" extrusionOk="0">
                  <a:moveTo>
                    <a:pt x="16991" y="7359"/>
                  </a:moveTo>
                  <a:lnTo>
                    <a:pt x="16875" y="7321"/>
                  </a:lnTo>
                  <a:cubicBezTo>
                    <a:pt x="16528" y="7167"/>
                    <a:pt x="16528" y="6627"/>
                    <a:pt x="16836" y="6435"/>
                  </a:cubicBezTo>
                  <a:cubicBezTo>
                    <a:pt x="16875" y="6435"/>
                    <a:pt x="16875" y="6435"/>
                    <a:pt x="16875" y="6435"/>
                  </a:cubicBezTo>
                  <a:cubicBezTo>
                    <a:pt x="17453" y="6088"/>
                    <a:pt x="17491" y="5240"/>
                    <a:pt x="16952" y="4855"/>
                  </a:cubicBezTo>
                  <a:cubicBezTo>
                    <a:pt x="16220" y="4393"/>
                    <a:pt x="15372" y="4084"/>
                    <a:pt x="14525" y="4007"/>
                  </a:cubicBezTo>
                  <a:cubicBezTo>
                    <a:pt x="13562" y="3930"/>
                    <a:pt x="12560" y="4123"/>
                    <a:pt x="11712" y="4547"/>
                  </a:cubicBezTo>
                  <a:cubicBezTo>
                    <a:pt x="11751" y="3237"/>
                    <a:pt x="11481" y="1888"/>
                    <a:pt x="10903" y="694"/>
                  </a:cubicBezTo>
                  <a:cubicBezTo>
                    <a:pt x="10557" y="1"/>
                    <a:pt x="9555" y="1"/>
                    <a:pt x="9208" y="694"/>
                  </a:cubicBezTo>
                  <a:lnTo>
                    <a:pt x="9170" y="810"/>
                  </a:lnTo>
                  <a:cubicBezTo>
                    <a:pt x="8977" y="1156"/>
                    <a:pt x="8476" y="1195"/>
                    <a:pt x="8284" y="848"/>
                  </a:cubicBezTo>
                  <a:cubicBezTo>
                    <a:pt x="8284" y="848"/>
                    <a:pt x="8284" y="848"/>
                    <a:pt x="8284" y="848"/>
                  </a:cubicBezTo>
                  <a:cubicBezTo>
                    <a:pt x="7937" y="232"/>
                    <a:pt x="7089" y="193"/>
                    <a:pt x="6704" y="771"/>
                  </a:cubicBezTo>
                  <a:cubicBezTo>
                    <a:pt x="6242" y="1503"/>
                    <a:pt x="5934" y="2312"/>
                    <a:pt x="5856" y="3198"/>
                  </a:cubicBezTo>
                  <a:cubicBezTo>
                    <a:pt x="5779" y="3815"/>
                    <a:pt x="5856" y="4470"/>
                    <a:pt x="6011" y="5086"/>
                  </a:cubicBezTo>
                  <a:cubicBezTo>
                    <a:pt x="5163" y="4662"/>
                    <a:pt x="4161" y="4470"/>
                    <a:pt x="3198" y="4547"/>
                  </a:cubicBezTo>
                  <a:cubicBezTo>
                    <a:pt x="2351" y="4624"/>
                    <a:pt x="1503" y="4932"/>
                    <a:pt x="771" y="5394"/>
                  </a:cubicBezTo>
                  <a:cubicBezTo>
                    <a:pt x="232" y="5780"/>
                    <a:pt x="270" y="6627"/>
                    <a:pt x="848" y="6974"/>
                  </a:cubicBezTo>
                  <a:cubicBezTo>
                    <a:pt x="848" y="6974"/>
                    <a:pt x="848" y="6974"/>
                    <a:pt x="848" y="6974"/>
                  </a:cubicBezTo>
                  <a:cubicBezTo>
                    <a:pt x="1195" y="7205"/>
                    <a:pt x="1156" y="7706"/>
                    <a:pt x="810" y="7860"/>
                  </a:cubicBezTo>
                  <a:lnTo>
                    <a:pt x="694" y="7937"/>
                  </a:lnTo>
                  <a:cubicBezTo>
                    <a:pt x="0" y="8245"/>
                    <a:pt x="0" y="9247"/>
                    <a:pt x="694" y="9632"/>
                  </a:cubicBezTo>
                  <a:cubicBezTo>
                    <a:pt x="1850" y="10210"/>
                    <a:pt x="3160" y="10480"/>
                    <a:pt x="4431" y="10441"/>
                  </a:cubicBezTo>
                  <a:cubicBezTo>
                    <a:pt x="4315" y="10634"/>
                    <a:pt x="4161" y="10865"/>
                    <a:pt x="4046" y="11096"/>
                  </a:cubicBezTo>
                  <a:cubicBezTo>
                    <a:pt x="3699" y="11905"/>
                    <a:pt x="3545" y="12791"/>
                    <a:pt x="3622" y="13639"/>
                  </a:cubicBezTo>
                  <a:cubicBezTo>
                    <a:pt x="3660" y="14294"/>
                    <a:pt x="4431" y="14679"/>
                    <a:pt x="5009" y="14371"/>
                  </a:cubicBezTo>
                  <a:cubicBezTo>
                    <a:pt x="5009" y="14332"/>
                    <a:pt x="5047" y="14332"/>
                    <a:pt x="5047" y="14332"/>
                  </a:cubicBezTo>
                  <a:cubicBezTo>
                    <a:pt x="5394" y="14140"/>
                    <a:pt x="5818" y="14409"/>
                    <a:pt x="5779" y="14795"/>
                  </a:cubicBezTo>
                  <a:lnTo>
                    <a:pt x="5779" y="14910"/>
                  </a:lnTo>
                  <a:cubicBezTo>
                    <a:pt x="5741" y="15719"/>
                    <a:pt x="6588" y="16182"/>
                    <a:pt x="7243" y="15758"/>
                  </a:cubicBezTo>
                  <a:cubicBezTo>
                    <a:pt x="8130" y="15180"/>
                    <a:pt x="8862" y="14371"/>
                    <a:pt x="9439" y="13485"/>
                  </a:cubicBezTo>
                  <a:cubicBezTo>
                    <a:pt x="10248" y="14409"/>
                    <a:pt x="11250" y="15103"/>
                    <a:pt x="12367" y="15565"/>
                  </a:cubicBezTo>
                  <a:cubicBezTo>
                    <a:pt x="13099" y="15873"/>
                    <a:pt x="13831" y="15180"/>
                    <a:pt x="13639" y="14448"/>
                  </a:cubicBezTo>
                  <a:lnTo>
                    <a:pt x="13600" y="14332"/>
                  </a:lnTo>
                  <a:cubicBezTo>
                    <a:pt x="13485" y="13947"/>
                    <a:pt x="13831" y="13562"/>
                    <a:pt x="14217" y="13716"/>
                  </a:cubicBezTo>
                  <a:cubicBezTo>
                    <a:pt x="14217" y="13716"/>
                    <a:pt x="14255" y="13716"/>
                    <a:pt x="14255" y="13716"/>
                  </a:cubicBezTo>
                  <a:cubicBezTo>
                    <a:pt x="14872" y="13909"/>
                    <a:pt x="15565" y="13369"/>
                    <a:pt x="15450" y="12714"/>
                  </a:cubicBezTo>
                  <a:cubicBezTo>
                    <a:pt x="15334" y="11867"/>
                    <a:pt x="14987" y="11019"/>
                    <a:pt x="14486" y="10326"/>
                  </a:cubicBezTo>
                  <a:cubicBezTo>
                    <a:pt x="14371" y="10172"/>
                    <a:pt x="14217" y="10017"/>
                    <a:pt x="14063" y="9863"/>
                  </a:cubicBezTo>
                  <a:cubicBezTo>
                    <a:pt x="15103" y="9786"/>
                    <a:pt x="16104" y="9517"/>
                    <a:pt x="16991" y="9054"/>
                  </a:cubicBezTo>
                  <a:cubicBezTo>
                    <a:pt x="17684" y="8708"/>
                    <a:pt x="17723" y="7706"/>
                    <a:pt x="16991" y="735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43"/>
            <p:cNvSpPr/>
            <p:nvPr/>
          </p:nvSpPr>
          <p:spPr>
            <a:xfrm>
              <a:off x="3884625" y="2418750"/>
              <a:ext cx="30850" cy="29900"/>
            </a:xfrm>
            <a:custGeom>
              <a:avLst/>
              <a:gdLst/>
              <a:ahLst/>
              <a:cxnLst/>
              <a:rect l="l" t="t" r="r" b="b"/>
              <a:pathLst>
                <a:path w="1234" h="1196" extrusionOk="0">
                  <a:moveTo>
                    <a:pt x="463" y="1"/>
                  </a:moveTo>
                  <a:cubicBezTo>
                    <a:pt x="386" y="1"/>
                    <a:pt x="348" y="39"/>
                    <a:pt x="309" y="78"/>
                  </a:cubicBezTo>
                  <a:cubicBezTo>
                    <a:pt x="270" y="116"/>
                    <a:pt x="193" y="116"/>
                    <a:pt x="193" y="193"/>
                  </a:cubicBezTo>
                  <a:cubicBezTo>
                    <a:pt x="155" y="232"/>
                    <a:pt x="116" y="270"/>
                    <a:pt x="78" y="309"/>
                  </a:cubicBezTo>
                  <a:cubicBezTo>
                    <a:pt x="78" y="348"/>
                    <a:pt x="39" y="425"/>
                    <a:pt x="39" y="463"/>
                  </a:cubicBezTo>
                  <a:cubicBezTo>
                    <a:pt x="1" y="502"/>
                    <a:pt x="1" y="579"/>
                    <a:pt x="1" y="617"/>
                  </a:cubicBezTo>
                  <a:cubicBezTo>
                    <a:pt x="1" y="656"/>
                    <a:pt x="39" y="694"/>
                    <a:pt x="39" y="733"/>
                  </a:cubicBezTo>
                  <a:cubicBezTo>
                    <a:pt x="39" y="771"/>
                    <a:pt x="39" y="810"/>
                    <a:pt x="78" y="848"/>
                  </a:cubicBezTo>
                  <a:cubicBezTo>
                    <a:pt x="78" y="887"/>
                    <a:pt x="116" y="964"/>
                    <a:pt x="155" y="1002"/>
                  </a:cubicBezTo>
                  <a:cubicBezTo>
                    <a:pt x="193" y="1041"/>
                    <a:pt x="232" y="1080"/>
                    <a:pt x="309" y="1080"/>
                  </a:cubicBezTo>
                  <a:cubicBezTo>
                    <a:pt x="348" y="1118"/>
                    <a:pt x="386" y="1157"/>
                    <a:pt x="425" y="1157"/>
                  </a:cubicBezTo>
                  <a:cubicBezTo>
                    <a:pt x="502" y="1195"/>
                    <a:pt x="540" y="1195"/>
                    <a:pt x="617" y="1195"/>
                  </a:cubicBezTo>
                  <a:cubicBezTo>
                    <a:pt x="656" y="1195"/>
                    <a:pt x="694" y="1195"/>
                    <a:pt x="771" y="1157"/>
                  </a:cubicBezTo>
                  <a:lnTo>
                    <a:pt x="810" y="1157"/>
                  </a:lnTo>
                  <a:cubicBezTo>
                    <a:pt x="848" y="1157"/>
                    <a:pt x="887" y="1118"/>
                    <a:pt x="925" y="1118"/>
                  </a:cubicBezTo>
                  <a:cubicBezTo>
                    <a:pt x="964" y="1080"/>
                    <a:pt x="964" y="1080"/>
                    <a:pt x="1002" y="1041"/>
                  </a:cubicBezTo>
                  <a:cubicBezTo>
                    <a:pt x="1002" y="1041"/>
                    <a:pt x="1041" y="1002"/>
                    <a:pt x="1041" y="1002"/>
                  </a:cubicBezTo>
                  <a:cubicBezTo>
                    <a:pt x="1080" y="964"/>
                    <a:pt x="1118" y="925"/>
                    <a:pt x="1157" y="887"/>
                  </a:cubicBezTo>
                  <a:cubicBezTo>
                    <a:pt x="1157" y="848"/>
                    <a:pt x="1195" y="771"/>
                    <a:pt x="1195" y="733"/>
                  </a:cubicBezTo>
                  <a:cubicBezTo>
                    <a:pt x="1195" y="656"/>
                    <a:pt x="1234" y="617"/>
                    <a:pt x="1234" y="579"/>
                  </a:cubicBezTo>
                  <a:cubicBezTo>
                    <a:pt x="1195" y="502"/>
                    <a:pt x="1195" y="463"/>
                    <a:pt x="1195" y="386"/>
                  </a:cubicBezTo>
                  <a:cubicBezTo>
                    <a:pt x="1157" y="309"/>
                    <a:pt x="1118" y="270"/>
                    <a:pt x="1080" y="193"/>
                  </a:cubicBezTo>
                  <a:cubicBezTo>
                    <a:pt x="1041" y="155"/>
                    <a:pt x="1002" y="116"/>
                    <a:pt x="964" y="78"/>
                  </a:cubicBezTo>
                  <a:cubicBezTo>
                    <a:pt x="925" y="78"/>
                    <a:pt x="848" y="39"/>
                    <a:pt x="810" y="39"/>
                  </a:cubicBezTo>
                  <a:cubicBezTo>
                    <a:pt x="771" y="1"/>
                    <a:pt x="694" y="1"/>
                    <a:pt x="65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43"/>
            <p:cNvSpPr/>
            <p:nvPr/>
          </p:nvSpPr>
          <p:spPr>
            <a:xfrm>
              <a:off x="3841300" y="2452700"/>
              <a:ext cx="29875" cy="30075"/>
            </a:xfrm>
            <a:custGeom>
              <a:avLst/>
              <a:gdLst/>
              <a:ahLst/>
              <a:cxnLst/>
              <a:rect l="l" t="t" r="r" b="b"/>
              <a:pathLst>
                <a:path w="1195" h="1203" extrusionOk="0">
                  <a:moveTo>
                    <a:pt x="515" y="1"/>
                  </a:moveTo>
                  <a:cubicBezTo>
                    <a:pt x="491" y="1"/>
                    <a:pt x="462" y="10"/>
                    <a:pt x="424" y="30"/>
                  </a:cubicBezTo>
                  <a:cubicBezTo>
                    <a:pt x="385" y="30"/>
                    <a:pt x="347" y="68"/>
                    <a:pt x="270" y="68"/>
                  </a:cubicBezTo>
                  <a:cubicBezTo>
                    <a:pt x="231" y="107"/>
                    <a:pt x="193" y="145"/>
                    <a:pt x="154" y="184"/>
                  </a:cubicBezTo>
                  <a:cubicBezTo>
                    <a:pt x="116" y="222"/>
                    <a:pt x="77" y="261"/>
                    <a:pt x="77" y="338"/>
                  </a:cubicBezTo>
                  <a:cubicBezTo>
                    <a:pt x="39" y="376"/>
                    <a:pt x="39" y="415"/>
                    <a:pt x="0" y="492"/>
                  </a:cubicBezTo>
                  <a:cubicBezTo>
                    <a:pt x="0" y="531"/>
                    <a:pt x="0" y="569"/>
                    <a:pt x="0" y="646"/>
                  </a:cubicBezTo>
                  <a:cubicBezTo>
                    <a:pt x="0" y="685"/>
                    <a:pt x="0" y="723"/>
                    <a:pt x="0" y="762"/>
                  </a:cubicBezTo>
                  <a:cubicBezTo>
                    <a:pt x="39" y="800"/>
                    <a:pt x="39" y="839"/>
                    <a:pt x="77" y="877"/>
                  </a:cubicBezTo>
                  <a:cubicBezTo>
                    <a:pt x="77" y="916"/>
                    <a:pt x="116" y="954"/>
                    <a:pt x="154" y="993"/>
                  </a:cubicBezTo>
                  <a:cubicBezTo>
                    <a:pt x="193" y="1031"/>
                    <a:pt x="231" y="1070"/>
                    <a:pt x="270" y="1108"/>
                  </a:cubicBezTo>
                  <a:cubicBezTo>
                    <a:pt x="308" y="1147"/>
                    <a:pt x="385" y="1147"/>
                    <a:pt x="424" y="1186"/>
                  </a:cubicBezTo>
                  <a:lnTo>
                    <a:pt x="578" y="1186"/>
                  </a:lnTo>
                  <a:cubicBezTo>
                    <a:pt x="604" y="1198"/>
                    <a:pt x="625" y="1203"/>
                    <a:pt x="644" y="1203"/>
                  </a:cubicBezTo>
                  <a:cubicBezTo>
                    <a:pt x="681" y="1203"/>
                    <a:pt x="706" y="1186"/>
                    <a:pt x="732" y="1186"/>
                  </a:cubicBezTo>
                  <a:lnTo>
                    <a:pt x="809" y="1186"/>
                  </a:lnTo>
                  <a:cubicBezTo>
                    <a:pt x="848" y="1147"/>
                    <a:pt x="886" y="1147"/>
                    <a:pt x="886" y="1108"/>
                  </a:cubicBezTo>
                  <a:cubicBezTo>
                    <a:pt x="925" y="1108"/>
                    <a:pt x="963" y="1070"/>
                    <a:pt x="1002" y="1070"/>
                  </a:cubicBezTo>
                  <a:cubicBezTo>
                    <a:pt x="1002" y="1031"/>
                    <a:pt x="1002" y="1031"/>
                    <a:pt x="1040" y="1031"/>
                  </a:cubicBezTo>
                  <a:cubicBezTo>
                    <a:pt x="1079" y="993"/>
                    <a:pt x="1117" y="954"/>
                    <a:pt x="1117" y="877"/>
                  </a:cubicBezTo>
                  <a:cubicBezTo>
                    <a:pt x="1156" y="839"/>
                    <a:pt x="1156" y="800"/>
                    <a:pt x="1194" y="723"/>
                  </a:cubicBezTo>
                  <a:cubicBezTo>
                    <a:pt x="1194" y="685"/>
                    <a:pt x="1194" y="646"/>
                    <a:pt x="1194" y="569"/>
                  </a:cubicBezTo>
                  <a:cubicBezTo>
                    <a:pt x="1194" y="531"/>
                    <a:pt x="1194" y="454"/>
                    <a:pt x="1194" y="415"/>
                  </a:cubicBezTo>
                  <a:cubicBezTo>
                    <a:pt x="1156" y="338"/>
                    <a:pt x="1117" y="261"/>
                    <a:pt x="1079" y="222"/>
                  </a:cubicBezTo>
                  <a:cubicBezTo>
                    <a:pt x="1040" y="184"/>
                    <a:pt x="1002" y="145"/>
                    <a:pt x="925" y="107"/>
                  </a:cubicBezTo>
                  <a:cubicBezTo>
                    <a:pt x="886" y="68"/>
                    <a:pt x="848" y="68"/>
                    <a:pt x="809" y="30"/>
                  </a:cubicBezTo>
                  <a:lnTo>
                    <a:pt x="578" y="30"/>
                  </a:lnTo>
                  <a:cubicBezTo>
                    <a:pt x="559" y="10"/>
                    <a:pt x="539" y="1"/>
                    <a:pt x="51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43"/>
            <p:cNvSpPr/>
            <p:nvPr/>
          </p:nvSpPr>
          <p:spPr>
            <a:xfrm>
              <a:off x="3862475" y="2497300"/>
              <a:ext cx="30850" cy="30325"/>
            </a:xfrm>
            <a:custGeom>
              <a:avLst/>
              <a:gdLst/>
              <a:ahLst/>
              <a:cxnLst/>
              <a:rect l="l" t="t" r="r" b="b"/>
              <a:pathLst>
                <a:path w="1234" h="1213" extrusionOk="0">
                  <a:moveTo>
                    <a:pt x="503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70" y="95"/>
                    <a:pt x="232" y="134"/>
                    <a:pt x="193" y="172"/>
                  </a:cubicBezTo>
                  <a:cubicBezTo>
                    <a:pt x="155" y="211"/>
                    <a:pt x="116" y="288"/>
                    <a:pt x="78" y="326"/>
                  </a:cubicBezTo>
                  <a:cubicBezTo>
                    <a:pt x="78" y="365"/>
                    <a:pt x="39" y="403"/>
                    <a:pt x="39" y="480"/>
                  </a:cubicBezTo>
                  <a:cubicBezTo>
                    <a:pt x="39" y="519"/>
                    <a:pt x="1" y="596"/>
                    <a:pt x="1" y="634"/>
                  </a:cubicBezTo>
                  <a:cubicBezTo>
                    <a:pt x="39" y="673"/>
                    <a:pt x="39" y="711"/>
                    <a:pt x="39" y="750"/>
                  </a:cubicBezTo>
                  <a:cubicBezTo>
                    <a:pt x="39" y="788"/>
                    <a:pt x="78" y="827"/>
                    <a:pt x="78" y="866"/>
                  </a:cubicBezTo>
                  <a:cubicBezTo>
                    <a:pt x="116" y="904"/>
                    <a:pt x="155" y="943"/>
                    <a:pt x="155" y="981"/>
                  </a:cubicBezTo>
                  <a:cubicBezTo>
                    <a:pt x="193" y="1058"/>
                    <a:pt x="270" y="1058"/>
                    <a:pt x="309" y="1097"/>
                  </a:cubicBezTo>
                  <a:cubicBezTo>
                    <a:pt x="347" y="1135"/>
                    <a:pt x="386" y="1135"/>
                    <a:pt x="463" y="1174"/>
                  </a:cubicBezTo>
                  <a:cubicBezTo>
                    <a:pt x="502" y="1174"/>
                    <a:pt x="540" y="1212"/>
                    <a:pt x="617" y="1212"/>
                  </a:cubicBezTo>
                  <a:cubicBezTo>
                    <a:pt x="656" y="1212"/>
                    <a:pt x="733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64" y="1097"/>
                    <a:pt x="1002" y="1058"/>
                    <a:pt x="1002" y="1058"/>
                  </a:cubicBezTo>
                  <a:cubicBezTo>
                    <a:pt x="1041" y="1058"/>
                    <a:pt x="1041" y="1020"/>
                    <a:pt x="1041" y="1020"/>
                  </a:cubicBezTo>
                  <a:cubicBezTo>
                    <a:pt x="1079" y="981"/>
                    <a:pt x="1118" y="943"/>
                    <a:pt x="1156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234" y="673"/>
                    <a:pt x="1234" y="634"/>
                    <a:pt x="1234" y="557"/>
                  </a:cubicBezTo>
                  <a:cubicBezTo>
                    <a:pt x="1234" y="519"/>
                    <a:pt x="1195" y="480"/>
                    <a:pt x="1195" y="403"/>
                  </a:cubicBezTo>
                  <a:cubicBezTo>
                    <a:pt x="1156" y="326"/>
                    <a:pt x="1118" y="288"/>
                    <a:pt x="1079" y="211"/>
                  </a:cubicBezTo>
                  <a:cubicBezTo>
                    <a:pt x="1041" y="172"/>
                    <a:pt x="1002" y="134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617" y="18"/>
                  </a:lnTo>
                  <a:cubicBezTo>
                    <a:pt x="566" y="18"/>
                    <a:pt x="532" y="1"/>
                    <a:pt x="50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43"/>
            <p:cNvSpPr/>
            <p:nvPr/>
          </p:nvSpPr>
          <p:spPr>
            <a:xfrm>
              <a:off x="3914500" y="2497725"/>
              <a:ext cx="30825" cy="29900"/>
            </a:xfrm>
            <a:custGeom>
              <a:avLst/>
              <a:gdLst/>
              <a:ahLst/>
              <a:cxnLst/>
              <a:rect l="l" t="t" r="r" b="b"/>
              <a:pathLst>
                <a:path w="1233" h="1196" extrusionOk="0">
                  <a:moveTo>
                    <a:pt x="462" y="1"/>
                  </a:moveTo>
                  <a:cubicBezTo>
                    <a:pt x="385" y="1"/>
                    <a:pt x="347" y="39"/>
                    <a:pt x="308" y="78"/>
                  </a:cubicBezTo>
                  <a:cubicBezTo>
                    <a:pt x="270" y="78"/>
                    <a:pt x="231" y="117"/>
                    <a:pt x="193" y="155"/>
                  </a:cubicBezTo>
                  <a:cubicBezTo>
                    <a:pt x="154" y="194"/>
                    <a:pt x="116" y="271"/>
                    <a:pt x="77" y="309"/>
                  </a:cubicBezTo>
                  <a:cubicBezTo>
                    <a:pt x="77" y="348"/>
                    <a:pt x="39" y="386"/>
                    <a:pt x="39" y="463"/>
                  </a:cubicBezTo>
                  <a:cubicBezTo>
                    <a:pt x="39" y="502"/>
                    <a:pt x="0" y="579"/>
                    <a:pt x="0" y="617"/>
                  </a:cubicBezTo>
                  <a:cubicBezTo>
                    <a:pt x="39" y="656"/>
                    <a:pt x="39" y="694"/>
                    <a:pt x="39" y="733"/>
                  </a:cubicBezTo>
                  <a:cubicBezTo>
                    <a:pt x="39" y="771"/>
                    <a:pt x="77" y="810"/>
                    <a:pt x="77" y="849"/>
                  </a:cubicBezTo>
                  <a:cubicBezTo>
                    <a:pt x="116" y="887"/>
                    <a:pt x="154" y="964"/>
                    <a:pt x="154" y="1003"/>
                  </a:cubicBezTo>
                  <a:cubicBezTo>
                    <a:pt x="193" y="1041"/>
                    <a:pt x="270" y="1041"/>
                    <a:pt x="308" y="1080"/>
                  </a:cubicBezTo>
                  <a:cubicBezTo>
                    <a:pt x="347" y="1118"/>
                    <a:pt x="385" y="1157"/>
                    <a:pt x="462" y="1157"/>
                  </a:cubicBezTo>
                  <a:cubicBezTo>
                    <a:pt x="501" y="1157"/>
                    <a:pt x="539" y="1195"/>
                    <a:pt x="617" y="1195"/>
                  </a:cubicBezTo>
                  <a:cubicBezTo>
                    <a:pt x="655" y="1195"/>
                    <a:pt x="732" y="1195"/>
                    <a:pt x="771" y="1157"/>
                  </a:cubicBezTo>
                  <a:lnTo>
                    <a:pt x="809" y="1157"/>
                  </a:lnTo>
                  <a:cubicBezTo>
                    <a:pt x="848" y="1157"/>
                    <a:pt x="886" y="1118"/>
                    <a:pt x="925" y="1118"/>
                  </a:cubicBezTo>
                  <a:cubicBezTo>
                    <a:pt x="963" y="1080"/>
                    <a:pt x="1002" y="1080"/>
                    <a:pt x="1002" y="1041"/>
                  </a:cubicBezTo>
                  <a:cubicBezTo>
                    <a:pt x="1040" y="1041"/>
                    <a:pt x="1040" y="1003"/>
                    <a:pt x="1040" y="1003"/>
                  </a:cubicBezTo>
                  <a:cubicBezTo>
                    <a:pt x="1079" y="964"/>
                    <a:pt x="1117" y="926"/>
                    <a:pt x="1156" y="887"/>
                  </a:cubicBezTo>
                  <a:cubicBezTo>
                    <a:pt x="1156" y="849"/>
                    <a:pt x="1194" y="771"/>
                    <a:pt x="1194" y="733"/>
                  </a:cubicBezTo>
                  <a:cubicBezTo>
                    <a:pt x="1194" y="656"/>
                    <a:pt x="1233" y="617"/>
                    <a:pt x="1233" y="579"/>
                  </a:cubicBezTo>
                  <a:cubicBezTo>
                    <a:pt x="1233" y="502"/>
                    <a:pt x="1194" y="463"/>
                    <a:pt x="1194" y="386"/>
                  </a:cubicBezTo>
                  <a:cubicBezTo>
                    <a:pt x="1156" y="309"/>
                    <a:pt x="1117" y="271"/>
                    <a:pt x="1079" y="194"/>
                  </a:cubicBezTo>
                  <a:cubicBezTo>
                    <a:pt x="1040" y="155"/>
                    <a:pt x="1002" y="117"/>
                    <a:pt x="963" y="78"/>
                  </a:cubicBezTo>
                  <a:cubicBezTo>
                    <a:pt x="925" y="78"/>
                    <a:pt x="848" y="39"/>
                    <a:pt x="809" y="39"/>
                  </a:cubicBezTo>
                  <a:cubicBezTo>
                    <a:pt x="771" y="1"/>
                    <a:pt x="694" y="1"/>
                    <a:pt x="6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43"/>
            <p:cNvSpPr/>
            <p:nvPr/>
          </p:nvSpPr>
          <p:spPr>
            <a:xfrm>
              <a:off x="3929900" y="2453000"/>
              <a:ext cx="29875" cy="30325"/>
            </a:xfrm>
            <a:custGeom>
              <a:avLst/>
              <a:gdLst/>
              <a:ahLst/>
              <a:cxnLst/>
              <a:rect l="l" t="t" r="r" b="b"/>
              <a:pathLst>
                <a:path w="1195" h="1213" extrusionOk="0">
                  <a:moveTo>
                    <a:pt x="501" y="1"/>
                  </a:moveTo>
                  <a:cubicBezTo>
                    <a:pt x="489" y="1"/>
                    <a:pt x="476" y="5"/>
                    <a:pt x="463" y="18"/>
                  </a:cubicBezTo>
                  <a:cubicBezTo>
                    <a:pt x="386" y="18"/>
                    <a:pt x="347" y="56"/>
                    <a:pt x="309" y="95"/>
                  </a:cubicBezTo>
                  <a:cubicBezTo>
                    <a:pt x="232" y="95"/>
                    <a:pt x="193" y="133"/>
                    <a:pt x="155" y="172"/>
                  </a:cubicBezTo>
                  <a:cubicBezTo>
                    <a:pt x="116" y="210"/>
                    <a:pt x="116" y="249"/>
                    <a:pt x="78" y="326"/>
                  </a:cubicBezTo>
                  <a:cubicBezTo>
                    <a:pt x="39" y="364"/>
                    <a:pt x="39" y="403"/>
                    <a:pt x="39" y="480"/>
                  </a:cubicBezTo>
                  <a:cubicBezTo>
                    <a:pt x="1" y="519"/>
                    <a:pt x="1" y="596"/>
                    <a:pt x="1" y="634"/>
                  </a:cubicBezTo>
                  <a:cubicBezTo>
                    <a:pt x="1" y="673"/>
                    <a:pt x="1" y="711"/>
                    <a:pt x="39" y="750"/>
                  </a:cubicBezTo>
                  <a:cubicBezTo>
                    <a:pt x="39" y="788"/>
                    <a:pt x="39" y="827"/>
                    <a:pt x="78" y="865"/>
                  </a:cubicBezTo>
                  <a:cubicBezTo>
                    <a:pt x="78" y="904"/>
                    <a:pt x="116" y="942"/>
                    <a:pt x="155" y="981"/>
                  </a:cubicBezTo>
                  <a:cubicBezTo>
                    <a:pt x="193" y="1019"/>
                    <a:pt x="232" y="1058"/>
                    <a:pt x="270" y="1096"/>
                  </a:cubicBezTo>
                  <a:cubicBezTo>
                    <a:pt x="347" y="1135"/>
                    <a:pt x="386" y="1135"/>
                    <a:pt x="424" y="1174"/>
                  </a:cubicBezTo>
                  <a:cubicBezTo>
                    <a:pt x="501" y="1174"/>
                    <a:pt x="540" y="1174"/>
                    <a:pt x="578" y="1212"/>
                  </a:cubicBezTo>
                  <a:cubicBezTo>
                    <a:pt x="655" y="1212"/>
                    <a:pt x="694" y="1174"/>
                    <a:pt x="771" y="1174"/>
                  </a:cubicBezTo>
                  <a:lnTo>
                    <a:pt x="810" y="1174"/>
                  </a:lnTo>
                  <a:cubicBezTo>
                    <a:pt x="848" y="1135"/>
                    <a:pt x="887" y="1135"/>
                    <a:pt x="925" y="1135"/>
                  </a:cubicBezTo>
                  <a:cubicBezTo>
                    <a:pt x="925" y="1096"/>
                    <a:pt x="964" y="1058"/>
                    <a:pt x="1002" y="1058"/>
                  </a:cubicBezTo>
                  <a:cubicBezTo>
                    <a:pt x="1002" y="1058"/>
                    <a:pt x="1041" y="1019"/>
                    <a:pt x="1041" y="1019"/>
                  </a:cubicBezTo>
                  <a:cubicBezTo>
                    <a:pt x="1079" y="981"/>
                    <a:pt x="1118" y="942"/>
                    <a:pt x="1118" y="904"/>
                  </a:cubicBezTo>
                  <a:cubicBezTo>
                    <a:pt x="1156" y="827"/>
                    <a:pt x="1195" y="788"/>
                    <a:pt x="1195" y="750"/>
                  </a:cubicBezTo>
                  <a:cubicBezTo>
                    <a:pt x="1195" y="673"/>
                    <a:pt x="1195" y="634"/>
                    <a:pt x="1195" y="557"/>
                  </a:cubicBezTo>
                  <a:cubicBezTo>
                    <a:pt x="1195" y="519"/>
                    <a:pt x="1195" y="480"/>
                    <a:pt x="1195" y="403"/>
                  </a:cubicBezTo>
                  <a:cubicBezTo>
                    <a:pt x="1156" y="326"/>
                    <a:pt x="1118" y="287"/>
                    <a:pt x="1079" y="210"/>
                  </a:cubicBezTo>
                  <a:cubicBezTo>
                    <a:pt x="1041" y="172"/>
                    <a:pt x="1002" y="133"/>
                    <a:pt x="964" y="95"/>
                  </a:cubicBezTo>
                  <a:cubicBezTo>
                    <a:pt x="925" y="56"/>
                    <a:pt x="848" y="56"/>
                    <a:pt x="810" y="18"/>
                  </a:cubicBezTo>
                  <a:lnTo>
                    <a:pt x="578" y="18"/>
                  </a:lnTo>
                  <a:cubicBezTo>
                    <a:pt x="553" y="18"/>
                    <a:pt x="527" y="1"/>
                    <a:pt x="501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4" name="Google Shape;3705;p52">
            <a:extLst>
              <a:ext uri="{FF2B5EF4-FFF2-40B4-BE49-F238E27FC236}">
                <a16:creationId xmlns:a16="http://schemas.microsoft.com/office/drawing/2014/main" xmlns="" id="{F89E7677-9006-FD14-0D6F-13EC4196A9F0}"/>
              </a:ext>
            </a:extLst>
          </p:cNvPr>
          <p:cNvSpPr/>
          <p:nvPr/>
        </p:nvSpPr>
        <p:spPr>
          <a:xfrm>
            <a:off x="5232297" y="113087"/>
            <a:ext cx="976737" cy="396887"/>
          </a:xfrm>
          <a:custGeom>
            <a:avLst/>
            <a:gdLst/>
            <a:ahLst/>
            <a:cxnLst/>
            <a:rect l="l" t="t" r="r" b="b"/>
            <a:pathLst>
              <a:path w="38522" h="16242" extrusionOk="0">
                <a:moveTo>
                  <a:pt x="16191" y="1755"/>
                </a:moveTo>
                <a:cubicBezTo>
                  <a:pt x="15414" y="2858"/>
                  <a:pt x="15188" y="4186"/>
                  <a:pt x="15188" y="5564"/>
                </a:cubicBezTo>
                <a:lnTo>
                  <a:pt x="15188" y="5564"/>
                </a:lnTo>
                <a:cubicBezTo>
                  <a:pt x="14812" y="4863"/>
                  <a:pt x="14161" y="4261"/>
                  <a:pt x="13384" y="4010"/>
                </a:cubicBezTo>
                <a:lnTo>
                  <a:pt x="13384" y="4010"/>
                </a:lnTo>
                <a:cubicBezTo>
                  <a:pt x="11805" y="3509"/>
                  <a:pt x="9975" y="4261"/>
                  <a:pt x="8998" y="5614"/>
                </a:cubicBezTo>
                <a:lnTo>
                  <a:pt x="8998" y="5614"/>
                </a:lnTo>
                <a:cubicBezTo>
                  <a:pt x="8171" y="6717"/>
                  <a:pt x="7870" y="8171"/>
                  <a:pt x="7970" y="9574"/>
                </a:cubicBezTo>
                <a:lnTo>
                  <a:pt x="7970" y="9574"/>
                </a:lnTo>
                <a:cubicBezTo>
                  <a:pt x="7694" y="8722"/>
                  <a:pt x="6968" y="8020"/>
                  <a:pt x="6116" y="7770"/>
                </a:cubicBezTo>
                <a:lnTo>
                  <a:pt x="6116" y="7770"/>
                </a:lnTo>
                <a:cubicBezTo>
                  <a:pt x="4988" y="7469"/>
                  <a:pt x="3735" y="7895"/>
                  <a:pt x="2882" y="8697"/>
                </a:cubicBezTo>
                <a:lnTo>
                  <a:pt x="2882" y="8697"/>
                </a:lnTo>
                <a:cubicBezTo>
                  <a:pt x="2807" y="8772"/>
                  <a:pt x="2732" y="8823"/>
                  <a:pt x="2657" y="8898"/>
                </a:cubicBezTo>
                <a:lnTo>
                  <a:pt x="2657" y="8898"/>
                </a:lnTo>
                <a:cubicBezTo>
                  <a:pt x="0" y="11630"/>
                  <a:pt x="2080" y="16241"/>
                  <a:pt x="5890" y="16241"/>
                </a:cubicBezTo>
                <a:lnTo>
                  <a:pt x="5890" y="16241"/>
                </a:lnTo>
                <a:lnTo>
                  <a:pt x="35790" y="16241"/>
                </a:lnTo>
                <a:cubicBezTo>
                  <a:pt x="37745" y="16241"/>
                  <a:pt x="38522" y="13635"/>
                  <a:pt x="36817" y="12607"/>
                </a:cubicBezTo>
                <a:lnTo>
                  <a:pt x="36817" y="12607"/>
                </a:lnTo>
                <a:cubicBezTo>
                  <a:pt x="36817" y="12607"/>
                  <a:pt x="36792" y="12607"/>
                  <a:pt x="36792" y="12582"/>
                </a:cubicBezTo>
                <a:lnTo>
                  <a:pt x="36792" y="12582"/>
                </a:lnTo>
                <a:cubicBezTo>
                  <a:pt x="35589" y="11905"/>
                  <a:pt x="33885" y="12231"/>
                  <a:pt x="33008" y="13309"/>
                </a:cubicBezTo>
                <a:lnTo>
                  <a:pt x="33008" y="13309"/>
                </a:lnTo>
                <a:cubicBezTo>
                  <a:pt x="33334" y="11805"/>
                  <a:pt x="32331" y="10101"/>
                  <a:pt x="30827" y="9675"/>
                </a:cubicBezTo>
                <a:lnTo>
                  <a:pt x="30827" y="9675"/>
                </a:lnTo>
                <a:cubicBezTo>
                  <a:pt x="29574" y="9324"/>
                  <a:pt x="28146" y="9925"/>
                  <a:pt x="27419" y="10978"/>
                </a:cubicBezTo>
                <a:lnTo>
                  <a:pt x="27419" y="10978"/>
                </a:lnTo>
                <a:cubicBezTo>
                  <a:pt x="27795" y="9900"/>
                  <a:pt x="27569" y="8597"/>
                  <a:pt x="26767" y="7770"/>
                </a:cubicBezTo>
                <a:lnTo>
                  <a:pt x="26767" y="7770"/>
                </a:lnTo>
                <a:cubicBezTo>
                  <a:pt x="25790" y="6767"/>
                  <a:pt x="24060" y="6592"/>
                  <a:pt x="22908" y="7444"/>
                </a:cubicBezTo>
                <a:lnTo>
                  <a:pt x="22908" y="7444"/>
                </a:lnTo>
                <a:cubicBezTo>
                  <a:pt x="24612" y="5715"/>
                  <a:pt x="24487" y="2532"/>
                  <a:pt x="22632" y="953"/>
                </a:cubicBezTo>
                <a:lnTo>
                  <a:pt x="22632" y="953"/>
                </a:lnTo>
                <a:cubicBezTo>
                  <a:pt x="21855" y="301"/>
                  <a:pt x="20852" y="0"/>
                  <a:pt x="19850" y="0"/>
                </a:cubicBezTo>
                <a:lnTo>
                  <a:pt x="19850" y="0"/>
                </a:lnTo>
                <a:cubicBezTo>
                  <a:pt x="18446" y="0"/>
                  <a:pt x="17018" y="602"/>
                  <a:pt x="16191" y="1755"/>
                </a:cubicBezTo>
              </a:path>
            </a:pathLst>
          </a:custGeom>
          <a:solidFill>
            <a:schemeClr val="accent6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4" presetClass="emph" presetSubtype="0" fill="hold" grpId="1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animMotion origin="layout" path="M 0.0 0.0 L 0.0 -0.07213" pathEditMode="relative" ptsTypes="">
                                      <p:cBhvr>
                                        <p:cTn id="9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Rot by="1500000">
                                      <p:cBhvr>
                                        <p:cTn id="10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1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2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3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1187"/>
          <a:stretch/>
        </p:blipFill>
        <p:spPr>
          <a:xfrm>
            <a:off x="13561" y="-1556045"/>
            <a:ext cx="9121379" cy="6699545"/>
          </a:xfrm>
          <a:prstGeom prst="rect">
            <a:avLst/>
          </a:prstGeom>
        </p:spPr>
      </p:pic>
      <p:pic>
        <p:nvPicPr>
          <p:cNvPr id="3080" name="Picture 8" descr="A Creative Cute Cartoon Cat Talking And Speech Bubble Stock Vector -  Illustration of balloon, kawaii: 153135553">
            <a:hlinkClick r:id="rId6" action="ppaction://hlinksldjump"/>
          </p:cNvPr>
          <p:cNvPicPr>
            <a:picLocks noChangeAspect="1" noChangeArrowheads="1"/>
          </p:cNvPicPr>
          <p:nvPr/>
        </p:nvPicPr>
        <p:blipFill>
          <a:blip r:embed="rId7" cstate="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8750" l="1875" r="995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973" y="2940120"/>
            <a:ext cx="2203380" cy="220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Cartoon squirrel animal standing and talking Vector Image">
            <a:hlinkClick r:id="rId9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3840721" y="2628900"/>
            <a:ext cx="2568652" cy="25225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Free Talking Owl Cartoon Image｜Charatoon">
            <a:hlinkClick r:id="rId12" action="ppaction://hlinksldjump"/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25" b="93958" l="1250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7643"/>
          <a:stretch/>
        </p:blipFill>
        <p:spPr bwMode="auto">
          <a:xfrm>
            <a:off x="6389489" y="1996853"/>
            <a:ext cx="2743200" cy="25335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666412" y="3245392"/>
            <a:ext cx="145237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4" name="Cloud Callout 3"/>
          <p:cNvSpPr/>
          <p:nvPr/>
        </p:nvSpPr>
        <p:spPr>
          <a:xfrm>
            <a:off x="2909244" y="-58622"/>
            <a:ext cx="5978494" cy="1485900"/>
          </a:xfrm>
          <a:prstGeom prst="cloudCallout">
            <a:avLst>
              <a:gd name="adj1" fmla="val -61090"/>
              <a:gd name="adj2" fmla="val 36416"/>
            </a:avLst>
          </a:prstGeom>
          <a:solidFill>
            <a:srgbClr val="FFC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Cuộc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tranh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tài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bắt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4800" b="1" kern="1200" dirty="0" err="1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đầu</a:t>
            </a:r>
            <a:r>
              <a:rPr lang="en-US" sz="4800" b="1" kern="1200" dirty="0">
                <a:solidFill>
                  <a:prstClr val="black"/>
                </a:solidFill>
                <a:latin typeface="UTM Edwardian" panose="02040603050506020204" pitchFamily="18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sp>
        <p:nvSpPr>
          <p:cNvPr id="13" name="Oval Callout 12"/>
          <p:cNvSpPr/>
          <p:nvPr/>
        </p:nvSpPr>
        <p:spPr>
          <a:xfrm>
            <a:off x="6389489" y="2175883"/>
            <a:ext cx="1542395" cy="1273250"/>
          </a:xfrm>
          <a:prstGeom prst="wedgeEllipseCallout">
            <a:avLst>
              <a:gd name="adj1" fmla="val 53526"/>
              <a:gd name="adj2" fmla="val 40998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3081" name="Picture 9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153" y="354211"/>
            <a:ext cx="3031331" cy="2263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Oval Callout 1"/>
          <p:cNvSpPr/>
          <p:nvPr/>
        </p:nvSpPr>
        <p:spPr>
          <a:xfrm>
            <a:off x="4178140" y="2075791"/>
            <a:ext cx="1983719" cy="991859"/>
          </a:xfrm>
          <a:prstGeom prst="wedgeEllipseCallout">
            <a:avLst>
              <a:gd name="adj1" fmla="val -12499"/>
              <a:gd name="adj2" fmla="val 63931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Tớ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là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người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</a:p>
          <a:p>
            <a:pPr algn="ctr" defTabSz="685800">
              <a:buClrTx/>
            </a:pP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nói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1800" kern="1200" dirty="0" err="1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đúng</a:t>
            </a:r>
            <a:r>
              <a:rPr lang="en-US" sz="1800" kern="1200" dirty="0">
                <a:solidFill>
                  <a:srgbClr val="0070C0"/>
                </a:solidFill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!</a:t>
            </a:r>
          </a:p>
        </p:txBody>
      </p:sp>
      <p:pic>
        <p:nvPicPr>
          <p:cNvPr id="6" name="Tieng-chim-hot-vao-buoi-sang-www_nhacchuongvui_com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9383911" y="757449"/>
            <a:ext cx="457200" cy="457200"/>
          </a:xfrm>
          <a:prstGeom prst="rect">
            <a:avLst/>
          </a:prstGeom>
        </p:spPr>
      </p:pic>
      <p:pic>
        <p:nvPicPr>
          <p:cNvPr id="3083" name="Picture 11" descr="Top Chirping Bird Stickers for Android &amp;amp; iOS | Gfycat"/>
          <p:cNvPicPr>
            <a:picLocks noChangeAspect="1" noChangeArrowheads="1" noCrop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3291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0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0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5660" numSld="999">
                <p:cTn id="3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  <p:bldLst>
      <p:bldP spid="3" grpId="0"/>
      <p:bldP spid="13" grpId="0" animBg="1"/>
      <p:bldP spid="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" name="Google Shape;6529;p42">
            <a:extLst>
              <a:ext uri="{FF2B5EF4-FFF2-40B4-BE49-F238E27FC236}">
                <a16:creationId xmlns:a16="http://schemas.microsoft.com/office/drawing/2014/main" xmlns="" id="{D8DF31EC-7166-FE23-6D1F-1A882688EB54}"/>
              </a:ext>
            </a:extLst>
          </p:cNvPr>
          <p:cNvGrpSpPr/>
          <p:nvPr/>
        </p:nvGrpSpPr>
        <p:grpSpPr>
          <a:xfrm flipH="1">
            <a:off x="467737" y="2722361"/>
            <a:ext cx="848631" cy="875375"/>
            <a:chOff x="9115600" y="4660700"/>
            <a:chExt cx="764850" cy="875375"/>
          </a:xfrm>
        </p:grpSpPr>
        <p:sp>
          <p:nvSpPr>
            <p:cNvPr id="51" name="Google Shape;6530;p42">
              <a:extLst>
                <a:ext uri="{FF2B5EF4-FFF2-40B4-BE49-F238E27FC236}">
                  <a16:creationId xmlns:a16="http://schemas.microsoft.com/office/drawing/2014/main" xmlns="" id="{A1CB27F0-F96A-63CB-8E7D-640FE7087C0E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531;p42">
              <a:extLst>
                <a:ext uri="{FF2B5EF4-FFF2-40B4-BE49-F238E27FC236}">
                  <a16:creationId xmlns:a16="http://schemas.microsoft.com/office/drawing/2014/main" xmlns="" id="{B6E89601-2A56-9818-8538-A2FDC763EDA9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532;p42">
              <a:extLst>
                <a:ext uri="{FF2B5EF4-FFF2-40B4-BE49-F238E27FC236}">
                  <a16:creationId xmlns:a16="http://schemas.microsoft.com/office/drawing/2014/main" xmlns="" id="{6CDB50F5-F9DC-F69C-099B-740C34DA7AC8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533;p42">
              <a:extLst>
                <a:ext uri="{FF2B5EF4-FFF2-40B4-BE49-F238E27FC236}">
                  <a16:creationId xmlns:a16="http://schemas.microsoft.com/office/drawing/2014/main" xmlns="" id="{CE67DB1F-1DBF-738C-DEF1-62B7989FCFBC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4;p42">
              <a:extLst>
                <a:ext uri="{FF2B5EF4-FFF2-40B4-BE49-F238E27FC236}">
                  <a16:creationId xmlns:a16="http://schemas.microsoft.com/office/drawing/2014/main" xmlns="" id="{575E21C7-EFA8-E18E-8CB6-C58E10B8AE36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5;p42">
              <a:extLst>
                <a:ext uri="{FF2B5EF4-FFF2-40B4-BE49-F238E27FC236}">
                  <a16:creationId xmlns:a16="http://schemas.microsoft.com/office/drawing/2014/main" xmlns="" id="{DDD6AEE5-BCC8-7E76-C9C2-70A435D3FF63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6;p42">
              <a:extLst>
                <a:ext uri="{FF2B5EF4-FFF2-40B4-BE49-F238E27FC236}">
                  <a16:creationId xmlns:a16="http://schemas.microsoft.com/office/drawing/2014/main" xmlns="" id="{D9881D1B-6AE5-AD65-FB34-29B17D3A29B2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7;p42">
              <a:extLst>
                <a:ext uri="{FF2B5EF4-FFF2-40B4-BE49-F238E27FC236}">
                  <a16:creationId xmlns:a16="http://schemas.microsoft.com/office/drawing/2014/main" xmlns="" id="{260AF81D-D114-BC4E-606F-B3DAF23B9ECE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8;p42">
              <a:extLst>
                <a:ext uri="{FF2B5EF4-FFF2-40B4-BE49-F238E27FC236}">
                  <a16:creationId xmlns:a16="http://schemas.microsoft.com/office/drawing/2014/main" xmlns="" id="{9FED0C75-6C5E-94D0-D04A-4AA52225AE52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9;p42">
              <a:extLst>
                <a:ext uri="{FF2B5EF4-FFF2-40B4-BE49-F238E27FC236}">
                  <a16:creationId xmlns:a16="http://schemas.microsoft.com/office/drawing/2014/main" xmlns="" id="{95ED3D19-9582-A8D0-7E02-EBDB4442292B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40;p42">
              <a:extLst>
                <a:ext uri="{FF2B5EF4-FFF2-40B4-BE49-F238E27FC236}">
                  <a16:creationId xmlns:a16="http://schemas.microsoft.com/office/drawing/2014/main" xmlns="" id="{7F74EF3A-C1B9-801A-CC76-1345C1A4785A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41;p42">
              <a:extLst>
                <a:ext uri="{FF2B5EF4-FFF2-40B4-BE49-F238E27FC236}">
                  <a16:creationId xmlns:a16="http://schemas.microsoft.com/office/drawing/2014/main" xmlns="" id="{A40646CB-7FC0-B66A-ABF3-F0702145B6F7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42;p42">
              <a:extLst>
                <a:ext uri="{FF2B5EF4-FFF2-40B4-BE49-F238E27FC236}">
                  <a16:creationId xmlns:a16="http://schemas.microsoft.com/office/drawing/2014/main" xmlns="" id="{FAB963BC-F78F-9DFD-E22A-816007D097CA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3;p42">
              <a:extLst>
                <a:ext uri="{FF2B5EF4-FFF2-40B4-BE49-F238E27FC236}">
                  <a16:creationId xmlns:a16="http://schemas.microsoft.com/office/drawing/2014/main" xmlns="" id="{DDC78DB7-BF4D-EE75-F27A-D396B3B8051B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4;p42">
              <a:extLst>
                <a:ext uri="{FF2B5EF4-FFF2-40B4-BE49-F238E27FC236}">
                  <a16:creationId xmlns:a16="http://schemas.microsoft.com/office/drawing/2014/main" xmlns="" id="{B7008937-08A5-6C2C-D530-1AE0AC3844D5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5;p42">
              <a:extLst>
                <a:ext uri="{FF2B5EF4-FFF2-40B4-BE49-F238E27FC236}">
                  <a16:creationId xmlns:a16="http://schemas.microsoft.com/office/drawing/2014/main" xmlns="" id="{A1F46108-E72E-20C3-B146-C4EB6B18CF0E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6;p42">
              <a:extLst>
                <a:ext uri="{FF2B5EF4-FFF2-40B4-BE49-F238E27FC236}">
                  <a16:creationId xmlns:a16="http://schemas.microsoft.com/office/drawing/2014/main" xmlns="" id="{DD539660-A35B-EAE4-6824-57404EB25678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7;p42">
              <a:extLst>
                <a:ext uri="{FF2B5EF4-FFF2-40B4-BE49-F238E27FC236}">
                  <a16:creationId xmlns:a16="http://schemas.microsoft.com/office/drawing/2014/main" xmlns="" id="{5AB17D5A-9D89-BAC8-84F9-8E2899C6E42E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8;p42">
              <a:extLst>
                <a:ext uri="{FF2B5EF4-FFF2-40B4-BE49-F238E27FC236}">
                  <a16:creationId xmlns:a16="http://schemas.microsoft.com/office/drawing/2014/main" xmlns="" id="{386D5336-31A3-16A0-E18F-E6F728AB4E05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9;p42">
              <a:extLst>
                <a:ext uri="{FF2B5EF4-FFF2-40B4-BE49-F238E27FC236}">
                  <a16:creationId xmlns:a16="http://schemas.microsoft.com/office/drawing/2014/main" xmlns="" id="{FD2B69E6-DF4E-B184-74C2-6A98F252B2B0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6550;p42">
            <a:extLst>
              <a:ext uri="{FF2B5EF4-FFF2-40B4-BE49-F238E27FC236}">
                <a16:creationId xmlns:a16="http://schemas.microsoft.com/office/drawing/2014/main" xmlns="" id="{0B9E92F1-536B-EC97-F402-0AB59BAD4F2D}"/>
              </a:ext>
            </a:extLst>
          </p:cNvPr>
          <p:cNvGrpSpPr/>
          <p:nvPr/>
        </p:nvGrpSpPr>
        <p:grpSpPr>
          <a:xfrm>
            <a:off x="6206390" y="341220"/>
            <a:ext cx="792749" cy="694572"/>
            <a:chOff x="4500050" y="484925"/>
            <a:chExt cx="1494425" cy="1452775"/>
          </a:xfrm>
        </p:grpSpPr>
        <p:sp>
          <p:nvSpPr>
            <p:cNvPr id="72" name="Google Shape;6551;p42">
              <a:extLst>
                <a:ext uri="{FF2B5EF4-FFF2-40B4-BE49-F238E27FC236}">
                  <a16:creationId xmlns:a16="http://schemas.microsoft.com/office/drawing/2014/main" xmlns="" id="{CADE7DC4-8CB0-08C1-FF7E-CD500E7560B2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52;p42">
              <a:extLst>
                <a:ext uri="{FF2B5EF4-FFF2-40B4-BE49-F238E27FC236}">
                  <a16:creationId xmlns:a16="http://schemas.microsoft.com/office/drawing/2014/main" xmlns="" id="{3383EF95-BE80-84B8-F88E-05992B298CE3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553;p42">
              <a:extLst>
                <a:ext uri="{FF2B5EF4-FFF2-40B4-BE49-F238E27FC236}">
                  <a16:creationId xmlns:a16="http://schemas.microsoft.com/office/drawing/2014/main" xmlns="" id="{5F1D53C8-1814-2A06-3B85-F71E75047DC1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554;p42">
              <a:extLst>
                <a:ext uri="{FF2B5EF4-FFF2-40B4-BE49-F238E27FC236}">
                  <a16:creationId xmlns:a16="http://schemas.microsoft.com/office/drawing/2014/main" xmlns="" id="{AF79F1A0-4E3C-E34D-48EE-280580D702FF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5;p42">
              <a:extLst>
                <a:ext uri="{FF2B5EF4-FFF2-40B4-BE49-F238E27FC236}">
                  <a16:creationId xmlns:a16="http://schemas.microsoft.com/office/drawing/2014/main" xmlns="" id="{DCE138F6-7FE8-C4AD-5CA1-EA274814F1D2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6;p42">
              <a:extLst>
                <a:ext uri="{FF2B5EF4-FFF2-40B4-BE49-F238E27FC236}">
                  <a16:creationId xmlns:a16="http://schemas.microsoft.com/office/drawing/2014/main" xmlns="" id="{EAD4EB90-6961-8F65-9AAF-CC082F7FA73D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7;p42">
              <a:extLst>
                <a:ext uri="{FF2B5EF4-FFF2-40B4-BE49-F238E27FC236}">
                  <a16:creationId xmlns:a16="http://schemas.microsoft.com/office/drawing/2014/main" xmlns="" id="{E6A2980A-4194-781D-65DF-F3B17A5A6B30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8;p42">
              <a:extLst>
                <a:ext uri="{FF2B5EF4-FFF2-40B4-BE49-F238E27FC236}">
                  <a16:creationId xmlns:a16="http://schemas.microsoft.com/office/drawing/2014/main" xmlns="" id="{DDCD80EE-2FE4-ADD5-74E2-E5B781A65383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9;p42">
              <a:extLst>
                <a:ext uri="{FF2B5EF4-FFF2-40B4-BE49-F238E27FC236}">
                  <a16:creationId xmlns:a16="http://schemas.microsoft.com/office/drawing/2014/main" xmlns="" id="{1AF7BC3D-1EAD-0DA7-D9F5-A8FAC37A7591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60;p42">
              <a:extLst>
                <a:ext uri="{FF2B5EF4-FFF2-40B4-BE49-F238E27FC236}">
                  <a16:creationId xmlns:a16="http://schemas.microsoft.com/office/drawing/2014/main" xmlns="" id="{07F0BDA1-A1BD-155A-04B1-9567F5F4C60F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61;p42">
              <a:extLst>
                <a:ext uri="{FF2B5EF4-FFF2-40B4-BE49-F238E27FC236}">
                  <a16:creationId xmlns:a16="http://schemas.microsoft.com/office/drawing/2014/main" xmlns="" id="{4F82FC14-4132-FF3D-C38E-3F1901276D43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62;p42">
              <a:extLst>
                <a:ext uri="{FF2B5EF4-FFF2-40B4-BE49-F238E27FC236}">
                  <a16:creationId xmlns:a16="http://schemas.microsoft.com/office/drawing/2014/main" xmlns="" id="{5D086892-8D9D-93E2-350F-79B3F5D2C516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3;p42">
              <a:extLst>
                <a:ext uri="{FF2B5EF4-FFF2-40B4-BE49-F238E27FC236}">
                  <a16:creationId xmlns:a16="http://schemas.microsoft.com/office/drawing/2014/main" xmlns="" id="{7FC1266E-2820-180C-3141-9891B53281F8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4;p42">
              <a:extLst>
                <a:ext uri="{FF2B5EF4-FFF2-40B4-BE49-F238E27FC236}">
                  <a16:creationId xmlns:a16="http://schemas.microsoft.com/office/drawing/2014/main" xmlns="" id="{B1DC3D4C-6CF7-14C5-A634-DB1776492D1C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5;p42">
              <a:extLst>
                <a:ext uri="{FF2B5EF4-FFF2-40B4-BE49-F238E27FC236}">
                  <a16:creationId xmlns:a16="http://schemas.microsoft.com/office/drawing/2014/main" xmlns="" id="{D016BDCC-BCD9-E400-A0C1-47487E9ECCB9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6;p42">
              <a:extLst>
                <a:ext uri="{FF2B5EF4-FFF2-40B4-BE49-F238E27FC236}">
                  <a16:creationId xmlns:a16="http://schemas.microsoft.com/office/drawing/2014/main" xmlns="" id="{642587D5-6383-5B2A-9C28-CB6723D18BCD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7;p42">
              <a:extLst>
                <a:ext uri="{FF2B5EF4-FFF2-40B4-BE49-F238E27FC236}">
                  <a16:creationId xmlns:a16="http://schemas.microsoft.com/office/drawing/2014/main" xmlns="" id="{ADEE4EE9-466F-3770-F035-3ECC427EF9FD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8;p42">
              <a:extLst>
                <a:ext uri="{FF2B5EF4-FFF2-40B4-BE49-F238E27FC236}">
                  <a16:creationId xmlns:a16="http://schemas.microsoft.com/office/drawing/2014/main" xmlns="" id="{E2F83318-E690-725A-F9E1-C9A83E39FFC4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9;p42">
              <a:extLst>
                <a:ext uri="{FF2B5EF4-FFF2-40B4-BE49-F238E27FC236}">
                  <a16:creationId xmlns:a16="http://schemas.microsoft.com/office/drawing/2014/main" xmlns="" id="{B01CF45B-F712-48ED-5CC3-0AE01DA00180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70;p42">
              <a:extLst>
                <a:ext uri="{FF2B5EF4-FFF2-40B4-BE49-F238E27FC236}">
                  <a16:creationId xmlns:a16="http://schemas.microsoft.com/office/drawing/2014/main" xmlns="" id="{082C2EF3-B6C9-AACA-14EE-581EF2D4000A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71;p42">
              <a:extLst>
                <a:ext uri="{FF2B5EF4-FFF2-40B4-BE49-F238E27FC236}">
                  <a16:creationId xmlns:a16="http://schemas.microsoft.com/office/drawing/2014/main" xmlns="" id="{7D546EEC-5B29-C8CE-B58A-2BA71698CBD7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" name="Rectangle 92">
            <a:extLst>
              <a:ext uri="{FF2B5EF4-FFF2-40B4-BE49-F238E27FC236}">
                <a16:creationId xmlns:a16="http://schemas.microsoft.com/office/drawing/2014/main" xmlns="" id="{5C7901BC-9F0A-D08F-75A9-D3EA7F7304C3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c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94" name="Rectangle 93">
            <a:extLst>
              <a:ext uri="{FF2B5EF4-FFF2-40B4-BE49-F238E27FC236}">
                <a16:creationId xmlns:a16="http://schemas.microsoft.com/office/drawing/2014/main" xmlns="" id="{9A8A6DBA-DCCB-628D-8F9C-18005BA6DC9D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ơ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5" name="Picture 94">
            <a:extLst>
              <a:ext uri="{FF2B5EF4-FFF2-40B4-BE49-F238E27FC236}">
                <a16:creationId xmlns:a16="http://schemas.microsoft.com/office/drawing/2014/main" xmlns="" id="{9E0AA6D7-7750-777B-CF9D-A0A757FC76C9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3105229"/>
            <a:ext cx="707598" cy="693983"/>
          </a:xfrm>
          <a:prstGeom prst="rect">
            <a:avLst/>
          </a:prstGeom>
        </p:spPr>
      </p:pic>
      <p:pic>
        <p:nvPicPr>
          <p:cNvPr id="96" name="Picture 95">
            <a:extLst>
              <a:ext uri="{FF2B5EF4-FFF2-40B4-BE49-F238E27FC236}">
                <a16:creationId xmlns:a16="http://schemas.microsoft.com/office/drawing/2014/main" xmlns="" id="{150C2AB8-A826-B66F-3E28-E3A0143CBAA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97" name="Rectangle 96">
            <a:extLst>
              <a:ext uri="{FF2B5EF4-FFF2-40B4-BE49-F238E27FC236}">
                <a16:creationId xmlns:a16="http://schemas.microsoft.com/office/drawing/2014/main" xmlns="" id="{7B55207C-B0FC-D19F-2E81-BE38D789F988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ô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8" name="Picture 97">
            <a:extLst>
              <a:ext uri="{FF2B5EF4-FFF2-40B4-BE49-F238E27FC236}">
                <a16:creationId xmlns:a16="http://schemas.microsoft.com/office/drawing/2014/main" xmlns="" id="{0E504638-D52B-B116-3B6A-88C1218A5BD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sp>
        <p:nvSpPr>
          <p:cNvPr id="99" name="Cloud Callout 11">
            <a:extLst>
              <a:ext uri="{FF2B5EF4-FFF2-40B4-BE49-F238E27FC236}">
                <a16:creationId xmlns:a16="http://schemas.microsoft.com/office/drawing/2014/main" xmlns="" id="{AD113890-8787-0EE9-4A02-D86541113BB2}"/>
              </a:ext>
            </a:extLst>
          </p:cNvPr>
          <p:cNvSpPr/>
          <p:nvPr/>
        </p:nvSpPr>
        <p:spPr>
          <a:xfrm>
            <a:off x="2543681" y="71158"/>
            <a:ext cx="5987331" cy="1812554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0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00" name="Picture 9">
            <a:hlinkClick r:id="rId8" action="ppaction://hlinksldjump"/>
            <a:extLst>
              <a:ext uri="{FF2B5EF4-FFF2-40B4-BE49-F238E27FC236}">
                <a16:creationId xmlns:a16="http://schemas.microsoft.com/office/drawing/2014/main" xmlns="" id="{BD259075-99BE-5080-630B-721585D0DF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1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7FD743EB-9953-05AD-C053-B53B03E79CF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0" cstate="print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" name="cú" descr="Free Talking Owl Cartoon Image｜Charatoon">
            <a:extLst>
              <a:ext uri="{FF2B5EF4-FFF2-40B4-BE49-F238E27FC236}">
                <a16:creationId xmlns:a16="http://schemas.microsoft.com/office/drawing/2014/main" xmlns="" id="{DC094721-6F8D-9A88-D5E2-22B8DF9BC77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3" name="mèo">
            <a:extLst>
              <a:ext uri="{FF2B5EF4-FFF2-40B4-BE49-F238E27FC236}">
                <a16:creationId xmlns:a16="http://schemas.microsoft.com/office/drawing/2014/main" xmlns="" id="{FAD888FD-9374-6BC2-196A-3BF41A2D743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4" name="Picture 11" descr="Top Chirping Bird Stickers for Android &amp;amp; iOS | Gfycat">
            <a:hlinkClick r:id="rId8" action="ppaction://hlinksldjump"/>
            <a:extLst>
              <a:ext uri="{FF2B5EF4-FFF2-40B4-BE49-F238E27FC236}">
                <a16:creationId xmlns:a16="http://schemas.microsoft.com/office/drawing/2014/main" xmlns="" id="{FB0BCB78-BB02-68D2-7ED5-8BB563F8A5E8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xmlns="" id="{A6FE308D-D3CE-1C3C-ACE8-1B25E29FFA3F}"/>
              </a:ext>
            </a:extLst>
          </p:cNvPr>
          <p:cNvSpPr txBox="1"/>
          <p:nvPr/>
        </p:nvSpPr>
        <p:spPr>
          <a:xfrm>
            <a:off x="2795936" y="504905"/>
            <a:ext cx="5482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Nét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tròn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em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đọc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"o"</a:t>
            </a:r>
          </a:p>
          <a:p>
            <a:pPr algn="ctr" defTabSz="685800">
              <a:buClrTx/>
            </a:pP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Khuyết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đi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một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nửa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sẽ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cho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lang="en-US" sz="2400" b="1" kern="1200" dirty="0" err="1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gì</a:t>
            </a:r>
            <a:r>
              <a:rPr lang="en-US" sz="2400" b="1" kern="1200" dirty="0">
                <a:solidFill>
                  <a:prstClr val="black"/>
                </a:solidFill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30033536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10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3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0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1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0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2"/>
                  </p:tgtEl>
                </p:cond>
              </p:nextCondLst>
            </p:seq>
          </p:childTnLst>
        </p:cTn>
      </p:par>
    </p:tnLst>
    <p:bldLst>
      <p:bldP spid="93" grpId="0" animBg="1"/>
      <p:bldP spid="94" grpId="0" animBg="1"/>
      <p:bldP spid="97" grpId="0" animBg="1"/>
      <p:bldP spid="99" grpId="0" animBg="1"/>
      <p:bldP spid="10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oogle Shape;6578;p43">
            <a:extLst>
              <a:ext uri="{FF2B5EF4-FFF2-40B4-BE49-F238E27FC236}">
                <a16:creationId xmlns:a16="http://schemas.microsoft.com/office/drawing/2014/main" xmlns="" id="{C633E88B-D8A8-A19E-319D-2300C348B10D}"/>
              </a:ext>
            </a:extLst>
          </p:cNvPr>
          <p:cNvGrpSpPr/>
          <p:nvPr/>
        </p:nvGrpSpPr>
        <p:grpSpPr>
          <a:xfrm flipH="1">
            <a:off x="215917" y="4334757"/>
            <a:ext cx="853230" cy="950296"/>
            <a:chOff x="7579250" y="4405875"/>
            <a:chExt cx="916750" cy="1110800"/>
          </a:xfrm>
        </p:grpSpPr>
        <p:sp>
          <p:nvSpPr>
            <p:cNvPr id="17" name="Google Shape;6579;p43">
              <a:extLst>
                <a:ext uri="{FF2B5EF4-FFF2-40B4-BE49-F238E27FC236}">
                  <a16:creationId xmlns:a16="http://schemas.microsoft.com/office/drawing/2014/main" xmlns="" id="{DDB9DC48-0818-67B0-3ADE-462C2FFD8D91}"/>
                </a:ext>
              </a:extLst>
            </p:cNvPr>
            <p:cNvSpPr/>
            <p:nvPr/>
          </p:nvSpPr>
          <p:spPr>
            <a:xfrm>
              <a:off x="7579250" y="4405875"/>
              <a:ext cx="916750" cy="1110800"/>
            </a:xfrm>
            <a:custGeom>
              <a:avLst/>
              <a:gdLst/>
              <a:ahLst/>
              <a:cxnLst/>
              <a:rect l="l" t="t" r="r" b="b"/>
              <a:pathLst>
                <a:path w="36670" h="44432" extrusionOk="0">
                  <a:moveTo>
                    <a:pt x="19326" y="1"/>
                  </a:moveTo>
                  <a:cubicBezTo>
                    <a:pt x="16944" y="1"/>
                    <a:pt x="15043" y="1928"/>
                    <a:pt x="15043" y="4283"/>
                  </a:cubicBezTo>
                  <a:cubicBezTo>
                    <a:pt x="15043" y="4738"/>
                    <a:pt x="15097" y="5220"/>
                    <a:pt x="15257" y="5675"/>
                  </a:cubicBezTo>
                  <a:cubicBezTo>
                    <a:pt x="15231" y="5755"/>
                    <a:pt x="15231" y="5809"/>
                    <a:pt x="15204" y="5836"/>
                  </a:cubicBezTo>
                  <a:lnTo>
                    <a:pt x="14535" y="5836"/>
                  </a:lnTo>
                  <a:cubicBezTo>
                    <a:pt x="14160" y="5836"/>
                    <a:pt x="13839" y="5836"/>
                    <a:pt x="13464" y="5889"/>
                  </a:cubicBezTo>
                  <a:cubicBezTo>
                    <a:pt x="13464" y="5836"/>
                    <a:pt x="13437" y="5809"/>
                    <a:pt x="13437" y="5782"/>
                  </a:cubicBezTo>
                  <a:cubicBezTo>
                    <a:pt x="13518" y="5407"/>
                    <a:pt x="13598" y="5006"/>
                    <a:pt x="13598" y="4604"/>
                  </a:cubicBezTo>
                  <a:cubicBezTo>
                    <a:pt x="13598" y="2222"/>
                    <a:pt x="11644" y="322"/>
                    <a:pt x="9315" y="322"/>
                  </a:cubicBezTo>
                  <a:cubicBezTo>
                    <a:pt x="6960" y="322"/>
                    <a:pt x="5033" y="2276"/>
                    <a:pt x="5033" y="4604"/>
                  </a:cubicBezTo>
                  <a:cubicBezTo>
                    <a:pt x="5033" y="5969"/>
                    <a:pt x="5702" y="7227"/>
                    <a:pt x="6692" y="8030"/>
                  </a:cubicBezTo>
                  <a:cubicBezTo>
                    <a:pt x="5809" y="8566"/>
                    <a:pt x="4953" y="9235"/>
                    <a:pt x="4230" y="9931"/>
                  </a:cubicBezTo>
                  <a:cubicBezTo>
                    <a:pt x="3668" y="10520"/>
                    <a:pt x="3132" y="11162"/>
                    <a:pt x="2677" y="11831"/>
                  </a:cubicBezTo>
                  <a:cubicBezTo>
                    <a:pt x="2249" y="12527"/>
                    <a:pt x="1848" y="13303"/>
                    <a:pt x="1553" y="14186"/>
                  </a:cubicBezTo>
                  <a:cubicBezTo>
                    <a:pt x="1045" y="15578"/>
                    <a:pt x="777" y="17024"/>
                    <a:pt x="590" y="18282"/>
                  </a:cubicBezTo>
                  <a:lnTo>
                    <a:pt x="509" y="18603"/>
                  </a:lnTo>
                  <a:cubicBezTo>
                    <a:pt x="456" y="18924"/>
                    <a:pt x="402" y="19218"/>
                    <a:pt x="349" y="19566"/>
                  </a:cubicBezTo>
                  <a:cubicBezTo>
                    <a:pt x="269" y="19888"/>
                    <a:pt x="215" y="20235"/>
                    <a:pt x="188" y="20530"/>
                  </a:cubicBezTo>
                  <a:cubicBezTo>
                    <a:pt x="81" y="21279"/>
                    <a:pt x="1" y="21895"/>
                    <a:pt x="1" y="22537"/>
                  </a:cubicBezTo>
                  <a:cubicBezTo>
                    <a:pt x="1" y="23287"/>
                    <a:pt x="81" y="23983"/>
                    <a:pt x="242" y="24625"/>
                  </a:cubicBezTo>
                  <a:cubicBezTo>
                    <a:pt x="402" y="25348"/>
                    <a:pt x="670" y="26044"/>
                    <a:pt x="1018" y="26686"/>
                  </a:cubicBezTo>
                  <a:cubicBezTo>
                    <a:pt x="1393" y="27355"/>
                    <a:pt x="1848" y="27998"/>
                    <a:pt x="2410" y="28560"/>
                  </a:cubicBezTo>
                  <a:cubicBezTo>
                    <a:pt x="2945" y="29095"/>
                    <a:pt x="3587" y="29603"/>
                    <a:pt x="4364" y="30058"/>
                  </a:cubicBezTo>
                  <a:cubicBezTo>
                    <a:pt x="4819" y="30326"/>
                    <a:pt x="5327" y="30594"/>
                    <a:pt x="5863" y="30861"/>
                  </a:cubicBezTo>
                  <a:cubicBezTo>
                    <a:pt x="5809" y="30968"/>
                    <a:pt x="5729" y="31076"/>
                    <a:pt x="5622" y="31156"/>
                  </a:cubicBezTo>
                  <a:cubicBezTo>
                    <a:pt x="5274" y="31718"/>
                    <a:pt x="4926" y="32200"/>
                    <a:pt x="4685" y="32708"/>
                  </a:cubicBezTo>
                  <a:cubicBezTo>
                    <a:pt x="4551" y="33003"/>
                    <a:pt x="4417" y="33324"/>
                    <a:pt x="4364" y="33592"/>
                  </a:cubicBezTo>
                  <a:cubicBezTo>
                    <a:pt x="4257" y="33913"/>
                    <a:pt x="4123" y="34394"/>
                    <a:pt x="4096" y="34876"/>
                  </a:cubicBezTo>
                  <a:cubicBezTo>
                    <a:pt x="4069" y="35412"/>
                    <a:pt x="4123" y="35920"/>
                    <a:pt x="4257" y="36348"/>
                  </a:cubicBezTo>
                  <a:cubicBezTo>
                    <a:pt x="4283" y="36455"/>
                    <a:pt x="4337" y="36563"/>
                    <a:pt x="4364" y="36616"/>
                  </a:cubicBezTo>
                  <a:lnTo>
                    <a:pt x="4364" y="36670"/>
                  </a:lnTo>
                  <a:cubicBezTo>
                    <a:pt x="4390" y="36723"/>
                    <a:pt x="4417" y="36830"/>
                    <a:pt x="4471" y="36884"/>
                  </a:cubicBezTo>
                  <a:cubicBezTo>
                    <a:pt x="4685" y="37365"/>
                    <a:pt x="5006" y="37767"/>
                    <a:pt x="5408" y="38088"/>
                  </a:cubicBezTo>
                  <a:cubicBezTo>
                    <a:pt x="5836" y="38463"/>
                    <a:pt x="6344" y="38704"/>
                    <a:pt x="6906" y="38864"/>
                  </a:cubicBezTo>
                  <a:lnTo>
                    <a:pt x="6960" y="38864"/>
                  </a:lnTo>
                  <a:cubicBezTo>
                    <a:pt x="7308" y="38945"/>
                    <a:pt x="7602" y="38998"/>
                    <a:pt x="7950" y="38998"/>
                  </a:cubicBezTo>
                  <a:cubicBezTo>
                    <a:pt x="8138" y="38998"/>
                    <a:pt x="8352" y="38998"/>
                    <a:pt x="8539" y="38971"/>
                  </a:cubicBezTo>
                  <a:lnTo>
                    <a:pt x="8619" y="38971"/>
                  </a:lnTo>
                  <a:cubicBezTo>
                    <a:pt x="9101" y="38891"/>
                    <a:pt x="9583" y="38731"/>
                    <a:pt x="10038" y="38490"/>
                  </a:cubicBezTo>
                  <a:cubicBezTo>
                    <a:pt x="10225" y="38757"/>
                    <a:pt x="10413" y="39025"/>
                    <a:pt x="10573" y="39266"/>
                  </a:cubicBezTo>
                  <a:cubicBezTo>
                    <a:pt x="11216" y="40096"/>
                    <a:pt x="11912" y="40845"/>
                    <a:pt x="12688" y="41487"/>
                  </a:cubicBezTo>
                  <a:cubicBezTo>
                    <a:pt x="13036" y="41755"/>
                    <a:pt x="13357" y="41969"/>
                    <a:pt x="13705" y="42210"/>
                  </a:cubicBezTo>
                  <a:cubicBezTo>
                    <a:pt x="13732" y="42237"/>
                    <a:pt x="13785" y="42290"/>
                    <a:pt x="13839" y="42317"/>
                  </a:cubicBezTo>
                  <a:cubicBezTo>
                    <a:pt x="13865" y="42344"/>
                    <a:pt x="13892" y="42344"/>
                    <a:pt x="13919" y="42371"/>
                  </a:cubicBezTo>
                  <a:cubicBezTo>
                    <a:pt x="14374" y="42638"/>
                    <a:pt x="14829" y="42879"/>
                    <a:pt x="15338" y="43120"/>
                  </a:cubicBezTo>
                  <a:cubicBezTo>
                    <a:pt x="15605" y="43227"/>
                    <a:pt x="15873" y="43307"/>
                    <a:pt x="16167" y="43415"/>
                  </a:cubicBezTo>
                  <a:cubicBezTo>
                    <a:pt x="16676" y="43977"/>
                    <a:pt x="17372" y="44325"/>
                    <a:pt x="18175" y="44325"/>
                  </a:cubicBezTo>
                  <a:cubicBezTo>
                    <a:pt x="18683" y="44325"/>
                    <a:pt x="19192" y="44191"/>
                    <a:pt x="19593" y="43923"/>
                  </a:cubicBezTo>
                  <a:cubicBezTo>
                    <a:pt x="19915" y="43923"/>
                    <a:pt x="20289" y="43870"/>
                    <a:pt x="20610" y="43843"/>
                  </a:cubicBezTo>
                  <a:cubicBezTo>
                    <a:pt x="21735" y="44244"/>
                    <a:pt x="22832" y="44432"/>
                    <a:pt x="23929" y="44432"/>
                  </a:cubicBezTo>
                  <a:lnTo>
                    <a:pt x="24063" y="44432"/>
                  </a:lnTo>
                  <a:cubicBezTo>
                    <a:pt x="24491" y="44432"/>
                    <a:pt x="24946" y="44378"/>
                    <a:pt x="25348" y="44325"/>
                  </a:cubicBezTo>
                  <a:cubicBezTo>
                    <a:pt x="25776" y="44244"/>
                    <a:pt x="26178" y="44137"/>
                    <a:pt x="26606" y="43977"/>
                  </a:cubicBezTo>
                  <a:cubicBezTo>
                    <a:pt x="27114" y="43816"/>
                    <a:pt x="27516" y="43602"/>
                    <a:pt x="27944" y="43388"/>
                  </a:cubicBezTo>
                  <a:cubicBezTo>
                    <a:pt x="28372" y="43120"/>
                    <a:pt x="28747" y="42772"/>
                    <a:pt x="29015" y="42451"/>
                  </a:cubicBezTo>
                  <a:cubicBezTo>
                    <a:pt x="29095" y="42371"/>
                    <a:pt x="29122" y="42317"/>
                    <a:pt x="29175" y="42237"/>
                  </a:cubicBezTo>
                  <a:cubicBezTo>
                    <a:pt x="29443" y="41835"/>
                    <a:pt x="29657" y="41380"/>
                    <a:pt x="29764" y="40872"/>
                  </a:cubicBezTo>
                  <a:lnTo>
                    <a:pt x="29764" y="40791"/>
                  </a:lnTo>
                  <a:cubicBezTo>
                    <a:pt x="29791" y="40631"/>
                    <a:pt x="29791" y="40497"/>
                    <a:pt x="29791" y="40336"/>
                  </a:cubicBezTo>
                  <a:cubicBezTo>
                    <a:pt x="30246" y="40122"/>
                    <a:pt x="30701" y="39855"/>
                    <a:pt x="31129" y="39560"/>
                  </a:cubicBezTo>
                  <a:cubicBezTo>
                    <a:pt x="31531" y="39266"/>
                    <a:pt x="31906" y="38971"/>
                    <a:pt x="32200" y="38597"/>
                  </a:cubicBezTo>
                  <a:cubicBezTo>
                    <a:pt x="32361" y="38383"/>
                    <a:pt x="32521" y="38168"/>
                    <a:pt x="32655" y="37901"/>
                  </a:cubicBezTo>
                  <a:cubicBezTo>
                    <a:pt x="32789" y="37633"/>
                    <a:pt x="32896" y="37312"/>
                    <a:pt x="32976" y="37018"/>
                  </a:cubicBezTo>
                  <a:cubicBezTo>
                    <a:pt x="33030" y="36750"/>
                    <a:pt x="33056" y="36482"/>
                    <a:pt x="33030" y="36215"/>
                  </a:cubicBezTo>
                  <a:cubicBezTo>
                    <a:pt x="33030" y="36054"/>
                    <a:pt x="33030" y="35920"/>
                    <a:pt x="33003" y="35760"/>
                  </a:cubicBezTo>
                  <a:cubicBezTo>
                    <a:pt x="32896" y="35224"/>
                    <a:pt x="32708" y="34716"/>
                    <a:pt x="32361" y="34234"/>
                  </a:cubicBezTo>
                  <a:lnTo>
                    <a:pt x="32361" y="34207"/>
                  </a:lnTo>
                  <a:cubicBezTo>
                    <a:pt x="32762" y="33351"/>
                    <a:pt x="32923" y="32307"/>
                    <a:pt x="32762" y="31290"/>
                  </a:cubicBezTo>
                  <a:cubicBezTo>
                    <a:pt x="32735" y="31022"/>
                    <a:pt x="32655" y="30754"/>
                    <a:pt x="32601" y="30540"/>
                  </a:cubicBezTo>
                  <a:cubicBezTo>
                    <a:pt x="32521" y="30273"/>
                    <a:pt x="32387" y="30005"/>
                    <a:pt x="32253" y="29737"/>
                  </a:cubicBezTo>
                  <a:cubicBezTo>
                    <a:pt x="32200" y="29603"/>
                    <a:pt x="32120" y="29470"/>
                    <a:pt x="32039" y="29336"/>
                  </a:cubicBezTo>
                  <a:cubicBezTo>
                    <a:pt x="32494" y="28934"/>
                    <a:pt x="32976" y="28533"/>
                    <a:pt x="33404" y="28078"/>
                  </a:cubicBezTo>
                  <a:cubicBezTo>
                    <a:pt x="33859" y="27623"/>
                    <a:pt x="34261" y="27114"/>
                    <a:pt x="34636" y="26659"/>
                  </a:cubicBezTo>
                  <a:cubicBezTo>
                    <a:pt x="35064" y="26070"/>
                    <a:pt x="35412" y="25508"/>
                    <a:pt x="35679" y="24946"/>
                  </a:cubicBezTo>
                  <a:cubicBezTo>
                    <a:pt x="36375" y="23581"/>
                    <a:pt x="36670" y="22136"/>
                    <a:pt x="36590" y="20798"/>
                  </a:cubicBezTo>
                  <a:cubicBezTo>
                    <a:pt x="36509" y="20021"/>
                    <a:pt x="36322" y="19272"/>
                    <a:pt x="36001" y="18522"/>
                  </a:cubicBezTo>
                  <a:cubicBezTo>
                    <a:pt x="35840" y="18121"/>
                    <a:pt x="35653" y="17800"/>
                    <a:pt x="35439" y="17452"/>
                  </a:cubicBezTo>
                  <a:cubicBezTo>
                    <a:pt x="35278" y="17157"/>
                    <a:pt x="35037" y="16890"/>
                    <a:pt x="34796" y="16595"/>
                  </a:cubicBezTo>
                  <a:cubicBezTo>
                    <a:pt x="34769" y="16542"/>
                    <a:pt x="34743" y="16488"/>
                    <a:pt x="34662" y="16462"/>
                  </a:cubicBezTo>
                  <a:cubicBezTo>
                    <a:pt x="34100" y="15819"/>
                    <a:pt x="33431" y="15257"/>
                    <a:pt x="32655" y="14775"/>
                  </a:cubicBezTo>
                  <a:cubicBezTo>
                    <a:pt x="31959" y="14374"/>
                    <a:pt x="31183" y="14053"/>
                    <a:pt x="30353" y="13865"/>
                  </a:cubicBezTo>
                  <a:cubicBezTo>
                    <a:pt x="29791" y="13731"/>
                    <a:pt x="29175" y="13678"/>
                    <a:pt x="28560" y="13678"/>
                  </a:cubicBezTo>
                  <a:cubicBezTo>
                    <a:pt x="28319" y="13678"/>
                    <a:pt x="28051" y="13678"/>
                    <a:pt x="27810" y="13705"/>
                  </a:cubicBezTo>
                  <a:cubicBezTo>
                    <a:pt x="27516" y="12928"/>
                    <a:pt x="27141" y="12259"/>
                    <a:pt x="26767" y="11644"/>
                  </a:cubicBezTo>
                  <a:cubicBezTo>
                    <a:pt x="26338" y="10975"/>
                    <a:pt x="25830" y="10332"/>
                    <a:pt x="25241" y="9717"/>
                  </a:cubicBezTo>
                  <a:cubicBezTo>
                    <a:pt x="24946" y="9449"/>
                    <a:pt x="24625" y="9181"/>
                    <a:pt x="24304" y="8914"/>
                  </a:cubicBezTo>
                  <a:cubicBezTo>
                    <a:pt x="23688" y="8432"/>
                    <a:pt x="23046" y="8057"/>
                    <a:pt x="22538" y="7763"/>
                  </a:cubicBezTo>
                  <a:cubicBezTo>
                    <a:pt x="22484" y="7709"/>
                    <a:pt x="22430" y="7709"/>
                    <a:pt x="22404" y="7682"/>
                  </a:cubicBezTo>
                  <a:cubicBezTo>
                    <a:pt x="22297" y="7629"/>
                    <a:pt x="22216" y="7575"/>
                    <a:pt x="22136" y="7522"/>
                  </a:cubicBezTo>
                  <a:cubicBezTo>
                    <a:pt x="23019" y="6719"/>
                    <a:pt x="23608" y="5568"/>
                    <a:pt x="23608" y="4283"/>
                  </a:cubicBezTo>
                  <a:cubicBezTo>
                    <a:pt x="23608" y="1901"/>
                    <a:pt x="21654" y="1"/>
                    <a:pt x="19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6580;p43">
              <a:extLst>
                <a:ext uri="{FF2B5EF4-FFF2-40B4-BE49-F238E27FC236}">
                  <a16:creationId xmlns:a16="http://schemas.microsoft.com/office/drawing/2014/main" xmlns="" id="{571B5329-2266-4E8A-6E9B-E512C13DAEF3}"/>
                </a:ext>
              </a:extLst>
            </p:cNvPr>
            <p:cNvSpPr/>
            <p:nvPr/>
          </p:nvSpPr>
          <p:spPr>
            <a:xfrm>
              <a:off x="8034275" y="4821425"/>
              <a:ext cx="387450" cy="465725"/>
            </a:xfrm>
            <a:custGeom>
              <a:avLst/>
              <a:gdLst/>
              <a:ahLst/>
              <a:cxnLst/>
              <a:rect l="l" t="t" r="r" b="b"/>
              <a:pathLst>
                <a:path w="15498" h="18629" extrusionOk="0">
                  <a:moveTo>
                    <a:pt x="10091" y="0"/>
                  </a:moveTo>
                  <a:cubicBezTo>
                    <a:pt x="9422" y="0"/>
                    <a:pt x="8753" y="107"/>
                    <a:pt x="8084" y="321"/>
                  </a:cubicBezTo>
                  <a:cubicBezTo>
                    <a:pt x="7843" y="402"/>
                    <a:pt x="7575" y="535"/>
                    <a:pt x="7281" y="669"/>
                  </a:cubicBezTo>
                  <a:cubicBezTo>
                    <a:pt x="7013" y="803"/>
                    <a:pt x="6772" y="910"/>
                    <a:pt x="6531" y="1071"/>
                  </a:cubicBezTo>
                  <a:cubicBezTo>
                    <a:pt x="6076" y="1365"/>
                    <a:pt x="5621" y="1713"/>
                    <a:pt x="5193" y="2115"/>
                  </a:cubicBezTo>
                  <a:cubicBezTo>
                    <a:pt x="4899" y="2409"/>
                    <a:pt x="4604" y="2784"/>
                    <a:pt x="4283" y="3212"/>
                  </a:cubicBezTo>
                  <a:cubicBezTo>
                    <a:pt x="3989" y="3613"/>
                    <a:pt x="3721" y="4042"/>
                    <a:pt x="3453" y="4550"/>
                  </a:cubicBezTo>
                  <a:lnTo>
                    <a:pt x="3453" y="4577"/>
                  </a:lnTo>
                  <a:lnTo>
                    <a:pt x="3453" y="4604"/>
                  </a:lnTo>
                  <a:cubicBezTo>
                    <a:pt x="3159" y="5059"/>
                    <a:pt x="2864" y="5487"/>
                    <a:pt x="2597" y="5889"/>
                  </a:cubicBezTo>
                  <a:cubicBezTo>
                    <a:pt x="2088" y="6665"/>
                    <a:pt x="1687" y="7414"/>
                    <a:pt x="1312" y="8190"/>
                  </a:cubicBezTo>
                  <a:cubicBezTo>
                    <a:pt x="911" y="9020"/>
                    <a:pt x="616" y="9823"/>
                    <a:pt x="375" y="10626"/>
                  </a:cubicBezTo>
                  <a:cubicBezTo>
                    <a:pt x="134" y="11483"/>
                    <a:pt x="1" y="12286"/>
                    <a:pt x="1" y="13008"/>
                  </a:cubicBezTo>
                  <a:cubicBezTo>
                    <a:pt x="1" y="13784"/>
                    <a:pt x="134" y="14561"/>
                    <a:pt x="402" y="15176"/>
                  </a:cubicBezTo>
                  <a:cubicBezTo>
                    <a:pt x="589" y="15551"/>
                    <a:pt x="750" y="15899"/>
                    <a:pt x="991" y="16167"/>
                  </a:cubicBezTo>
                  <a:cubicBezTo>
                    <a:pt x="1205" y="16488"/>
                    <a:pt x="1526" y="16755"/>
                    <a:pt x="1821" y="17023"/>
                  </a:cubicBezTo>
                  <a:cubicBezTo>
                    <a:pt x="2490" y="17558"/>
                    <a:pt x="3346" y="17960"/>
                    <a:pt x="4390" y="18308"/>
                  </a:cubicBezTo>
                  <a:cubicBezTo>
                    <a:pt x="4818" y="18442"/>
                    <a:pt x="5273" y="18495"/>
                    <a:pt x="5621" y="18575"/>
                  </a:cubicBezTo>
                  <a:cubicBezTo>
                    <a:pt x="6023" y="18629"/>
                    <a:pt x="6478" y="18629"/>
                    <a:pt x="6906" y="18629"/>
                  </a:cubicBezTo>
                  <a:cubicBezTo>
                    <a:pt x="7361" y="18629"/>
                    <a:pt x="7816" y="18602"/>
                    <a:pt x="8244" y="18522"/>
                  </a:cubicBezTo>
                  <a:cubicBezTo>
                    <a:pt x="8753" y="18468"/>
                    <a:pt x="9181" y="18361"/>
                    <a:pt x="9583" y="18228"/>
                  </a:cubicBezTo>
                  <a:cubicBezTo>
                    <a:pt x="10252" y="17987"/>
                    <a:pt x="11081" y="17558"/>
                    <a:pt x="11483" y="16729"/>
                  </a:cubicBezTo>
                  <a:cubicBezTo>
                    <a:pt x="11697" y="16327"/>
                    <a:pt x="11751" y="15819"/>
                    <a:pt x="11697" y="15364"/>
                  </a:cubicBezTo>
                  <a:cubicBezTo>
                    <a:pt x="11644" y="15230"/>
                    <a:pt x="11644" y="15096"/>
                    <a:pt x="11590" y="14989"/>
                  </a:cubicBezTo>
                  <a:cubicBezTo>
                    <a:pt x="11563" y="14882"/>
                    <a:pt x="11483" y="14748"/>
                    <a:pt x="11429" y="14614"/>
                  </a:cubicBezTo>
                  <a:cubicBezTo>
                    <a:pt x="11322" y="14427"/>
                    <a:pt x="11189" y="14213"/>
                    <a:pt x="10974" y="14025"/>
                  </a:cubicBezTo>
                  <a:cubicBezTo>
                    <a:pt x="10814" y="13838"/>
                    <a:pt x="10626" y="13677"/>
                    <a:pt x="10386" y="13517"/>
                  </a:cubicBezTo>
                  <a:cubicBezTo>
                    <a:pt x="10171" y="13383"/>
                    <a:pt x="9957" y="13276"/>
                    <a:pt x="9690" y="13142"/>
                  </a:cubicBezTo>
                  <a:cubicBezTo>
                    <a:pt x="9422" y="13008"/>
                    <a:pt x="9101" y="12901"/>
                    <a:pt x="8780" y="12848"/>
                  </a:cubicBezTo>
                  <a:cubicBezTo>
                    <a:pt x="9368" y="12580"/>
                    <a:pt x="9984" y="12232"/>
                    <a:pt x="10573" y="11884"/>
                  </a:cubicBezTo>
                  <a:cubicBezTo>
                    <a:pt x="11483" y="11295"/>
                    <a:pt x="12286" y="10626"/>
                    <a:pt x="13035" y="9903"/>
                  </a:cubicBezTo>
                  <a:cubicBezTo>
                    <a:pt x="13383" y="9529"/>
                    <a:pt x="13731" y="9127"/>
                    <a:pt x="14026" y="8726"/>
                  </a:cubicBezTo>
                  <a:cubicBezTo>
                    <a:pt x="14374" y="8297"/>
                    <a:pt x="14641" y="7869"/>
                    <a:pt x="14829" y="7414"/>
                  </a:cubicBezTo>
                  <a:cubicBezTo>
                    <a:pt x="15310" y="6477"/>
                    <a:pt x="15498" y="5541"/>
                    <a:pt x="15444" y="4684"/>
                  </a:cubicBezTo>
                  <a:cubicBezTo>
                    <a:pt x="15391" y="4202"/>
                    <a:pt x="15257" y="3747"/>
                    <a:pt x="15070" y="3319"/>
                  </a:cubicBezTo>
                  <a:cubicBezTo>
                    <a:pt x="14963" y="3051"/>
                    <a:pt x="14829" y="2811"/>
                    <a:pt x="14695" y="2596"/>
                  </a:cubicBezTo>
                  <a:cubicBezTo>
                    <a:pt x="14561" y="2409"/>
                    <a:pt x="14400" y="2168"/>
                    <a:pt x="14160" y="1927"/>
                  </a:cubicBezTo>
                  <a:cubicBezTo>
                    <a:pt x="13758" y="1499"/>
                    <a:pt x="13330" y="1124"/>
                    <a:pt x="12794" y="803"/>
                  </a:cubicBezTo>
                  <a:cubicBezTo>
                    <a:pt x="12313" y="535"/>
                    <a:pt x="11831" y="321"/>
                    <a:pt x="11242" y="187"/>
                  </a:cubicBezTo>
                  <a:cubicBezTo>
                    <a:pt x="10894" y="27"/>
                    <a:pt x="10493" y="0"/>
                    <a:pt x="10091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6581;p43">
              <a:extLst>
                <a:ext uri="{FF2B5EF4-FFF2-40B4-BE49-F238E27FC236}">
                  <a16:creationId xmlns:a16="http://schemas.microsoft.com/office/drawing/2014/main" xmlns="" id="{16ABF79D-CC60-52A0-90AA-CC0BD9019BEF}"/>
                </a:ext>
              </a:extLst>
            </p:cNvPr>
            <p:cNvSpPr/>
            <p:nvPr/>
          </p:nvSpPr>
          <p:spPr>
            <a:xfrm>
              <a:off x="8193525" y="4870925"/>
              <a:ext cx="228200" cy="415575"/>
            </a:xfrm>
            <a:custGeom>
              <a:avLst/>
              <a:gdLst/>
              <a:ahLst/>
              <a:cxnLst/>
              <a:rect l="l" t="t" r="r" b="b"/>
              <a:pathLst>
                <a:path w="9128" h="16623" extrusionOk="0">
                  <a:moveTo>
                    <a:pt x="7897" y="1"/>
                  </a:moveTo>
                  <a:cubicBezTo>
                    <a:pt x="7950" y="135"/>
                    <a:pt x="8004" y="295"/>
                    <a:pt x="8057" y="456"/>
                  </a:cubicBezTo>
                  <a:cubicBezTo>
                    <a:pt x="8084" y="670"/>
                    <a:pt x="8137" y="857"/>
                    <a:pt x="8164" y="1018"/>
                  </a:cubicBezTo>
                  <a:cubicBezTo>
                    <a:pt x="8191" y="1232"/>
                    <a:pt x="8191" y="1419"/>
                    <a:pt x="8164" y="1633"/>
                  </a:cubicBezTo>
                  <a:cubicBezTo>
                    <a:pt x="8164" y="1821"/>
                    <a:pt x="8137" y="2062"/>
                    <a:pt x="8084" y="2276"/>
                  </a:cubicBezTo>
                  <a:cubicBezTo>
                    <a:pt x="8030" y="2704"/>
                    <a:pt x="7897" y="3132"/>
                    <a:pt x="7763" y="3534"/>
                  </a:cubicBezTo>
                  <a:cubicBezTo>
                    <a:pt x="7602" y="3962"/>
                    <a:pt x="7388" y="4417"/>
                    <a:pt x="7120" y="4819"/>
                  </a:cubicBezTo>
                  <a:cubicBezTo>
                    <a:pt x="6585" y="5702"/>
                    <a:pt x="5889" y="6478"/>
                    <a:pt x="5113" y="7227"/>
                  </a:cubicBezTo>
                  <a:cubicBezTo>
                    <a:pt x="4337" y="7923"/>
                    <a:pt x="3480" y="8566"/>
                    <a:pt x="2570" y="9155"/>
                  </a:cubicBezTo>
                  <a:cubicBezTo>
                    <a:pt x="1741" y="9717"/>
                    <a:pt x="857" y="10225"/>
                    <a:pt x="1" y="10734"/>
                  </a:cubicBezTo>
                  <a:cubicBezTo>
                    <a:pt x="402" y="10787"/>
                    <a:pt x="750" y="10921"/>
                    <a:pt x="1125" y="11109"/>
                  </a:cubicBezTo>
                  <a:cubicBezTo>
                    <a:pt x="1339" y="11189"/>
                    <a:pt x="1526" y="11296"/>
                    <a:pt x="1714" y="11430"/>
                  </a:cubicBezTo>
                  <a:lnTo>
                    <a:pt x="2196" y="11831"/>
                  </a:lnTo>
                  <a:cubicBezTo>
                    <a:pt x="2490" y="12126"/>
                    <a:pt x="2731" y="12474"/>
                    <a:pt x="2838" y="12875"/>
                  </a:cubicBezTo>
                  <a:cubicBezTo>
                    <a:pt x="2918" y="13062"/>
                    <a:pt x="2945" y="13277"/>
                    <a:pt x="2945" y="13517"/>
                  </a:cubicBezTo>
                  <a:cubicBezTo>
                    <a:pt x="2945" y="13705"/>
                    <a:pt x="2891" y="13946"/>
                    <a:pt x="2865" y="14133"/>
                  </a:cubicBezTo>
                  <a:cubicBezTo>
                    <a:pt x="2811" y="14481"/>
                    <a:pt x="2677" y="14802"/>
                    <a:pt x="2463" y="15070"/>
                  </a:cubicBezTo>
                  <a:cubicBezTo>
                    <a:pt x="2303" y="15337"/>
                    <a:pt x="2062" y="15605"/>
                    <a:pt x="1821" y="15846"/>
                  </a:cubicBezTo>
                  <a:cubicBezTo>
                    <a:pt x="1553" y="16087"/>
                    <a:pt x="1285" y="16274"/>
                    <a:pt x="991" y="16408"/>
                  </a:cubicBezTo>
                  <a:cubicBezTo>
                    <a:pt x="857" y="16488"/>
                    <a:pt x="697" y="16542"/>
                    <a:pt x="563" y="16622"/>
                  </a:cubicBezTo>
                  <a:cubicBezTo>
                    <a:pt x="991" y="16622"/>
                    <a:pt x="1473" y="16595"/>
                    <a:pt x="1874" y="16515"/>
                  </a:cubicBezTo>
                  <a:cubicBezTo>
                    <a:pt x="2356" y="16462"/>
                    <a:pt x="2838" y="16355"/>
                    <a:pt x="3213" y="16221"/>
                  </a:cubicBezTo>
                  <a:cubicBezTo>
                    <a:pt x="3882" y="15980"/>
                    <a:pt x="4711" y="15552"/>
                    <a:pt x="5113" y="14722"/>
                  </a:cubicBezTo>
                  <a:cubicBezTo>
                    <a:pt x="5300" y="14320"/>
                    <a:pt x="5381" y="13812"/>
                    <a:pt x="5300" y="13330"/>
                  </a:cubicBezTo>
                  <a:cubicBezTo>
                    <a:pt x="5274" y="13196"/>
                    <a:pt x="5274" y="13062"/>
                    <a:pt x="5220" y="12982"/>
                  </a:cubicBezTo>
                  <a:cubicBezTo>
                    <a:pt x="5167" y="12875"/>
                    <a:pt x="5113" y="12741"/>
                    <a:pt x="5059" y="12607"/>
                  </a:cubicBezTo>
                  <a:cubicBezTo>
                    <a:pt x="4952" y="12393"/>
                    <a:pt x="4819" y="12206"/>
                    <a:pt x="4604" y="11992"/>
                  </a:cubicBezTo>
                  <a:cubicBezTo>
                    <a:pt x="4444" y="11831"/>
                    <a:pt x="4256" y="11671"/>
                    <a:pt x="4016" y="11483"/>
                  </a:cubicBezTo>
                  <a:cubicBezTo>
                    <a:pt x="3801" y="11376"/>
                    <a:pt x="3587" y="11269"/>
                    <a:pt x="3320" y="11135"/>
                  </a:cubicBezTo>
                  <a:cubicBezTo>
                    <a:pt x="3052" y="11001"/>
                    <a:pt x="2731" y="10894"/>
                    <a:pt x="2410" y="10814"/>
                  </a:cubicBezTo>
                  <a:cubicBezTo>
                    <a:pt x="2972" y="10600"/>
                    <a:pt x="3614" y="10252"/>
                    <a:pt x="4203" y="9851"/>
                  </a:cubicBezTo>
                  <a:cubicBezTo>
                    <a:pt x="5113" y="9288"/>
                    <a:pt x="5916" y="8619"/>
                    <a:pt x="6639" y="7897"/>
                  </a:cubicBezTo>
                  <a:cubicBezTo>
                    <a:pt x="7013" y="7522"/>
                    <a:pt x="7361" y="7120"/>
                    <a:pt x="7656" y="6719"/>
                  </a:cubicBezTo>
                  <a:cubicBezTo>
                    <a:pt x="7977" y="6291"/>
                    <a:pt x="8245" y="5836"/>
                    <a:pt x="8459" y="5407"/>
                  </a:cubicBezTo>
                  <a:cubicBezTo>
                    <a:pt x="8914" y="4471"/>
                    <a:pt x="9128" y="3534"/>
                    <a:pt x="9048" y="2677"/>
                  </a:cubicBezTo>
                  <a:cubicBezTo>
                    <a:pt x="9021" y="2196"/>
                    <a:pt x="8887" y="1741"/>
                    <a:pt x="8700" y="1259"/>
                  </a:cubicBezTo>
                  <a:cubicBezTo>
                    <a:pt x="8593" y="991"/>
                    <a:pt x="8459" y="750"/>
                    <a:pt x="8325" y="563"/>
                  </a:cubicBezTo>
                  <a:cubicBezTo>
                    <a:pt x="8191" y="349"/>
                    <a:pt x="8057" y="188"/>
                    <a:pt x="789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6582;p43">
              <a:extLst>
                <a:ext uri="{FF2B5EF4-FFF2-40B4-BE49-F238E27FC236}">
                  <a16:creationId xmlns:a16="http://schemas.microsoft.com/office/drawing/2014/main" xmlns="" id="{65879780-AF2C-BDC2-AA1A-2711799BEBA1}"/>
                </a:ext>
              </a:extLst>
            </p:cNvPr>
            <p:cNvSpPr/>
            <p:nvPr/>
          </p:nvSpPr>
          <p:spPr>
            <a:xfrm>
              <a:off x="8198225" y="4901575"/>
              <a:ext cx="177325" cy="197550"/>
            </a:xfrm>
            <a:custGeom>
              <a:avLst/>
              <a:gdLst/>
              <a:ahLst/>
              <a:cxnLst/>
              <a:rect l="l" t="t" r="r" b="b"/>
              <a:pathLst>
                <a:path w="7093" h="7902" extrusionOk="0">
                  <a:moveTo>
                    <a:pt x="5460" y="3004"/>
                  </a:moveTo>
                  <a:cubicBezTo>
                    <a:pt x="5460" y="3004"/>
                    <a:pt x="5460" y="3004"/>
                    <a:pt x="5460" y="3004"/>
                  </a:cubicBezTo>
                  <a:lnTo>
                    <a:pt x="5460" y="3004"/>
                  </a:lnTo>
                  <a:cubicBezTo>
                    <a:pt x="5460" y="3004"/>
                    <a:pt x="5460" y="3004"/>
                    <a:pt x="5460" y="3004"/>
                  </a:cubicBezTo>
                  <a:close/>
                  <a:moveTo>
                    <a:pt x="6711" y="1"/>
                  </a:moveTo>
                  <a:cubicBezTo>
                    <a:pt x="6578" y="1"/>
                    <a:pt x="6470" y="77"/>
                    <a:pt x="6424" y="193"/>
                  </a:cubicBezTo>
                  <a:cubicBezTo>
                    <a:pt x="6397" y="515"/>
                    <a:pt x="6344" y="809"/>
                    <a:pt x="6263" y="1077"/>
                  </a:cubicBezTo>
                  <a:cubicBezTo>
                    <a:pt x="6081" y="1753"/>
                    <a:pt x="5772" y="2379"/>
                    <a:pt x="5460" y="3004"/>
                  </a:cubicBezTo>
                  <a:lnTo>
                    <a:pt x="5460" y="3004"/>
                  </a:lnTo>
                  <a:cubicBezTo>
                    <a:pt x="5440" y="3004"/>
                    <a:pt x="5435" y="3034"/>
                    <a:pt x="5434" y="3049"/>
                  </a:cubicBezTo>
                  <a:lnTo>
                    <a:pt x="5434" y="3049"/>
                  </a:lnTo>
                  <a:cubicBezTo>
                    <a:pt x="5443" y="3034"/>
                    <a:pt x="5452" y="3019"/>
                    <a:pt x="5460" y="3004"/>
                  </a:cubicBezTo>
                  <a:lnTo>
                    <a:pt x="5460" y="3004"/>
                  </a:lnTo>
                  <a:cubicBezTo>
                    <a:pt x="5451" y="3022"/>
                    <a:pt x="5442" y="3039"/>
                    <a:pt x="5434" y="3057"/>
                  </a:cubicBezTo>
                  <a:cubicBezTo>
                    <a:pt x="5434" y="3057"/>
                    <a:pt x="5434" y="3054"/>
                    <a:pt x="5434" y="3049"/>
                  </a:cubicBezTo>
                  <a:lnTo>
                    <a:pt x="5434" y="3049"/>
                  </a:lnTo>
                  <a:cubicBezTo>
                    <a:pt x="4930" y="3915"/>
                    <a:pt x="4323" y="4702"/>
                    <a:pt x="3587" y="5386"/>
                  </a:cubicBezTo>
                  <a:cubicBezTo>
                    <a:pt x="3212" y="5734"/>
                    <a:pt x="2864" y="6055"/>
                    <a:pt x="2489" y="6349"/>
                  </a:cubicBezTo>
                  <a:cubicBezTo>
                    <a:pt x="2115" y="6644"/>
                    <a:pt x="1713" y="6912"/>
                    <a:pt x="1285" y="7152"/>
                  </a:cubicBezTo>
                  <a:cubicBezTo>
                    <a:pt x="910" y="7367"/>
                    <a:pt x="509" y="7554"/>
                    <a:pt x="80" y="7688"/>
                  </a:cubicBezTo>
                  <a:cubicBezTo>
                    <a:pt x="0" y="7741"/>
                    <a:pt x="0" y="7768"/>
                    <a:pt x="0" y="7822"/>
                  </a:cubicBezTo>
                  <a:cubicBezTo>
                    <a:pt x="54" y="7902"/>
                    <a:pt x="80" y="7902"/>
                    <a:pt x="134" y="7902"/>
                  </a:cubicBezTo>
                  <a:cubicBezTo>
                    <a:pt x="1071" y="7581"/>
                    <a:pt x="1954" y="7126"/>
                    <a:pt x="2757" y="6564"/>
                  </a:cubicBezTo>
                  <a:cubicBezTo>
                    <a:pt x="3185" y="6242"/>
                    <a:pt x="3587" y="5921"/>
                    <a:pt x="3988" y="5546"/>
                  </a:cubicBezTo>
                  <a:cubicBezTo>
                    <a:pt x="4390" y="5172"/>
                    <a:pt x="4764" y="4770"/>
                    <a:pt x="5086" y="4369"/>
                  </a:cubicBezTo>
                  <a:cubicBezTo>
                    <a:pt x="5594" y="3780"/>
                    <a:pt x="6022" y="3111"/>
                    <a:pt x="6370" y="2442"/>
                  </a:cubicBezTo>
                  <a:cubicBezTo>
                    <a:pt x="6531" y="2094"/>
                    <a:pt x="6665" y="1773"/>
                    <a:pt x="6799" y="1425"/>
                  </a:cubicBezTo>
                  <a:cubicBezTo>
                    <a:pt x="6932" y="1077"/>
                    <a:pt x="6986" y="702"/>
                    <a:pt x="7066" y="327"/>
                  </a:cubicBezTo>
                  <a:cubicBezTo>
                    <a:pt x="7093" y="167"/>
                    <a:pt x="6959" y="6"/>
                    <a:pt x="6799" y="6"/>
                  </a:cubicBezTo>
                  <a:lnTo>
                    <a:pt x="6772" y="6"/>
                  </a:lnTo>
                  <a:cubicBezTo>
                    <a:pt x="6751" y="3"/>
                    <a:pt x="6731" y="1"/>
                    <a:pt x="67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6583;p43">
              <a:extLst>
                <a:ext uri="{FF2B5EF4-FFF2-40B4-BE49-F238E27FC236}">
                  <a16:creationId xmlns:a16="http://schemas.microsoft.com/office/drawing/2014/main" xmlns="" id="{161625DB-26C9-E1C5-6FAE-B1534DD39A21}"/>
                </a:ext>
              </a:extLst>
            </p:cNvPr>
            <p:cNvSpPr/>
            <p:nvPr/>
          </p:nvSpPr>
          <p:spPr>
            <a:xfrm>
              <a:off x="8269825" y="4858225"/>
              <a:ext cx="68925" cy="150175"/>
            </a:xfrm>
            <a:custGeom>
              <a:avLst/>
              <a:gdLst/>
              <a:ahLst/>
              <a:cxnLst/>
              <a:rect l="l" t="t" r="r" b="b"/>
              <a:pathLst>
                <a:path w="2757" h="6007" extrusionOk="0">
                  <a:moveTo>
                    <a:pt x="2302" y="0"/>
                  </a:moveTo>
                  <a:cubicBezTo>
                    <a:pt x="2329" y="107"/>
                    <a:pt x="2329" y="107"/>
                    <a:pt x="2302" y="107"/>
                  </a:cubicBezTo>
                  <a:cubicBezTo>
                    <a:pt x="2222" y="107"/>
                    <a:pt x="2141" y="134"/>
                    <a:pt x="2088" y="188"/>
                  </a:cubicBezTo>
                  <a:cubicBezTo>
                    <a:pt x="2061" y="241"/>
                    <a:pt x="2034" y="295"/>
                    <a:pt x="2034" y="321"/>
                  </a:cubicBezTo>
                  <a:cubicBezTo>
                    <a:pt x="2034" y="402"/>
                    <a:pt x="2034" y="428"/>
                    <a:pt x="2061" y="509"/>
                  </a:cubicBezTo>
                  <a:cubicBezTo>
                    <a:pt x="2168" y="857"/>
                    <a:pt x="2195" y="1231"/>
                    <a:pt x="2195" y="1606"/>
                  </a:cubicBezTo>
                  <a:cubicBezTo>
                    <a:pt x="2195" y="2034"/>
                    <a:pt x="2115" y="2463"/>
                    <a:pt x="2034" y="2864"/>
                  </a:cubicBezTo>
                  <a:cubicBezTo>
                    <a:pt x="1954" y="3105"/>
                    <a:pt x="1900" y="3346"/>
                    <a:pt x="1793" y="3587"/>
                  </a:cubicBezTo>
                  <a:cubicBezTo>
                    <a:pt x="1686" y="3801"/>
                    <a:pt x="1552" y="4042"/>
                    <a:pt x="1419" y="4283"/>
                  </a:cubicBezTo>
                  <a:lnTo>
                    <a:pt x="1445" y="4256"/>
                  </a:lnTo>
                  <a:lnTo>
                    <a:pt x="1445" y="4256"/>
                  </a:lnTo>
                  <a:cubicBezTo>
                    <a:pt x="1204" y="4684"/>
                    <a:pt x="857" y="5086"/>
                    <a:pt x="482" y="5460"/>
                  </a:cubicBezTo>
                  <a:cubicBezTo>
                    <a:pt x="348" y="5594"/>
                    <a:pt x="214" y="5728"/>
                    <a:pt x="54" y="5808"/>
                  </a:cubicBezTo>
                  <a:cubicBezTo>
                    <a:pt x="27" y="5862"/>
                    <a:pt x="0" y="5915"/>
                    <a:pt x="27" y="5942"/>
                  </a:cubicBezTo>
                  <a:cubicBezTo>
                    <a:pt x="46" y="5981"/>
                    <a:pt x="80" y="6006"/>
                    <a:pt x="118" y="6006"/>
                  </a:cubicBezTo>
                  <a:cubicBezTo>
                    <a:pt x="132" y="6006"/>
                    <a:pt x="146" y="6003"/>
                    <a:pt x="161" y="5996"/>
                  </a:cubicBezTo>
                  <a:cubicBezTo>
                    <a:pt x="964" y="5380"/>
                    <a:pt x="1633" y="4550"/>
                    <a:pt x="2088" y="3640"/>
                  </a:cubicBezTo>
                  <a:cubicBezTo>
                    <a:pt x="2222" y="3399"/>
                    <a:pt x="2329" y="3185"/>
                    <a:pt x="2382" y="2944"/>
                  </a:cubicBezTo>
                  <a:cubicBezTo>
                    <a:pt x="2489" y="2704"/>
                    <a:pt x="2570" y="2436"/>
                    <a:pt x="2623" y="2168"/>
                  </a:cubicBezTo>
                  <a:cubicBezTo>
                    <a:pt x="2730" y="1660"/>
                    <a:pt x="2757" y="1124"/>
                    <a:pt x="2703" y="643"/>
                  </a:cubicBezTo>
                  <a:cubicBezTo>
                    <a:pt x="2703" y="509"/>
                    <a:pt x="2677" y="402"/>
                    <a:pt x="2623" y="268"/>
                  </a:cubicBezTo>
                  <a:cubicBezTo>
                    <a:pt x="2623" y="241"/>
                    <a:pt x="2623" y="241"/>
                    <a:pt x="2596" y="188"/>
                  </a:cubicBezTo>
                  <a:cubicBezTo>
                    <a:pt x="2570" y="134"/>
                    <a:pt x="2516" y="107"/>
                    <a:pt x="2489" y="54"/>
                  </a:cubicBezTo>
                  <a:cubicBezTo>
                    <a:pt x="2436" y="27"/>
                    <a:pt x="2355" y="0"/>
                    <a:pt x="23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6584;p43">
              <a:extLst>
                <a:ext uri="{FF2B5EF4-FFF2-40B4-BE49-F238E27FC236}">
                  <a16:creationId xmlns:a16="http://schemas.microsoft.com/office/drawing/2014/main" xmlns="" id="{270A1332-38DC-9472-2BF5-422BAF9C1CEE}"/>
                </a:ext>
              </a:extLst>
            </p:cNvPr>
            <p:cNvSpPr/>
            <p:nvPr/>
          </p:nvSpPr>
          <p:spPr>
            <a:xfrm>
              <a:off x="8203575" y="5154925"/>
              <a:ext cx="51550" cy="61975"/>
            </a:xfrm>
            <a:custGeom>
              <a:avLst/>
              <a:gdLst/>
              <a:ahLst/>
              <a:cxnLst/>
              <a:rect l="l" t="t" r="r" b="b"/>
              <a:pathLst>
                <a:path w="2062" h="2479" extrusionOk="0">
                  <a:moveTo>
                    <a:pt x="45" y="1"/>
                  </a:moveTo>
                  <a:cubicBezTo>
                    <a:pt x="37" y="1"/>
                    <a:pt x="27" y="27"/>
                    <a:pt x="27" y="43"/>
                  </a:cubicBezTo>
                  <a:cubicBezTo>
                    <a:pt x="0" y="70"/>
                    <a:pt x="27" y="150"/>
                    <a:pt x="54" y="177"/>
                  </a:cubicBezTo>
                  <a:cubicBezTo>
                    <a:pt x="241" y="230"/>
                    <a:pt x="375" y="311"/>
                    <a:pt x="509" y="418"/>
                  </a:cubicBezTo>
                  <a:cubicBezTo>
                    <a:pt x="669" y="525"/>
                    <a:pt x="830" y="685"/>
                    <a:pt x="964" y="792"/>
                  </a:cubicBezTo>
                  <a:cubicBezTo>
                    <a:pt x="1098" y="980"/>
                    <a:pt x="1231" y="1167"/>
                    <a:pt x="1339" y="1381"/>
                  </a:cubicBezTo>
                  <a:cubicBezTo>
                    <a:pt x="1419" y="1595"/>
                    <a:pt x="1526" y="1863"/>
                    <a:pt x="1606" y="2131"/>
                  </a:cubicBezTo>
                  <a:lnTo>
                    <a:pt x="1606" y="2238"/>
                  </a:lnTo>
                  <a:lnTo>
                    <a:pt x="1606" y="2318"/>
                  </a:lnTo>
                  <a:cubicBezTo>
                    <a:pt x="1606" y="2345"/>
                    <a:pt x="1633" y="2372"/>
                    <a:pt x="1660" y="2425"/>
                  </a:cubicBezTo>
                  <a:cubicBezTo>
                    <a:pt x="1713" y="2452"/>
                    <a:pt x="1767" y="2479"/>
                    <a:pt x="1847" y="2479"/>
                  </a:cubicBezTo>
                  <a:cubicBezTo>
                    <a:pt x="1901" y="2479"/>
                    <a:pt x="1981" y="2452"/>
                    <a:pt x="2008" y="2425"/>
                  </a:cubicBezTo>
                  <a:cubicBezTo>
                    <a:pt x="2034" y="2372"/>
                    <a:pt x="2061" y="2291"/>
                    <a:pt x="2061" y="2238"/>
                  </a:cubicBezTo>
                  <a:lnTo>
                    <a:pt x="1981" y="1836"/>
                  </a:lnTo>
                  <a:cubicBezTo>
                    <a:pt x="1927" y="1702"/>
                    <a:pt x="1874" y="1569"/>
                    <a:pt x="1794" y="1462"/>
                  </a:cubicBezTo>
                  <a:cubicBezTo>
                    <a:pt x="1713" y="1247"/>
                    <a:pt x="1526" y="1033"/>
                    <a:pt x="1339" y="873"/>
                  </a:cubicBezTo>
                  <a:lnTo>
                    <a:pt x="1071" y="605"/>
                  </a:lnTo>
                  <a:cubicBezTo>
                    <a:pt x="964" y="525"/>
                    <a:pt x="857" y="444"/>
                    <a:pt x="776" y="364"/>
                  </a:cubicBezTo>
                  <a:cubicBezTo>
                    <a:pt x="562" y="230"/>
                    <a:pt x="321" y="96"/>
                    <a:pt x="107" y="43"/>
                  </a:cubicBezTo>
                  <a:lnTo>
                    <a:pt x="54" y="43"/>
                  </a:lnTo>
                  <a:cubicBezTo>
                    <a:pt x="54" y="11"/>
                    <a:pt x="50" y="1"/>
                    <a:pt x="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6585;p43">
              <a:extLst>
                <a:ext uri="{FF2B5EF4-FFF2-40B4-BE49-F238E27FC236}">
                  <a16:creationId xmlns:a16="http://schemas.microsoft.com/office/drawing/2014/main" xmlns="" id="{E22CC379-2247-27AA-7EB8-42B5862E8519}"/>
                </a:ext>
              </a:extLst>
            </p:cNvPr>
            <p:cNvSpPr/>
            <p:nvPr/>
          </p:nvSpPr>
          <p:spPr>
            <a:xfrm>
              <a:off x="7739850" y="5160400"/>
              <a:ext cx="135200" cy="160875"/>
            </a:xfrm>
            <a:custGeom>
              <a:avLst/>
              <a:gdLst/>
              <a:ahLst/>
              <a:cxnLst/>
              <a:rect l="l" t="t" r="r" b="b"/>
              <a:pathLst>
                <a:path w="5408" h="6435" extrusionOk="0">
                  <a:moveTo>
                    <a:pt x="4363" y="1"/>
                  </a:moveTo>
                  <a:cubicBezTo>
                    <a:pt x="4353" y="1"/>
                    <a:pt x="4344" y="4"/>
                    <a:pt x="4337" y="11"/>
                  </a:cubicBezTo>
                  <a:cubicBezTo>
                    <a:pt x="3721" y="306"/>
                    <a:pt x="3186" y="680"/>
                    <a:pt x="2597" y="1189"/>
                  </a:cubicBezTo>
                  <a:cubicBezTo>
                    <a:pt x="1981" y="1724"/>
                    <a:pt x="1473" y="2286"/>
                    <a:pt x="1044" y="2875"/>
                  </a:cubicBezTo>
                  <a:cubicBezTo>
                    <a:pt x="777" y="3250"/>
                    <a:pt x="536" y="3598"/>
                    <a:pt x="375" y="3973"/>
                  </a:cubicBezTo>
                  <a:cubicBezTo>
                    <a:pt x="268" y="4160"/>
                    <a:pt x="215" y="4347"/>
                    <a:pt x="134" y="4508"/>
                  </a:cubicBezTo>
                  <a:cubicBezTo>
                    <a:pt x="81" y="4695"/>
                    <a:pt x="1" y="4909"/>
                    <a:pt x="1" y="5097"/>
                  </a:cubicBezTo>
                  <a:cubicBezTo>
                    <a:pt x="1" y="5311"/>
                    <a:pt x="54" y="5471"/>
                    <a:pt x="81" y="5632"/>
                  </a:cubicBezTo>
                  <a:cubicBezTo>
                    <a:pt x="81" y="5686"/>
                    <a:pt x="108" y="5686"/>
                    <a:pt x="108" y="5712"/>
                  </a:cubicBezTo>
                  <a:cubicBezTo>
                    <a:pt x="188" y="5873"/>
                    <a:pt x="268" y="6034"/>
                    <a:pt x="402" y="6141"/>
                  </a:cubicBezTo>
                  <a:cubicBezTo>
                    <a:pt x="611" y="6328"/>
                    <a:pt x="884" y="6435"/>
                    <a:pt x="1184" y="6435"/>
                  </a:cubicBezTo>
                  <a:cubicBezTo>
                    <a:pt x="1270" y="6435"/>
                    <a:pt x="1357" y="6426"/>
                    <a:pt x="1446" y="6408"/>
                  </a:cubicBezTo>
                  <a:cubicBezTo>
                    <a:pt x="1660" y="6382"/>
                    <a:pt x="1847" y="6301"/>
                    <a:pt x="2062" y="6221"/>
                  </a:cubicBezTo>
                  <a:lnTo>
                    <a:pt x="2650" y="5819"/>
                  </a:lnTo>
                  <a:cubicBezTo>
                    <a:pt x="3025" y="5552"/>
                    <a:pt x="3346" y="5204"/>
                    <a:pt x="3694" y="4776"/>
                  </a:cubicBezTo>
                  <a:cubicBezTo>
                    <a:pt x="4096" y="4267"/>
                    <a:pt x="4470" y="3705"/>
                    <a:pt x="4792" y="3170"/>
                  </a:cubicBezTo>
                  <a:cubicBezTo>
                    <a:pt x="4952" y="2902"/>
                    <a:pt x="5166" y="2634"/>
                    <a:pt x="5327" y="2367"/>
                  </a:cubicBezTo>
                  <a:cubicBezTo>
                    <a:pt x="5354" y="2367"/>
                    <a:pt x="5407" y="2340"/>
                    <a:pt x="5407" y="2286"/>
                  </a:cubicBezTo>
                  <a:lnTo>
                    <a:pt x="5407" y="2206"/>
                  </a:lnTo>
                  <a:cubicBezTo>
                    <a:pt x="5140" y="1751"/>
                    <a:pt x="4926" y="1296"/>
                    <a:pt x="4738" y="787"/>
                  </a:cubicBezTo>
                  <a:cubicBezTo>
                    <a:pt x="4658" y="600"/>
                    <a:pt x="4631" y="413"/>
                    <a:pt x="4551" y="225"/>
                  </a:cubicBezTo>
                  <a:lnTo>
                    <a:pt x="4551" y="199"/>
                  </a:lnTo>
                  <a:lnTo>
                    <a:pt x="4551" y="145"/>
                  </a:lnTo>
                  <a:cubicBezTo>
                    <a:pt x="4551" y="118"/>
                    <a:pt x="4551" y="118"/>
                    <a:pt x="4524" y="92"/>
                  </a:cubicBezTo>
                  <a:cubicBezTo>
                    <a:pt x="4524" y="65"/>
                    <a:pt x="4497" y="65"/>
                    <a:pt x="4470" y="65"/>
                  </a:cubicBezTo>
                  <a:cubicBezTo>
                    <a:pt x="4431" y="26"/>
                    <a:pt x="4392" y="1"/>
                    <a:pt x="43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6586;p43">
              <a:extLst>
                <a:ext uri="{FF2B5EF4-FFF2-40B4-BE49-F238E27FC236}">
                  <a16:creationId xmlns:a16="http://schemas.microsoft.com/office/drawing/2014/main" xmlns="" id="{0F668F08-183B-DDD6-F84B-892D340EA60A}"/>
                </a:ext>
              </a:extLst>
            </p:cNvPr>
            <p:cNvSpPr/>
            <p:nvPr/>
          </p:nvSpPr>
          <p:spPr>
            <a:xfrm>
              <a:off x="7743200" y="5206850"/>
              <a:ext cx="130500" cy="113775"/>
            </a:xfrm>
            <a:custGeom>
              <a:avLst/>
              <a:gdLst/>
              <a:ahLst/>
              <a:cxnLst/>
              <a:rect l="l" t="t" r="r" b="b"/>
              <a:pathLst>
                <a:path w="5220" h="4551" extrusionOk="0">
                  <a:moveTo>
                    <a:pt x="5059" y="0"/>
                  </a:moveTo>
                  <a:cubicBezTo>
                    <a:pt x="4899" y="375"/>
                    <a:pt x="4658" y="776"/>
                    <a:pt x="4417" y="1098"/>
                  </a:cubicBezTo>
                  <a:cubicBezTo>
                    <a:pt x="4122" y="1553"/>
                    <a:pt x="3801" y="1954"/>
                    <a:pt x="3426" y="2302"/>
                  </a:cubicBezTo>
                  <a:cubicBezTo>
                    <a:pt x="3052" y="2677"/>
                    <a:pt x="2650" y="2971"/>
                    <a:pt x="2195" y="3292"/>
                  </a:cubicBezTo>
                  <a:cubicBezTo>
                    <a:pt x="2008" y="3373"/>
                    <a:pt x="1821" y="3480"/>
                    <a:pt x="1606" y="3587"/>
                  </a:cubicBezTo>
                  <a:cubicBezTo>
                    <a:pt x="1419" y="3694"/>
                    <a:pt x="1178" y="3774"/>
                    <a:pt x="937" y="3854"/>
                  </a:cubicBezTo>
                  <a:cubicBezTo>
                    <a:pt x="803" y="3881"/>
                    <a:pt x="696" y="3908"/>
                    <a:pt x="563" y="3961"/>
                  </a:cubicBezTo>
                  <a:cubicBezTo>
                    <a:pt x="482" y="3961"/>
                    <a:pt x="375" y="3988"/>
                    <a:pt x="268" y="3988"/>
                  </a:cubicBezTo>
                  <a:cubicBezTo>
                    <a:pt x="188" y="3988"/>
                    <a:pt x="81" y="3988"/>
                    <a:pt x="0" y="3961"/>
                  </a:cubicBezTo>
                  <a:lnTo>
                    <a:pt x="0" y="3961"/>
                  </a:lnTo>
                  <a:cubicBezTo>
                    <a:pt x="81" y="4068"/>
                    <a:pt x="188" y="4229"/>
                    <a:pt x="268" y="4283"/>
                  </a:cubicBezTo>
                  <a:cubicBezTo>
                    <a:pt x="482" y="4443"/>
                    <a:pt x="777" y="4550"/>
                    <a:pt x="1071" y="4550"/>
                  </a:cubicBezTo>
                  <a:lnTo>
                    <a:pt x="1312" y="4550"/>
                  </a:lnTo>
                  <a:cubicBezTo>
                    <a:pt x="1526" y="4524"/>
                    <a:pt x="1713" y="4443"/>
                    <a:pt x="1901" y="4363"/>
                  </a:cubicBezTo>
                  <a:cubicBezTo>
                    <a:pt x="2115" y="4256"/>
                    <a:pt x="2329" y="4122"/>
                    <a:pt x="2516" y="3961"/>
                  </a:cubicBezTo>
                  <a:cubicBezTo>
                    <a:pt x="2891" y="3694"/>
                    <a:pt x="3212" y="3346"/>
                    <a:pt x="3560" y="2918"/>
                  </a:cubicBezTo>
                  <a:cubicBezTo>
                    <a:pt x="3962" y="2409"/>
                    <a:pt x="4310" y="1847"/>
                    <a:pt x="4658" y="1312"/>
                  </a:cubicBezTo>
                  <a:lnTo>
                    <a:pt x="4684" y="1231"/>
                  </a:lnTo>
                  <a:cubicBezTo>
                    <a:pt x="4845" y="1017"/>
                    <a:pt x="5032" y="723"/>
                    <a:pt x="5166" y="509"/>
                  </a:cubicBezTo>
                  <a:cubicBezTo>
                    <a:pt x="5193" y="509"/>
                    <a:pt x="5220" y="455"/>
                    <a:pt x="5220" y="428"/>
                  </a:cubicBezTo>
                  <a:lnTo>
                    <a:pt x="5220" y="348"/>
                  </a:lnTo>
                  <a:cubicBezTo>
                    <a:pt x="5166" y="241"/>
                    <a:pt x="5086" y="107"/>
                    <a:pt x="5059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6587;p43">
              <a:extLst>
                <a:ext uri="{FF2B5EF4-FFF2-40B4-BE49-F238E27FC236}">
                  <a16:creationId xmlns:a16="http://schemas.microsoft.com/office/drawing/2014/main" xmlns="" id="{B1D9E8B5-3196-B04D-1D90-4A2338D52C9C}"/>
                </a:ext>
              </a:extLst>
            </p:cNvPr>
            <p:cNvSpPr/>
            <p:nvPr/>
          </p:nvSpPr>
          <p:spPr>
            <a:xfrm>
              <a:off x="8083125" y="5275750"/>
              <a:ext cx="250950" cy="180700"/>
            </a:xfrm>
            <a:custGeom>
              <a:avLst/>
              <a:gdLst/>
              <a:ahLst/>
              <a:cxnLst/>
              <a:rect l="l" t="t" r="r" b="b"/>
              <a:pathLst>
                <a:path w="10038" h="7228" extrusionOk="0">
                  <a:moveTo>
                    <a:pt x="5862" y="1"/>
                  </a:moveTo>
                  <a:cubicBezTo>
                    <a:pt x="5621" y="55"/>
                    <a:pt x="5461" y="135"/>
                    <a:pt x="5327" y="215"/>
                  </a:cubicBezTo>
                  <a:cubicBezTo>
                    <a:pt x="5193" y="322"/>
                    <a:pt x="5059" y="429"/>
                    <a:pt x="4899" y="590"/>
                  </a:cubicBezTo>
                  <a:cubicBezTo>
                    <a:pt x="4818" y="724"/>
                    <a:pt x="4711" y="857"/>
                    <a:pt x="4604" y="1072"/>
                  </a:cubicBezTo>
                  <a:lnTo>
                    <a:pt x="4417" y="1553"/>
                  </a:lnTo>
                  <a:cubicBezTo>
                    <a:pt x="4310" y="1928"/>
                    <a:pt x="4283" y="2330"/>
                    <a:pt x="4310" y="2704"/>
                  </a:cubicBezTo>
                  <a:cubicBezTo>
                    <a:pt x="4336" y="3025"/>
                    <a:pt x="4444" y="3320"/>
                    <a:pt x="4604" y="3614"/>
                  </a:cubicBezTo>
                  <a:cubicBezTo>
                    <a:pt x="4524" y="3614"/>
                    <a:pt x="4417" y="3561"/>
                    <a:pt x="4310" y="3561"/>
                  </a:cubicBezTo>
                  <a:cubicBezTo>
                    <a:pt x="4203" y="3561"/>
                    <a:pt x="4149" y="3641"/>
                    <a:pt x="4149" y="3695"/>
                  </a:cubicBezTo>
                  <a:cubicBezTo>
                    <a:pt x="4149" y="3775"/>
                    <a:pt x="4176" y="3828"/>
                    <a:pt x="4229" y="3855"/>
                  </a:cubicBezTo>
                  <a:cubicBezTo>
                    <a:pt x="4149" y="3828"/>
                    <a:pt x="4069" y="3802"/>
                    <a:pt x="3988" y="3775"/>
                  </a:cubicBezTo>
                  <a:lnTo>
                    <a:pt x="3908" y="3775"/>
                  </a:lnTo>
                  <a:cubicBezTo>
                    <a:pt x="3828" y="3775"/>
                    <a:pt x="3774" y="3802"/>
                    <a:pt x="3774" y="3855"/>
                  </a:cubicBezTo>
                  <a:lnTo>
                    <a:pt x="3774" y="3936"/>
                  </a:lnTo>
                  <a:cubicBezTo>
                    <a:pt x="3560" y="3962"/>
                    <a:pt x="3373" y="3989"/>
                    <a:pt x="3132" y="4043"/>
                  </a:cubicBezTo>
                  <a:cubicBezTo>
                    <a:pt x="2731" y="4123"/>
                    <a:pt x="2383" y="4310"/>
                    <a:pt x="2008" y="4471"/>
                  </a:cubicBezTo>
                  <a:cubicBezTo>
                    <a:pt x="1633" y="4658"/>
                    <a:pt x="1312" y="4899"/>
                    <a:pt x="991" y="5167"/>
                  </a:cubicBezTo>
                  <a:cubicBezTo>
                    <a:pt x="696" y="5461"/>
                    <a:pt x="455" y="5782"/>
                    <a:pt x="322" y="6104"/>
                  </a:cubicBezTo>
                  <a:lnTo>
                    <a:pt x="161" y="6104"/>
                  </a:lnTo>
                  <a:cubicBezTo>
                    <a:pt x="81" y="6104"/>
                    <a:pt x="27" y="6157"/>
                    <a:pt x="27" y="6211"/>
                  </a:cubicBezTo>
                  <a:cubicBezTo>
                    <a:pt x="0" y="6291"/>
                    <a:pt x="27" y="6371"/>
                    <a:pt x="134" y="6425"/>
                  </a:cubicBezTo>
                  <a:cubicBezTo>
                    <a:pt x="1258" y="6960"/>
                    <a:pt x="2409" y="7228"/>
                    <a:pt x="3480" y="7228"/>
                  </a:cubicBezTo>
                  <a:lnTo>
                    <a:pt x="3560" y="7228"/>
                  </a:lnTo>
                  <a:cubicBezTo>
                    <a:pt x="3881" y="7228"/>
                    <a:pt x="4176" y="7174"/>
                    <a:pt x="4470" y="7147"/>
                  </a:cubicBezTo>
                  <a:cubicBezTo>
                    <a:pt x="4738" y="7121"/>
                    <a:pt x="5032" y="7014"/>
                    <a:pt x="5354" y="6907"/>
                  </a:cubicBezTo>
                  <a:cubicBezTo>
                    <a:pt x="5648" y="6826"/>
                    <a:pt x="5889" y="6719"/>
                    <a:pt x="6076" y="6585"/>
                  </a:cubicBezTo>
                  <a:cubicBezTo>
                    <a:pt x="6290" y="6451"/>
                    <a:pt x="6424" y="6344"/>
                    <a:pt x="6504" y="6184"/>
                  </a:cubicBezTo>
                  <a:cubicBezTo>
                    <a:pt x="6585" y="6077"/>
                    <a:pt x="6638" y="5943"/>
                    <a:pt x="6638" y="5836"/>
                  </a:cubicBezTo>
                  <a:cubicBezTo>
                    <a:pt x="6692" y="5756"/>
                    <a:pt x="6638" y="5622"/>
                    <a:pt x="6612" y="5488"/>
                  </a:cubicBezTo>
                  <a:cubicBezTo>
                    <a:pt x="6504" y="5220"/>
                    <a:pt x="6290" y="4979"/>
                    <a:pt x="6103" y="4846"/>
                  </a:cubicBezTo>
                  <a:cubicBezTo>
                    <a:pt x="5889" y="4631"/>
                    <a:pt x="5648" y="4498"/>
                    <a:pt x="5273" y="4310"/>
                  </a:cubicBezTo>
                  <a:cubicBezTo>
                    <a:pt x="5113" y="4203"/>
                    <a:pt x="4899" y="4150"/>
                    <a:pt x="4738" y="4069"/>
                  </a:cubicBezTo>
                  <a:cubicBezTo>
                    <a:pt x="4577" y="4016"/>
                    <a:pt x="4417" y="3936"/>
                    <a:pt x="4283" y="3909"/>
                  </a:cubicBezTo>
                  <a:lnTo>
                    <a:pt x="4283" y="3909"/>
                  </a:lnTo>
                  <a:cubicBezTo>
                    <a:pt x="4577" y="3936"/>
                    <a:pt x="4872" y="3936"/>
                    <a:pt x="5166" y="3936"/>
                  </a:cubicBezTo>
                  <a:cubicBezTo>
                    <a:pt x="5434" y="3936"/>
                    <a:pt x="5675" y="3936"/>
                    <a:pt x="5942" y="3909"/>
                  </a:cubicBezTo>
                  <a:cubicBezTo>
                    <a:pt x="6504" y="3882"/>
                    <a:pt x="7093" y="3748"/>
                    <a:pt x="7629" y="3561"/>
                  </a:cubicBezTo>
                  <a:cubicBezTo>
                    <a:pt x="8164" y="3400"/>
                    <a:pt x="8699" y="3133"/>
                    <a:pt x="9154" y="2811"/>
                  </a:cubicBezTo>
                  <a:cubicBezTo>
                    <a:pt x="9395" y="2624"/>
                    <a:pt x="9556" y="2463"/>
                    <a:pt x="9690" y="2303"/>
                  </a:cubicBezTo>
                  <a:cubicBezTo>
                    <a:pt x="9770" y="2223"/>
                    <a:pt x="9797" y="2169"/>
                    <a:pt x="9850" y="2062"/>
                  </a:cubicBezTo>
                  <a:cubicBezTo>
                    <a:pt x="9904" y="2008"/>
                    <a:pt x="9930" y="1928"/>
                    <a:pt x="9957" y="1821"/>
                  </a:cubicBezTo>
                  <a:cubicBezTo>
                    <a:pt x="10038" y="1607"/>
                    <a:pt x="9930" y="1339"/>
                    <a:pt x="9716" y="1125"/>
                  </a:cubicBezTo>
                  <a:cubicBezTo>
                    <a:pt x="9636" y="1018"/>
                    <a:pt x="9529" y="965"/>
                    <a:pt x="9395" y="857"/>
                  </a:cubicBezTo>
                  <a:cubicBezTo>
                    <a:pt x="9261" y="804"/>
                    <a:pt x="9101" y="697"/>
                    <a:pt x="8887" y="617"/>
                  </a:cubicBezTo>
                  <a:cubicBezTo>
                    <a:pt x="8726" y="563"/>
                    <a:pt x="8565" y="536"/>
                    <a:pt x="8325" y="456"/>
                  </a:cubicBezTo>
                  <a:cubicBezTo>
                    <a:pt x="8164" y="429"/>
                    <a:pt x="7950" y="402"/>
                    <a:pt x="7789" y="349"/>
                  </a:cubicBezTo>
                  <a:lnTo>
                    <a:pt x="7575" y="322"/>
                  </a:lnTo>
                  <a:cubicBezTo>
                    <a:pt x="7120" y="215"/>
                    <a:pt x="6612" y="162"/>
                    <a:pt x="6183" y="55"/>
                  </a:cubicBezTo>
                  <a:lnTo>
                    <a:pt x="6023" y="28"/>
                  </a:lnTo>
                  <a:cubicBezTo>
                    <a:pt x="5942" y="28"/>
                    <a:pt x="5916" y="1"/>
                    <a:pt x="58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6588;p43">
              <a:extLst>
                <a:ext uri="{FF2B5EF4-FFF2-40B4-BE49-F238E27FC236}">
                  <a16:creationId xmlns:a16="http://schemas.microsoft.com/office/drawing/2014/main" xmlns="" id="{FE0B9C85-9C64-7F92-6290-C1B586D500C3}"/>
                </a:ext>
              </a:extLst>
            </p:cNvPr>
            <p:cNvSpPr/>
            <p:nvPr/>
          </p:nvSpPr>
          <p:spPr>
            <a:xfrm>
              <a:off x="8204225" y="5275750"/>
              <a:ext cx="127850" cy="38850"/>
            </a:xfrm>
            <a:custGeom>
              <a:avLst/>
              <a:gdLst/>
              <a:ahLst/>
              <a:cxnLst/>
              <a:rect l="l" t="t" r="r" b="b"/>
              <a:pathLst>
                <a:path w="5114" h="1554" extrusionOk="0">
                  <a:moveTo>
                    <a:pt x="965" y="1"/>
                  </a:moveTo>
                  <a:cubicBezTo>
                    <a:pt x="777" y="28"/>
                    <a:pt x="617" y="135"/>
                    <a:pt x="483" y="215"/>
                  </a:cubicBezTo>
                  <a:cubicBezTo>
                    <a:pt x="349" y="322"/>
                    <a:pt x="215" y="429"/>
                    <a:pt x="55" y="590"/>
                  </a:cubicBezTo>
                  <a:cubicBezTo>
                    <a:pt x="28" y="617"/>
                    <a:pt x="28" y="670"/>
                    <a:pt x="1" y="670"/>
                  </a:cubicBezTo>
                  <a:cubicBezTo>
                    <a:pt x="108" y="670"/>
                    <a:pt x="162" y="697"/>
                    <a:pt x="269" y="697"/>
                  </a:cubicBezTo>
                  <a:cubicBezTo>
                    <a:pt x="643" y="750"/>
                    <a:pt x="965" y="804"/>
                    <a:pt x="1339" y="831"/>
                  </a:cubicBezTo>
                  <a:cubicBezTo>
                    <a:pt x="1848" y="857"/>
                    <a:pt x="2303" y="884"/>
                    <a:pt x="2811" y="938"/>
                  </a:cubicBezTo>
                  <a:cubicBezTo>
                    <a:pt x="3186" y="965"/>
                    <a:pt x="3534" y="965"/>
                    <a:pt x="3909" y="1072"/>
                  </a:cubicBezTo>
                  <a:cubicBezTo>
                    <a:pt x="4069" y="1098"/>
                    <a:pt x="4283" y="1125"/>
                    <a:pt x="4444" y="1205"/>
                  </a:cubicBezTo>
                  <a:cubicBezTo>
                    <a:pt x="4605" y="1259"/>
                    <a:pt x="4739" y="1312"/>
                    <a:pt x="4872" y="1393"/>
                  </a:cubicBezTo>
                  <a:cubicBezTo>
                    <a:pt x="4953" y="1473"/>
                    <a:pt x="5060" y="1500"/>
                    <a:pt x="5113" y="1553"/>
                  </a:cubicBezTo>
                  <a:cubicBezTo>
                    <a:pt x="5086" y="1393"/>
                    <a:pt x="5006" y="1259"/>
                    <a:pt x="4872" y="1125"/>
                  </a:cubicBezTo>
                  <a:cubicBezTo>
                    <a:pt x="4792" y="1018"/>
                    <a:pt x="4685" y="965"/>
                    <a:pt x="4551" y="857"/>
                  </a:cubicBezTo>
                  <a:cubicBezTo>
                    <a:pt x="4417" y="804"/>
                    <a:pt x="4257" y="697"/>
                    <a:pt x="4043" y="617"/>
                  </a:cubicBezTo>
                  <a:cubicBezTo>
                    <a:pt x="3882" y="563"/>
                    <a:pt x="3721" y="536"/>
                    <a:pt x="3481" y="456"/>
                  </a:cubicBezTo>
                  <a:cubicBezTo>
                    <a:pt x="3320" y="429"/>
                    <a:pt x="3133" y="402"/>
                    <a:pt x="2945" y="349"/>
                  </a:cubicBezTo>
                  <a:lnTo>
                    <a:pt x="2731" y="322"/>
                  </a:lnTo>
                  <a:cubicBezTo>
                    <a:pt x="2276" y="269"/>
                    <a:pt x="1794" y="162"/>
                    <a:pt x="1339" y="55"/>
                  </a:cubicBezTo>
                  <a:lnTo>
                    <a:pt x="1179" y="28"/>
                  </a:lnTo>
                  <a:cubicBezTo>
                    <a:pt x="1098" y="28"/>
                    <a:pt x="1072" y="1"/>
                    <a:pt x="965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6589;p43">
              <a:extLst>
                <a:ext uri="{FF2B5EF4-FFF2-40B4-BE49-F238E27FC236}">
                  <a16:creationId xmlns:a16="http://schemas.microsoft.com/office/drawing/2014/main" xmlns="" id="{21685E69-AE4B-899C-52CC-69A4B326B31B}"/>
                </a:ext>
              </a:extLst>
            </p:cNvPr>
            <p:cNvSpPr/>
            <p:nvPr/>
          </p:nvSpPr>
          <p:spPr>
            <a:xfrm>
              <a:off x="7826175" y="5058950"/>
              <a:ext cx="417575" cy="384800"/>
            </a:xfrm>
            <a:custGeom>
              <a:avLst/>
              <a:gdLst/>
              <a:ahLst/>
              <a:cxnLst/>
              <a:rect l="l" t="t" r="r" b="b"/>
              <a:pathLst>
                <a:path w="16703" h="15392" extrusionOk="0">
                  <a:moveTo>
                    <a:pt x="6317" y="1"/>
                  </a:moveTo>
                  <a:cubicBezTo>
                    <a:pt x="5862" y="1"/>
                    <a:pt x="5327" y="28"/>
                    <a:pt x="4818" y="135"/>
                  </a:cubicBezTo>
                  <a:cubicBezTo>
                    <a:pt x="4042" y="269"/>
                    <a:pt x="3319" y="456"/>
                    <a:pt x="2650" y="804"/>
                  </a:cubicBezTo>
                  <a:cubicBezTo>
                    <a:pt x="2035" y="1072"/>
                    <a:pt x="1499" y="1419"/>
                    <a:pt x="1098" y="1794"/>
                  </a:cubicBezTo>
                  <a:cubicBezTo>
                    <a:pt x="830" y="2062"/>
                    <a:pt x="562" y="2356"/>
                    <a:pt x="402" y="2677"/>
                  </a:cubicBezTo>
                  <a:cubicBezTo>
                    <a:pt x="402" y="2624"/>
                    <a:pt x="429" y="2570"/>
                    <a:pt x="429" y="2544"/>
                  </a:cubicBezTo>
                  <a:lnTo>
                    <a:pt x="429" y="2570"/>
                  </a:lnTo>
                  <a:cubicBezTo>
                    <a:pt x="429" y="2517"/>
                    <a:pt x="482" y="2437"/>
                    <a:pt x="482" y="2383"/>
                  </a:cubicBezTo>
                  <a:lnTo>
                    <a:pt x="482" y="2249"/>
                  </a:lnTo>
                  <a:cubicBezTo>
                    <a:pt x="429" y="2196"/>
                    <a:pt x="402" y="2169"/>
                    <a:pt x="375" y="2169"/>
                  </a:cubicBezTo>
                  <a:lnTo>
                    <a:pt x="348" y="2169"/>
                  </a:lnTo>
                  <a:cubicBezTo>
                    <a:pt x="295" y="2169"/>
                    <a:pt x="295" y="2169"/>
                    <a:pt x="268" y="2196"/>
                  </a:cubicBezTo>
                  <a:cubicBezTo>
                    <a:pt x="241" y="2249"/>
                    <a:pt x="215" y="2276"/>
                    <a:pt x="215" y="2303"/>
                  </a:cubicBezTo>
                  <a:cubicBezTo>
                    <a:pt x="27" y="3106"/>
                    <a:pt x="0" y="3935"/>
                    <a:pt x="27" y="4792"/>
                  </a:cubicBezTo>
                  <a:cubicBezTo>
                    <a:pt x="81" y="5622"/>
                    <a:pt x="215" y="6451"/>
                    <a:pt x="402" y="7281"/>
                  </a:cubicBezTo>
                  <a:cubicBezTo>
                    <a:pt x="803" y="8941"/>
                    <a:pt x="1580" y="10493"/>
                    <a:pt x="2570" y="11805"/>
                  </a:cubicBezTo>
                  <a:cubicBezTo>
                    <a:pt x="3078" y="12474"/>
                    <a:pt x="3641" y="13036"/>
                    <a:pt x="4256" y="13544"/>
                  </a:cubicBezTo>
                  <a:cubicBezTo>
                    <a:pt x="4577" y="13812"/>
                    <a:pt x="4899" y="14053"/>
                    <a:pt x="5220" y="14240"/>
                  </a:cubicBezTo>
                  <a:cubicBezTo>
                    <a:pt x="5568" y="14454"/>
                    <a:pt x="5889" y="14615"/>
                    <a:pt x="6290" y="14776"/>
                  </a:cubicBezTo>
                  <a:cubicBezTo>
                    <a:pt x="7040" y="15097"/>
                    <a:pt x="7789" y="15284"/>
                    <a:pt x="8565" y="15364"/>
                  </a:cubicBezTo>
                  <a:cubicBezTo>
                    <a:pt x="8780" y="15391"/>
                    <a:pt x="8967" y="15391"/>
                    <a:pt x="9154" y="15391"/>
                  </a:cubicBezTo>
                  <a:cubicBezTo>
                    <a:pt x="9797" y="15391"/>
                    <a:pt x="10439" y="15311"/>
                    <a:pt x="11081" y="15150"/>
                  </a:cubicBezTo>
                  <a:cubicBezTo>
                    <a:pt x="11510" y="15043"/>
                    <a:pt x="11938" y="14883"/>
                    <a:pt x="12420" y="14722"/>
                  </a:cubicBezTo>
                  <a:cubicBezTo>
                    <a:pt x="12848" y="14561"/>
                    <a:pt x="13276" y="14321"/>
                    <a:pt x="13651" y="14080"/>
                  </a:cubicBezTo>
                  <a:cubicBezTo>
                    <a:pt x="14052" y="13839"/>
                    <a:pt x="14400" y="13571"/>
                    <a:pt x="14722" y="13277"/>
                  </a:cubicBezTo>
                  <a:cubicBezTo>
                    <a:pt x="15069" y="12982"/>
                    <a:pt x="15337" y="12688"/>
                    <a:pt x="15605" y="12313"/>
                  </a:cubicBezTo>
                  <a:cubicBezTo>
                    <a:pt x="16087" y="11617"/>
                    <a:pt x="16461" y="10814"/>
                    <a:pt x="16595" y="9958"/>
                  </a:cubicBezTo>
                  <a:cubicBezTo>
                    <a:pt x="16675" y="9529"/>
                    <a:pt x="16702" y="9074"/>
                    <a:pt x="16702" y="8593"/>
                  </a:cubicBezTo>
                  <a:cubicBezTo>
                    <a:pt x="16702" y="8352"/>
                    <a:pt x="16675" y="8138"/>
                    <a:pt x="16622" y="7870"/>
                  </a:cubicBezTo>
                  <a:cubicBezTo>
                    <a:pt x="16595" y="7602"/>
                    <a:pt x="16568" y="7388"/>
                    <a:pt x="16488" y="7147"/>
                  </a:cubicBezTo>
                  <a:cubicBezTo>
                    <a:pt x="16408" y="6746"/>
                    <a:pt x="16194" y="6344"/>
                    <a:pt x="16006" y="5996"/>
                  </a:cubicBezTo>
                  <a:cubicBezTo>
                    <a:pt x="15792" y="5648"/>
                    <a:pt x="15524" y="5354"/>
                    <a:pt x="15230" y="5086"/>
                  </a:cubicBezTo>
                  <a:cubicBezTo>
                    <a:pt x="14614" y="4524"/>
                    <a:pt x="13919" y="4069"/>
                    <a:pt x="13249" y="3668"/>
                  </a:cubicBezTo>
                  <a:lnTo>
                    <a:pt x="12875" y="3480"/>
                  </a:lnTo>
                  <a:cubicBezTo>
                    <a:pt x="12206" y="3106"/>
                    <a:pt x="11536" y="2704"/>
                    <a:pt x="10921" y="2196"/>
                  </a:cubicBezTo>
                  <a:lnTo>
                    <a:pt x="10867" y="2196"/>
                  </a:lnTo>
                  <a:cubicBezTo>
                    <a:pt x="10814" y="2169"/>
                    <a:pt x="10787" y="2142"/>
                    <a:pt x="10733" y="2062"/>
                  </a:cubicBezTo>
                  <a:lnTo>
                    <a:pt x="10733" y="2035"/>
                  </a:lnTo>
                  <a:lnTo>
                    <a:pt x="10733" y="1901"/>
                  </a:lnTo>
                  <a:lnTo>
                    <a:pt x="10439" y="1500"/>
                  </a:lnTo>
                  <a:cubicBezTo>
                    <a:pt x="10332" y="1393"/>
                    <a:pt x="10198" y="1259"/>
                    <a:pt x="10064" y="1179"/>
                  </a:cubicBezTo>
                  <a:cubicBezTo>
                    <a:pt x="10011" y="1098"/>
                    <a:pt x="9930" y="1072"/>
                    <a:pt x="9877" y="991"/>
                  </a:cubicBezTo>
                  <a:lnTo>
                    <a:pt x="9770" y="831"/>
                  </a:lnTo>
                  <a:cubicBezTo>
                    <a:pt x="9716" y="724"/>
                    <a:pt x="9636" y="670"/>
                    <a:pt x="9609" y="563"/>
                  </a:cubicBezTo>
                  <a:cubicBezTo>
                    <a:pt x="9583" y="536"/>
                    <a:pt x="9583" y="509"/>
                    <a:pt x="9502" y="509"/>
                  </a:cubicBezTo>
                  <a:lnTo>
                    <a:pt x="9475" y="509"/>
                  </a:lnTo>
                  <a:cubicBezTo>
                    <a:pt x="9449" y="509"/>
                    <a:pt x="9395" y="509"/>
                    <a:pt x="9395" y="536"/>
                  </a:cubicBezTo>
                  <a:cubicBezTo>
                    <a:pt x="9368" y="563"/>
                    <a:pt x="9342" y="590"/>
                    <a:pt x="9342" y="643"/>
                  </a:cubicBezTo>
                  <a:lnTo>
                    <a:pt x="9342" y="697"/>
                  </a:lnTo>
                  <a:lnTo>
                    <a:pt x="9315" y="670"/>
                  </a:lnTo>
                  <a:lnTo>
                    <a:pt x="9261" y="643"/>
                  </a:lnTo>
                  <a:cubicBezTo>
                    <a:pt x="8672" y="322"/>
                    <a:pt x="7977" y="162"/>
                    <a:pt x="7200" y="54"/>
                  </a:cubicBezTo>
                  <a:cubicBezTo>
                    <a:pt x="6852" y="1"/>
                    <a:pt x="6585" y="1"/>
                    <a:pt x="6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6590;p43">
              <a:extLst>
                <a:ext uri="{FF2B5EF4-FFF2-40B4-BE49-F238E27FC236}">
                  <a16:creationId xmlns:a16="http://schemas.microsoft.com/office/drawing/2014/main" xmlns="" id="{A075AD9C-BD83-44A4-6043-778612E9D399}"/>
                </a:ext>
              </a:extLst>
            </p:cNvPr>
            <p:cNvSpPr/>
            <p:nvPr/>
          </p:nvSpPr>
          <p:spPr>
            <a:xfrm>
              <a:off x="7832875" y="5129225"/>
              <a:ext cx="368050" cy="281050"/>
            </a:xfrm>
            <a:custGeom>
              <a:avLst/>
              <a:gdLst/>
              <a:ahLst/>
              <a:cxnLst/>
              <a:rect l="l" t="t" r="r" b="b"/>
              <a:pathLst>
                <a:path w="14722" h="11242" extrusionOk="0">
                  <a:moveTo>
                    <a:pt x="11616" y="0"/>
                  </a:moveTo>
                  <a:cubicBezTo>
                    <a:pt x="11375" y="536"/>
                    <a:pt x="11001" y="991"/>
                    <a:pt x="10599" y="1392"/>
                  </a:cubicBezTo>
                  <a:cubicBezTo>
                    <a:pt x="10037" y="2008"/>
                    <a:pt x="9368" y="2516"/>
                    <a:pt x="8672" y="2918"/>
                  </a:cubicBezTo>
                  <a:cubicBezTo>
                    <a:pt x="7923" y="3346"/>
                    <a:pt x="7120" y="3721"/>
                    <a:pt x="6317" y="3935"/>
                  </a:cubicBezTo>
                  <a:cubicBezTo>
                    <a:pt x="5487" y="4203"/>
                    <a:pt x="4657" y="4390"/>
                    <a:pt x="3828" y="4470"/>
                  </a:cubicBezTo>
                  <a:cubicBezTo>
                    <a:pt x="3454" y="4505"/>
                    <a:pt x="3085" y="4525"/>
                    <a:pt x="2719" y="4525"/>
                  </a:cubicBezTo>
                  <a:cubicBezTo>
                    <a:pt x="2247" y="4525"/>
                    <a:pt x="1779" y="4492"/>
                    <a:pt x="1312" y="4417"/>
                  </a:cubicBezTo>
                  <a:cubicBezTo>
                    <a:pt x="910" y="4336"/>
                    <a:pt x="535" y="4283"/>
                    <a:pt x="134" y="4149"/>
                  </a:cubicBezTo>
                  <a:cubicBezTo>
                    <a:pt x="107" y="4149"/>
                    <a:pt x="80" y="4122"/>
                    <a:pt x="0" y="4122"/>
                  </a:cubicBezTo>
                  <a:cubicBezTo>
                    <a:pt x="27" y="4203"/>
                    <a:pt x="27" y="4310"/>
                    <a:pt x="80" y="4417"/>
                  </a:cubicBezTo>
                  <a:cubicBezTo>
                    <a:pt x="482" y="6049"/>
                    <a:pt x="1231" y="7629"/>
                    <a:pt x="2248" y="8940"/>
                  </a:cubicBezTo>
                  <a:cubicBezTo>
                    <a:pt x="2757" y="9609"/>
                    <a:pt x="3319" y="10171"/>
                    <a:pt x="3908" y="10680"/>
                  </a:cubicBezTo>
                  <a:cubicBezTo>
                    <a:pt x="4175" y="10867"/>
                    <a:pt x="4443" y="11081"/>
                    <a:pt x="4684" y="11242"/>
                  </a:cubicBezTo>
                  <a:cubicBezTo>
                    <a:pt x="4818" y="11242"/>
                    <a:pt x="4952" y="11188"/>
                    <a:pt x="5086" y="11188"/>
                  </a:cubicBezTo>
                  <a:cubicBezTo>
                    <a:pt x="5648" y="11135"/>
                    <a:pt x="6236" y="11081"/>
                    <a:pt x="6772" y="10921"/>
                  </a:cubicBezTo>
                  <a:cubicBezTo>
                    <a:pt x="7307" y="10814"/>
                    <a:pt x="7842" y="10626"/>
                    <a:pt x="8324" y="10439"/>
                  </a:cubicBezTo>
                  <a:cubicBezTo>
                    <a:pt x="8806" y="10225"/>
                    <a:pt x="9315" y="10037"/>
                    <a:pt x="9743" y="9797"/>
                  </a:cubicBezTo>
                  <a:cubicBezTo>
                    <a:pt x="10171" y="9556"/>
                    <a:pt x="10599" y="9288"/>
                    <a:pt x="11001" y="8994"/>
                  </a:cubicBezTo>
                  <a:lnTo>
                    <a:pt x="12018" y="8191"/>
                  </a:lnTo>
                  <a:cubicBezTo>
                    <a:pt x="12312" y="7896"/>
                    <a:pt x="12607" y="7602"/>
                    <a:pt x="12874" y="7254"/>
                  </a:cubicBezTo>
                  <a:cubicBezTo>
                    <a:pt x="13115" y="6959"/>
                    <a:pt x="13329" y="6665"/>
                    <a:pt x="13517" y="6344"/>
                  </a:cubicBezTo>
                  <a:cubicBezTo>
                    <a:pt x="13731" y="6049"/>
                    <a:pt x="13891" y="5728"/>
                    <a:pt x="14025" y="5380"/>
                  </a:cubicBezTo>
                  <a:cubicBezTo>
                    <a:pt x="14159" y="5059"/>
                    <a:pt x="14293" y="4711"/>
                    <a:pt x="14400" y="4390"/>
                  </a:cubicBezTo>
                  <a:cubicBezTo>
                    <a:pt x="14480" y="4042"/>
                    <a:pt x="14587" y="3721"/>
                    <a:pt x="14614" y="3346"/>
                  </a:cubicBezTo>
                  <a:cubicBezTo>
                    <a:pt x="14694" y="2998"/>
                    <a:pt x="14721" y="2704"/>
                    <a:pt x="14721" y="2382"/>
                  </a:cubicBezTo>
                  <a:lnTo>
                    <a:pt x="14721" y="2008"/>
                  </a:lnTo>
                  <a:cubicBezTo>
                    <a:pt x="14159" y="1499"/>
                    <a:pt x="13490" y="1098"/>
                    <a:pt x="12874" y="723"/>
                  </a:cubicBezTo>
                  <a:lnTo>
                    <a:pt x="12526" y="536"/>
                  </a:lnTo>
                  <a:cubicBezTo>
                    <a:pt x="12205" y="375"/>
                    <a:pt x="11911" y="188"/>
                    <a:pt x="116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6591;p43">
              <a:extLst>
                <a:ext uri="{FF2B5EF4-FFF2-40B4-BE49-F238E27FC236}">
                  <a16:creationId xmlns:a16="http://schemas.microsoft.com/office/drawing/2014/main" xmlns="" id="{26A73B45-BBA2-4589-F22A-D61AC41EE119}"/>
                </a:ext>
              </a:extLst>
            </p:cNvPr>
            <p:cNvSpPr/>
            <p:nvPr/>
          </p:nvSpPr>
          <p:spPr>
            <a:xfrm>
              <a:off x="8100525" y="5130550"/>
              <a:ext cx="99725" cy="112450"/>
            </a:xfrm>
            <a:custGeom>
              <a:avLst/>
              <a:gdLst/>
              <a:ahLst/>
              <a:cxnLst/>
              <a:rect l="l" t="t" r="r" b="b"/>
              <a:pathLst>
                <a:path w="3989" h="4498" extrusionOk="0">
                  <a:moveTo>
                    <a:pt x="964" y="1"/>
                  </a:moveTo>
                  <a:cubicBezTo>
                    <a:pt x="696" y="483"/>
                    <a:pt x="375" y="884"/>
                    <a:pt x="0" y="1286"/>
                  </a:cubicBezTo>
                  <a:cubicBezTo>
                    <a:pt x="429" y="1580"/>
                    <a:pt x="884" y="1874"/>
                    <a:pt x="1285" y="2196"/>
                  </a:cubicBezTo>
                  <a:cubicBezTo>
                    <a:pt x="1446" y="2329"/>
                    <a:pt x="1633" y="2463"/>
                    <a:pt x="1820" y="2597"/>
                  </a:cubicBezTo>
                  <a:cubicBezTo>
                    <a:pt x="2008" y="2731"/>
                    <a:pt x="2222" y="2892"/>
                    <a:pt x="2382" y="3025"/>
                  </a:cubicBezTo>
                  <a:cubicBezTo>
                    <a:pt x="2784" y="3347"/>
                    <a:pt x="3105" y="3721"/>
                    <a:pt x="3426" y="4150"/>
                  </a:cubicBezTo>
                  <a:cubicBezTo>
                    <a:pt x="3480" y="4257"/>
                    <a:pt x="3560" y="4390"/>
                    <a:pt x="3614" y="4497"/>
                  </a:cubicBezTo>
                  <a:cubicBezTo>
                    <a:pt x="3614" y="4444"/>
                    <a:pt x="3640" y="4417"/>
                    <a:pt x="3640" y="4390"/>
                  </a:cubicBezTo>
                  <a:cubicBezTo>
                    <a:pt x="3748" y="4069"/>
                    <a:pt x="3855" y="3694"/>
                    <a:pt x="3881" y="3347"/>
                  </a:cubicBezTo>
                  <a:cubicBezTo>
                    <a:pt x="3962" y="3052"/>
                    <a:pt x="3988" y="2731"/>
                    <a:pt x="3988" y="2383"/>
                  </a:cubicBezTo>
                  <a:lnTo>
                    <a:pt x="3988" y="2008"/>
                  </a:lnTo>
                  <a:cubicBezTo>
                    <a:pt x="3426" y="1473"/>
                    <a:pt x="2704" y="1071"/>
                    <a:pt x="2115" y="750"/>
                  </a:cubicBezTo>
                  <a:lnTo>
                    <a:pt x="1740" y="536"/>
                  </a:lnTo>
                  <a:cubicBezTo>
                    <a:pt x="1553" y="349"/>
                    <a:pt x="1285" y="188"/>
                    <a:pt x="964" y="1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6592;p43">
              <a:extLst>
                <a:ext uri="{FF2B5EF4-FFF2-40B4-BE49-F238E27FC236}">
                  <a16:creationId xmlns:a16="http://schemas.microsoft.com/office/drawing/2014/main" xmlns="" id="{FEA81E14-4563-29D1-6C13-B497B5BBCFC9}"/>
                </a:ext>
              </a:extLst>
            </p:cNvPr>
            <p:cNvSpPr/>
            <p:nvPr/>
          </p:nvSpPr>
          <p:spPr>
            <a:xfrm>
              <a:off x="8002150" y="5056950"/>
              <a:ext cx="122475" cy="105075"/>
            </a:xfrm>
            <a:custGeom>
              <a:avLst/>
              <a:gdLst/>
              <a:ahLst/>
              <a:cxnLst/>
              <a:rect l="l" t="t" r="r" b="b"/>
              <a:pathLst>
                <a:path w="4899" h="4203" extrusionOk="0">
                  <a:moveTo>
                    <a:pt x="1" y="1"/>
                  </a:moveTo>
                  <a:cubicBezTo>
                    <a:pt x="1" y="242"/>
                    <a:pt x="54" y="402"/>
                    <a:pt x="161" y="536"/>
                  </a:cubicBezTo>
                  <a:cubicBezTo>
                    <a:pt x="322" y="804"/>
                    <a:pt x="483" y="1044"/>
                    <a:pt x="670" y="1285"/>
                  </a:cubicBezTo>
                  <a:cubicBezTo>
                    <a:pt x="1286" y="2115"/>
                    <a:pt x="2088" y="2784"/>
                    <a:pt x="2891" y="3427"/>
                  </a:cubicBezTo>
                  <a:cubicBezTo>
                    <a:pt x="3239" y="3694"/>
                    <a:pt x="3614" y="3935"/>
                    <a:pt x="3935" y="4203"/>
                  </a:cubicBezTo>
                  <a:cubicBezTo>
                    <a:pt x="4310" y="3801"/>
                    <a:pt x="4631" y="3400"/>
                    <a:pt x="4899" y="2918"/>
                  </a:cubicBezTo>
                  <a:cubicBezTo>
                    <a:pt x="4471" y="2650"/>
                    <a:pt x="4149" y="2410"/>
                    <a:pt x="3882" y="2195"/>
                  </a:cubicBezTo>
                  <a:lnTo>
                    <a:pt x="3828" y="2195"/>
                  </a:lnTo>
                  <a:lnTo>
                    <a:pt x="3801" y="2142"/>
                  </a:lnTo>
                  <a:lnTo>
                    <a:pt x="3694" y="2035"/>
                  </a:lnTo>
                  <a:lnTo>
                    <a:pt x="3694" y="2008"/>
                  </a:lnTo>
                  <a:lnTo>
                    <a:pt x="3694" y="1874"/>
                  </a:lnTo>
                  <a:cubicBezTo>
                    <a:pt x="3614" y="1714"/>
                    <a:pt x="3507" y="1607"/>
                    <a:pt x="3400" y="1473"/>
                  </a:cubicBezTo>
                  <a:cubicBezTo>
                    <a:pt x="3293" y="1366"/>
                    <a:pt x="3159" y="1259"/>
                    <a:pt x="3025" y="1152"/>
                  </a:cubicBezTo>
                  <a:cubicBezTo>
                    <a:pt x="2972" y="1071"/>
                    <a:pt x="2891" y="1044"/>
                    <a:pt x="2838" y="991"/>
                  </a:cubicBezTo>
                  <a:lnTo>
                    <a:pt x="2731" y="804"/>
                  </a:lnTo>
                  <a:lnTo>
                    <a:pt x="2704" y="750"/>
                  </a:lnTo>
                  <a:lnTo>
                    <a:pt x="2677" y="670"/>
                  </a:lnTo>
                  <a:cubicBezTo>
                    <a:pt x="2624" y="616"/>
                    <a:pt x="2597" y="589"/>
                    <a:pt x="2570" y="509"/>
                  </a:cubicBezTo>
                  <a:cubicBezTo>
                    <a:pt x="2544" y="482"/>
                    <a:pt x="2544" y="456"/>
                    <a:pt x="2463" y="456"/>
                  </a:cubicBezTo>
                  <a:lnTo>
                    <a:pt x="2436" y="456"/>
                  </a:lnTo>
                  <a:cubicBezTo>
                    <a:pt x="2410" y="456"/>
                    <a:pt x="2356" y="456"/>
                    <a:pt x="2356" y="482"/>
                  </a:cubicBezTo>
                  <a:cubicBezTo>
                    <a:pt x="2329" y="509"/>
                    <a:pt x="2303" y="536"/>
                    <a:pt x="2303" y="589"/>
                  </a:cubicBezTo>
                  <a:lnTo>
                    <a:pt x="2303" y="643"/>
                  </a:lnTo>
                  <a:lnTo>
                    <a:pt x="2276" y="616"/>
                  </a:lnTo>
                  <a:lnTo>
                    <a:pt x="2222" y="589"/>
                  </a:lnTo>
                  <a:cubicBezTo>
                    <a:pt x="1633" y="268"/>
                    <a:pt x="938" y="108"/>
                    <a:pt x="161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6593;p43">
              <a:extLst>
                <a:ext uri="{FF2B5EF4-FFF2-40B4-BE49-F238E27FC236}">
                  <a16:creationId xmlns:a16="http://schemas.microsoft.com/office/drawing/2014/main" xmlns="" id="{3B8BF2D4-C9B5-5CD6-BA38-2A9ACF60E4EA}"/>
                </a:ext>
              </a:extLst>
            </p:cNvPr>
            <p:cNvSpPr/>
            <p:nvPr/>
          </p:nvSpPr>
          <p:spPr>
            <a:xfrm>
              <a:off x="8033600" y="5180750"/>
              <a:ext cx="210150" cy="262325"/>
            </a:xfrm>
            <a:custGeom>
              <a:avLst/>
              <a:gdLst/>
              <a:ahLst/>
              <a:cxnLst/>
              <a:rect l="l" t="t" r="r" b="b"/>
              <a:pathLst>
                <a:path w="8406" h="10493" extrusionOk="0">
                  <a:moveTo>
                    <a:pt x="6772" y="0"/>
                  </a:moveTo>
                  <a:lnTo>
                    <a:pt x="6772" y="375"/>
                  </a:lnTo>
                  <a:cubicBezTo>
                    <a:pt x="6719" y="723"/>
                    <a:pt x="6692" y="1017"/>
                    <a:pt x="6665" y="1339"/>
                  </a:cubicBezTo>
                  <a:cubicBezTo>
                    <a:pt x="6585" y="1686"/>
                    <a:pt x="6532" y="2061"/>
                    <a:pt x="6425" y="2382"/>
                  </a:cubicBezTo>
                  <a:cubicBezTo>
                    <a:pt x="6425" y="2409"/>
                    <a:pt x="6398" y="2463"/>
                    <a:pt x="6398" y="2489"/>
                  </a:cubicBezTo>
                  <a:cubicBezTo>
                    <a:pt x="6558" y="2784"/>
                    <a:pt x="6719" y="3132"/>
                    <a:pt x="6826" y="3453"/>
                  </a:cubicBezTo>
                  <a:cubicBezTo>
                    <a:pt x="6960" y="3935"/>
                    <a:pt x="7067" y="4390"/>
                    <a:pt x="7040" y="4872"/>
                  </a:cubicBezTo>
                  <a:cubicBezTo>
                    <a:pt x="7040" y="5353"/>
                    <a:pt x="6906" y="5862"/>
                    <a:pt x="6719" y="6344"/>
                  </a:cubicBezTo>
                  <a:cubicBezTo>
                    <a:pt x="6639" y="6558"/>
                    <a:pt x="6532" y="6825"/>
                    <a:pt x="6398" y="7040"/>
                  </a:cubicBezTo>
                  <a:cubicBezTo>
                    <a:pt x="6264" y="7227"/>
                    <a:pt x="6157" y="7441"/>
                    <a:pt x="5996" y="7628"/>
                  </a:cubicBezTo>
                  <a:cubicBezTo>
                    <a:pt x="5729" y="8003"/>
                    <a:pt x="5381" y="8351"/>
                    <a:pt x="5059" y="8646"/>
                  </a:cubicBezTo>
                  <a:cubicBezTo>
                    <a:pt x="4712" y="8940"/>
                    <a:pt x="4364" y="9208"/>
                    <a:pt x="3962" y="9422"/>
                  </a:cubicBezTo>
                  <a:cubicBezTo>
                    <a:pt x="3159" y="9850"/>
                    <a:pt x="2276" y="10144"/>
                    <a:pt x="1366" y="10278"/>
                  </a:cubicBezTo>
                  <a:cubicBezTo>
                    <a:pt x="911" y="10359"/>
                    <a:pt x="483" y="10385"/>
                    <a:pt x="1" y="10412"/>
                  </a:cubicBezTo>
                  <a:cubicBezTo>
                    <a:pt x="108" y="10412"/>
                    <a:pt x="161" y="10439"/>
                    <a:pt x="268" y="10439"/>
                  </a:cubicBezTo>
                  <a:cubicBezTo>
                    <a:pt x="483" y="10492"/>
                    <a:pt x="670" y="10492"/>
                    <a:pt x="857" y="10492"/>
                  </a:cubicBezTo>
                  <a:cubicBezTo>
                    <a:pt x="1500" y="10492"/>
                    <a:pt x="2142" y="10412"/>
                    <a:pt x="2784" y="10251"/>
                  </a:cubicBezTo>
                  <a:cubicBezTo>
                    <a:pt x="3213" y="10144"/>
                    <a:pt x="3641" y="9984"/>
                    <a:pt x="4123" y="9823"/>
                  </a:cubicBezTo>
                  <a:cubicBezTo>
                    <a:pt x="4551" y="9636"/>
                    <a:pt x="4979" y="9422"/>
                    <a:pt x="5354" y="9181"/>
                  </a:cubicBezTo>
                  <a:cubicBezTo>
                    <a:pt x="5729" y="8940"/>
                    <a:pt x="6103" y="8672"/>
                    <a:pt x="6425" y="8378"/>
                  </a:cubicBezTo>
                  <a:cubicBezTo>
                    <a:pt x="6719" y="8083"/>
                    <a:pt x="7040" y="7762"/>
                    <a:pt x="7308" y="7414"/>
                  </a:cubicBezTo>
                  <a:cubicBezTo>
                    <a:pt x="7790" y="6692"/>
                    <a:pt x="8164" y="5889"/>
                    <a:pt x="8298" y="5059"/>
                  </a:cubicBezTo>
                  <a:cubicBezTo>
                    <a:pt x="8378" y="4631"/>
                    <a:pt x="8405" y="4149"/>
                    <a:pt x="8405" y="3694"/>
                  </a:cubicBezTo>
                  <a:cubicBezTo>
                    <a:pt x="8405" y="3453"/>
                    <a:pt x="8378" y="3185"/>
                    <a:pt x="8325" y="2944"/>
                  </a:cubicBezTo>
                  <a:cubicBezTo>
                    <a:pt x="8298" y="2677"/>
                    <a:pt x="8245" y="2489"/>
                    <a:pt x="8191" y="2249"/>
                  </a:cubicBezTo>
                  <a:cubicBezTo>
                    <a:pt x="8111" y="1847"/>
                    <a:pt x="7897" y="1446"/>
                    <a:pt x="7709" y="1071"/>
                  </a:cubicBezTo>
                  <a:cubicBezTo>
                    <a:pt x="7495" y="750"/>
                    <a:pt x="7227" y="455"/>
                    <a:pt x="6933" y="188"/>
                  </a:cubicBezTo>
                  <a:cubicBezTo>
                    <a:pt x="6853" y="81"/>
                    <a:pt x="6826" y="54"/>
                    <a:pt x="6772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6594;p43">
              <a:extLst>
                <a:ext uri="{FF2B5EF4-FFF2-40B4-BE49-F238E27FC236}">
                  <a16:creationId xmlns:a16="http://schemas.microsoft.com/office/drawing/2014/main" xmlns="" id="{B862885F-E1B8-010C-13F4-705D0AFA2AD7}"/>
                </a:ext>
              </a:extLst>
            </p:cNvPr>
            <p:cNvSpPr/>
            <p:nvPr/>
          </p:nvSpPr>
          <p:spPr>
            <a:xfrm>
              <a:off x="7928550" y="5178725"/>
              <a:ext cx="141875" cy="168000"/>
            </a:xfrm>
            <a:custGeom>
              <a:avLst/>
              <a:gdLst/>
              <a:ahLst/>
              <a:cxnLst/>
              <a:rect l="l" t="t" r="r" b="b"/>
              <a:pathLst>
                <a:path w="5675" h="6720" extrusionOk="0">
                  <a:moveTo>
                    <a:pt x="3105" y="1"/>
                  </a:moveTo>
                  <a:cubicBezTo>
                    <a:pt x="3079" y="1"/>
                    <a:pt x="3025" y="28"/>
                    <a:pt x="2998" y="28"/>
                  </a:cubicBezTo>
                  <a:cubicBezTo>
                    <a:pt x="2972" y="54"/>
                    <a:pt x="2972" y="81"/>
                    <a:pt x="2945" y="135"/>
                  </a:cubicBezTo>
                  <a:cubicBezTo>
                    <a:pt x="2731" y="402"/>
                    <a:pt x="2490" y="670"/>
                    <a:pt x="2276" y="965"/>
                  </a:cubicBezTo>
                  <a:cubicBezTo>
                    <a:pt x="1821" y="1500"/>
                    <a:pt x="1366" y="2062"/>
                    <a:pt x="964" y="2678"/>
                  </a:cubicBezTo>
                  <a:cubicBezTo>
                    <a:pt x="616" y="3159"/>
                    <a:pt x="402" y="3641"/>
                    <a:pt x="215" y="4096"/>
                  </a:cubicBezTo>
                  <a:cubicBezTo>
                    <a:pt x="134" y="4337"/>
                    <a:pt x="54" y="4605"/>
                    <a:pt x="27" y="4872"/>
                  </a:cubicBezTo>
                  <a:cubicBezTo>
                    <a:pt x="1" y="5113"/>
                    <a:pt x="1" y="5354"/>
                    <a:pt x="27" y="5568"/>
                  </a:cubicBezTo>
                  <a:cubicBezTo>
                    <a:pt x="81" y="6023"/>
                    <a:pt x="322" y="6344"/>
                    <a:pt x="670" y="6559"/>
                  </a:cubicBezTo>
                  <a:cubicBezTo>
                    <a:pt x="830" y="6639"/>
                    <a:pt x="1018" y="6719"/>
                    <a:pt x="1232" y="6719"/>
                  </a:cubicBezTo>
                  <a:lnTo>
                    <a:pt x="1285" y="6719"/>
                  </a:lnTo>
                  <a:cubicBezTo>
                    <a:pt x="1473" y="6719"/>
                    <a:pt x="1660" y="6692"/>
                    <a:pt x="1874" y="6585"/>
                  </a:cubicBezTo>
                  <a:cubicBezTo>
                    <a:pt x="2062" y="6505"/>
                    <a:pt x="2276" y="6344"/>
                    <a:pt x="2463" y="6237"/>
                  </a:cubicBezTo>
                  <a:cubicBezTo>
                    <a:pt x="2624" y="6157"/>
                    <a:pt x="2757" y="6023"/>
                    <a:pt x="2972" y="5836"/>
                  </a:cubicBezTo>
                  <a:cubicBezTo>
                    <a:pt x="3266" y="5541"/>
                    <a:pt x="3560" y="5220"/>
                    <a:pt x="3882" y="4765"/>
                  </a:cubicBezTo>
                  <a:cubicBezTo>
                    <a:pt x="4337" y="4150"/>
                    <a:pt x="4738" y="3400"/>
                    <a:pt x="5086" y="2570"/>
                  </a:cubicBezTo>
                  <a:cubicBezTo>
                    <a:pt x="5407" y="1767"/>
                    <a:pt x="5621" y="1072"/>
                    <a:pt x="5675" y="349"/>
                  </a:cubicBezTo>
                  <a:cubicBezTo>
                    <a:pt x="5675" y="295"/>
                    <a:pt x="5648" y="269"/>
                    <a:pt x="5621" y="215"/>
                  </a:cubicBezTo>
                  <a:cubicBezTo>
                    <a:pt x="5621" y="188"/>
                    <a:pt x="5568" y="162"/>
                    <a:pt x="5541" y="162"/>
                  </a:cubicBezTo>
                  <a:cubicBezTo>
                    <a:pt x="5514" y="135"/>
                    <a:pt x="5488" y="135"/>
                    <a:pt x="5434" y="135"/>
                  </a:cubicBezTo>
                  <a:lnTo>
                    <a:pt x="4711" y="135"/>
                  </a:lnTo>
                  <a:cubicBezTo>
                    <a:pt x="4176" y="135"/>
                    <a:pt x="3614" y="81"/>
                    <a:pt x="31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6595;p43">
              <a:extLst>
                <a:ext uri="{FF2B5EF4-FFF2-40B4-BE49-F238E27FC236}">
                  <a16:creationId xmlns:a16="http://schemas.microsoft.com/office/drawing/2014/main" xmlns="" id="{E53156B7-5286-B5EC-8367-96BC7F0FFC59}"/>
                </a:ext>
              </a:extLst>
            </p:cNvPr>
            <p:cNvSpPr/>
            <p:nvPr/>
          </p:nvSpPr>
          <p:spPr>
            <a:xfrm>
              <a:off x="7937925" y="5184750"/>
              <a:ext cx="132500" cy="161975"/>
            </a:xfrm>
            <a:custGeom>
              <a:avLst/>
              <a:gdLst/>
              <a:ahLst/>
              <a:cxnLst/>
              <a:rect l="l" t="t" r="r" b="b"/>
              <a:pathLst>
                <a:path w="5300" h="6479" extrusionOk="0">
                  <a:moveTo>
                    <a:pt x="5273" y="1"/>
                  </a:moveTo>
                  <a:lnTo>
                    <a:pt x="5273" y="161"/>
                  </a:lnTo>
                  <a:cubicBezTo>
                    <a:pt x="5193" y="429"/>
                    <a:pt x="5113" y="697"/>
                    <a:pt x="4979" y="938"/>
                  </a:cubicBezTo>
                  <a:cubicBezTo>
                    <a:pt x="4872" y="1232"/>
                    <a:pt x="4738" y="1446"/>
                    <a:pt x="4604" y="1687"/>
                  </a:cubicBezTo>
                  <a:lnTo>
                    <a:pt x="4202" y="2383"/>
                  </a:lnTo>
                  <a:cubicBezTo>
                    <a:pt x="3908" y="2892"/>
                    <a:pt x="3533" y="3400"/>
                    <a:pt x="3159" y="3855"/>
                  </a:cubicBezTo>
                  <a:cubicBezTo>
                    <a:pt x="2864" y="4230"/>
                    <a:pt x="2516" y="4605"/>
                    <a:pt x="2142" y="4926"/>
                  </a:cubicBezTo>
                  <a:lnTo>
                    <a:pt x="1553" y="5434"/>
                  </a:lnTo>
                  <a:cubicBezTo>
                    <a:pt x="1339" y="5568"/>
                    <a:pt x="1151" y="5702"/>
                    <a:pt x="910" y="5836"/>
                  </a:cubicBezTo>
                  <a:cubicBezTo>
                    <a:pt x="723" y="5943"/>
                    <a:pt x="482" y="6023"/>
                    <a:pt x="241" y="6077"/>
                  </a:cubicBezTo>
                  <a:cubicBezTo>
                    <a:pt x="188" y="6077"/>
                    <a:pt x="107" y="6103"/>
                    <a:pt x="0" y="6103"/>
                  </a:cubicBezTo>
                  <a:cubicBezTo>
                    <a:pt x="81" y="6157"/>
                    <a:pt x="188" y="6264"/>
                    <a:pt x="268" y="6291"/>
                  </a:cubicBezTo>
                  <a:cubicBezTo>
                    <a:pt x="455" y="6398"/>
                    <a:pt x="643" y="6478"/>
                    <a:pt x="857" y="6478"/>
                  </a:cubicBezTo>
                  <a:lnTo>
                    <a:pt x="910" y="6478"/>
                  </a:lnTo>
                  <a:cubicBezTo>
                    <a:pt x="1098" y="6478"/>
                    <a:pt x="1285" y="6425"/>
                    <a:pt x="1499" y="6344"/>
                  </a:cubicBezTo>
                  <a:cubicBezTo>
                    <a:pt x="1687" y="6264"/>
                    <a:pt x="1901" y="6130"/>
                    <a:pt x="2088" y="5996"/>
                  </a:cubicBezTo>
                  <a:cubicBezTo>
                    <a:pt x="2249" y="5916"/>
                    <a:pt x="2382" y="5782"/>
                    <a:pt x="2597" y="5595"/>
                  </a:cubicBezTo>
                  <a:cubicBezTo>
                    <a:pt x="2891" y="5300"/>
                    <a:pt x="3185" y="4979"/>
                    <a:pt x="3507" y="4524"/>
                  </a:cubicBezTo>
                  <a:cubicBezTo>
                    <a:pt x="3962" y="3909"/>
                    <a:pt x="4363" y="3159"/>
                    <a:pt x="4711" y="2329"/>
                  </a:cubicBezTo>
                  <a:cubicBezTo>
                    <a:pt x="5032" y="1526"/>
                    <a:pt x="5246" y="831"/>
                    <a:pt x="5300" y="108"/>
                  </a:cubicBezTo>
                  <a:cubicBezTo>
                    <a:pt x="5300" y="81"/>
                    <a:pt x="5300" y="54"/>
                    <a:pt x="5273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6596;p43">
              <a:extLst>
                <a:ext uri="{FF2B5EF4-FFF2-40B4-BE49-F238E27FC236}">
                  <a16:creationId xmlns:a16="http://schemas.microsoft.com/office/drawing/2014/main" xmlns="" id="{1ED03F25-8843-6B75-8524-CA06309B707E}"/>
                </a:ext>
              </a:extLst>
            </p:cNvPr>
            <p:cNvSpPr/>
            <p:nvPr/>
          </p:nvSpPr>
          <p:spPr>
            <a:xfrm>
              <a:off x="7935250" y="5179400"/>
              <a:ext cx="71625" cy="104425"/>
            </a:xfrm>
            <a:custGeom>
              <a:avLst/>
              <a:gdLst/>
              <a:ahLst/>
              <a:cxnLst/>
              <a:rect l="l" t="t" r="r" b="b"/>
              <a:pathLst>
                <a:path w="2865" h="4177" extrusionOk="0">
                  <a:moveTo>
                    <a:pt x="2757" y="1"/>
                  </a:moveTo>
                  <a:cubicBezTo>
                    <a:pt x="2222" y="643"/>
                    <a:pt x="1660" y="1232"/>
                    <a:pt x="1205" y="1901"/>
                  </a:cubicBezTo>
                  <a:cubicBezTo>
                    <a:pt x="964" y="2249"/>
                    <a:pt x="723" y="2570"/>
                    <a:pt x="536" y="2918"/>
                  </a:cubicBezTo>
                  <a:cubicBezTo>
                    <a:pt x="428" y="3079"/>
                    <a:pt x="348" y="3266"/>
                    <a:pt x="268" y="3453"/>
                  </a:cubicBezTo>
                  <a:cubicBezTo>
                    <a:pt x="161" y="3641"/>
                    <a:pt x="54" y="3882"/>
                    <a:pt x="0" y="4123"/>
                  </a:cubicBezTo>
                  <a:cubicBezTo>
                    <a:pt x="0" y="4149"/>
                    <a:pt x="0" y="4176"/>
                    <a:pt x="27" y="4176"/>
                  </a:cubicBezTo>
                  <a:cubicBezTo>
                    <a:pt x="54" y="4176"/>
                    <a:pt x="80" y="4176"/>
                    <a:pt x="80" y="4149"/>
                  </a:cubicBezTo>
                  <a:cubicBezTo>
                    <a:pt x="161" y="3989"/>
                    <a:pt x="214" y="3855"/>
                    <a:pt x="295" y="3668"/>
                  </a:cubicBezTo>
                  <a:cubicBezTo>
                    <a:pt x="348" y="3507"/>
                    <a:pt x="455" y="3346"/>
                    <a:pt x="536" y="3186"/>
                  </a:cubicBezTo>
                  <a:cubicBezTo>
                    <a:pt x="616" y="2998"/>
                    <a:pt x="696" y="2865"/>
                    <a:pt x="803" y="2704"/>
                  </a:cubicBezTo>
                  <a:cubicBezTo>
                    <a:pt x="991" y="2410"/>
                    <a:pt x="1205" y="2115"/>
                    <a:pt x="1419" y="1794"/>
                  </a:cubicBezTo>
                  <a:cubicBezTo>
                    <a:pt x="1874" y="1205"/>
                    <a:pt x="2329" y="670"/>
                    <a:pt x="2837" y="108"/>
                  </a:cubicBezTo>
                  <a:cubicBezTo>
                    <a:pt x="2864" y="54"/>
                    <a:pt x="2837" y="27"/>
                    <a:pt x="2837" y="27"/>
                  </a:cubicBezTo>
                  <a:cubicBezTo>
                    <a:pt x="2811" y="1"/>
                    <a:pt x="2757" y="1"/>
                    <a:pt x="2757" y="1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6597;p43">
              <a:extLst>
                <a:ext uri="{FF2B5EF4-FFF2-40B4-BE49-F238E27FC236}">
                  <a16:creationId xmlns:a16="http://schemas.microsoft.com/office/drawing/2014/main" xmlns="" id="{3C1033B1-41AA-341E-C559-1BCC5578F909}"/>
                </a:ext>
              </a:extLst>
            </p:cNvPr>
            <p:cNvSpPr/>
            <p:nvPr/>
          </p:nvSpPr>
          <p:spPr>
            <a:xfrm>
              <a:off x="7811450" y="4539875"/>
              <a:ext cx="50875" cy="120300"/>
            </a:xfrm>
            <a:custGeom>
              <a:avLst/>
              <a:gdLst/>
              <a:ahLst/>
              <a:cxnLst/>
              <a:rect l="l" t="t" r="r" b="b"/>
              <a:pathLst>
                <a:path w="2035" h="4812" extrusionOk="0">
                  <a:moveTo>
                    <a:pt x="168" y="0"/>
                  </a:moveTo>
                  <a:cubicBezTo>
                    <a:pt x="161" y="0"/>
                    <a:pt x="148" y="7"/>
                    <a:pt x="134" y="21"/>
                  </a:cubicBezTo>
                  <a:cubicBezTo>
                    <a:pt x="27" y="74"/>
                    <a:pt x="1" y="208"/>
                    <a:pt x="54" y="288"/>
                  </a:cubicBezTo>
                  <a:cubicBezTo>
                    <a:pt x="295" y="609"/>
                    <a:pt x="482" y="984"/>
                    <a:pt x="643" y="1359"/>
                  </a:cubicBezTo>
                  <a:cubicBezTo>
                    <a:pt x="777" y="1734"/>
                    <a:pt x="911" y="2055"/>
                    <a:pt x="991" y="2456"/>
                  </a:cubicBezTo>
                  <a:lnTo>
                    <a:pt x="1098" y="3072"/>
                  </a:lnTo>
                  <a:cubicBezTo>
                    <a:pt x="1125" y="3259"/>
                    <a:pt x="1151" y="3473"/>
                    <a:pt x="1178" y="3687"/>
                  </a:cubicBezTo>
                  <a:cubicBezTo>
                    <a:pt x="1232" y="3928"/>
                    <a:pt x="1259" y="4169"/>
                    <a:pt x="1259" y="4437"/>
                  </a:cubicBezTo>
                  <a:cubicBezTo>
                    <a:pt x="1259" y="4544"/>
                    <a:pt x="1285" y="4624"/>
                    <a:pt x="1366" y="4705"/>
                  </a:cubicBezTo>
                  <a:cubicBezTo>
                    <a:pt x="1419" y="4758"/>
                    <a:pt x="1526" y="4812"/>
                    <a:pt x="1633" y="4812"/>
                  </a:cubicBezTo>
                  <a:cubicBezTo>
                    <a:pt x="1714" y="4812"/>
                    <a:pt x="1821" y="4758"/>
                    <a:pt x="1901" y="4705"/>
                  </a:cubicBezTo>
                  <a:cubicBezTo>
                    <a:pt x="1954" y="4624"/>
                    <a:pt x="2035" y="4544"/>
                    <a:pt x="1981" y="4437"/>
                  </a:cubicBezTo>
                  <a:cubicBezTo>
                    <a:pt x="1928" y="4035"/>
                    <a:pt x="1901" y="3661"/>
                    <a:pt x="1794" y="3286"/>
                  </a:cubicBezTo>
                  <a:cubicBezTo>
                    <a:pt x="1767" y="3099"/>
                    <a:pt x="1687" y="2938"/>
                    <a:pt x="1633" y="2724"/>
                  </a:cubicBezTo>
                  <a:cubicBezTo>
                    <a:pt x="1553" y="2537"/>
                    <a:pt x="1499" y="2349"/>
                    <a:pt x="1419" y="2162"/>
                  </a:cubicBezTo>
                  <a:cubicBezTo>
                    <a:pt x="1125" y="1466"/>
                    <a:pt x="777" y="743"/>
                    <a:pt x="322" y="128"/>
                  </a:cubicBezTo>
                  <a:cubicBezTo>
                    <a:pt x="295" y="47"/>
                    <a:pt x="215" y="21"/>
                    <a:pt x="161" y="21"/>
                  </a:cubicBezTo>
                  <a:cubicBezTo>
                    <a:pt x="175" y="7"/>
                    <a:pt x="175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6598;p43">
              <a:extLst>
                <a:ext uri="{FF2B5EF4-FFF2-40B4-BE49-F238E27FC236}">
                  <a16:creationId xmlns:a16="http://schemas.microsoft.com/office/drawing/2014/main" xmlns="" id="{E12A782B-7B01-7A25-E0E9-D18CFD0110F9}"/>
                </a:ext>
              </a:extLst>
            </p:cNvPr>
            <p:cNvSpPr/>
            <p:nvPr/>
          </p:nvSpPr>
          <p:spPr>
            <a:xfrm>
              <a:off x="8005500" y="4532350"/>
              <a:ext cx="42175" cy="123150"/>
            </a:xfrm>
            <a:custGeom>
              <a:avLst/>
              <a:gdLst/>
              <a:ahLst/>
              <a:cxnLst/>
              <a:rect l="l" t="t" r="r" b="b"/>
              <a:pathLst>
                <a:path w="1687" h="4926" extrusionOk="0">
                  <a:moveTo>
                    <a:pt x="1499" y="0"/>
                  </a:moveTo>
                  <a:cubicBezTo>
                    <a:pt x="1419" y="27"/>
                    <a:pt x="1392" y="27"/>
                    <a:pt x="1366" y="81"/>
                  </a:cubicBezTo>
                  <a:cubicBezTo>
                    <a:pt x="1259" y="241"/>
                    <a:pt x="1152" y="429"/>
                    <a:pt x="1071" y="562"/>
                  </a:cubicBezTo>
                  <a:cubicBezTo>
                    <a:pt x="964" y="723"/>
                    <a:pt x="857" y="884"/>
                    <a:pt x="804" y="1044"/>
                  </a:cubicBezTo>
                  <a:cubicBezTo>
                    <a:pt x="589" y="1419"/>
                    <a:pt x="429" y="1794"/>
                    <a:pt x="295" y="2195"/>
                  </a:cubicBezTo>
                  <a:cubicBezTo>
                    <a:pt x="161" y="2597"/>
                    <a:pt x="81" y="2998"/>
                    <a:pt x="27" y="3426"/>
                  </a:cubicBezTo>
                  <a:cubicBezTo>
                    <a:pt x="1" y="3828"/>
                    <a:pt x="1" y="4256"/>
                    <a:pt x="134" y="4658"/>
                  </a:cubicBezTo>
                  <a:cubicBezTo>
                    <a:pt x="161" y="4818"/>
                    <a:pt x="322" y="4925"/>
                    <a:pt x="482" y="4925"/>
                  </a:cubicBezTo>
                  <a:cubicBezTo>
                    <a:pt x="589" y="4925"/>
                    <a:pt x="697" y="4898"/>
                    <a:pt x="750" y="4818"/>
                  </a:cubicBezTo>
                  <a:cubicBezTo>
                    <a:pt x="830" y="4765"/>
                    <a:pt x="857" y="4658"/>
                    <a:pt x="857" y="4551"/>
                  </a:cubicBezTo>
                  <a:cubicBezTo>
                    <a:pt x="884" y="4256"/>
                    <a:pt x="884" y="3962"/>
                    <a:pt x="884" y="3667"/>
                  </a:cubicBezTo>
                  <a:cubicBezTo>
                    <a:pt x="884" y="3346"/>
                    <a:pt x="937" y="3025"/>
                    <a:pt x="991" y="2730"/>
                  </a:cubicBezTo>
                  <a:cubicBezTo>
                    <a:pt x="1098" y="1981"/>
                    <a:pt x="1259" y="1258"/>
                    <a:pt x="1526" y="536"/>
                  </a:cubicBezTo>
                  <a:cubicBezTo>
                    <a:pt x="1553" y="455"/>
                    <a:pt x="1633" y="348"/>
                    <a:pt x="1660" y="268"/>
                  </a:cubicBezTo>
                  <a:cubicBezTo>
                    <a:pt x="1687" y="188"/>
                    <a:pt x="1687" y="81"/>
                    <a:pt x="1607" y="54"/>
                  </a:cubicBezTo>
                  <a:cubicBezTo>
                    <a:pt x="1553" y="54"/>
                    <a:pt x="1526" y="0"/>
                    <a:pt x="14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6599;p43">
              <a:extLst>
                <a:ext uri="{FF2B5EF4-FFF2-40B4-BE49-F238E27FC236}">
                  <a16:creationId xmlns:a16="http://schemas.microsoft.com/office/drawing/2014/main" xmlns="" id="{A856BD54-3212-1DE6-623B-3BAD8969FD10}"/>
                </a:ext>
              </a:extLst>
            </p:cNvPr>
            <p:cNvSpPr/>
            <p:nvPr/>
          </p:nvSpPr>
          <p:spPr>
            <a:xfrm>
              <a:off x="7762600" y="4488175"/>
              <a:ext cx="80325" cy="80325"/>
            </a:xfrm>
            <a:custGeom>
              <a:avLst/>
              <a:gdLst/>
              <a:ahLst/>
              <a:cxnLst/>
              <a:rect l="l" t="t" r="r" b="b"/>
              <a:pathLst>
                <a:path w="3213" h="3213" extrusionOk="0">
                  <a:moveTo>
                    <a:pt x="1607" y="1"/>
                  </a:moveTo>
                  <a:cubicBezTo>
                    <a:pt x="750" y="1"/>
                    <a:pt x="1" y="724"/>
                    <a:pt x="1" y="1607"/>
                  </a:cubicBezTo>
                  <a:cubicBezTo>
                    <a:pt x="1" y="2490"/>
                    <a:pt x="750" y="3213"/>
                    <a:pt x="1607" y="3213"/>
                  </a:cubicBezTo>
                  <a:cubicBezTo>
                    <a:pt x="2463" y="3213"/>
                    <a:pt x="3213" y="2490"/>
                    <a:pt x="3213" y="1607"/>
                  </a:cubicBezTo>
                  <a:cubicBezTo>
                    <a:pt x="3213" y="750"/>
                    <a:pt x="2463" y="1"/>
                    <a:pt x="16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6600;p43">
              <a:extLst>
                <a:ext uri="{FF2B5EF4-FFF2-40B4-BE49-F238E27FC236}">
                  <a16:creationId xmlns:a16="http://schemas.microsoft.com/office/drawing/2014/main" xmlns="" id="{AEA1E8D9-2E62-3236-F4FA-AA95F68FB432}"/>
                </a:ext>
              </a:extLst>
            </p:cNvPr>
            <p:cNvSpPr/>
            <p:nvPr/>
          </p:nvSpPr>
          <p:spPr>
            <a:xfrm>
              <a:off x="8014200" y="4480125"/>
              <a:ext cx="80325" cy="80350"/>
            </a:xfrm>
            <a:custGeom>
              <a:avLst/>
              <a:gdLst/>
              <a:ahLst/>
              <a:cxnLst/>
              <a:rect l="l" t="t" r="r" b="b"/>
              <a:pathLst>
                <a:path w="3213" h="3214" extrusionOk="0">
                  <a:moveTo>
                    <a:pt x="1560" y="1"/>
                  </a:moveTo>
                  <a:cubicBezTo>
                    <a:pt x="723" y="1"/>
                    <a:pt x="1" y="714"/>
                    <a:pt x="1" y="1608"/>
                  </a:cubicBezTo>
                  <a:cubicBezTo>
                    <a:pt x="1" y="2464"/>
                    <a:pt x="750" y="3214"/>
                    <a:pt x="1606" y="3214"/>
                  </a:cubicBezTo>
                  <a:cubicBezTo>
                    <a:pt x="2490" y="3214"/>
                    <a:pt x="3212" y="2464"/>
                    <a:pt x="3212" y="1608"/>
                  </a:cubicBezTo>
                  <a:cubicBezTo>
                    <a:pt x="3212" y="724"/>
                    <a:pt x="2490" y="2"/>
                    <a:pt x="1606" y="2"/>
                  </a:cubicBezTo>
                  <a:cubicBezTo>
                    <a:pt x="1591" y="1"/>
                    <a:pt x="1576" y="1"/>
                    <a:pt x="15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6601;p43">
              <a:extLst>
                <a:ext uri="{FF2B5EF4-FFF2-40B4-BE49-F238E27FC236}">
                  <a16:creationId xmlns:a16="http://schemas.microsoft.com/office/drawing/2014/main" xmlns="" id="{6229F448-D36E-3AA9-4ADB-2968D4C55D12}"/>
                </a:ext>
              </a:extLst>
            </p:cNvPr>
            <p:cNvSpPr/>
            <p:nvPr/>
          </p:nvSpPr>
          <p:spPr>
            <a:xfrm>
              <a:off x="7636800" y="4625350"/>
              <a:ext cx="591550" cy="530650"/>
            </a:xfrm>
            <a:custGeom>
              <a:avLst/>
              <a:gdLst/>
              <a:ahLst/>
              <a:cxnLst/>
              <a:rect l="l" t="t" r="r" b="b"/>
              <a:pathLst>
                <a:path w="23662" h="21226" extrusionOk="0">
                  <a:moveTo>
                    <a:pt x="12527" y="1"/>
                  </a:moveTo>
                  <a:lnTo>
                    <a:pt x="12474" y="54"/>
                  </a:lnTo>
                  <a:lnTo>
                    <a:pt x="11885" y="54"/>
                  </a:lnTo>
                  <a:cubicBezTo>
                    <a:pt x="11189" y="54"/>
                    <a:pt x="10493" y="108"/>
                    <a:pt x="9743" y="215"/>
                  </a:cubicBezTo>
                  <a:cubicBezTo>
                    <a:pt x="8539" y="402"/>
                    <a:pt x="7415" y="777"/>
                    <a:pt x="6344" y="1312"/>
                  </a:cubicBezTo>
                  <a:cubicBezTo>
                    <a:pt x="5247" y="1848"/>
                    <a:pt x="4256" y="2517"/>
                    <a:pt x="3453" y="3320"/>
                  </a:cubicBezTo>
                  <a:cubicBezTo>
                    <a:pt x="3025" y="3748"/>
                    <a:pt x="2624" y="4257"/>
                    <a:pt x="2276" y="4765"/>
                  </a:cubicBezTo>
                  <a:cubicBezTo>
                    <a:pt x="1955" y="5300"/>
                    <a:pt x="1660" y="5889"/>
                    <a:pt x="1419" y="6612"/>
                  </a:cubicBezTo>
                  <a:cubicBezTo>
                    <a:pt x="991" y="7763"/>
                    <a:pt x="777" y="9048"/>
                    <a:pt x="536" y="10252"/>
                  </a:cubicBezTo>
                  <a:lnTo>
                    <a:pt x="483" y="10546"/>
                  </a:lnTo>
                  <a:lnTo>
                    <a:pt x="268" y="11564"/>
                  </a:lnTo>
                  <a:cubicBezTo>
                    <a:pt x="215" y="11858"/>
                    <a:pt x="188" y="12152"/>
                    <a:pt x="135" y="12420"/>
                  </a:cubicBezTo>
                  <a:cubicBezTo>
                    <a:pt x="54" y="13036"/>
                    <a:pt x="1" y="13571"/>
                    <a:pt x="1" y="14026"/>
                  </a:cubicBezTo>
                  <a:cubicBezTo>
                    <a:pt x="1" y="14561"/>
                    <a:pt x="81" y="15070"/>
                    <a:pt x="188" y="15525"/>
                  </a:cubicBezTo>
                  <a:cubicBezTo>
                    <a:pt x="268" y="16033"/>
                    <a:pt x="456" y="16462"/>
                    <a:pt x="670" y="16917"/>
                  </a:cubicBezTo>
                  <a:cubicBezTo>
                    <a:pt x="911" y="17345"/>
                    <a:pt x="1259" y="17773"/>
                    <a:pt x="1607" y="18148"/>
                  </a:cubicBezTo>
                  <a:cubicBezTo>
                    <a:pt x="2008" y="18549"/>
                    <a:pt x="2490" y="18924"/>
                    <a:pt x="3052" y="19245"/>
                  </a:cubicBezTo>
                  <a:cubicBezTo>
                    <a:pt x="4149" y="19914"/>
                    <a:pt x="5434" y="20423"/>
                    <a:pt x="6799" y="20744"/>
                  </a:cubicBezTo>
                  <a:cubicBezTo>
                    <a:pt x="8084" y="21065"/>
                    <a:pt x="9449" y="21226"/>
                    <a:pt x="10841" y="21226"/>
                  </a:cubicBezTo>
                  <a:cubicBezTo>
                    <a:pt x="11456" y="21226"/>
                    <a:pt x="12099" y="21199"/>
                    <a:pt x="12795" y="21119"/>
                  </a:cubicBezTo>
                  <a:cubicBezTo>
                    <a:pt x="13357" y="21065"/>
                    <a:pt x="13919" y="20985"/>
                    <a:pt x="14508" y="20878"/>
                  </a:cubicBezTo>
                  <a:cubicBezTo>
                    <a:pt x="15712" y="20691"/>
                    <a:pt x="16810" y="20343"/>
                    <a:pt x="17800" y="19941"/>
                  </a:cubicBezTo>
                  <a:cubicBezTo>
                    <a:pt x="18924" y="19486"/>
                    <a:pt x="19888" y="18924"/>
                    <a:pt x="20691" y="18175"/>
                  </a:cubicBezTo>
                  <a:cubicBezTo>
                    <a:pt x="21119" y="17800"/>
                    <a:pt x="21494" y="17372"/>
                    <a:pt x="21868" y="16917"/>
                  </a:cubicBezTo>
                  <a:cubicBezTo>
                    <a:pt x="22189" y="16435"/>
                    <a:pt x="22537" y="15900"/>
                    <a:pt x="22752" y="15364"/>
                  </a:cubicBezTo>
                  <a:cubicBezTo>
                    <a:pt x="23260" y="14294"/>
                    <a:pt x="23528" y="13089"/>
                    <a:pt x="23608" y="11724"/>
                  </a:cubicBezTo>
                  <a:cubicBezTo>
                    <a:pt x="23662" y="10493"/>
                    <a:pt x="23528" y="9181"/>
                    <a:pt x="23233" y="7897"/>
                  </a:cubicBezTo>
                  <a:cubicBezTo>
                    <a:pt x="23099" y="7308"/>
                    <a:pt x="22885" y="6692"/>
                    <a:pt x="22671" y="6103"/>
                  </a:cubicBezTo>
                  <a:cubicBezTo>
                    <a:pt x="22404" y="5461"/>
                    <a:pt x="22136" y="4926"/>
                    <a:pt x="21815" y="4471"/>
                  </a:cubicBezTo>
                  <a:cubicBezTo>
                    <a:pt x="21520" y="3962"/>
                    <a:pt x="21119" y="3480"/>
                    <a:pt x="20691" y="3052"/>
                  </a:cubicBezTo>
                  <a:cubicBezTo>
                    <a:pt x="20450" y="2811"/>
                    <a:pt x="20209" y="2624"/>
                    <a:pt x="19941" y="2410"/>
                  </a:cubicBezTo>
                  <a:cubicBezTo>
                    <a:pt x="19513" y="2062"/>
                    <a:pt x="19004" y="1741"/>
                    <a:pt x="18549" y="1473"/>
                  </a:cubicBezTo>
                  <a:cubicBezTo>
                    <a:pt x="18549" y="1473"/>
                    <a:pt x="18523" y="1473"/>
                    <a:pt x="18523" y="1446"/>
                  </a:cubicBezTo>
                  <a:cubicBezTo>
                    <a:pt x="18282" y="1312"/>
                    <a:pt x="18041" y="1178"/>
                    <a:pt x="17773" y="1071"/>
                  </a:cubicBezTo>
                  <a:cubicBezTo>
                    <a:pt x="17746" y="1045"/>
                    <a:pt x="17720" y="1045"/>
                    <a:pt x="17666" y="1045"/>
                  </a:cubicBezTo>
                  <a:cubicBezTo>
                    <a:pt x="17452" y="911"/>
                    <a:pt x="17184" y="804"/>
                    <a:pt x="16943" y="750"/>
                  </a:cubicBezTo>
                  <a:cubicBezTo>
                    <a:pt x="16729" y="670"/>
                    <a:pt x="16542" y="616"/>
                    <a:pt x="16328" y="590"/>
                  </a:cubicBezTo>
                  <a:cubicBezTo>
                    <a:pt x="16194" y="536"/>
                    <a:pt x="16114" y="509"/>
                    <a:pt x="16007" y="483"/>
                  </a:cubicBezTo>
                  <a:cubicBezTo>
                    <a:pt x="15873" y="456"/>
                    <a:pt x="15712" y="402"/>
                    <a:pt x="15525" y="376"/>
                  </a:cubicBezTo>
                  <a:cubicBezTo>
                    <a:pt x="15043" y="242"/>
                    <a:pt x="14508" y="135"/>
                    <a:pt x="13892" y="108"/>
                  </a:cubicBezTo>
                  <a:cubicBezTo>
                    <a:pt x="13517" y="54"/>
                    <a:pt x="13169" y="1"/>
                    <a:pt x="126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6602;p43">
              <a:extLst>
                <a:ext uri="{FF2B5EF4-FFF2-40B4-BE49-F238E27FC236}">
                  <a16:creationId xmlns:a16="http://schemas.microsoft.com/office/drawing/2014/main" xmlns="" id="{C315102B-8868-D96E-54E4-6BFECD8E55F3}"/>
                </a:ext>
              </a:extLst>
            </p:cNvPr>
            <p:cNvSpPr/>
            <p:nvPr/>
          </p:nvSpPr>
          <p:spPr>
            <a:xfrm>
              <a:off x="7761925" y="4643425"/>
              <a:ext cx="469100" cy="513250"/>
            </a:xfrm>
            <a:custGeom>
              <a:avLst/>
              <a:gdLst/>
              <a:ahLst/>
              <a:cxnLst/>
              <a:rect l="l" t="t" r="r" b="b"/>
              <a:pathLst>
                <a:path w="18764" h="20530" extrusionOk="0">
                  <a:moveTo>
                    <a:pt x="11858" y="0"/>
                  </a:moveTo>
                  <a:cubicBezTo>
                    <a:pt x="12099" y="161"/>
                    <a:pt x="12367" y="322"/>
                    <a:pt x="12608" y="455"/>
                  </a:cubicBezTo>
                  <a:cubicBezTo>
                    <a:pt x="13491" y="1018"/>
                    <a:pt x="14294" y="1660"/>
                    <a:pt x="14990" y="2409"/>
                  </a:cubicBezTo>
                  <a:cubicBezTo>
                    <a:pt x="15686" y="3132"/>
                    <a:pt x="16328" y="3962"/>
                    <a:pt x="16836" y="4872"/>
                  </a:cubicBezTo>
                  <a:cubicBezTo>
                    <a:pt x="17318" y="5782"/>
                    <a:pt x="17693" y="6745"/>
                    <a:pt x="17934" y="7762"/>
                  </a:cubicBezTo>
                  <a:cubicBezTo>
                    <a:pt x="18041" y="8244"/>
                    <a:pt x="18121" y="8780"/>
                    <a:pt x="18175" y="9288"/>
                  </a:cubicBezTo>
                  <a:cubicBezTo>
                    <a:pt x="18202" y="9823"/>
                    <a:pt x="18202" y="10386"/>
                    <a:pt x="18175" y="10921"/>
                  </a:cubicBezTo>
                  <a:cubicBezTo>
                    <a:pt x="18121" y="11429"/>
                    <a:pt x="18041" y="11965"/>
                    <a:pt x="17934" y="12473"/>
                  </a:cubicBezTo>
                  <a:cubicBezTo>
                    <a:pt x="17800" y="12982"/>
                    <a:pt x="17666" y="13437"/>
                    <a:pt x="17425" y="13919"/>
                  </a:cubicBezTo>
                  <a:cubicBezTo>
                    <a:pt x="17238" y="14374"/>
                    <a:pt x="16997" y="14802"/>
                    <a:pt x="16703" y="15257"/>
                  </a:cubicBezTo>
                  <a:cubicBezTo>
                    <a:pt x="16435" y="15685"/>
                    <a:pt x="16087" y="16060"/>
                    <a:pt x="15766" y="16408"/>
                  </a:cubicBezTo>
                  <a:cubicBezTo>
                    <a:pt x="15016" y="17184"/>
                    <a:pt x="14187" y="17853"/>
                    <a:pt x="13250" y="18362"/>
                  </a:cubicBezTo>
                  <a:cubicBezTo>
                    <a:pt x="12153" y="18951"/>
                    <a:pt x="10975" y="19406"/>
                    <a:pt x="9770" y="19700"/>
                  </a:cubicBezTo>
                  <a:cubicBezTo>
                    <a:pt x="8566" y="19994"/>
                    <a:pt x="7335" y="20155"/>
                    <a:pt x="6077" y="20155"/>
                  </a:cubicBezTo>
                  <a:cubicBezTo>
                    <a:pt x="5859" y="20164"/>
                    <a:pt x="5640" y="20169"/>
                    <a:pt x="5420" y="20169"/>
                  </a:cubicBezTo>
                  <a:cubicBezTo>
                    <a:pt x="4400" y="20169"/>
                    <a:pt x="3365" y="20073"/>
                    <a:pt x="2330" y="19941"/>
                  </a:cubicBezTo>
                  <a:cubicBezTo>
                    <a:pt x="1527" y="19834"/>
                    <a:pt x="777" y="19673"/>
                    <a:pt x="1" y="19459"/>
                  </a:cubicBezTo>
                  <a:lnTo>
                    <a:pt x="1" y="19459"/>
                  </a:lnTo>
                  <a:cubicBezTo>
                    <a:pt x="590" y="19700"/>
                    <a:pt x="1232" y="19887"/>
                    <a:pt x="1874" y="20075"/>
                  </a:cubicBezTo>
                  <a:cubicBezTo>
                    <a:pt x="3132" y="20369"/>
                    <a:pt x="4524" y="20530"/>
                    <a:pt x="5916" y="20530"/>
                  </a:cubicBezTo>
                  <a:cubicBezTo>
                    <a:pt x="6532" y="20530"/>
                    <a:pt x="7147" y="20503"/>
                    <a:pt x="7870" y="20423"/>
                  </a:cubicBezTo>
                  <a:cubicBezTo>
                    <a:pt x="8432" y="20369"/>
                    <a:pt x="8994" y="20289"/>
                    <a:pt x="9556" y="20209"/>
                  </a:cubicBezTo>
                  <a:cubicBezTo>
                    <a:pt x="10761" y="19994"/>
                    <a:pt x="11912" y="19673"/>
                    <a:pt x="12875" y="19272"/>
                  </a:cubicBezTo>
                  <a:cubicBezTo>
                    <a:pt x="13973" y="18790"/>
                    <a:pt x="14963" y="18228"/>
                    <a:pt x="15766" y="17478"/>
                  </a:cubicBezTo>
                  <a:cubicBezTo>
                    <a:pt x="16194" y="17130"/>
                    <a:pt x="16569" y="16675"/>
                    <a:pt x="16917" y="16220"/>
                  </a:cubicBezTo>
                  <a:cubicBezTo>
                    <a:pt x="17292" y="15739"/>
                    <a:pt x="17586" y="15203"/>
                    <a:pt x="17854" y="14668"/>
                  </a:cubicBezTo>
                  <a:cubicBezTo>
                    <a:pt x="18362" y="13597"/>
                    <a:pt x="18630" y="12366"/>
                    <a:pt x="18710" y="11028"/>
                  </a:cubicBezTo>
                  <a:cubicBezTo>
                    <a:pt x="18764" y="9797"/>
                    <a:pt x="18630" y="8485"/>
                    <a:pt x="18335" y="7227"/>
                  </a:cubicBezTo>
                  <a:cubicBezTo>
                    <a:pt x="18202" y="6612"/>
                    <a:pt x="17987" y="6023"/>
                    <a:pt x="17747" y="5407"/>
                  </a:cubicBezTo>
                  <a:cubicBezTo>
                    <a:pt x="17532" y="4765"/>
                    <a:pt x="17211" y="4229"/>
                    <a:pt x="16917" y="3774"/>
                  </a:cubicBezTo>
                  <a:cubicBezTo>
                    <a:pt x="16596" y="3266"/>
                    <a:pt x="16221" y="2811"/>
                    <a:pt x="15793" y="2356"/>
                  </a:cubicBezTo>
                  <a:cubicBezTo>
                    <a:pt x="15552" y="2142"/>
                    <a:pt x="15311" y="1928"/>
                    <a:pt x="15043" y="1740"/>
                  </a:cubicBezTo>
                  <a:cubicBezTo>
                    <a:pt x="14615" y="1366"/>
                    <a:pt x="14106" y="1071"/>
                    <a:pt x="13651" y="803"/>
                  </a:cubicBezTo>
                  <a:cubicBezTo>
                    <a:pt x="13651" y="803"/>
                    <a:pt x="13598" y="803"/>
                    <a:pt x="13598" y="750"/>
                  </a:cubicBezTo>
                  <a:cubicBezTo>
                    <a:pt x="13384" y="616"/>
                    <a:pt x="13143" y="482"/>
                    <a:pt x="12875" y="402"/>
                  </a:cubicBezTo>
                  <a:lnTo>
                    <a:pt x="12768" y="348"/>
                  </a:lnTo>
                  <a:cubicBezTo>
                    <a:pt x="12527" y="215"/>
                    <a:pt x="12260" y="134"/>
                    <a:pt x="12045" y="54"/>
                  </a:cubicBezTo>
                  <a:cubicBezTo>
                    <a:pt x="11965" y="27"/>
                    <a:pt x="11912" y="27"/>
                    <a:pt x="118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6603;p43">
              <a:extLst>
                <a:ext uri="{FF2B5EF4-FFF2-40B4-BE49-F238E27FC236}">
                  <a16:creationId xmlns:a16="http://schemas.microsoft.com/office/drawing/2014/main" xmlns="" id="{3170B1DC-3DC5-00E1-2322-7BD54B82E8B4}"/>
                </a:ext>
              </a:extLst>
            </p:cNvPr>
            <p:cNvSpPr/>
            <p:nvPr/>
          </p:nvSpPr>
          <p:spPr>
            <a:xfrm>
              <a:off x="8189525" y="478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6604;p43">
              <a:extLst>
                <a:ext uri="{FF2B5EF4-FFF2-40B4-BE49-F238E27FC236}">
                  <a16:creationId xmlns:a16="http://schemas.microsoft.com/office/drawing/2014/main" xmlns="" id="{7E3452D9-F757-216A-62D6-D8008B337288}"/>
                </a:ext>
              </a:extLst>
            </p:cNvPr>
            <p:cNvSpPr/>
            <p:nvPr/>
          </p:nvSpPr>
          <p:spPr>
            <a:xfrm>
              <a:off x="7665575" y="4655475"/>
              <a:ext cx="531325" cy="475100"/>
            </a:xfrm>
            <a:custGeom>
              <a:avLst/>
              <a:gdLst/>
              <a:ahLst/>
              <a:cxnLst/>
              <a:rect l="l" t="t" r="r" b="b"/>
              <a:pathLst>
                <a:path w="21253" h="19004" extrusionOk="0">
                  <a:moveTo>
                    <a:pt x="10600" y="0"/>
                  </a:moveTo>
                  <a:cubicBezTo>
                    <a:pt x="9984" y="0"/>
                    <a:pt x="9342" y="81"/>
                    <a:pt x="8699" y="188"/>
                  </a:cubicBezTo>
                  <a:cubicBezTo>
                    <a:pt x="7629" y="348"/>
                    <a:pt x="6585" y="669"/>
                    <a:pt x="5621" y="1151"/>
                  </a:cubicBezTo>
                  <a:cubicBezTo>
                    <a:pt x="4631" y="1606"/>
                    <a:pt x="3748" y="2249"/>
                    <a:pt x="3052" y="2944"/>
                  </a:cubicBezTo>
                  <a:cubicBezTo>
                    <a:pt x="2650" y="3346"/>
                    <a:pt x="2302" y="3774"/>
                    <a:pt x="2008" y="4256"/>
                  </a:cubicBezTo>
                  <a:cubicBezTo>
                    <a:pt x="1714" y="4711"/>
                    <a:pt x="1446" y="5300"/>
                    <a:pt x="1205" y="5889"/>
                  </a:cubicBezTo>
                  <a:cubicBezTo>
                    <a:pt x="830" y="6959"/>
                    <a:pt x="643" y="8057"/>
                    <a:pt x="429" y="9181"/>
                  </a:cubicBezTo>
                  <a:lnTo>
                    <a:pt x="402" y="9449"/>
                  </a:lnTo>
                  <a:cubicBezTo>
                    <a:pt x="322" y="9743"/>
                    <a:pt x="295" y="10037"/>
                    <a:pt x="242" y="10332"/>
                  </a:cubicBezTo>
                  <a:cubicBezTo>
                    <a:pt x="161" y="10599"/>
                    <a:pt x="134" y="10867"/>
                    <a:pt x="108" y="11108"/>
                  </a:cubicBezTo>
                  <a:cubicBezTo>
                    <a:pt x="27" y="11643"/>
                    <a:pt x="1" y="12125"/>
                    <a:pt x="1" y="12553"/>
                  </a:cubicBezTo>
                  <a:cubicBezTo>
                    <a:pt x="1" y="13008"/>
                    <a:pt x="27" y="13490"/>
                    <a:pt x="134" y="13892"/>
                  </a:cubicBezTo>
                  <a:cubicBezTo>
                    <a:pt x="242" y="14320"/>
                    <a:pt x="402" y="14721"/>
                    <a:pt x="616" y="15123"/>
                  </a:cubicBezTo>
                  <a:cubicBezTo>
                    <a:pt x="804" y="15524"/>
                    <a:pt x="1098" y="15899"/>
                    <a:pt x="1446" y="16220"/>
                  </a:cubicBezTo>
                  <a:cubicBezTo>
                    <a:pt x="1821" y="16595"/>
                    <a:pt x="2195" y="16889"/>
                    <a:pt x="2758" y="17237"/>
                  </a:cubicBezTo>
                  <a:cubicBezTo>
                    <a:pt x="3721" y="17826"/>
                    <a:pt x="4845" y="18281"/>
                    <a:pt x="6130" y="18602"/>
                  </a:cubicBezTo>
                  <a:cubicBezTo>
                    <a:pt x="7254" y="18870"/>
                    <a:pt x="8512" y="19004"/>
                    <a:pt x="9743" y="19004"/>
                  </a:cubicBezTo>
                  <a:cubicBezTo>
                    <a:pt x="10279" y="19004"/>
                    <a:pt x="10841" y="18977"/>
                    <a:pt x="11456" y="18897"/>
                  </a:cubicBezTo>
                  <a:cubicBezTo>
                    <a:pt x="11938" y="18870"/>
                    <a:pt x="12473" y="18763"/>
                    <a:pt x="12982" y="18709"/>
                  </a:cubicBezTo>
                  <a:cubicBezTo>
                    <a:pt x="14053" y="18495"/>
                    <a:pt x="15070" y="18228"/>
                    <a:pt x="15953" y="17880"/>
                  </a:cubicBezTo>
                  <a:cubicBezTo>
                    <a:pt x="16917" y="17478"/>
                    <a:pt x="17800" y="16943"/>
                    <a:pt x="18549" y="16301"/>
                  </a:cubicBezTo>
                  <a:cubicBezTo>
                    <a:pt x="18897" y="15953"/>
                    <a:pt x="19272" y="15605"/>
                    <a:pt x="19566" y="15150"/>
                  </a:cubicBezTo>
                  <a:cubicBezTo>
                    <a:pt x="19888" y="14748"/>
                    <a:pt x="20182" y="14293"/>
                    <a:pt x="20423" y="13785"/>
                  </a:cubicBezTo>
                  <a:cubicBezTo>
                    <a:pt x="20851" y="12848"/>
                    <a:pt x="21119" y="11750"/>
                    <a:pt x="21172" y="10546"/>
                  </a:cubicBezTo>
                  <a:cubicBezTo>
                    <a:pt x="21253" y="9449"/>
                    <a:pt x="21119" y="8271"/>
                    <a:pt x="20851" y="7120"/>
                  </a:cubicBezTo>
                  <a:cubicBezTo>
                    <a:pt x="20717" y="6585"/>
                    <a:pt x="20557" y="6049"/>
                    <a:pt x="20316" y="5514"/>
                  </a:cubicBezTo>
                  <a:cubicBezTo>
                    <a:pt x="20075" y="4952"/>
                    <a:pt x="19834" y="4497"/>
                    <a:pt x="19566" y="4042"/>
                  </a:cubicBezTo>
                  <a:cubicBezTo>
                    <a:pt x="19272" y="3587"/>
                    <a:pt x="18924" y="3185"/>
                    <a:pt x="18576" y="2811"/>
                  </a:cubicBezTo>
                  <a:cubicBezTo>
                    <a:pt x="18201" y="2436"/>
                    <a:pt x="17800" y="2141"/>
                    <a:pt x="17318" y="1847"/>
                  </a:cubicBezTo>
                  <a:cubicBezTo>
                    <a:pt x="16515" y="1339"/>
                    <a:pt x="15578" y="910"/>
                    <a:pt x="14427" y="589"/>
                  </a:cubicBezTo>
                  <a:cubicBezTo>
                    <a:pt x="14186" y="509"/>
                    <a:pt x="13946" y="455"/>
                    <a:pt x="13651" y="375"/>
                  </a:cubicBezTo>
                  <a:cubicBezTo>
                    <a:pt x="13276" y="268"/>
                    <a:pt x="13009" y="241"/>
                    <a:pt x="12741" y="214"/>
                  </a:cubicBezTo>
                  <a:cubicBezTo>
                    <a:pt x="12447" y="161"/>
                    <a:pt x="12179" y="134"/>
                    <a:pt x="11831" y="107"/>
                  </a:cubicBezTo>
                  <a:cubicBezTo>
                    <a:pt x="11456" y="0"/>
                    <a:pt x="11055" y="0"/>
                    <a:pt x="106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6605;p43">
              <a:extLst>
                <a:ext uri="{FF2B5EF4-FFF2-40B4-BE49-F238E27FC236}">
                  <a16:creationId xmlns:a16="http://schemas.microsoft.com/office/drawing/2014/main" xmlns="" id="{E6E9587F-9AA0-DCC4-CA8A-A3156B4B7A8D}"/>
                </a:ext>
              </a:extLst>
            </p:cNvPr>
            <p:cNvSpPr/>
            <p:nvPr/>
          </p:nvSpPr>
          <p:spPr>
            <a:xfrm>
              <a:off x="7949975" y="4655475"/>
              <a:ext cx="56225" cy="16075"/>
            </a:xfrm>
            <a:custGeom>
              <a:avLst/>
              <a:gdLst/>
              <a:ahLst/>
              <a:cxnLst/>
              <a:rect l="l" t="t" r="r" b="b"/>
              <a:pathLst>
                <a:path w="2249" h="643" extrusionOk="0">
                  <a:moveTo>
                    <a:pt x="134" y="0"/>
                  </a:moveTo>
                  <a:cubicBezTo>
                    <a:pt x="134" y="54"/>
                    <a:pt x="107" y="54"/>
                    <a:pt x="80" y="54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88"/>
                    <a:pt x="0" y="214"/>
                    <a:pt x="27" y="241"/>
                  </a:cubicBezTo>
                  <a:cubicBezTo>
                    <a:pt x="80" y="268"/>
                    <a:pt x="107" y="321"/>
                    <a:pt x="134" y="321"/>
                  </a:cubicBezTo>
                  <a:cubicBezTo>
                    <a:pt x="803" y="348"/>
                    <a:pt x="1445" y="455"/>
                    <a:pt x="2088" y="643"/>
                  </a:cubicBezTo>
                  <a:cubicBezTo>
                    <a:pt x="2115" y="643"/>
                    <a:pt x="2141" y="643"/>
                    <a:pt x="2168" y="616"/>
                  </a:cubicBezTo>
                  <a:cubicBezTo>
                    <a:pt x="2195" y="589"/>
                    <a:pt x="2248" y="536"/>
                    <a:pt x="2248" y="509"/>
                  </a:cubicBezTo>
                  <a:cubicBezTo>
                    <a:pt x="2248" y="482"/>
                    <a:pt x="2248" y="455"/>
                    <a:pt x="2195" y="402"/>
                  </a:cubicBezTo>
                  <a:cubicBezTo>
                    <a:pt x="2168" y="375"/>
                    <a:pt x="2141" y="348"/>
                    <a:pt x="2115" y="348"/>
                  </a:cubicBezTo>
                  <a:cubicBezTo>
                    <a:pt x="1472" y="134"/>
                    <a:pt x="803" y="54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6606;p43">
              <a:extLst>
                <a:ext uri="{FF2B5EF4-FFF2-40B4-BE49-F238E27FC236}">
                  <a16:creationId xmlns:a16="http://schemas.microsoft.com/office/drawing/2014/main" xmlns="" id="{A732300A-99D5-FBD0-DC44-E92B18265DBC}"/>
                </a:ext>
              </a:extLst>
            </p:cNvPr>
            <p:cNvSpPr/>
            <p:nvPr/>
          </p:nvSpPr>
          <p:spPr>
            <a:xfrm>
              <a:off x="7933900" y="4655475"/>
              <a:ext cx="59575" cy="13825"/>
            </a:xfrm>
            <a:custGeom>
              <a:avLst/>
              <a:gdLst/>
              <a:ahLst/>
              <a:cxnLst/>
              <a:rect l="l" t="t" r="r" b="b"/>
              <a:pathLst>
                <a:path w="2383" h="553" extrusionOk="0">
                  <a:moveTo>
                    <a:pt x="108" y="0"/>
                  </a:moveTo>
                  <a:cubicBezTo>
                    <a:pt x="81" y="0"/>
                    <a:pt x="1" y="107"/>
                    <a:pt x="54" y="188"/>
                  </a:cubicBezTo>
                  <a:cubicBezTo>
                    <a:pt x="54" y="214"/>
                    <a:pt x="81" y="241"/>
                    <a:pt x="81" y="268"/>
                  </a:cubicBezTo>
                  <a:cubicBezTo>
                    <a:pt x="108" y="321"/>
                    <a:pt x="134" y="321"/>
                    <a:pt x="188" y="321"/>
                  </a:cubicBezTo>
                  <a:cubicBezTo>
                    <a:pt x="456" y="321"/>
                    <a:pt x="750" y="321"/>
                    <a:pt x="1018" y="348"/>
                  </a:cubicBezTo>
                  <a:lnTo>
                    <a:pt x="991" y="348"/>
                  </a:lnTo>
                  <a:cubicBezTo>
                    <a:pt x="1392" y="375"/>
                    <a:pt x="1821" y="455"/>
                    <a:pt x="2222" y="536"/>
                  </a:cubicBezTo>
                  <a:cubicBezTo>
                    <a:pt x="2234" y="547"/>
                    <a:pt x="2248" y="553"/>
                    <a:pt x="2263" y="553"/>
                  </a:cubicBezTo>
                  <a:cubicBezTo>
                    <a:pt x="2318" y="553"/>
                    <a:pt x="2383" y="485"/>
                    <a:pt x="2383" y="402"/>
                  </a:cubicBezTo>
                  <a:cubicBezTo>
                    <a:pt x="2383" y="375"/>
                    <a:pt x="2383" y="348"/>
                    <a:pt x="2356" y="321"/>
                  </a:cubicBezTo>
                  <a:cubicBezTo>
                    <a:pt x="2329" y="268"/>
                    <a:pt x="2276" y="241"/>
                    <a:pt x="2249" y="241"/>
                  </a:cubicBezTo>
                  <a:cubicBezTo>
                    <a:pt x="1553" y="54"/>
                    <a:pt x="857" y="0"/>
                    <a:pt x="10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6607;p43">
              <a:extLst>
                <a:ext uri="{FF2B5EF4-FFF2-40B4-BE49-F238E27FC236}">
                  <a16:creationId xmlns:a16="http://schemas.microsoft.com/office/drawing/2014/main" xmlns="" id="{D4C305BB-FB5D-1A21-79AC-0D6E08282B7F}"/>
                </a:ext>
              </a:extLst>
            </p:cNvPr>
            <p:cNvSpPr/>
            <p:nvPr/>
          </p:nvSpPr>
          <p:spPr>
            <a:xfrm>
              <a:off x="7929900" y="4655475"/>
              <a:ext cx="62925" cy="13825"/>
            </a:xfrm>
            <a:custGeom>
              <a:avLst/>
              <a:gdLst/>
              <a:ahLst/>
              <a:cxnLst/>
              <a:rect l="l" t="t" r="r" b="b"/>
              <a:pathLst>
                <a:path w="2517" h="553" extrusionOk="0">
                  <a:moveTo>
                    <a:pt x="134" y="0"/>
                  </a:moveTo>
                  <a:cubicBezTo>
                    <a:pt x="80" y="0"/>
                    <a:pt x="0" y="81"/>
                    <a:pt x="0" y="188"/>
                  </a:cubicBezTo>
                  <a:cubicBezTo>
                    <a:pt x="0" y="268"/>
                    <a:pt x="80" y="321"/>
                    <a:pt x="161" y="321"/>
                  </a:cubicBezTo>
                  <a:cubicBezTo>
                    <a:pt x="509" y="321"/>
                    <a:pt x="830" y="321"/>
                    <a:pt x="1178" y="348"/>
                  </a:cubicBezTo>
                  <a:cubicBezTo>
                    <a:pt x="1579" y="375"/>
                    <a:pt x="1954" y="455"/>
                    <a:pt x="2355" y="536"/>
                  </a:cubicBezTo>
                  <a:cubicBezTo>
                    <a:pt x="2367" y="547"/>
                    <a:pt x="2381" y="553"/>
                    <a:pt x="2397" y="553"/>
                  </a:cubicBezTo>
                  <a:cubicBezTo>
                    <a:pt x="2451" y="553"/>
                    <a:pt x="2516" y="485"/>
                    <a:pt x="2516" y="402"/>
                  </a:cubicBezTo>
                  <a:cubicBezTo>
                    <a:pt x="2516" y="375"/>
                    <a:pt x="2516" y="348"/>
                    <a:pt x="2489" y="321"/>
                  </a:cubicBezTo>
                  <a:cubicBezTo>
                    <a:pt x="2436" y="268"/>
                    <a:pt x="2409" y="241"/>
                    <a:pt x="2382" y="241"/>
                  </a:cubicBezTo>
                  <a:cubicBezTo>
                    <a:pt x="1713" y="54"/>
                    <a:pt x="1044" y="0"/>
                    <a:pt x="34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6608;p43">
              <a:extLst>
                <a:ext uri="{FF2B5EF4-FFF2-40B4-BE49-F238E27FC236}">
                  <a16:creationId xmlns:a16="http://schemas.microsoft.com/office/drawing/2014/main" xmlns="" id="{E3E1E7DB-E610-904C-4272-E8C5E1A6AC76}"/>
                </a:ext>
              </a:extLst>
            </p:cNvPr>
            <p:cNvSpPr/>
            <p:nvPr/>
          </p:nvSpPr>
          <p:spPr>
            <a:xfrm>
              <a:off x="7929900" y="4655475"/>
              <a:ext cx="57550" cy="12900"/>
            </a:xfrm>
            <a:custGeom>
              <a:avLst/>
              <a:gdLst/>
              <a:ahLst/>
              <a:cxnLst/>
              <a:rect l="l" t="t" r="r" b="b"/>
              <a:pathLst>
                <a:path w="2302" h="516" extrusionOk="0">
                  <a:moveTo>
                    <a:pt x="80" y="0"/>
                  </a:moveTo>
                  <a:cubicBezTo>
                    <a:pt x="80" y="0"/>
                    <a:pt x="0" y="107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0" y="321"/>
                    <a:pt x="107" y="321"/>
                    <a:pt x="134" y="321"/>
                  </a:cubicBezTo>
                  <a:cubicBezTo>
                    <a:pt x="509" y="321"/>
                    <a:pt x="830" y="321"/>
                    <a:pt x="1205" y="348"/>
                  </a:cubicBezTo>
                  <a:lnTo>
                    <a:pt x="1178" y="348"/>
                  </a:lnTo>
                  <a:cubicBezTo>
                    <a:pt x="1499" y="375"/>
                    <a:pt x="1820" y="402"/>
                    <a:pt x="2115" y="509"/>
                  </a:cubicBezTo>
                  <a:cubicBezTo>
                    <a:pt x="2124" y="513"/>
                    <a:pt x="2135" y="516"/>
                    <a:pt x="2146" y="516"/>
                  </a:cubicBezTo>
                  <a:cubicBezTo>
                    <a:pt x="2202" y="516"/>
                    <a:pt x="2275" y="464"/>
                    <a:pt x="2275" y="375"/>
                  </a:cubicBezTo>
                  <a:cubicBezTo>
                    <a:pt x="2302" y="268"/>
                    <a:pt x="2248" y="214"/>
                    <a:pt x="2141" y="214"/>
                  </a:cubicBezTo>
                  <a:cubicBezTo>
                    <a:pt x="1472" y="54"/>
                    <a:pt x="776" y="54"/>
                    <a:pt x="8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6609;p43">
              <a:extLst>
                <a:ext uri="{FF2B5EF4-FFF2-40B4-BE49-F238E27FC236}">
                  <a16:creationId xmlns:a16="http://schemas.microsoft.com/office/drawing/2014/main" xmlns="" id="{CB3190DC-481E-7C23-F3D2-BC50D1D984EB}"/>
                </a:ext>
              </a:extLst>
            </p:cNvPr>
            <p:cNvSpPr/>
            <p:nvPr/>
          </p:nvSpPr>
          <p:spPr>
            <a:xfrm>
              <a:off x="7937250" y="4654800"/>
              <a:ext cx="63600" cy="16375"/>
            </a:xfrm>
            <a:custGeom>
              <a:avLst/>
              <a:gdLst/>
              <a:ahLst/>
              <a:cxnLst/>
              <a:rect l="l" t="t" r="r" b="b"/>
              <a:pathLst>
                <a:path w="2544" h="655" extrusionOk="0">
                  <a:moveTo>
                    <a:pt x="215" y="0"/>
                  </a:moveTo>
                  <a:cubicBezTo>
                    <a:pt x="81" y="0"/>
                    <a:pt x="54" y="27"/>
                    <a:pt x="54" y="81"/>
                  </a:cubicBezTo>
                  <a:cubicBezTo>
                    <a:pt x="0" y="108"/>
                    <a:pt x="0" y="134"/>
                    <a:pt x="0" y="161"/>
                  </a:cubicBezTo>
                  <a:cubicBezTo>
                    <a:pt x="0" y="215"/>
                    <a:pt x="54" y="241"/>
                    <a:pt x="54" y="268"/>
                  </a:cubicBezTo>
                  <a:cubicBezTo>
                    <a:pt x="81" y="295"/>
                    <a:pt x="108" y="295"/>
                    <a:pt x="134" y="295"/>
                  </a:cubicBezTo>
                  <a:cubicBezTo>
                    <a:pt x="375" y="295"/>
                    <a:pt x="589" y="348"/>
                    <a:pt x="803" y="348"/>
                  </a:cubicBezTo>
                  <a:lnTo>
                    <a:pt x="777" y="348"/>
                  </a:lnTo>
                  <a:cubicBezTo>
                    <a:pt x="1258" y="375"/>
                    <a:pt x="1740" y="429"/>
                    <a:pt x="2222" y="616"/>
                  </a:cubicBezTo>
                  <a:cubicBezTo>
                    <a:pt x="2249" y="616"/>
                    <a:pt x="2249" y="616"/>
                    <a:pt x="2276" y="643"/>
                  </a:cubicBezTo>
                  <a:cubicBezTo>
                    <a:pt x="2311" y="643"/>
                    <a:pt x="2335" y="655"/>
                    <a:pt x="2363" y="655"/>
                  </a:cubicBezTo>
                  <a:cubicBezTo>
                    <a:pt x="2377" y="655"/>
                    <a:pt x="2392" y="652"/>
                    <a:pt x="2409" y="643"/>
                  </a:cubicBezTo>
                  <a:cubicBezTo>
                    <a:pt x="2463" y="643"/>
                    <a:pt x="2490" y="616"/>
                    <a:pt x="2516" y="563"/>
                  </a:cubicBezTo>
                  <a:cubicBezTo>
                    <a:pt x="2543" y="536"/>
                    <a:pt x="2543" y="509"/>
                    <a:pt x="2516" y="429"/>
                  </a:cubicBezTo>
                  <a:cubicBezTo>
                    <a:pt x="2516" y="402"/>
                    <a:pt x="2490" y="375"/>
                    <a:pt x="2436" y="348"/>
                  </a:cubicBezTo>
                  <a:cubicBezTo>
                    <a:pt x="2276" y="268"/>
                    <a:pt x="2088" y="215"/>
                    <a:pt x="1901" y="161"/>
                  </a:cubicBezTo>
                  <a:cubicBezTo>
                    <a:pt x="1714" y="134"/>
                    <a:pt x="1499" y="108"/>
                    <a:pt x="1339" y="81"/>
                  </a:cubicBezTo>
                  <a:cubicBezTo>
                    <a:pt x="964" y="27"/>
                    <a:pt x="563" y="0"/>
                    <a:pt x="2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6610;p43">
              <a:extLst>
                <a:ext uri="{FF2B5EF4-FFF2-40B4-BE49-F238E27FC236}">
                  <a16:creationId xmlns:a16="http://schemas.microsoft.com/office/drawing/2014/main" xmlns="" id="{24186E47-5E13-73E8-D6D6-C6B3F7B21891}"/>
                </a:ext>
              </a:extLst>
            </p:cNvPr>
            <p:cNvSpPr/>
            <p:nvPr/>
          </p:nvSpPr>
          <p:spPr>
            <a:xfrm>
              <a:off x="7938600" y="4655475"/>
              <a:ext cx="56225" cy="14000"/>
            </a:xfrm>
            <a:custGeom>
              <a:avLst/>
              <a:gdLst/>
              <a:ahLst/>
              <a:cxnLst/>
              <a:rect l="l" t="t" r="r" b="b"/>
              <a:pathLst>
                <a:path w="2249" h="560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28" y="321"/>
                    <a:pt x="696" y="321"/>
                    <a:pt x="937" y="348"/>
                  </a:cubicBezTo>
                  <a:lnTo>
                    <a:pt x="883" y="348"/>
                  </a:lnTo>
                  <a:cubicBezTo>
                    <a:pt x="1285" y="375"/>
                    <a:pt x="1660" y="455"/>
                    <a:pt x="2034" y="536"/>
                  </a:cubicBezTo>
                  <a:cubicBezTo>
                    <a:pt x="2052" y="536"/>
                    <a:pt x="2070" y="559"/>
                    <a:pt x="2088" y="559"/>
                  </a:cubicBezTo>
                  <a:cubicBezTo>
                    <a:pt x="2097" y="559"/>
                    <a:pt x="2106" y="553"/>
                    <a:pt x="2115" y="536"/>
                  </a:cubicBezTo>
                  <a:cubicBezTo>
                    <a:pt x="2168" y="536"/>
                    <a:pt x="2195" y="509"/>
                    <a:pt x="2222" y="482"/>
                  </a:cubicBezTo>
                  <a:cubicBezTo>
                    <a:pt x="2248" y="455"/>
                    <a:pt x="2248" y="402"/>
                    <a:pt x="2222" y="348"/>
                  </a:cubicBezTo>
                  <a:cubicBezTo>
                    <a:pt x="2222" y="321"/>
                    <a:pt x="2195" y="268"/>
                    <a:pt x="2168" y="241"/>
                  </a:cubicBezTo>
                  <a:cubicBezTo>
                    <a:pt x="1981" y="188"/>
                    <a:pt x="1820" y="134"/>
                    <a:pt x="1660" y="107"/>
                  </a:cubicBezTo>
                  <a:cubicBezTo>
                    <a:pt x="1499" y="81"/>
                    <a:pt x="1312" y="54"/>
                    <a:pt x="1151" y="54"/>
                  </a:cubicBezTo>
                  <a:cubicBezTo>
                    <a:pt x="830" y="0"/>
                    <a:pt x="509" y="0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6611;p43">
              <a:extLst>
                <a:ext uri="{FF2B5EF4-FFF2-40B4-BE49-F238E27FC236}">
                  <a16:creationId xmlns:a16="http://schemas.microsoft.com/office/drawing/2014/main" xmlns="" id="{2665535D-F18A-1695-B0C8-4FB893D7A918}"/>
                </a:ext>
              </a:extLst>
            </p:cNvPr>
            <p:cNvSpPr/>
            <p:nvPr/>
          </p:nvSpPr>
          <p:spPr>
            <a:xfrm>
              <a:off x="7925200" y="4654800"/>
              <a:ext cx="60925" cy="11825"/>
            </a:xfrm>
            <a:custGeom>
              <a:avLst/>
              <a:gdLst/>
              <a:ahLst/>
              <a:cxnLst/>
              <a:rect l="l" t="t" r="r" b="b"/>
              <a:pathLst>
                <a:path w="2437" h="473" extrusionOk="0">
                  <a:moveTo>
                    <a:pt x="938" y="0"/>
                  </a:moveTo>
                  <a:cubicBezTo>
                    <a:pt x="616" y="0"/>
                    <a:pt x="349" y="27"/>
                    <a:pt x="135" y="81"/>
                  </a:cubicBezTo>
                  <a:cubicBezTo>
                    <a:pt x="54" y="81"/>
                    <a:pt x="1" y="134"/>
                    <a:pt x="1" y="241"/>
                  </a:cubicBezTo>
                  <a:cubicBezTo>
                    <a:pt x="1" y="289"/>
                    <a:pt x="43" y="379"/>
                    <a:pt x="128" y="379"/>
                  </a:cubicBezTo>
                  <a:cubicBezTo>
                    <a:pt x="139" y="379"/>
                    <a:pt x="150" y="378"/>
                    <a:pt x="161" y="375"/>
                  </a:cubicBezTo>
                  <a:cubicBezTo>
                    <a:pt x="438" y="357"/>
                    <a:pt x="715" y="326"/>
                    <a:pt x="992" y="326"/>
                  </a:cubicBezTo>
                  <a:cubicBezTo>
                    <a:pt x="1117" y="326"/>
                    <a:pt x="1241" y="332"/>
                    <a:pt x="1366" y="348"/>
                  </a:cubicBezTo>
                  <a:lnTo>
                    <a:pt x="1339" y="348"/>
                  </a:lnTo>
                  <a:cubicBezTo>
                    <a:pt x="1633" y="375"/>
                    <a:pt x="1928" y="402"/>
                    <a:pt x="2222" y="455"/>
                  </a:cubicBezTo>
                  <a:cubicBezTo>
                    <a:pt x="2240" y="468"/>
                    <a:pt x="2260" y="473"/>
                    <a:pt x="2279" y="473"/>
                  </a:cubicBezTo>
                  <a:cubicBezTo>
                    <a:pt x="2345" y="473"/>
                    <a:pt x="2410" y="411"/>
                    <a:pt x="2410" y="348"/>
                  </a:cubicBezTo>
                  <a:cubicBezTo>
                    <a:pt x="2436" y="241"/>
                    <a:pt x="2356" y="161"/>
                    <a:pt x="2276" y="161"/>
                  </a:cubicBezTo>
                  <a:cubicBezTo>
                    <a:pt x="1928" y="54"/>
                    <a:pt x="1553" y="27"/>
                    <a:pt x="123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6612;p43">
              <a:extLst>
                <a:ext uri="{FF2B5EF4-FFF2-40B4-BE49-F238E27FC236}">
                  <a16:creationId xmlns:a16="http://schemas.microsoft.com/office/drawing/2014/main" xmlns="" id="{CE5DF4F2-D2F7-8D4C-BC36-2D1189618F2E}"/>
                </a:ext>
              </a:extLst>
            </p:cNvPr>
            <p:cNvSpPr/>
            <p:nvPr/>
          </p:nvSpPr>
          <p:spPr>
            <a:xfrm>
              <a:off x="8042975" y="4677550"/>
              <a:ext cx="28125" cy="15300"/>
            </a:xfrm>
            <a:custGeom>
              <a:avLst/>
              <a:gdLst/>
              <a:ahLst/>
              <a:cxnLst/>
              <a:rect l="l" t="t" r="r" b="b"/>
              <a:pathLst>
                <a:path w="1125" h="612" extrusionOk="0">
                  <a:moveTo>
                    <a:pt x="161" y="1"/>
                  </a:moveTo>
                  <a:cubicBezTo>
                    <a:pt x="134" y="1"/>
                    <a:pt x="108" y="27"/>
                    <a:pt x="54" y="27"/>
                  </a:cubicBezTo>
                  <a:cubicBezTo>
                    <a:pt x="27" y="54"/>
                    <a:pt x="0" y="108"/>
                    <a:pt x="0" y="134"/>
                  </a:cubicBezTo>
                  <a:cubicBezTo>
                    <a:pt x="0" y="161"/>
                    <a:pt x="0" y="188"/>
                    <a:pt x="27" y="241"/>
                  </a:cubicBezTo>
                  <a:cubicBezTo>
                    <a:pt x="54" y="268"/>
                    <a:pt x="108" y="295"/>
                    <a:pt x="134" y="295"/>
                  </a:cubicBezTo>
                  <a:cubicBezTo>
                    <a:pt x="161" y="322"/>
                    <a:pt x="215" y="322"/>
                    <a:pt x="268" y="375"/>
                  </a:cubicBezTo>
                  <a:cubicBezTo>
                    <a:pt x="455" y="429"/>
                    <a:pt x="696" y="536"/>
                    <a:pt x="884" y="589"/>
                  </a:cubicBezTo>
                  <a:cubicBezTo>
                    <a:pt x="907" y="605"/>
                    <a:pt x="933" y="612"/>
                    <a:pt x="958" y="612"/>
                  </a:cubicBezTo>
                  <a:cubicBezTo>
                    <a:pt x="1020" y="612"/>
                    <a:pt x="1079" y="574"/>
                    <a:pt x="1098" y="536"/>
                  </a:cubicBezTo>
                  <a:cubicBezTo>
                    <a:pt x="1125" y="456"/>
                    <a:pt x="1098" y="375"/>
                    <a:pt x="1018" y="322"/>
                  </a:cubicBezTo>
                  <a:cubicBezTo>
                    <a:pt x="750" y="188"/>
                    <a:pt x="455" y="108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6613;p43">
              <a:extLst>
                <a:ext uri="{FF2B5EF4-FFF2-40B4-BE49-F238E27FC236}">
                  <a16:creationId xmlns:a16="http://schemas.microsoft.com/office/drawing/2014/main" xmlns="" id="{BC16C3CC-E386-7F22-6EE1-662BAC6D8945}"/>
                </a:ext>
              </a:extLst>
            </p:cNvPr>
            <p:cNvSpPr/>
            <p:nvPr/>
          </p:nvSpPr>
          <p:spPr>
            <a:xfrm>
              <a:off x="8033600" y="4674200"/>
              <a:ext cx="44200" cy="21275"/>
            </a:xfrm>
            <a:custGeom>
              <a:avLst/>
              <a:gdLst/>
              <a:ahLst/>
              <a:cxnLst/>
              <a:rect l="l" t="t" r="r" b="b"/>
              <a:pathLst>
                <a:path w="1768" h="851" extrusionOk="0">
                  <a:moveTo>
                    <a:pt x="242" y="1"/>
                  </a:moveTo>
                  <a:cubicBezTo>
                    <a:pt x="135" y="1"/>
                    <a:pt x="81" y="54"/>
                    <a:pt x="28" y="135"/>
                  </a:cubicBezTo>
                  <a:cubicBezTo>
                    <a:pt x="1" y="242"/>
                    <a:pt x="81" y="295"/>
                    <a:pt x="161" y="295"/>
                  </a:cubicBezTo>
                  <a:cubicBezTo>
                    <a:pt x="402" y="375"/>
                    <a:pt x="616" y="402"/>
                    <a:pt x="830" y="509"/>
                  </a:cubicBezTo>
                  <a:cubicBezTo>
                    <a:pt x="1071" y="590"/>
                    <a:pt x="1312" y="697"/>
                    <a:pt x="1500" y="830"/>
                  </a:cubicBezTo>
                  <a:cubicBezTo>
                    <a:pt x="1526" y="844"/>
                    <a:pt x="1546" y="850"/>
                    <a:pt x="1567" y="850"/>
                  </a:cubicBezTo>
                  <a:cubicBezTo>
                    <a:pt x="1587" y="850"/>
                    <a:pt x="1607" y="844"/>
                    <a:pt x="1633" y="830"/>
                  </a:cubicBezTo>
                  <a:cubicBezTo>
                    <a:pt x="1687" y="830"/>
                    <a:pt x="1714" y="804"/>
                    <a:pt x="1741" y="777"/>
                  </a:cubicBezTo>
                  <a:cubicBezTo>
                    <a:pt x="1767" y="723"/>
                    <a:pt x="1767" y="697"/>
                    <a:pt x="1741" y="643"/>
                  </a:cubicBezTo>
                  <a:cubicBezTo>
                    <a:pt x="1741" y="590"/>
                    <a:pt x="1714" y="563"/>
                    <a:pt x="1660" y="536"/>
                  </a:cubicBezTo>
                  <a:cubicBezTo>
                    <a:pt x="1232" y="268"/>
                    <a:pt x="777" y="108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6614;p43">
              <a:extLst>
                <a:ext uri="{FF2B5EF4-FFF2-40B4-BE49-F238E27FC236}">
                  <a16:creationId xmlns:a16="http://schemas.microsoft.com/office/drawing/2014/main" xmlns="" id="{B9E2DDA8-128F-9F47-25F5-588A1CA0643A}"/>
                </a:ext>
              </a:extLst>
            </p:cNvPr>
            <p:cNvSpPr/>
            <p:nvPr/>
          </p:nvSpPr>
          <p:spPr>
            <a:xfrm>
              <a:off x="8030925" y="4672200"/>
              <a:ext cx="48875" cy="22600"/>
            </a:xfrm>
            <a:custGeom>
              <a:avLst/>
              <a:gdLst/>
              <a:ahLst/>
              <a:cxnLst/>
              <a:rect l="l" t="t" r="r" b="b"/>
              <a:pathLst>
                <a:path w="1955" h="904" extrusionOk="0">
                  <a:moveTo>
                    <a:pt x="215" y="0"/>
                  </a:moveTo>
                  <a:cubicBezTo>
                    <a:pt x="81" y="54"/>
                    <a:pt x="1" y="81"/>
                    <a:pt x="1" y="134"/>
                  </a:cubicBezTo>
                  <a:cubicBezTo>
                    <a:pt x="1" y="215"/>
                    <a:pt x="54" y="322"/>
                    <a:pt x="135" y="322"/>
                  </a:cubicBezTo>
                  <a:cubicBezTo>
                    <a:pt x="456" y="375"/>
                    <a:pt x="750" y="455"/>
                    <a:pt x="1018" y="536"/>
                  </a:cubicBezTo>
                  <a:cubicBezTo>
                    <a:pt x="1259" y="616"/>
                    <a:pt x="1473" y="750"/>
                    <a:pt x="1687" y="884"/>
                  </a:cubicBezTo>
                  <a:cubicBezTo>
                    <a:pt x="1700" y="897"/>
                    <a:pt x="1714" y="904"/>
                    <a:pt x="1734" y="904"/>
                  </a:cubicBezTo>
                  <a:cubicBezTo>
                    <a:pt x="1754" y="904"/>
                    <a:pt x="1781" y="897"/>
                    <a:pt x="1821" y="884"/>
                  </a:cubicBezTo>
                  <a:cubicBezTo>
                    <a:pt x="1848" y="884"/>
                    <a:pt x="1874" y="857"/>
                    <a:pt x="1928" y="803"/>
                  </a:cubicBezTo>
                  <a:cubicBezTo>
                    <a:pt x="1955" y="777"/>
                    <a:pt x="1955" y="750"/>
                    <a:pt x="1928" y="670"/>
                  </a:cubicBezTo>
                  <a:cubicBezTo>
                    <a:pt x="1928" y="643"/>
                    <a:pt x="1874" y="616"/>
                    <a:pt x="1848" y="589"/>
                  </a:cubicBezTo>
                  <a:cubicBezTo>
                    <a:pt x="1393" y="268"/>
                    <a:pt x="777" y="107"/>
                    <a:pt x="2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6615;p43">
              <a:extLst>
                <a:ext uri="{FF2B5EF4-FFF2-40B4-BE49-F238E27FC236}">
                  <a16:creationId xmlns:a16="http://schemas.microsoft.com/office/drawing/2014/main" xmlns="" id="{CD94510E-7E6B-9D92-8AA6-6DB425A8DF74}"/>
                </a:ext>
              </a:extLst>
            </p:cNvPr>
            <p:cNvSpPr/>
            <p:nvPr/>
          </p:nvSpPr>
          <p:spPr>
            <a:xfrm>
              <a:off x="8012200" y="4667525"/>
              <a:ext cx="64250" cy="25325"/>
            </a:xfrm>
            <a:custGeom>
              <a:avLst/>
              <a:gdLst/>
              <a:ahLst/>
              <a:cxnLst/>
              <a:rect l="l" t="t" r="r" b="b"/>
              <a:pathLst>
                <a:path w="2570" h="1013" extrusionOk="0">
                  <a:moveTo>
                    <a:pt x="188" y="0"/>
                  </a:moveTo>
                  <a:cubicBezTo>
                    <a:pt x="54" y="0"/>
                    <a:pt x="0" y="54"/>
                    <a:pt x="0" y="134"/>
                  </a:cubicBezTo>
                  <a:cubicBezTo>
                    <a:pt x="0" y="187"/>
                    <a:pt x="27" y="294"/>
                    <a:pt x="134" y="294"/>
                  </a:cubicBezTo>
                  <a:cubicBezTo>
                    <a:pt x="589" y="402"/>
                    <a:pt x="1044" y="509"/>
                    <a:pt x="1499" y="642"/>
                  </a:cubicBezTo>
                  <a:lnTo>
                    <a:pt x="1526" y="642"/>
                  </a:lnTo>
                  <a:cubicBezTo>
                    <a:pt x="1794" y="723"/>
                    <a:pt x="2061" y="857"/>
                    <a:pt x="2329" y="990"/>
                  </a:cubicBezTo>
                  <a:cubicBezTo>
                    <a:pt x="2352" y="1006"/>
                    <a:pt x="2376" y="1013"/>
                    <a:pt x="2399" y="1013"/>
                  </a:cubicBezTo>
                  <a:cubicBezTo>
                    <a:pt x="2454" y="1013"/>
                    <a:pt x="2505" y="975"/>
                    <a:pt x="2543" y="937"/>
                  </a:cubicBezTo>
                  <a:cubicBezTo>
                    <a:pt x="2570" y="857"/>
                    <a:pt x="2543" y="776"/>
                    <a:pt x="2463" y="723"/>
                  </a:cubicBezTo>
                  <a:cubicBezTo>
                    <a:pt x="1767" y="321"/>
                    <a:pt x="991" y="134"/>
                    <a:pt x="214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6616;p43">
              <a:extLst>
                <a:ext uri="{FF2B5EF4-FFF2-40B4-BE49-F238E27FC236}">
                  <a16:creationId xmlns:a16="http://schemas.microsoft.com/office/drawing/2014/main" xmlns="" id="{2116C175-738F-0A42-3FAA-7FF3B0D40ADA}"/>
                </a:ext>
              </a:extLst>
            </p:cNvPr>
            <p:cNvSpPr/>
            <p:nvPr/>
          </p:nvSpPr>
          <p:spPr>
            <a:xfrm>
              <a:off x="8000150" y="4663500"/>
              <a:ext cx="64250" cy="24375"/>
            </a:xfrm>
            <a:custGeom>
              <a:avLst/>
              <a:gdLst/>
              <a:ahLst/>
              <a:cxnLst/>
              <a:rect l="l" t="t" r="r" b="b"/>
              <a:pathLst>
                <a:path w="2570" h="975" extrusionOk="0">
                  <a:moveTo>
                    <a:pt x="134" y="0"/>
                  </a:moveTo>
                  <a:cubicBezTo>
                    <a:pt x="81" y="0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643" y="348"/>
                    <a:pt x="1151" y="455"/>
                    <a:pt x="1606" y="616"/>
                  </a:cubicBezTo>
                  <a:cubicBezTo>
                    <a:pt x="1874" y="723"/>
                    <a:pt x="2115" y="830"/>
                    <a:pt x="2356" y="964"/>
                  </a:cubicBezTo>
                  <a:cubicBezTo>
                    <a:pt x="2369" y="971"/>
                    <a:pt x="2386" y="974"/>
                    <a:pt x="2404" y="974"/>
                  </a:cubicBezTo>
                  <a:cubicBezTo>
                    <a:pt x="2458" y="974"/>
                    <a:pt x="2523" y="944"/>
                    <a:pt x="2543" y="884"/>
                  </a:cubicBezTo>
                  <a:cubicBezTo>
                    <a:pt x="2570" y="857"/>
                    <a:pt x="2570" y="830"/>
                    <a:pt x="2543" y="803"/>
                  </a:cubicBezTo>
                  <a:cubicBezTo>
                    <a:pt x="2543" y="750"/>
                    <a:pt x="2516" y="723"/>
                    <a:pt x="2490" y="696"/>
                  </a:cubicBezTo>
                  <a:cubicBezTo>
                    <a:pt x="2142" y="482"/>
                    <a:pt x="1767" y="322"/>
                    <a:pt x="1366" y="215"/>
                  </a:cubicBezTo>
                  <a:cubicBezTo>
                    <a:pt x="964" y="134"/>
                    <a:pt x="563" y="27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617;p43">
              <a:extLst>
                <a:ext uri="{FF2B5EF4-FFF2-40B4-BE49-F238E27FC236}">
                  <a16:creationId xmlns:a16="http://schemas.microsoft.com/office/drawing/2014/main" xmlns="" id="{306B213C-5B73-BE0B-A640-80B5625C3B89}"/>
                </a:ext>
              </a:extLst>
            </p:cNvPr>
            <p:cNvSpPr/>
            <p:nvPr/>
          </p:nvSpPr>
          <p:spPr>
            <a:xfrm>
              <a:off x="7976725" y="4660150"/>
              <a:ext cx="87025" cy="27725"/>
            </a:xfrm>
            <a:custGeom>
              <a:avLst/>
              <a:gdLst/>
              <a:ahLst/>
              <a:cxnLst/>
              <a:rect l="l" t="t" r="r" b="b"/>
              <a:pathLst>
                <a:path w="3481" h="1109" extrusionOk="0">
                  <a:moveTo>
                    <a:pt x="161" y="1"/>
                  </a:moveTo>
                  <a:cubicBezTo>
                    <a:pt x="81" y="1"/>
                    <a:pt x="1" y="27"/>
                    <a:pt x="1" y="81"/>
                  </a:cubicBezTo>
                  <a:cubicBezTo>
                    <a:pt x="1" y="161"/>
                    <a:pt x="27" y="268"/>
                    <a:pt x="135" y="268"/>
                  </a:cubicBezTo>
                  <a:cubicBezTo>
                    <a:pt x="964" y="402"/>
                    <a:pt x="1821" y="563"/>
                    <a:pt x="2624" y="830"/>
                  </a:cubicBezTo>
                  <a:cubicBezTo>
                    <a:pt x="2811" y="884"/>
                    <a:pt x="3052" y="991"/>
                    <a:pt x="3239" y="1098"/>
                  </a:cubicBezTo>
                  <a:cubicBezTo>
                    <a:pt x="3259" y="1105"/>
                    <a:pt x="3281" y="1108"/>
                    <a:pt x="3303" y="1108"/>
                  </a:cubicBezTo>
                  <a:cubicBezTo>
                    <a:pt x="3368" y="1108"/>
                    <a:pt x="3433" y="1078"/>
                    <a:pt x="3453" y="1018"/>
                  </a:cubicBezTo>
                  <a:cubicBezTo>
                    <a:pt x="3480" y="964"/>
                    <a:pt x="3453" y="857"/>
                    <a:pt x="3373" y="830"/>
                  </a:cubicBezTo>
                  <a:cubicBezTo>
                    <a:pt x="2891" y="589"/>
                    <a:pt x="2383" y="429"/>
                    <a:pt x="1848" y="295"/>
                  </a:cubicBezTo>
                  <a:cubicBezTo>
                    <a:pt x="1312" y="161"/>
                    <a:pt x="750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618;p43">
              <a:extLst>
                <a:ext uri="{FF2B5EF4-FFF2-40B4-BE49-F238E27FC236}">
                  <a16:creationId xmlns:a16="http://schemas.microsoft.com/office/drawing/2014/main" xmlns="" id="{429C26C6-EDA9-63FB-DD81-F12F55ED1713}"/>
                </a:ext>
              </a:extLst>
            </p:cNvPr>
            <p:cNvSpPr/>
            <p:nvPr/>
          </p:nvSpPr>
          <p:spPr>
            <a:xfrm>
              <a:off x="7968700" y="4658150"/>
              <a:ext cx="71625" cy="22350"/>
            </a:xfrm>
            <a:custGeom>
              <a:avLst/>
              <a:gdLst/>
              <a:ahLst/>
              <a:cxnLst/>
              <a:rect l="l" t="t" r="r" b="b"/>
              <a:pathLst>
                <a:path w="2865" h="894" extrusionOk="0">
                  <a:moveTo>
                    <a:pt x="108" y="0"/>
                  </a:moveTo>
                  <a:cubicBezTo>
                    <a:pt x="81" y="27"/>
                    <a:pt x="81" y="27"/>
                    <a:pt x="54" y="27"/>
                  </a:cubicBezTo>
                  <a:cubicBezTo>
                    <a:pt x="27" y="81"/>
                    <a:pt x="0" y="107"/>
                    <a:pt x="0" y="134"/>
                  </a:cubicBezTo>
                  <a:cubicBezTo>
                    <a:pt x="0" y="161"/>
                    <a:pt x="0" y="214"/>
                    <a:pt x="27" y="241"/>
                  </a:cubicBezTo>
                  <a:cubicBezTo>
                    <a:pt x="54" y="268"/>
                    <a:pt x="81" y="295"/>
                    <a:pt x="108" y="295"/>
                  </a:cubicBezTo>
                  <a:cubicBezTo>
                    <a:pt x="830" y="375"/>
                    <a:pt x="1526" y="482"/>
                    <a:pt x="2195" y="696"/>
                  </a:cubicBezTo>
                  <a:cubicBezTo>
                    <a:pt x="2356" y="777"/>
                    <a:pt x="2490" y="803"/>
                    <a:pt x="2624" y="884"/>
                  </a:cubicBezTo>
                  <a:cubicBezTo>
                    <a:pt x="2644" y="890"/>
                    <a:pt x="2664" y="894"/>
                    <a:pt x="2683" y="894"/>
                  </a:cubicBezTo>
                  <a:cubicBezTo>
                    <a:pt x="2742" y="894"/>
                    <a:pt x="2797" y="863"/>
                    <a:pt x="2838" y="803"/>
                  </a:cubicBezTo>
                  <a:cubicBezTo>
                    <a:pt x="2864" y="750"/>
                    <a:pt x="2838" y="643"/>
                    <a:pt x="2757" y="616"/>
                  </a:cubicBezTo>
                  <a:cubicBezTo>
                    <a:pt x="1954" y="241"/>
                    <a:pt x="1044" y="81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619;p43">
              <a:extLst>
                <a:ext uri="{FF2B5EF4-FFF2-40B4-BE49-F238E27FC236}">
                  <a16:creationId xmlns:a16="http://schemas.microsoft.com/office/drawing/2014/main" xmlns="" id="{1EE9C5FA-C21A-B856-72BC-A0A575D2BC63}"/>
                </a:ext>
              </a:extLst>
            </p:cNvPr>
            <p:cNvSpPr/>
            <p:nvPr/>
          </p:nvSpPr>
          <p:spPr>
            <a:xfrm>
              <a:off x="7959325" y="4656800"/>
              <a:ext cx="75650" cy="21750"/>
            </a:xfrm>
            <a:custGeom>
              <a:avLst/>
              <a:gdLst/>
              <a:ahLst/>
              <a:cxnLst/>
              <a:rect l="l" t="t" r="r" b="b"/>
              <a:pathLst>
                <a:path w="3026" h="870" extrusionOk="0">
                  <a:moveTo>
                    <a:pt x="188" y="1"/>
                  </a:moveTo>
                  <a:cubicBezTo>
                    <a:pt x="108" y="28"/>
                    <a:pt x="54" y="28"/>
                    <a:pt x="54" y="54"/>
                  </a:cubicBezTo>
                  <a:cubicBezTo>
                    <a:pt x="28" y="81"/>
                    <a:pt x="1" y="135"/>
                    <a:pt x="1" y="161"/>
                  </a:cubicBezTo>
                  <a:cubicBezTo>
                    <a:pt x="1" y="188"/>
                    <a:pt x="1" y="215"/>
                    <a:pt x="28" y="268"/>
                  </a:cubicBezTo>
                  <a:cubicBezTo>
                    <a:pt x="54" y="295"/>
                    <a:pt x="108" y="322"/>
                    <a:pt x="135" y="322"/>
                  </a:cubicBezTo>
                  <a:cubicBezTo>
                    <a:pt x="938" y="402"/>
                    <a:pt x="1714" y="536"/>
                    <a:pt x="2463" y="750"/>
                  </a:cubicBezTo>
                  <a:lnTo>
                    <a:pt x="2758" y="857"/>
                  </a:lnTo>
                  <a:cubicBezTo>
                    <a:pt x="2793" y="857"/>
                    <a:pt x="2817" y="869"/>
                    <a:pt x="2845" y="869"/>
                  </a:cubicBezTo>
                  <a:cubicBezTo>
                    <a:pt x="2859" y="869"/>
                    <a:pt x="2874" y="866"/>
                    <a:pt x="2891" y="857"/>
                  </a:cubicBezTo>
                  <a:cubicBezTo>
                    <a:pt x="2945" y="857"/>
                    <a:pt x="2972" y="831"/>
                    <a:pt x="2999" y="804"/>
                  </a:cubicBezTo>
                  <a:cubicBezTo>
                    <a:pt x="3025" y="723"/>
                    <a:pt x="2999" y="616"/>
                    <a:pt x="2945" y="590"/>
                  </a:cubicBezTo>
                  <a:cubicBezTo>
                    <a:pt x="2490" y="429"/>
                    <a:pt x="2062" y="295"/>
                    <a:pt x="1633" y="188"/>
                  </a:cubicBezTo>
                  <a:cubicBezTo>
                    <a:pt x="1152" y="81"/>
                    <a:pt x="697" y="54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620;p43">
              <a:extLst>
                <a:ext uri="{FF2B5EF4-FFF2-40B4-BE49-F238E27FC236}">
                  <a16:creationId xmlns:a16="http://schemas.microsoft.com/office/drawing/2014/main" xmlns="" id="{DCF1B031-2E54-46E3-6B90-052BE3B6A3AB}"/>
                </a:ext>
              </a:extLst>
            </p:cNvPr>
            <p:cNvSpPr/>
            <p:nvPr/>
          </p:nvSpPr>
          <p:spPr>
            <a:xfrm>
              <a:off x="7959325" y="4657650"/>
              <a:ext cx="76325" cy="21825"/>
            </a:xfrm>
            <a:custGeom>
              <a:avLst/>
              <a:gdLst/>
              <a:ahLst/>
              <a:cxnLst/>
              <a:rect l="l" t="t" r="r" b="b"/>
              <a:pathLst>
                <a:path w="3053" h="873" extrusionOk="0">
                  <a:moveTo>
                    <a:pt x="115" y="0"/>
                  </a:moveTo>
                  <a:cubicBezTo>
                    <a:pt x="101" y="0"/>
                    <a:pt x="81" y="7"/>
                    <a:pt x="54" y="20"/>
                  </a:cubicBezTo>
                  <a:cubicBezTo>
                    <a:pt x="28" y="47"/>
                    <a:pt x="1" y="101"/>
                    <a:pt x="1" y="127"/>
                  </a:cubicBezTo>
                  <a:cubicBezTo>
                    <a:pt x="1" y="154"/>
                    <a:pt x="1" y="181"/>
                    <a:pt x="28" y="234"/>
                  </a:cubicBezTo>
                  <a:cubicBezTo>
                    <a:pt x="54" y="261"/>
                    <a:pt x="108" y="288"/>
                    <a:pt x="135" y="288"/>
                  </a:cubicBezTo>
                  <a:cubicBezTo>
                    <a:pt x="938" y="395"/>
                    <a:pt x="1741" y="449"/>
                    <a:pt x="2463" y="716"/>
                  </a:cubicBezTo>
                  <a:cubicBezTo>
                    <a:pt x="2570" y="770"/>
                    <a:pt x="2704" y="823"/>
                    <a:pt x="2811" y="850"/>
                  </a:cubicBezTo>
                  <a:cubicBezTo>
                    <a:pt x="2827" y="866"/>
                    <a:pt x="2847" y="872"/>
                    <a:pt x="2869" y="872"/>
                  </a:cubicBezTo>
                  <a:cubicBezTo>
                    <a:pt x="2921" y="872"/>
                    <a:pt x="2980" y="834"/>
                    <a:pt x="2999" y="797"/>
                  </a:cubicBezTo>
                  <a:cubicBezTo>
                    <a:pt x="3052" y="716"/>
                    <a:pt x="2999" y="636"/>
                    <a:pt x="2945" y="582"/>
                  </a:cubicBezTo>
                  <a:cubicBezTo>
                    <a:pt x="2490" y="395"/>
                    <a:pt x="2035" y="261"/>
                    <a:pt x="1553" y="181"/>
                  </a:cubicBezTo>
                  <a:cubicBezTo>
                    <a:pt x="1098" y="101"/>
                    <a:pt x="616" y="47"/>
                    <a:pt x="161" y="20"/>
                  </a:cubicBezTo>
                  <a:lnTo>
                    <a:pt x="135" y="20"/>
                  </a:lnTo>
                  <a:cubicBezTo>
                    <a:pt x="135" y="7"/>
                    <a:pt x="128" y="0"/>
                    <a:pt x="11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621;p43">
              <a:extLst>
                <a:ext uri="{FF2B5EF4-FFF2-40B4-BE49-F238E27FC236}">
                  <a16:creationId xmlns:a16="http://schemas.microsoft.com/office/drawing/2014/main" xmlns="" id="{8300B0E8-367F-70AD-200F-C9E8F218E196}"/>
                </a:ext>
              </a:extLst>
            </p:cNvPr>
            <p:cNvSpPr/>
            <p:nvPr/>
          </p:nvSpPr>
          <p:spPr>
            <a:xfrm>
              <a:off x="7959325" y="4656800"/>
              <a:ext cx="81000" cy="22675"/>
            </a:xfrm>
            <a:custGeom>
              <a:avLst/>
              <a:gdLst/>
              <a:ahLst/>
              <a:cxnLst/>
              <a:rect l="l" t="t" r="r" b="b"/>
              <a:pathLst>
                <a:path w="3240" h="907" extrusionOk="0">
                  <a:moveTo>
                    <a:pt x="161" y="1"/>
                  </a:moveTo>
                  <a:cubicBezTo>
                    <a:pt x="54" y="28"/>
                    <a:pt x="1" y="81"/>
                    <a:pt x="1" y="161"/>
                  </a:cubicBezTo>
                  <a:cubicBezTo>
                    <a:pt x="1" y="188"/>
                    <a:pt x="28" y="215"/>
                    <a:pt x="54" y="268"/>
                  </a:cubicBezTo>
                  <a:cubicBezTo>
                    <a:pt x="108" y="295"/>
                    <a:pt x="135" y="295"/>
                    <a:pt x="161" y="295"/>
                  </a:cubicBezTo>
                  <a:cubicBezTo>
                    <a:pt x="295" y="295"/>
                    <a:pt x="456" y="295"/>
                    <a:pt x="643" y="322"/>
                  </a:cubicBezTo>
                  <a:lnTo>
                    <a:pt x="590" y="322"/>
                  </a:lnTo>
                  <a:cubicBezTo>
                    <a:pt x="1232" y="349"/>
                    <a:pt x="1874" y="483"/>
                    <a:pt x="2463" y="697"/>
                  </a:cubicBezTo>
                  <a:lnTo>
                    <a:pt x="2517" y="697"/>
                  </a:lnTo>
                  <a:lnTo>
                    <a:pt x="2999" y="884"/>
                  </a:lnTo>
                  <a:cubicBezTo>
                    <a:pt x="3022" y="900"/>
                    <a:pt x="3048" y="906"/>
                    <a:pt x="3073" y="906"/>
                  </a:cubicBezTo>
                  <a:cubicBezTo>
                    <a:pt x="3135" y="906"/>
                    <a:pt x="3194" y="868"/>
                    <a:pt x="3213" y="831"/>
                  </a:cubicBezTo>
                  <a:cubicBezTo>
                    <a:pt x="3239" y="750"/>
                    <a:pt x="3213" y="670"/>
                    <a:pt x="3132" y="616"/>
                  </a:cubicBezTo>
                  <a:cubicBezTo>
                    <a:pt x="2196" y="188"/>
                    <a:pt x="1205" y="2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622;p43">
              <a:extLst>
                <a:ext uri="{FF2B5EF4-FFF2-40B4-BE49-F238E27FC236}">
                  <a16:creationId xmlns:a16="http://schemas.microsoft.com/office/drawing/2014/main" xmlns="" id="{3D77BCD1-BC61-6550-89DB-DDE6E2FC88FC}"/>
                </a:ext>
              </a:extLst>
            </p:cNvPr>
            <p:cNvSpPr/>
            <p:nvPr/>
          </p:nvSpPr>
          <p:spPr>
            <a:xfrm>
              <a:off x="7976725" y="4658825"/>
              <a:ext cx="63600" cy="20675"/>
            </a:xfrm>
            <a:custGeom>
              <a:avLst/>
              <a:gdLst/>
              <a:ahLst/>
              <a:cxnLst/>
              <a:rect l="l" t="t" r="r" b="b"/>
              <a:pathLst>
                <a:path w="2544" h="827" extrusionOk="0">
                  <a:moveTo>
                    <a:pt x="135" y="0"/>
                  </a:moveTo>
                  <a:cubicBezTo>
                    <a:pt x="108" y="80"/>
                    <a:pt x="81" y="80"/>
                    <a:pt x="27" y="107"/>
                  </a:cubicBezTo>
                  <a:cubicBezTo>
                    <a:pt x="1" y="134"/>
                    <a:pt x="1" y="187"/>
                    <a:pt x="1" y="214"/>
                  </a:cubicBezTo>
                  <a:cubicBezTo>
                    <a:pt x="1" y="241"/>
                    <a:pt x="27" y="268"/>
                    <a:pt x="27" y="321"/>
                  </a:cubicBezTo>
                  <a:cubicBezTo>
                    <a:pt x="81" y="348"/>
                    <a:pt x="108" y="348"/>
                    <a:pt x="135" y="348"/>
                  </a:cubicBezTo>
                  <a:cubicBezTo>
                    <a:pt x="804" y="375"/>
                    <a:pt x="1473" y="509"/>
                    <a:pt x="2115" y="750"/>
                  </a:cubicBezTo>
                  <a:cubicBezTo>
                    <a:pt x="2169" y="776"/>
                    <a:pt x="2195" y="776"/>
                    <a:pt x="2276" y="803"/>
                  </a:cubicBezTo>
                  <a:cubicBezTo>
                    <a:pt x="2294" y="803"/>
                    <a:pt x="2323" y="827"/>
                    <a:pt x="2357" y="827"/>
                  </a:cubicBezTo>
                  <a:cubicBezTo>
                    <a:pt x="2374" y="827"/>
                    <a:pt x="2392" y="821"/>
                    <a:pt x="2410" y="803"/>
                  </a:cubicBezTo>
                  <a:cubicBezTo>
                    <a:pt x="2436" y="803"/>
                    <a:pt x="2463" y="776"/>
                    <a:pt x="2517" y="750"/>
                  </a:cubicBezTo>
                  <a:cubicBezTo>
                    <a:pt x="2543" y="723"/>
                    <a:pt x="2543" y="669"/>
                    <a:pt x="2517" y="616"/>
                  </a:cubicBezTo>
                  <a:cubicBezTo>
                    <a:pt x="2517" y="589"/>
                    <a:pt x="2463" y="535"/>
                    <a:pt x="2436" y="509"/>
                  </a:cubicBezTo>
                  <a:cubicBezTo>
                    <a:pt x="2062" y="375"/>
                    <a:pt x="1714" y="268"/>
                    <a:pt x="1312" y="187"/>
                  </a:cubicBezTo>
                  <a:cubicBezTo>
                    <a:pt x="937" y="107"/>
                    <a:pt x="536" y="54"/>
                    <a:pt x="135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623;p43">
              <a:extLst>
                <a:ext uri="{FF2B5EF4-FFF2-40B4-BE49-F238E27FC236}">
                  <a16:creationId xmlns:a16="http://schemas.microsoft.com/office/drawing/2014/main" xmlns="" id="{69859FB8-FBFE-E34D-0076-22E148CC6D15}"/>
                </a:ext>
              </a:extLst>
            </p:cNvPr>
            <p:cNvSpPr/>
            <p:nvPr/>
          </p:nvSpPr>
          <p:spPr>
            <a:xfrm>
              <a:off x="7996125" y="4662150"/>
              <a:ext cx="54225" cy="20675"/>
            </a:xfrm>
            <a:custGeom>
              <a:avLst/>
              <a:gdLst/>
              <a:ahLst/>
              <a:cxnLst/>
              <a:rect l="l" t="t" r="r" b="b"/>
              <a:pathLst>
                <a:path w="2169" h="827" extrusionOk="0">
                  <a:moveTo>
                    <a:pt x="54" y="1"/>
                  </a:moveTo>
                  <a:cubicBezTo>
                    <a:pt x="28" y="54"/>
                    <a:pt x="1" y="81"/>
                    <a:pt x="1" y="108"/>
                  </a:cubicBezTo>
                  <a:cubicBezTo>
                    <a:pt x="1" y="135"/>
                    <a:pt x="1" y="188"/>
                    <a:pt x="28" y="215"/>
                  </a:cubicBezTo>
                  <a:cubicBezTo>
                    <a:pt x="54" y="242"/>
                    <a:pt x="108" y="269"/>
                    <a:pt x="135" y="269"/>
                  </a:cubicBezTo>
                  <a:cubicBezTo>
                    <a:pt x="536" y="322"/>
                    <a:pt x="938" y="402"/>
                    <a:pt x="1339" y="536"/>
                  </a:cubicBezTo>
                  <a:cubicBezTo>
                    <a:pt x="1527" y="617"/>
                    <a:pt x="1741" y="724"/>
                    <a:pt x="1928" y="804"/>
                  </a:cubicBezTo>
                  <a:cubicBezTo>
                    <a:pt x="1952" y="820"/>
                    <a:pt x="1977" y="826"/>
                    <a:pt x="2003" y="826"/>
                  </a:cubicBezTo>
                  <a:cubicBezTo>
                    <a:pt x="2064" y="826"/>
                    <a:pt x="2123" y="788"/>
                    <a:pt x="2142" y="750"/>
                  </a:cubicBezTo>
                  <a:cubicBezTo>
                    <a:pt x="2169" y="670"/>
                    <a:pt x="2142" y="590"/>
                    <a:pt x="2062" y="536"/>
                  </a:cubicBezTo>
                  <a:cubicBezTo>
                    <a:pt x="1767" y="376"/>
                    <a:pt x="1473" y="269"/>
                    <a:pt x="1152" y="188"/>
                  </a:cubicBezTo>
                  <a:cubicBezTo>
                    <a:pt x="857" y="81"/>
                    <a:pt x="536" y="5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624;p43">
              <a:extLst>
                <a:ext uri="{FF2B5EF4-FFF2-40B4-BE49-F238E27FC236}">
                  <a16:creationId xmlns:a16="http://schemas.microsoft.com/office/drawing/2014/main" xmlns="" id="{D1683C02-C670-0F15-B184-185ED8A75D25}"/>
                </a:ext>
              </a:extLst>
            </p:cNvPr>
            <p:cNvSpPr/>
            <p:nvPr/>
          </p:nvSpPr>
          <p:spPr>
            <a:xfrm>
              <a:off x="7995475" y="4660825"/>
              <a:ext cx="54225" cy="19675"/>
            </a:xfrm>
            <a:custGeom>
              <a:avLst/>
              <a:gdLst/>
              <a:ahLst/>
              <a:cxnLst/>
              <a:rect l="l" t="t" r="r" b="b"/>
              <a:pathLst>
                <a:path w="2169" h="787" extrusionOk="0">
                  <a:moveTo>
                    <a:pt x="161" y="0"/>
                  </a:moveTo>
                  <a:cubicBezTo>
                    <a:pt x="54" y="27"/>
                    <a:pt x="0" y="54"/>
                    <a:pt x="0" y="134"/>
                  </a:cubicBezTo>
                  <a:cubicBezTo>
                    <a:pt x="0" y="188"/>
                    <a:pt x="27" y="295"/>
                    <a:pt x="134" y="295"/>
                  </a:cubicBezTo>
                  <a:cubicBezTo>
                    <a:pt x="589" y="375"/>
                    <a:pt x="1098" y="455"/>
                    <a:pt x="1553" y="643"/>
                  </a:cubicBezTo>
                  <a:cubicBezTo>
                    <a:pt x="1686" y="670"/>
                    <a:pt x="1793" y="723"/>
                    <a:pt x="1927" y="777"/>
                  </a:cubicBezTo>
                  <a:cubicBezTo>
                    <a:pt x="1947" y="783"/>
                    <a:pt x="1967" y="787"/>
                    <a:pt x="1987" y="787"/>
                  </a:cubicBezTo>
                  <a:cubicBezTo>
                    <a:pt x="2046" y="787"/>
                    <a:pt x="2101" y="756"/>
                    <a:pt x="2141" y="696"/>
                  </a:cubicBezTo>
                  <a:cubicBezTo>
                    <a:pt x="2168" y="643"/>
                    <a:pt x="2141" y="536"/>
                    <a:pt x="2061" y="482"/>
                  </a:cubicBezTo>
                  <a:cubicBezTo>
                    <a:pt x="1472" y="214"/>
                    <a:pt x="830" y="107"/>
                    <a:pt x="18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625;p43">
              <a:extLst>
                <a:ext uri="{FF2B5EF4-FFF2-40B4-BE49-F238E27FC236}">
                  <a16:creationId xmlns:a16="http://schemas.microsoft.com/office/drawing/2014/main" xmlns="" id="{C55B32F7-3626-8E56-9534-9B52B0B20C0F}"/>
                </a:ext>
              </a:extLst>
            </p:cNvPr>
            <p:cNvSpPr/>
            <p:nvPr/>
          </p:nvSpPr>
          <p:spPr>
            <a:xfrm>
              <a:off x="7962675" y="4656800"/>
              <a:ext cx="78325" cy="22675"/>
            </a:xfrm>
            <a:custGeom>
              <a:avLst/>
              <a:gdLst/>
              <a:ahLst/>
              <a:cxnLst/>
              <a:rect l="l" t="t" r="r" b="b"/>
              <a:pathLst>
                <a:path w="3133" h="907" extrusionOk="0">
                  <a:moveTo>
                    <a:pt x="134" y="1"/>
                  </a:moveTo>
                  <a:lnTo>
                    <a:pt x="27" y="81"/>
                  </a:lnTo>
                  <a:cubicBezTo>
                    <a:pt x="1" y="135"/>
                    <a:pt x="1" y="161"/>
                    <a:pt x="1" y="188"/>
                  </a:cubicBezTo>
                  <a:cubicBezTo>
                    <a:pt x="1" y="215"/>
                    <a:pt x="27" y="268"/>
                    <a:pt x="27" y="295"/>
                  </a:cubicBezTo>
                  <a:cubicBezTo>
                    <a:pt x="54" y="322"/>
                    <a:pt x="108" y="322"/>
                    <a:pt x="134" y="322"/>
                  </a:cubicBezTo>
                  <a:cubicBezTo>
                    <a:pt x="937" y="402"/>
                    <a:pt x="1714" y="483"/>
                    <a:pt x="2463" y="723"/>
                  </a:cubicBezTo>
                  <a:cubicBezTo>
                    <a:pt x="2597" y="804"/>
                    <a:pt x="2784" y="831"/>
                    <a:pt x="2918" y="884"/>
                  </a:cubicBezTo>
                  <a:cubicBezTo>
                    <a:pt x="2934" y="900"/>
                    <a:pt x="2954" y="906"/>
                    <a:pt x="2975" y="906"/>
                  </a:cubicBezTo>
                  <a:cubicBezTo>
                    <a:pt x="3027" y="906"/>
                    <a:pt x="3086" y="868"/>
                    <a:pt x="3105" y="831"/>
                  </a:cubicBezTo>
                  <a:cubicBezTo>
                    <a:pt x="3132" y="750"/>
                    <a:pt x="3105" y="670"/>
                    <a:pt x="3025" y="616"/>
                  </a:cubicBezTo>
                  <a:cubicBezTo>
                    <a:pt x="2142" y="188"/>
                    <a:pt x="1098" y="81"/>
                    <a:pt x="134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626;p43">
              <a:extLst>
                <a:ext uri="{FF2B5EF4-FFF2-40B4-BE49-F238E27FC236}">
                  <a16:creationId xmlns:a16="http://schemas.microsoft.com/office/drawing/2014/main" xmlns="" id="{5DEB3EA8-2D8E-D7B1-3D40-B726C6BE7108}"/>
                </a:ext>
              </a:extLst>
            </p:cNvPr>
            <p:cNvSpPr/>
            <p:nvPr/>
          </p:nvSpPr>
          <p:spPr>
            <a:xfrm>
              <a:off x="7943275" y="4655475"/>
              <a:ext cx="70275" cy="18325"/>
            </a:xfrm>
            <a:custGeom>
              <a:avLst/>
              <a:gdLst/>
              <a:ahLst/>
              <a:cxnLst/>
              <a:rect l="l" t="t" r="r" b="b"/>
              <a:pathLst>
                <a:path w="2811" h="733" extrusionOk="0">
                  <a:moveTo>
                    <a:pt x="107" y="0"/>
                  </a:moveTo>
                  <a:cubicBezTo>
                    <a:pt x="107" y="0"/>
                    <a:pt x="27" y="54"/>
                    <a:pt x="27" y="81"/>
                  </a:cubicBezTo>
                  <a:cubicBezTo>
                    <a:pt x="0" y="107"/>
                    <a:pt x="0" y="134"/>
                    <a:pt x="0" y="188"/>
                  </a:cubicBezTo>
                  <a:cubicBezTo>
                    <a:pt x="0" y="214"/>
                    <a:pt x="27" y="241"/>
                    <a:pt x="27" y="268"/>
                  </a:cubicBezTo>
                  <a:cubicBezTo>
                    <a:pt x="81" y="321"/>
                    <a:pt x="107" y="321"/>
                    <a:pt x="134" y="321"/>
                  </a:cubicBezTo>
                  <a:cubicBezTo>
                    <a:pt x="402" y="321"/>
                    <a:pt x="670" y="348"/>
                    <a:pt x="910" y="348"/>
                  </a:cubicBezTo>
                  <a:lnTo>
                    <a:pt x="857" y="348"/>
                  </a:lnTo>
                  <a:cubicBezTo>
                    <a:pt x="1365" y="375"/>
                    <a:pt x="1847" y="455"/>
                    <a:pt x="2329" y="616"/>
                  </a:cubicBezTo>
                  <a:cubicBezTo>
                    <a:pt x="2409" y="643"/>
                    <a:pt x="2516" y="669"/>
                    <a:pt x="2570" y="723"/>
                  </a:cubicBezTo>
                  <a:cubicBezTo>
                    <a:pt x="2590" y="730"/>
                    <a:pt x="2610" y="733"/>
                    <a:pt x="2630" y="733"/>
                  </a:cubicBezTo>
                  <a:cubicBezTo>
                    <a:pt x="2689" y="733"/>
                    <a:pt x="2744" y="703"/>
                    <a:pt x="2784" y="643"/>
                  </a:cubicBezTo>
                  <a:cubicBezTo>
                    <a:pt x="2811" y="589"/>
                    <a:pt x="2784" y="482"/>
                    <a:pt x="2704" y="455"/>
                  </a:cubicBezTo>
                  <a:cubicBezTo>
                    <a:pt x="1901" y="81"/>
                    <a:pt x="964" y="54"/>
                    <a:pt x="10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627;p43">
              <a:extLst>
                <a:ext uri="{FF2B5EF4-FFF2-40B4-BE49-F238E27FC236}">
                  <a16:creationId xmlns:a16="http://schemas.microsoft.com/office/drawing/2014/main" xmlns="" id="{9EE1CB8B-A59A-27FB-0A48-16632B451856}"/>
                </a:ext>
              </a:extLst>
            </p:cNvPr>
            <p:cNvSpPr/>
            <p:nvPr/>
          </p:nvSpPr>
          <p:spPr>
            <a:xfrm>
              <a:off x="7931900" y="4655475"/>
              <a:ext cx="68950" cy="15400"/>
            </a:xfrm>
            <a:custGeom>
              <a:avLst/>
              <a:gdLst/>
              <a:ahLst/>
              <a:cxnLst/>
              <a:rect l="l" t="t" r="r" b="b"/>
              <a:pathLst>
                <a:path w="2758" h="616" extrusionOk="0">
                  <a:moveTo>
                    <a:pt x="134" y="0"/>
                  </a:moveTo>
                  <a:cubicBezTo>
                    <a:pt x="54" y="0"/>
                    <a:pt x="0" y="81"/>
                    <a:pt x="0" y="188"/>
                  </a:cubicBezTo>
                  <a:cubicBezTo>
                    <a:pt x="0" y="268"/>
                    <a:pt x="54" y="321"/>
                    <a:pt x="161" y="321"/>
                  </a:cubicBezTo>
                  <a:cubicBezTo>
                    <a:pt x="482" y="321"/>
                    <a:pt x="830" y="321"/>
                    <a:pt x="1125" y="348"/>
                  </a:cubicBezTo>
                  <a:lnTo>
                    <a:pt x="1098" y="348"/>
                  </a:lnTo>
                  <a:cubicBezTo>
                    <a:pt x="1606" y="375"/>
                    <a:pt x="2142" y="482"/>
                    <a:pt x="2597" y="616"/>
                  </a:cubicBezTo>
                  <a:cubicBezTo>
                    <a:pt x="2623" y="616"/>
                    <a:pt x="2704" y="616"/>
                    <a:pt x="2704" y="589"/>
                  </a:cubicBezTo>
                  <a:cubicBezTo>
                    <a:pt x="2730" y="536"/>
                    <a:pt x="2757" y="509"/>
                    <a:pt x="2757" y="482"/>
                  </a:cubicBezTo>
                  <a:cubicBezTo>
                    <a:pt x="2757" y="428"/>
                    <a:pt x="2757" y="402"/>
                    <a:pt x="2730" y="375"/>
                  </a:cubicBezTo>
                  <a:cubicBezTo>
                    <a:pt x="2704" y="348"/>
                    <a:pt x="2677" y="321"/>
                    <a:pt x="2623" y="321"/>
                  </a:cubicBezTo>
                  <a:cubicBezTo>
                    <a:pt x="1901" y="81"/>
                    <a:pt x="1151" y="0"/>
                    <a:pt x="40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28;p43">
              <a:extLst>
                <a:ext uri="{FF2B5EF4-FFF2-40B4-BE49-F238E27FC236}">
                  <a16:creationId xmlns:a16="http://schemas.microsoft.com/office/drawing/2014/main" xmlns="" id="{AADD5227-C0ED-DD74-9501-EFD8327A20EB}"/>
                </a:ext>
              </a:extLst>
            </p:cNvPr>
            <p:cNvSpPr/>
            <p:nvPr/>
          </p:nvSpPr>
          <p:spPr>
            <a:xfrm>
              <a:off x="7931900" y="4655175"/>
              <a:ext cx="68275" cy="15700"/>
            </a:xfrm>
            <a:custGeom>
              <a:avLst/>
              <a:gdLst/>
              <a:ahLst/>
              <a:cxnLst/>
              <a:rect l="l" t="t" r="r" b="b"/>
              <a:pathLst>
                <a:path w="2731" h="628" extrusionOk="0">
                  <a:moveTo>
                    <a:pt x="342" y="0"/>
                  </a:moveTo>
                  <a:cubicBezTo>
                    <a:pt x="265" y="0"/>
                    <a:pt x="188" y="12"/>
                    <a:pt x="134" y="12"/>
                  </a:cubicBezTo>
                  <a:cubicBezTo>
                    <a:pt x="54" y="12"/>
                    <a:pt x="0" y="93"/>
                    <a:pt x="0" y="200"/>
                  </a:cubicBezTo>
                  <a:cubicBezTo>
                    <a:pt x="0" y="280"/>
                    <a:pt x="54" y="333"/>
                    <a:pt x="161" y="333"/>
                  </a:cubicBezTo>
                  <a:cubicBezTo>
                    <a:pt x="482" y="333"/>
                    <a:pt x="857" y="333"/>
                    <a:pt x="1205" y="360"/>
                  </a:cubicBezTo>
                  <a:lnTo>
                    <a:pt x="1151" y="360"/>
                  </a:lnTo>
                  <a:cubicBezTo>
                    <a:pt x="1633" y="387"/>
                    <a:pt x="2142" y="467"/>
                    <a:pt x="2570" y="628"/>
                  </a:cubicBezTo>
                  <a:cubicBezTo>
                    <a:pt x="2597" y="628"/>
                    <a:pt x="2677" y="628"/>
                    <a:pt x="2677" y="601"/>
                  </a:cubicBezTo>
                  <a:cubicBezTo>
                    <a:pt x="2704" y="548"/>
                    <a:pt x="2730" y="521"/>
                    <a:pt x="2730" y="494"/>
                  </a:cubicBezTo>
                  <a:cubicBezTo>
                    <a:pt x="2730" y="440"/>
                    <a:pt x="2730" y="414"/>
                    <a:pt x="2704" y="387"/>
                  </a:cubicBezTo>
                  <a:cubicBezTo>
                    <a:pt x="2677" y="360"/>
                    <a:pt x="2623" y="333"/>
                    <a:pt x="2597" y="333"/>
                  </a:cubicBezTo>
                  <a:cubicBezTo>
                    <a:pt x="1928" y="93"/>
                    <a:pt x="1205" y="12"/>
                    <a:pt x="455" y="12"/>
                  </a:cubicBezTo>
                  <a:cubicBezTo>
                    <a:pt x="420" y="3"/>
                    <a:pt x="381" y="0"/>
                    <a:pt x="34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629;p43">
              <a:extLst>
                <a:ext uri="{FF2B5EF4-FFF2-40B4-BE49-F238E27FC236}">
                  <a16:creationId xmlns:a16="http://schemas.microsoft.com/office/drawing/2014/main" xmlns="" id="{82CB6EDC-0C05-2A5C-8654-C89EB7E7BD64}"/>
                </a:ext>
              </a:extLst>
            </p:cNvPr>
            <p:cNvSpPr/>
            <p:nvPr/>
          </p:nvSpPr>
          <p:spPr>
            <a:xfrm>
              <a:off x="7933900" y="4655475"/>
              <a:ext cx="63600" cy="13825"/>
            </a:xfrm>
            <a:custGeom>
              <a:avLst/>
              <a:gdLst/>
              <a:ahLst/>
              <a:cxnLst/>
              <a:rect l="l" t="t" r="r" b="b"/>
              <a:pathLst>
                <a:path w="2544" h="553" extrusionOk="0">
                  <a:moveTo>
                    <a:pt x="134" y="0"/>
                  </a:moveTo>
                  <a:cubicBezTo>
                    <a:pt x="81" y="0"/>
                    <a:pt x="1" y="81"/>
                    <a:pt x="1" y="188"/>
                  </a:cubicBezTo>
                  <a:cubicBezTo>
                    <a:pt x="1" y="268"/>
                    <a:pt x="81" y="321"/>
                    <a:pt x="188" y="321"/>
                  </a:cubicBezTo>
                  <a:lnTo>
                    <a:pt x="1045" y="321"/>
                  </a:lnTo>
                  <a:cubicBezTo>
                    <a:pt x="1473" y="348"/>
                    <a:pt x="1955" y="402"/>
                    <a:pt x="2383" y="536"/>
                  </a:cubicBezTo>
                  <a:cubicBezTo>
                    <a:pt x="2400" y="547"/>
                    <a:pt x="2418" y="553"/>
                    <a:pt x="2435" y="553"/>
                  </a:cubicBezTo>
                  <a:cubicBezTo>
                    <a:pt x="2494" y="553"/>
                    <a:pt x="2543" y="485"/>
                    <a:pt x="2543" y="402"/>
                  </a:cubicBezTo>
                  <a:cubicBezTo>
                    <a:pt x="2543" y="375"/>
                    <a:pt x="2543" y="348"/>
                    <a:pt x="2517" y="321"/>
                  </a:cubicBezTo>
                  <a:cubicBezTo>
                    <a:pt x="2490" y="268"/>
                    <a:pt x="2463" y="241"/>
                    <a:pt x="2410" y="241"/>
                  </a:cubicBezTo>
                  <a:cubicBezTo>
                    <a:pt x="1794" y="27"/>
                    <a:pt x="1125" y="0"/>
                    <a:pt x="482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630;p43">
              <a:extLst>
                <a:ext uri="{FF2B5EF4-FFF2-40B4-BE49-F238E27FC236}">
                  <a16:creationId xmlns:a16="http://schemas.microsoft.com/office/drawing/2014/main" xmlns="" id="{AB1D725C-63FB-688B-F088-2E98443D47D8}"/>
                </a:ext>
              </a:extLst>
            </p:cNvPr>
            <p:cNvSpPr/>
            <p:nvPr/>
          </p:nvSpPr>
          <p:spPr>
            <a:xfrm>
              <a:off x="7933900" y="4655175"/>
              <a:ext cx="61600" cy="13700"/>
            </a:xfrm>
            <a:custGeom>
              <a:avLst/>
              <a:gdLst/>
              <a:ahLst/>
              <a:cxnLst/>
              <a:rect l="l" t="t" r="r" b="b"/>
              <a:pathLst>
                <a:path w="2464" h="548" extrusionOk="0">
                  <a:moveTo>
                    <a:pt x="368" y="0"/>
                  </a:moveTo>
                  <a:cubicBezTo>
                    <a:pt x="289" y="0"/>
                    <a:pt x="206" y="12"/>
                    <a:pt x="134" y="12"/>
                  </a:cubicBezTo>
                  <a:cubicBezTo>
                    <a:pt x="81" y="12"/>
                    <a:pt x="1" y="93"/>
                    <a:pt x="1" y="200"/>
                  </a:cubicBezTo>
                  <a:cubicBezTo>
                    <a:pt x="1" y="280"/>
                    <a:pt x="81" y="333"/>
                    <a:pt x="188" y="333"/>
                  </a:cubicBezTo>
                  <a:lnTo>
                    <a:pt x="1152" y="333"/>
                  </a:lnTo>
                  <a:cubicBezTo>
                    <a:pt x="1526" y="360"/>
                    <a:pt x="1928" y="414"/>
                    <a:pt x="2276" y="548"/>
                  </a:cubicBezTo>
                  <a:cubicBezTo>
                    <a:pt x="2329" y="548"/>
                    <a:pt x="2383" y="548"/>
                    <a:pt x="2383" y="521"/>
                  </a:cubicBezTo>
                  <a:cubicBezTo>
                    <a:pt x="2410" y="494"/>
                    <a:pt x="2463" y="440"/>
                    <a:pt x="2463" y="414"/>
                  </a:cubicBezTo>
                  <a:cubicBezTo>
                    <a:pt x="2463" y="387"/>
                    <a:pt x="2463" y="360"/>
                    <a:pt x="2410" y="307"/>
                  </a:cubicBezTo>
                  <a:cubicBezTo>
                    <a:pt x="2383" y="280"/>
                    <a:pt x="2356" y="253"/>
                    <a:pt x="2329" y="253"/>
                  </a:cubicBezTo>
                  <a:cubicBezTo>
                    <a:pt x="1714" y="39"/>
                    <a:pt x="1125" y="12"/>
                    <a:pt x="482" y="12"/>
                  </a:cubicBezTo>
                  <a:cubicBezTo>
                    <a:pt x="447" y="3"/>
                    <a:pt x="408" y="0"/>
                    <a:pt x="3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631;p43">
              <a:extLst>
                <a:ext uri="{FF2B5EF4-FFF2-40B4-BE49-F238E27FC236}">
                  <a16:creationId xmlns:a16="http://schemas.microsoft.com/office/drawing/2014/main" xmlns="" id="{109A46FC-1006-6A63-A3A6-BE9A182CD314}"/>
                </a:ext>
              </a:extLst>
            </p:cNvPr>
            <p:cNvSpPr/>
            <p:nvPr/>
          </p:nvSpPr>
          <p:spPr>
            <a:xfrm>
              <a:off x="7918525" y="4655475"/>
              <a:ext cx="75625" cy="12900"/>
            </a:xfrm>
            <a:custGeom>
              <a:avLst/>
              <a:gdLst/>
              <a:ahLst/>
              <a:cxnLst/>
              <a:rect l="l" t="t" r="r" b="b"/>
              <a:pathLst>
                <a:path w="3025" h="516" extrusionOk="0">
                  <a:moveTo>
                    <a:pt x="990" y="0"/>
                  </a:moveTo>
                  <a:cubicBezTo>
                    <a:pt x="696" y="0"/>
                    <a:pt x="402" y="0"/>
                    <a:pt x="134" y="54"/>
                  </a:cubicBezTo>
                  <a:cubicBezTo>
                    <a:pt x="54" y="54"/>
                    <a:pt x="0" y="107"/>
                    <a:pt x="0" y="214"/>
                  </a:cubicBezTo>
                  <a:cubicBezTo>
                    <a:pt x="0" y="321"/>
                    <a:pt x="54" y="348"/>
                    <a:pt x="161" y="348"/>
                  </a:cubicBezTo>
                  <a:cubicBezTo>
                    <a:pt x="415" y="335"/>
                    <a:pt x="676" y="328"/>
                    <a:pt x="934" y="328"/>
                  </a:cubicBezTo>
                  <a:cubicBezTo>
                    <a:pt x="1191" y="328"/>
                    <a:pt x="1445" y="335"/>
                    <a:pt x="1686" y="348"/>
                  </a:cubicBezTo>
                  <a:cubicBezTo>
                    <a:pt x="2088" y="375"/>
                    <a:pt x="2463" y="455"/>
                    <a:pt x="2837" y="509"/>
                  </a:cubicBezTo>
                  <a:cubicBezTo>
                    <a:pt x="2846" y="513"/>
                    <a:pt x="2857" y="516"/>
                    <a:pt x="2869" y="516"/>
                  </a:cubicBezTo>
                  <a:cubicBezTo>
                    <a:pt x="2924" y="516"/>
                    <a:pt x="2998" y="464"/>
                    <a:pt x="2998" y="375"/>
                  </a:cubicBezTo>
                  <a:cubicBezTo>
                    <a:pt x="3025" y="268"/>
                    <a:pt x="2971" y="214"/>
                    <a:pt x="2864" y="214"/>
                  </a:cubicBezTo>
                  <a:cubicBezTo>
                    <a:pt x="2275" y="54"/>
                    <a:pt x="1633" y="0"/>
                    <a:pt x="990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632;p43">
              <a:extLst>
                <a:ext uri="{FF2B5EF4-FFF2-40B4-BE49-F238E27FC236}">
                  <a16:creationId xmlns:a16="http://schemas.microsoft.com/office/drawing/2014/main" xmlns="" id="{787D5FE0-3C42-3402-48D8-38D3467CA784}"/>
                </a:ext>
              </a:extLst>
            </p:cNvPr>
            <p:cNvSpPr/>
            <p:nvPr/>
          </p:nvSpPr>
          <p:spPr>
            <a:xfrm>
              <a:off x="7895775" y="4654800"/>
              <a:ext cx="77625" cy="11150"/>
            </a:xfrm>
            <a:custGeom>
              <a:avLst/>
              <a:gdLst/>
              <a:ahLst/>
              <a:cxnLst/>
              <a:rect l="l" t="t" r="r" b="b"/>
              <a:pathLst>
                <a:path w="3105" h="446" extrusionOk="0">
                  <a:moveTo>
                    <a:pt x="1713" y="0"/>
                  </a:moveTo>
                  <a:cubicBezTo>
                    <a:pt x="1178" y="27"/>
                    <a:pt x="669" y="81"/>
                    <a:pt x="134" y="134"/>
                  </a:cubicBezTo>
                  <a:cubicBezTo>
                    <a:pt x="54" y="134"/>
                    <a:pt x="0" y="215"/>
                    <a:pt x="0" y="295"/>
                  </a:cubicBezTo>
                  <a:cubicBezTo>
                    <a:pt x="0" y="360"/>
                    <a:pt x="35" y="443"/>
                    <a:pt x="106" y="443"/>
                  </a:cubicBezTo>
                  <a:cubicBezTo>
                    <a:pt x="122" y="443"/>
                    <a:pt x="141" y="439"/>
                    <a:pt x="161" y="429"/>
                  </a:cubicBezTo>
                  <a:cubicBezTo>
                    <a:pt x="634" y="372"/>
                    <a:pt x="1107" y="315"/>
                    <a:pt x="1580" y="315"/>
                  </a:cubicBezTo>
                  <a:cubicBezTo>
                    <a:pt x="1776" y="315"/>
                    <a:pt x="1972" y="325"/>
                    <a:pt x="2168" y="348"/>
                  </a:cubicBezTo>
                  <a:lnTo>
                    <a:pt x="2141" y="348"/>
                  </a:lnTo>
                  <a:lnTo>
                    <a:pt x="2944" y="429"/>
                  </a:lnTo>
                  <a:cubicBezTo>
                    <a:pt x="2956" y="440"/>
                    <a:pt x="2970" y="446"/>
                    <a:pt x="2985" y="446"/>
                  </a:cubicBezTo>
                  <a:cubicBezTo>
                    <a:pt x="3040" y="446"/>
                    <a:pt x="3105" y="378"/>
                    <a:pt x="3105" y="295"/>
                  </a:cubicBezTo>
                  <a:cubicBezTo>
                    <a:pt x="3105" y="241"/>
                    <a:pt x="3078" y="134"/>
                    <a:pt x="2971" y="134"/>
                  </a:cubicBezTo>
                  <a:cubicBezTo>
                    <a:pt x="2543" y="27"/>
                    <a:pt x="2115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633;p43">
              <a:extLst>
                <a:ext uri="{FF2B5EF4-FFF2-40B4-BE49-F238E27FC236}">
                  <a16:creationId xmlns:a16="http://schemas.microsoft.com/office/drawing/2014/main" xmlns="" id="{AFF692FA-32F1-8DB9-21FD-480273D24FEC}"/>
                </a:ext>
              </a:extLst>
            </p:cNvPr>
            <p:cNvSpPr/>
            <p:nvPr/>
          </p:nvSpPr>
          <p:spPr>
            <a:xfrm>
              <a:off x="7895100" y="4654800"/>
              <a:ext cx="68950" cy="12175"/>
            </a:xfrm>
            <a:custGeom>
              <a:avLst/>
              <a:gdLst/>
              <a:ahLst/>
              <a:cxnLst/>
              <a:rect l="l" t="t" r="r" b="b"/>
              <a:pathLst>
                <a:path w="2758" h="487" extrusionOk="0">
                  <a:moveTo>
                    <a:pt x="1713" y="0"/>
                  </a:moveTo>
                  <a:cubicBezTo>
                    <a:pt x="1205" y="27"/>
                    <a:pt x="669" y="108"/>
                    <a:pt x="134" y="215"/>
                  </a:cubicBezTo>
                  <a:cubicBezTo>
                    <a:pt x="81" y="215"/>
                    <a:pt x="54" y="241"/>
                    <a:pt x="27" y="241"/>
                  </a:cubicBezTo>
                  <a:cubicBezTo>
                    <a:pt x="0" y="268"/>
                    <a:pt x="0" y="295"/>
                    <a:pt x="0" y="348"/>
                  </a:cubicBezTo>
                  <a:cubicBezTo>
                    <a:pt x="0" y="396"/>
                    <a:pt x="43" y="486"/>
                    <a:pt x="128" y="486"/>
                  </a:cubicBezTo>
                  <a:cubicBezTo>
                    <a:pt x="138" y="486"/>
                    <a:pt x="149" y="485"/>
                    <a:pt x="161" y="482"/>
                  </a:cubicBezTo>
                  <a:cubicBezTo>
                    <a:pt x="662" y="399"/>
                    <a:pt x="1148" y="331"/>
                    <a:pt x="1655" y="331"/>
                  </a:cubicBezTo>
                  <a:cubicBezTo>
                    <a:pt x="1797" y="331"/>
                    <a:pt x="1941" y="337"/>
                    <a:pt x="2088" y="348"/>
                  </a:cubicBezTo>
                  <a:lnTo>
                    <a:pt x="2061" y="348"/>
                  </a:lnTo>
                  <a:cubicBezTo>
                    <a:pt x="2222" y="348"/>
                    <a:pt x="2382" y="375"/>
                    <a:pt x="2597" y="402"/>
                  </a:cubicBezTo>
                  <a:cubicBezTo>
                    <a:pt x="2677" y="402"/>
                    <a:pt x="2757" y="375"/>
                    <a:pt x="2757" y="268"/>
                  </a:cubicBezTo>
                  <a:cubicBezTo>
                    <a:pt x="2757" y="215"/>
                    <a:pt x="2730" y="108"/>
                    <a:pt x="2623" y="108"/>
                  </a:cubicBezTo>
                  <a:cubicBezTo>
                    <a:pt x="2329" y="27"/>
                    <a:pt x="2034" y="0"/>
                    <a:pt x="1713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634;p43">
              <a:extLst>
                <a:ext uri="{FF2B5EF4-FFF2-40B4-BE49-F238E27FC236}">
                  <a16:creationId xmlns:a16="http://schemas.microsoft.com/office/drawing/2014/main" xmlns="" id="{F2444D9C-5C96-664A-8EE4-4235E86CE2CB}"/>
                </a:ext>
              </a:extLst>
            </p:cNvPr>
            <p:cNvSpPr/>
            <p:nvPr/>
          </p:nvSpPr>
          <p:spPr>
            <a:xfrm>
              <a:off x="8047000" y="4680225"/>
              <a:ext cx="46850" cy="26000"/>
            </a:xfrm>
            <a:custGeom>
              <a:avLst/>
              <a:gdLst/>
              <a:ahLst/>
              <a:cxnLst/>
              <a:rect l="l" t="t" r="r" b="b"/>
              <a:pathLst>
                <a:path w="1874" h="1040" extrusionOk="0">
                  <a:moveTo>
                    <a:pt x="134" y="1"/>
                  </a:moveTo>
                  <a:cubicBezTo>
                    <a:pt x="107" y="1"/>
                    <a:pt x="80" y="27"/>
                    <a:pt x="27" y="54"/>
                  </a:cubicBezTo>
                  <a:cubicBezTo>
                    <a:pt x="0" y="81"/>
                    <a:pt x="0" y="134"/>
                    <a:pt x="27" y="188"/>
                  </a:cubicBezTo>
                  <a:cubicBezTo>
                    <a:pt x="27" y="215"/>
                    <a:pt x="80" y="268"/>
                    <a:pt x="107" y="295"/>
                  </a:cubicBezTo>
                  <a:cubicBezTo>
                    <a:pt x="642" y="482"/>
                    <a:pt x="1151" y="723"/>
                    <a:pt x="1633" y="1018"/>
                  </a:cubicBezTo>
                  <a:cubicBezTo>
                    <a:pt x="1656" y="1033"/>
                    <a:pt x="1682" y="1040"/>
                    <a:pt x="1708" y="1040"/>
                  </a:cubicBezTo>
                  <a:cubicBezTo>
                    <a:pt x="1769" y="1040"/>
                    <a:pt x="1828" y="1002"/>
                    <a:pt x="1847" y="964"/>
                  </a:cubicBezTo>
                  <a:cubicBezTo>
                    <a:pt x="1874" y="884"/>
                    <a:pt x="1847" y="804"/>
                    <a:pt x="1767" y="750"/>
                  </a:cubicBezTo>
                  <a:cubicBezTo>
                    <a:pt x="1285" y="456"/>
                    <a:pt x="776" y="215"/>
                    <a:pt x="241" y="27"/>
                  </a:cubicBezTo>
                  <a:lnTo>
                    <a:pt x="161" y="27"/>
                  </a:lnTo>
                  <a:lnTo>
                    <a:pt x="134" y="1"/>
                  </a:ln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635;p43">
              <a:extLst>
                <a:ext uri="{FF2B5EF4-FFF2-40B4-BE49-F238E27FC236}">
                  <a16:creationId xmlns:a16="http://schemas.microsoft.com/office/drawing/2014/main" xmlns="" id="{4FEF905B-0DA9-98F9-120E-ED83D2142CA6}"/>
                </a:ext>
              </a:extLst>
            </p:cNvPr>
            <p:cNvSpPr/>
            <p:nvPr/>
          </p:nvSpPr>
          <p:spPr>
            <a:xfrm>
              <a:off x="8039625" y="4676450"/>
              <a:ext cx="53550" cy="28150"/>
            </a:xfrm>
            <a:custGeom>
              <a:avLst/>
              <a:gdLst/>
              <a:ahLst/>
              <a:cxnLst/>
              <a:rect l="l" t="t" r="r" b="b"/>
              <a:pathLst>
                <a:path w="2142" h="1126" extrusionOk="0">
                  <a:moveTo>
                    <a:pt x="159" y="0"/>
                  </a:moveTo>
                  <a:cubicBezTo>
                    <a:pt x="156" y="0"/>
                    <a:pt x="150" y="18"/>
                    <a:pt x="134" y="18"/>
                  </a:cubicBezTo>
                  <a:cubicBezTo>
                    <a:pt x="108" y="18"/>
                    <a:pt x="54" y="45"/>
                    <a:pt x="27" y="71"/>
                  </a:cubicBezTo>
                  <a:cubicBezTo>
                    <a:pt x="1" y="98"/>
                    <a:pt x="1" y="152"/>
                    <a:pt x="27" y="205"/>
                  </a:cubicBezTo>
                  <a:cubicBezTo>
                    <a:pt x="27" y="232"/>
                    <a:pt x="54" y="259"/>
                    <a:pt x="108" y="312"/>
                  </a:cubicBezTo>
                  <a:cubicBezTo>
                    <a:pt x="723" y="526"/>
                    <a:pt x="1339" y="767"/>
                    <a:pt x="1901" y="1115"/>
                  </a:cubicBezTo>
                  <a:cubicBezTo>
                    <a:pt x="1921" y="1122"/>
                    <a:pt x="1941" y="1125"/>
                    <a:pt x="1961" y="1125"/>
                  </a:cubicBezTo>
                  <a:cubicBezTo>
                    <a:pt x="2020" y="1125"/>
                    <a:pt x="2075" y="1095"/>
                    <a:pt x="2115" y="1035"/>
                  </a:cubicBezTo>
                  <a:cubicBezTo>
                    <a:pt x="2142" y="981"/>
                    <a:pt x="2115" y="874"/>
                    <a:pt x="2035" y="847"/>
                  </a:cubicBezTo>
                  <a:cubicBezTo>
                    <a:pt x="1473" y="500"/>
                    <a:pt x="857" y="232"/>
                    <a:pt x="242" y="45"/>
                  </a:cubicBezTo>
                  <a:lnTo>
                    <a:pt x="161" y="45"/>
                  </a:lnTo>
                  <a:cubicBezTo>
                    <a:pt x="161" y="10"/>
                    <a:pt x="161" y="0"/>
                    <a:pt x="159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6636;p43">
              <a:extLst>
                <a:ext uri="{FF2B5EF4-FFF2-40B4-BE49-F238E27FC236}">
                  <a16:creationId xmlns:a16="http://schemas.microsoft.com/office/drawing/2014/main" xmlns="" id="{E3F79183-DACC-EEAA-FDC9-DFDF3B00EEA7}"/>
                </a:ext>
              </a:extLst>
            </p:cNvPr>
            <p:cNvSpPr/>
            <p:nvPr/>
          </p:nvSpPr>
          <p:spPr>
            <a:xfrm>
              <a:off x="8037625" y="4673525"/>
              <a:ext cx="56900" cy="29800"/>
            </a:xfrm>
            <a:custGeom>
              <a:avLst/>
              <a:gdLst/>
              <a:ahLst/>
              <a:cxnLst/>
              <a:rect l="l" t="t" r="r" b="b"/>
              <a:pathLst>
                <a:path w="2276" h="1192" extrusionOk="0">
                  <a:moveTo>
                    <a:pt x="214" y="1"/>
                  </a:moveTo>
                  <a:cubicBezTo>
                    <a:pt x="107" y="54"/>
                    <a:pt x="81" y="54"/>
                    <a:pt x="81" y="54"/>
                  </a:cubicBezTo>
                  <a:cubicBezTo>
                    <a:pt x="54" y="81"/>
                    <a:pt x="0" y="135"/>
                    <a:pt x="0" y="162"/>
                  </a:cubicBezTo>
                  <a:cubicBezTo>
                    <a:pt x="0" y="188"/>
                    <a:pt x="0" y="215"/>
                    <a:pt x="54" y="269"/>
                  </a:cubicBezTo>
                  <a:cubicBezTo>
                    <a:pt x="81" y="295"/>
                    <a:pt x="107" y="322"/>
                    <a:pt x="134" y="322"/>
                  </a:cubicBezTo>
                  <a:lnTo>
                    <a:pt x="455" y="429"/>
                  </a:lnTo>
                  <a:lnTo>
                    <a:pt x="482" y="429"/>
                  </a:lnTo>
                  <a:cubicBezTo>
                    <a:pt x="1017" y="617"/>
                    <a:pt x="1526" y="857"/>
                    <a:pt x="2008" y="1152"/>
                  </a:cubicBezTo>
                  <a:cubicBezTo>
                    <a:pt x="2035" y="1179"/>
                    <a:pt x="2055" y="1192"/>
                    <a:pt x="2075" y="1192"/>
                  </a:cubicBezTo>
                  <a:cubicBezTo>
                    <a:pt x="2095" y="1192"/>
                    <a:pt x="2115" y="1179"/>
                    <a:pt x="2142" y="1152"/>
                  </a:cubicBezTo>
                  <a:cubicBezTo>
                    <a:pt x="2195" y="1152"/>
                    <a:pt x="2222" y="1125"/>
                    <a:pt x="2249" y="1098"/>
                  </a:cubicBezTo>
                  <a:cubicBezTo>
                    <a:pt x="2275" y="1072"/>
                    <a:pt x="2275" y="1018"/>
                    <a:pt x="2249" y="964"/>
                  </a:cubicBezTo>
                  <a:cubicBezTo>
                    <a:pt x="2249" y="938"/>
                    <a:pt x="2222" y="884"/>
                    <a:pt x="2168" y="857"/>
                  </a:cubicBezTo>
                  <a:cubicBezTo>
                    <a:pt x="1580" y="456"/>
                    <a:pt x="910" y="188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6637;p43">
              <a:extLst>
                <a:ext uri="{FF2B5EF4-FFF2-40B4-BE49-F238E27FC236}">
                  <a16:creationId xmlns:a16="http://schemas.microsoft.com/office/drawing/2014/main" xmlns="" id="{DB11C824-CD44-E23C-883B-2C21ADE84FA9}"/>
                </a:ext>
              </a:extLst>
            </p:cNvPr>
            <p:cNvSpPr/>
            <p:nvPr/>
          </p:nvSpPr>
          <p:spPr>
            <a:xfrm>
              <a:off x="8033600" y="4673100"/>
              <a:ext cx="58925" cy="32250"/>
            </a:xfrm>
            <a:custGeom>
              <a:avLst/>
              <a:gdLst/>
              <a:ahLst/>
              <a:cxnLst/>
              <a:rect l="l" t="t" r="r" b="b"/>
              <a:pathLst>
                <a:path w="2357" h="1290" extrusionOk="0">
                  <a:moveTo>
                    <a:pt x="127" y="0"/>
                  </a:moveTo>
                  <a:cubicBezTo>
                    <a:pt x="112" y="0"/>
                    <a:pt x="96" y="18"/>
                    <a:pt x="81" y="18"/>
                  </a:cubicBezTo>
                  <a:cubicBezTo>
                    <a:pt x="28" y="45"/>
                    <a:pt x="1" y="71"/>
                    <a:pt x="1" y="98"/>
                  </a:cubicBezTo>
                  <a:cubicBezTo>
                    <a:pt x="1" y="152"/>
                    <a:pt x="1" y="179"/>
                    <a:pt x="28" y="205"/>
                  </a:cubicBezTo>
                  <a:cubicBezTo>
                    <a:pt x="81" y="232"/>
                    <a:pt x="108" y="286"/>
                    <a:pt x="135" y="286"/>
                  </a:cubicBezTo>
                  <a:cubicBezTo>
                    <a:pt x="349" y="339"/>
                    <a:pt x="509" y="419"/>
                    <a:pt x="697" y="473"/>
                  </a:cubicBezTo>
                  <a:cubicBezTo>
                    <a:pt x="1071" y="607"/>
                    <a:pt x="1473" y="767"/>
                    <a:pt x="1821" y="1008"/>
                  </a:cubicBezTo>
                  <a:cubicBezTo>
                    <a:pt x="1901" y="1089"/>
                    <a:pt x="2008" y="1142"/>
                    <a:pt x="2088" y="1249"/>
                  </a:cubicBezTo>
                  <a:cubicBezTo>
                    <a:pt x="2115" y="1276"/>
                    <a:pt x="2155" y="1289"/>
                    <a:pt x="2192" y="1289"/>
                  </a:cubicBezTo>
                  <a:cubicBezTo>
                    <a:pt x="2229" y="1289"/>
                    <a:pt x="2262" y="1276"/>
                    <a:pt x="2276" y="1249"/>
                  </a:cubicBezTo>
                  <a:cubicBezTo>
                    <a:pt x="2356" y="1169"/>
                    <a:pt x="2356" y="1089"/>
                    <a:pt x="2276" y="1035"/>
                  </a:cubicBezTo>
                  <a:cubicBezTo>
                    <a:pt x="1981" y="767"/>
                    <a:pt x="1633" y="607"/>
                    <a:pt x="1312" y="446"/>
                  </a:cubicBezTo>
                  <a:cubicBezTo>
                    <a:pt x="938" y="286"/>
                    <a:pt x="563" y="179"/>
                    <a:pt x="215" y="45"/>
                  </a:cubicBezTo>
                  <a:lnTo>
                    <a:pt x="161" y="45"/>
                  </a:lnTo>
                  <a:cubicBezTo>
                    <a:pt x="150" y="10"/>
                    <a:pt x="138" y="0"/>
                    <a:pt x="127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638;p43">
              <a:extLst>
                <a:ext uri="{FF2B5EF4-FFF2-40B4-BE49-F238E27FC236}">
                  <a16:creationId xmlns:a16="http://schemas.microsoft.com/office/drawing/2014/main" xmlns="" id="{121AE9DB-CC1A-75D4-92B2-2744FFE67A42}"/>
                </a:ext>
              </a:extLst>
            </p:cNvPr>
            <p:cNvSpPr/>
            <p:nvPr/>
          </p:nvSpPr>
          <p:spPr>
            <a:xfrm>
              <a:off x="8032275" y="4670850"/>
              <a:ext cx="62250" cy="33500"/>
            </a:xfrm>
            <a:custGeom>
              <a:avLst/>
              <a:gdLst/>
              <a:ahLst/>
              <a:cxnLst/>
              <a:rect l="l" t="t" r="r" b="b"/>
              <a:pathLst>
                <a:path w="2490" h="1340" extrusionOk="0">
                  <a:moveTo>
                    <a:pt x="107" y="1"/>
                  </a:moveTo>
                  <a:cubicBezTo>
                    <a:pt x="134" y="28"/>
                    <a:pt x="81" y="28"/>
                    <a:pt x="54" y="28"/>
                  </a:cubicBezTo>
                  <a:cubicBezTo>
                    <a:pt x="27" y="54"/>
                    <a:pt x="0" y="108"/>
                    <a:pt x="0" y="135"/>
                  </a:cubicBezTo>
                  <a:cubicBezTo>
                    <a:pt x="0" y="161"/>
                    <a:pt x="0" y="188"/>
                    <a:pt x="27" y="242"/>
                  </a:cubicBezTo>
                  <a:cubicBezTo>
                    <a:pt x="54" y="269"/>
                    <a:pt x="81" y="295"/>
                    <a:pt x="134" y="295"/>
                  </a:cubicBezTo>
                  <a:cubicBezTo>
                    <a:pt x="214" y="322"/>
                    <a:pt x="348" y="376"/>
                    <a:pt x="455" y="402"/>
                  </a:cubicBezTo>
                  <a:cubicBezTo>
                    <a:pt x="1044" y="590"/>
                    <a:pt x="1633" y="857"/>
                    <a:pt x="2141" y="1205"/>
                  </a:cubicBezTo>
                  <a:cubicBezTo>
                    <a:pt x="2168" y="1232"/>
                    <a:pt x="2222" y="1259"/>
                    <a:pt x="2249" y="1312"/>
                  </a:cubicBezTo>
                  <a:cubicBezTo>
                    <a:pt x="2302" y="1339"/>
                    <a:pt x="2329" y="1339"/>
                    <a:pt x="2356" y="1339"/>
                  </a:cubicBezTo>
                  <a:cubicBezTo>
                    <a:pt x="2382" y="1339"/>
                    <a:pt x="2436" y="1312"/>
                    <a:pt x="2463" y="1312"/>
                  </a:cubicBezTo>
                  <a:cubicBezTo>
                    <a:pt x="2489" y="1259"/>
                    <a:pt x="2489" y="1232"/>
                    <a:pt x="2489" y="1205"/>
                  </a:cubicBezTo>
                  <a:cubicBezTo>
                    <a:pt x="2489" y="1179"/>
                    <a:pt x="2463" y="1125"/>
                    <a:pt x="2436" y="1098"/>
                  </a:cubicBezTo>
                  <a:cubicBezTo>
                    <a:pt x="2088" y="857"/>
                    <a:pt x="1713" y="643"/>
                    <a:pt x="1365" y="456"/>
                  </a:cubicBezTo>
                  <a:cubicBezTo>
                    <a:pt x="964" y="295"/>
                    <a:pt x="562" y="135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639;p43">
              <a:extLst>
                <a:ext uri="{FF2B5EF4-FFF2-40B4-BE49-F238E27FC236}">
                  <a16:creationId xmlns:a16="http://schemas.microsoft.com/office/drawing/2014/main" xmlns="" id="{3745E7BE-05E2-8B3C-B6D8-2261782C44CB}"/>
                </a:ext>
              </a:extLst>
            </p:cNvPr>
            <p:cNvSpPr/>
            <p:nvPr/>
          </p:nvSpPr>
          <p:spPr>
            <a:xfrm>
              <a:off x="8026250" y="4670200"/>
              <a:ext cx="66275" cy="31975"/>
            </a:xfrm>
            <a:custGeom>
              <a:avLst/>
              <a:gdLst/>
              <a:ahLst/>
              <a:cxnLst/>
              <a:rect l="l" t="t" r="r" b="b"/>
              <a:pathLst>
                <a:path w="2651" h="1279" extrusionOk="0">
                  <a:moveTo>
                    <a:pt x="214" y="0"/>
                  </a:moveTo>
                  <a:cubicBezTo>
                    <a:pt x="134" y="27"/>
                    <a:pt x="54" y="80"/>
                    <a:pt x="27" y="161"/>
                  </a:cubicBezTo>
                  <a:cubicBezTo>
                    <a:pt x="0" y="268"/>
                    <a:pt x="54" y="321"/>
                    <a:pt x="161" y="321"/>
                  </a:cubicBezTo>
                  <a:lnTo>
                    <a:pt x="857" y="535"/>
                  </a:lnTo>
                  <a:cubicBezTo>
                    <a:pt x="1392" y="723"/>
                    <a:pt x="1901" y="964"/>
                    <a:pt x="2382" y="1258"/>
                  </a:cubicBezTo>
                  <a:cubicBezTo>
                    <a:pt x="2396" y="1271"/>
                    <a:pt x="2409" y="1278"/>
                    <a:pt x="2429" y="1278"/>
                  </a:cubicBezTo>
                  <a:cubicBezTo>
                    <a:pt x="2449" y="1278"/>
                    <a:pt x="2476" y="1271"/>
                    <a:pt x="2516" y="1258"/>
                  </a:cubicBezTo>
                  <a:cubicBezTo>
                    <a:pt x="2543" y="1258"/>
                    <a:pt x="2570" y="1231"/>
                    <a:pt x="2597" y="1205"/>
                  </a:cubicBezTo>
                  <a:cubicBezTo>
                    <a:pt x="2650" y="1151"/>
                    <a:pt x="2650" y="1124"/>
                    <a:pt x="2597" y="1071"/>
                  </a:cubicBezTo>
                  <a:cubicBezTo>
                    <a:pt x="2597" y="1017"/>
                    <a:pt x="2570" y="990"/>
                    <a:pt x="2543" y="964"/>
                  </a:cubicBezTo>
                  <a:cubicBezTo>
                    <a:pt x="2195" y="723"/>
                    <a:pt x="1820" y="535"/>
                    <a:pt x="1472" y="402"/>
                  </a:cubicBezTo>
                  <a:cubicBezTo>
                    <a:pt x="1071" y="214"/>
                    <a:pt x="669" y="80"/>
                    <a:pt x="26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640;p43">
              <a:extLst>
                <a:ext uri="{FF2B5EF4-FFF2-40B4-BE49-F238E27FC236}">
                  <a16:creationId xmlns:a16="http://schemas.microsoft.com/office/drawing/2014/main" xmlns="" id="{15174E58-6E18-A449-A3A2-3F5609D4E0C6}"/>
                </a:ext>
              </a:extLst>
            </p:cNvPr>
            <p:cNvSpPr/>
            <p:nvPr/>
          </p:nvSpPr>
          <p:spPr>
            <a:xfrm>
              <a:off x="8029600" y="4671525"/>
              <a:ext cx="56225" cy="28975"/>
            </a:xfrm>
            <a:custGeom>
              <a:avLst/>
              <a:gdLst/>
              <a:ahLst/>
              <a:cxnLst/>
              <a:rect l="l" t="t" r="r" b="b"/>
              <a:pathLst>
                <a:path w="2249" h="1159" extrusionOk="0">
                  <a:moveTo>
                    <a:pt x="134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61"/>
                    <a:pt x="27" y="268"/>
                    <a:pt x="134" y="268"/>
                  </a:cubicBezTo>
                  <a:cubicBezTo>
                    <a:pt x="375" y="295"/>
                    <a:pt x="562" y="375"/>
                    <a:pt x="776" y="429"/>
                  </a:cubicBezTo>
                  <a:cubicBezTo>
                    <a:pt x="1098" y="563"/>
                    <a:pt x="1446" y="697"/>
                    <a:pt x="1740" y="937"/>
                  </a:cubicBezTo>
                  <a:cubicBezTo>
                    <a:pt x="1793" y="1018"/>
                    <a:pt x="1901" y="1044"/>
                    <a:pt x="1981" y="1098"/>
                  </a:cubicBezTo>
                  <a:cubicBezTo>
                    <a:pt x="2008" y="1138"/>
                    <a:pt x="2048" y="1158"/>
                    <a:pt x="2085" y="1158"/>
                  </a:cubicBezTo>
                  <a:cubicBezTo>
                    <a:pt x="2121" y="1158"/>
                    <a:pt x="2155" y="1138"/>
                    <a:pt x="2168" y="1098"/>
                  </a:cubicBezTo>
                  <a:cubicBezTo>
                    <a:pt x="2248" y="1044"/>
                    <a:pt x="2248" y="937"/>
                    <a:pt x="2168" y="911"/>
                  </a:cubicBezTo>
                  <a:cubicBezTo>
                    <a:pt x="1874" y="670"/>
                    <a:pt x="1579" y="456"/>
                    <a:pt x="1231" y="349"/>
                  </a:cubicBezTo>
                  <a:cubicBezTo>
                    <a:pt x="910" y="161"/>
                    <a:pt x="535" y="54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641;p43">
              <a:extLst>
                <a:ext uri="{FF2B5EF4-FFF2-40B4-BE49-F238E27FC236}">
                  <a16:creationId xmlns:a16="http://schemas.microsoft.com/office/drawing/2014/main" xmlns="" id="{FF6A2F8A-014B-AB30-A7F0-76FC72384479}"/>
                </a:ext>
              </a:extLst>
            </p:cNvPr>
            <p:cNvSpPr/>
            <p:nvPr/>
          </p:nvSpPr>
          <p:spPr>
            <a:xfrm>
              <a:off x="8044325" y="4677550"/>
              <a:ext cx="58225" cy="32475"/>
            </a:xfrm>
            <a:custGeom>
              <a:avLst/>
              <a:gdLst/>
              <a:ahLst/>
              <a:cxnLst/>
              <a:rect l="l" t="t" r="r" b="b"/>
              <a:pathLst>
                <a:path w="2329" h="1299" extrusionOk="0">
                  <a:moveTo>
                    <a:pt x="134" y="1"/>
                  </a:moveTo>
                  <a:cubicBezTo>
                    <a:pt x="107" y="1"/>
                    <a:pt x="80" y="27"/>
                    <a:pt x="54" y="54"/>
                  </a:cubicBezTo>
                  <a:cubicBezTo>
                    <a:pt x="0" y="108"/>
                    <a:pt x="0" y="134"/>
                    <a:pt x="54" y="188"/>
                  </a:cubicBezTo>
                  <a:cubicBezTo>
                    <a:pt x="54" y="241"/>
                    <a:pt x="80" y="268"/>
                    <a:pt x="107" y="295"/>
                  </a:cubicBezTo>
                  <a:cubicBezTo>
                    <a:pt x="803" y="536"/>
                    <a:pt x="1445" y="857"/>
                    <a:pt x="2061" y="1258"/>
                  </a:cubicBezTo>
                  <a:cubicBezTo>
                    <a:pt x="2074" y="1285"/>
                    <a:pt x="2088" y="1299"/>
                    <a:pt x="2108" y="1299"/>
                  </a:cubicBezTo>
                  <a:cubicBezTo>
                    <a:pt x="2128" y="1299"/>
                    <a:pt x="2155" y="1285"/>
                    <a:pt x="2195" y="1258"/>
                  </a:cubicBezTo>
                  <a:cubicBezTo>
                    <a:pt x="2222" y="1258"/>
                    <a:pt x="2248" y="1232"/>
                    <a:pt x="2275" y="1205"/>
                  </a:cubicBezTo>
                  <a:cubicBezTo>
                    <a:pt x="2329" y="1151"/>
                    <a:pt x="2329" y="1125"/>
                    <a:pt x="2275" y="1071"/>
                  </a:cubicBezTo>
                  <a:cubicBezTo>
                    <a:pt x="2275" y="1044"/>
                    <a:pt x="2248" y="991"/>
                    <a:pt x="2222" y="964"/>
                  </a:cubicBezTo>
                  <a:cubicBezTo>
                    <a:pt x="1606" y="563"/>
                    <a:pt x="937" y="241"/>
                    <a:pt x="26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642;p43">
              <a:extLst>
                <a:ext uri="{FF2B5EF4-FFF2-40B4-BE49-F238E27FC236}">
                  <a16:creationId xmlns:a16="http://schemas.microsoft.com/office/drawing/2014/main" xmlns="" id="{485EC389-99A3-0773-D268-0823FEC225C9}"/>
                </a:ext>
              </a:extLst>
            </p:cNvPr>
            <p:cNvSpPr/>
            <p:nvPr/>
          </p:nvSpPr>
          <p:spPr>
            <a:xfrm>
              <a:off x="8054350" y="4680225"/>
              <a:ext cx="48875" cy="27975"/>
            </a:xfrm>
            <a:custGeom>
              <a:avLst/>
              <a:gdLst/>
              <a:ahLst/>
              <a:cxnLst/>
              <a:rect l="l" t="t" r="r" b="b"/>
              <a:pathLst>
                <a:path w="1955" h="1119" extrusionOk="0">
                  <a:moveTo>
                    <a:pt x="215" y="1"/>
                  </a:moveTo>
                  <a:cubicBezTo>
                    <a:pt x="134" y="27"/>
                    <a:pt x="108" y="27"/>
                    <a:pt x="81" y="54"/>
                  </a:cubicBezTo>
                  <a:cubicBezTo>
                    <a:pt x="54" y="81"/>
                    <a:pt x="0" y="134"/>
                    <a:pt x="0" y="161"/>
                  </a:cubicBezTo>
                  <a:cubicBezTo>
                    <a:pt x="0" y="188"/>
                    <a:pt x="0" y="215"/>
                    <a:pt x="54" y="268"/>
                  </a:cubicBezTo>
                  <a:cubicBezTo>
                    <a:pt x="81" y="295"/>
                    <a:pt x="108" y="322"/>
                    <a:pt x="134" y="322"/>
                  </a:cubicBezTo>
                  <a:lnTo>
                    <a:pt x="188" y="322"/>
                  </a:lnTo>
                  <a:cubicBezTo>
                    <a:pt x="723" y="536"/>
                    <a:pt x="1205" y="804"/>
                    <a:pt x="1687" y="1098"/>
                  </a:cubicBezTo>
                  <a:cubicBezTo>
                    <a:pt x="1700" y="1111"/>
                    <a:pt x="1713" y="1118"/>
                    <a:pt x="1734" y="1118"/>
                  </a:cubicBezTo>
                  <a:cubicBezTo>
                    <a:pt x="1754" y="1118"/>
                    <a:pt x="1780" y="1111"/>
                    <a:pt x="1821" y="1098"/>
                  </a:cubicBezTo>
                  <a:cubicBezTo>
                    <a:pt x="1847" y="1098"/>
                    <a:pt x="1874" y="1071"/>
                    <a:pt x="1928" y="1018"/>
                  </a:cubicBezTo>
                  <a:cubicBezTo>
                    <a:pt x="1954" y="991"/>
                    <a:pt x="1954" y="964"/>
                    <a:pt x="1928" y="937"/>
                  </a:cubicBezTo>
                  <a:cubicBezTo>
                    <a:pt x="1928" y="884"/>
                    <a:pt x="1874" y="857"/>
                    <a:pt x="1847" y="830"/>
                  </a:cubicBezTo>
                  <a:cubicBezTo>
                    <a:pt x="1580" y="670"/>
                    <a:pt x="1339" y="482"/>
                    <a:pt x="1071" y="349"/>
                  </a:cubicBezTo>
                  <a:cubicBezTo>
                    <a:pt x="803" y="215"/>
                    <a:pt x="536" y="8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643;p43">
              <a:extLst>
                <a:ext uri="{FF2B5EF4-FFF2-40B4-BE49-F238E27FC236}">
                  <a16:creationId xmlns:a16="http://schemas.microsoft.com/office/drawing/2014/main" xmlns="" id="{F324E44B-4DAE-8E74-FC3D-3E9604C19971}"/>
                </a:ext>
              </a:extLst>
            </p:cNvPr>
            <p:cNvSpPr/>
            <p:nvPr/>
          </p:nvSpPr>
          <p:spPr>
            <a:xfrm>
              <a:off x="8034275" y="4671525"/>
              <a:ext cx="63600" cy="33475"/>
            </a:xfrm>
            <a:custGeom>
              <a:avLst/>
              <a:gdLst/>
              <a:ahLst/>
              <a:cxnLst/>
              <a:rect l="l" t="t" r="r" b="b"/>
              <a:pathLst>
                <a:path w="2544" h="1339" extrusionOk="0">
                  <a:moveTo>
                    <a:pt x="2169" y="1205"/>
                  </a:moveTo>
                  <a:cubicBezTo>
                    <a:pt x="2169" y="1224"/>
                    <a:pt x="2195" y="1229"/>
                    <a:pt x="2211" y="1231"/>
                  </a:cubicBezTo>
                  <a:lnTo>
                    <a:pt x="2211" y="1231"/>
                  </a:lnTo>
                  <a:cubicBezTo>
                    <a:pt x="2197" y="1221"/>
                    <a:pt x="2183" y="1212"/>
                    <a:pt x="2169" y="1205"/>
                  </a:cubicBezTo>
                  <a:close/>
                  <a:moveTo>
                    <a:pt x="134" y="1"/>
                  </a:moveTo>
                  <a:cubicBezTo>
                    <a:pt x="134" y="81"/>
                    <a:pt x="108" y="81"/>
                    <a:pt x="81" y="81"/>
                  </a:cubicBezTo>
                  <a:cubicBezTo>
                    <a:pt x="54" y="108"/>
                    <a:pt x="1" y="134"/>
                    <a:pt x="1" y="161"/>
                  </a:cubicBezTo>
                  <a:cubicBezTo>
                    <a:pt x="1" y="215"/>
                    <a:pt x="1" y="242"/>
                    <a:pt x="54" y="268"/>
                  </a:cubicBezTo>
                  <a:cubicBezTo>
                    <a:pt x="81" y="295"/>
                    <a:pt x="108" y="349"/>
                    <a:pt x="134" y="349"/>
                  </a:cubicBezTo>
                  <a:cubicBezTo>
                    <a:pt x="268" y="375"/>
                    <a:pt x="429" y="429"/>
                    <a:pt x="563" y="482"/>
                  </a:cubicBezTo>
                  <a:lnTo>
                    <a:pt x="616" y="482"/>
                  </a:lnTo>
                  <a:cubicBezTo>
                    <a:pt x="1178" y="670"/>
                    <a:pt x="1714" y="911"/>
                    <a:pt x="2222" y="1232"/>
                  </a:cubicBezTo>
                  <a:cubicBezTo>
                    <a:pt x="2222" y="1232"/>
                    <a:pt x="2217" y="1232"/>
                    <a:pt x="2211" y="1231"/>
                  </a:cubicBezTo>
                  <a:lnTo>
                    <a:pt x="2211" y="1231"/>
                  </a:lnTo>
                  <a:cubicBezTo>
                    <a:pt x="2249" y="1258"/>
                    <a:pt x="2283" y="1292"/>
                    <a:pt x="2302" y="1312"/>
                  </a:cubicBezTo>
                  <a:cubicBezTo>
                    <a:pt x="2356" y="1339"/>
                    <a:pt x="2383" y="1339"/>
                    <a:pt x="2409" y="1339"/>
                  </a:cubicBezTo>
                  <a:cubicBezTo>
                    <a:pt x="2436" y="1339"/>
                    <a:pt x="2490" y="1312"/>
                    <a:pt x="2516" y="1285"/>
                  </a:cubicBezTo>
                  <a:cubicBezTo>
                    <a:pt x="2543" y="1232"/>
                    <a:pt x="2543" y="1205"/>
                    <a:pt x="2543" y="1178"/>
                  </a:cubicBezTo>
                  <a:cubicBezTo>
                    <a:pt x="2543" y="1152"/>
                    <a:pt x="2516" y="1098"/>
                    <a:pt x="2490" y="1071"/>
                  </a:cubicBezTo>
                  <a:cubicBezTo>
                    <a:pt x="2142" y="830"/>
                    <a:pt x="1767" y="616"/>
                    <a:pt x="1366" y="429"/>
                  </a:cubicBezTo>
                  <a:cubicBezTo>
                    <a:pt x="964" y="268"/>
                    <a:pt x="563" y="108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644;p43">
              <a:extLst>
                <a:ext uri="{FF2B5EF4-FFF2-40B4-BE49-F238E27FC236}">
                  <a16:creationId xmlns:a16="http://schemas.microsoft.com/office/drawing/2014/main" xmlns="" id="{CB7AE5B1-FB5C-0CAD-87AB-ED0F43997E5B}"/>
                </a:ext>
              </a:extLst>
            </p:cNvPr>
            <p:cNvSpPr/>
            <p:nvPr/>
          </p:nvSpPr>
          <p:spPr>
            <a:xfrm>
              <a:off x="8032275" y="4672725"/>
              <a:ext cx="65600" cy="33300"/>
            </a:xfrm>
            <a:custGeom>
              <a:avLst/>
              <a:gdLst/>
              <a:ahLst/>
              <a:cxnLst/>
              <a:rect l="l" t="t" r="r" b="b"/>
              <a:pathLst>
                <a:path w="2624" h="1332" extrusionOk="0">
                  <a:moveTo>
                    <a:pt x="120" y="1"/>
                  </a:moveTo>
                  <a:cubicBezTo>
                    <a:pt x="40" y="1"/>
                    <a:pt x="0" y="67"/>
                    <a:pt x="0" y="113"/>
                  </a:cubicBezTo>
                  <a:cubicBezTo>
                    <a:pt x="0" y="167"/>
                    <a:pt x="0" y="194"/>
                    <a:pt x="27" y="220"/>
                  </a:cubicBezTo>
                  <a:cubicBezTo>
                    <a:pt x="54" y="247"/>
                    <a:pt x="81" y="301"/>
                    <a:pt x="134" y="301"/>
                  </a:cubicBezTo>
                  <a:cubicBezTo>
                    <a:pt x="348" y="354"/>
                    <a:pt x="616" y="434"/>
                    <a:pt x="857" y="515"/>
                  </a:cubicBezTo>
                  <a:cubicBezTo>
                    <a:pt x="1339" y="702"/>
                    <a:pt x="1767" y="889"/>
                    <a:pt x="2168" y="1157"/>
                  </a:cubicBezTo>
                  <a:lnTo>
                    <a:pt x="2195" y="1157"/>
                  </a:lnTo>
                  <a:cubicBezTo>
                    <a:pt x="2275" y="1184"/>
                    <a:pt x="2329" y="1264"/>
                    <a:pt x="2356" y="1291"/>
                  </a:cubicBezTo>
                  <a:cubicBezTo>
                    <a:pt x="2396" y="1318"/>
                    <a:pt x="2443" y="1331"/>
                    <a:pt x="2483" y="1331"/>
                  </a:cubicBezTo>
                  <a:cubicBezTo>
                    <a:pt x="2523" y="1331"/>
                    <a:pt x="2556" y="1318"/>
                    <a:pt x="2570" y="1291"/>
                  </a:cubicBezTo>
                  <a:cubicBezTo>
                    <a:pt x="2623" y="1237"/>
                    <a:pt x="2623" y="1130"/>
                    <a:pt x="2570" y="1077"/>
                  </a:cubicBezTo>
                  <a:cubicBezTo>
                    <a:pt x="2222" y="809"/>
                    <a:pt x="1874" y="622"/>
                    <a:pt x="1472" y="461"/>
                  </a:cubicBezTo>
                  <a:cubicBezTo>
                    <a:pt x="1071" y="301"/>
                    <a:pt x="616" y="167"/>
                    <a:pt x="188" y="6"/>
                  </a:cubicBezTo>
                  <a:lnTo>
                    <a:pt x="161" y="6"/>
                  </a:lnTo>
                  <a:cubicBezTo>
                    <a:pt x="146" y="2"/>
                    <a:pt x="133" y="1"/>
                    <a:pt x="120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645;p43">
              <a:extLst>
                <a:ext uri="{FF2B5EF4-FFF2-40B4-BE49-F238E27FC236}">
                  <a16:creationId xmlns:a16="http://schemas.microsoft.com/office/drawing/2014/main" xmlns="" id="{2E7645A8-C192-B2BF-BF2F-7133815B1E66}"/>
                </a:ext>
              </a:extLst>
            </p:cNvPr>
            <p:cNvSpPr/>
            <p:nvPr/>
          </p:nvSpPr>
          <p:spPr>
            <a:xfrm>
              <a:off x="8029600" y="4671525"/>
              <a:ext cx="64925" cy="32325"/>
            </a:xfrm>
            <a:custGeom>
              <a:avLst/>
              <a:gdLst/>
              <a:ahLst/>
              <a:cxnLst/>
              <a:rect l="l" t="t" r="r" b="b"/>
              <a:pathLst>
                <a:path w="2597" h="1293" extrusionOk="0">
                  <a:moveTo>
                    <a:pt x="188" y="1"/>
                  </a:moveTo>
                  <a:cubicBezTo>
                    <a:pt x="107" y="1"/>
                    <a:pt x="27" y="27"/>
                    <a:pt x="27" y="108"/>
                  </a:cubicBezTo>
                  <a:cubicBezTo>
                    <a:pt x="0" y="161"/>
                    <a:pt x="54" y="268"/>
                    <a:pt x="161" y="268"/>
                  </a:cubicBezTo>
                  <a:cubicBezTo>
                    <a:pt x="428" y="349"/>
                    <a:pt x="696" y="402"/>
                    <a:pt x="964" y="509"/>
                  </a:cubicBezTo>
                  <a:cubicBezTo>
                    <a:pt x="1365" y="643"/>
                    <a:pt x="1740" y="804"/>
                    <a:pt x="2061" y="1044"/>
                  </a:cubicBezTo>
                  <a:cubicBezTo>
                    <a:pt x="2168" y="1098"/>
                    <a:pt x="2248" y="1178"/>
                    <a:pt x="2329" y="1232"/>
                  </a:cubicBezTo>
                  <a:cubicBezTo>
                    <a:pt x="2369" y="1272"/>
                    <a:pt x="2409" y="1292"/>
                    <a:pt x="2446" y="1292"/>
                  </a:cubicBezTo>
                  <a:cubicBezTo>
                    <a:pt x="2483" y="1292"/>
                    <a:pt x="2516" y="1272"/>
                    <a:pt x="2543" y="1232"/>
                  </a:cubicBezTo>
                  <a:cubicBezTo>
                    <a:pt x="2596" y="1178"/>
                    <a:pt x="2596" y="1071"/>
                    <a:pt x="2543" y="1044"/>
                  </a:cubicBezTo>
                  <a:cubicBezTo>
                    <a:pt x="1874" y="509"/>
                    <a:pt x="1071" y="161"/>
                    <a:pt x="24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646;p43">
              <a:extLst>
                <a:ext uri="{FF2B5EF4-FFF2-40B4-BE49-F238E27FC236}">
                  <a16:creationId xmlns:a16="http://schemas.microsoft.com/office/drawing/2014/main" xmlns="" id="{32117F0E-8908-33BB-E4C1-EC630832EDEB}"/>
                </a:ext>
              </a:extLst>
            </p:cNvPr>
            <p:cNvSpPr/>
            <p:nvPr/>
          </p:nvSpPr>
          <p:spPr>
            <a:xfrm>
              <a:off x="8032275" y="4671525"/>
              <a:ext cx="63575" cy="33150"/>
            </a:xfrm>
            <a:custGeom>
              <a:avLst/>
              <a:gdLst/>
              <a:ahLst/>
              <a:cxnLst/>
              <a:rect l="l" t="t" r="r" b="b"/>
              <a:pathLst>
                <a:path w="2543" h="1326" extrusionOk="0">
                  <a:moveTo>
                    <a:pt x="2034" y="1152"/>
                  </a:moveTo>
                  <a:cubicBezTo>
                    <a:pt x="2034" y="1165"/>
                    <a:pt x="2041" y="1172"/>
                    <a:pt x="2044" y="1172"/>
                  </a:cubicBezTo>
                  <a:cubicBezTo>
                    <a:pt x="2048" y="1172"/>
                    <a:pt x="2048" y="1165"/>
                    <a:pt x="2034" y="1152"/>
                  </a:cubicBezTo>
                  <a:close/>
                  <a:moveTo>
                    <a:pt x="161" y="1"/>
                  </a:moveTo>
                  <a:cubicBezTo>
                    <a:pt x="54" y="1"/>
                    <a:pt x="0" y="27"/>
                    <a:pt x="0" y="108"/>
                  </a:cubicBezTo>
                  <a:cubicBezTo>
                    <a:pt x="0" y="134"/>
                    <a:pt x="0" y="161"/>
                    <a:pt x="27" y="215"/>
                  </a:cubicBezTo>
                  <a:cubicBezTo>
                    <a:pt x="54" y="242"/>
                    <a:pt x="81" y="268"/>
                    <a:pt x="134" y="268"/>
                  </a:cubicBezTo>
                  <a:cubicBezTo>
                    <a:pt x="295" y="349"/>
                    <a:pt x="455" y="375"/>
                    <a:pt x="616" y="429"/>
                  </a:cubicBezTo>
                  <a:cubicBezTo>
                    <a:pt x="1124" y="616"/>
                    <a:pt x="1633" y="830"/>
                    <a:pt x="2061" y="1152"/>
                  </a:cubicBezTo>
                  <a:cubicBezTo>
                    <a:pt x="2141" y="1178"/>
                    <a:pt x="2195" y="1232"/>
                    <a:pt x="2249" y="1285"/>
                  </a:cubicBezTo>
                  <a:cubicBezTo>
                    <a:pt x="2289" y="1312"/>
                    <a:pt x="2336" y="1326"/>
                    <a:pt x="2376" y="1326"/>
                  </a:cubicBezTo>
                  <a:cubicBezTo>
                    <a:pt x="2416" y="1326"/>
                    <a:pt x="2449" y="1312"/>
                    <a:pt x="2463" y="1285"/>
                  </a:cubicBezTo>
                  <a:cubicBezTo>
                    <a:pt x="2543" y="1205"/>
                    <a:pt x="2543" y="1098"/>
                    <a:pt x="2463" y="1071"/>
                  </a:cubicBezTo>
                  <a:cubicBezTo>
                    <a:pt x="2141" y="804"/>
                    <a:pt x="1767" y="616"/>
                    <a:pt x="1392" y="429"/>
                  </a:cubicBezTo>
                  <a:cubicBezTo>
                    <a:pt x="1017" y="268"/>
                    <a:pt x="616" y="134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647;p43">
              <a:extLst>
                <a:ext uri="{FF2B5EF4-FFF2-40B4-BE49-F238E27FC236}">
                  <a16:creationId xmlns:a16="http://schemas.microsoft.com/office/drawing/2014/main" xmlns="" id="{EB03AC43-836C-30E2-4EFA-5C7E01C26960}"/>
                </a:ext>
              </a:extLst>
            </p:cNvPr>
            <p:cNvSpPr/>
            <p:nvPr/>
          </p:nvSpPr>
          <p:spPr>
            <a:xfrm>
              <a:off x="8007500" y="4664825"/>
              <a:ext cx="69625" cy="29825"/>
            </a:xfrm>
            <a:custGeom>
              <a:avLst/>
              <a:gdLst/>
              <a:ahLst/>
              <a:cxnLst/>
              <a:rect l="l" t="t" r="r" b="b"/>
              <a:pathLst>
                <a:path w="2785" h="1193" extrusionOk="0">
                  <a:moveTo>
                    <a:pt x="188" y="1"/>
                  </a:moveTo>
                  <a:cubicBezTo>
                    <a:pt x="108" y="1"/>
                    <a:pt x="54" y="28"/>
                    <a:pt x="1" y="108"/>
                  </a:cubicBezTo>
                  <a:cubicBezTo>
                    <a:pt x="1" y="162"/>
                    <a:pt x="54" y="269"/>
                    <a:pt x="135" y="269"/>
                  </a:cubicBezTo>
                  <a:cubicBezTo>
                    <a:pt x="617" y="349"/>
                    <a:pt x="1045" y="429"/>
                    <a:pt x="1473" y="617"/>
                  </a:cubicBezTo>
                  <a:cubicBezTo>
                    <a:pt x="1794" y="697"/>
                    <a:pt x="2115" y="884"/>
                    <a:pt x="2383" y="1045"/>
                  </a:cubicBezTo>
                  <a:cubicBezTo>
                    <a:pt x="2410" y="1072"/>
                    <a:pt x="2490" y="1098"/>
                    <a:pt x="2517" y="1152"/>
                  </a:cubicBezTo>
                  <a:cubicBezTo>
                    <a:pt x="2557" y="1179"/>
                    <a:pt x="2597" y="1192"/>
                    <a:pt x="2634" y="1192"/>
                  </a:cubicBezTo>
                  <a:cubicBezTo>
                    <a:pt x="2671" y="1192"/>
                    <a:pt x="2704" y="1179"/>
                    <a:pt x="2731" y="1152"/>
                  </a:cubicBezTo>
                  <a:cubicBezTo>
                    <a:pt x="2785" y="1072"/>
                    <a:pt x="2785" y="965"/>
                    <a:pt x="2731" y="938"/>
                  </a:cubicBezTo>
                  <a:cubicBezTo>
                    <a:pt x="2544" y="804"/>
                    <a:pt x="2356" y="697"/>
                    <a:pt x="2196" y="617"/>
                  </a:cubicBezTo>
                  <a:cubicBezTo>
                    <a:pt x="1982" y="510"/>
                    <a:pt x="1741" y="402"/>
                    <a:pt x="1553" y="349"/>
                  </a:cubicBezTo>
                  <a:cubicBezTo>
                    <a:pt x="1125" y="215"/>
                    <a:pt x="670" y="108"/>
                    <a:pt x="21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648;p43">
              <a:extLst>
                <a:ext uri="{FF2B5EF4-FFF2-40B4-BE49-F238E27FC236}">
                  <a16:creationId xmlns:a16="http://schemas.microsoft.com/office/drawing/2014/main" xmlns="" id="{851E0B16-41CA-FB66-5C53-3C27ED086A01}"/>
                </a:ext>
              </a:extLst>
            </p:cNvPr>
            <p:cNvSpPr/>
            <p:nvPr/>
          </p:nvSpPr>
          <p:spPr>
            <a:xfrm>
              <a:off x="8044325" y="4675875"/>
              <a:ext cx="14725" cy="10275"/>
            </a:xfrm>
            <a:custGeom>
              <a:avLst/>
              <a:gdLst/>
              <a:ahLst/>
              <a:cxnLst/>
              <a:rect l="l" t="t" r="r" b="b"/>
              <a:pathLst>
                <a:path w="589" h="411" extrusionOk="0">
                  <a:moveTo>
                    <a:pt x="181" y="1"/>
                  </a:moveTo>
                  <a:cubicBezTo>
                    <a:pt x="174" y="1"/>
                    <a:pt x="161" y="14"/>
                    <a:pt x="134" y="41"/>
                  </a:cubicBezTo>
                  <a:cubicBezTo>
                    <a:pt x="107" y="41"/>
                    <a:pt x="80" y="68"/>
                    <a:pt x="54" y="94"/>
                  </a:cubicBezTo>
                  <a:cubicBezTo>
                    <a:pt x="0" y="175"/>
                    <a:pt x="54" y="255"/>
                    <a:pt x="107" y="308"/>
                  </a:cubicBezTo>
                  <a:cubicBezTo>
                    <a:pt x="187" y="335"/>
                    <a:pt x="268" y="362"/>
                    <a:pt x="348" y="389"/>
                  </a:cubicBezTo>
                  <a:cubicBezTo>
                    <a:pt x="364" y="404"/>
                    <a:pt x="384" y="411"/>
                    <a:pt x="405" y="411"/>
                  </a:cubicBezTo>
                  <a:cubicBezTo>
                    <a:pt x="457" y="411"/>
                    <a:pt x="516" y="373"/>
                    <a:pt x="535" y="335"/>
                  </a:cubicBezTo>
                  <a:cubicBezTo>
                    <a:pt x="589" y="255"/>
                    <a:pt x="535" y="175"/>
                    <a:pt x="482" y="121"/>
                  </a:cubicBezTo>
                  <a:cubicBezTo>
                    <a:pt x="401" y="94"/>
                    <a:pt x="321" y="68"/>
                    <a:pt x="241" y="41"/>
                  </a:cubicBezTo>
                  <a:lnTo>
                    <a:pt x="187" y="41"/>
                  </a:lnTo>
                  <a:cubicBezTo>
                    <a:pt x="187" y="14"/>
                    <a:pt x="187" y="1"/>
                    <a:pt x="18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649;p43">
              <a:extLst>
                <a:ext uri="{FF2B5EF4-FFF2-40B4-BE49-F238E27FC236}">
                  <a16:creationId xmlns:a16="http://schemas.microsoft.com/office/drawing/2014/main" xmlns="" id="{6421BE9D-858C-D429-DA65-72BF1BC0338D}"/>
                </a:ext>
              </a:extLst>
            </p:cNvPr>
            <p:cNvSpPr/>
            <p:nvPr/>
          </p:nvSpPr>
          <p:spPr>
            <a:xfrm>
              <a:off x="7996125" y="4660825"/>
              <a:ext cx="61600" cy="25325"/>
            </a:xfrm>
            <a:custGeom>
              <a:avLst/>
              <a:gdLst/>
              <a:ahLst/>
              <a:cxnLst/>
              <a:rect l="l" t="t" r="r" b="b"/>
              <a:pathLst>
                <a:path w="2464" h="1013" extrusionOk="0">
                  <a:moveTo>
                    <a:pt x="161" y="0"/>
                  </a:moveTo>
                  <a:cubicBezTo>
                    <a:pt x="108" y="0"/>
                    <a:pt x="28" y="54"/>
                    <a:pt x="1" y="134"/>
                  </a:cubicBezTo>
                  <a:cubicBezTo>
                    <a:pt x="1" y="188"/>
                    <a:pt x="28" y="295"/>
                    <a:pt x="135" y="295"/>
                  </a:cubicBezTo>
                  <a:cubicBezTo>
                    <a:pt x="563" y="402"/>
                    <a:pt x="991" y="509"/>
                    <a:pt x="1393" y="643"/>
                  </a:cubicBezTo>
                  <a:lnTo>
                    <a:pt x="1446" y="643"/>
                  </a:lnTo>
                  <a:cubicBezTo>
                    <a:pt x="1687" y="723"/>
                    <a:pt x="1982" y="830"/>
                    <a:pt x="2249" y="991"/>
                  </a:cubicBezTo>
                  <a:cubicBezTo>
                    <a:pt x="2265" y="1006"/>
                    <a:pt x="2285" y="1013"/>
                    <a:pt x="2307" y="1013"/>
                  </a:cubicBezTo>
                  <a:cubicBezTo>
                    <a:pt x="2359" y="1013"/>
                    <a:pt x="2418" y="975"/>
                    <a:pt x="2437" y="937"/>
                  </a:cubicBezTo>
                  <a:cubicBezTo>
                    <a:pt x="2463" y="857"/>
                    <a:pt x="2437" y="777"/>
                    <a:pt x="2356" y="723"/>
                  </a:cubicBezTo>
                  <a:cubicBezTo>
                    <a:pt x="1687" y="375"/>
                    <a:pt x="938" y="161"/>
                    <a:pt x="188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650;p43">
              <a:extLst>
                <a:ext uri="{FF2B5EF4-FFF2-40B4-BE49-F238E27FC236}">
                  <a16:creationId xmlns:a16="http://schemas.microsoft.com/office/drawing/2014/main" xmlns="" id="{F583AED8-215F-53BB-3B3C-433F05D8B7C9}"/>
                </a:ext>
              </a:extLst>
            </p:cNvPr>
            <p:cNvSpPr/>
            <p:nvPr/>
          </p:nvSpPr>
          <p:spPr>
            <a:xfrm>
              <a:off x="8087150" y="4698975"/>
              <a:ext cx="36825" cy="29800"/>
            </a:xfrm>
            <a:custGeom>
              <a:avLst/>
              <a:gdLst/>
              <a:ahLst/>
              <a:cxnLst/>
              <a:rect l="l" t="t" r="r" b="b"/>
              <a:pathLst>
                <a:path w="1473" h="1192" extrusionOk="0">
                  <a:moveTo>
                    <a:pt x="161" y="0"/>
                  </a:moveTo>
                  <a:cubicBezTo>
                    <a:pt x="107" y="0"/>
                    <a:pt x="80" y="0"/>
                    <a:pt x="27" y="80"/>
                  </a:cubicBezTo>
                  <a:cubicBezTo>
                    <a:pt x="0" y="134"/>
                    <a:pt x="0" y="241"/>
                    <a:pt x="107" y="268"/>
                  </a:cubicBezTo>
                  <a:cubicBezTo>
                    <a:pt x="375" y="401"/>
                    <a:pt x="616" y="589"/>
                    <a:pt x="830" y="749"/>
                  </a:cubicBezTo>
                  <a:cubicBezTo>
                    <a:pt x="964" y="857"/>
                    <a:pt x="1097" y="990"/>
                    <a:pt x="1231" y="1151"/>
                  </a:cubicBezTo>
                  <a:cubicBezTo>
                    <a:pt x="1271" y="1178"/>
                    <a:pt x="1318" y="1191"/>
                    <a:pt x="1358" y="1191"/>
                  </a:cubicBezTo>
                  <a:cubicBezTo>
                    <a:pt x="1399" y="1191"/>
                    <a:pt x="1432" y="1178"/>
                    <a:pt x="1445" y="1151"/>
                  </a:cubicBezTo>
                  <a:cubicBezTo>
                    <a:pt x="1472" y="1124"/>
                    <a:pt x="1472" y="1071"/>
                    <a:pt x="1472" y="1044"/>
                  </a:cubicBezTo>
                  <a:cubicBezTo>
                    <a:pt x="1472" y="1017"/>
                    <a:pt x="1472" y="990"/>
                    <a:pt x="1445" y="937"/>
                  </a:cubicBezTo>
                  <a:cubicBezTo>
                    <a:pt x="1097" y="535"/>
                    <a:pt x="669" y="268"/>
                    <a:pt x="241" y="54"/>
                  </a:cubicBezTo>
                  <a:cubicBezTo>
                    <a:pt x="214" y="54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651;p43">
              <a:extLst>
                <a:ext uri="{FF2B5EF4-FFF2-40B4-BE49-F238E27FC236}">
                  <a16:creationId xmlns:a16="http://schemas.microsoft.com/office/drawing/2014/main" xmlns="" id="{97F9D822-55AF-4C02-C3A1-562154E7B25D}"/>
                </a:ext>
              </a:extLst>
            </p:cNvPr>
            <p:cNvSpPr/>
            <p:nvPr/>
          </p:nvSpPr>
          <p:spPr>
            <a:xfrm>
              <a:off x="8077100" y="4691350"/>
              <a:ext cx="45525" cy="35250"/>
            </a:xfrm>
            <a:custGeom>
              <a:avLst/>
              <a:gdLst/>
              <a:ahLst/>
              <a:cxnLst/>
              <a:rect l="l" t="t" r="r" b="b"/>
              <a:pathLst>
                <a:path w="1821" h="1410" extrusionOk="0">
                  <a:moveTo>
                    <a:pt x="125" y="1"/>
                  </a:moveTo>
                  <a:cubicBezTo>
                    <a:pt x="93" y="1"/>
                    <a:pt x="67" y="31"/>
                    <a:pt x="27" y="91"/>
                  </a:cubicBezTo>
                  <a:cubicBezTo>
                    <a:pt x="1" y="144"/>
                    <a:pt x="27" y="251"/>
                    <a:pt x="108" y="278"/>
                  </a:cubicBezTo>
                  <a:cubicBezTo>
                    <a:pt x="429" y="519"/>
                    <a:pt x="803" y="706"/>
                    <a:pt x="1098" y="947"/>
                  </a:cubicBezTo>
                  <a:cubicBezTo>
                    <a:pt x="1285" y="1081"/>
                    <a:pt x="1419" y="1188"/>
                    <a:pt x="1553" y="1349"/>
                  </a:cubicBezTo>
                  <a:cubicBezTo>
                    <a:pt x="1580" y="1389"/>
                    <a:pt x="1620" y="1409"/>
                    <a:pt x="1657" y="1409"/>
                  </a:cubicBezTo>
                  <a:cubicBezTo>
                    <a:pt x="1693" y="1409"/>
                    <a:pt x="1727" y="1389"/>
                    <a:pt x="1740" y="1349"/>
                  </a:cubicBezTo>
                  <a:cubicBezTo>
                    <a:pt x="1821" y="1295"/>
                    <a:pt x="1821" y="1188"/>
                    <a:pt x="1740" y="1162"/>
                  </a:cubicBezTo>
                  <a:cubicBezTo>
                    <a:pt x="1312" y="680"/>
                    <a:pt x="777" y="385"/>
                    <a:pt x="241" y="37"/>
                  </a:cubicBezTo>
                  <a:cubicBezTo>
                    <a:pt x="215" y="37"/>
                    <a:pt x="215" y="11"/>
                    <a:pt x="161" y="11"/>
                  </a:cubicBezTo>
                  <a:cubicBezTo>
                    <a:pt x="148" y="4"/>
                    <a:pt x="136" y="1"/>
                    <a:pt x="125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652;p43">
              <a:extLst>
                <a:ext uri="{FF2B5EF4-FFF2-40B4-BE49-F238E27FC236}">
                  <a16:creationId xmlns:a16="http://schemas.microsoft.com/office/drawing/2014/main" xmlns="" id="{08EDC79A-6838-727A-93B0-475B27E36581}"/>
                </a:ext>
              </a:extLst>
            </p:cNvPr>
            <p:cNvSpPr/>
            <p:nvPr/>
          </p:nvSpPr>
          <p:spPr>
            <a:xfrm>
              <a:off x="8073750" y="4688925"/>
              <a:ext cx="48875" cy="35000"/>
            </a:xfrm>
            <a:custGeom>
              <a:avLst/>
              <a:gdLst/>
              <a:ahLst/>
              <a:cxnLst/>
              <a:rect l="l" t="t" r="r" b="b"/>
              <a:pathLst>
                <a:path w="1955" h="1400" extrusionOk="0">
                  <a:moveTo>
                    <a:pt x="161" y="1"/>
                  </a:moveTo>
                  <a:cubicBezTo>
                    <a:pt x="135" y="54"/>
                    <a:pt x="81" y="54"/>
                    <a:pt x="27" y="108"/>
                  </a:cubicBezTo>
                  <a:cubicBezTo>
                    <a:pt x="1" y="188"/>
                    <a:pt x="1" y="268"/>
                    <a:pt x="108" y="322"/>
                  </a:cubicBezTo>
                  <a:cubicBezTo>
                    <a:pt x="536" y="536"/>
                    <a:pt x="964" y="777"/>
                    <a:pt x="1339" y="1071"/>
                  </a:cubicBezTo>
                  <a:cubicBezTo>
                    <a:pt x="1446" y="1178"/>
                    <a:pt x="1580" y="1259"/>
                    <a:pt x="1687" y="1339"/>
                  </a:cubicBezTo>
                  <a:cubicBezTo>
                    <a:pt x="1714" y="1379"/>
                    <a:pt x="1754" y="1399"/>
                    <a:pt x="1791" y="1399"/>
                  </a:cubicBezTo>
                  <a:cubicBezTo>
                    <a:pt x="1827" y="1399"/>
                    <a:pt x="1861" y="1379"/>
                    <a:pt x="1874" y="1339"/>
                  </a:cubicBezTo>
                  <a:cubicBezTo>
                    <a:pt x="1955" y="1285"/>
                    <a:pt x="1955" y="1178"/>
                    <a:pt x="1874" y="1151"/>
                  </a:cubicBezTo>
                  <a:cubicBezTo>
                    <a:pt x="1419" y="670"/>
                    <a:pt x="804" y="375"/>
                    <a:pt x="242" y="54"/>
                  </a:cubicBezTo>
                  <a:cubicBezTo>
                    <a:pt x="215" y="54"/>
                    <a:pt x="161" y="1"/>
                    <a:pt x="161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653;p43">
              <a:extLst>
                <a:ext uri="{FF2B5EF4-FFF2-40B4-BE49-F238E27FC236}">
                  <a16:creationId xmlns:a16="http://schemas.microsoft.com/office/drawing/2014/main" xmlns="" id="{3A2FD6F6-8D3E-E2AF-D02E-413B436FF67A}"/>
                </a:ext>
              </a:extLst>
            </p:cNvPr>
            <p:cNvSpPr/>
            <p:nvPr/>
          </p:nvSpPr>
          <p:spPr>
            <a:xfrm>
              <a:off x="8075750" y="4688925"/>
              <a:ext cx="47550" cy="36500"/>
            </a:xfrm>
            <a:custGeom>
              <a:avLst/>
              <a:gdLst/>
              <a:ahLst/>
              <a:cxnLst/>
              <a:rect l="l" t="t" r="r" b="b"/>
              <a:pathLst>
                <a:path w="1902" h="1460" extrusionOk="0">
                  <a:moveTo>
                    <a:pt x="1099" y="916"/>
                  </a:moveTo>
                  <a:lnTo>
                    <a:pt x="1099" y="916"/>
                  </a:lnTo>
                  <a:cubicBezTo>
                    <a:pt x="1102" y="937"/>
                    <a:pt x="1125" y="937"/>
                    <a:pt x="1125" y="937"/>
                  </a:cubicBezTo>
                  <a:cubicBezTo>
                    <a:pt x="1116" y="930"/>
                    <a:pt x="1108" y="923"/>
                    <a:pt x="1099" y="916"/>
                  </a:cubicBezTo>
                  <a:close/>
                  <a:moveTo>
                    <a:pt x="162" y="1"/>
                  </a:moveTo>
                  <a:cubicBezTo>
                    <a:pt x="81" y="1"/>
                    <a:pt x="55" y="54"/>
                    <a:pt x="28" y="81"/>
                  </a:cubicBezTo>
                  <a:cubicBezTo>
                    <a:pt x="1" y="134"/>
                    <a:pt x="1" y="241"/>
                    <a:pt x="81" y="268"/>
                  </a:cubicBezTo>
                  <a:cubicBezTo>
                    <a:pt x="446" y="476"/>
                    <a:pt x="785" y="659"/>
                    <a:pt x="1099" y="916"/>
                  </a:cubicBezTo>
                  <a:lnTo>
                    <a:pt x="1099" y="916"/>
                  </a:lnTo>
                  <a:cubicBezTo>
                    <a:pt x="1098" y="914"/>
                    <a:pt x="1098" y="912"/>
                    <a:pt x="1098" y="911"/>
                  </a:cubicBezTo>
                  <a:lnTo>
                    <a:pt x="1098" y="911"/>
                  </a:lnTo>
                  <a:cubicBezTo>
                    <a:pt x="1286" y="1044"/>
                    <a:pt x="1473" y="1205"/>
                    <a:pt x="1634" y="1419"/>
                  </a:cubicBezTo>
                  <a:cubicBezTo>
                    <a:pt x="1660" y="1446"/>
                    <a:pt x="1701" y="1459"/>
                    <a:pt x="1737" y="1459"/>
                  </a:cubicBezTo>
                  <a:cubicBezTo>
                    <a:pt x="1774" y="1459"/>
                    <a:pt x="1808" y="1446"/>
                    <a:pt x="1821" y="1419"/>
                  </a:cubicBezTo>
                  <a:cubicBezTo>
                    <a:pt x="1901" y="1339"/>
                    <a:pt x="1901" y="1259"/>
                    <a:pt x="1821" y="1205"/>
                  </a:cubicBezTo>
                  <a:cubicBezTo>
                    <a:pt x="1393" y="696"/>
                    <a:pt x="831" y="348"/>
                    <a:pt x="215" y="27"/>
                  </a:cubicBezTo>
                  <a:cubicBezTo>
                    <a:pt x="188" y="27"/>
                    <a:pt x="162" y="1"/>
                    <a:pt x="162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654;p43">
              <a:extLst>
                <a:ext uri="{FF2B5EF4-FFF2-40B4-BE49-F238E27FC236}">
                  <a16:creationId xmlns:a16="http://schemas.microsoft.com/office/drawing/2014/main" xmlns="" id="{A8947DBB-6A39-2423-0210-7227BEF60507}"/>
                </a:ext>
              </a:extLst>
            </p:cNvPr>
            <p:cNvSpPr/>
            <p:nvPr/>
          </p:nvSpPr>
          <p:spPr>
            <a:xfrm>
              <a:off x="8062375" y="4683575"/>
              <a:ext cx="60250" cy="41175"/>
            </a:xfrm>
            <a:custGeom>
              <a:avLst/>
              <a:gdLst/>
              <a:ahLst/>
              <a:cxnLst/>
              <a:rect l="l" t="t" r="r" b="b"/>
              <a:pathLst>
                <a:path w="2410" h="1647" extrusionOk="0">
                  <a:moveTo>
                    <a:pt x="161" y="0"/>
                  </a:moveTo>
                  <a:lnTo>
                    <a:pt x="135" y="27"/>
                  </a:lnTo>
                  <a:cubicBezTo>
                    <a:pt x="81" y="27"/>
                    <a:pt x="54" y="54"/>
                    <a:pt x="27" y="81"/>
                  </a:cubicBezTo>
                  <a:cubicBezTo>
                    <a:pt x="1" y="161"/>
                    <a:pt x="1" y="268"/>
                    <a:pt x="81" y="295"/>
                  </a:cubicBezTo>
                  <a:cubicBezTo>
                    <a:pt x="670" y="562"/>
                    <a:pt x="1205" y="857"/>
                    <a:pt x="1687" y="1232"/>
                  </a:cubicBezTo>
                  <a:cubicBezTo>
                    <a:pt x="1874" y="1365"/>
                    <a:pt x="2008" y="1473"/>
                    <a:pt x="2142" y="1606"/>
                  </a:cubicBezTo>
                  <a:cubicBezTo>
                    <a:pt x="2169" y="1633"/>
                    <a:pt x="2209" y="1646"/>
                    <a:pt x="2246" y="1646"/>
                  </a:cubicBezTo>
                  <a:cubicBezTo>
                    <a:pt x="2282" y="1646"/>
                    <a:pt x="2316" y="1633"/>
                    <a:pt x="2329" y="1606"/>
                  </a:cubicBezTo>
                  <a:cubicBezTo>
                    <a:pt x="2410" y="1526"/>
                    <a:pt x="2410" y="1419"/>
                    <a:pt x="2329" y="1392"/>
                  </a:cubicBezTo>
                  <a:cubicBezTo>
                    <a:pt x="1740" y="803"/>
                    <a:pt x="991" y="402"/>
                    <a:pt x="215" y="27"/>
                  </a:cubicBezTo>
                  <a:cubicBezTo>
                    <a:pt x="188" y="27"/>
                    <a:pt x="161" y="0"/>
                    <a:pt x="161" y="0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655;p43">
              <a:extLst>
                <a:ext uri="{FF2B5EF4-FFF2-40B4-BE49-F238E27FC236}">
                  <a16:creationId xmlns:a16="http://schemas.microsoft.com/office/drawing/2014/main" xmlns="" id="{622DB788-3E6B-4B5E-5213-4E551517CAB1}"/>
                </a:ext>
              </a:extLst>
            </p:cNvPr>
            <p:cNvSpPr/>
            <p:nvPr/>
          </p:nvSpPr>
          <p:spPr>
            <a:xfrm>
              <a:off x="8083125" y="4694275"/>
              <a:ext cx="18100" cy="15300"/>
            </a:xfrm>
            <a:custGeom>
              <a:avLst/>
              <a:gdLst/>
              <a:ahLst/>
              <a:cxnLst/>
              <a:rect l="l" t="t" r="r" b="b"/>
              <a:pathLst>
                <a:path w="724" h="612" extrusionOk="0">
                  <a:moveTo>
                    <a:pt x="188" y="1"/>
                  </a:moveTo>
                  <a:cubicBezTo>
                    <a:pt x="107" y="27"/>
                    <a:pt x="27" y="54"/>
                    <a:pt x="27" y="108"/>
                  </a:cubicBezTo>
                  <a:cubicBezTo>
                    <a:pt x="0" y="161"/>
                    <a:pt x="27" y="268"/>
                    <a:pt x="107" y="295"/>
                  </a:cubicBezTo>
                  <a:lnTo>
                    <a:pt x="509" y="589"/>
                  </a:lnTo>
                  <a:cubicBezTo>
                    <a:pt x="525" y="605"/>
                    <a:pt x="545" y="612"/>
                    <a:pt x="566" y="612"/>
                  </a:cubicBezTo>
                  <a:cubicBezTo>
                    <a:pt x="618" y="612"/>
                    <a:pt x="677" y="574"/>
                    <a:pt x="696" y="536"/>
                  </a:cubicBezTo>
                  <a:cubicBezTo>
                    <a:pt x="723" y="509"/>
                    <a:pt x="723" y="456"/>
                    <a:pt x="723" y="429"/>
                  </a:cubicBezTo>
                  <a:cubicBezTo>
                    <a:pt x="723" y="402"/>
                    <a:pt x="696" y="375"/>
                    <a:pt x="670" y="322"/>
                  </a:cubicBezTo>
                  <a:lnTo>
                    <a:pt x="268" y="27"/>
                  </a:lnTo>
                  <a:cubicBezTo>
                    <a:pt x="241" y="27"/>
                    <a:pt x="241" y="1"/>
                    <a:pt x="188" y="1"/>
                  </a:cubicBezTo>
                  <a:close/>
                </a:path>
              </a:pathLst>
            </a:custGeom>
            <a:solidFill>
              <a:srgbClr val="FFD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656;p43">
              <a:extLst>
                <a:ext uri="{FF2B5EF4-FFF2-40B4-BE49-F238E27FC236}">
                  <a16:creationId xmlns:a16="http://schemas.microsoft.com/office/drawing/2014/main" xmlns="" id="{9A03FB03-53DF-2F84-9E35-2EBC1CD6AB3C}"/>
                </a:ext>
              </a:extLst>
            </p:cNvPr>
            <p:cNvSpPr/>
            <p:nvPr/>
          </p:nvSpPr>
          <p:spPr>
            <a:xfrm>
              <a:off x="7759250" y="4654800"/>
              <a:ext cx="437650" cy="477125"/>
            </a:xfrm>
            <a:custGeom>
              <a:avLst/>
              <a:gdLst/>
              <a:ahLst/>
              <a:cxnLst/>
              <a:rect l="l" t="t" r="r" b="b"/>
              <a:pathLst>
                <a:path w="17506" h="19085" extrusionOk="0">
                  <a:moveTo>
                    <a:pt x="6291" y="0"/>
                  </a:moveTo>
                  <a:cubicBezTo>
                    <a:pt x="6585" y="0"/>
                    <a:pt x="6906" y="27"/>
                    <a:pt x="7201" y="81"/>
                  </a:cubicBezTo>
                  <a:cubicBezTo>
                    <a:pt x="8057" y="161"/>
                    <a:pt x="8941" y="295"/>
                    <a:pt x="9770" y="536"/>
                  </a:cubicBezTo>
                  <a:cubicBezTo>
                    <a:pt x="10573" y="777"/>
                    <a:pt x="11376" y="1071"/>
                    <a:pt x="12126" y="1499"/>
                  </a:cubicBezTo>
                  <a:cubicBezTo>
                    <a:pt x="12822" y="1901"/>
                    <a:pt x="13491" y="2409"/>
                    <a:pt x="14026" y="3052"/>
                  </a:cubicBezTo>
                  <a:cubicBezTo>
                    <a:pt x="14294" y="3346"/>
                    <a:pt x="14561" y="3694"/>
                    <a:pt x="14749" y="4042"/>
                  </a:cubicBezTo>
                  <a:cubicBezTo>
                    <a:pt x="14883" y="4256"/>
                    <a:pt x="14990" y="4444"/>
                    <a:pt x="15097" y="4658"/>
                  </a:cubicBezTo>
                  <a:cubicBezTo>
                    <a:pt x="15204" y="4899"/>
                    <a:pt x="15284" y="5086"/>
                    <a:pt x="15391" y="5327"/>
                  </a:cubicBezTo>
                  <a:cubicBezTo>
                    <a:pt x="15766" y="6183"/>
                    <a:pt x="16033" y="7120"/>
                    <a:pt x="16141" y="8110"/>
                  </a:cubicBezTo>
                  <a:cubicBezTo>
                    <a:pt x="16221" y="8994"/>
                    <a:pt x="16221" y="9931"/>
                    <a:pt x="16087" y="10841"/>
                  </a:cubicBezTo>
                  <a:cubicBezTo>
                    <a:pt x="16033" y="11269"/>
                    <a:pt x="15900" y="11724"/>
                    <a:pt x="15766" y="12152"/>
                  </a:cubicBezTo>
                  <a:cubicBezTo>
                    <a:pt x="15632" y="12580"/>
                    <a:pt x="15418" y="12982"/>
                    <a:pt x="15230" y="13383"/>
                  </a:cubicBezTo>
                  <a:cubicBezTo>
                    <a:pt x="14802" y="14213"/>
                    <a:pt x="14187" y="14962"/>
                    <a:pt x="13491" y="15605"/>
                  </a:cubicBezTo>
                  <a:cubicBezTo>
                    <a:pt x="12741" y="16301"/>
                    <a:pt x="11885" y="16863"/>
                    <a:pt x="10948" y="17291"/>
                  </a:cubicBezTo>
                  <a:cubicBezTo>
                    <a:pt x="10466" y="17505"/>
                    <a:pt x="10011" y="17693"/>
                    <a:pt x="9503" y="17826"/>
                  </a:cubicBezTo>
                  <a:cubicBezTo>
                    <a:pt x="8994" y="17960"/>
                    <a:pt x="8512" y="18094"/>
                    <a:pt x="8004" y="18201"/>
                  </a:cubicBezTo>
                  <a:cubicBezTo>
                    <a:pt x="6960" y="18362"/>
                    <a:pt x="5889" y="18442"/>
                    <a:pt x="4845" y="18442"/>
                  </a:cubicBezTo>
                  <a:cubicBezTo>
                    <a:pt x="3775" y="18415"/>
                    <a:pt x="2758" y="18308"/>
                    <a:pt x="1687" y="18148"/>
                  </a:cubicBezTo>
                  <a:cubicBezTo>
                    <a:pt x="1098" y="18041"/>
                    <a:pt x="536" y="17933"/>
                    <a:pt x="1" y="17800"/>
                  </a:cubicBezTo>
                  <a:lnTo>
                    <a:pt x="1" y="17800"/>
                  </a:lnTo>
                  <a:cubicBezTo>
                    <a:pt x="750" y="18148"/>
                    <a:pt x="1500" y="18415"/>
                    <a:pt x="2383" y="18629"/>
                  </a:cubicBezTo>
                  <a:cubicBezTo>
                    <a:pt x="3507" y="18897"/>
                    <a:pt x="4765" y="19084"/>
                    <a:pt x="5996" y="19084"/>
                  </a:cubicBezTo>
                  <a:cubicBezTo>
                    <a:pt x="6532" y="19084"/>
                    <a:pt x="7094" y="19031"/>
                    <a:pt x="7709" y="18977"/>
                  </a:cubicBezTo>
                  <a:cubicBezTo>
                    <a:pt x="8191" y="18897"/>
                    <a:pt x="8726" y="18843"/>
                    <a:pt x="9235" y="18763"/>
                  </a:cubicBezTo>
                  <a:cubicBezTo>
                    <a:pt x="10306" y="18576"/>
                    <a:pt x="11323" y="18308"/>
                    <a:pt x="12206" y="17933"/>
                  </a:cubicBezTo>
                  <a:cubicBezTo>
                    <a:pt x="13196" y="17532"/>
                    <a:pt x="14053" y="16997"/>
                    <a:pt x="14802" y="16354"/>
                  </a:cubicBezTo>
                  <a:cubicBezTo>
                    <a:pt x="15150" y="16033"/>
                    <a:pt x="15525" y="15658"/>
                    <a:pt x="15819" y="15230"/>
                  </a:cubicBezTo>
                  <a:cubicBezTo>
                    <a:pt x="16141" y="14829"/>
                    <a:pt x="16435" y="14347"/>
                    <a:pt x="16676" y="13812"/>
                  </a:cubicBezTo>
                  <a:cubicBezTo>
                    <a:pt x="17104" y="12848"/>
                    <a:pt x="17372" y="11777"/>
                    <a:pt x="17425" y="10573"/>
                  </a:cubicBezTo>
                  <a:cubicBezTo>
                    <a:pt x="17506" y="9476"/>
                    <a:pt x="17372" y="8298"/>
                    <a:pt x="17104" y="7174"/>
                  </a:cubicBezTo>
                  <a:cubicBezTo>
                    <a:pt x="16970" y="6638"/>
                    <a:pt x="16810" y="6103"/>
                    <a:pt x="16569" y="5568"/>
                  </a:cubicBezTo>
                  <a:cubicBezTo>
                    <a:pt x="16328" y="4979"/>
                    <a:pt x="16087" y="4524"/>
                    <a:pt x="15819" y="4096"/>
                  </a:cubicBezTo>
                  <a:cubicBezTo>
                    <a:pt x="15552" y="3641"/>
                    <a:pt x="15204" y="3212"/>
                    <a:pt x="14829" y="2811"/>
                  </a:cubicBezTo>
                  <a:cubicBezTo>
                    <a:pt x="14615" y="2624"/>
                    <a:pt x="14401" y="2409"/>
                    <a:pt x="14160" y="2249"/>
                  </a:cubicBezTo>
                  <a:cubicBezTo>
                    <a:pt x="13785" y="1901"/>
                    <a:pt x="13330" y="1633"/>
                    <a:pt x="12929" y="1419"/>
                  </a:cubicBezTo>
                  <a:lnTo>
                    <a:pt x="12875" y="1419"/>
                  </a:lnTo>
                  <a:cubicBezTo>
                    <a:pt x="12688" y="1285"/>
                    <a:pt x="12447" y="1178"/>
                    <a:pt x="12206" y="1071"/>
                  </a:cubicBezTo>
                  <a:cubicBezTo>
                    <a:pt x="12179" y="1071"/>
                    <a:pt x="12152" y="1044"/>
                    <a:pt x="12126" y="1044"/>
                  </a:cubicBezTo>
                  <a:cubicBezTo>
                    <a:pt x="11885" y="937"/>
                    <a:pt x="11671" y="830"/>
                    <a:pt x="11483" y="777"/>
                  </a:cubicBezTo>
                  <a:cubicBezTo>
                    <a:pt x="11323" y="696"/>
                    <a:pt x="11109" y="670"/>
                    <a:pt x="10948" y="616"/>
                  </a:cubicBezTo>
                  <a:lnTo>
                    <a:pt x="10654" y="509"/>
                  </a:lnTo>
                  <a:lnTo>
                    <a:pt x="10252" y="402"/>
                  </a:lnTo>
                  <a:cubicBezTo>
                    <a:pt x="9797" y="268"/>
                    <a:pt x="9315" y="215"/>
                    <a:pt x="8807" y="134"/>
                  </a:cubicBezTo>
                  <a:cubicBezTo>
                    <a:pt x="8512" y="81"/>
                    <a:pt x="8138" y="27"/>
                    <a:pt x="7709" y="27"/>
                  </a:cubicBezTo>
                  <a:lnTo>
                    <a:pt x="7388" y="27"/>
                  </a:lnTo>
                  <a:cubicBezTo>
                    <a:pt x="7254" y="0"/>
                    <a:pt x="7120" y="0"/>
                    <a:pt x="7040" y="0"/>
                  </a:cubicBezTo>
                  <a:close/>
                </a:path>
              </a:pathLst>
            </a:custGeom>
            <a:solidFill>
              <a:srgbClr val="FDC7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657;p43">
              <a:extLst>
                <a:ext uri="{FF2B5EF4-FFF2-40B4-BE49-F238E27FC236}">
                  <a16:creationId xmlns:a16="http://schemas.microsoft.com/office/drawing/2014/main" xmlns="" id="{2E60242B-EC85-810A-7151-831BBC2B04D1}"/>
                </a:ext>
              </a:extLst>
            </p:cNvPr>
            <p:cNvSpPr/>
            <p:nvPr/>
          </p:nvSpPr>
          <p:spPr>
            <a:xfrm>
              <a:off x="7869675" y="4952575"/>
              <a:ext cx="47525" cy="31325"/>
            </a:xfrm>
            <a:custGeom>
              <a:avLst/>
              <a:gdLst/>
              <a:ahLst/>
              <a:cxnLst/>
              <a:rect l="l" t="t" r="r" b="b"/>
              <a:pathLst>
                <a:path w="1901" h="1253" extrusionOk="0">
                  <a:moveTo>
                    <a:pt x="964" y="0"/>
                  </a:moveTo>
                  <a:cubicBezTo>
                    <a:pt x="830" y="27"/>
                    <a:pt x="750" y="80"/>
                    <a:pt x="616" y="134"/>
                  </a:cubicBezTo>
                  <a:cubicBezTo>
                    <a:pt x="535" y="161"/>
                    <a:pt x="482" y="241"/>
                    <a:pt x="402" y="268"/>
                  </a:cubicBezTo>
                  <a:cubicBezTo>
                    <a:pt x="375" y="295"/>
                    <a:pt x="295" y="348"/>
                    <a:pt x="268" y="375"/>
                  </a:cubicBezTo>
                  <a:cubicBezTo>
                    <a:pt x="241" y="375"/>
                    <a:pt x="241" y="402"/>
                    <a:pt x="134" y="428"/>
                  </a:cubicBezTo>
                  <a:cubicBezTo>
                    <a:pt x="134" y="428"/>
                    <a:pt x="107" y="482"/>
                    <a:pt x="107" y="509"/>
                  </a:cubicBezTo>
                  <a:cubicBezTo>
                    <a:pt x="107" y="535"/>
                    <a:pt x="54" y="535"/>
                    <a:pt x="54" y="562"/>
                  </a:cubicBezTo>
                  <a:cubicBezTo>
                    <a:pt x="54" y="616"/>
                    <a:pt x="27" y="643"/>
                    <a:pt x="27" y="669"/>
                  </a:cubicBezTo>
                  <a:lnTo>
                    <a:pt x="27" y="696"/>
                  </a:lnTo>
                  <a:lnTo>
                    <a:pt x="27" y="776"/>
                  </a:lnTo>
                  <a:cubicBezTo>
                    <a:pt x="0" y="803"/>
                    <a:pt x="0" y="830"/>
                    <a:pt x="0" y="910"/>
                  </a:cubicBezTo>
                  <a:cubicBezTo>
                    <a:pt x="0" y="937"/>
                    <a:pt x="27" y="1017"/>
                    <a:pt x="54" y="1044"/>
                  </a:cubicBezTo>
                  <a:cubicBezTo>
                    <a:pt x="54" y="1071"/>
                    <a:pt x="107" y="1071"/>
                    <a:pt x="134" y="1071"/>
                  </a:cubicBezTo>
                  <a:cubicBezTo>
                    <a:pt x="161" y="1098"/>
                    <a:pt x="188" y="1098"/>
                    <a:pt x="241" y="1151"/>
                  </a:cubicBezTo>
                  <a:cubicBezTo>
                    <a:pt x="357" y="1209"/>
                    <a:pt x="500" y="1253"/>
                    <a:pt x="642" y="1253"/>
                  </a:cubicBezTo>
                  <a:cubicBezTo>
                    <a:pt x="696" y="1253"/>
                    <a:pt x="751" y="1246"/>
                    <a:pt x="803" y="1231"/>
                  </a:cubicBezTo>
                  <a:cubicBezTo>
                    <a:pt x="1231" y="1151"/>
                    <a:pt x="1606" y="803"/>
                    <a:pt x="1874" y="375"/>
                  </a:cubicBezTo>
                  <a:cubicBezTo>
                    <a:pt x="1901" y="295"/>
                    <a:pt x="1901" y="214"/>
                    <a:pt x="1847" y="134"/>
                  </a:cubicBezTo>
                  <a:cubicBezTo>
                    <a:pt x="1814" y="123"/>
                    <a:pt x="1780" y="116"/>
                    <a:pt x="1749" y="116"/>
                  </a:cubicBezTo>
                  <a:cubicBezTo>
                    <a:pt x="1705" y="116"/>
                    <a:pt x="1664" y="129"/>
                    <a:pt x="1633" y="161"/>
                  </a:cubicBezTo>
                  <a:cubicBezTo>
                    <a:pt x="1606" y="80"/>
                    <a:pt x="1472" y="0"/>
                    <a:pt x="1365" y="0"/>
                  </a:cubicBezTo>
                  <a:close/>
                </a:path>
              </a:pathLst>
            </a:custGeom>
            <a:solidFill>
              <a:srgbClr val="FF6D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6658;p43">
              <a:extLst>
                <a:ext uri="{FF2B5EF4-FFF2-40B4-BE49-F238E27FC236}">
                  <a16:creationId xmlns:a16="http://schemas.microsoft.com/office/drawing/2014/main" xmlns="" id="{5707F84E-A345-4B28-D931-F5A8933D1C58}"/>
                </a:ext>
              </a:extLst>
            </p:cNvPr>
            <p:cNvSpPr/>
            <p:nvPr/>
          </p:nvSpPr>
          <p:spPr>
            <a:xfrm>
              <a:off x="7848250" y="4911750"/>
              <a:ext cx="81675" cy="76575"/>
            </a:xfrm>
            <a:custGeom>
              <a:avLst/>
              <a:gdLst/>
              <a:ahLst/>
              <a:cxnLst/>
              <a:rect l="l" t="t" r="r" b="b"/>
              <a:pathLst>
                <a:path w="3267" h="3063" extrusionOk="0">
                  <a:moveTo>
                    <a:pt x="1981" y="1720"/>
                  </a:moveTo>
                  <a:cubicBezTo>
                    <a:pt x="2042" y="1720"/>
                    <a:pt x="2102" y="1727"/>
                    <a:pt x="2169" y="1740"/>
                  </a:cubicBezTo>
                  <a:cubicBezTo>
                    <a:pt x="2276" y="1767"/>
                    <a:pt x="2329" y="1767"/>
                    <a:pt x="2436" y="1847"/>
                  </a:cubicBezTo>
                  <a:cubicBezTo>
                    <a:pt x="2490" y="1874"/>
                    <a:pt x="2570" y="1901"/>
                    <a:pt x="2597" y="1981"/>
                  </a:cubicBezTo>
                  <a:cubicBezTo>
                    <a:pt x="2570" y="2035"/>
                    <a:pt x="2543" y="2061"/>
                    <a:pt x="2490" y="2142"/>
                  </a:cubicBezTo>
                  <a:cubicBezTo>
                    <a:pt x="2436" y="2249"/>
                    <a:pt x="2356" y="2302"/>
                    <a:pt x="2276" y="2409"/>
                  </a:cubicBezTo>
                  <a:lnTo>
                    <a:pt x="2195" y="2463"/>
                  </a:lnTo>
                  <a:cubicBezTo>
                    <a:pt x="2088" y="2543"/>
                    <a:pt x="2008" y="2597"/>
                    <a:pt x="1901" y="2650"/>
                  </a:cubicBezTo>
                  <a:cubicBezTo>
                    <a:pt x="1794" y="2677"/>
                    <a:pt x="1660" y="2704"/>
                    <a:pt x="1553" y="2704"/>
                  </a:cubicBezTo>
                  <a:cubicBezTo>
                    <a:pt x="1473" y="2704"/>
                    <a:pt x="1366" y="2704"/>
                    <a:pt x="1232" y="2677"/>
                  </a:cubicBezTo>
                  <a:cubicBezTo>
                    <a:pt x="1125" y="2624"/>
                    <a:pt x="1018" y="2597"/>
                    <a:pt x="964" y="2543"/>
                  </a:cubicBezTo>
                  <a:lnTo>
                    <a:pt x="991" y="2543"/>
                  </a:lnTo>
                  <a:lnTo>
                    <a:pt x="964" y="2490"/>
                  </a:lnTo>
                  <a:lnTo>
                    <a:pt x="937" y="2490"/>
                  </a:lnTo>
                  <a:cubicBezTo>
                    <a:pt x="937" y="2490"/>
                    <a:pt x="964" y="2463"/>
                    <a:pt x="964" y="2409"/>
                  </a:cubicBezTo>
                  <a:cubicBezTo>
                    <a:pt x="991" y="2329"/>
                    <a:pt x="991" y="2276"/>
                    <a:pt x="1018" y="2222"/>
                  </a:cubicBezTo>
                  <a:cubicBezTo>
                    <a:pt x="1071" y="2168"/>
                    <a:pt x="1125" y="2115"/>
                    <a:pt x="1152" y="2061"/>
                  </a:cubicBezTo>
                  <a:lnTo>
                    <a:pt x="1205" y="2035"/>
                  </a:lnTo>
                  <a:cubicBezTo>
                    <a:pt x="1259" y="1954"/>
                    <a:pt x="1339" y="1928"/>
                    <a:pt x="1392" y="1874"/>
                  </a:cubicBezTo>
                  <a:cubicBezTo>
                    <a:pt x="1553" y="1794"/>
                    <a:pt x="1660" y="1767"/>
                    <a:pt x="1794" y="1740"/>
                  </a:cubicBezTo>
                  <a:cubicBezTo>
                    <a:pt x="1861" y="1727"/>
                    <a:pt x="1921" y="1720"/>
                    <a:pt x="1981" y="1720"/>
                  </a:cubicBezTo>
                  <a:close/>
                  <a:moveTo>
                    <a:pt x="81" y="0"/>
                  </a:moveTo>
                  <a:lnTo>
                    <a:pt x="81" y="27"/>
                  </a:lnTo>
                  <a:cubicBezTo>
                    <a:pt x="1" y="696"/>
                    <a:pt x="27" y="1312"/>
                    <a:pt x="161" y="1794"/>
                  </a:cubicBezTo>
                  <a:cubicBezTo>
                    <a:pt x="295" y="2249"/>
                    <a:pt x="536" y="2597"/>
                    <a:pt x="804" y="2811"/>
                  </a:cubicBezTo>
                  <a:cubicBezTo>
                    <a:pt x="857" y="2838"/>
                    <a:pt x="937" y="2918"/>
                    <a:pt x="991" y="2945"/>
                  </a:cubicBezTo>
                  <a:cubicBezTo>
                    <a:pt x="1071" y="2971"/>
                    <a:pt x="1125" y="2998"/>
                    <a:pt x="1205" y="2998"/>
                  </a:cubicBezTo>
                  <a:cubicBezTo>
                    <a:pt x="1303" y="3037"/>
                    <a:pt x="1401" y="3062"/>
                    <a:pt x="1499" y="3062"/>
                  </a:cubicBezTo>
                  <a:cubicBezTo>
                    <a:pt x="1535" y="3062"/>
                    <a:pt x="1571" y="3059"/>
                    <a:pt x="1607" y="3052"/>
                  </a:cubicBezTo>
                  <a:cubicBezTo>
                    <a:pt x="1874" y="2998"/>
                    <a:pt x="2169" y="2918"/>
                    <a:pt x="2410" y="2677"/>
                  </a:cubicBezTo>
                  <a:lnTo>
                    <a:pt x="2436" y="2650"/>
                  </a:lnTo>
                  <a:cubicBezTo>
                    <a:pt x="2677" y="2409"/>
                    <a:pt x="2865" y="2115"/>
                    <a:pt x="2998" y="1740"/>
                  </a:cubicBezTo>
                  <a:cubicBezTo>
                    <a:pt x="3079" y="1526"/>
                    <a:pt x="3132" y="1312"/>
                    <a:pt x="3159" y="1071"/>
                  </a:cubicBezTo>
                  <a:cubicBezTo>
                    <a:pt x="3239" y="857"/>
                    <a:pt x="3266" y="643"/>
                    <a:pt x="3239" y="322"/>
                  </a:cubicBezTo>
                  <a:cubicBezTo>
                    <a:pt x="2195" y="188"/>
                    <a:pt x="1125" y="134"/>
                    <a:pt x="81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6659;p43">
              <a:extLst>
                <a:ext uri="{FF2B5EF4-FFF2-40B4-BE49-F238E27FC236}">
                  <a16:creationId xmlns:a16="http://schemas.microsoft.com/office/drawing/2014/main" xmlns="" id="{B5F71119-DD89-95EC-BDC8-DDAC0DD667D6}"/>
                </a:ext>
              </a:extLst>
            </p:cNvPr>
            <p:cNvSpPr/>
            <p:nvPr/>
          </p:nvSpPr>
          <p:spPr>
            <a:xfrm>
              <a:off x="8025575" y="4878950"/>
              <a:ext cx="38175" cy="60925"/>
            </a:xfrm>
            <a:custGeom>
              <a:avLst/>
              <a:gdLst/>
              <a:ahLst/>
              <a:cxnLst/>
              <a:rect l="l" t="t" r="r" b="b"/>
              <a:pathLst>
                <a:path w="1527" h="2437" extrusionOk="0">
                  <a:moveTo>
                    <a:pt x="723" y="1"/>
                  </a:moveTo>
                  <a:cubicBezTo>
                    <a:pt x="322" y="1"/>
                    <a:pt x="1" y="563"/>
                    <a:pt x="27" y="1232"/>
                  </a:cubicBezTo>
                  <a:cubicBezTo>
                    <a:pt x="54" y="1901"/>
                    <a:pt x="402" y="2437"/>
                    <a:pt x="804" y="2437"/>
                  </a:cubicBezTo>
                  <a:cubicBezTo>
                    <a:pt x="1205" y="2437"/>
                    <a:pt x="1526" y="1875"/>
                    <a:pt x="1499" y="1205"/>
                  </a:cubicBezTo>
                  <a:cubicBezTo>
                    <a:pt x="1473" y="536"/>
                    <a:pt x="1125" y="1"/>
                    <a:pt x="723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6660;p43">
              <a:extLst>
                <a:ext uri="{FF2B5EF4-FFF2-40B4-BE49-F238E27FC236}">
                  <a16:creationId xmlns:a16="http://schemas.microsoft.com/office/drawing/2014/main" xmlns="" id="{1C01688A-B3E0-E4E9-5FF7-80572379669E}"/>
                </a:ext>
              </a:extLst>
            </p:cNvPr>
            <p:cNvSpPr/>
            <p:nvPr/>
          </p:nvSpPr>
          <p:spPr>
            <a:xfrm>
              <a:off x="7748550" y="4872950"/>
              <a:ext cx="37500" cy="61575"/>
            </a:xfrm>
            <a:custGeom>
              <a:avLst/>
              <a:gdLst/>
              <a:ahLst/>
              <a:cxnLst/>
              <a:rect l="l" t="t" r="r" b="b"/>
              <a:pathLst>
                <a:path w="1500" h="2463" extrusionOk="0">
                  <a:moveTo>
                    <a:pt x="696" y="0"/>
                  </a:moveTo>
                  <a:cubicBezTo>
                    <a:pt x="295" y="0"/>
                    <a:pt x="1" y="589"/>
                    <a:pt x="1" y="1258"/>
                  </a:cubicBezTo>
                  <a:cubicBezTo>
                    <a:pt x="27" y="1927"/>
                    <a:pt x="375" y="2463"/>
                    <a:pt x="777" y="2463"/>
                  </a:cubicBezTo>
                  <a:cubicBezTo>
                    <a:pt x="1178" y="2463"/>
                    <a:pt x="1499" y="1874"/>
                    <a:pt x="1473" y="1205"/>
                  </a:cubicBezTo>
                  <a:cubicBezTo>
                    <a:pt x="1446" y="535"/>
                    <a:pt x="1098" y="0"/>
                    <a:pt x="696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6661;p43">
              <a:extLst>
                <a:ext uri="{FF2B5EF4-FFF2-40B4-BE49-F238E27FC236}">
                  <a16:creationId xmlns:a16="http://schemas.microsoft.com/office/drawing/2014/main" xmlns="" id="{2BFAC4A5-637C-1768-CA91-4C9E1DC1D654}"/>
                </a:ext>
              </a:extLst>
            </p:cNvPr>
            <p:cNvSpPr/>
            <p:nvPr/>
          </p:nvSpPr>
          <p:spPr>
            <a:xfrm>
              <a:off x="8019550" y="4802175"/>
              <a:ext cx="74300" cy="43050"/>
            </a:xfrm>
            <a:custGeom>
              <a:avLst/>
              <a:gdLst/>
              <a:ahLst/>
              <a:cxnLst/>
              <a:rect l="l" t="t" r="r" b="b"/>
              <a:pathLst>
                <a:path w="2972" h="1722" extrusionOk="0">
                  <a:moveTo>
                    <a:pt x="856" y="1"/>
                  </a:moveTo>
                  <a:cubicBezTo>
                    <a:pt x="490" y="1"/>
                    <a:pt x="212" y="113"/>
                    <a:pt x="135" y="315"/>
                  </a:cubicBezTo>
                  <a:cubicBezTo>
                    <a:pt x="1" y="690"/>
                    <a:pt x="509" y="1225"/>
                    <a:pt x="1232" y="1520"/>
                  </a:cubicBezTo>
                  <a:cubicBezTo>
                    <a:pt x="1555" y="1658"/>
                    <a:pt x="1873" y="1722"/>
                    <a:pt x="2141" y="1722"/>
                  </a:cubicBezTo>
                  <a:cubicBezTo>
                    <a:pt x="2495" y="1722"/>
                    <a:pt x="2762" y="1610"/>
                    <a:pt x="2838" y="1412"/>
                  </a:cubicBezTo>
                  <a:cubicBezTo>
                    <a:pt x="2972" y="1038"/>
                    <a:pt x="2463" y="502"/>
                    <a:pt x="1740" y="181"/>
                  </a:cubicBezTo>
                  <a:cubicBezTo>
                    <a:pt x="1427" y="58"/>
                    <a:pt x="1119" y="1"/>
                    <a:pt x="856" y="1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6662;p43">
              <a:extLst>
                <a:ext uri="{FF2B5EF4-FFF2-40B4-BE49-F238E27FC236}">
                  <a16:creationId xmlns:a16="http://schemas.microsoft.com/office/drawing/2014/main" xmlns="" id="{2E551300-CB0F-83C5-7EE3-FAB3BC16AE33}"/>
                </a:ext>
              </a:extLst>
            </p:cNvPr>
            <p:cNvSpPr/>
            <p:nvPr/>
          </p:nvSpPr>
          <p:spPr>
            <a:xfrm>
              <a:off x="7732500" y="4800150"/>
              <a:ext cx="75625" cy="40150"/>
            </a:xfrm>
            <a:custGeom>
              <a:avLst/>
              <a:gdLst/>
              <a:ahLst/>
              <a:cxnLst/>
              <a:rect l="l" t="t" r="r" b="b"/>
              <a:pathLst>
                <a:path w="3025" h="1606" extrusionOk="0">
                  <a:moveTo>
                    <a:pt x="2033" y="0"/>
                  </a:moveTo>
                  <a:cubicBezTo>
                    <a:pt x="1814" y="0"/>
                    <a:pt x="1568" y="33"/>
                    <a:pt x="1312" y="102"/>
                  </a:cubicBezTo>
                  <a:cubicBezTo>
                    <a:pt x="536" y="343"/>
                    <a:pt x="0" y="851"/>
                    <a:pt x="107" y="1226"/>
                  </a:cubicBezTo>
                  <a:cubicBezTo>
                    <a:pt x="181" y="1467"/>
                    <a:pt x="551" y="1605"/>
                    <a:pt x="1029" y="1605"/>
                  </a:cubicBezTo>
                  <a:cubicBezTo>
                    <a:pt x="1241" y="1605"/>
                    <a:pt x="1475" y="1578"/>
                    <a:pt x="1713" y="1520"/>
                  </a:cubicBezTo>
                  <a:cubicBezTo>
                    <a:pt x="2489" y="1279"/>
                    <a:pt x="3025" y="771"/>
                    <a:pt x="2918" y="423"/>
                  </a:cubicBezTo>
                  <a:cubicBezTo>
                    <a:pt x="2845" y="150"/>
                    <a:pt x="2499" y="0"/>
                    <a:pt x="2033" y="0"/>
                  </a:cubicBezTo>
                  <a:close/>
                </a:path>
              </a:pathLst>
            </a:custGeom>
            <a:solidFill>
              <a:srgbClr val="3E3E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6663;p43">
              <a:extLst>
                <a:ext uri="{FF2B5EF4-FFF2-40B4-BE49-F238E27FC236}">
                  <a16:creationId xmlns:a16="http://schemas.microsoft.com/office/drawing/2014/main" xmlns="" id="{1C6D5785-C66E-C4D5-135C-A8B391B01FFF}"/>
                </a:ext>
              </a:extLst>
            </p:cNvPr>
            <p:cNvSpPr/>
            <p:nvPr/>
          </p:nvSpPr>
          <p:spPr>
            <a:xfrm>
              <a:off x="8049675" y="4940650"/>
              <a:ext cx="56225" cy="55000"/>
            </a:xfrm>
            <a:custGeom>
              <a:avLst/>
              <a:gdLst/>
              <a:ahLst/>
              <a:cxnLst/>
              <a:rect l="l" t="t" r="r" b="b"/>
              <a:pathLst>
                <a:path w="2249" h="2200" extrusionOk="0">
                  <a:moveTo>
                    <a:pt x="1031" y="1"/>
                  </a:moveTo>
                  <a:cubicBezTo>
                    <a:pt x="888" y="1"/>
                    <a:pt x="758" y="45"/>
                    <a:pt x="643" y="102"/>
                  </a:cubicBezTo>
                  <a:cubicBezTo>
                    <a:pt x="535" y="183"/>
                    <a:pt x="455" y="210"/>
                    <a:pt x="402" y="290"/>
                  </a:cubicBezTo>
                  <a:cubicBezTo>
                    <a:pt x="161" y="424"/>
                    <a:pt x="27" y="745"/>
                    <a:pt x="27" y="1012"/>
                  </a:cubicBezTo>
                  <a:cubicBezTo>
                    <a:pt x="0" y="1307"/>
                    <a:pt x="80" y="1575"/>
                    <a:pt x="295" y="1815"/>
                  </a:cubicBezTo>
                  <a:cubicBezTo>
                    <a:pt x="455" y="2056"/>
                    <a:pt x="723" y="2163"/>
                    <a:pt x="1017" y="2190"/>
                  </a:cubicBezTo>
                  <a:cubicBezTo>
                    <a:pt x="1068" y="2196"/>
                    <a:pt x="1118" y="2200"/>
                    <a:pt x="1168" y="2200"/>
                  </a:cubicBezTo>
                  <a:cubicBezTo>
                    <a:pt x="1329" y="2200"/>
                    <a:pt x="1483" y="2165"/>
                    <a:pt x="1606" y="2083"/>
                  </a:cubicBezTo>
                  <a:cubicBezTo>
                    <a:pt x="1660" y="2030"/>
                    <a:pt x="1767" y="1976"/>
                    <a:pt x="1847" y="1923"/>
                  </a:cubicBezTo>
                  <a:cubicBezTo>
                    <a:pt x="2061" y="1789"/>
                    <a:pt x="2195" y="1441"/>
                    <a:pt x="2195" y="1173"/>
                  </a:cubicBezTo>
                  <a:cubicBezTo>
                    <a:pt x="2248" y="879"/>
                    <a:pt x="2141" y="611"/>
                    <a:pt x="1927" y="370"/>
                  </a:cubicBezTo>
                  <a:cubicBezTo>
                    <a:pt x="1767" y="156"/>
                    <a:pt x="1499" y="49"/>
                    <a:pt x="1205" y="22"/>
                  </a:cubicBezTo>
                  <a:cubicBezTo>
                    <a:pt x="1145" y="7"/>
                    <a:pt x="1087" y="1"/>
                    <a:pt x="10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6664;p43">
              <a:extLst>
                <a:ext uri="{FF2B5EF4-FFF2-40B4-BE49-F238E27FC236}">
                  <a16:creationId xmlns:a16="http://schemas.microsoft.com/office/drawing/2014/main" xmlns="" id="{5916A1F3-31DC-D648-2E9E-F00BA8BAA5E7}"/>
                </a:ext>
              </a:extLst>
            </p:cNvPr>
            <p:cNvSpPr/>
            <p:nvPr/>
          </p:nvSpPr>
          <p:spPr>
            <a:xfrm>
              <a:off x="7701700" y="4923925"/>
              <a:ext cx="56250" cy="55000"/>
            </a:xfrm>
            <a:custGeom>
              <a:avLst/>
              <a:gdLst/>
              <a:ahLst/>
              <a:cxnLst/>
              <a:rect l="l" t="t" r="r" b="b"/>
              <a:pathLst>
                <a:path w="2250" h="2200" extrusionOk="0">
                  <a:moveTo>
                    <a:pt x="1032" y="0"/>
                  </a:moveTo>
                  <a:cubicBezTo>
                    <a:pt x="889" y="0"/>
                    <a:pt x="759" y="44"/>
                    <a:pt x="643" y="102"/>
                  </a:cubicBezTo>
                  <a:cubicBezTo>
                    <a:pt x="536" y="183"/>
                    <a:pt x="456" y="209"/>
                    <a:pt x="402" y="290"/>
                  </a:cubicBezTo>
                  <a:cubicBezTo>
                    <a:pt x="162" y="424"/>
                    <a:pt x="28" y="745"/>
                    <a:pt x="28" y="1012"/>
                  </a:cubicBezTo>
                  <a:cubicBezTo>
                    <a:pt x="1" y="1307"/>
                    <a:pt x="81" y="1574"/>
                    <a:pt x="295" y="1815"/>
                  </a:cubicBezTo>
                  <a:cubicBezTo>
                    <a:pt x="456" y="2056"/>
                    <a:pt x="724" y="2163"/>
                    <a:pt x="1045" y="2190"/>
                  </a:cubicBezTo>
                  <a:cubicBezTo>
                    <a:pt x="1089" y="2196"/>
                    <a:pt x="1135" y="2200"/>
                    <a:pt x="1181" y="2200"/>
                  </a:cubicBezTo>
                  <a:cubicBezTo>
                    <a:pt x="1330" y="2200"/>
                    <a:pt x="1484" y="2165"/>
                    <a:pt x="1607" y="2083"/>
                  </a:cubicBezTo>
                  <a:cubicBezTo>
                    <a:pt x="1660" y="2029"/>
                    <a:pt x="1768" y="1976"/>
                    <a:pt x="1848" y="1922"/>
                  </a:cubicBezTo>
                  <a:cubicBezTo>
                    <a:pt x="2062" y="1789"/>
                    <a:pt x="2196" y="1441"/>
                    <a:pt x="2196" y="1173"/>
                  </a:cubicBezTo>
                  <a:cubicBezTo>
                    <a:pt x="2249" y="879"/>
                    <a:pt x="2142" y="611"/>
                    <a:pt x="1928" y="370"/>
                  </a:cubicBezTo>
                  <a:cubicBezTo>
                    <a:pt x="1768" y="156"/>
                    <a:pt x="1500" y="49"/>
                    <a:pt x="1205" y="22"/>
                  </a:cubicBezTo>
                  <a:cubicBezTo>
                    <a:pt x="1146" y="7"/>
                    <a:pt x="1088" y="0"/>
                    <a:pt x="10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6665;p43">
            <a:extLst>
              <a:ext uri="{FF2B5EF4-FFF2-40B4-BE49-F238E27FC236}">
                <a16:creationId xmlns:a16="http://schemas.microsoft.com/office/drawing/2014/main" xmlns="" id="{6704183A-26E8-5751-C489-F4F893AF1100}"/>
              </a:ext>
            </a:extLst>
          </p:cNvPr>
          <p:cNvGrpSpPr/>
          <p:nvPr/>
        </p:nvGrpSpPr>
        <p:grpSpPr>
          <a:xfrm>
            <a:off x="7268974" y="4341405"/>
            <a:ext cx="633940" cy="476032"/>
            <a:chOff x="3953175" y="2296075"/>
            <a:chExt cx="1156300" cy="535350"/>
          </a:xfrm>
        </p:grpSpPr>
        <p:sp>
          <p:nvSpPr>
            <p:cNvPr id="104" name="Google Shape;6666;p43">
              <a:extLst>
                <a:ext uri="{FF2B5EF4-FFF2-40B4-BE49-F238E27FC236}">
                  <a16:creationId xmlns:a16="http://schemas.microsoft.com/office/drawing/2014/main" xmlns="" id="{8E386B3A-DFB2-D621-9140-F3ABAAC4054B}"/>
                </a:ext>
              </a:extLst>
            </p:cNvPr>
            <p:cNvSpPr/>
            <p:nvPr/>
          </p:nvSpPr>
          <p:spPr>
            <a:xfrm>
              <a:off x="3953175" y="2296075"/>
              <a:ext cx="1156300" cy="535350"/>
            </a:xfrm>
            <a:custGeom>
              <a:avLst/>
              <a:gdLst/>
              <a:ahLst/>
              <a:cxnLst/>
              <a:rect l="l" t="t" r="r" b="b"/>
              <a:pathLst>
                <a:path w="46252" h="21414" extrusionOk="0">
                  <a:moveTo>
                    <a:pt x="21280" y="1"/>
                  </a:moveTo>
                  <a:cubicBezTo>
                    <a:pt x="19513" y="1"/>
                    <a:pt x="17880" y="375"/>
                    <a:pt x="16408" y="1098"/>
                  </a:cubicBezTo>
                  <a:cubicBezTo>
                    <a:pt x="16060" y="1285"/>
                    <a:pt x="15739" y="1446"/>
                    <a:pt x="15391" y="1633"/>
                  </a:cubicBezTo>
                  <a:cubicBezTo>
                    <a:pt x="15391" y="1633"/>
                    <a:pt x="15364" y="1633"/>
                    <a:pt x="15364" y="1687"/>
                  </a:cubicBezTo>
                  <a:cubicBezTo>
                    <a:pt x="14535" y="2195"/>
                    <a:pt x="13732" y="2838"/>
                    <a:pt x="12955" y="3641"/>
                  </a:cubicBezTo>
                  <a:lnTo>
                    <a:pt x="12929" y="3694"/>
                  </a:lnTo>
                  <a:cubicBezTo>
                    <a:pt x="12527" y="4096"/>
                    <a:pt x="12126" y="4551"/>
                    <a:pt x="11724" y="5033"/>
                  </a:cubicBezTo>
                  <a:lnTo>
                    <a:pt x="11697" y="5086"/>
                  </a:lnTo>
                  <a:lnTo>
                    <a:pt x="13785" y="6772"/>
                  </a:lnTo>
                  <a:lnTo>
                    <a:pt x="11697" y="5113"/>
                  </a:lnTo>
                  <a:cubicBezTo>
                    <a:pt x="11564" y="5300"/>
                    <a:pt x="11376" y="5488"/>
                    <a:pt x="11242" y="5648"/>
                  </a:cubicBezTo>
                  <a:cubicBezTo>
                    <a:pt x="11242" y="5648"/>
                    <a:pt x="10894" y="6157"/>
                    <a:pt x="10761" y="6317"/>
                  </a:cubicBezTo>
                  <a:cubicBezTo>
                    <a:pt x="9690" y="7763"/>
                    <a:pt x="8941" y="8673"/>
                    <a:pt x="8004" y="9154"/>
                  </a:cubicBezTo>
                  <a:lnTo>
                    <a:pt x="7816" y="9262"/>
                  </a:lnTo>
                  <a:lnTo>
                    <a:pt x="7763" y="9262"/>
                  </a:lnTo>
                  <a:cubicBezTo>
                    <a:pt x="7576" y="9369"/>
                    <a:pt x="7335" y="9422"/>
                    <a:pt x="7067" y="9502"/>
                  </a:cubicBezTo>
                  <a:lnTo>
                    <a:pt x="6933" y="9529"/>
                  </a:lnTo>
                  <a:cubicBezTo>
                    <a:pt x="6906" y="9529"/>
                    <a:pt x="6826" y="9556"/>
                    <a:pt x="6799" y="9556"/>
                  </a:cubicBezTo>
                  <a:lnTo>
                    <a:pt x="6773" y="9556"/>
                  </a:lnTo>
                  <a:cubicBezTo>
                    <a:pt x="6692" y="9556"/>
                    <a:pt x="6639" y="9610"/>
                    <a:pt x="6558" y="9610"/>
                  </a:cubicBezTo>
                  <a:cubicBezTo>
                    <a:pt x="6505" y="9610"/>
                    <a:pt x="6425" y="9636"/>
                    <a:pt x="6371" y="9636"/>
                  </a:cubicBezTo>
                  <a:cubicBezTo>
                    <a:pt x="6264" y="9636"/>
                    <a:pt x="6157" y="9663"/>
                    <a:pt x="6077" y="9663"/>
                  </a:cubicBezTo>
                  <a:lnTo>
                    <a:pt x="5354" y="9663"/>
                  </a:lnTo>
                  <a:cubicBezTo>
                    <a:pt x="5193" y="9663"/>
                    <a:pt x="5033" y="9663"/>
                    <a:pt x="4872" y="9690"/>
                  </a:cubicBezTo>
                  <a:cubicBezTo>
                    <a:pt x="4738" y="9690"/>
                    <a:pt x="4631" y="9743"/>
                    <a:pt x="4497" y="9743"/>
                  </a:cubicBezTo>
                  <a:cubicBezTo>
                    <a:pt x="4471" y="9743"/>
                    <a:pt x="4390" y="9743"/>
                    <a:pt x="4364" y="9770"/>
                  </a:cubicBezTo>
                  <a:cubicBezTo>
                    <a:pt x="1848" y="10225"/>
                    <a:pt x="1" y="12447"/>
                    <a:pt x="1" y="15016"/>
                  </a:cubicBezTo>
                  <a:cubicBezTo>
                    <a:pt x="1" y="16194"/>
                    <a:pt x="376" y="17291"/>
                    <a:pt x="1071" y="18228"/>
                  </a:cubicBezTo>
                  <a:cubicBezTo>
                    <a:pt x="1152" y="18335"/>
                    <a:pt x="1259" y="18442"/>
                    <a:pt x="1339" y="18576"/>
                  </a:cubicBezTo>
                  <a:cubicBezTo>
                    <a:pt x="1419" y="19432"/>
                    <a:pt x="1928" y="20235"/>
                    <a:pt x="2677" y="20664"/>
                  </a:cubicBezTo>
                  <a:cubicBezTo>
                    <a:pt x="3079" y="20905"/>
                    <a:pt x="3561" y="21012"/>
                    <a:pt x="3989" y="21012"/>
                  </a:cubicBezTo>
                  <a:cubicBezTo>
                    <a:pt x="4283" y="21012"/>
                    <a:pt x="4605" y="20985"/>
                    <a:pt x="4872" y="20878"/>
                  </a:cubicBezTo>
                  <a:cubicBezTo>
                    <a:pt x="4952" y="20905"/>
                    <a:pt x="5086" y="20985"/>
                    <a:pt x="5220" y="20985"/>
                  </a:cubicBezTo>
                  <a:cubicBezTo>
                    <a:pt x="5461" y="21038"/>
                    <a:pt x="5675" y="21038"/>
                    <a:pt x="5889" y="21038"/>
                  </a:cubicBezTo>
                  <a:cubicBezTo>
                    <a:pt x="6639" y="21038"/>
                    <a:pt x="7361" y="20717"/>
                    <a:pt x="7870" y="20182"/>
                  </a:cubicBezTo>
                  <a:cubicBezTo>
                    <a:pt x="12152" y="19593"/>
                    <a:pt x="14909" y="17639"/>
                    <a:pt x="16917" y="15578"/>
                  </a:cubicBezTo>
                  <a:cubicBezTo>
                    <a:pt x="17586" y="15551"/>
                    <a:pt x="18201" y="15257"/>
                    <a:pt x="18683" y="14722"/>
                  </a:cubicBezTo>
                  <a:cubicBezTo>
                    <a:pt x="19219" y="14106"/>
                    <a:pt x="19459" y="13357"/>
                    <a:pt x="19352" y="12580"/>
                  </a:cubicBezTo>
                  <a:cubicBezTo>
                    <a:pt x="20825" y="10627"/>
                    <a:pt x="20985" y="10627"/>
                    <a:pt x="21280" y="10627"/>
                  </a:cubicBezTo>
                  <a:cubicBezTo>
                    <a:pt x="21547" y="10627"/>
                    <a:pt x="21761" y="10627"/>
                    <a:pt x="23367" y="12714"/>
                  </a:cubicBezTo>
                  <a:cubicBezTo>
                    <a:pt x="23474" y="12821"/>
                    <a:pt x="23528" y="12955"/>
                    <a:pt x="23635" y="13089"/>
                  </a:cubicBezTo>
                  <a:cubicBezTo>
                    <a:pt x="23501" y="14240"/>
                    <a:pt x="24143" y="15391"/>
                    <a:pt x="25241" y="15846"/>
                  </a:cubicBezTo>
                  <a:cubicBezTo>
                    <a:pt x="25562" y="15980"/>
                    <a:pt x="25910" y="16060"/>
                    <a:pt x="26231" y="16087"/>
                  </a:cubicBezTo>
                  <a:cubicBezTo>
                    <a:pt x="26874" y="16729"/>
                    <a:pt x="27677" y="17372"/>
                    <a:pt x="28587" y="17934"/>
                  </a:cubicBezTo>
                  <a:cubicBezTo>
                    <a:pt x="28720" y="18924"/>
                    <a:pt x="29416" y="19807"/>
                    <a:pt x="30433" y="20128"/>
                  </a:cubicBezTo>
                  <a:cubicBezTo>
                    <a:pt x="30701" y="20235"/>
                    <a:pt x="30969" y="20262"/>
                    <a:pt x="31263" y="20262"/>
                  </a:cubicBezTo>
                  <a:cubicBezTo>
                    <a:pt x="31718" y="20262"/>
                    <a:pt x="32200" y="20128"/>
                    <a:pt x="32628" y="19914"/>
                  </a:cubicBezTo>
                  <a:cubicBezTo>
                    <a:pt x="33030" y="20717"/>
                    <a:pt x="33806" y="21279"/>
                    <a:pt x="34743" y="21386"/>
                  </a:cubicBezTo>
                  <a:cubicBezTo>
                    <a:pt x="34850" y="21386"/>
                    <a:pt x="34930" y="21413"/>
                    <a:pt x="35037" y="21413"/>
                  </a:cubicBezTo>
                  <a:cubicBezTo>
                    <a:pt x="35385" y="21413"/>
                    <a:pt x="35706" y="21333"/>
                    <a:pt x="36001" y="21199"/>
                  </a:cubicBezTo>
                  <a:cubicBezTo>
                    <a:pt x="36322" y="21306"/>
                    <a:pt x="36616" y="21386"/>
                    <a:pt x="36911" y="21386"/>
                  </a:cubicBezTo>
                  <a:cubicBezTo>
                    <a:pt x="37178" y="21386"/>
                    <a:pt x="37473" y="21333"/>
                    <a:pt x="37794" y="21253"/>
                  </a:cubicBezTo>
                  <a:cubicBezTo>
                    <a:pt x="37981" y="21172"/>
                    <a:pt x="38195" y="21065"/>
                    <a:pt x="38356" y="20985"/>
                  </a:cubicBezTo>
                  <a:cubicBezTo>
                    <a:pt x="38650" y="21065"/>
                    <a:pt x="38998" y="21145"/>
                    <a:pt x="39293" y="21145"/>
                  </a:cubicBezTo>
                  <a:cubicBezTo>
                    <a:pt x="39935" y="21145"/>
                    <a:pt x="40551" y="20905"/>
                    <a:pt x="41059" y="20476"/>
                  </a:cubicBezTo>
                  <a:cubicBezTo>
                    <a:pt x="41300" y="20262"/>
                    <a:pt x="41461" y="20048"/>
                    <a:pt x="41595" y="19807"/>
                  </a:cubicBezTo>
                  <a:cubicBezTo>
                    <a:pt x="41943" y="19700"/>
                    <a:pt x="42264" y="19593"/>
                    <a:pt x="42558" y="19513"/>
                  </a:cubicBezTo>
                  <a:cubicBezTo>
                    <a:pt x="42692" y="19432"/>
                    <a:pt x="42826" y="19406"/>
                    <a:pt x="42960" y="19325"/>
                  </a:cubicBezTo>
                  <a:cubicBezTo>
                    <a:pt x="43147" y="19245"/>
                    <a:pt x="43334" y="19165"/>
                    <a:pt x="43549" y="19031"/>
                  </a:cubicBezTo>
                  <a:cubicBezTo>
                    <a:pt x="43709" y="18924"/>
                    <a:pt x="43843" y="18870"/>
                    <a:pt x="43977" y="18763"/>
                  </a:cubicBezTo>
                  <a:cubicBezTo>
                    <a:pt x="44004" y="18737"/>
                    <a:pt x="44084" y="18710"/>
                    <a:pt x="44111" y="18656"/>
                  </a:cubicBezTo>
                  <a:cubicBezTo>
                    <a:pt x="44244" y="18576"/>
                    <a:pt x="44352" y="18496"/>
                    <a:pt x="44485" y="18389"/>
                  </a:cubicBezTo>
                  <a:cubicBezTo>
                    <a:pt x="44807" y="18121"/>
                    <a:pt x="45074" y="17827"/>
                    <a:pt x="45342" y="17505"/>
                  </a:cubicBezTo>
                  <a:cubicBezTo>
                    <a:pt x="45476" y="17318"/>
                    <a:pt x="45610" y="17131"/>
                    <a:pt x="45717" y="16917"/>
                  </a:cubicBezTo>
                  <a:cubicBezTo>
                    <a:pt x="45904" y="16595"/>
                    <a:pt x="46038" y="16247"/>
                    <a:pt x="46118" y="15926"/>
                  </a:cubicBezTo>
                  <a:cubicBezTo>
                    <a:pt x="46145" y="15792"/>
                    <a:pt x="46172" y="15632"/>
                    <a:pt x="46225" y="15364"/>
                  </a:cubicBezTo>
                  <a:cubicBezTo>
                    <a:pt x="46252" y="15177"/>
                    <a:pt x="46252" y="15016"/>
                    <a:pt x="46252" y="14856"/>
                  </a:cubicBezTo>
                  <a:cubicBezTo>
                    <a:pt x="46198" y="14561"/>
                    <a:pt x="46145" y="14240"/>
                    <a:pt x="46091" y="13946"/>
                  </a:cubicBezTo>
                  <a:cubicBezTo>
                    <a:pt x="46011" y="13731"/>
                    <a:pt x="45957" y="13517"/>
                    <a:pt x="45877" y="13357"/>
                  </a:cubicBezTo>
                  <a:cubicBezTo>
                    <a:pt x="45850" y="12955"/>
                    <a:pt x="45797" y="12554"/>
                    <a:pt x="45717" y="12179"/>
                  </a:cubicBezTo>
                  <a:cubicBezTo>
                    <a:pt x="45583" y="11537"/>
                    <a:pt x="45342" y="10975"/>
                    <a:pt x="45047" y="10439"/>
                  </a:cubicBezTo>
                  <a:cubicBezTo>
                    <a:pt x="44887" y="10145"/>
                    <a:pt x="44673" y="9850"/>
                    <a:pt x="44485" y="9610"/>
                  </a:cubicBezTo>
                  <a:cubicBezTo>
                    <a:pt x="44271" y="9342"/>
                    <a:pt x="44030" y="9101"/>
                    <a:pt x="43763" y="8860"/>
                  </a:cubicBezTo>
                  <a:cubicBezTo>
                    <a:pt x="43281" y="8405"/>
                    <a:pt x="42665" y="8030"/>
                    <a:pt x="42023" y="7736"/>
                  </a:cubicBezTo>
                  <a:cubicBezTo>
                    <a:pt x="41889" y="7656"/>
                    <a:pt x="41728" y="7602"/>
                    <a:pt x="41595" y="7549"/>
                  </a:cubicBezTo>
                  <a:cubicBezTo>
                    <a:pt x="41434" y="7495"/>
                    <a:pt x="41220" y="7415"/>
                    <a:pt x="41059" y="7388"/>
                  </a:cubicBezTo>
                  <a:cubicBezTo>
                    <a:pt x="40926" y="7361"/>
                    <a:pt x="40765" y="7334"/>
                    <a:pt x="40631" y="7308"/>
                  </a:cubicBezTo>
                  <a:cubicBezTo>
                    <a:pt x="40551" y="7308"/>
                    <a:pt x="40524" y="7254"/>
                    <a:pt x="40471" y="7254"/>
                  </a:cubicBezTo>
                  <a:cubicBezTo>
                    <a:pt x="40363" y="7227"/>
                    <a:pt x="40230" y="7227"/>
                    <a:pt x="40123" y="7201"/>
                  </a:cubicBezTo>
                  <a:cubicBezTo>
                    <a:pt x="39694" y="7120"/>
                    <a:pt x="39213" y="7094"/>
                    <a:pt x="38784" y="7094"/>
                  </a:cubicBezTo>
                  <a:cubicBezTo>
                    <a:pt x="38597" y="7094"/>
                    <a:pt x="38383" y="7094"/>
                    <a:pt x="38195" y="7120"/>
                  </a:cubicBezTo>
                  <a:cubicBezTo>
                    <a:pt x="37473" y="7201"/>
                    <a:pt x="36804" y="7334"/>
                    <a:pt x="36188" y="7549"/>
                  </a:cubicBezTo>
                  <a:cubicBezTo>
                    <a:pt x="36054" y="7629"/>
                    <a:pt x="35920" y="7656"/>
                    <a:pt x="35813" y="7736"/>
                  </a:cubicBezTo>
                  <a:cubicBezTo>
                    <a:pt x="35251" y="8004"/>
                    <a:pt x="34743" y="8325"/>
                    <a:pt x="34314" y="8699"/>
                  </a:cubicBezTo>
                  <a:cubicBezTo>
                    <a:pt x="34234" y="8726"/>
                    <a:pt x="34207" y="8807"/>
                    <a:pt x="34127" y="8860"/>
                  </a:cubicBezTo>
                  <a:cubicBezTo>
                    <a:pt x="34074" y="8807"/>
                    <a:pt x="33993" y="8780"/>
                    <a:pt x="33940" y="8699"/>
                  </a:cubicBezTo>
                  <a:cubicBezTo>
                    <a:pt x="33940" y="8699"/>
                    <a:pt x="33913" y="8699"/>
                    <a:pt x="33913" y="8673"/>
                  </a:cubicBezTo>
                  <a:cubicBezTo>
                    <a:pt x="33806" y="8566"/>
                    <a:pt x="33699" y="8512"/>
                    <a:pt x="33592" y="8405"/>
                  </a:cubicBezTo>
                  <a:lnTo>
                    <a:pt x="33565" y="8378"/>
                  </a:lnTo>
                  <a:cubicBezTo>
                    <a:pt x="33458" y="8271"/>
                    <a:pt x="33378" y="8164"/>
                    <a:pt x="33271" y="8030"/>
                  </a:cubicBezTo>
                  <a:cubicBezTo>
                    <a:pt x="32842" y="7575"/>
                    <a:pt x="32441" y="7040"/>
                    <a:pt x="31906" y="6317"/>
                  </a:cubicBezTo>
                  <a:cubicBezTo>
                    <a:pt x="31504" y="5782"/>
                    <a:pt x="30969" y="5113"/>
                    <a:pt x="30380" y="4444"/>
                  </a:cubicBezTo>
                  <a:cubicBezTo>
                    <a:pt x="30032" y="4015"/>
                    <a:pt x="29657" y="3614"/>
                    <a:pt x="29256" y="3293"/>
                  </a:cubicBezTo>
                  <a:lnTo>
                    <a:pt x="29175" y="3213"/>
                  </a:lnTo>
                  <a:cubicBezTo>
                    <a:pt x="29015" y="3052"/>
                    <a:pt x="28827" y="2891"/>
                    <a:pt x="28640" y="2704"/>
                  </a:cubicBezTo>
                  <a:cubicBezTo>
                    <a:pt x="28613" y="2677"/>
                    <a:pt x="28479" y="2570"/>
                    <a:pt x="28479" y="2570"/>
                  </a:cubicBezTo>
                  <a:cubicBezTo>
                    <a:pt x="28319" y="2436"/>
                    <a:pt x="28105" y="2302"/>
                    <a:pt x="27944" y="2169"/>
                  </a:cubicBezTo>
                  <a:cubicBezTo>
                    <a:pt x="27891" y="2142"/>
                    <a:pt x="27810" y="2088"/>
                    <a:pt x="27784" y="2035"/>
                  </a:cubicBezTo>
                  <a:lnTo>
                    <a:pt x="27757" y="2008"/>
                  </a:lnTo>
                  <a:cubicBezTo>
                    <a:pt x="27543" y="1874"/>
                    <a:pt x="27382" y="1740"/>
                    <a:pt x="27141" y="1607"/>
                  </a:cubicBezTo>
                  <a:lnTo>
                    <a:pt x="26954" y="1500"/>
                  </a:lnTo>
                  <a:cubicBezTo>
                    <a:pt x="26740" y="1366"/>
                    <a:pt x="26499" y="1285"/>
                    <a:pt x="26285" y="1152"/>
                  </a:cubicBezTo>
                  <a:cubicBezTo>
                    <a:pt x="26204" y="1098"/>
                    <a:pt x="26178" y="1071"/>
                    <a:pt x="26097" y="1071"/>
                  </a:cubicBezTo>
                  <a:cubicBezTo>
                    <a:pt x="24625" y="375"/>
                    <a:pt x="22993" y="1"/>
                    <a:pt x="212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6667;p43">
              <a:extLst>
                <a:ext uri="{FF2B5EF4-FFF2-40B4-BE49-F238E27FC236}">
                  <a16:creationId xmlns:a16="http://schemas.microsoft.com/office/drawing/2014/main" xmlns="" id="{1BEC67ED-C042-150C-8D0D-9406970EFA02}"/>
                </a:ext>
              </a:extLst>
            </p:cNvPr>
            <p:cNvSpPr/>
            <p:nvPr/>
          </p:nvSpPr>
          <p:spPr>
            <a:xfrm>
              <a:off x="4020775" y="2362325"/>
              <a:ext cx="930125" cy="376075"/>
            </a:xfrm>
            <a:custGeom>
              <a:avLst/>
              <a:gdLst/>
              <a:ahLst/>
              <a:cxnLst/>
              <a:rect l="l" t="t" r="r" b="b"/>
              <a:pathLst>
                <a:path w="37205" h="15043" extrusionOk="0">
                  <a:moveTo>
                    <a:pt x="18576" y="0"/>
                  </a:moveTo>
                  <a:cubicBezTo>
                    <a:pt x="14106" y="0"/>
                    <a:pt x="11938" y="2918"/>
                    <a:pt x="10171" y="5247"/>
                  </a:cubicBezTo>
                  <a:cubicBezTo>
                    <a:pt x="8298" y="7736"/>
                    <a:pt x="6825" y="9690"/>
                    <a:pt x="2677" y="9690"/>
                  </a:cubicBezTo>
                  <a:cubicBezTo>
                    <a:pt x="1205" y="9690"/>
                    <a:pt x="0" y="10894"/>
                    <a:pt x="0" y="12366"/>
                  </a:cubicBezTo>
                  <a:cubicBezTo>
                    <a:pt x="0" y="13838"/>
                    <a:pt x="1205" y="15043"/>
                    <a:pt x="2677" y="15043"/>
                  </a:cubicBezTo>
                  <a:cubicBezTo>
                    <a:pt x="9502" y="15043"/>
                    <a:pt x="12339" y="11242"/>
                    <a:pt x="14454" y="8458"/>
                  </a:cubicBezTo>
                  <a:cubicBezTo>
                    <a:pt x="16193" y="6157"/>
                    <a:pt x="16916" y="5354"/>
                    <a:pt x="18576" y="5354"/>
                  </a:cubicBezTo>
                  <a:cubicBezTo>
                    <a:pt x="20235" y="5354"/>
                    <a:pt x="21038" y="6210"/>
                    <a:pt x="22778" y="8485"/>
                  </a:cubicBezTo>
                  <a:cubicBezTo>
                    <a:pt x="24892" y="11269"/>
                    <a:pt x="27783" y="15043"/>
                    <a:pt x="34528" y="15043"/>
                  </a:cubicBezTo>
                  <a:cubicBezTo>
                    <a:pt x="35973" y="15043"/>
                    <a:pt x="37204" y="13838"/>
                    <a:pt x="37204" y="12339"/>
                  </a:cubicBezTo>
                  <a:cubicBezTo>
                    <a:pt x="37204" y="10867"/>
                    <a:pt x="35973" y="9663"/>
                    <a:pt x="34528" y="9663"/>
                  </a:cubicBezTo>
                  <a:cubicBezTo>
                    <a:pt x="30433" y="9663"/>
                    <a:pt x="28934" y="7682"/>
                    <a:pt x="27033" y="5220"/>
                  </a:cubicBezTo>
                  <a:cubicBezTo>
                    <a:pt x="25240" y="2918"/>
                    <a:pt x="23045" y="0"/>
                    <a:pt x="185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6668;p43">
              <a:extLst>
                <a:ext uri="{FF2B5EF4-FFF2-40B4-BE49-F238E27FC236}">
                  <a16:creationId xmlns:a16="http://schemas.microsoft.com/office/drawing/2014/main" xmlns="" id="{A50659C8-D394-B175-9BE0-184E8DDE48E1}"/>
                </a:ext>
              </a:extLst>
            </p:cNvPr>
            <p:cNvSpPr/>
            <p:nvPr/>
          </p:nvSpPr>
          <p:spPr>
            <a:xfrm>
              <a:off x="4540025" y="2367675"/>
              <a:ext cx="121125" cy="152500"/>
            </a:xfrm>
            <a:custGeom>
              <a:avLst/>
              <a:gdLst/>
              <a:ahLst/>
              <a:cxnLst/>
              <a:rect l="l" t="t" r="r" b="b"/>
              <a:pathLst>
                <a:path w="4845" h="6100" extrusionOk="0">
                  <a:moveTo>
                    <a:pt x="0" y="1"/>
                  </a:moveTo>
                  <a:lnTo>
                    <a:pt x="0" y="1"/>
                  </a:lnTo>
                  <a:cubicBezTo>
                    <a:pt x="161" y="349"/>
                    <a:pt x="268" y="696"/>
                    <a:pt x="295" y="1018"/>
                  </a:cubicBezTo>
                  <a:cubicBezTo>
                    <a:pt x="509" y="2195"/>
                    <a:pt x="241" y="3427"/>
                    <a:pt x="669" y="4577"/>
                  </a:cubicBezTo>
                  <a:cubicBezTo>
                    <a:pt x="918" y="5186"/>
                    <a:pt x="1432" y="6099"/>
                    <a:pt x="2148" y="6099"/>
                  </a:cubicBezTo>
                  <a:cubicBezTo>
                    <a:pt x="2282" y="6099"/>
                    <a:pt x="2422" y="6068"/>
                    <a:pt x="2570" y="5996"/>
                  </a:cubicBezTo>
                  <a:cubicBezTo>
                    <a:pt x="3640" y="5541"/>
                    <a:pt x="4256" y="4230"/>
                    <a:pt x="4845" y="3266"/>
                  </a:cubicBezTo>
                  <a:cubicBezTo>
                    <a:pt x="3640" y="1901"/>
                    <a:pt x="2142" y="589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6669;p43">
              <a:extLst>
                <a:ext uri="{FF2B5EF4-FFF2-40B4-BE49-F238E27FC236}">
                  <a16:creationId xmlns:a16="http://schemas.microsoft.com/office/drawing/2014/main" xmlns="" id="{4BA449E2-EB81-8986-8299-1918D8E6ED87}"/>
                </a:ext>
              </a:extLst>
            </p:cNvPr>
            <p:cNvSpPr/>
            <p:nvPr/>
          </p:nvSpPr>
          <p:spPr>
            <a:xfrm>
              <a:off x="4711325" y="2540325"/>
              <a:ext cx="133850" cy="123125"/>
            </a:xfrm>
            <a:custGeom>
              <a:avLst/>
              <a:gdLst/>
              <a:ahLst/>
              <a:cxnLst/>
              <a:rect l="l" t="t" r="r" b="b"/>
              <a:pathLst>
                <a:path w="5354" h="4925" extrusionOk="0">
                  <a:moveTo>
                    <a:pt x="937" y="0"/>
                  </a:moveTo>
                  <a:cubicBezTo>
                    <a:pt x="482" y="910"/>
                    <a:pt x="0" y="1847"/>
                    <a:pt x="134" y="2891"/>
                  </a:cubicBezTo>
                  <a:cubicBezTo>
                    <a:pt x="268" y="3961"/>
                    <a:pt x="1017" y="4925"/>
                    <a:pt x="2142" y="4925"/>
                  </a:cubicBezTo>
                  <a:cubicBezTo>
                    <a:pt x="3319" y="4925"/>
                    <a:pt x="4229" y="4149"/>
                    <a:pt x="4845" y="3239"/>
                  </a:cubicBezTo>
                  <a:lnTo>
                    <a:pt x="5353" y="2436"/>
                  </a:lnTo>
                  <a:cubicBezTo>
                    <a:pt x="3346" y="2141"/>
                    <a:pt x="2088" y="1205"/>
                    <a:pt x="9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6670;p43">
              <a:extLst>
                <a:ext uri="{FF2B5EF4-FFF2-40B4-BE49-F238E27FC236}">
                  <a16:creationId xmlns:a16="http://schemas.microsoft.com/office/drawing/2014/main" xmlns="" id="{B49FED0D-8AB2-7F14-4CD5-93F1D006B6E8}"/>
                </a:ext>
              </a:extLst>
            </p:cNvPr>
            <p:cNvSpPr/>
            <p:nvPr/>
          </p:nvSpPr>
          <p:spPr>
            <a:xfrm>
              <a:off x="4275050" y="2383075"/>
              <a:ext cx="117125" cy="162300"/>
            </a:xfrm>
            <a:custGeom>
              <a:avLst/>
              <a:gdLst/>
              <a:ahLst/>
              <a:cxnLst/>
              <a:rect l="l" t="t" r="r" b="b"/>
              <a:pathLst>
                <a:path w="4685" h="6492" extrusionOk="0">
                  <a:moveTo>
                    <a:pt x="4684" y="0"/>
                  </a:moveTo>
                  <a:lnTo>
                    <a:pt x="4684" y="0"/>
                  </a:lnTo>
                  <a:cubicBezTo>
                    <a:pt x="2543" y="1044"/>
                    <a:pt x="1151" y="2837"/>
                    <a:pt x="0" y="4417"/>
                  </a:cubicBezTo>
                  <a:lnTo>
                    <a:pt x="0" y="4443"/>
                  </a:lnTo>
                  <a:cubicBezTo>
                    <a:pt x="161" y="4577"/>
                    <a:pt x="321" y="4711"/>
                    <a:pt x="482" y="4898"/>
                  </a:cubicBezTo>
                  <a:cubicBezTo>
                    <a:pt x="1072" y="5445"/>
                    <a:pt x="1806" y="6492"/>
                    <a:pt x="2653" y="6492"/>
                  </a:cubicBezTo>
                  <a:cubicBezTo>
                    <a:pt x="2842" y="6492"/>
                    <a:pt x="3038" y="6439"/>
                    <a:pt x="3239" y="6317"/>
                  </a:cubicBezTo>
                  <a:cubicBezTo>
                    <a:pt x="4095" y="5782"/>
                    <a:pt x="4336" y="4631"/>
                    <a:pt x="4443" y="3667"/>
                  </a:cubicBezTo>
                  <a:cubicBezTo>
                    <a:pt x="4550" y="2704"/>
                    <a:pt x="4443" y="1767"/>
                    <a:pt x="4550" y="803"/>
                  </a:cubicBezTo>
                  <a:cubicBezTo>
                    <a:pt x="4577" y="535"/>
                    <a:pt x="4604" y="268"/>
                    <a:pt x="46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6671;p43">
              <a:extLst>
                <a:ext uri="{FF2B5EF4-FFF2-40B4-BE49-F238E27FC236}">
                  <a16:creationId xmlns:a16="http://schemas.microsoft.com/office/drawing/2014/main" xmlns="" id="{EBCA0CEA-D3A5-6B97-FC1A-E8F3A622F8B0}"/>
                </a:ext>
              </a:extLst>
            </p:cNvPr>
            <p:cNvSpPr/>
            <p:nvPr/>
          </p:nvSpPr>
          <p:spPr>
            <a:xfrm>
              <a:off x="4061575" y="2583150"/>
              <a:ext cx="124500" cy="76725"/>
            </a:xfrm>
            <a:custGeom>
              <a:avLst/>
              <a:gdLst/>
              <a:ahLst/>
              <a:cxnLst/>
              <a:rect l="l" t="t" r="r" b="b"/>
              <a:pathLst>
                <a:path w="4980" h="3069" extrusionOk="0">
                  <a:moveTo>
                    <a:pt x="4872" y="0"/>
                  </a:moveTo>
                  <a:cubicBezTo>
                    <a:pt x="3882" y="535"/>
                    <a:pt x="2651" y="857"/>
                    <a:pt x="964" y="857"/>
                  </a:cubicBezTo>
                  <a:cubicBezTo>
                    <a:pt x="643" y="857"/>
                    <a:pt x="295" y="937"/>
                    <a:pt x="1" y="1071"/>
                  </a:cubicBezTo>
                  <a:cubicBezTo>
                    <a:pt x="54" y="1071"/>
                    <a:pt x="108" y="1097"/>
                    <a:pt x="135" y="1124"/>
                  </a:cubicBezTo>
                  <a:cubicBezTo>
                    <a:pt x="1063" y="1826"/>
                    <a:pt x="2155" y="3069"/>
                    <a:pt x="3412" y="3069"/>
                  </a:cubicBezTo>
                  <a:cubicBezTo>
                    <a:pt x="3496" y="3069"/>
                    <a:pt x="3582" y="3063"/>
                    <a:pt x="3668" y="3051"/>
                  </a:cubicBezTo>
                  <a:cubicBezTo>
                    <a:pt x="4605" y="2918"/>
                    <a:pt x="4872" y="2168"/>
                    <a:pt x="4953" y="1312"/>
                  </a:cubicBezTo>
                  <a:cubicBezTo>
                    <a:pt x="4979" y="910"/>
                    <a:pt x="4953" y="455"/>
                    <a:pt x="48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6672;p43">
              <a:extLst>
                <a:ext uri="{FF2B5EF4-FFF2-40B4-BE49-F238E27FC236}">
                  <a16:creationId xmlns:a16="http://schemas.microsoft.com/office/drawing/2014/main" xmlns="" id="{E477EDD7-2083-009A-3BD1-B87FCE741950}"/>
                </a:ext>
              </a:extLst>
            </p:cNvPr>
            <p:cNvSpPr/>
            <p:nvPr/>
          </p:nvSpPr>
          <p:spPr>
            <a:xfrm>
              <a:off x="4019425" y="2433375"/>
              <a:ext cx="922100" cy="306375"/>
            </a:xfrm>
            <a:custGeom>
              <a:avLst/>
              <a:gdLst/>
              <a:ahLst/>
              <a:cxnLst/>
              <a:rect l="l" t="t" r="r" b="b"/>
              <a:pathLst>
                <a:path w="36884" h="12255" extrusionOk="0">
                  <a:moveTo>
                    <a:pt x="18204" y="1"/>
                  </a:moveTo>
                  <a:cubicBezTo>
                    <a:pt x="17475" y="1"/>
                    <a:pt x="16756" y="153"/>
                    <a:pt x="16114" y="531"/>
                  </a:cubicBezTo>
                  <a:cubicBezTo>
                    <a:pt x="14695" y="1334"/>
                    <a:pt x="13731" y="2779"/>
                    <a:pt x="12688" y="3984"/>
                  </a:cubicBezTo>
                  <a:cubicBezTo>
                    <a:pt x="11590" y="5242"/>
                    <a:pt x="10359" y="6259"/>
                    <a:pt x="8887" y="7088"/>
                  </a:cubicBezTo>
                  <a:cubicBezTo>
                    <a:pt x="7334" y="7972"/>
                    <a:pt x="5675" y="8641"/>
                    <a:pt x="3935" y="9096"/>
                  </a:cubicBezTo>
                  <a:cubicBezTo>
                    <a:pt x="3004" y="9323"/>
                    <a:pt x="1929" y="9567"/>
                    <a:pt x="896" y="9567"/>
                  </a:cubicBezTo>
                  <a:cubicBezTo>
                    <a:pt x="592" y="9567"/>
                    <a:pt x="292" y="9546"/>
                    <a:pt x="1" y="9497"/>
                  </a:cubicBezTo>
                  <a:lnTo>
                    <a:pt x="1" y="9578"/>
                  </a:lnTo>
                  <a:cubicBezTo>
                    <a:pt x="1" y="11050"/>
                    <a:pt x="1205" y="12254"/>
                    <a:pt x="2677" y="12254"/>
                  </a:cubicBezTo>
                  <a:cubicBezTo>
                    <a:pt x="9502" y="12254"/>
                    <a:pt x="12366" y="8427"/>
                    <a:pt x="14454" y="5643"/>
                  </a:cubicBezTo>
                  <a:cubicBezTo>
                    <a:pt x="16194" y="3341"/>
                    <a:pt x="16970" y="2538"/>
                    <a:pt x="18603" y="2538"/>
                  </a:cubicBezTo>
                  <a:cubicBezTo>
                    <a:pt x="20262" y="2538"/>
                    <a:pt x="21065" y="3395"/>
                    <a:pt x="22805" y="5697"/>
                  </a:cubicBezTo>
                  <a:cubicBezTo>
                    <a:pt x="24893" y="8454"/>
                    <a:pt x="27810" y="12254"/>
                    <a:pt x="34528" y="12254"/>
                  </a:cubicBezTo>
                  <a:cubicBezTo>
                    <a:pt x="35545" y="12254"/>
                    <a:pt x="36402" y="11719"/>
                    <a:pt x="36884" y="10862"/>
                  </a:cubicBezTo>
                  <a:cubicBezTo>
                    <a:pt x="35438" y="10755"/>
                    <a:pt x="33993" y="10327"/>
                    <a:pt x="32655" y="9631"/>
                  </a:cubicBezTo>
                  <a:cubicBezTo>
                    <a:pt x="31049" y="8801"/>
                    <a:pt x="29550" y="7838"/>
                    <a:pt x="28158" y="6714"/>
                  </a:cubicBezTo>
                  <a:cubicBezTo>
                    <a:pt x="27489" y="6178"/>
                    <a:pt x="26847" y="5616"/>
                    <a:pt x="26231" y="4974"/>
                  </a:cubicBezTo>
                  <a:cubicBezTo>
                    <a:pt x="25669" y="4385"/>
                    <a:pt x="25160" y="3743"/>
                    <a:pt x="24598" y="3154"/>
                  </a:cubicBezTo>
                  <a:cubicBezTo>
                    <a:pt x="23501" y="1949"/>
                    <a:pt x="22163" y="1039"/>
                    <a:pt x="20610" y="477"/>
                  </a:cubicBezTo>
                  <a:cubicBezTo>
                    <a:pt x="19859" y="194"/>
                    <a:pt x="19025" y="1"/>
                    <a:pt x="18204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6673;p43">
              <a:extLst>
                <a:ext uri="{FF2B5EF4-FFF2-40B4-BE49-F238E27FC236}">
                  <a16:creationId xmlns:a16="http://schemas.microsoft.com/office/drawing/2014/main" xmlns="" id="{2C41962C-74AD-0C78-0973-61995D3754F0}"/>
                </a:ext>
              </a:extLst>
            </p:cNvPr>
            <p:cNvSpPr/>
            <p:nvPr/>
          </p:nvSpPr>
          <p:spPr>
            <a:xfrm>
              <a:off x="4032800" y="2475400"/>
              <a:ext cx="898700" cy="263000"/>
            </a:xfrm>
            <a:custGeom>
              <a:avLst/>
              <a:gdLst/>
              <a:ahLst/>
              <a:cxnLst/>
              <a:rect l="l" t="t" r="r" b="b"/>
              <a:pathLst>
                <a:path w="35948" h="10520" extrusionOk="0">
                  <a:moveTo>
                    <a:pt x="18277" y="1"/>
                  </a:moveTo>
                  <a:cubicBezTo>
                    <a:pt x="16821" y="1"/>
                    <a:pt x="15368" y="478"/>
                    <a:pt x="14187" y="1419"/>
                  </a:cubicBezTo>
                  <a:cubicBezTo>
                    <a:pt x="12902" y="2490"/>
                    <a:pt x="11778" y="3802"/>
                    <a:pt x="10573" y="5006"/>
                  </a:cubicBezTo>
                  <a:cubicBezTo>
                    <a:pt x="9369" y="6210"/>
                    <a:pt x="8084" y="7254"/>
                    <a:pt x="6559" y="8031"/>
                  </a:cubicBezTo>
                  <a:cubicBezTo>
                    <a:pt x="5060" y="8833"/>
                    <a:pt x="3400" y="9422"/>
                    <a:pt x="1660" y="9529"/>
                  </a:cubicBezTo>
                  <a:cubicBezTo>
                    <a:pt x="1442" y="9540"/>
                    <a:pt x="1214" y="9551"/>
                    <a:pt x="985" y="9551"/>
                  </a:cubicBezTo>
                  <a:cubicBezTo>
                    <a:pt x="653" y="9551"/>
                    <a:pt x="318" y="9528"/>
                    <a:pt x="1" y="9449"/>
                  </a:cubicBezTo>
                  <a:lnTo>
                    <a:pt x="1" y="9449"/>
                  </a:lnTo>
                  <a:cubicBezTo>
                    <a:pt x="510" y="10091"/>
                    <a:pt x="1286" y="10520"/>
                    <a:pt x="2142" y="10520"/>
                  </a:cubicBezTo>
                  <a:cubicBezTo>
                    <a:pt x="8967" y="10520"/>
                    <a:pt x="11831" y="6719"/>
                    <a:pt x="13919" y="3935"/>
                  </a:cubicBezTo>
                  <a:cubicBezTo>
                    <a:pt x="15659" y="1634"/>
                    <a:pt x="16435" y="831"/>
                    <a:pt x="18068" y="831"/>
                  </a:cubicBezTo>
                  <a:cubicBezTo>
                    <a:pt x="19727" y="831"/>
                    <a:pt x="20530" y="1687"/>
                    <a:pt x="22270" y="3962"/>
                  </a:cubicBezTo>
                  <a:cubicBezTo>
                    <a:pt x="24358" y="6746"/>
                    <a:pt x="27275" y="10520"/>
                    <a:pt x="33993" y="10520"/>
                  </a:cubicBezTo>
                  <a:cubicBezTo>
                    <a:pt x="34770" y="10520"/>
                    <a:pt x="35439" y="10199"/>
                    <a:pt x="35947" y="9690"/>
                  </a:cubicBezTo>
                  <a:lnTo>
                    <a:pt x="35947" y="9690"/>
                  </a:lnTo>
                  <a:cubicBezTo>
                    <a:pt x="35680" y="9717"/>
                    <a:pt x="35412" y="9744"/>
                    <a:pt x="35117" y="9744"/>
                  </a:cubicBezTo>
                  <a:cubicBezTo>
                    <a:pt x="34994" y="9749"/>
                    <a:pt x="34870" y="9751"/>
                    <a:pt x="34747" y="9751"/>
                  </a:cubicBezTo>
                  <a:cubicBezTo>
                    <a:pt x="32927" y="9751"/>
                    <a:pt x="31182" y="9202"/>
                    <a:pt x="29577" y="8325"/>
                  </a:cubicBezTo>
                  <a:cubicBezTo>
                    <a:pt x="28025" y="7442"/>
                    <a:pt x="26686" y="6237"/>
                    <a:pt x="25509" y="4926"/>
                  </a:cubicBezTo>
                  <a:cubicBezTo>
                    <a:pt x="24893" y="4257"/>
                    <a:pt x="24331" y="3561"/>
                    <a:pt x="23742" y="2865"/>
                  </a:cubicBezTo>
                  <a:cubicBezTo>
                    <a:pt x="23207" y="2249"/>
                    <a:pt x="22698" y="1660"/>
                    <a:pt x="22029" y="1179"/>
                  </a:cubicBezTo>
                  <a:cubicBezTo>
                    <a:pt x="20911" y="391"/>
                    <a:pt x="19593" y="1"/>
                    <a:pt x="182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6674;p43">
              <a:extLst>
                <a:ext uri="{FF2B5EF4-FFF2-40B4-BE49-F238E27FC236}">
                  <a16:creationId xmlns:a16="http://schemas.microsoft.com/office/drawing/2014/main" xmlns="" id="{2705BBEB-C094-A19C-9163-2F82264A71B8}"/>
                </a:ext>
              </a:extLst>
            </p:cNvPr>
            <p:cNvSpPr/>
            <p:nvPr/>
          </p:nvSpPr>
          <p:spPr>
            <a:xfrm>
              <a:off x="4052875" y="2718300"/>
              <a:ext cx="12750" cy="36175"/>
            </a:xfrm>
            <a:custGeom>
              <a:avLst/>
              <a:gdLst/>
              <a:ahLst/>
              <a:cxnLst/>
              <a:rect l="l" t="t" r="r" b="b"/>
              <a:pathLst>
                <a:path w="510" h="1447" fill="none" extrusionOk="0">
                  <a:moveTo>
                    <a:pt x="1" y="1446"/>
                  </a:moveTo>
                  <a:cubicBezTo>
                    <a:pt x="349" y="1045"/>
                    <a:pt x="509" y="536"/>
                    <a:pt x="456" y="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6675;p43">
              <a:extLst>
                <a:ext uri="{FF2B5EF4-FFF2-40B4-BE49-F238E27FC236}">
                  <a16:creationId xmlns:a16="http://schemas.microsoft.com/office/drawing/2014/main" xmlns="" id="{4AD13AEF-AE37-D891-EFB2-EE94C7DC2F0B}"/>
                </a:ext>
              </a:extLst>
            </p:cNvPr>
            <p:cNvSpPr/>
            <p:nvPr/>
          </p:nvSpPr>
          <p:spPr>
            <a:xfrm>
              <a:off x="4099725" y="2721650"/>
              <a:ext cx="6050" cy="34825"/>
            </a:xfrm>
            <a:custGeom>
              <a:avLst/>
              <a:gdLst/>
              <a:ahLst/>
              <a:cxnLst/>
              <a:rect l="l" t="t" r="r" b="b"/>
              <a:pathLst>
                <a:path w="242" h="1393" fill="none" extrusionOk="0">
                  <a:moveTo>
                    <a:pt x="215" y="1"/>
                  </a:moveTo>
                  <a:cubicBezTo>
                    <a:pt x="241" y="482"/>
                    <a:pt x="188" y="937"/>
                    <a:pt x="1" y="139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6676;p43">
              <a:extLst>
                <a:ext uri="{FF2B5EF4-FFF2-40B4-BE49-F238E27FC236}">
                  <a16:creationId xmlns:a16="http://schemas.microsoft.com/office/drawing/2014/main" xmlns="" id="{B47E9E61-9284-01C3-1688-4A303BCA4751}"/>
                </a:ext>
              </a:extLst>
            </p:cNvPr>
            <p:cNvSpPr/>
            <p:nvPr/>
          </p:nvSpPr>
          <p:spPr>
            <a:xfrm>
              <a:off x="4148575" y="2720325"/>
              <a:ext cx="8050" cy="34150"/>
            </a:xfrm>
            <a:custGeom>
              <a:avLst/>
              <a:gdLst/>
              <a:ahLst/>
              <a:cxnLst/>
              <a:rect l="l" t="t" r="r" b="b"/>
              <a:pathLst>
                <a:path w="322" h="1366" fill="none" extrusionOk="0">
                  <a:moveTo>
                    <a:pt x="0" y="0"/>
                  </a:moveTo>
                  <a:cubicBezTo>
                    <a:pt x="107" y="455"/>
                    <a:pt x="241" y="910"/>
                    <a:pt x="322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6677;p43">
              <a:extLst>
                <a:ext uri="{FF2B5EF4-FFF2-40B4-BE49-F238E27FC236}">
                  <a16:creationId xmlns:a16="http://schemas.microsoft.com/office/drawing/2014/main" xmlns="" id="{DD5C0702-9947-AF4D-BE74-8DDC524A06CC}"/>
                </a:ext>
              </a:extLst>
            </p:cNvPr>
            <p:cNvSpPr/>
            <p:nvPr/>
          </p:nvSpPr>
          <p:spPr>
            <a:xfrm>
              <a:off x="4195425" y="2707600"/>
              <a:ext cx="10725" cy="32825"/>
            </a:xfrm>
            <a:custGeom>
              <a:avLst/>
              <a:gdLst/>
              <a:ahLst/>
              <a:cxnLst/>
              <a:rect l="l" t="t" r="r" b="b"/>
              <a:pathLst>
                <a:path w="429" h="1313" fill="none" extrusionOk="0">
                  <a:moveTo>
                    <a:pt x="0" y="1"/>
                  </a:moveTo>
                  <a:cubicBezTo>
                    <a:pt x="134" y="429"/>
                    <a:pt x="294" y="884"/>
                    <a:pt x="428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6678;p43">
              <a:extLst>
                <a:ext uri="{FF2B5EF4-FFF2-40B4-BE49-F238E27FC236}">
                  <a16:creationId xmlns:a16="http://schemas.microsoft.com/office/drawing/2014/main" xmlns="" id="{0BDC4CCB-20ED-A447-3FF8-3476AE87C04F}"/>
                </a:ext>
              </a:extLst>
            </p:cNvPr>
            <p:cNvSpPr/>
            <p:nvPr/>
          </p:nvSpPr>
          <p:spPr>
            <a:xfrm>
              <a:off x="4240250" y="2691550"/>
              <a:ext cx="12075" cy="32800"/>
            </a:xfrm>
            <a:custGeom>
              <a:avLst/>
              <a:gdLst/>
              <a:ahLst/>
              <a:cxnLst/>
              <a:rect l="l" t="t" r="r" b="b"/>
              <a:pathLst>
                <a:path w="483" h="1312" fill="none" extrusionOk="0">
                  <a:moveTo>
                    <a:pt x="0" y="0"/>
                  </a:moveTo>
                  <a:cubicBezTo>
                    <a:pt x="188" y="455"/>
                    <a:pt x="322" y="883"/>
                    <a:pt x="482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6679;p43">
              <a:extLst>
                <a:ext uri="{FF2B5EF4-FFF2-40B4-BE49-F238E27FC236}">
                  <a16:creationId xmlns:a16="http://schemas.microsoft.com/office/drawing/2014/main" xmlns="" id="{6927893A-C588-5377-B9C5-3A555DCD4CE2}"/>
                </a:ext>
              </a:extLst>
            </p:cNvPr>
            <p:cNvSpPr/>
            <p:nvPr/>
          </p:nvSpPr>
          <p:spPr>
            <a:xfrm>
              <a:off x="4275700" y="2668125"/>
              <a:ext cx="26125" cy="26775"/>
            </a:xfrm>
            <a:custGeom>
              <a:avLst/>
              <a:gdLst/>
              <a:ahLst/>
              <a:cxnLst/>
              <a:rect l="l" t="t" r="r" b="b"/>
              <a:pathLst>
                <a:path w="1045" h="1071" fill="none" extrusionOk="0">
                  <a:moveTo>
                    <a:pt x="1" y="0"/>
                  </a:moveTo>
                  <a:cubicBezTo>
                    <a:pt x="322" y="375"/>
                    <a:pt x="697" y="696"/>
                    <a:pt x="1045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6680;p43">
              <a:extLst>
                <a:ext uri="{FF2B5EF4-FFF2-40B4-BE49-F238E27FC236}">
                  <a16:creationId xmlns:a16="http://schemas.microsoft.com/office/drawing/2014/main" xmlns="" id="{1931D548-9B20-A2BC-BAD4-24497F49383E}"/>
                </a:ext>
              </a:extLst>
            </p:cNvPr>
            <p:cNvSpPr/>
            <p:nvPr/>
          </p:nvSpPr>
          <p:spPr>
            <a:xfrm>
              <a:off x="4310500" y="2634675"/>
              <a:ext cx="22775" cy="32125"/>
            </a:xfrm>
            <a:custGeom>
              <a:avLst/>
              <a:gdLst/>
              <a:ahLst/>
              <a:cxnLst/>
              <a:rect l="l" t="t" r="r" b="b"/>
              <a:pathLst>
                <a:path w="911" h="1285" fill="none" extrusionOk="0">
                  <a:moveTo>
                    <a:pt x="1" y="0"/>
                  </a:moveTo>
                  <a:cubicBezTo>
                    <a:pt x="295" y="455"/>
                    <a:pt x="616" y="857"/>
                    <a:pt x="911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6681;p43">
              <a:extLst>
                <a:ext uri="{FF2B5EF4-FFF2-40B4-BE49-F238E27FC236}">
                  <a16:creationId xmlns:a16="http://schemas.microsoft.com/office/drawing/2014/main" xmlns="" id="{8E217067-E962-89C7-3BFA-DB6D8AD340FD}"/>
                </a:ext>
              </a:extLst>
            </p:cNvPr>
            <p:cNvSpPr/>
            <p:nvPr/>
          </p:nvSpPr>
          <p:spPr>
            <a:xfrm>
              <a:off x="4347300" y="2590500"/>
              <a:ext cx="22775" cy="29475"/>
            </a:xfrm>
            <a:custGeom>
              <a:avLst/>
              <a:gdLst/>
              <a:ahLst/>
              <a:cxnLst/>
              <a:rect l="l" t="t" r="r" b="b"/>
              <a:pathLst>
                <a:path w="911" h="1179" fill="none" extrusionOk="0">
                  <a:moveTo>
                    <a:pt x="1" y="1"/>
                  </a:moveTo>
                  <a:cubicBezTo>
                    <a:pt x="188" y="456"/>
                    <a:pt x="483" y="911"/>
                    <a:pt x="911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6682;p43">
              <a:extLst>
                <a:ext uri="{FF2B5EF4-FFF2-40B4-BE49-F238E27FC236}">
                  <a16:creationId xmlns:a16="http://schemas.microsoft.com/office/drawing/2014/main" xmlns="" id="{4B0697E8-74FB-FC9E-1518-CF513EDAC835}"/>
                </a:ext>
              </a:extLst>
            </p:cNvPr>
            <p:cNvSpPr/>
            <p:nvPr/>
          </p:nvSpPr>
          <p:spPr>
            <a:xfrm>
              <a:off x="4387450" y="2545675"/>
              <a:ext cx="16750" cy="34150"/>
            </a:xfrm>
            <a:custGeom>
              <a:avLst/>
              <a:gdLst/>
              <a:ahLst/>
              <a:cxnLst/>
              <a:rect l="l" t="t" r="r" b="b"/>
              <a:pathLst>
                <a:path w="670" h="1366" fill="none" extrusionOk="0">
                  <a:moveTo>
                    <a:pt x="1" y="0"/>
                  </a:moveTo>
                  <a:cubicBezTo>
                    <a:pt x="242" y="455"/>
                    <a:pt x="483" y="883"/>
                    <a:pt x="670" y="136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6683;p43">
              <a:extLst>
                <a:ext uri="{FF2B5EF4-FFF2-40B4-BE49-F238E27FC236}">
                  <a16:creationId xmlns:a16="http://schemas.microsoft.com/office/drawing/2014/main" xmlns="" id="{318ECA0B-440B-1D9C-B79F-501516C8235E}"/>
                </a:ext>
              </a:extLst>
            </p:cNvPr>
            <p:cNvSpPr/>
            <p:nvPr/>
          </p:nvSpPr>
          <p:spPr>
            <a:xfrm>
              <a:off x="4420925" y="2510875"/>
              <a:ext cx="12725" cy="36150"/>
            </a:xfrm>
            <a:custGeom>
              <a:avLst/>
              <a:gdLst/>
              <a:ahLst/>
              <a:cxnLst/>
              <a:rect l="l" t="t" r="r" b="b"/>
              <a:pathLst>
                <a:path w="509" h="1446" fill="none" extrusionOk="0">
                  <a:moveTo>
                    <a:pt x="0" y="0"/>
                  </a:moveTo>
                  <a:cubicBezTo>
                    <a:pt x="187" y="482"/>
                    <a:pt x="348" y="937"/>
                    <a:pt x="509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6684;p43">
              <a:extLst>
                <a:ext uri="{FF2B5EF4-FFF2-40B4-BE49-F238E27FC236}">
                  <a16:creationId xmlns:a16="http://schemas.microsoft.com/office/drawing/2014/main" xmlns="" id="{8160D160-4CCD-941A-7E84-C126B5FA8223}"/>
                </a:ext>
              </a:extLst>
            </p:cNvPr>
            <p:cNvSpPr/>
            <p:nvPr/>
          </p:nvSpPr>
          <p:spPr>
            <a:xfrm>
              <a:off x="4467075" y="2492800"/>
              <a:ext cx="4050" cy="40175"/>
            </a:xfrm>
            <a:custGeom>
              <a:avLst/>
              <a:gdLst/>
              <a:ahLst/>
              <a:cxnLst/>
              <a:rect l="l" t="t" r="r" b="b"/>
              <a:pathLst>
                <a:path w="162" h="1607" fill="none" extrusionOk="0">
                  <a:moveTo>
                    <a:pt x="1" y="1"/>
                  </a:moveTo>
                  <a:cubicBezTo>
                    <a:pt x="81" y="536"/>
                    <a:pt x="108" y="1071"/>
                    <a:pt x="161" y="1607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6685;p43">
              <a:extLst>
                <a:ext uri="{FF2B5EF4-FFF2-40B4-BE49-F238E27FC236}">
                  <a16:creationId xmlns:a16="http://schemas.microsoft.com/office/drawing/2014/main" xmlns="" id="{02219252-DFD9-12A9-05BB-99408C9558DE}"/>
                </a:ext>
              </a:extLst>
            </p:cNvPr>
            <p:cNvSpPr/>
            <p:nvPr/>
          </p:nvSpPr>
          <p:spPr>
            <a:xfrm>
              <a:off x="4517275" y="2494150"/>
              <a:ext cx="6050" cy="41500"/>
            </a:xfrm>
            <a:custGeom>
              <a:avLst/>
              <a:gdLst/>
              <a:ahLst/>
              <a:cxnLst/>
              <a:rect l="l" t="t" r="r" b="b"/>
              <a:pathLst>
                <a:path w="242" h="1660" fill="none" extrusionOk="0">
                  <a:moveTo>
                    <a:pt x="241" y="0"/>
                  </a:moveTo>
                  <a:cubicBezTo>
                    <a:pt x="161" y="536"/>
                    <a:pt x="54" y="1124"/>
                    <a:pt x="0" y="1660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6686;p43">
              <a:extLst>
                <a:ext uri="{FF2B5EF4-FFF2-40B4-BE49-F238E27FC236}">
                  <a16:creationId xmlns:a16="http://schemas.microsoft.com/office/drawing/2014/main" xmlns="" id="{B8E41BF7-A09E-99F2-0F9D-E693ABD654D8}"/>
                </a:ext>
              </a:extLst>
            </p:cNvPr>
            <p:cNvSpPr/>
            <p:nvPr/>
          </p:nvSpPr>
          <p:spPr>
            <a:xfrm>
              <a:off x="4554075" y="2533625"/>
              <a:ext cx="14750" cy="26800"/>
            </a:xfrm>
            <a:custGeom>
              <a:avLst/>
              <a:gdLst/>
              <a:ahLst/>
              <a:cxnLst/>
              <a:rect l="l" t="t" r="r" b="b"/>
              <a:pathLst>
                <a:path w="590" h="1072" fill="none" extrusionOk="0">
                  <a:moveTo>
                    <a:pt x="589" y="0"/>
                  </a:moveTo>
                  <a:cubicBezTo>
                    <a:pt x="402" y="375"/>
                    <a:pt x="188" y="750"/>
                    <a:pt x="0" y="1071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6687;p43">
              <a:extLst>
                <a:ext uri="{FF2B5EF4-FFF2-40B4-BE49-F238E27FC236}">
                  <a16:creationId xmlns:a16="http://schemas.microsoft.com/office/drawing/2014/main" xmlns="" id="{CC6B3C71-2DBA-C850-5AF8-A4BB0D6F3DBE}"/>
                </a:ext>
              </a:extLst>
            </p:cNvPr>
            <p:cNvSpPr/>
            <p:nvPr/>
          </p:nvSpPr>
          <p:spPr>
            <a:xfrm>
              <a:off x="4579500" y="2572425"/>
              <a:ext cx="20100" cy="32150"/>
            </a:xfrm>
            <a:custGeom>
              <a:avLst/>
              <a:gdLst/>
              <a:ahLst/>
              <a:cxnLst/>
              <a:rect l="l" t="t" r="r" b="b"/>
              <a:pathLst>
                <a:path w="804" h="1286" fill="none" extrusionOk="0">
                  <a:moveTo>
                    <a:pt x="803" y="1"/>
                  </a:moveTo>
                  <a:lnTo>
                    <a:pt x="0" y="1286"/>
                  </a:ln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6688;p43">
              <a:extLst>
                <a:ext uri="{FF2B5EF4-FFF2-40B4-BE49-F238E27FC236}">
                  <a16:creationId xmlns:a16="http://schemas.microsoft.com/office/drawing/2014/main" xmlns="" id="{D3B4A544-700E-F4EA-6EE1-EED875264E08}"/>
                </a:ext>
              </a:extLst>
            </p:cNvPr>
            <p:cNvSpPr/>
            <p:nvPr/>
          </p:nvSpPr>
          <p:spPr>
            <a:xfrm>
              <a:off x="4610275" y="2607225"/>
              <a:ext cx="14075" cy="24125"/>
            </a:xfrm>
            <a:custGeom>
              <a:avLst/>
              <a:gdLst/>
              <a:ahLst/>
              <a:cxnLst/>
              <a:rect l="l" t="t" r="r" b="b"/>
              <a:pathLst>
                <a:path w="563" h="965" fill="none" extrusionOk="0">
                  <a:moveTo>
                    <a:pt x="563" y="1"/>
                  </a:moveTo>
                  <a:cubicBezTo>
                    <a:pt x="295" y="268"/>
                    <a:pt x="108" y="616"/>
                    <a:pt x="1" y="964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6689;p43">
              <a:extLst>
                <a:ext uri="{FF2B5EF4-FFF2-40B4-BE49-F238E27FC236}">
                  <a16:creationId xmlns:a16="http://schemas.microsoft.com/office/drawing/2014/main" xmlns="" id="{3CAEBA0D-4593-969C-68FC-22F9296AB108}"/>
                </a:ext>
              </a:extLst>
            </p:cNvPr>
            <p:cNvSpPr/>
            <p:nvPr/>
          </p:nvSpPr>
          <p:spPr>
            <a:xfrm>
              <a:off x="4693250" y="2673475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6690;p43">
              <a:extLst>
                <a:ext uri="{FF2B5EF4-FFF2-40B4-BE49-F238E27FC236}">
                  <a16:creationId xmlns:a16="http://schemas.microsoft.com/office/drawing/2014/main" xmlns="" id="{A947B04B-7C67-3DA5-E854-67B2465212AA}"/>
                </a:ext>
              </a:extLst>
            </p:cNvPr>
            <p:cNvSpPr/>
            <p:nvPr/>
          </p:nvSpPr>
          <p:spPr>
            <a:xfrm>
              <a:off x="4660475" y="2647375"/>
              <a:ext cx="21425" cy="36825"/>
            </a:xfrm>
            <a:custGeom>
              <a:avLst/>
              <a:gdLst/>
              <a:ahLst/>
              <a:cxnLst/>
              <a:rect l="l" t="t" r="r" b="b"/>
              <a:pathLst>
                <a:path w="857" h="1473" fill="none" extrusionOk="0">
                  <a:moveTo>
                    <a:pt x="857" y="1"/>
                  </a:moveTo>
                  <a:cubicBezTo>
                    <a:pt x="562" y="509"/>
                    <a:pt x="295" y="964"/>
                    <a:pt x="0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6691;p43">
              <a:extLst>
                <a:ext uri="{FF2B5EF4-FFF2-40B4-BE49-F238E27FC236}">
                  <a16:creationId xmlns:a16="http://schemas.microsoft.com/office/drawing/2014/main" xmlns="" id="{F72CB94A-8176-0803-AFCA-FA3BE2A81E02}"/>
                </a:ext>
              </a:extLst>
            </p:cNvPr>
            <p:cNvSpPr/>
            <p:nvPr/>
          </p:nvSpPr>
          <p:spPr>
            <a:xfrm>
              <a:off x="4633025" y="2623300"/>
              <a:ext cx="21450" cy="36825"/>
            </a:xfrm>
            <a:custGeom>
              <a:avLst/>
              <a:gdLst/>
              <a:ahLst/>
              <a:cxnLst/>
              <a:rect l="l" t="t" r="r" b="b"/>
              <a:pathLst>
                <a:path w="858" h="1473" fill="none" extrusionOk="0">
                  <a:moveTo>
                    <a:pt x="857" y="0"/>
                  </a:moveTo>
                  <a:cubicBezTo>
                    <a:pt x="563" y="482"/>
                    <a:pt x="295" y="964"/>
                    <a:pt x="1" y="147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6692;p43">
              <a:extLst>
                <a:ext uri="{FF2B5EF4-FFF2-40B4-BE49-F238E27FC236}">
                  <a16:creationId xmlns:a16="http://schemas.microsoft.com/office/drawing/2014/main" xmlns="" id="{9CB3CC3E-9B3E-DFE3-E419-412EF8C485E6}"/>
                </a:ext>
              </a:extLst>
            </p:cNvPr>
            <p:cNvSpPr/>
            <p:nvPr/>
          </p:nvSpPr>
          <p:spPr>
            <a:xfrm>
              <a:off x="4733400" y="2703575"/>
              <a:ext cx="15425" cy="32825"/>
            </a:xfrm>
            <a:custGeom>
              <a:avLst/>
              <a:gdLst/>
              <a:ahLst/>
              <a:cxnLst/>
              <a:rect l="l" t="t" r="r" b="b"/>
              <a:pathLst>
                <a:path w="617" h="1313" fill="none" extrusionOk="0">
                  <a:moveTo>
                    <a:pt x="616" y="1"/>
                  </a:moveTo>
                  <a:cubicBezTo>
                    <a:pt x="295" y="376"/>
                    <a:pt x="81" y="831"/>
                    <a:pt x="1" y="1312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6693;p43">
              <a:extLst>
                <a:ext uri="{FF2B5EF4-FFF2-40B4-BE49-F238E27FC236}">
                  <a16:creationId xmlns:a16="http://schemas.microsoft.com/office/drawing/2014/main" xmlns="" id="{AB97B77C-15F0-D3FE-D8D1-296D8251F495}"/>
                </a:ext>
              </a:extLst>
            </p:cNvPr>
            <p:cNvSpPr/>
            <p:nvPr/>
          </p:nvSpPr>
          <p:spPr>
            <a:xfrm>
              <a:off x="4774225" y="2714300"/>
              <a:ext cx="10050" cy="36150"/>
            </a:xfrm>
            <a:custGeom>
              <a:avLst/>
              <a:gdLst/>
              <a:ahLst/>
              <a:cxnLst/>
              <a:rect l="l" t="t" r="r" b="b"/>
              <a:pathLst>
                <a:path w="402" h="1446" fill="none" extrusionOk="0">
                  <a:moveTo>
                    <a:pt x="402" y="0"/>
                  </a:moveTo>
                  <a:cubicBezTo>
                    <a:pt x="268" y="482"/>
                    <a:pt x="134" y="937"/>
                    <a:pt x="0" y="1446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6694;p43">
              <a:extLst>
                <a:ext uri="{FF2B5EF4-FFF2-40B4-BE49-F238E27FC236}">
                  <a16:creationId xmlns:a16="http://schemas.microsoft.com/office/drawing/2014/main" xmlns="" id="{7D517996-BC94-8586-706F-C502E094094F}"/>
                </a:ext>
              </a:extLst>
            </p:cNvPr>
            <p:cNvSpPr/>
            <p:nvPr/>
          </p:nvSpPr>
          <p:spPr>
            <a:xfrm>
              <a:off x="4827075" y="2727675"/>
              <a:ext cx="7400" cy="36825"/>
            </a:xfrm>
            <a:custGeom>
              <a:avLst/>
              <a:gdLst/>
              <a:ahLst/>
              <a:cxnLst/>
              <a:rect l="l" t="t" r="r" b="b"/>
              <a:pathLst>
                <a:path w="296" h="1473" fill="none" extrusionOk="0">
                  <a:moveTo>
                    <a:pt x="295" y="0"/>
                  </a:moveTo>
                  <a:cubicBezTo>
                    <a:pt x="135" y="482"/>
                    <a:pt x="28" y="964"/>
                    <a:pt x="1" y="1473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6695;p43">
              <a:extLst>
                <a:ext uri="{FF2B5EF4-FFF2-40B4-BE49-F238E27FC236}">
                  <a16:creationId xmlns:a16="http://schemas.microsoft.com/office/drawing/2014/main" xmlns="" id="{E0D216AE-83D7-18D7-9283-9D38C8A5561C}"/>
                </a:ext>
              </a:extLst>
            </p:cNvPr>
            <p:cNvSpPr/>
            <p:nvPr/>
          </p:nvSpPr>
          <p:spPr>
            <a:xfrm>
              <a:off x="4867900" y="2731700"/>
              <a:ext cx="6725" cy="32125"/>
            </a:xfrm>
            <a:custGeom>
              <a:avLst/>
              <a:gdLst/>
              <a:ahLst/>
              <a:cxnLst/>
              <a:rect l="l" t="t" r="r" b="b"/>
              <a:pathLst>
                <a:path w="269" h="1285" fill="none" extrusionOk="0">
                  <a:moveTo>
                    <a:pt x="81" y="0"/>
                  </a:moveTo>
                  <a:cubicBezTo>
                    <a:pt x="0" y="455"/>
                    <a:pt x="54" y="910"/>
                    <a:pt x="268" y="1285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6696;p43">
              <a:extLst>
                <a:ext uri="{FF2B5EF4-FFF2-40B4-BE49-F238E27FC236}">
                  <a16:creationId xmlns:a16="http://schemas.microsoft.com/office/drawing/2014/main" xmlns="" id="{98EF01D0-1E21-C674-3309-68DEDB29FA29}"/>
                </a:ext>
              </a:extLst>
            </p:cNvPr>
            <p:cNvSpPr/>
            <p:nvPr/>
          </p:nvSpPr>
          <p:spPr>
            <a:xfrm>
              <a:off x="4915400" y="2728350"/>
              <a:ext cx="18775" cy="29450"/>
            </a:xfrm>
            <a:custGeom>
              <a:avLst/>
              <a:gdLst/>
              <a:ahLst/>
              <a:cxnLst/>
              <a:rect l="l" t="t" r="r" b="b"/>
              <a:pathLst>
                <a:path w="751" h="1178" fill="none" extrusionOk="0">
                  <a:moveTo>
                    <a:pt x="1" y="0"/>
                  </a:moveTo>
                  <a:cubicBezTo>
                    <a:pt x="108" y="455"/>
                    <a:pt x="376" y="884"/>
                    <a:pt x="750" y="1178"/>
                  </a:cubicBezTo>
                </a:path>
              </a:pathLst>
            </a:custGeom>
            <a:solidFill>
              <a:schemeClr val="accent4"/>
            </a:solidFill>
            <a:ln w="12725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6697;p43">
              <a:extLst>
                <a:ext uri="{FF2B5EF4-FFF2-40B4-BE49-F238E27FC236}">
                  <a16:creationId xmlns:a16="http://schemas.microsoft.com/office/drawing/2014/main" xmlns="" id="{938A1363-2B64-4C58-BAD9-0E03B5EDD263}"/>
                </a:ext>
              </a:extLst>
            </p:cNvPr>
            <p:cNvSpPr/>
            <p:nvPr/>
          </p:nvSpPr>
          <p:spPr>
            <a:xfrm>
              <a:off x="4898675" y="2627300"/>
              <a:ext cx="25450" cy="24775"/>
            </a:xfrm>
            <a:custGeom>
              <a:avLst/>
              <a:gdLst/>
              <a:ahLst/>
              <a:cxnLst/>
              <a:rect l="l" t="t" r="r" b="b"/>
              <a:pathLst>
                <a:path w="1018" h="991" extrusionOk="0">
                  <a:moveTo>
                    <a:pt x="509" y="1"/>
                  </a:moveTo>
                  <a:cubicBezTo>
                    <a:pt x="215" y="1"/>
                    <a:pt x="1" y="215"/>
                    <a:pt x="1" y="509"/>
                  </a:cubicBezTo>
                  <a:cubicBezTo>
                    <a:pt x="1" y="777"/>
                    <a:pt x="215" y="991"/>
                    <a:pt x="509" y="991"/>
                  </a:cubicBezTo>
                  <a:cubicBezTo>
                    <a:pt x="777" y="991"/>
                    <a:pt x="1018" y="777"/>
                    <a:pt x="1018" y="509"/>
                  </a:cubicBezTo>
                  <a:cubicBezTo>
                    <a:pt x="1018" y="215"/>
                    <a:pt x="777" y="1"/>
                    <a:pt x="509" y="1"/>
                  </a:cubicBezTo>
                  <a:close/>
                </a:path>
              </a:pathLst>
            </a:custGeom>
            <a:solidFill>
              <a:srgbClr val="2C2C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6698;p43">
              <a:extLst>
                <a:ext uri="{FF2B5EF4-FFF2-40B4-BE49-F238E27FC236}">
                  <a16:creationId xmlns:a16="http://schemas.microsoft.com/office/drawing/2014/main" xmlns="" id="{B1E8AD7E-4A6E-0E3C-F80E-2B0A4DAE1081}"/>
                </a:ext>
              </a:extLst>
            </p:cNvPr>
            <p:cNvSpPr/>
            <p:nvPr/>
          </p:nvSpPr>
          <p:spPr>
            <a:xfrm>
              <a:off x="4902025" y="2629975"/>
              <a:ext cx="10075" cy="10075"/>
            </a:xfrm>
            <a:custGeom>
              <a:avLst/>
              <a:gdLst/>
              <a:ahLst/>
              <a:cxnLst/>
              <a:rect l="l" t="t" r="r" b="b"/>
              <a:pathLst>
                <a:path w="403" h="403" extrusionOk="0">
                  <a:moveTo>
                    <a:pt x="188" y="1"/>
                  </a:moveTo>
                  <a:cubicBezTo>
                    <a:pt x="108" y="1"/>
                    <a:pt x="1" y="81"/>
                    <a:pt x="1" y="188"/>
                  </a:cubicBezTo>
                  <a:cubicBezTo>
                    <a:pt x="1" y="295"/>
                    <a:pt x="108" y="402"/>
                    <a:pt x="188" y="402"/>
                  </a:cubicBezTo>
                  <a:cubicBezTo>
                    <a:pt x="295" y="402"/>
                    <a:pt x="402" y="295"/>
                    <a:pt x="402" y="188"/>
                  </a:cubicBezTo>
                  <a:cubicBezTo>
                    <a:pt x="402" y="108"/>
                    <a:pt x="295" y="1"/>
                    <a:pt x="1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6699;p43">
              <a:extLst>
                <a:ext uri="{FF2B5EF4-FFF2-40B4-BE49-F238E27FC236}">
                  <a16:creationId xmlns:a16="http://schemas.microsoft.com/office/drawing/2014/main" xmlns="" id="{1D371F6D-5EF0-1E1D-FB49-A3206F51460C}"/>
                </a:ext>
              </a:extLst>
            </p:cNvPr>
            <p:cNvSpPr/>
            <p:nvPr/>
          </p:nvSpPr>
          <p:spPr>
            <a:xfrm>
              <a:off x="4921425" y="2677500"/>
              <a:ext cx="29475" cy="13400"/>
            </a:xfrm>
            <a:custGeom>
              <a:avLst/>
              <a:gdLst/>
              <a:ahLst/>
              <a:cxnLst/>
              <a:rect l="l" t="t" r="r" b="b"/>
              <a:pathLst>
                <a:path w="1179" h="536" fill="none" extrusionOk="0">
                  <a:moveTo>
                    <a:pt x="1178" y="241"/>
                  </a:moveTo>
                  <a:cubicBezTo>
                    <a:pt x="1178" y="241"/>
                    <a:pt x="509" y="535"/>
                    <a:pt x="1" y="0"/>
                  </a:cubicBezTo>
                </a:path>
              </a:pathLst>
            </a:custGeom>
            <a:noFill/>
            <a:ln w="4025" cap="rnd" cmpd="sng">
              <a:solidFill>
                <a:srgbClr val="2C2C2C"/>
              </a:solidFill>
              <a:prstDash val="solid"/>
              <a:miter lim="267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6700;p43">
              <a:extLst>
                <a:ext uri="{FF2B5EF4-FFF2-40B4-BE49-F238E27FC236}">
                  <a16:creationId xmlns:a16="http://schemas.microsoft.com/office/drawing/2014/main" xmlns="" id="{604B68CD-C516-28F8-0494-81744CFBBADF}"/>
                </a:ext>
              </a:extLst>
            </p:cNvPr>
            <p:cNvSpPr/>
            <p:nvPr/>
          </p:nvSpPr>
          <p:spPr>
            <a:xfrm>
              <a:off x="4822400" y="2540050"/>
              <a:ext cx="218175" cy="191250"/>
            </a:xfrm>
            <a:custGeom>
              <a:avLst/>
              <a:gdLst/>
              <a:ahLst/>
              <a:cxnLst/>
              <a:rect l="l" t="t" r="r" b="b"/>
              <a:pathLst>
                <a:path w="8727" h="7650" extrusionOk="0">
                  <a:moveTo>
                    <a:pt x="3936" y="1"/>
                  </a:moveTo>
                  <a:cubicBezTo>
                    <a:pt x="3818" y="1"/>
                    <a:pt x="3702" y="4"/>
                    <a:pt x="3587" y="11"/>
                  </a:cubicBezTo>
                  <a:cubicBezTo>
                    <a:pt x="3159" y="38"/>
                    <a:pt x="2704" y="145"/>
                    <a:pt x="2356" y="279"/>
                  </a:cubicBezTo>
                  <a:cubicBezTo>
                    <a:pt x="2332" y="271"/>
                    <a:pt x="2309" y="268"/>
                    <a:pt x="2285" y="268"/>
                  </a:cubicBezTo>
                  <a:cubicBezTo>
                    <a:pt x="2228" y="268"/>
                    <a:pt x="2172" y="287"/>
                    <a:pt x="2115" y="306"/>
                  </a:cubicBezTo>
                  <a:cubicBezTo>
                    <a:pt x="1794" y="439"/>
                    <a:pt x="1526" y="653"/>
                    <a:pt x="1232" y="894"/>
                  </a:cubicBezTo>
                  <a:cubicBezTo>
                    <a:pt x="1071" y="1028"/>
                    <a:pt x="937" y="1189"/>
                    <a:pt x="803" y="1349"/>
                  </a:cubicBezTo>
                  <a:cubicBezTo>
                    <a:pt x="670" y="1510"/>
                    <a:pt x="563" y="1697"/>
                    <a:pt x="482" y="1885"/>
                  </a:cubicBezTo>
                  <a:cubicBezTo>
                    <a:pt x="268" y="2259"/>
                    <a:pt x="134" y="2688"/>
                    <a:pt x="81" y="3116"/>
                  </a:cubicBezTo>
                  <a:cubicBezTo>
                    <a:pt x="0" y="3571"/>
                    <a:pt x="0" y="3999"/>
                    <a:pt x="81" y="4427"/>
                  </a:cubicBezTo>
                  <a:cubicBezTo>
                    <a:pt x="134" y="4856"/>
                    <a:pt x="268" y="5311"/>
                    <a:pt x="482" y="5632"/>
                  </a:cubicBezTo>
                  <a:cubicBezTo>
                    <a:pt x="723" y="6033"/>
                    <a:pt x="1044" y="6408"/>
                    <a:pt x="1419" y="6703"/>
                  </a:cubicBezTo>
                  <a:cubicBezTo>
                    <a:pt x="1794" y="6970"/>
                    <a:pt x="2222" y="7211"/>
                    <a:pt x="2677" y="7372"/>
                  </a:cubicBezTo>
                  <a:cubicBezTo>
                    <a:pt x="3105" y="7532"/>
                    <a:pt x="3614" y="7613"/>
                    <a:pt x="4096" y="7639"/>
                  </a:cubicBezTo>
                  <a:cubicBezTo>
                    <a:pt x="4210" y="7646"/>
                    <a:pt x="4329" y="7650"/>
                    <a:pt x="4450" y="7650"/>
                  </a:cubicBezTo>
                  <a:cubicBezTo>
                    <a:pt x="4780" y="7650"/>
                    <a:pt x="5128" y="7625"/>
                    <a:pt x="5461" y="7586"/>
                  </a:cubicBezTo>
                  <a:cubicBezTo>
                    <a:pt x="5916" y="7505"/>
                    <a:pt x="6371" y="7372"/>
                    <a:pt x="6772" y="7238"/>
                  </a:cubicBezTo>
                  <a:cubicBezTo>
                    <a:pt x="6852" y="7211"/>
                    <a:pt x="6933" y="7184"/>
                    <a:pt x="7040" y="7131"/>
                  </a:cubicBezTo>
                  <a:cubicBezTo>
                    <a:pt x="7174" y="7077"/>
                    <a:pt x="7254" y="7024"/>
                    <a:pt x="7361" y="6970"/>
                  </a:cubicBezTo>
                  <a:cubicBezTo>
                    <a:pt x="7575" y="6836"/>
                    <a:pt x="7762" y="6729"/>
                    <a:pt x="7896" y="6595"/>
                  </a:cubicBezTo>
                  <a:cubicBezTo>
                    <a:pt x="8057" y="6462"/>
                    <a:pt x="8244" y="6301"/>
                    <a:pt x="8378" y="6140"/>
                  </a:cubicBezTo>
                  <a:cubicBezTo>
                    <a:pt x="8432" y="6033"/>
                    <a:pt x="8512" y="5926"/>
                    <a:pt x="8565" y="5873"/>
                  </a:cubicBezTo>
                  <a:cubicBezTo>
                    <a:pt x="8646" y="5739"/>
                    <a:pt x="8672" y="5632"/>
                    <a:pt x="8699" y="5525"/>
                  </a:cubicBezTo>
                  <a:cubicBezTo>
                    <a:pt x="8699" y="5498"/>
                    <a:pt x="8726" y="5418"/>
                    <a:pt x="8726" y="5364"/>
                  </a:cubicBezTo>
                  <a:lnTo>
                    <a:pt x="8726" y="5204"/>
                  </a:lnTo>
                  <a:cubicBezTo>
                    <a:pt x="8726" y="5097"/>
                    <a:pt x="8726" y="4990"/>
                    <a:pt x="8699" y="4856"/>
                  </a:cubicBezTo>
                  <a:cubicBezTo>
                    <a:pt x="8646" y="4642"/>
                    <a:pt x="8539" y="4401"/>
                    <a:pt x="8432" y="4213"/>
                  </a:cubicBezTo>
                  <a:cubicBezTo>
                    <a:pt x="8432" y="3812"/>
                    <a:pt x="8405" y="3410"/>
                    <a:pt x="8298" y="3062"/>
                  </a:cubicBezTo>
                  <a:cubicBezTo>
                    <a:pt x="8217" y="2688"/>
                    <a:pt x="8057" y="2313"/>
                    <a:pt x="7896" y="2019"/>
                  </a:cubicBezTo>
                  <a:cubicBezTo>
                    <a:pt x="7816" y="1858"/>
                    <a:pt x="7709" y="1671"/>
                    <a:pt x="7575" y="1510"/>
                  </a:cubicBezTo>
                  <a:cubicBezTo>
                    <a:pt x="7441" y="1349"/>
                    <a:pt x="7307" y="1216"/>
                    <a:pt x="7174" y="1082"/>
                  </a:cubicBezTo>
                  <a:cubicBezTo>
                    <a:pt x="6852" y="814"/>
                    <a:pt x="6504" y="573"/>
                    <a:pt x="6130" y="413"/>
                  </a:cubicBezTo>
                  <a:cubicBezTo>
                    <a:pt x="6023" y="386"/>
                    <a:pt x="5916" y="332"/>
                    <a:pt x="5862" y="306"/>
                  </a:cubicBezTo>
                  <a:cubicBezTo>
                    <a:pt x="5755" y="279"/>
                    <a:pt x="5621" y="252"/>
                    <a:pt x="5514" y="225"/>
                  </a:cubicBezTo>
                  <a:cubicBezTo>
                    <a:pt x="5327" y="145"/>
                    <a:pt x="5086" y="118"/>
                    <a:pt x="4899" y="65"/>
                  </a:cubicBezTo>
                  <a:cubicBezTo>
                    <a:pt x="4585" y="25"/>
                    <a:pt x="4257" y="1"/>
                    <a:pt x="39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6701;p43">
              <a:extLst>
                <a:ext uri="{FF2B5EF4-FFF2-40B4-BE49-F238E27FC236}">
                  <a16:creationId xmlns:a16="http://schemas.microsoft.com/office/drawing/2014/main" xmlns="" id="{07D450AB-5BD0-B399-4CE6-E913FE450C56}"/>
                </a:ext>
              </a:extLst>
            </p:cNvPr>
            <p:cNvSpPr/>
            <p:nvPr/>
          </p:nvSpPr>
          <p:spPr>
            <a:xfrm>
              <a:off x="4823075" y="2538050"/>
              <a:ext cx="190725" cy="193250"/>
            </a:xfrm>
            <a:custGeom>
              <a:avLst/>
              <a:gdLst/>
              <a:ahLst/>
              <a:cxnLst/>
              <a:rect l="l" t="t" r="r" b="b"/>
              <a:pathLst>
                <a:path w="7629" h="7730" extrusionOk="0">
                  <a:moveTo>
                    <a:pt x="3855" y="1"/>
                  </a:moveTo>
                  <a:cubicBezTo>
                    <a:pt x="3747" y="1"/>
                    <a:pt x="3640" y="4"/>
                    <a:pt x="3533" y="11"/>
                  </a:cubicBezTo>
                  <a:cubicBezTo>
                    <a:pt x="3105" y="64"/>
                    <a:pt x="2650" y="145"/>
                    <a:pt x="2302" y="278"/>
                  </a:cubicBezTo>
                  <a:cubicBezTo>
                    <a:pt x="2222" y="332"/>
                    <a:pt x="2115" y="359"/>
                    <a:pt x="2061" y="386"/>
                  </a:cubicBezTo>
                  <a:cubicBezTo>
                    <a:pt x="1793" y="573"/>
                    <a:pt x="1499" y="733"/>
                    <a:pt x="1258" y="974"/>
                  </a:cubicBezTo>
                  <a:cubicBezTo>
                    <a:pt x="1098" y="1108"/>
                    <a:pt x="964" y="1269"/>
                    <a:pt x="830" y="1429"/>
                  </a:cubicBezTo>
                  <a:cubicBezTo>
                    <a:pt x="696" y="1590"/>
                    <a:pt x="589" y="1777"/>
                    <a:pt x="482" y="1965"/>
                  </a:cubicBezTo>
                  <a:cubicBezTo>
                    <a:pt x="295" y="2339"/>
                    <a:pt x="161" y="2768"/>
                    <a:pt x="80" y="3196"/>
                  </a:cubicBezTo>
                  <a:cubicBezTo>
                    <a:pt x="0" y="3651"/>
                    <a:pt x="0" y="4079"/>
                    <a:pt x="80" y="4507"/>
                  </a:cubicBezTo>
                  <a:cubicBezTo>
                    <a:pt x="161" y="4936"/>
                    <a:pt x="295" y="5391"/>
                    <a:pt x="482" y="5712"/>
                  </a:cubicBezTo>
                  <a:cubicBezTo>
                    <a:pt x="723" y="6113"/>
                    <a:pt x="1044" y="6488"/>
                    <a:pt x="1419" y="6783"/>
                  </a:cubicBezTo>
                  <a:cubicBezTo>
                    <a:pt x="1793" y="7050"/>
                    <a:pt x="2222" y="7291"/>
                    <a:pt x="2677" y="7452"/>
                  </a:cubicBezTo>
                  <a:cubicBezTo>
                    <a:pt x="3132" y="7612"/>
                    <a:pt x="3614" y="7693"/>
                    <a:pt x="4095" y="7719"/>
                  </a:cubicBezTo>
                  <a:cubicBezTo>
                    <a:pt x="4210" y="7726"/>
                    <a:pt x="4329" y="7730"/>
                    <a:pt x="4450" y="7730"/>
                  </a:cubicBezTo>
                  <a:cubicBezTo>
                    <a:pt x="4780" y="7730"/>
                    <a:pt x="5127" y="7705"/>
                    <a:pt x="5460" y="7666"/>
                  </a:cubicBezTo>
                  <a:cubicBezTo>
                    <a:pt x="5942" y="7585"/>
                    <a:pt x="6370" y="7452"/>
                    <a:pt x="6772" y="7318"/>
                  </a:cubicBezTo>
                  <a:cubicBezTo>
                    <a:pt x="6879" y="7291"/>
                    <a:pt x="6986" y="7264"/>
                    <a:pt x="7040" y="7211"/>
                  </a:cubicBezTo>
                  <a:cubicBezTo>
                    <a:pt x="7147" y="7157"/>
                    <a:pt x="7280" y="7104"/>
                    <a:pt x="7361" y="7050"/>
                  </a:cubicBezTo>
                  <a:cubicBezTo>
                    <a:pt x="7468" y="6997"/>
                    <a:pt x="7575" y="6943"/>
                    <a:pt x="7628" y="6890"/>
                  </a:cubicBezTo>
                  <a:lnTo>
                    <a:pt x="7628" y="6890"/>
                  </a:lnTo>
                  <a:cubicBezTo>
                    <a:pt x="7468" y="6997"/>
                    <a:pt x="7307" y="7050"/>
                    <a:pt x="7147" y="7104"/>
                  </a:cubicBezTo>
                  <a:cubicBezTo>
                    <a:pt x="6906" y="7211"/>
                    <a:pt x="6638" y="7291"/>
                    <a:pt x="6370" y="7318"/>
                  </a:cubicBezTo>
                  <a:cubicBezTo>
                    <a:pt x="6263" y="7318"/>
                    <a:pt x="6156" y="7345"/>
                    <a:pt x="6076" y="7345"/>
                  </a:cubicBezTo>
                  <a:lnTo>
                    <a:pt x="5219" y="7345"/>
                  </a:lnTo>
                  <a:cubicBezTo>
                    <a:pt x="4818" y="7345"/>
                    <a:pt x="4470" y="7291"/>
                    <a:pt x="4069" y="7211"/>
                  </a:cubicBezTo>
                  <a:cubicBezTo>
                    <a:pt x="3854" y="7184"/>
                    <a:pt x="3694" y="7104"/>
                    <a:pt x="3533" y="7050"/>
                  </a:cubicBezTo>
                  <a:cubicBezTo>
                    <a:pt x="3346" y="6970"/>
                    <a:pt x="3159" y="6916"/>
                    <a:pt x="2998" y="6809"/>
                  </a:cubicBezTo>
                  <a:cubicBezTo>
                    <a:pt x="2811" y="6702"/>
                    <a:pt x="2650" y="6622"/>
                    <a:pt x="2516" y="6515"/>
                  </a:cubicBezTo>
                  <a:cubicBezTo>
                    <a:pt x="2382" y="6408"/>
                    <a:pt x="2249" y="6274"/>
                    <a:pt x="2115" y="6140"/>
                  </a:cubicBezTo>
                  <a:cubicBezTo>
                    <a:pt x="1981" y="6006"/>
                    <a:pt x="1874" y="5846"/>
                    <a:pt x="1793" y="5685"/>
                  </a:cubicBezTo>
                  <a:cubicBezTo>
                    <a:pt x="1740" y="5578"/>
                    <a:pt x="1686" y="5498"/>
                    <a:pt x="1660" y="5417"/>
                  </a:cubicBezTo>
                  <a:cubicBezTo>
                    <a:pt x="1606" y="5310"/>
                    <a:pt x="1579" y="5230"/>
                    <a:pt x="1553" y="5150"/>
                  </a:cubicBezTo>
                  <a:cubicBezTo>
                    <a:pt x="1446" y="4802"/>
                    <a:pt x="1392" y="4481"/>
                    <a:pt x="1392" y="4106"/>
                  </a:cubicBezTo>
                  <a:cubicBezTo>
                    <a:pt x="1392" y="3758"/>
                    <a:pt x="1419" y="3437"/>
                    <a:pt x="1472" y="3089"/>
                  </a:cubicBezTo>
                  <a:cubicBezTo>
                    <a:pt x="1553" y="2768"/>
                    <a:pt x="1686" y="2473"/>
                    <a:pt x="1820" y="2206"/>
                  </a:cubicBezTo>
                  <a:cubicBezTo>
                    <a:pt x="1981" y="1884"/>
                    <a:pt x="2141" y="1617"/>
                    <a:pt x="2382" y="1403"/>
                  </a:cubicBezTo>
                  <a:cubicBezTo>
                    <a:pt x="2623" y="1162"/>
                    <a:pt x="2864" y="921"/>
                    <a:pt x="3132" y="760"/>
                  </a:cubicBezTo>
                  <a:cubicBezTo>
                    <a:pt x="3292" y="626"/>
                    <a:pt x="3506" y="519"/>
                    <a:pt x="3667" y="466"/>
                  </a:cubicBezTo>
                  <a:cubicBezTo>
                    <a:pt x="3774" y="412"/>
                    <a:pt x="3908" y="359"/>
                    <a:pt x="3988" y="332"/>
                  </a:cubicBezTo>
                  <a:cubicBezTo>
                    <a:pt x="4336" y="225"/>
                    <a:pt x="4631" y="145"/>
                    <a:pt x="5005" y="118"/>
                  </a:cubicBezTo>
                  <a:lnTo>
                    <a:pt x="5059" y="118"/>
                  </a:lnTo>
                  <a:cubicBezTo>
                    <a:pt x="5005" y="118"/>
                    <a:pt x="4925" y="91"/>
                    <a:pt x="4845" y="91"/>
                  </a:cubicBezTo>
                  <a:cubicBezTo>
                    <a:pt x="4504" y="31"/>
                    <a:pt x="4177" y="1"/>
                    <a:pt x="3855" y="1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6702;p43">
              <a:extLst>
                <a:ext uri="{FF2B5EF4-FFF2-40B4-BE49-F238E27FC236}">
                  <a16:creationId xmlns:a16="http://schemas.microsoft.com/office/drawing/2014/main" xmlns="" id="{BA4F70DB-CC7F-DBF6-C37F-2AB15A2639ED}"/>
                </a:ext>
              </a:extLst>
            </p:cNvPr>
            <p:cNvSpPr/>
            <p:nvPr/>
          </p:nvSpPr>
          <p:spPr>
            <a:xfrm>
              <a:off x="4888650" y="2606325"/>
              <a:ext cx="38150" cy="23650"/>
            </a:xfrm>
            <a:custGeom>
              <a:avLst/>
              <a:gdLst/>
              <a:ahLst/>
              <a:cxnLst/>
              <a:rect l="l" t="t" r="r" b="b"/>
              <a:pathLst>
                <a:path w="1526" h="946" extrusionOk="0">
                  <a:moveTo>
                    <a:pt x="1180" y="0"/>
                  </a:moveTo>
                  <a:cubicBezTo>
                    <a:pt x="1016" y="0"/>
                    <a:pt x="803" y="64"/>
                    <a:pt x="589" y="170"/>
                  </a:cubicBezTo>
                  <a:cubicBezTo>
                    <a:pt x="241" y="385"/>
                    <a:pt x="0" y="679"/>
                    <a:pt x="107" y="840"/>
                  </a:cubicBezTo>
                  <a:cubicBezTo>
                    <a:pt x="143" y="911"/>
                    <a:pt x="236" y="945"/>
                    <a:pt x="361" y="945"/>
                  </a:cubicBezTo>
                  <a:cubicBezTo>
                    <a:pt x="519" y="945"/>
                    <a:pt x="728" y="891"/>
                    <a:pt x="937" y="786"/>
                  </a:cubicBezTo>
                  <a:cubicBezTo>
                    <a:pt x="1312" y="572"/>
                    <a:pt x="1526" y="278"/>
                    <a:pt x="1446" y="117"/>
                  </a:cubicBezTo>
                  <a:cubicBezTo>
                    <a:pt x="1400" y="36"/>
                    <a:pt x="1304" y="0"/>
                    <a:pt x="1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6703;p43">
              <a:extLst>
                <a:ext uri="{FF2B5EF4-FFF2-40B4-BE49-F238E27FC236}">
                  <a16:creationId xmlns:a16="http://schemas.microsoft.com/office/drawing/2014/main" xmlns="" id="{B4A8792D-4D2F-5299-C8F7-B29E0DE49FAC}"/>
                </a:ext>
              </a:extLst>
            </p:cNvPr>
            <p:cNvSpPr/>
            <p:nvPr/>
          </p:nvSpPr>
          <p:spPr>
            <a:xfrm>
              <a:off x="4980975" y="2595300"/>
              <a:ext cx="38850" cy="19200"/>
            </a:xfrm>
            <a:custGeom>
              <a:avLst/>
              <a:gdLst/>
              <a:ahLst/>
              <a:cxnLst/>
              <a:rect l="l" t="t" r="r" b="b"/>
              <a:pathLst>
                <a:path w="1554" h="768" extrusionOk="0">
                  <a:moveTo>
                    <a:pt x="496" y="1"/>
                  </a:moveTo>
                  <a:cubicBezTo>
                    <a:pt x="252" y="1"/>
                    <a:pt x="64" y="73"/>
                    <a:pt x="28" y="183"/>
                  </a:cubicBezTo>
                  <a:cubicBezTo>
                    <a:pt x="1" y="371"/>
                    <a:pt x="295" y="611"/>
                    <a:pt x="697" y="719"/>
                  </a:cubicBezTo>
                  <a:cubicBezTo>
                    <a:pt x="823" y="752"/>
                    <a:pt x="949" y="767"/>
                    <a:pt x="1063" y="767"/>
                  </a:cubicBezTo>
                  <a:cubicBezTo>
                    <a:pt x="1313" y="767"/>
                    <a:pt x="1508" y="695"/>
                    <a:pt x="1527" y="585"/>
                  </a:cubicBezTo>
                  <a:cubicBezTo>
                    <a:pt x="1553" y="371"/>
                    <a:pt x="1259" y="156"/>
                    <a:pt x="857" y="49"/>
                  </a:cubicBezTo>
                  <a:cubicBezTo>
                    <a:pt x="731" y="16"/>
                    <a:pt x="608" y="1"/>
                    <a:pt x="4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6704;p43">
              <a:extLst>
                <a:ext uri="{FF2B5EF4-FFF2-40B4-BE49-F238E27FC236}">
                  <a16:creationId xmlns:a16="http://schemas.microsoft.com/office/drawing/2014/main" xmlns="" id="{16D4CAAB-E03C-3CDA-7073-8D7A163C8CBB}"/>
                </a:ext>
              </a:extLst>
            </p:cNvPr>
            <p:cNvSpPr/>
            <p:nvPr/>
          </p:nvSpPr>
          <p:spPr>
            <a:xfrm>
              <a:off x="4944175" y="2651400"/>
              <a:ext cx="40850" cy="36825"/>
            </a:xfrm>
            <a:custGeom>
              <a:avLst/>
              <a:gdLst/>
              <a:ahLst/>
              <a:cxnLst/>
              <a:rect l="l" t="t" r="r" b="b"/>
              <a:pathLst>
                <a:path w="1634" h="1473" extrusionOk="0">
                  <a:moveTo>
                    <a:pt x="616" y="776"/>
                  </a:moveTo>
                  <a:cubicBezTo>
                    <a:pt x="697" y="776"/>
                    <a:pt x="750" y="776"/>
                    <a:pt x="831" y="803"/>
                  </a:cubicBezTo>
                  <a:cubicBezTo>
                    <a:pt x="884" y="803"/>
                    <a:pt x="938" y="857"/>
                    <a:pt x="991" y="883"/>
                  </a:cubicBezTo>
                  <a:cubicBezTo>
                    <a:pt x="1071" y="910"/>
                    <a:pt x="1098" y="937"/>
                    <a:pt x="1125" y="991"/>
                  </a:cubicBezTo>
                  <a:cubicBezTo>
                    <a:pt x="1152" y="1017"/>
                    <a:pt x="1232" y="1071"/>
                    <a:pt x="1259" y="1151"/>
                  </a:cubicBezTo>
                  <a:lnTo>
                    <a:pt x="1259" y="1178"/>
                  </a:lnTo>
                  <a:lnTo>
                    <a:pt x="1286" y="1205"/>
                  </a:lnTo>
                  <a:lnTo>
                    <a:pt x="1259" y="1258"/>
                  </a:lnTo>
                  <a:lnTo>
                    <a:pt x="1152" y="1338"/>
                  </a:lnTo>
                  <a:cubicBezTo>
                    <a:pt x="1125" y="1338"/>
                    <a:pt x="1125" y="1392"/>
                    <a:pt x="1098" y="1392"/>
                  </a:cubicBezTo>
                  <a:cubicBezTo>
                    <a:pt x="1098" y="1392"/>
                    <a:pt x="1071" y="1392"/>
                    <a:pt x="1071" y="1419"/>
                  </a:cubicBezTo>
                  <a:cubicBezTo>
                    <a:pt x="1018" y="1419"/>
                    <a:pt x="964" y="1446"/>
                    <a:pt x="938" y="1446"/>
                  </a:cubicBezTo>
                  <a:lnTo>
                    <a:pt x="804" y="1446"/>
                  </a:lnTo>
                  <a:cubicBezTo>
                    <a:pt x="750" y="1446"/>
                    <a:pt x="697" y="1419"/>
                    <a:pt x="670" y="1419"/>
                  </a:cubicBezTo>
                  <a:cubicBezTo>
                    <a:pt x="616" y="1392"/>
                    <a:pt x="563" y="1338"/>
                    <a:pt x="536" y="1312"/>
                  </a:cubicBezTo>
                  <a:cubicBezTo>
                    <a:pt x="429" y="1205"/>
                    <a:pt x="375" y="1151"/>
                    <a:pt x="322" y="1071"/>
                  </a:cubicBezTo>
                  <a:lnTo>
                    <a:pt x="215" y="883"/>
                  </a:lnTo>
                  <a:cubicBezTo>
                    <a:pt x="295" y="857"/>
                    <a:pt x="349" y="857"/>
                    <a:pt x="402" y="803"/>
                  </a:cubicBezTo>
                  <a:cubicBezTo>
                    <a:pt x="456" y="776"/>
                    <a:pt x="563" y="776"/>
                    <a:pt x="616" y="776"/>
                  </a:cubicBezTo>
                  <a:close/>
                  <a:moveTo>
                    <a:pt x="1633" y="0"/>
                  </a:moveTo>
                  <a:cubicBezTo>
                    <a:pt x="1607" y="0"/>
                    <a:pt x="1607" y="54"/>
                    <a:pt x="1553" y="54"/>
                  </a:cubicBezTo>
                  <a:cubicBezTo>
                    <a:pt x="1526" y="54"/>
                    <a:pt x="1526" y="80"/>
                    <a:pt x="1500" y="80"/>
                  </a:cubicBezTo>
                  <a:cubicBezTo>
                    <a:pt x="1419" y="107"/>
                    <a:pt x="1393" y="107"/>
                    <a:pt x="1339" y="134"/>
                  </a:cubicBezTo>
                  <a:cubicBezTo>
                    <a:pt x="1205" y="188"/>
                    <a:pt x="1018" y="214"/>
                    <a:pt x="857" y="241"/>
                  </a:cubicBezTo>
                  <a:cubicBezTo>
                    <a:pt x="697" y="268"/>
                    <a:pt x="536" y="268"/>
                    <a:pt x="402" y="268"/>
                  </a:cubicBezTo>
                  <a:cubicBezTo>
                    <a:pt x="290" y="316"/>
                    <a:pt x="216" y="326"/>
                    <a:pt x="146" y="326"/>
                  </a:cubicBezTo>
                  <a:cubicBezTo>
                    <a:pt x="99" y="326"/>
                    <a:pt x="54" y="321"/>
                    <a:pt x="1" y="321"/>
                  </a:cubicBezTo>
                  <a:cubicBezTo>
                    <a:pt x="1" y="455"/>
                    <a:pt x="28" y="616"/>
                    <a:pt x="81" y="750"/>
                  </a:cubicBezTo>
                  <a:cubicBezTo>
                    <a:pt x="161" y="910"/>
                    <a:pt x="215" y="1044"/>
                    <a:pt x="295" y="1178"/>
                  </a:cubicBezTo>
                  <a:cubicBezTo>
                    <a:pt x="322" y="1258"/>
                    <a:pt x="375" y="1312"/>
                    <a:pt x="456" y="1338"/>
                  </a:cubicBezTo>
                  <a:cubicBezTo>
                    <a:pt x="536" y="1392"/>
                    <a:pt x="590" y="1446"/>
                    <a:pt x="670" y="1446"/>
                  </a:cubicBezTo>
                  <a:cubicBezTo>
                    <a:pt x="723" y="1472"/>
                    <a:pt x="804" y="1472"/>
                    <a:pt x="884" y="1472"/>
                  </a:cubicBezTo>
                  <a:cubicBezTo>
                    <a:pt x="991" y="1472"/>
                    <a:pt x="1098" y="1472"/>
                    <a:pt x="1152" y="1419"/>
                  </a:cubicBezTo>
                  <a:cubicBezTo>
                    <a:pt x="1259" y="1392"/>
                    <a:pt x="1339" y="1285"/>
                    <a:pt x="1393" y="1178"/>
                  </a:cubicBezTo>
                  <a:cubicBezTo>
                    <a:pt x="1419" y="1151"/>
                    <a:pt x="1473" y="1071"/>
                    <a:pt x="1500" y="1017"/>
                  </a:cubicBezTo>
                  <a:cubicBezTo>
                    <a:pt x="1526" y="937"/>
                    <a:pt x="1526" y="910"/>
                    <a:pt x="1553" y="857"/>
                  </a:cubicBezTo>
                  <a:cubicBezTo>
                    <a:pt x="1607" y="750"/>
                    <a:pt x="1607" y="616"/>
                    <a:pt x="1633" y="482"/>
                  </a:cubicBezTo>
                  <a:lnTo>
                    <a:pt x="1633" y="268"/>
                  </a:lnTo>
                  <a:lnTo>
                    <a:pt x="1633" y="80"/>
                  </a:lnTo>
                  <a:lnTo>
                    <a:pt x="16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6705;p43">
              <a:extLst>
                <a:ext uri="{FF2B5EF4-FFF2-40B4-BE49-F238E27FC236}">
                  <a16:creationId xmlns:a16="http://schemas.microsoft.com/office/drawing/2014/main" xmlns="" id="{CD5E6008-5C71-421D-B664-A522A569D5FF}"/>
                </a:ext>
              </a:extLst>
            </p:cNvPr>
            <p:cNvSpPr/>
            <p:nvPr/>
          </p:nvSpPr>
          <p:spPr>
            <a:xfrm>
              <a:off x="4997725" y="2634000"/>
              <a:ext cx="15400" cy="26775"/>
            </a:xfrm>
            <a:custGeom>
              <a:avLst/>
              <a:gdLst/>
              <a:ahLst/>
              <a:cxnLst/>
              <a:rect l="l" t="t" r="r" b="b"/>
              <a:pathLst>
                <a:path w="616" h="1071" extrusionOk="0">
                  <a:moveTo>
                    <a:pt x="187" y="0"/>
                  </a:moveTo>
                  <a:cubicBezTo>
                    <a:pt x="54" y="54"/>
                    <a:pt x="0" y="295"/>
                    <a:pt x="0" y="562"/>
                  </a:cubicBezTo>
                  <a:cubicBezTo>
                    <a:pt x="27" y="696"/>
                    <a:pt x="54" y="830"/>
                    <a:pt x="134" y="937"/>
                  </a:cubicBezTo>
                  <a:cubicBezTo>
                    <a:pt x="187" y="1044"/>
                    <a:pt x="294" y="1071"/>
                    <a:pt x="348" y="1071"/>
                  </a:cubicBezTo>
                  <a:lnTo>
                    <a:pt x="428" y="1071"/>
                  </a:lnTo>
                  <a:cubicBezTo>
                    <a:pt x="562" y="1017"/>
                    <a:pt x="616" y="776"/>
                    <a:pt x="616" y="509"/>
                  </a:cubicBezTo>
                  <a:cubicBezTo>
                    <a:pt x="589" y="375"/>
                    <a:pt x="562" y="241"/>
                    <a:pt x="482" y="134"/>
                  </a:cubicBezTo>
                  <a:cubicBezTo>
                    <a:pt x="428" y="27"/>
                    <a:pt x="321" y="0"/>
                    <a:pt x="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6706;p43">
              <a:extLst>
                <a:ext uri="{FF2B5EF4-FFF2-40B4-BE49-F238E27FC236}">
                  <a16:creationId xmlns:a16="http://schemas.microsoft.com/office/drawing/2014/main" xmlns="" id="{27D2A5C3-E826-A725-67AE-6CE298E2C04F}"/>
                </a:ext>
              </a:extLst>
            </p:cNvPr>
            <p:cNvSpPr/>
            <p:nvPr/>
          </p:nvSpPr>
          <p:spPr>
            <a:xfrm>
              <a:off x="4910725" y="2648375"/>
              <a:ext cx="15425" cy="27800"/>
            </a:xfrm>
            <a:custGeom>
              <a:avLst/>
              <a:gdLst/>
              <a:ahLst/>
              <a:cxnLst/>
              <a:rect l="l" t="t" r="r" b="b"/>
              <a:pathLst>
                <a:path w="617" h="1112" extrusionOk="0">
                  <a:moveTo>
                    <a:pt x="218" y="1"/>
                  </a:moveTo>
                  <a:cubicBezTo>
                    <a:pt x="208" y="1"/>
                    <a:pt x="201" y="14"/>
                    <a:pt x="188" y="41"/>
                  </a:cubicBezTo>
                  <a:cubicBezTo>
                    <a:pt x="54" y="94"/>
                    <a:pt x="0" y="335"/>
                    <a:pt x="0" y="603"/>
                  </a:cubicBezTo>
                  <a:cubicBezTo>
                    <a:pt x="27" y="737"/>
                    <a:pt x="54" y="871"/>
                    <a:pt x="134" y="978"/>
                  </a:cubicBezTo>
                  <a:cubicBezTo>
                    <a:pt x="188" y="1058"/>
                    <a:pt x="295" y="1112"/>
                    <a:pt x="348" y="1112"/>
                  </a:cubicBezTo>
                  <a:lnTo>
                    <a:pt x="429" y="1112"/>
                  </a:lnTo>
                  <a:cubicBezTo>
                    <a:pt x="563" y="1031"/>
                    <a:pt x="616" y="790"/>
                    <a:pt x="616" y="523"/>
                  </a:cubicBezTo>
                  <a:cubicBezTo>
                    <a:pt x="589" y="389"/>
                    <a:pt x="563" y="255"/>
                    <a:pt x="482" y="175"/>
                  </a:cubicBezTo>
                  <a:cubicBezTo>
                    <a:pt x="429" y="68"/>
                    <a:pt x="322" y="41"/>
                    <a:pt x="268" y="41"/>
                  </a:cubicBezTo>
                  <a:cubicBezTo>
                    <a:pt x="241" y="14"/>
                    <a:pt x="228" y="1"/>
                    <a:pt x="2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45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19A3190E-B10A-400B-CB0B-20852AA6A9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TextBox 146">
            <a:extLst>
              <a:ext uri="{FF2B5EF4-FFF2-40B4-BE49-F238E27FC236}">
                <a16:creationId xmlns:a16="http://schemas.microsoft.com/office/drawing/2014/main" xmlns="" id="{070A8815-AA2F-F136-DDFD-093D78BD8800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8" name="Cloud Callout 11">
            <a:extLst>
              <a:ext uri="{FF2B5EF4-FFF2-40B4-BE49-F238E27FC236}">
                <a16:creationId xmlns:a16="http://schemas.microsoft.com/office/drawing/2014/main" xmlns="" id="{96D51EE9-8962-9890-5944-10D1C665B004}"/>
              </a:ext>
            </a:extLst>
          </p:cNvPr>
          <p:cNvSpPr/>
          <p:nvPr/>
        </p:nvSpPr>
        <p:spPr>
          <a:xfrm>
            <a:off x="2543681" y="107632"/>
            <a:ext cx="6212729" cy="1808619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 w="254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rtlCol="0" anchor="ctr"/>
          <a:lstStyle/>
          <a:p>
            <a:pPr lvl="0" algn="ctr" defTabSz="685800">
              <a:buClrTx/>
            </a:pPr>
            <a:endParaRPr kumimoji="0" lang="en-US" sz="3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xmlns="" id="{C4BAD2F2-13EF-D16A-FD50-79CE72EC19BE}"/>
              </a:ext>
            </a:extLst>
          </p:cNvPr>
          <p:cNvSpPr txBox="1"/>
          <p:nvPr/>
        </p:nvSpPr>
        <p:spPr>
          <a:xfrm>
            <a:off x="2602467" y="614390"/>
            <a:ext cx="60951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Bình thường em đọc là "u"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Khi em quay ngược "u" ra chữ gì?</a:t>
            </a:r>
          </a:p>
        </p:txBody>
      </p:sp>
      <p:sp>
        <p:nvSpPr>
          <p:cNvPr id="150" name="Rectangle 149">
            <a:extLst>
              <a:ext uri="{FF2B5EF4-FFF2-40B4-BE49-F238E27FC236}">
                <a16:creationId xmlns:a16="http://schemas.microsoft.com/office/drawing/2014/main" xmlns="" id="{93448F2E-8DA5-DB5E-7891-8689D7240DA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51" name="Rectangle 150">
            <a:extLst>
              <a:ext uri="{FF2B5EF4-FFF2-40B4-BE49-F238E27FC236}">
                <a16:creationId xmlns:a16="http://schemas.microsoft.com/office/drawing/2014/main" xmlns="" id="{6A2E006D-1C1A-69E3-1A78-A60DE2834BC0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m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2" name="Picture 151">
            <a:extLst>
              <a:ext uri="{FF2B5EF4-FFF2-40B4-BE49-F238E27FC236}">
                <a16:creationId xmlns:a16="http://schemas.microsoft.com/office/drawing/2014/main" xmlns="" id="{A1B8A320-04F7-63F9-ACCC-B4E906B67B72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0432" y="4229567"/>
            <a:ext cx="715985" cy="690092"/>
          </a:xfrm>
          <a:prstGeom prst="rect">
            <a:avLst/>
          </a:prstGeom>
        </p:spPr>
      </p:pic>
      <p:sp>
        <p:nvSpPr>
          <p:cNvPr id="153" name="Rectangle 152">
            <a:extLst>
              <a:ext uri="{FF2B5EF4-FFF2-40B4-BE49-F238E27FC236}">
                <a16:creationId xmlns:a16="http://schemas.microsoft.com/office/drawing/2014/main" xmlns="" id="{E0661464-EF8B-0CC7-53C7-BAB53CCEC41A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54" name="Picture 153">
            <a:extLst>
              <a:ext uri="{FF2B5EF4-FFF2-40B4-BE49-F238E27FC236}">
                <a16:creationId xmlns:a16="http://schemas.microsoft.com/office/drawing/2014/main" xmlns="" id="{9707F098-B1B8-D614-47F5-F823DD4E42AB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63654" y="3165518"/>
            <a:ext cx="715985" cy="690092"/>
          </a:xfrm>
          <a:prstGeom prst="rect">
            <a:avLst/>
          </a:prstGeom>
        </p:spPr>
      </p:pic>
      <p:pic>
        <p:nvPicPr>
          <p:cNvPr id="155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1388543A-8031-AB75-E67F-633C3F99A0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6" name="cú" descr="Free Talking Owl Cartoon Image｜Charatoon">
            <a:extLst>
              <a:ext uri="{FF2B5EF4-FFF2-40B4-BE49-F238E27FC236}">
                <a16:creationId xmlns:a16="http://schemas.microsoft.com/office/drawing/2014/main" xmlns="" id="{0B69E48D-28F7-07EE-28E8-B0DC84F0B77A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7" name="mèo">
            <a:extLst>
              <a:ext uri="{FF2B5EF4-FFF2-40B4-BE49-F238E27FC236}">
                <a16:creationId xmlns:a16="http://schemas.microsoft.com/office/drawing/2014/main" xmlns="" id="{FA27D0D3-B1D2-432A-EB26-2D286F5A37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157">
            <a:extLst>
              <a:ext uri="{FF2B5EF4-FFF2-40B4-BE49-F238E27FC236}">
                <a16:creationId xmlns:a16="http://schemas.microsoft.com/office/drawing/2014/main" xmlns="" id="{9FC0A830-4C1C-40F4-7FCA-EAA853D3BE98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08819" y="1949552"/>
            <a:ext cx="707598" cy="693983"/>
          </a:xfrm>
          <a:prstGeom prst="rect">
            <a:avLst/>
          </a:prstGeom>
        </p:spPr>
      </p:pic>
      <p:pic>
        <p:nvPicPr>
          <p:cNvPr id="146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5F7172AB-E556-C468-D87C-CF12EB54777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007379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9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75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7" restart="whenNotActive" fill="hold" evtFilter="cancelBubble" nodeType="interactiveSeq">
                <p:stCondLst>
                  <p:cond evt="onClick" delay="0">
                    <p:tgtEl>
                      <p:spTgt spid="1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8" fill="hold">
                      <p:stCondLst>
                        <p:cond delay="0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1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2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6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7" dur="25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25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7"/>
                  </p:tgtEl>
                </p:cond>
              </p:nextCondLst>
            </p:seq>
            <p:seq concurrent="1" nextAc="seek">
              <p:cTn id="52" restart="whenNotActive" fill="hold" evtFilter="cancelBubble" nodeType="interactiveSeq">
                <p:stCondLst>
                  <p:cond evt="onClick" delay="0">
                    <p:tgtEl>
                      <p:spTgt spid="15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3" fill="hold">
                      <p:stCondLst>
                        <p:cond delay="0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6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7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9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60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61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2" dur="25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3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5"/>
                  </p:tgtEl>
                </p:cond>
              </p:nextCondLst>
            </p:seq>
            <p:seq concurrent="1" nextAc="seek">
              <p:cTn id="67" restart="whenNotActive" fill="hold" evtFilter="cancelBubble" nodeType="interactiveSeq">
                <p:stCondLst>
                  <p:cond evt="onClick" delay="0">
                    <p:tgtEl>
                      <p:spTgt spid="15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8" fill="hold">
                      <p:stCondLst>
                        <p:cond delay="0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71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72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5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6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7" dur="25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8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25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6"/>
                  </p:tgtEl>
                </p:cond>
              </p:nextCondLst>
            </p:seq>
          </p:childTnLst>
        </p:cTn>
      </p:par>
    </p:tnLst>
    <p:bldLst>
      <p:bldP spid="147" grpId="0"/>
      <p:bldP spid="148" grpId="0" animBg="1"/>
      <p:bldP spid="149" grpId="0"/>
      <p:bldP spid="150" grpId="0" animBg="1"/>
      <p:bldP spid="151" grpId="0" animBg="1"/>
      <p:bldP spid="153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loud Callout 11">
            <a:extLst>
              <a:ext uri="{FF2B5EF4-FFF2-40B4-BE49-F238E27FC236}">
                <a16:creationId xmlns:a16="http://schemas.microsoft.com/office/drawing/2014/main" xmlns="" id="{127DE567-C48E-AD83-F934-28BB29FFBCC0}"/>
              </a:ext>
            </a:extLst>
          </p:cNvPr>
          <p:cNvSpPr/>
          <p:nvPr/>
        </p:nvSpPr>
        <p:spPr>
          <a:xfrm>
            <a:off x="2797403" y="116057"/>
            <a:ext cx="5486400" cy="1779426"/>
          </a:xfrm>
          <a:prstGeom prst="cloudCallout">
            <a:avLst>
              <a:gd name="adj1" fmla="val -59602"/>
              <a:gd name="adj2" fmla="val 12165"/>
            </a:avLst>
          </a:prstGeom>
          <a:solidFill>
            <a:srgbClr val="FFD44B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buClrTx/>
            </a:pPr>
            <a:endParaRPr lang="vi-VN" sz="30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9" name="Picture 9">
            <a:hlinkClick r:id="rId6" action="ppaction://hlinksldjump"/>
            <a:extLst>
              <a:ext uri="{FF2B5EF4-FFF2-40B4-BE49-F238E27FC236}">
                <a16:creationId xmlns:a16="http://schemas.microsoft.com/office/drawing/2014/main" xmlns="" id="{ADA6AC88-655F-0FEF-1211-3312442EE1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6266" y="136255"/>
            <a:ext cx="2400300" cy="17922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11" descr="Top Chirping Bird Stickers for Android &amp;amp; iOS | Gfycat">
            <a:hlinkClick r:id="rId6" action="ppaction://hlinksldjump"/>
            <a:extLst>
              <a:ext uri="{FF2B5EF4-FFF2-40B4-BE49-F238E27FC236}">
                <a16:creationId xmlns:a16="http://schemas.microsoft.com/office/drawing/2014/main" xmlns="" id="{789B1289-3B13-ECD5-603D-691FC36F8134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816" y="354211"/>
            <a:ext cx="934449" cy="9344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ABB51515-1758-3963-CC79-F71331B66DA2}"/>
              </a:ext>
            </a:extLst>
          </p:cNvPr>
          <p:cNvSpPr txBox="1"/>
          <p:nvPr/>
        </p:nvSpPr>
        <p:spPr>
          <a:xfrm>
            <a:off x="3600450" y="354211"/>
            <a:ext cx="428526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685800">
              <a:buClrTx/>
            </a:pPr>
            <a:endParaRPr lang="en-US" sz="2700" kern="1200" dirty="0">
              <a:solidFill>
                <a:prstClr val="black"/>
              </a:solidFill>
              <a:latin typeface="Arial-Rounded" pitchFamily="34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2D91FFF8-197C-7A94-6FB5-BAC5973EC7EE}"/>
              </a:ext>
            </a:extLst>
          </p:cNvPr>
          <p:cNvSpPr/>
          <p:nvPr/>
        </p:nvSpPr>
        <p:spPr>
          <a:xfrm>
            <a:off x="3274192" y="3167089"/>
            <a:ext cx="3352464" cy="691163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Arial-Rounded" pitchFamily="34" charset="0"/>
                <a:ea typeface="Arial-Rounded" pitchFamily="34" charset="0"/>
                <a:cs typeface="Arial-Rounded" pitchFamily="34" charset="0"/>
              </a:rPr>
              <a:t> </a:t>
            </a: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F79646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ư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80AAD44B-2E5B-678B-26B2-FD7DB369227B}"/>
              </a:ext>
            </a:extLst>
          </p:cNvPr>
          <p:cNvSpPr/>
          <p:nvPr/>
        </p:nvSpPr>
        <p:spPr>
          <a:xfrm>
            <a:off x="3269183" y="4274709"/>
            <a:ext cx="3352464" cy="708842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u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xmlns="" id="{174EB56A-E5FD-48E6-410F-05DF5F4DB742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55135" y="4219060"/>
            <a:ext cx="707598" cy="693983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xmlns="" id="{B564628F-9803-37FD-81E6-491F0F03FD1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0" y="3113160"/>
            <a:ext cx="715985" cy="690092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3D86266C-56A6-48F5-ACBD-CF672BC0A280}"/>
              </a:ext>
            </a:extLst>
          </p:cNvPr>
          <p:cNvSpPr/>
          <p:nvPr/>
        </p:nvSpPr>
        <p:spPr>
          <a:xfrm>
            <a:off x="3272329" y="2050275"/>
            <a:ext cx="3352464" cy="688966"/>
          </a:xfrm>
          <a:prstGeom prst="rect">
            <a:avLst/>
          </a:prstGeom>
          <a:solidFill>
            <a:srgbClr val="FFFFFF"/>
          </a:solidFill>
          <a:ln w="28575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91294" tIns="45647" rIns="91294" bIns="45647" rtlCol="0" anchor="ctr"/>
          <a:lstStyle/>
          <a:p>
            <a:pPr marL="0" marR="0" lvl="0" indent="0" algn="ctr" defTabSz="6858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	</a:t>
            </a:r>
            <a:r>
              <a:rPr kumimoji="0" lang="en-US" sz="33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Chữ</a:t>
            </a:r>
            <a:r>
              <a:rPr kumimoji="0" lang="en-US" sz="33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UTM Avo" panose="02040603050506020204" pitchFamily="18" charset="0"/>
                <a:ea typeface="Arial-Rounded" pitchFamily="34" charset="0"/>
                <a:cs typeface="Arial-Rounded" pitchFamily="34" charset="0"/>
              </a:rPr>
              <a:t> n</a:t>
            </a:r>
            <a:endParaRPr kumimoji="0" lang="en-US" sz="33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UTM Avo" panose="02040603050506020204" pitchFamily="18" charset="0"/>
              <a:ea typeface="Arial-Rounded" pitchFamily="34" charset="0"/>
              <a:cs typeface="Arial-Rounded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xmlns="" id="{08FBB6A1-F7C2-18F3-8255-609C0DA56AD5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99851" y="2010123"/>
            <a:ext cx="715985" cy="690092"/>
          </a:xfrm>
          <a:prstGeom prst="rect">
            <a:avLst/>
          </a:prstGeom>
        </p:spPr>
      </p:pic>
      <p:pic>
        <p:nvPicPr>
          <p:cNvPr id="18" name="sóc" descr="Cartoon squirrel animal standing and talking Vector Image">
            <a:extLst>
              <a:ext uri="{FF2B5EF4-FFF2-40B4-BE49-F238E27FC236}">
                <a16:creationId xmlns:a16="http://schemas.microsoft.com/office/drawing/2014/main" xmlns="" id="{864BA15A-A5F7-64A9-2DE8-4569878F2D5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389" b="90093" l="0" r="977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9068"/>
          <a:stretch/>
        </p:blipFill>
        <p:spPr bwMode="auto">
          <a:xfrm>
            <a:off x="2681947" y="2722361"/>
            <a:ext cx="1534088" cy="12995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" name="cú" descr="Free Talking Owl Cartoon Image｜Charatoon">
            <a:extLst>
              <a:ext uri="{FF2B5EF4-FFF2-40B4-BE49-F238E27FC236}">
                <a16:creationId xmlns:a16="http://schemas.microsoft.com/office/drawing/2014/main" xmlns="" id="{A3249B61-9925-0951-92D3-6BE086C5BE6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32708" b="93854" l="38229" r="100000">
                        <a14:foregroundMark x1="60208" y1="43958" x2="71146" y2="43958"/>
                        <a14:foregroundMark x1="74167" y1="40104" x2="63125" y2="40104"/>
                        <a14:foregroundMark x1="54688" y1="41875" x2="76667" y2="45208"/>
                        <a14:foregroundMark x1="75417" y1="40521" x2="58854" y2="40938"/>
                        <a14:foregroundMark x1="58438" y1="40521" x2="75417" y2="42708"/>
                        <a14:foregroundMark x1="73333" y1="36771" x2="71979" y2="46875"/>
                        <a14:foregroundMark x1="13958" y1="24896" x2="24583" y2="29063"/>
                        <a14:foregroundMark x1="34688" y1="17292" x2="34688" y2="32083"/>
                        <a14:foregroundMark x1="30104" y1="13854" x2="30104" y2="31250"/>
                        <a14:foregroundMark x1="24583" y1="18125" x2="27083" y2="35938"/>
                        <a14:foregroundMark x1="15625" y1="31667" x2="22917" y2="41875"/>
                        <a14:foregroundMark x1="42396" y1="30833" x2="37708" y2="39688"/>
                        <a14:foregroundMark x1="43646" y1="21875" x2="46146" y2="38438"/>
                        <a14:foregroundMark x1="38958" y1="17292" x2="45313" y2="39271"/>
                        <a14:foregroundMark x1="14792" y1="37604" x2="41042" y2="46458"/>
                        <a14:foregroundMark x1="25833" y1="16771" x2="6354" y2="30833"/>
                        <a14:backgroundMark x1="50938" y1="34792" x2="43333" y2="48021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5712" t="28339" b="7643"/>
          <a:stretch/>
        </p:blipFill>
        <p:spPr bwMode="auto">
          <a:xfrm>
            <a:off x="2631517" y="3970249"/>
            <a:ext cx="1350050" cy="115961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" name="mèo">
            <a:extLst>
              <a:ext uri="{FF2B5EF4-FFF2-40B4-BE49-F238E27FC236}">
                <a16:creationId xmlns:a16="http://schemas.microsoft.com/office/drawing/2014/main" xmlns="" id="{592CAD15-CCB4-7516-4B95-A2871499D2E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427" r="46759"/>
          <a:stretch/>
        </p:blipFill>
        <p:spPr bwMode="auto">
          <a:xfrm>
            <a:off x="2543681" y="1568050"/>
            <a:ext cx="1401544" cy="137540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B5D355CF-468A-07DA-FBF3-270347B1A0B6}"/>
              </a:ext>
            </a:extLst>
          </p:cNvPr>
          <p:cNvSpPr txBox="1"/>
          <p:nvPr/>
        </p:nvSpPr>
        <p:spPr>
          <a:xfrm>
            <a:off x="1992941" y="441479"/>
            <a:ext cx="709532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Nét móc ngược chính là tôi</a:t>
            </a: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Phía phải nét thẳng </a:t>
            </a:r>
            <a:endParaRPr lang="en-US" sz="2400" b="1" kern="1200" dirty="0">
              <a:solidFill>
                <a:prstClr val="black"/>
              </a:solidFill>
            </a:endParaRPr>
          </a:p>
          <a:p>
            <a:pPr algn="ctr"/>
            <a:r>
              <a:rPr lang="vi-VN" sz="2400" b="1" kern="1200" dirty="0">
                <a:solidFill>
                  <a:prstClr val="black"/>
                </a:solidFill>
              </a:rPr>
              <a:t>đứng nghiêm muốn chào.</a:t>
            </a:r>
          </a:p>
        </p:txBody>
      </p:sp>
    </p:spTree>
    <p:extLst>
      <p:ext uri="{BB962C8B-B14F-4D97-AF65-F5344CB8AC3E}">
        <p14:creationId xmlns:p14="http://schemas.microsoft.com/office/powerpoint/2010/main" val="367128549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prestig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8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12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4" restart="whenNotActive" fill="hold" evtFilter="cancelBubble" nodeType="interactiveSeq">
                <p:stCondLst>
                  <p:cond evt="onClick" delay="0">
                    <p:tgtEl>
                      <p:spTgt spid="2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5" fill="hold">
                      <p:stCondLst>
                        <p:cond delay="0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9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43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0"/>
                  </p:tgtEl>
                </p:cond>
              </p:nextCondLst>
            </p:seq>
            <p:seq concurrent="1" nextAc="seek">
              <p:cTn id="49" restart="whenNotActive" fill="hold" evtFilter="cancelBubble" nodeType="interactiveSeq">
                <p:stCondLst>
                  <p:cond evt="onClick" delay="0">
                    <p:tgtEl>
                      <p:spTgt spid="1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0" fill="hold">
                      <p:stCondLst>
                        <p:cond delay="0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3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54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5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57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FF00"/>
                                      </p:to>
                                    </p:animClr>
                                    <p:set>
                                      <p:cBhvr>
                                        <p:cTn id="58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9" dur="2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5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Wrong Buzz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8"/>
                  </p:tgtEl>
                </p:cond>
              </p:nextCondLst>
            </p:seq>
            <p:seq concurrent="1" nextAc="seek">
              <p:cTn id="64" restart="whenNotActive" fill="hold" evtFilter="cancelBubble" nodeType="interactiveSeq">
                <p:stCondLst>
                  <p:cond evt="onClick" delay="0">
                    <p:tgtEl>
                      <p:spTgt spid="1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5" fill="hold">
                      <p:stCondLst>
                        <p:cond delay="0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8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69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0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lic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1" presetID="1" presetClass="emph" presetSubtype="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rgb" dir="cw">
                                      <p:cBhvr>
                                        <p:cTn id="72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ABBEF"/>
                                      </p:to>
                                    </p:animClr>
                                    <p:set>
                                      <p:cBhvr>
                                        <p:cTn id="73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74" dur="25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23" presetClass="entr" presetSubtype="32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4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eck mark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9"/>
                  </p:tgtEl>
                </p:cond>
              </p:nextCondLst>
            </p:seq>
          </p:childTnLst>
        </p:cTn>
      </p:par>
    </p:tnLst>
    <p:bldLst>
      <p:bldP spid="8" grpId="0" animBg="1"/>
      <p:bldP spid="11" grpId="0"/>
      <p:bldP spid="12" grpId="0" animBg="1"/>
      <p:bldP spid="13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33" name="Google Shape;3933;p57"/>
          <p:cNvGrpSpPr/>
          <p:nvPr/>
        </p:nvGrpSpPr>
        <p:grpSpPr>
          <a:xfrm>
            <a:off x="6292592" y="411287"/>
            <a:ext cx="3716875" cy="3848250"/>
            <a:chOff x="5251213" y="203725"/>
            <a:chExt cx="3716875" cy="3848250"/>
          </a:xfrm>
        </p:grpSpPr>
        <p:grpSp>
          <p:nvGrpSpPr>
            <p:cNvPr id="3934" name="Google Shape;3934;p57"/>
            <p:cNvGrpSpPr/>
            <p:nvPr/>
          </p:nvGrpSpPr>
          <p:grpSpPr>
            <a:xfrm>
              <a:off x="5251213" y="203725"/>
              <a:ext cx="3716875" cy="3741875"/>
              <a:chOff x="12112175" y="259800"/>
              <a:chExt cx="3716875" cy="3741875"/>
            </a:xfrm>
          </p:grpSpPr>
          <p:sp>
            <p:nvSpPr>
              <p:cNvPr id="3935" name="Google Shape;3935;p57"/>
              <p:cNvSpPr/>
              <p:nvPr/>
            </p:nvSpPr>
            <p:spPr>
              <a:xfrm>
                <a:off x="12112750" y="279675"/>
                <a:ext cx="3716300" cy="2426075"/>
              </a:xfrm>
              <a:custGeom>
                <a:avLst/>
                <a:gdLst/>
                <a:ahLst/>
                <a:cxnLst/>
                <a:rect l="l" t="t" r="r" b="b"/>
                <a:pathLst>
                  <a:path w="148652" h="97043" extrusionOk="0">
                    <a:moveTo>
                      <a:pt x="99864" y="1"/>
                    </a:moveTo>
                    <a:cubicBezTo>
                      <a:pt x="91863" y="1"/>
                      <a:pt x="83986" y="3973"/>
                      <a:pt x="78957" y="10224"/>
                    </a:cubicBezTo>
                    <a:cubicBezTo>
                      <a:pt x="76729" y="9281"/>
                      <a:pt x="73774" y="8743"/>
                      <a:pt x="71053" y="8743"/>
                    </a:cubicBezTo>
                    <a:cubicBezTo>
                      <a:pt x="68881" y="8743"/>
                      <a:pt x="66858" y="9086"/>
                      <a:pt x="65473" y="9838"/>
                    </a:cubicBezTo>
                    <a:cubicBezTo>
                      <a:pt x="61736" y="11880"/>
                      <a:pt x="59386" y="16311"/>
                      <a:pt x="59732" y="20587"/>
                    </a:cubicBezTo>
                    <a:cubicBezTo>
                      <a:pt x="57649" y="18279"/>
                      <a:pt x="54552" y="17132"/>
                      <a:pt x="51446" y="17132"/>
                    </a:cubicBezTo>
                    <a:cubicBezTo>
                      <a:pt x="48175" y="17132"/>
                      <a:pt x="44895" y="18404"/>
                      <a:pt x="42781" y="20934"/>
                    </a:cubicBezTo>
                    <a:cubicBezTo>
                      <a:pt x="42085" y="19057"/>
                      <a:pt x="40136" y="17807"/>
                      <a:pt x="38148" y="17807"/>
                    </a:cubicBezTo>
                    <a:cubicBezTo>
                      <a:pt x="37933" y="17807"/>
                      <a:pt x="37717" y="17822"/>
                      <a:pt x="37503" y="17852"/>
                    </a:cubicBezTo>
                    <a:cubicBezTo>
                      <a:pt x="35345" y="18160"/>
                      <a:pt x="33534" y="20125"/>
                      <a:pt x="33380" y="22321"/>
                    </a:cubicBezTo>
                    <a:cubicBezTo>
                      <a:pt x="32223" y="21388"/>
                      <a:pt x="30747" y="20935"/>
                      <a:pt x="29267" y="20935"/>
                    </a:cubicBezTo>
                    <a:cubicBezTo>
                      <a:pt x="27447" y="20935"/>
                      <a:pt x="25619" y="21620"/>
                      <a:pt x="24365" y="22937"/>
                    </a:cubicBezTo>
                    <a:cubicBezTo>
                      <a:pt x="22121" y="25295"/>
                      <a:pt x="22017" y="29381"/>
                      <a:pt x="24091" y="31894"/>
                    </a:cubicBezTo>
                    <a:lnTo>
                      <a:pt x="24091" y="31894"/>
                    </a:lnTo>
                    <a:cubicBezTo>
                      <a:pt x="23424" y="31134"/>
                      <a:pt x="22497" y="30800"/>
                      <a:pt x="21522" y="30800"/>
                    </a:cubicBezTo>
                    <a:cubicBezTo>
                      <a:pt x="19801" y="30800"/>
                      <a:pt x="17932" y="31841"/>
                      <a:pt x="17084" y="33416"/>
                    </a:cubicBezTo>
                    <a:cubicBezTo>
                      <a:pt x="15735" y="35921"/>
                      <a:pt x="16236" y="39003"/>
                      <a:pt x="17007" y="41777"/>
                    </a:cubicBezTo>
                    <a:cubicBezTo>
                      <a:pt x="16298" y="40809"/>
                      <a:pt x="15127" y="40289"/>
                      <a:pt x="13963" y="40289"/>
                    </a:cubicBezTo>
                    <a:cubicBezTo>
                      <a:pt x="13227" y="40289"/>
                      <a:pt x="12494" y="40496"/>
                      <a:pt x="11883" y="40929"/>
                    </a:cubicBezTo>
                    <a:cubicBezTo>
                      <a:pt x="10342" y="42008"/>
                      <a:pt x="9918" y="44435"/>
                      <a:pt x="10958" y="46014"/>
                    </a:cubicBezTo>
                    <a:cubicBezTo>
                      <a:pt x="10422" y="45890"/>
                      <a:pt x="9886" y="45831"/>
                      <a:pt x="9355" y="45831"/>
                    </a:cubicBezTo>
                    <a:cubicBezTo>
                      <a:pt x="4463" y="45831"/>
                      <a:pt x="1" y="50845"/>
                      <a:pt x="209" y="55954"/>
                    </a:cubicBezTo>
                    <a:cubicBezTo>
                      <a:pt x="402" y="60924"/>
                      <a:pt x="4139" y="65239"/>
                      <a:pt x="8723" y="67165"/>
                    </a:cubicBezTo>
                    <a:cubicBezTo>
                      <a:pt x="9340" y="67435"/>
                      <a:pt x="9995" y="67666"/>
                      <a:pt x="10650" y="67859"/>
                    </a:cubicBezTo>
                    <a:cubicBezTo>
                      <a:pt x="10710" y="71573"/>
                      <a:pt x="14416" y="74506"/>
                      <a:pt x="18019" y="74506"/>
                    </a:cubicBezTo>
                    <a:cubicBezTo>
                      <a:pt x="19012" y="74506"/>
                      <a:pt x="19998" y="74283"/>
                      <a:pt x="20898" y="73792"/>
                    </a:cubicBezTo>
                    <a:lnTo>
                      <a:pt x="20898" y="73792"/>
                    </a:lnTo>
                    <a:cubicBezTo>
                      <a:pt x="20474" y="77336"/>
                      <a:pt x="22978" y="80996"/>
                      <a:pt x="26446" y="81921"/>
                    </a:cubicBezTo>
                    <a:cubicBezTo>
                      <a:pt x="27002" y="82065"/>
                      <a:pt x="27573" y="82133"/>
                      <a:pt x="28145" y="82133"/>
                    </a:cubicBezTo>
                    <a:cubicBezTo>
                      <a:pt x="31095" y="82133"/>
                      <a:pt x="34068" y="80304"/>
                      <a:pt x="35230" y="77529"/>
                    </a:cubicBezTo>
                    <a:cubicBezTo>
                      <a:pt x="35230" y="82846"/>
                      <a:pt x="39467" y="87854"/>
                      <a:pt x="44707" y="88702"/>
                    </a:cubicBezTo>
                    <a:cubicBezTo>
                      <a:pt x="45249" y="88790"/>
                      <a:pt x="45795" y="88833"/>
                      <a:pt x="46340" y="88833"/>
                    </a:cubicBezTo>
                    <a:cubicBezTo>
                      <a:pt x="51030" y="88833"/>
                      <a:pt x="55671" y="85672"/>
                      <a:pt x="57190" y="81150"/>
                    </a:cubicBezTo>
                    <a:lnTo>
                      <a:pt x="57190" y="81150"/>
                    </a:lnTo>
                    <a:cubicBezTo>
                      <a:pt x="56496" y="84232"/>
                      <a:pt x="58422" y="87661"/>
                      <a:pt x="61389" y="88702"/>
                    </a:cubicBezTo>
                    <a:cubicBezTo>
                      <a:pt x="62029" y="88926"/>
                      <a:pt x="62700" y="89032"/>
                      <a:pt x="63372" y="89032"/>
                    </a:cubicBezTo>
                    <a:cubicBezTo>
                      <a:pt x="65813" y="89032"/>
                      <a:pt x="68268" y="87632"/>
                      <a:pt x="69325" y="85427"/>
                    </a:cubicBezTo>
                    <a:lnTo>
                      <a:pt x="69325" y="85427"/>
                    </a:lnTo>
                    <a:cubicBezTo>
                      <a:pt x="68786" y="89048"/>
                      <a:pt x="69634" y="93248"/>
                      <a:pt x="72716" y="95212"/>
                    </a:cubicBezTo>
                    <a:cubicBezTo>
                      <a:pt x="73503" y="95714"/>
                      <a:pt x="74427" y="95942"/>
                      <a:pt x="75358" y="95942"/>
                    </a:cubicBezTo>
                    <a:cubicBezTo>
                      <a:pt x="78074" y="95942"/>
                      <a:pt x="80862" y="94008"/>
                      <a:pt x="80575" y="91283"/>
                    </a:cubicBezTo>
                    <a:lnTo>
                      <a:pt x="80575" y="91283"/>
                    </a:lnTo>
                    <a:cubicBezTo>
                      <a:pt x="81418" y="94581"/>
                      <a:pt x="84701" y="97043"/>
                      <a:pt x="88070" y="97043"/>
                    </a:cubicBezTo>
                    <a:cubicBezTo>
                      <a:pt x="88243" y="97043"/>
                      <a:pt x="88416" y="97036"/>
                      <a:pt x="88589" y="97023"/>
                    </a:cubicBezTo>
                    <a:cubicBezTo>
                      <a:pt x="92133" y="96715"/>
                      <a:pt x="95254" y="93633"/>
                      <a:pt x="95600" y="90088"/>
                    </a:cubicBezTo>
                    <a:cubicBezTo>
                      <a:pt x="96193" y="93192"/>
                      <a:pt x="99249" y="95602"/>
                      <a:pt x="102395" y="95602"/>
                    </a:cubicBezTo>
                    <a:cubicBezTo>
                      <a:pt x="102724" y="95602"/>
                      <a:pt x="103054" y="95575"/>
                      <a:pt x="103383" y="95521"/>
                    </a:cubicBezTo>
                    <a:cubicBezTo>
                      <a:pt x="106812" y="94981"/>
                      <a:pt x="109470" y="91360"/>
                      <a:pt x="109008" y="87892"/>
                    </a:cubicBezTo>
                    <a:lnTo>
                      <a:pt x="109008" y="87892"/>
                    </a:lnTo>
                    <a:cubicBezTo>
                      <a:pt x="109908" y="91944"/>
                      <a:pt x="114034" y="94779"/>
                      <a:pt x="118071" y="94779"/>
                    </a:cubicBezTo>
                    <a:cubicBezTo>
                      <a:pt x="119218" y="94779"/>
                      <a:pt x="120357" y="94551"/>
                      <a:pt x="121413" y="94057"/>
                    </a:cubicBezTo>
                    <a:cubicBezTo>
                      <a:pt x="126229" y="91784"/>
                      <a:pt x="127924" y="84733"/>
                      <a:pt x="124688" y="80534"/>
                    </a:cubicBezTo>
                    <a:lnTo>
                      <a:pt x="124688" y="80534"/>
                    </a:lnTo>
                    <a:cubicBezTo>
                      <a:pt x="127273" y="82281"/>
                      <a:pt x="130451" y="83380"/>
                      <a:pt x="133529" y="83380"/>
                    </a:cubicBezTo>
                    <a:cubicBezTo>
                      <a:pt x="135543" y="83380"/>
                      <a:pt x="137514" y="82910"/>
                      <a:pt x="139251" y="81844"/>
                    </a:cubicBezTo>
                    <a:cubicBezTo>
                      <a:pt x="141485" y="80418"/>
                      <a:pt x="142911" y="77837"/>
                      <a:pt x="143219" y="75217"/>
                    </a:cubicBezTo>
                    <a:cubicBezTo>
                      <a:pt x="143489" y="72713"/>
                      <a:pt x="142757" y="70209"/>
                      <a:pt x="140753" y="68706"/>
                    </a:cubicBezTo>
                    <a:cubicBezTo>
                      <a:pt x="145608" y="67666"/>
                      <a:pt x="148651" y="61695"/>
                      <a:pt x="146686" y="57110"/>
                    </a:cubicBezTo>
                    <a:cubicBezTo>
                      <a:pt x="145326" y="54066"/>
                      <a:pt x="141953" y="52247"/>
                      <a:pt x="138670" y="52247"/>
                    </a:cubicBezTo>
                    <a:cubicBezTo>
                      <a:pt x="138046" y="52247"/>
                      <a:pt x="137426" y="52313"/>
                      <a:pt x="136824" y="52448"/>
                    </a:cubicBezTo>
                    <a:cubicBezTo>
                      <a:pt x="135899" y="52679"/>
                      <a:pt x="135013" y="53065"/>
                      <a:pt x="134204" y="53643"/>
                    </a:cubicBezTo>
                    <a:cubicBezTo>
                      <a:pt x="134897" y="51986"/>
                      <a:pt x="135629" y="50252"/>
                      <a:pt x="136015" y="48519"/>
                    </a:cubicBezTo>
                    <a:cubicBezTo>
                      <a:pt x="136361" y="46978"/>
                      <a:pt x="136477" y="45398"/>
                      <a:pt x="136092" y="43857"/>
                    </a:cubicBezTo>
                    <a:cubicBezTo>
                      <a:pt x="135514" y="41507"/>
                      <a:pt x="133279" y="39465"/>
                      <a:pt x="131006" y="39234"/>
                    </a:cubicBezTo>
                    <a:cubicBezTo>
                      <a:pt x="134782" y="37693"/>
                      <a:pt x="137479" y="33416"/>
                      <a:pt x="136785" y="29333"/>
                    </a:cubicBezTo>
                    <a:cubicBezTo>
                      <a:pt x="136087" y="25042"/>
                      <a:pt x="131856" y="21756"/>
                      <a:pt x="127614" y="21756"/>
                    </a:cubicBezTo>
                    <a:cubicBezTo>
                      <a:pt x="126943" y="21756"/>
                      <a:pt x="126271" y="21839"/>
                      <a:pt x="125612" y="22013"/>
                    </a:cubicBezTo>
                    <a:cubicBezTo>
                      <a:pt x="123686" y="10686"/>
                      <a:pt x="113669" y="1285"/>
                      <a:pt x="102342" y="130"/>
                    </a:cubicBezTo>
                    <a:cubicBezTo>
                      <a:pt x="101517" y="43"/>
                      <a:pt x="100690" y="1"/>
                      <a:pt x="9986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6" name="Google Shape;3936;p57"/>
              <p:cNvSpPr/>
              <p:nvPr/>
            </p:nvSpPr>
            <p:spPr>
              <a:xfrm>
                <a:off x="12112175" y="259800"/>
                <a:ext cx="3716875" cy="2452200"/>
              </a:xfrm>
              <a:custGeom>
                <a:avLst/>
                <a:gdLst/>
                <a:ahLst/>
                <a:cxnLst/>
                <a:rect l="l" t="t" r="r" b="b"/>
                <a:pathLst>
                  <a:path w="148675" h="98088" fill="none" extrusionOk="0">
                    <a:moveTo>
                      <a:pt x="140776" y="69501"/>
                    </a:moveTo>
                    <a:cubicBezTo>
                      <a:pt x="142780" y="71004"/>
                      <a:pt x="143512" y="73508"/>
                      <a:pt x="143242" y="76012"/>
                    </a:cubicBezTo>
                    <a:cubicBezTo>
                      <a:pt x="142934" y="78632"/>
                      <a:pt x="141508" y="81213"/>
                      <a:pt x="139274" y="82639"/>
                    </a:cubicBezTo>
                    <a:cubicBezTo>
                      <a:pt x="134882" y="85336"/>
                      <a:pt x="128987" y="84218"/>
                      <a:pt x="124711" y="81329"/>
                    </a:cubicBezTo>
                    <a:cubicBezTo>
                      <a:pt x="127947" y="85528"/>
                      <a:pt x="126252" y="92579"/>
                      <a:pt x="121436" y="94852"/>
                    </a:cubicBezTo>
                    <a:cubicBezTo>
                      <a:pt x="116659" y="97086"/>
                      <a:pt x="110186" y="93889"/>
                      <a:pt x="109031" y="88687"/>
                    </a:cubicBezTo>
                    <a:cubicBezTo>
                      <a:pt x="109493" y="92155"/>
                      <a:pt x="106835" y="95776"/>
                      <a:pt x="103406" y="96316"/>
                    </a:cubicBezTo>
                    <a:cubicBezTo>
                      <a:pt x="99938" y="96894"/>
                      <a:pt x="96278" y="94312"/>
                      <a:pt x="95623" y="90883"/>
                    </a:cubicBezTo>
                    <a:cubicBezTo>
                      <a:pt x="95277" y="94428"/>
                      <a:pt x="92156" y="97510"/>
                      <a:pt x="88612" y="97818"/>
                    </a:cubicBezTo>
                    <a:cubicBezTo>
                      <a:pt x="85067" y="98088"/>
                      <a:pt x="81484" y="95545"/>
                      <a:pt x="80598" y="92078"/>
                    </a:cubicBezTo>
                    <a:cubicBezTo>
                      <a:pt x="80983" y="95738"/>
                      <a:pt x="75821" y="97972"/>
                      <a:pt x="72739" y="96007"/>
                    </a:cubicBezTo>
                    <a:cubicBezTo>
                      <a:pt x="69657" y="94043"/>
                      <a:pt x="68809" y="89843"/>
                      <a:pt x="69348" y="86222"/>
                    </a:cubicBezTo>
                    <a:cubicBezTo>
                      <a:pt x="68000" y="89034"/>
                      <a:pt x="64378" y="90537"/>
                      <a:pt x="61412" y="89497"/>
                    </a:cubicBezTo>
                    <a:cubicBezTo>
                      <a:pt x="58445" y="88456"/>
                      <a:pt x="56519" y="85027"/>
                      <a:pt x="57213" y="81945"/>
                    </a:cubicBezTo>
                    <a:cubicBezTo>
                      <a:pt x="55517" y="86992"/>
                      <a:pt x="49931" y="90344"/>
                      <a:pt x="44730" y="89497"/>
                    </a:cubicBezTo>
                    <a:cubicBezTo>
                      <a:pt x="39490" y="88649"/>
                      <a:pt x="35253" y="83641"/>
                      <a:pt x="35253" y="78324"/>
                    </a:cubicBezTo>
                    <a:cubicBezTo>
                      <a:pt x="33866" y="81637"/>
                      <a:pt x="29897" y="83602"/>
                      <a:pt x="26469" y="82716"/>
                    </a:cubicBezTo>
                    <a:cubicBezTo>
                      <a:pt x="23001" y="81791"/>
                      <a:pt x="20497" y="78131"/>
                      <a:pt x="20921" y="74587"/>
                    </a:cubicBezTo>
                    <a:cubicBezTo>
                      <a:pt x="16760" y="76860"/>
                      <a:pt x="10750" y="73393"/>
                      <a:pt x="10673" y="68654"/>
                    </a:cubicBezTo>
                    <a:cubicBezTo>
                      <a:pt x="10018" y="68461"/>
                      <a:pt x="9363" y="68230"/>
                      <a:pt x="8746" y="67960"/>
                    </a:cubicBezTo>
                    <a:cubicBezTo>
                      <a:pt x="4162" y="66034"/>
                      <a:pt x="425" y="61719"/>
                      <a:pt x="232" y="56749"/>
                    </a:cubicBezTo>
                    <a:cubicBezTo>
                      <a:pt x="1" y="51086"/>
                      <a:pt x="5510" y="45538"/>
                      <a:pt x="10981" y="46809"/>
                    </a:cubicBezTo>
                    <a:cubicBezTo>
                      <a:pt x="9941" y="45230"/>
                      <a:pt x="10365" y="42803"/>
                      <a:pt x="11906" y="41724"/>
                    </a:cubicBezTo>
                    <a:cubicBezTo>
                      <a:pt x="13485" y="40607"/>
                      <a:pt x="15874" y="40992"/>
                      <a:pt x="17030" y="42572"/>
                    </a:cubicBezTo>
                    <a:cubicBezTo>
                      <a:pt x="16259" y="39798"/>
                      <a:pt x="15758" y="36716"/>
                      <a:pt x="17107" y="34211"/>
                    </a:cubicBezTo>
                    <a:cubicBezTo>
                      <a:pt x="18455" y="31707"/>
                      <a:pt x="22385" y="30551"/>
                      <a:pt x="24195" y="32786"/>
                    </a:cubicBezTo>
                    <a:cubicBezTo>
                      <a:pt x="22038" y="30282"/>
                      <a:pt x="22115" y="26121"/>
                      <a:pt x="24388" y="23732"/>
                    </a:cubicBezTo>
                    <a:cubicBezTo>
                      <a:pt x="26661" y="21344"/>
                      <a:pt x="30822" y="21035"/>
                      <a:pt x="33403" y="23116"/>
                    </a:cubicBezTo>
                    <a:cubicBezTo>
                      <a:pt x="33557" y="20920"/>
                      <a:pt x="35368" y="18955"/>
                      <a:pt x="37526" y="18647"/>
                    </a:cubicBezTo>
                    <a:cubicBezTo>
                      <a:pt x="39722" y="18339"/>
                      <a:pt x="42033" y="19648"/>
                      <a:pt x="42804" y="21729"/>
                    </a:cubicBezTo>
                    <a:cubicBezTo>
                      <a:pt x="46926" y="16797"/>
                      <a:pt x="55479" y="16643"/>
                      <a:pt x="59755" y="21382"/>
                    </a:cubicBezTo>
                    <a:cubicBezTo>
                      <a:pt x="59409" y="17106"/>
                      <a:pt x="61759" y="12675"/>
                      <a:pt x="65496" y="10633"/>
                    </a:cubicBezTo>
                    <a:cubicBezTo>
                      <a:pt x="68616" y="8938"/>
                      <a:pt x="74973" y="9323"/>
                      <a:pt x="78980" y="11019"/>
                    </a:cubicBezTo>
                    <a:cubicBezTo>
                      <a:pt x="84528" y="4122"/>
                      <a:pt x="93543" y="0"/>
                      <a:pt x="102365" y="925"/>
                    </a:cubicBezTo>
                    <a:cubicBezTo>
                      <a:pt x="113692" y="2080"/>
                      <a:pt x="123709" y="11481"/>
                      <a:pt x="125635" y="22808"/>
                    </a:cubicBezTo>
                    <a:cubicBezTo>
                      <a:pt x="130451" y="21536"/>
                      <a:pt x="135999" y="25158"/>
                      <a:pt x="136808" y="30128"/>
                    </a:cubicBezTo>
                    <a:cubicBezTo>
                      <a:pt x="137502" y="34211"/>
                      <a:pt x="134805" y="38488"/>
                      <a:pt x="131029" y="40029"/>
                    </a:cubicBezTo>
                    <a:cubicBezTo>
                      <a:pt x="133302" y="40260"/>
                      <a:pt x="135537" y="42302"/>
                      <a:pt x="136115" y="44652"/>
                    </a:cubicBezTo>
                    <a:cubicBezTo>
                      <a:pt x="136500" y="46193"/>
                      <a:pt x="136384" y="47773"/>
                      <a:pt x="136038" y="49314"/>
                    </a:cubicBezTo>
                    <a:cubicBezTo>
                      <a:pt x="135652" y="51047"/>
                      <a:pt x="134920" y="52781"/>
                      <a:pt x="134227" y="54438"/>
                    </a:cubicBezTo>
                    <a:cubicBezTo>
                      <a:pt x="135036" y="53860"/>
                      <a:pt x="135922" y="53474"/>
                      <a:pt x="136847" y="53243"/>
                    </a:cubicBezTo>
                    <a:cubicBezTo>
                      <a:pt x="140622" y="52396"/>
                      <a:pt x="145091" y="54284"/>
                      <a:pt x="146709" y="57905"/>
                    </a:cubicBezTo>
                    <a:cubicBezTo>
                      <a:pt x="148674" y="62490"/>
                      <a:pt x="145631" y="68461"/>
                      <a:pt x="140776" y="6950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7" name="Google Shape;3937;p57"/>
              <p:cNvSpPr/>
              <p:nvPr/>
            </p:nvSpPr>
            <p:spPr>
              <a:xfrm>
                <a:off x="12313475" y="804625"/>
                <a:ext cx="3379750" cy="1901125"/>
              </a:xfrm>
              <a:custGeom>
                <a:avLst/>
                <a:gdLst/>
                <a:ahLst/>
                <a:cxnLst/>
                <a:rect l="l" t="t" r="r" b="b"/>
                <a:pathLst>
                  <a:path w="135190" h="76045" extrusionOk="0">
                    <a:moveTo>
                      <a:pt x="91244" y="1"/>
                    </a:moveTo>
                    <a:cubicBezTo>
                      <a:pt x="83126" y="1"/>
                      <a:pt x="75106" y="4015"/>
                      <a:pt x="70003" y="10376"/>
                    </a:cubicBezTo>
                    <a:cubicBezTo>
                      <a:pt x="67724" y="9430"/>
                      <a:pt x="64713" y="8880"/>
                      <a:pt x="61947" y="8880"/>
                    </a:cubicBezTo>
                    <a:cubicBezTo>
                      <a:pt x="59758" y="8880"/>
                      <a:pt x="57722" y="9225"/>
                      <a:pt x="56326" y="9991"/>
                    </a:cubicBezTo>
                    <a:cubicBezTo>
                      <a:pt x="52512" y="12072"/>
                      <a:pt x="50124" y="16541"/>
                      <a:pt x="50470" y="20933"/>
                    </a:cubicBezTo>
                    <a:cubicBezTo>
                      <a:pt x="48345" y="18562"/>
                      <a:pt x="45190" y="17386"/>
                      <a:pt x="42034" y="17386"/>
                    </a:cubicBezTo>
                    <a:cubicBezTo>
                      <a:pt x="38726" y="17386"/>
                      <a:pt x="35417" y="18678"/>
                      <a:pt x="33288" y="21241"/>
                    </a:cubicBezTo>
                    <a:cubicBezTo>
                      <a:pt x="32562" y="19375"/>
                      <a:pt x="30597" y="18067"/>
                      <a:pt x="28615" y="18067"/>
                    </a:cubicBezTo>
                    <a:cubicBezTo>
                      <a:pt x="28387" y="18067"/>
                      <a:pt x="28159" y="18084"/>
                      <a:pt x="27933" y="18120"/>
                    </a:cubicBezTo>
                    <a:cubicBezTo>
                      <a:pt x="25737" y="18428"/>
                      <a:pt x="23887" y="20432"/>
                      <a:pt x="23733" y="22666"/>
                    </a:cubicBezTo>
                    <a:cubicBezTo>
                      <a:pt x="22539" y="21714"/>
                      <a:pt x="21041" y="21252"/>
                      <a:pt x="19544" y="21252"/>
                    </a:cubicBezTo>
                    <a:cubicBezTo>
                      <a:pt x="17709" y="21252"/>
                      <a:pt x="15875" y="21946"/>
                      <a:pt x="14602" y="23283"/>
                    </a:cubicBezTo>
                    <a:cubicBezTo>
                      <a:pt x="12290" y="25671"/>
                      <a:pt x="12178" y="29812"/>
                      <a:pt x="14267" y="32329"/>
                    </a:cubicBezTo>
                    <a:lnTo>
                      <a:pt x="14267" y="32329"/>
                    </a:lnTo>
                    <a:cubicBezTo>
                      <a:pt x="13602" y="31589"/>
                      <a:pt x="12679" y="31263"/>
                      <a:pt x="11705" y="31263"/>
                    </a:cubicBezTo>
                    <a:cubicBezTo>
                      <a:pt x="9960" y="31263"/>
                      <a:pt x="8055" y="32314"/>
                      <a:pt x="7205" y="33916"/>
                    </a:cubicBezTo>
                    <a:cubicBezTo>
                      <a:pt x="5818" y="36459"/>
                      <a:pt x="6319" y="39618"/>
                      <a:pt x="7090" y="42392"/>
                    </a:cubicBezTo>
                    <a:cubicBezTo>
                      <a:pt x="6381" y="41424"/>
                      <a:pt x="5196" y="40904"/>
                      <a:pt x="4020" y="40904"/>
                    </a:cubicBezTo>
                    <a:cubicBezTo>
                      <a:pt x="3277" y="40904"/>
                      <a:pt x="2539" y="41112"/>
                      <a:pt x="1927" y="41544"/>
                    </a:cubicBezTo>
                    <a:cubicBezTo>
                      <a:pt x="502" y="42546"/>
                      <a:pt x="1" y="44588"/>
                      <a:pt x="694" y="46167"/>
                    </a:cubicBezTo>
                    <a:cubicBezTo>
                      <a:pt x="1311" y="46437"/>
                      <a:pt x="1966" y="46668"/>
                      <a:pt x="2621" y="46861"/>
                    </a:cubicBezTo>
                    <a:cubicBezTo>
                      <a:pt x="2681" y="50575"/>
                      <a:pt x="6387" y="53508"/>
                      <a:pt x="9990" y="53508"/>
                    </a:cubicBezTo>
                    <a:cubicBezTo>
                      <a:pt x="10983" y="53508"/>
                      <a:pt x="11969" y="53285"/>
                      <a:pt x="12869" y="52794"/>
                    </a:cubicBezTo>
                    <a:lnTo>
                      <a:pt x="12869" y="52794"/>
                    </a:lnTo>
                    <a:cubicBezTo>
                      <a:pt x="12445" y="56338"/>
                      <a:pt x="14949" y="59998"/>
                      <a:pt x="18417" y="60923"/>
                    </a:cubicBezTo>
                    <a:cubicBezTo>
                      <a:pt x="18973" y="61067"/>
                      <a:pt x="19544" y="61135"/>
                      <a:pt x="20116" y="61135"/>
                    </a:cubicBezTo>
                    <a:cubicBezTo>
                      <a:pt x="23066" y="61135"/>
                      <a:pt x="26039" y="59306"/>
                      <a:pt x="27201" y="56531"/>
                    </a:cubicBezTo>
                    <a:cubicBezTo>
                      <a:pt x="27201" y="61848"/>
                      <a:pt x="31438" y="66856"/>
                      <a:pt x="36678" y="67704"/>
                    </a:cubicBezTo>
                    <a:cubicBezTo>
                      <a:pt x="37220" y="67792"/>
                      <a:pt x="37766" y="67835"/>
                      <a:pt x="38311" y="67835"/>
                    </a:cubicBezTo>
                    <a:cubicBezTo>
                      <a:pt x="43001" y="67835"/>
                      <a:pt x="47642" y="64674"/>
                      <a:pt x="49161" y="60152"/>
                    </a:cubicBezTo>
                    <a:lnTo>
                      <a:pt x="49161" y="60152"/>
                    </a:lnTo>
                    <a:cubicBezTo>
                      <a:pt x="48467" y="63234"/>
                      <a:pt x="50393" y="66663"/>
                      <a:pt x="53360" y="67704"/>
                    </a:cubicBezTo>
                    <a:cubicBezTo>
                      <a:pt x="53992" y="67928"/>
                      <a:pt x="54658" y="68034"/>
                      <a:pt x="55328" y="68034"/>
                    </a:cubicBezTo>
                    <a:cubicBezTo>
                      <a:pt x="57760" y="68034"/>
                      <a:pt x="60239" y="66634"/>
                      <a:pt x="61296" y="64429"/>
                    </a:cubicBezTo>
                    <a:lnTo>
                      <a:pt x="61296" y="64429"/>
                    </a:lnTo>
                    <a:cubicBezTo>
                      <a:pt x="60757" y="68050"/>
                      <a:pt x="61605" y="72250"/>
                      <a:pt x="64687" y="74214"/>
                    </a:cubicBezTo>
                    <a:cubicBezTo>
                      <a:pt x="65474" y="74716"/>
                      <a:pt x="66398" y="74944"/>
                      <a:pt x="67329" y="74944"/>
                    </a:cubicBezTo>
                    <a:cubicBezTo>
                      <a:pt x="70045" y="74944"/>
                      <a:pt x="72833" y="73010"/>
                      <a:pt x="72546" y="70285"/>
                    </a:cubicBezTo>
                    <a:lnTo>
                      <a:pt x="72546" y="70285"/>
                    </a:lnTo>
                    <a:cubicBezTo>
                      <a:pt x="73389" y="73583"/>
                      <a:pt x="76672" y="76045"/>
                      <a:pt x="80041" y="76045"/>
                    </a:cubicBezTo>
                    <a:cubicBezTo>
                      <a:pt x="80214" y="76045"/>
                      <a:pt x="80387" y="76038"/>
                      <a:pt x="80560" y="76025"/>
                    </a:cubicBezTo>
                    <a:cubicBezTo>
                      <a:pt x="84104" y="75717"/>
                      <a:pt x="87225" y="72635"/>
                      <a:pt x="87571" y="69090"/>
                    </a:cubicBezTo>
                    <a:cubicBezTo>
                      <a:pt x="88164" y="72194"/>
                      <a:pt x="91220" y="74604"/>
                      <a:pt x="94366" y="74604"/>
                    </a:cubicBezTo>
                    <a:cubicBezTo>
                      <a:pt x="94695" y="74604"/>
                      <a:pt x="95025" y="74577"/>
                      <a:pt x="95354" y="74523"/>
                    </a:cubicBezTo>
                    <a:cubicBezTo>
                      <a:pt x="98783" y="73983"/>
                      <a:pt x="101441" y="70362"/>
                      <a:pt x="100979" y="66894"/>
                    </a:cubicBezTo>
                    <a:lnTo>
                      <a:pt x="100979" y="66894"/>
                    </a:lnTo>
                    <a:cubicBezTo>
                      <a:pt x="101879" y="70946"/>
                      <a:pt x="106005" y="73781"/>
                      <a:pt x="110042" y="73781"/>
                    </a:cubicBezTo>
                    <a:cubicBezTo>
                      <a:pt x="111189" y="73781"/>
                      <a:pt x="112328" y="73553"/>
                      <a:pt x="113384" y="73059"/>
                    </a:cubicBezTo>
                    <a:cubicBezTo>
                      <a:pt x="118200" y="70786"/>
                      <a:pt x="119895" y="63735"/>
                      <a:pt x="116659" y="59536"/>
                    </a:cubicBezTo>
                    <a:lnTo>
                      <a:pt x="116659" y="59536"/>
                    </a:lnTo>
                    <a:cubicBezTo>
                      <a:pt x="119244" y="61283"/>
                      <a:pt x="122422" y="62382"/>
                      <a:pt x="125500" y="62382"/>
                    </a:cubicBezTo>
                    <a:cubicBezTo>
                      <a:pt x="127514" y="62382"/>
                      <a:pt x="129485" y="61912"/>
                      <a:pt x="131222" y="60846"/>
                    </a:cubicBezTo>
                    <a:cubicBezTo>
                      <a:pt x="133456" y="59420"/>
                      <a:pt x="134882" y="56839"/>
                      <a:pt x="135190" y="54219"/>
                    </a:cubicBezTo>
                    <a:cubicBezTo>
                      <a:pt x="133807" y="53462"/>
                      <a:pt x="132220" y="53049"/>
                      <a:pt x="130648" y="53049"/>
                    </a:cubicBezTo>
                    <a:cubicBezTo>
                      <a:pt x="129021" y="53049"/>
                      <a:pt x="127411" y="53491"/>
                      <a:pt x="126059" y="54450"/>
                    </a:cubicBezTo>
                    <a:cubicBezTo>
                      <a:pt x="127408" y="51291"/>
                      <a:pt x="128795" y="47863"/>
                      <a:pt x="127986" y="44549"/>
                    </a:cubicBezTo>
                    <a:cubicBezTo>
                      <a:pt x="127408" y="42122"/>
                      <a:pt x="125135" y="40042"/>
                      <a:pt x="122823" y="39849"/>
                    </a:cubicBezTo>
                    <a:cubicBezTo>
                      <a:pt x="126136" y="38462"/>
                      <a:pt x="128602" y="35072"/>
                      <a:pt x="128795" y="31450"/>
                    </a:cubicBezTo>
                    <a:cubicBezTo>
                      <a:pt x="128833" y="30911"/>
                      <a:pt x="128795" y="30333"/>
                      <a:pt x="128718" y="29755"/>
                    </a:cubicBezTo>
                    <a:cubicBezTo>
                      <a:pt x="128563" y="28985"/>
                      <a:pt x="128332" y="28214"/>
                      <a:pt x="127986" y="27521"/>
                    </a:cubicBezTo>
                    <a:cubicBezTo>
                      <a:pt x="126435" y="24291"/>
                      <a:pt x="122908" y="22063"/>
                      <a:pt x="119379" y="22063"/>
                    </a:cubicBezTo>
                    <a:cubicBezTo>
                      <a:pt x="118699" y="22063"/>
                      <a:pt x="118018" y="22145"/>
                      <a:pt x="117352" y="22320"/>
                    </a:cubicBezTo>
                    <a:cubicBezTo>
                      <a:pt x="115387" y="10877"/>
                      <a:pt x="105255" y="1323"/>
                      <a:pt x="93736" y="128"/>
                    </a:cubicBezTo>
                    <a:cubicBezTo>
                      <a:pt x="92906" y="43"/>
                      <a:pt x="92075" y="1"/>
                      <a:pt x="912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8" name="Google Shape;3938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extrusionOk="0">
                    <a:moveTo>
                      <a:pt x="53051" y="0"/>
                    </a:moveTo>
                    <a:cubicBezTo>
                      <a:pt x="52358" y="1965"/>
                      <a:pt x="51086" y="3737"/>
                      <a:pt x="49468" y="5047"/>
                    </a:cubicBezTo>
                    <a:cubicBezTo>
                      <a:pt x="49314" y="9439"/>
                      <a:pt x="48698" y="13831"/>
                      <a:pt x="47580" y="18108"/>
                    </a:cubicBezTo>
                    <a:cubicBezTo>
                      <a:pt x="46964" y="20381"/>
                      <a:pt x="46039" y="22846"/>
                      <a:pt x="43920" y="23886"/>
                    </a:cubicBezTo>
                    <a:cubicBezTo>
                      <a:pt x="43271" y="24190"/>
                      <a:pt x="42606" y="24322"/>
                      <a:pt x="41935" y="24322"/>
                    </a:cubicBezTo>
                    <a:cubicBezTo>
                      <a:pt x="39537" y="24322"/>
                      <a:pt x="37068" y="22639"/>
                      <a:pt x="35021" y="21074"/>
                    </a:cubicBezTo>
                    <a:cubicBezTo>
                      <a:pt x="30012" y="17183"/>
                      <a:pt x="24696" y="13716"/>
                      <a:pt x="19148" y="10633"/>
                    </a:cubicBezTo>
                    <a:cubicBezTo>
                      <a:pt x="17765" y="9857"/>
                      <a:pt x="16062" y="9142"/>
                      <a:pt x="14528" y="9142"/>
                    </a:cubicBezTo>
                    <a:cubicBezTo>
                      <a:pt x="13626" y="9142"/>
                      <a:pt x="12782" y="9389"/>
                      <a:pt x="12098" y="10017"/>
                    </a:cubicBezTo>
                    <a:cubicBezTo>
                      <a:pt x="16259" y="11943"/>
                      <a:pt x="20034" y="14563"/>
                      <a:pt x="23270" y="17838"/>
                    </a:cubicBezTo>
                    <a:cubicBezTo>
                      <a:pt x="21924" y="17993"/>
                      <a:pt x="20569" y="18070"/>
                      <a:pt x="19213" y="18070"/>
                    </a:cubicBezTo>
                    <a:cubicBezTo>
                      <a:pt x="13817" y="18070"/>
                      <a:pt x="8417" y="16849"/>
                      <a:pt x="3583" y="14448"/>
                    </a:cubicBezTo>
                    <a:lnTo>
                      <a:pt x="0" y="19379"/>
                    </a:lnTo>
                    <a:cubicBezTo>
                      <a:pt x="5289" y="22756"/>
                      <a:pt x="11538" y="24516"/>
                      <a:pt x="17788" y="24516"/>
                    </a:cubicBezTo>
                    <a:cubicBezTo>
                      <a:pt x="21235" y="24516"/>
                      <a:pt x="24683" y="23981"/>
                      <a:pt x="27971" y="22885"/>
                    </a:cubicBezTo>
                    <a:cubicBezTo>
                      <a:pt x="31515" y="27431"/>
                      <a:pt x="35059" y="31977"/>
                      <a:pt x="38642" y="36562"/>
                    </a:cubicBezTo>
                    <a:cubicBezTo>
                      <a:pt x="39451" y="37563"/>
                      <a:pt x="40029" y="38681"/>
                      <a:pt x="40684" y="39798"/>
                    </a:cubicBezTo>
                    <a:cubicBezTo>
                      <a:pt x="47773" y="51895"/>
                      <a:pt x="38450" y="97048"/>
                      <a:pt x="35560" y="97356"/>
                    </a:cubicBezTo>
                    <a:lnTo>
                      <a:pt x="59215" y="97395"/>
                    </a:lnTo>
                    <a:lnTo>
                      <a:pt x="59215" y="97395"/>
                    </a:lnTo>
                    <a:cubicBezTo>
                      <a:pt x="57559" y="96547"/>
                      <a:pt x="54246" y="50431"/>
                      <a:pt x="62567" y="26930"/>
                    </a:cubicBezTo>
                    <a:cubicBezTo>
                      <a:pt x="61296" y="26005"/>
                      <a:pt x="60063" y="25042"/>
                      <a:pt x="58830" y="24118"/>
                    </a:cubicBezTo>
                    <a:cubicBezTo>
                      <a:pt x="58060" y="27893"/>
                      <a:pt x="56364" y="31438"/>
                      <a:pt x="53937" y="34443"/>
                    </a:cubicBezTo>
                    <a:cubicBezTo>
                      <a:pt x="50624" y="23386"/>
                      <a:pt x="54130" y="11442"/>
                      <a:pt x="530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39" name="Google Shape;3939;p57"/>
              <p:cNvSpPr/>
              <p:nvPr/>
            </p:nvSpPr>
            <p:spPr>
              <a:xfrm>
                <a:off x="13408600" y="1566800"/>
                <a:ext cx="1564200" cy="2434875"/>
              </a:xfrm>
              <a:custGeom>
                <a:avLst/>
                <a:gdLst/>
                <a:ahLst/>
                <a:cxnLst/>
                <a:rect l="l" t="t" r="r" b="b"/>
                <a:pathLst>
                  <a:path w="62568" h="97395" fill="none" extrusionOk="0">
                    <a:moveTo>
                      <a:pt x="59215" y="97395"/>
                    </a:moveTo>
                    <a:lnTo>
                      <a:pt x="35560" y="97356"/>
                    </a:lnTo>
                    <a:cubicBezTo>
                      <a:pt x="38450" y="97048"/>
                      <a:pt x="47773" y="51895"/>
                      <a:pt x="40684" y="39798"/>
                    </a:cubicBezTo>
                    <a:cubicBezTo>
                      <a:pt x="40029" y="38681"/>
                      <a:pt x="39451" y="37563"/>
                      <a:pt x="38642" y="36562"/>
                    </a:cubicBezTo>
                    <a:cubicBezTo>
                      <a:pt x="35059" y="31977"/>
                      <a:pt x="31515" y="27431"/>
                      <a:pt x="27971" y="22885"/>
                    </a:cubicBezTo>
                    <a:cubicBezTo>
                      <a:pt x="18724" y="25967"/>
                      <a:pt x="8207" y="24618"/>
                      <a:pt x="0" y="19379"/>
                    </a:cubicBezTo>
                    <a:lnTo>
                      <a:pt x="3583" y="14448"/>
                    </a:lnTo>
                    <a:cubicBezTo>
                      <a:pt x="9632" y="17453"/>
                      <a:pt x="16567" y="18608"/>
                      <a:pt x="23270" y="17838"/>
                    </a:cubicBezTo>
                    <a:cubicBezTo>
                      <a:pt x="20034" y="14563"/>
                      <a:pt x="16259" y="11943"/>
                      <a:pt x="12098" y="10017"/>
                    </a:cubicBezTo>
                    <a:cubicBezTo>
                      <a:pt x="13947" y="8322"/>
                      <a:pt x="16952" y="9401"/>
                      <a:pt x="19148" y="10633"/>
                    </a:cubicBezTo>
                    <a:cubicBezTo>
                      <a:pt x="24696" y="13716"/>
                      <a:pt x="30012" y="17183"/>
                      <a:pt x="35021" y="21074"/>
                    </a:cubicBezTo>
                    <a:cubicBezTo>
                      <a:pt x="37641" y="23077"/>
                      <a:pt x="40954" y="25273"/>
                      <a:pt x="43920" y="23886"/>
                    </a:cubicBezTo>
                    <a:cubicBezTo>
                      <a:pt x="46039" y="22846"/>
                      <a:pt x="46964" y="20381"/>
                      <a:pt x="47580" y="18108"/>
                    </a:cubicBezTo>
                    <a:cubicBezTo>
                      <a:pt x="48698" y="13831"/>
                      <a:pt x="49314" y="9439"/>
                      <a:pt x="49468" y="5047"/>
                    </a:cubicBezTo>
                    <a:cubicBezTo>
                      <a:pt x="51086" y="3737"/>
                      <a:pt x="52358" y="1965"/>
                      <a:pt x="53051" y="0"/>
                    </a:cubicBezTo>
                    <a:cubicBezTo>
                      <a:pt x="54130" y="11442"/>
                      <a:pt x="50624" y="23386"/>
                      <a:pt x="53937" y="34443"/>
                    </a:cubicBezTo>
                    <a:cubicBezTo>
                      <a:pt x="56364" y="31438"/>
                      <a:pt x="58060" y="27893"/>
                      <a:pt x="58830" y="24118"/>
                    </a:cubicBezTo>
                    <a:cubicBezTo>
                      <a:pt x="60063" y="25042"/>
                      <a:pt x="61296" y="26005"/>
                      <a:pt x="62567" y="26930"/>
                    </a:cubicBezTo>
                    <a:cubicBezTo>
                      <a:pt x="54246" y="50431"/>
                      <a:pt x="57559" y="96547"/>
                      <a:pt x="59215" y="97395"/>
                    </a:cubicBezTo>
                    <a:close/>
                  </a:path>
                </a:pathLst>
              </a:custGeom>
              <a:noFill/>
              <a:ln w="16375" cap="flat" cmpd="sng">
                <a:solidFill>
                  <a:schemeClr val="dk1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0" name="Google Shape;3940;p57"/>
              <p:cNvSpPr/>
              <p:nvPr/>
            </p:nvSpPr>
            <p:spPr>
              <a:xfrm>
                <a:off x="14297600" y="1269175"/>
                <a:ext cx="771500" cy="499900"/>
              </a:xfrm>
              <a:custGeom>
                <a:avLst/>
                <a:gdLst/>
                <a:ahLst/>
                <a:cxnLst/>
                <a:rect l="l" t="t" r="r" b="b"/>
                <a:pathLst>
                  <a:path w="30860" h="19996" fill="none" extrusionOk="0">
                    <a:moveTo>
                      <a:pt x="28625" y="1"/>
                    </a:moveTo>
                    <a:cubicBezTo>
                      <a:pt x="30860" y="2697"/>
                      <a:pt x="30436" y="7282"/>
                      <a:pt x="27701" y="9517"/>
                    </a:cubicBezTo>
                    <a:cubicBezTo>
                      <a:pt x="24927" y="11790"/>
                      <a:pt x="20419" y="11289"/>
                      <a:pt x="18223" y="8476"/>
                    </a:cubicBezTo>
                    <a:cubicBezTo>
                      <a:pt x="18185" y="9671"/>
                      <a:pt x="17915" y="10826"/>
                      <a:pt x="17491" y="11944"/>
                    </a:cubicBezTo>
                    <a:cubicBezTo>
                      <a:pt x="16798" y="13870"/>
                      <a:pt x="15526" y="15642"/>
                      <a:pt x="13908" y="16952"/>
                    </a:cubicBezTo>
                    <a:cubicBezTo>
                      <a:pt x="13215" y="17491"/>
                      <a:pt x="12444" y="17954"/>
                      <a:pt x="11674" y="18301"/>
                    </a:cubicBezTo>
                    <a:cubicBezTo>
                      <a:pt x="7860" y="19996"/>
                      <a:pt x="3159" y="19341"/>
                      <a:pt x="0" y="16644"/>
                    </a:cubicBezTo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1" name="Google Shape;3941;p57"/>
              <p:cNvSpPr/>
              <p:nvPr/>
            </p:nvSpPr>
            <p:spPr>
              <a:xfrm>
                <a:off x="12815300" y="953975"/>
                <a:ext cx="253325" cy="225825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033" extrusionOk="0">
                    <a:moveTo>
                      <a:pt x="5760" y="1"/>
                    </a:moveTo>
                    <a:cubicBezTo>
                      <a:pt x="5567" y="1"/>
                      <a:pt x="5375" y="107"/>
                      <a:pt x="5278" y="319"/>
                    </a:cubicBezTo>
                    <a:lnTo>
                      <a:pt x="5240" y="357"/>
                    </a:lnTo>
                    <a:cubicBezTo>
                      <a:pt x="5179" y="478"/>
                      <a:pt x="5077" y="536"/>
                      <a:pt x="4976" y="536"/>
                    </a:cubicBezTo>
                    <a:cubicBezTo>
                      <a:pt x="4884" y="536"/>
                      <a:pt x="4794" y="488"/>
                      <a:pt x="4739" y="396"/>
                    </a:cubicBezTo>
                    <a:cubicBezTo>
                      <a:pt x="4637" y="213"/>
                      <a:pt x="4450" y="116"/>
                      <a:pt x="4261" y="116"/>
                    </a:cubicBezTo>
                    <a:cubicBezTo>
                      <a:pt x="4093" y="116"/>
                      <a:pt x="3923" y="193"/>
                      <a:pt x="3814" y="357"/>
                    </a:cubicBezTo>
                    <a:cubicBezTo>
                      <a:pt x="3545" y="742"/>
                      <a:pt x="3390" y="1243"/>
                      <a:pt x="3313" y="1706"/>
                    </a:cubicBezTo>
                    <a:cubicBezTo>
                      <a:pt x="3313" y="2091"/>
                      <a:pt x="3352" y="2476"/>
                      <a:pt x="3429" y="2823"/>
                    </a:cubicBezTo>
                    <a:cubicBezTo>
                      <a:pt x="2992" y="2621"/>
                      <a:pt x="2496" y="2507"/>
                      <a:pt x="2018" y="2507"/>
                    </a:cubicBezTo>
                    <a:cubicBezTo>
                      <a:pt x="1949" y="2507"/>
                      <a:pt x="1879" y="2510"/>
                      <a:pt x="1811" y="2515"/>
                    </a:cubicBezTo>
                    <a:cubicBezTo>
                      <a:pt x="1310" y="2553"/>
                      <a:pt x="848" y="2746"/>
                      <a:pt x="424" y="3016"/>
                    </a:cubicBezTo>
                    <a:cubicBezTo>
                      <a:pt x="116" y="3208"/>
                      <a:pt x="116" y="3709"/>
                      <a:pt x="462" y="3902"/>
                    </a:cubicBezTo>
                    <a:cubicBezTo>
                      <a:pt x="655" y="4017"/>
                      <a:pt x="655" y="4325"/>
                      <a:pt x="462" y="4402"/>
                    </a:cubicBezTo>
                    <a:lnTo>
                      <a:pt x="385" y="4441"/>
                    </a:lnTo>
                    <a:cubicBezTo>
                      <a:pt x="0" y="4634"/>
                      <a:pt x="0" y="5211"/>
                      <a:pt x="385" y="5404"/>
                    </a:cubicBezTo>
                    <a:cubicBezTo>
                      <a:pt x="975" y="5716"/>
                      <a:pt x="1627" y="5872"/>
                      <a:pt x="2313" y="5872"/>
                    </a:cubicBezTo>
                    <a:cubicBezTo>
                      <a:pt x="2389" y="5872"/>
                      <a:pt x="2466" y="5870"/>
                      <a:pt x="2543" y="5866"/>
                    </a:cubicBezTo>
                    <a:lnTo>
                      <a:pt x="2543" y="5866"/>
                    </a:lnTo>
                    <a:cubicBezTo>
                      <a:pt x="2466" y="6021"/>
                      <a:pt x="2389" y="6136"/>
                      <a:pt x="2312" y="6290"/>
                    </a:cubicBezTo>
                    <a:cubicBezTo>
                      <a:pt x="2119" y="6714"/>
                      <a:pt x="2042" y="7215"/>
                      <a:pt x="2042" y="7716"/>
                    </a:cubicBezTo>
                    <a:cubicBezTo>
                      <a:pt x="2071" y="8006"/>
                      <a:pt x="2341" y="8209"/>
                      <a:pt x="2604" y="8209"/>
                    </a:cubicBezTo>
                    <a:cubicBezTo>
                      <a:pt x="2690" y="8209"/>
                      <a:pt x="2775" y="8187"/>
                      <a:pt x="2851" y="8139"/>
                    </a:cubicBezTo>
                    <a:lnTo>
                      <a:pt x="2890" y="8139"/>
                    </a:lnTo>
                    <a:cubicBezTo>
                      <a:pt x="2936" y="8112"/>
                      <a:pt x="2984" y="8100"/>
                      <a:pt x="3031" y="8100"/>
                    </a:cubicBezTo>
                    <a:cubicBezTo>
                      <a:pt x="3179" y="8100"/>
                      <a:pt x="3313" y="8224"/>
                      <a:pt x="3313" y="8371"/>
                    </a:cubicBezTo>
                    <a:lnTo>
                      <a:pt x="3275" y="8448"/>
                    </a:lnTo>
                    <a:cubicBezTo>
                      <a:pt x="3275" y="8794"/>
                      <a:pt x="3557" y="9033"/>
                      <a:pt x="3844" y="9033"/>
                    </a:cubicBezTo>
                    <a:cubicBezTo>
                      <a:pt x="3939" y="9033"/>
                      <a:pt x="4036" y="9006"/>
                      <a:pt x="4122" y="8949"/>
                    </a:cubicBezTo>
                    <a:cubicBezTo>
                      <a:pt x="4623" y="8602"/>
                      <a:pt x="5086" y="8139"/>
                      <a:pt x="5394" y="7639"/>
                    </a:cubicBezTo>
                    <a:cubicBezTo>
                      <a:pt x="5856" y="8139"/>
                      <a:pt x="6434" y="8563"/>
                      <a:pt x="7089" y="8833"/>
                    </a:cubicBezTo>
                    <a:cubicBezTo>
                      <a:pt x="7148" y="8857"/>
                      <a:pt x="7209" y="8868"/>
                      <a:pt x="7270" y="8868"/>
                    </a:cubicBezTo>
                    <a:cubicBezTo>
                      <a:pt x="7602" y="8868"/>
                      <a:pt x="7913" y="8537"/>
                      <a:pt x="7782" y="8178"/>
                    </a:cubicBezTo>
                    <a:lnTo>
                      <a:pt x="7782" y="8101"/>
                    </a:lnTo>
                    <a:cubicBezTo>
                      <a:pt x="7716" y="7934"/>
                      <a:pt x="7880" y="7739"/>
                      <a:pt x="8050" y="7739"/>
                    </a:cubicBezTo>
                    <a:cubicBezTo>
                      <a:pt x="8076" y="7739"/>
                      <a:pt x="8103" y="7744"/>
                      <a:pt x="8129" y="7754"/>
                    </a:cubicBezTo>
                    <a:lnTo>
                      <a:pt x="8168" y="7754"/>
                    </a:lnTo>
                    <a:cubicBezTo>
                      <a:pt x="8218" y="7771"/>
                      <a:pt x="8269" y="7779"/>
                      <a:pt x="8320" y="7779"/>
                    </a:cubicBezTo>
                    <a:cubicBezTo>
                      <a:pt x="8617" y="7779"/>
                      <a:pt x="8894" y="7506"/>
                      <a:pt x="8861" y="7176"/>
                    </a:cubicBezTo>
                    <a:cubicBezTo>
                      <a:pt x="8784" y="6714"/>
                      <a:pt x="8592" y="6213"/>
                      <a:pt x="8283" y="5828"/>
                    </a:cubicBezTo>
                    <a:cubicBezTo>
                      <a:pt x="8206" y="5751"/>
                      <a:pt x="8129" y="5635"/>
                      <a:pt x="8052" y="5558"/>
                    </a:cubicBezTo>
                    <a:cubicBezTo>
                      <a:pt x="8630" y="5520"/>
                      <a:pt x="9208" y="5366"/>
                      <a:pt x="9747" y="5096"/>
                    </a:cubicBezTo>
                    <a:cubicBezTo>
                      <a:pt x="10133" y="4903"/>
                      <a:pt x="10133" y="4325"/>
                      <a:pt x="9747" y="4133"/>
                    </a:cubicBezTo>
                    <a:lnTo>
                      <a:pt x="9670" y="4094"/>
                    </a:lnTo>
                    <a:cubicBezTo>
                      <a:pt x="9478" y="4017"/>
                      <a:pt x="9439" y="3709"/>
                      <a:pt x="9632" y="3593"/>
                    </a:cubicBezTo>
                    <a:lnTo>
                      <a:pt x="9670" y="3593"/>
                    </a:lnTo>
                    <a:cubicBezTo>
                      <a:pt x="9978" y="3401"/>
                      <a:pt x="10017" y="2900"/>
                      <a:pt x="9709" y="2707"/>
                    </a:cubicBezTo>
                    <a:cubicBezTo>
                      <a:pt x="9285" y="2399"/>
                      <a:pt x="8823" y="2245"/>
                      <a:pt x="8322" y="2206"/>
                    </a:cubicBezTo>
                    <a:cubicBezTo>
                      <a:pt x="8204" y="2191"/>
                      <a:pt x="8087" y="2183"/>
                      <a:pt x="7973" y="2183"/>
                    </a:cubicBezTo>
                    <a:cubicBezTo>
                      <a:pt x="7525" y="2183"/>
                      <a:pt x="7102" y="2300"/>
                      <a:pt x="6704" y="2515"/>
                    </a:cubicBezTo>
                    <a:cubicBezTo>
                      <a:pt x="6742" y="1744"/>
                      <a:pt x="6588" y="974"/>
                      <a:pt x="6241" y="319"/>
                    </a:cubicBezTo>
                    <a:cubicBezTo>
                      <a:pt x="6145" y="107"/>
                      <a:pt x="5952" y="1"/>
                      <a:pt x="5760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2" name="Google Shape;3942;p57"/>
              <p:cNvSpPr/>
              <p:nvPr/>
            </p:nvSpPr>
            <p:spPr>
              <a:xfrm>
                <a:off x="12815300" y="951325"/>
                <a:ext cx="253325" cy="232150"/>
              </a:xfrm>
              <a:custGeom>
                <a:avLst/>
                <a:gdLst/>
                <a:ahLst/>
                <a:cxnLst/>
                <a:rect l="l" t="t" r="r" b="b"/>
                <a:pathLst>
                  <a:path w="10133" h="9286" fill="none" extrusionOk="0">
                    <a:moveTo>
                      <a:pt x="9747" y="4239"/>
                    </a:moveTo>
                    <a:lnTo>
                      <a:pt x="9670" y="4200"/>
                    </a:lnTo>
                    <a:cubicBezTo>
                      <a:pt x="9478" y="4123"/>
                      <a:pt x="9439" y="3815"/>
                      <a:pt x="9632" y="3699"/>
                    </a:cubicBezTo>
                    <a:lnTo>
                      <a:pt x="9670" y="3699"/>
                    </a:lnTo>
                    <a:cubicBezTo>
                      <a:pt x="9978" y="3507"/>
                      <a:pt x="10017" y="3006"/>
                      <a:pt x="9709" y="2813"/>
                    </a:cubicBezTo>
                    <a:cubicBezTo>
                      <a:pt x="9285" y="2505"/>
                      <a:pt x="8823" y="2351"/>
                      <a:pt x="8322" y="2312"/>
                    </a:cubicBezTo>
                    <a:cubicBezTo>
                      <a:pt x="7744" y="2235"/>
                      <a:pt x="7205" y="2351"/>
                      <a:pt x="6704" y="2621"/>
                    </a:cubicBezTo>
                    <a:cubicBezTo>
                      <a:pt x="6742" y="1850"/>
                      <a:pt x="6588" y="1080"/>
                      <a:pt x="6241" y="425"/>
                    </a:cubicBezTo>
                    <a:cubicBezTo>
                      <a:pt x="6049" y="1"/>
                      <a:pt x="5471" y="1"/>
                      <a:pt x="5278" y="425"/>
                    </a:cubicBezTo>
                    <a:lnTo>
                      <a:pt x="5240" y="463"/>
                    </a:lnTo>
                    <a:cubicBezTo>
                      <a:pt x="5124" y="694"/>
                      <a:pt x="4854" y="694"/>
                      <a:pt x="4739" y="502"/>
                    </a:cubicBezTo>
                    <a:cubicBezTo>
                      <a:pt x="4739" y="502"/>
                      <a:pt x="4739" y="502"/>
                      <a:pt x="4739" y="502"/>
                    </a:cubicBezTo>
                    <a:cubicBezTo>
                      <a:pt x="4546" y="155"/>
                      <a:pt x="4045" y="116"/>
                      <a:pt x="3814" y="463"/>
                    </a:cubicBezTo>
                    <a:cubicBezTo>
                      <a:pt x="3545" y="848"/>
                      <a:pt x="3390" y="1349"/>
                      <a:pt x="3313" y="1812"/>
                    </a:cubicBezTo>
                    <a:cubicBezTo>
                      <a:pt x="3313" y="2197"/>
                      <a:pt x="3352" y="2582"/>
                      <a:pt x="3429" y="2929"/>
                    </a:cubicBezTo>
                    <a:cubicBezTo>
                      <a:pt x="2928" y="2698"/>
                      <a:pt x="2350" y="2582"/>
                      <a:pt x="1811" y="2621"/>
                    </a:cubicBezTo>
                    <a:cubicBezTo>
                      <a:pt x="1310" y="2659"/>
                      <a:pt x="848" y="2852"/>
                      <a:pt x="424" y="3122"/>
                    </a:cubicBezTo>
                    <a:cubicBezTo>
                      <a:pt x="116" y="3314"/>
                      <a:pt x="116" y="3815"/>
                      <a:pt x="462" y="4008"/>
                    </a:cubicBezTo>
                    <a:lnTo>
                      <a:pt x="462" y="4008"/>
                    </a:lnTo>
                    <a:cubicBezTo>
                      <a:pt x="655" y="4123"/>
                      <a:pt x="655" y="4431"/>
                      <a:pt x="462" y="4508"/>
                    </a:cubicBezTo>
                    <a:lnTo>
                      <a:pt x="385" y="4547"/>
                    </a:lnTo>
                    <a:cubicBezTo>
                      <a:pt x="0" y="4740"/>
                      <a:pt x="0" y="5317"/>
                      <a:pt x="385" y="5510"/>
                    </a:cubicBezTo>
                    <a:cubicBezTo>
                      <a:pt x="1040" y="5857"/>
                      <a:pt x="1772" y="6011"/>
                      <a:pt x="2543" y="5972"/>
                    </a:cubicBezTo>
                    <a:cubicBezTo>
                      <a:pt x="2466" y="6127"/>
                      <a:pt x="2389" y="6242"/>
                      <a:pt x="2312" y="6396"/>
                    </a:cubicBezTo>
                    <a:cubicBezTo>
                      <a:pt x="2119" y="6820"/>
                      <a:pt x="2042" y="7321"/>
                      <a:pt x="2042" y="7822"/>
                    </a:cubicBezTo>
                    <a:cubicBezTo>
                      <a:pt x="2081" y="8207"/>
                      <a:pt x="2543" y="8438"/>
                      <a:pt x="2851" y="8245"/>
                    </a:cubicBezTo>
                    <a:lnTo>
                      <a:pt x="2890" y="8245"/>
                    </a:lnTo>
                    <a:cubicBezTo>
                      <a:pt x="3082" y="8130"/>
                      <a:pt x="3313" y="8284"/>
                      <a:pt x="3313" y="8477"/>
                    </a:cubicBezTo>
                    <a:lnTo>
                      <a:pt x="3275" y="8554"/>
                    </a:lnTo>
                    <a:cubicBezTo>
                      <a:pt x="3275" y="9016"/>
                      <a:pt x="3776" y="9286"/>
                      <a:pt x="4122" y="9055"/>
                    </a:cubicBezTo>
                    <a:cubicBezTo>
                      <a:pt x="4623" y="8708"/>
                      <a:pt x="5086" y="8245"/>
                      <a:pt x="5394" y="7745"/>
                    </a:cubicBezTo>
                    <a:cubicBezTo>
                      <a:pt x="5856" y="8245"/>
                      <a:pt x="6434" y="8669"/>
                      <a:pt x="7089" y="8939"/>
                    </a:cubicBezTo>
                    <a:cubicBezTo>
                      <a:pt x="7474" y="9093"/>
                      <a:pt x="7937" y="8708"/>
                      <a:pt x="7782" y="8284"/>
                    </a:cubicBezTo>
                    <a:lnTo>
                      <a:pt x="7782" y="8207"/>
                    </a:lnTo>
                    <a:cubicBezTo>
                      <a:pt x="7705" y="8014"/>
                      <a:pt x="7937" y="7783"/>
                      <a:pt x="8129" y="7860"/>
                    </a:cubicBezTo>
                    <a:cubicBezTo>
                      <a:pt x="8129" y="7860"/>
                      <a:pt x="8129" y="7860"/>
                      <a:pt x="8168" y="7860"/>
                    </a:cubicBezTo>
                    <a:cubicBezTo>
                      <a:pt x="8514" y="7976"/>
                      <a:pt x="8900" y="7668"/>
                      <a:pt x="8861" y="7282"/>
                    </a:cubicBezTo>
                    <a:cubicBezTo>
                      <a:pt x="8784" y="6820"/>
                      <a:pt x="8592" y="6319"/>
                      <a:pt x="8283" y="5934"/>
                    </a:cubicBezTo>
                    <a:cubicBezTo>
                      <a:pt x="8206" y="5857"/>
                      <a:pt x="8129" y="5741"/>
                      <a:pt x="8052" y="5664"/>
                    </a:cubicBezTo>
                    <a:cubicBezTo>
                      <a:pt x="8630" y="5626"/>
                      <a:pt x="9208" y="5472"/>
                      <a:pt x="9747" y="5202"/>
                    </a:cubicBezTo>
                    <a:cubicBezTo>
                      <a:pt x="10133" y="5009"/>
                      <a:pt x="10133" y="4431"/>
                      <a:pt x="9747" y="4239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3" name="Google Shape;3943;p57"/>
              <p:cNvSpPr/>
              <p:nvPr/>
            </p:nvSpPr>
            <p:spPr>
              <a:xfrm>
                <a:off x="12936650" y="1038975"/>
                <a:ext cx="17350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56" extrusionOk="0">
                    <a:moveTo>
                      <a:pt x="270" y="1"/>
                    </a:moveTo>
                    <a:cubicBezTo>
                      <a:pt x="232" y="1"/>
                      <a:pt x="193" y="1"/>
                      <a:pt x="193" y="39"/>
                    </a:cubicBezTo>
                    <a:cubicBezTo>
                      <a:pt x="155" y="39"/>
                      <a:pt x="116" y="78"/>
                      <a:pt x="116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39" y="270"/>
                    </a:cubicBezTo>
                    <a:cubicBezTo>
                      <a:pt x="0" y="270"/>
                      <a:pt x="0" y="309"/>
                      <a:pt x="0" y="348"/>
                    </a:cubicBezTo>
                    <a:cubicBezTo>
                      <a:pt x="0" y="386"/>
                      <a:pt x="39" y="386"/>
                      <a:pt x="39" y="425"/>
                    </a:cubicBezTo>
                    <a:cubicBezTo>
                      <a:pt x="39" y="425"/>
                      <a:pt x="39" y="463"/>
                      <a:pt x="39" y="502"/>
                    </a:cubicBezTo>
                    <a:cubicBezTo>
                      <a:pt x="78" y="502"/>
                      <a:pt x="78" y="540"/>
                      <a:pt x="116" y="540"/>
                    </a:cubicBezTo>
                    <a:cubicBezTo>
                      <a:pt x="116" y="579"/>
                      <a:pt x="155" y="617"/>
                      <a:pt x="193" y="617"/>
                    </a:cubicBezTo>
                    <a:cubicBezTo>
                      <a:pt x="193" y="617"/>
                      <a:pt x="232" y="656"/>
                      <a:pt x="270" y="656"/>
                    </a:cubicBezTo>
                    <a:lnTo>
                      <a:pt x="463" y="656"/>
                    </a:lnTo>
                    <a:cubicBezTo>
                      <a:pt x="501" y="656"/>
                      <a:pt x="501" y="656"/>
                      <a:pt x="540" y="617"/>
                    </a:cubicBezTo>
                    <a:cubicBezTo>
                      <a:pt x="540" y="617"/>
                      <a:pt x="578" y="617"/>
                      <a:pt x="578" y="579"/>
                    </a:cubicBezTo>
                    <a:lnTo>
                      <a:pt x="617" y="579"/>
                    </a:lnTo>
                    <a:cubicBezTo>
                      <a:pt x="617" y="540"/>
                      <a:pt x="655" y="540"/>
                      <a:pt x="655" y="502"/>
                    </a:cubicBezTo>
                    <a:cubicBezTo>
                      <a:pt x="694" y="463"/>
                      <a:pt x="694" y="425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94" y="155"/>
                      <a:pt x="655" y="155"/>
                      <a:pt x="617" y="116"/>
                    </a:cubicBezTo>
                    <a:cubicBezTo>
                      <a:pt x="617" y="78"/>
                      <a:pt x="578" y="78"/>
                      <a:pt x="540" y="39"/>
                    </a:cubicBezTo>
                    <a:cubicBezTo>
                      <a:pt x="540" y="39"/>
                      <a:pt x="501" y="1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4" name="Google Shape;3944;p57"/>
              <p:cNvSpPr/>
              <p:nvPr/>
            </p:nvSpPr>
            <p:spPr>
              <a:xfrm>
                <a:off x="1291160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39" y="386"/>
                      <a:pt x="39" y="424"/>
                      <a:pt x="39" y="424"/>
                    </a:cubicBezTo>
                    <a:cubicBezTo>
                      <a:pt x="39" y="463"/>
                      <a:pt x="39" y="463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578"/>
                      <a:pt x="155" y="617"/>
                      <a:pt x="193" y="617"/>
                    </a:cubicBezTo>
                    <a:cubicBezTo>
                      <a:pt x="193" y="655"/>
                      <a:pt x="232" y="655"/>
                      <a:pt x="270" y="655"/>
                    </a:cubicBezTo>
                    <a:cubicBezTo>
                      <a:pt x="309" y="694"/>
                      <a:pt x="309" y="694"/>
                      <a:pt x="348" y="694"/>
                    </a:cubicBezTo>
                    <a:lnTo>
                      <a:pt x="463" y="694"/>
                    </a:lnTo>
                    <a:cubicBezTo>
                      <a:pt x="463" y="694"/>
                      <a:pt x="463" y="655"/>
                      <a:pt x="463" y="655"/>
                    </a:cubicBezTo>
                    <a:lnTo>
                      <a:pt x="540" y="655"/>
                    </a:lnTo>
                    <a:cubicBezTo>
                      <a:pt x="540" y="617"/>
                      <a:pt x="579" y="617"/>
                      <a:pt x="579" y="617"/>
                    </a:cubicBezTo>
                    <a:cubicBezTo>
                      <a:pt x="579" y="617"/>
                      <a:pt x="617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94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94" y="193"/>
                      <a:pt x="656" y="154"/>
                      <a:pt x="617" y="116"/>
                    </a:cubicBezTo>
                    <a:cubicBezTo>
                      <a:pt x="617" y="77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63" y="0"/>
                      <a:pt x="425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5" name="Google Shape;3945;p57"/>
              <p:cNvSpPr/>
              <p:nvPr/>
            </p:nvSpPr>
            <p:spPr>
              <a:xfrm>
                <a:off x="12924125" y="1083825"/>
                <a:ext cx="17375" cy="168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73" extrusionOk="0">
                    <a:moveTo>
                      <a:pt x="299" y="0"/>
                    </a:moveTo>
                    <a:cubicBezTo>
                      <a:pt x="292" y="0"/>
                      <a:pt x="283" y="5"/>
                      <a:pt x="270" y="17"/>
                    </a:cubicBezTo>
                    <a:cubicBezTo>
                      <a:pt x="232" y="17"/>
                      <a:pt x="193" y="17"/>
                      <a:pt x="193" y="56"/>
                    </a:cubicBezTo>
                    <a:cubicBezTo>
                      <a:pt x="155" y="56"/>
                      <a:pt x="116" y="95"/>
                      <a:pt x="116" y="95"/>
                    </a:cubicBezTo>
                    <a:cubicBezTo>
                      <a:pt x="78" y="133"/>
                      <a:pt x="78" y="172"/>
                      <a:pt x="39" y="172"/>
                    </a:cubicBezTo>
                    <a:cubicBezTo>
                      <a:pt x="39" y="210"/>
                      <a:pt x="39" y="249"/>
                      <a:pt x="39" y="287"/>
                    </a:cubicBezTo>
                    <a:cubicBezTo>
                      <a:pt x="1" y="287"/>
                      <a:pt x="1" y="326"/>
                      <a:pt x="1" y="364"/>
                    </a:cubicBezTo>
                    <a:cubicBezTo>
                      <a:pt x="1" y="403"/>
                      <a:pt x="1" y="403"/>
                      <a:pt x="39" y="441"/>
                    </a:cubicBezTo>
                    <a:cubicBezTo>
                      <a:pt x="39" y="441"/>
                      <a:pt x="39" y="480"/>
                      <a:pt x="39" y="480"/>
                    </a:cubicBezTo>
                    <a:cubicBezTo>
                      <a:pt x="78" y="518"/>
                      <a:pt x="78" y="557"/>
                      <a:pt x="116" y="557"/>
                    </a:cubicBezTo>
                    <a:cubicBezTo>
                      <a:pt x="116" y="595"/>
                      <a:pt x="155" y="595"/>
                      <a:pt x="155" y="634"/>
                    </a:cubicBezTo>
                    <a:cubicBezTo>
                      <a:pt x="193" y="634"/>
                      <a:pt x="232" y="672"/>
                      <a:pt x="270" y="672"/>
                    </a:cubicBezTo>
                    <a:lnTo>
                      <a:pt x="463" y="672"/>
                    </a:lnTo>
                    <a:cubicBezTo>
                      <a:pt x="501" y="672"/>
                      <a:pt x="501" y="634"/>
                      <a:pt x="540" y="634"/>
                    </a:cubicBezTo>
                    <a:cubicBezTo>
                      <a:pt x="540" y="634"/>
                      <a:pt x="579" y="634"/>
                      <a:pt x="579" y="595"/>
                    </a:cubicBezTo>
                    <a:lnTo>
                      <a:pt x="617" y="595"/>
                    </a:lnTo>
                    <a:cubicBezTo>
                      <a:pt x="617" y="557"/>
                      <a:pt x="656" y="518"/>
                      <a:pt x="656" y="518"/>
                    </a:cubicBezTo>
                    <a:cubicBezTo>
                      <a:pt x="656" y="480"/>
                      <a:pt x="694" y="441"/>
                      <a:pt x="694" y="403"/>
                    </a:cubicBezTo>
                    <a:cubicBezTo>
                      <a:pt x="694" y="403"/>
                      <a:pt x="694" y="364"/>
                      <a:pt x="694" y="326"/>
                    </a:cubicBezTo>
                    <a:cubicBezTo>
                      <a:pt x="694" y="287"/>
                      <a:pt x="694" y="249"/>
                      <a:pt x="694" y="249"/>
                    </a:cubicBezTo>
                    <a:cubicBezTo>
                      <a:pt x="656" y="172"/>
                      <a:pt x="656" y="172"/>
                      <a:pt x="617" y="133"/>
                    </a:cubicBezTo>
                    <a:cubicBezTo>
                      <a:pt x="617" y="95"/>
                      <a:pt x="579" y="56"/>
                      <a:pt x="540" y="56"/>
                    </a:cubicBezTo>
                    <a:cubicBezTo>
                      <a:pt x="540" y="56"/>
                      <a:pt x="501" y="17"/>
                      <a:pt x="463" y="17"/>
                    </a:cubicBezTo>
                    <a:lnTo>
                      <a:pt x="347" y="17"/>
                    </a:lnTo>
                    <a:cubicBezTo>
                      <a:pt x="322" y="17"/>
                      <a:pt x="313" y="0"/>
                      <a:pt x="299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6" name="Google Shape;3946;p57"/>
              <p:cNvSpPr/>
              <p:nvPr/>
            </p:nvSpPr>
            <p:spPr>
              <a:xfrm>
                <a:off x="12953975" y="1084250"/>
                <a:ext cx="17375" cy="164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56" extrusionOk="0">
                    <a:moveTo>
                      <a:pt x="271" y="0"/>
                    </a:moveTo>
                    <a:cubicBezTo>
                      <a:pt x="232" y="0"/>
                      <a:pt x="194" y="0"/>
                      <a:pt x="194" y="39"/>
                    </a:cubicBezTo>
                    <a:cubicBezTo>
                      <a:pt x="155" y="39"/>
                      <a:pt x="117" y="78"/>
                      <a:pt x="117" y="78"/>
                    </a:cubicBezTo>
                    <a:cubicBezTo>
                      <a:pt x="78" y="116"/>
                      <a:pt x="78" y="155"/>
                      <a:pt x="39" y="155"/>
                    </a:cubicBezTo>
                    <a:cubicBezTo>
                      <a:pt x="39" y="193"/>
                      <a:pt x="39" y="232"/>
                      <a:pt x="1" y="270"/>
                    </a:cubicBezTo>
                    <a:cubicBezTo>
                      <a:pt x="1" y="270"/>
                      <a:pt x="1" y="309"/>
                      <a:pt x="1" y="347"/>
                    </a:cubicBezTo>
                    <a:cubicBezTo>
                      <a:pt x="1" y="386"/>
                      <a:pt x="1" y="386"/>
                      <a:pt x="39" y="424"/>
                    </a:cubicBezTo>
                    <a:cubicBezTo>
                      <a:pt x="39" y="424"/>
                      <a:pt x="39" y="463"/>
                      <a:pt x="39" y="463"/>
                    </a:cubicBezTo>
                    <a:cubicBezTo>
                      <a:pt x="78" y="501"/>
                      <a:pt x="78" y="540"/>
                      <a:pt x="117" y="540"/>
                    </a:cubicBezTo>
                    <a:cubicBezTo>
                      <a:pt x="117" y="578"/>
                      <a:pt x="155" y="617"/>
                      <a:pt x="155" y="617"/>
                    </a:cubicBezTo>
                    <a:cubicBezTo>
                      <a:pt x="194" y="617"/>
                      <a:pt x="232" y="655"/>
                      <a:pt x="271" y="655"/>
                    </a:cubicBezTo>
                    <a:lnTo>
                      <a:pt x="463" y="655"/>
                    </a:lnTo>
                    <a:cubicBezTo>
                      <a:pt x="502" y="655"/>
                      <a:pt x="502" y="655"/>
                      <a:pt x="540" y="617"/>
                    </a:cubicBezTo>
                    <a:cubicBezTo>
                      <a:pt x="540" y="617"/>
                      <a:pt x="579" y="617"/>
                      <a:pt x="579" y="578"/>
                    </a:cubicBezTo>
                    <a:lnTo>
                      <a:pt x="617" y="578"/>
                    </a:lnTo>
                    <a:cubicBezTo>
                      <a:pt x="617" y="540"/>
                      <a:pt x="656" y="540"/>
                      <a:pt x="656" y="501"/>
                    </a:cubicBezTo>
                    <a:cubicBezTo>
                      <a:pt x="656" y="463"/>
                      <a:pt x="694" y="424"/>
                      <a:pt x="694" y="424"/>
                    </a:cubicBezTo>
                    <a:cubicBezTo>
                      <a:pt x="694" y="386"/>
                      <a:pt x="694" y="347"/>
                      <a:pt x="694" y="309"/>
                    </a:cubicBezTo>
                    <a:cubicBezTo>
                      <a:pt x="694" y="270"/>
                      <a:pt x="694" y="232"/>
                      <a:pt x="694" y="232"/>
                    </a:cubicBezTo>
                    <a:cubicBezTo>
                      <a:pt x="656" y="155"/>
                      <a:pt x="656" y="155"/>
                      <a:pt x="617" y="116"/>
                    </a:cubicBezTo>
                    <a:cubicBezTo>
                      <a:pt x="617" y="78"/>
                      <a:pt x="579" y="78"/>
                      <a:pt x="540" y="39"/>
                    </a:cubicBezTo>
                    <a:cubicBezTo>
                      <a:pt x="540" y="39"/>
                      <a:pt x="502" y="0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7" name="Google Shape;3947;p57"/>
              <p:cNvSpPr/>
              <p:nvPr/>
            </p:nvSpPr>
            <p:spPr>
              <a:xfrm>
                <a:off x="12962650" y="10582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39"/>
                      <a:pt x="193" y="39"/>
                      <a:pt x="193" y="39"/>
                    </a:cubicBezTo>
                    <a:cubicBezTo>
                      <a:pt x="155" y="77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231"/>
                      <a:pt x="39" y="231"/>
                      <a:pt x="39" y="270"/>
                    </a:cubicBezTo>
                    <a:cubicBezTo>
                      <a:pt x="1" y="309"/>
                      <a:pt x="1" y="347"/>
                      <a:pt x="1" y="386"/>
                    </a:cubicBezTo>
                    <a:cubicBezTo>
                      <a:pt x="1" y="386"/>
                      <a:pt x="1" y="424"/>
                      <a:pt x="39" y="424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78" y="540"/>
                      <a:pt x="78" y="540"/>
                      <a:pt x="116" y="578"/>
                    </a:cubicBezTo>
                    <a:cubicBezTo>
                      <a:pt x="116" y="617"/>
                      <a:pt x="155" y="617"/>
                      <a:pt x="155" y="655"/>
                    </a:cubicBezTo>
                    <a:cubicBezTo>
                      <a:pt x="193" y="655"/>
                      <a:pt x="232" y="655"/>
                      <a:pt x="270" y="694"/>
                    </a:cubicBezTo>
                    <a:lnTo>
                      <a:pt x="463" y="694"/>
                    </a:lnTo>
                    <a:cubicBezTo>
                      <a:pt x="502" y="655"/>
                      <a:pt x="502" y="655"/>
                      <a:pt x="540" y="655"/>
                    </a:cubicBezTo>
                    <a:cubicBezTo>
                      <a:pt x="540" y="655"/>
                      <a:pt x="579" y="617"/>
                      <a:pt x="579" y="617"/>
                    </a:cubicBezTo>
                    <a:cubicBezTo>
                      <a:pt x="579" y="617"/>
                      <a:pt x="579" y="578"/>
                      <a:pt x="617" y="578"/>
                    </a:cubicBezTo>
                    <a:cubicBezTo>
                      <a:pt x="617" y="578"/>
                      <a:pt x="656" y="540"/>
                      <a:pt x="656" y="501"/>
                    </a:cubicBezTo>
                    <a:cubicBezTo>
                      <a:pt x="656" y="501"/>
                      <a:pt x="694" y="463"/>
                      <a:pt x="694" y="424"/>
                    </a:cubicBezTo>
                    <a:cubicBezTo>
                      <a:pt x="694" y="386"/>
                      <a:pt x="694" y="347"/>
                      <a:pt x="694" y="347"/>
                    </a:cubicBezTo>
                    <a:cubicBezTo>
                      <a:pt x="694" y="309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617" y="116"/>
                      <a:pt x="579" y="77"/>
                      <a:pt x="540" y="77"/>
                    </a:cubicBezTo>
                    <a:cubicBezTo>
                      <a:pt x="540" y="39"/>
                      <a:pt x="502" y="39"/>
                      <a:pt x="463" y="39"/>
                    </a:cubicBezTo>
                    <a:cubicBezTo>
                      <a:pt x="424" y="0"/>
                      <a:pt x="424" y="0"/>
                      <a:pt x="386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8" name="Google Shape;3948;p57"/>
              <p:cNvSpPr/>
              <p:nvPr/>
            </p:nvSpPr>
            <p:spPr>
              <a:xfrm>
                <a:off x="14229200" y="1752450"/>
                <a:ext cx="254300" cy="22625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050" extrusionOk="0">
                    <a:moveTo>
                      <a:pt x="5765" y="0"/>
                    </a:moveTo>
                    <a:cubicBezTo>
                      <a:pt x="5568" y="0"/>
                      <a:pt x="5375" y="106"/>
                      <a:pt x="5279" y="318"/>
                    </a:cubicBezTo>
                    <a:lnTo>
                      <a:pt x="5279" y="395"/>
                    </a:lnTo>
                    <a:cubicBezTo>
                      <a:pt x="5221" y="491"/>
                      <a:pt x="5115" y="539"/>
                      <a:pt x="5014" y="539"/>
                    </a:cubicBezTo>
                    <a:cubicBezTo>
                      <a:pt x="4913" y="539"/>
                      <a:pt x="4817" y="491"/>
                      <a:pt x="4778" y="395"/>
                    </a:cubicBezTo>
                    <a:lnTo>
                      <a:pt x="4740" y="395"/>
                    </a:lnTo>
                    <a:cubicBezTo>
                      <a:pt x="4638" y="212"/>
                      <a:pt x="4450" y="115"/>
                      <a:pt x="4268" y="115"/>
                    </a:cubicBezTo>
                    <a:cubicBezTo>
                      <a:pt x="4104" y="115"/>
                      <a:pt x="3944" y="193"/>
                      <a:pt x="3853" y="356"/>
                    </a:cubicBezTo>
                    <a:cubicBezTo>
                      <a:pt x="3584" y="780"/>
                      <a:pt x="3391" y="1243"/>
                      <a:pt x="3353" y="1743"/>
                    </a:cubicBezTo>
                    <a:cubicBezTo>
                      <a:pt x="3314" y="2090"/>
                      <a:pt x="3353" y="2475"/>
                      <a:pt x="3468" y="2822"/>
                    </a:cubicBezTo>
                    <a:cubicBezTo>
                      <a:pt x="3031" y="2620"/>
                      <a:pt x="2535" y="2507"/>
                      <a:pt x="2057" y="2507"/>
                    </a:cubicBezTo>
                    <a:cubicBezTo>
                      <a:pt x="1988" y="2507"/>
                      <a:pt x="1919" y="2509"/>
                      <a:pt x="1850" y="2514"/>
                    </a:cubicBezTo>
                    <a:cubicBezTo>
                      <a:pt x="1349" y="2552"/>
                      <a:pt x="887" y="2745"/>
                      <a:pt x="463" y="3015"/>
                    </a:cubicBezTo>
                    <a:cubicBezTo>
                      <a:pt x="116" y="3207"/>
                      <a:pt x="155" y="3708"/>
                      <a:pt x="502" y="3901"/>
                    </a:cubicBezTo>
                    <a:cubicBezTo>
                      <a:pt x="694" y="4016"/>
                      <a:pt x="694" y="4325"/>
                      <a:pt x="463" y="4402"/>
                    </a:cubicBezTo>
                    <a:lnTo>
                      <a:pt x="425" y="4440"/>
                    </a:lnTo>
                    <a:cubicBezTo>
                      <a:pt x="1" y="4633"/>
                      <a:pt x="1" y="5211"/>
                      <a:pt x="425" y="5442"/>
                    </a:cubicBezTo>
                    <a:cubicBezTo>
                      <a:pt x="1080" y="5750"/>
                      <a:pt x="1812" y="5904"/>
                      <a:pt x="2544" y="5904"/>
                    </a:cubicBezTo>
                    <a:cubicBezTo>
                      <a:pt x="2467" y="6020"/>
                      <a:pt x="2389" y="6135"/>
                      <a:pt x="2351" y="6290"/>
                    </a:cubicBezTo>
                    <a:cubicBezTo>
                      <a:pt x="2120" y="6752"/>
                      <a:pt x="2043" y="7253"/>
                      <a:pt x="2081" y="7715"/>
                    </a:cubicBezTo>
                    <a:cubicBezTo>
                      <a:pt x="2110" y="8005"/>
                      <a:pt x="2358" y="8208"/>
                      <a:pt x="2627" y="8208"/>
                    </a:cubicBezTo>
                    <a:cubicBezTo>
                      <a:pt x="2715" y="8208"/>
                      <a:pt x="2805" y="8186"/>
                      <a:pt x="2890" y="8139"/>
                    </a:cubicBezTo>
                    <a:cubicBezTo>
                      <a:pt x="2935" y="8112"/>
                      <a:pt x="2985" y="8099"/>
                      <a:pt x="3033" y="8099"/>
                    </a:cubicBezTo>
                    <a:cubicBezTo>
                      <a:pt x="3192" y="8099"/>
                      <a:pt x="3344" y="8231"/>
                      <a:pt x="3314" y="8408"/>
                    </a:cubicBezTo>
                    <a:lnTo>
                      <a:pt x="3314" y="8486"/>
                    </a:lnTo>
                    <a:cubicBezTo>
                      <a:pt x="3286" y="8799"/>
                      <a:pt x="3552" y="9049"/>
                      <a:pt x="3849" y="9049"/>
                    </a:cubicBezTo>
                    <a:cubicBezTo>
                      <a:pt x="3953" y="9049"/>
                      <a:pt x="4061" y="9018"/>
                      <a:pt x="4162" y="8948"/>
                    </a:cubicBezTo>
                    <a:cubicBezTo>
                      <a:pt x="4663" y="8601"/>
                      <a:pt x="5086" y="8177"/>
                      <a:pt x="5433" y="7638"/>
                    </a:cubicBezTo>
                    <a:cubicBezTo>
                      <a:pt x="5895" y="8177"/>
                      <a:pt x="6473" y="8563"/>
                      <a:pt x="7090" y="8832"/>
                    </a:cubicBezTo>
                    <a:cubicBezTo>
                      <a:pt x="7159" y="8858"/>
                      <a:pt x="7229" y="8869"/>
                      <a:pt x="7296" y="8869"/>
                    </a:cubicBezTo>
                    <a:cubicBezTo>
                      <a:pt x="7638" y="8869"/>
                      <a:pt x="7918" y="8564"/>
                      <a:pt x="7822" y="8177"/>
                    </a:cubicBezTo>
                    <a:lnTo>
                      <a:pt x="7822" y="8100"/>
                    </a:lnTo>
                    <a:cubicBezTo>
                      <a:pt x="7751" y="7924"/>
                      <a:pt x="7906" y="7749"/>
                      <a:pt x="8109" y="7749"/>
                    </a:cubicBezTo>
                    <a:cubicBezTo>
                      <a:pt x="8128" y="7749"/>
                      <a:pt x="8148" y="7750"/>
                      <a:pt x="8168" y="7754"/>
                    </a:cubicBezTo>
                    <a:cubicBezTo>
                      <a:pt x="8168" y="7754"/>
                      <a:pt x="8168" y="7754"/>
                      <a:pt x="8168" y="7792"/>
                    </a:cubicBezTo>
                    <a:cubicBezTo>
                      <a:pt x="8224" y="7809"/>
                      <a:pt x="8280" y="7817"/>
                      <a:pt x="8335" y="7817"/>
                    </a:cubicBezTo>
                    <a:cubicBezTo>
                      <a:pt x="8656" y="7817"/>
                      <a:pt x="8928" y="7544"/>
                      <a:pt x="8862" y="7214"/>
                    </a:cubicBezTo>
                    <a:cubicBezTo>
                      <a:pt x="8785" y="6713"/>
                      <a:pt x="8631" y="6251"/>
                      <a:pt x="8323" y="5827"/>
                    </a:cubicBezTo>
                    <a:cubicBezTo>
                      <a:pt x="8246" y="5750"/>
                      <a:pt x="8168" y="5635"/>
                      <a:pt x="8091" y="5558"/>
                    </a:cubicBezTo>
                    <a:cubicBezTo>
                      <a:pt x="8669" y="5519"/>
                      <a:pt x="9247" y="5365"/>
                      <a:pt x="9748" y="5095"/>
                    </a:cubicBezTo>
                    <a:cubicBezTo>
                      <a:pt x="10172" y="4903"/>
                      <a:pt x="10172" y="4325"/>
                      <a:pt x="9748" y="4132"/>
                    </a:cubicBezTo>
                    <a:lnTo>
                      <a:pt x="9710" y="4094"/>
                    </a:lnTo>
                    <a:cubicBezTo>
                      <a:pt x="9478" y="4016"/>
                      <a:pt x="9478" y="3708"/>
                      <a:pt x="9671" y="3593"/>
                    </a:cubicBezTo>
                    <a:cubicBezTo>
                      <a:pt x="10018" y="3400"/>
                      <a:pt x="10056" y="2899"/>
                      <a:pt x="9710" y="2707"/>
                    </a:cubicBezTo>
                    <a:cubicBezTo>
                      <a:pt x="9324" y="2437"/>
                      <a:pt x="8823" y="2244"/>
                      <a:pt x="8323" y="2206"/>
                    </a:cubicBezTo>
                    <a:cubicBezTo>
                      <a:pt x="8254" y="2201"/>
                      <a:pt x="8185" y="2198"/>
                      <a:pt x="8115" y="2198"/>
                    </a:cubicBezTo>
                    <a:cubicBezTo>
                      <a:pt x="7638" y="2198"/>
                      <a:pt x="7142" y="2312"/>
                      <a:pt x="6704" y="2514"/>
                    </a:cubicBezTo>
                    <a:cubicBezTo>
                      <a:pt x="6743" y="1743"/>
                      <a:pt x="6589" y="973"/>
                      <a:pt x="6281" y="318"/>
                    </a:cubicBezTo>
                    <a:cubicBezTo>
                      <a:pt x="6165" y="106"/>
                      <a:pt x="5963" y="0"/>
                      <a:pt x="5765" y="0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49" name="Google Shape;3949;p57"/>
              <p:cNvSpPr/>
              <p:nvPr/>
            </p:nvSpPr>
            <p:spPr>
              <a:xfrm>
                <a:off x="14229200" y="1749800"/>
                <a:ext cx="254300" cy="233100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9324" fill="none" extrusionOk="0">
                    <a:moveTo>
                      <a:pt x="9748" y="4238"/>
                    </a:moveTo>
                    <a:lnTo>
                      <a:pt x="9710" y="4200"/>
                    </a:lnTo>
                    <a:cubicBezTo>
                      <a:pt x="9478" y="4122"/>
                      <a:pt x="9478" y="3814"/>
                      <a:pt x="9671" y="3699"/>
                    </a:cubicBezTo>
                    <a:lnTo>
                      <a:pt x="9671" y="3699"/>
                    </a:lnTo>
                    <a:cubicBezTo>
                      <a:pt x="10018" y="3506"/>
                      <a:pt x="10056" y="3005"/>
                      <a:pt x="9710" y="2813"/>
                    </a:cubicBezTo>
                    <a:cubicBezTo>
                      <a:pt x="9324" y="2543"/>
                      <a:pt x="8823" y="2350"/>
                      <a:pt x="8323" y="2312"/>
                    </a:cubicBezTo>
                    <a:cubicBezTo>
                      <a:pt x="7783" y="2273"/>
                      <a:pt x="7205" y="2389"/>
                      <a:pt x="6704" y="2620"/>
                    </a:cubicBezTo>
                    <a:cubicBezTo>
                      <a:pt x="6743" y="1849"/>
                      <a:pt x="6589" y="1079"/>
                      <a:pt x="6281" y="424"/>
                    </a:cubicBezTo>
                    <a:cubicBezTo>
                      <a:pt x="6050" y="0"/>
                      <a:pt x="5472" y="0"/>
                      <a:pt x="5279" y="424"/>
                    </a:cubicBezTo>
                    <a:lnTo>
                      <a:pt x="5279" y="501"/>
                    </a:lnTo>
                    <a:cubicBezTo>
                      <a:pt x="5163" y="694"/>
                      <a:pt x="4855" y="694"/>
                      <a:pt x="4778" y="501"/>
                    </a:cubicBezTo>
                    <a:cubicBezTo>
                      <a:pt x="4740" y="501"/>
                      <a:pt x="4740" y="501"/>
                      <a:pt x="4740" y="501"/>
                    </a:cubicBezTo>
                    <a:cubicBezTo>
                      <a:pt x="4547" y="154"/>
                      <a:pt x="4046" y="116"/>
                      <a:pt x="3853" y="462"/>
                    </a:cubicBezTo>
                    <a:cubicBezTo>
                      <a:pt x="3584" y="886"/>
                      <a:pt x="3391" y="1349"/>
                      <a:pt x="3353" y="1849"/>
                    </a:cubicBezTo>
                    <a:cubicBezTo>
                      <a:pt x="3314" y="2196"/>
                      <a:pt x="3353" y="2581"/>
                      <a:pt x="3468" y="2928"/>
                    </a:cubicBezTo>
                    <a:cubicBezTo>
                      <a:pt x="2967" y="2697"/>
                      <a:pt x="2389" y="2581"/>
                      <a:pt x="1850" y="2620"/>
                    </a:cubicBezTo>
                    <a:cubicBezTo>
                      <a:pt x="1349" y="2658"/>
                      <a:pt x="887" y="2851"/>
                      <a:pt x="463" y="3121"/>
                    </a:cubicBezTo>
                    <a:cubicBezTo>
                      <a:pt x="116" y="3313"/>
                      <a:pt x="155" y="3814"/>
                      <a:pt x="502" y="4007"/>
                    </a:cubicBezTo>
                    <a:lnTo>
                      <a:pt x="502" y="4007"/>
                    </a:lnTo>
                    <a:cubicBezTo>
                      <a:pt x="694" y="4122"/>
                      <a:pt x="694" y="4431"/>
                      <a:pt x="463" y="4508"/>
                    </a:cubicBezTo>
                    <a:lnTo>
                      <a:pt x="425" y="4546"/>
                    </a:lnTo>
                    <a:cubicBezTo>
                      <a:pt x="1" y="4739"/>
                      <a:pt x="1" y="5317"/>
                      <a:pt x="425" y="5548"/>
                    </a:cubicBezTo>
                    <a:cubicBezTo>
                      <a:pt x="1080" y="5856"/>
                      <a:pt x="1812" y="6010"/>
                      <a:pt x="2544" y="6010"/>
                    </a:cubicBezTo>
                    <a:cubicBezTo>
                      <a:pt x="2467" y="6126"/>
                      <a:pt x="2389" y="6241"/>
                      <a:pt x="2351" y="6396"/>
                    </a:cubicBezTo>
                    <a:cubicBezTo>
                      <a:pt x="2120" y="6858"/>
                      <a:pt x="2043" y="7359"/>
                      <a:pt x="2081" y="7821"/>
                    </a:cubicBezTo>
                    <a:cubicBezTo>
                      <a:pt x="2120" y="8206"/>
                      <a:pt x="2544" y="8437"/>
                      <a:pt x="2890" y="8245"/>
                    </a:cubicBezTo>
                    <a:lnTo>
                      <a:pt x="2890" y="8245"/>
                    </a:lnTo>
                    <a:cubicBezTo>
                      <a:pt x="3083" y="8129"/>
                      <a:pt x="3353" y="8283"/>
                      <a:pt x="3314" y="8514"/>
                    </a:cubicBezTo>
                    <a:lnTo>
                      <a:pt x="3314" y="8592"/>
                    </a:lnTo>
                    <a:cubicBezTo>
                      <a:pt x="3276" y="9015"/>
                      <a:pt x="3776" y="9324"/>
                      <a:pt x="4162" y="9054"/>
                    </a:cubicBezTo>
                    <a:cubicBezTo>
                      <a:pt x="4663" y="8707"/>
                      <a:pt x="5086" y="8283"/>
                      <a:pt x="5433" y="7744"/>
                    </a:cubicBezTo>
                    <a:cubicBezTo>
                      <a:pt x="5895" y="8283"/>
                      <a:pt x="6473" y="8669"/>
                      <a:pt x="7090" y="8938"/>
                    </a:cubicBezTo>
                    <a:cubicBezTo>
                      <a:pt x="7514" y="9092"/>
                      <a:pt x="7937" y="8746"/>
                      <a:pt x="7822" y="8283"/>
                    </a:cubicBezTo>
                    <a:lnTo>
                      <a:pt x="7822" y="8206"/>
                    </a:lnTo>
                    <a:cubicBezTo>
                      <a:pt x="7745" y="8014"/>
                      <a:pt x="7937" y="7821"/>
                      <a:pt x="8168" y="7860"/>
                    </a:cubicBezTo>
                    <a:cubicBezTo>
                      <a:pt x="8168" y="7860"/>
                      <a:pt x="8168" y="7860"/>
                      <a:pt x="8168" y="7898"/>
                    </a:cubicBezTo>
                    <a:cubicBezTo>
                      <a:pt x="8554" y="8014"/>
                      <a:pt x="8939" y="7705"/>
                      <a:pt x="8862" y="7320"/>
                    </a:cubicBezTo>
                    <a:cubicBezTo>
                      <a:pt x="8785" y="6819"/>
                      <a:pt x="8631" y="6357"/>
                      <a:pt x="8323" y="5933"/>
                    </a:cubicBezTo>
                    <a:cubicBezTo>
                      <a:pt x="8246" y="5856"/>
                      <a:pt x="8168" y="5741"/>
                      <a:pt x="8091" y="5664"/>
                    </a:cubicBezTo>
                    <a:cubicBezTo>
                      <a:pt x="8669" y="5625"/>
                      <a:pt x="9247" y="5471"/>
                      <a:pt x="9748" y="5201"/>
                    </a:cubicBezTo>
                    <a:cubicBezTo>
                      <a:pt x="10172" y="5009"/>
                      <a:pt x="10172" y="4431"/>
                      <a:pt x="9748" y="4238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0" name="Google Shape;3950;p57"/>
              <p:cNvSpPr/>
              <p:nvPr/>
            </p:nvSpPr>
            <p:spPr>
              <a:xfrm>
                <a:off x="14351525" y="1837450"/>
                <a:ext cx="17375" cy="1735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4" extrusionOk="0">
                    <a:moveTo>
                      <a:pt x="270" y="0"/>
                    </a:moveTo>
                    <a:cubicBezTo>
                      <a:pt x="232" y="0"/>
                      <a:pt x="193" y="39"/>
                      <a:pt x="155" y="39"/>
                    </a:cubicBezTo>
                    <a:cubicBezTo>
                      <a:pt x="155" y="39"/>
                      <a:pt x="116" y="77"/>
                      <a:pt x="116" y="116"/>
                    </a:cubicBezTo>
                    <a:cubicBezTo>
                      <a:pt x="78" y="116"/>
                      <a:pt x="78" y="154"/>
                      <a:pt x="39" y="193"/>
                    </a:cubicBezTo>
                    <a:cubicBezTo>
                      <a:pt x="39" y="193"/>
                      <a:pt x="1" y="231"/>
                      <a:pt x="1" y="270"/>
                    </a:cubicBezTo>
                    <a:cubicBezTo>
                      <a:pt x="1" y="308"/>
                      <a:pt x="1" y="347"/>
                      <a:pt x="1" y="347"/>
                    </a:cubicBezTo>
                    <a:cubicBezTo>
                      <a:pt x="1" y="385"/>
                      <a:pt x="1" y="424"/>
                      <a:pt x="1" y="424"/>
                    </a:cubicBezTo>
                    <a:cubicBezTo>
                      <a:pt x="39" y="462"/>
                      <a:pt x="39" y="462"/>
                      <a:pt x="39" y="501"/>
                    </a:cubicBezTo>
                    <a:cubicBezTo>
                      <a:pt x="39" y="501"/>
                      <a:pt x="78" y="539"/>
                      <a:pt x="78" y="578"/>
                    </a:cubicBezTo>
                    <a:cubicBezTo>
                      <a:pt x="116" y="578"/>
                      <a:pt x="155" y="616"/>
                      <a:pt x="155" y="616"/>
                    </a:cubicBezTo>
                    <a:cubicBezTo>
                      <a:pt x="193" y="655"/>
                      <a:pt x="232" y="655"/>
                      <a:pt x="232" y="655"/>
                    </a:cubicBezTo>
                    <a:cubicBezTo>
                      <a:pt x="270" y="694"/>
                      <a:pt x="309" y="694"/>
                      <a:pt x="347" y="694"/>
                    </a:cubicBezTo>
                    <a:cubicBezTo>
                      <a:pt x="386" y="694"/>
                      <a:pt x="424" y="694"/>
                      <a:pt x="424" y="655"/>
                    </a:cubicBezTo>
                    <a:lnTo>
                      <a:pt x="540" y="655"/>
                    </a:lnTo>
                    <a:cubicBezTo>
                      <a:pt x="540" y="616"/>
                      <a:pt x="579" y="616"/>
                      <a:pt x="579" y="616"/>
                    </a:cubicBezTo>
                    <a:cubicBezTo>
                      <a:pt x="579" y="578"/>
                      <a:pt x="579" y="578"/>
                      <a:pt x="579" y="578"/>
                    </a:cubicBezTo>
                    <a:cubicBezTo>
                      <a:pt x="617" y="539"/>
                      <a:pt x="656" y="539"/>
                      <a:pt x="656" y="501"/>
                    </a:cubicBezTo>
                    <a:cubicBezTo>
                      <a:pt x="656" y="462"/>
                      <a:pt x="694" y="462"/>
                      <a:pt x="694" y="424"/>
                    </a:cubicBezTo>
                    <a:cubicBezTo>
                      <a:pt x="694" y="385"/>
                      <a:pt x="694" y="347"/>
                      <a:pt x="694" y="308"/>
                    </a:cubicBezTo>
                    <a:cubicBezTo>
                      <a:pt x="694" y="308"/>
                      <a:pt x="694" y="270"/>
                      <a:pt x="694" y="231"/>
                    </a:cubicBezTo>
                    <a:cubicBezTo>
                      <a:pt x="656" y="193"/>
                      <a:pt x="656" y="154"/>
                      <a:pt x="617" y="116"/>
                    </a:cubicBezTo>
                    <a:cubicBezTo>
                      <a:pt x="579" y="77"/>
                      <a:pt x="579" y="77"/>
                      <a:pt x="540" y="39"/>
                    </a:cubicBezTo>
                    <a:cubicBezTo>
                      <a:pt x="540" y="39"/>
                      <a:pt x="502" y="39"/>
                      <a:pt x="463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1" name="Google Shape;3951;p57"/>
              <p:cNvSpPr/>
              <p:nvPr/>
            </p:nvSpPr>
            <p:spPr>
              <a:xfrm>
                <a:off x="14326500" y="1856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39"/>
                      <a:pt x="193" y="39"/>
                      <a:pt x="154" y="39"/>
                    </a:cubicBezTo>
                    <a:cubicBezTo>
                      <a:pt x="154" y="78"/>
                      <a:pt x="116" y="78"/>
                      <a:pt x="116" y="116"/>
                    </a:cubicBezTo>
                    <a:cubicBezTo>
                      <a:pt x="77" y="155"/>
                      <a:pt x="77" y="155"/>
                      <a:pt x="39" y="193"/>
                    </a:cubicBezTo>
                    <a:cubicBezTo>
                      <a:pt x="39" y="232"/>
                      <a:pt x="39" y="232"/>
                      <a:pt x="0" y="270"/>
                    </a:cubicBezTo>
                    <a:cubicBezTo>
                      <a:pt x="0" y="309"/>
                      <a:pt x="0" y="347"/>
                      <a:pt x="0" y="386"/>
                    </a:cubicBezTo>
                    <a:cubicBezTo>
                      <a:pt x="0" y="386"/>
                      <a:pt x="0" y="424"/>
                      <a:pt x="0" y="463"/>
                    </a:cubicBezTo>
                    <a:cubicBezTo>
                      <a:pt x="39" y="463"/>
                      <a:pt x="39" y="501"/>
                      <a:pt x="39" y="501"/>
                    </a:cubicBezTo>
                    <a:cubicBezTo>
                      <a:pt x="39" y="540"/>
                      <a:pt x="77" y="578"/>
                      <a:pt x="77" y="578"/>
                    </a:cubicBezTo>
                    <a:cubicBezTo>
                      <a:pt x="116" y="617"/>
                      <a:pt x="154" y="617"/>
                      <a:pt x="154" y="656"/>
                    </a:cubicBezTo>
                    <a:cubicBezTo>
                      <a:pt x="193" y="656"/>
                      <a:pt x="231" y="656"/>
                      <a:pt x="231" y="694"/>
                    </a:cubicBezTo>
                    <a:lnTo>
                      <a:pt x="462" y="694"/>
                    </a:lnTo>
                    <a:cubicBezTo>
                      <a:pt x="501" y="656"/>
                      <a:pt x="501" y="656"/>
                      <a:pt x="539" y="656"/>
                    </a:cubicBezTo>
                    <a:cubicBezTo>
                      <a:pt x="539" y="656"/>
                      <a:pt x="578" y="617"/>
                      <a:pt x="578" y="617"/>
                    </a:cubicBezTo>
                    <a:cubicBezTo>
                      <a:pt x="578" y="617"/>
                      <a:pt x="578" y="617"/>
                      <a:pt x="578" y="578"/>
                    </a:cubicBezTo>
                    <a:cubicBezTo>
                      <a:pt x="616" y="578"/>
                      <a:pt x="655" y="540"/>
                      <a:pt x="655" y="540"/>
                    </a:cubicBezTo>
                    <a:cubicBezTo>
                      <a:pt x="655" y="501"/>
                      <a:pt x="693" y="463"/>
                      <a:pt x="693" y="424"/>
                    </a:cubicBezTo>
                    <a:cubicBezTo>
                      <a:pt x="693" y="386"/>
                      <a:pt x="693" y="386"/>
                      <a:pt x="693" y="347"/>
                    </a:cubicBezTo>
                    <a:cubicBezTo>
                      <a:pt x="693" y="309"/>
                      <a:pt x="693" y="270"/>
                      <a:pt x="693" y="232"/>
                    </a:cubicBezTo>
                    <a:cubicBezTo>
                      <a:pt x="655" y="193"/>
                      <a:pt x="655" y="155"/>
                      <a:pt x="616" y="116"/>
                    </a:cubicBezTo>
                    <a:cubicBezTo>
                      <a:pt x="578" y="116"/>
                      <a:pt x="578" y="78"/>
                      <a:pt x="539" y="78"/>
                    </a:cubicBezTo>
                    <a:cubicBezTo>
                      <a:pt x="539" y="39"/>
                      <a:pt x="501" y="39"/>
                      <a:pt x="462" y="39"/>
                    </a:cubicBezTo>
                    <a:cubicBezTo>
                      <a:pt x="424" y="39"/>
                      <a:pt x="385" y="1"/>
                      <a:pt x="385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2" name="Google Shape;3952;p57"/>
              <p:cNvSpPr/>
              <p:nvPr/>
            </p:nvSpPr>
            <p:spPr>
              <a:xfrm>
                <a:off x="14339000" y="1882700"/>
                <a:ext cx="173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95" extrusionOk="0">
                    <a:moveTo>
                      <a:pt x="271" y="1"/>
                    </a:moveTo>
                    <a:cubicBezTo>
                      <a:pt x="232" y="1"/>
                      <a:pt x="193" y="1"/>
                      <a:pt x="155" y="39"/>
                    </a:cubicBezTo>
                    <a:cubicBezTo>
                      <a:pt x="155" y="39"/>
                      <a:pt x="116" y="78"/>
                      <a:pt x="78" y="116"/>
                    </a:cubicBezTo>
                    <a:cubicBezTo>
                      <a:pt x="78" y="116"/>
                      <a:pt x="39" y="155"/>
                      <a:pt x="39" y="193"/>
                    </a:cubicBezTo>
                    <a:cubicBezTo>
                      <a:pt x="39" y="193"/>
                      <a:pt x="1" y="232"/>
                      <a:pt x="1" y="270"/>
                    </a:cubicBezTo>
                    <a:cubicBezTo>
                      <a:pt x="1" y="309"/>
                      <a:pt x="1" y="309"/>
                      <a:pt x="1" y="348"/>
                    </a:cubicBezTo>
                    <a:cubicBezTo>
                      <a:pt x="1" y="386"/>
                      <a:pt x="1" y="386"/>
                      <a:pt x="1" y="425"/>
                    </a:cubicBezTo>
                    <a:cubicBezTo>
                      <a:pt x="1" y="463"/>
                      <a:pt x="39" y="463"/>
                      <a:pt x="39" y="502"/>
                    </a:cubicBezTo>
                    <a:cubicBezTo>
                      <a:pt x="39" y="502"/>
                      <a:pt x="78" y="540"/>
                      <a:pt x="78" y="579"/>
                    </a:cubicBezTo>
                    <a:cubicBezTo>
                      <a:pt x="116" y="579"/>
                      <a:pt x="155" y="617"/>
                      <a:pt x="155" y="617"/>
                    </a:cubicBezTo>
                    <a:cubicBezTo>
                      <a:pt x="193" y="656"/>
                      <a:pt x="232" y="656"/>
                      <a:pt x="232" y="656"/>
                    </a:cubicBezTo>
                    <a:cubicBezTo>
                      <a:pt x="271" y="656"/>
                      <a:pt x="309" y="694"/>
                      <a:pt x="348" y="694"/>
                    </a:cubicBezTo>
                    <a:cubicBezTo>
                      <a:pt x="386" y="694"/>
                      <a:pt x="386" y="694"/>
                      <a:pt x="425" y="656"/>
                    </a:cubicBezTo>
                    <a:lnTo>
                      <a:pt x="463" y="656"/>
                    </a:lnTo>
                    <a:cubicBezTo>
                      <a:pt x="463" y="656"/>
                      <a:pt x="502" y="656"/>
                      <a:pt x="502" y="617"/>
                    </a:cubicBezTo>
                    <a:cubicBezTo>
                      <a:pt x="540" y="617"/>
                      <a:pt x="540" y="617"/>
                      <a:pt x="579" y="579"/>
                    </a:cubicBezTo>
                    <a:cubicBezTo>
                      <a:pt x="617" y="540"/>
                      <a:pt x="617" y="540"/>
                      <a:pt x="656" y="502"/>
                    </a:cubicBezTo>
                    <a:cubicBezTo>
                      <a:pt x="656" y="463"/>
                      <a:pt x="656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6" y="193"/>
                      <a:pt x="656" y="155"/>
                      <a:pt x="617" y="116"/>
                    </a:cubicBezTo>
                    <a:cubicBezTo>
                      <a:pt x="579" y="78"/>
                      <a:pt x="579" y="78"/>
                      <a:pt x="540" y="39"/>
                    </a:cubicBezTo>
                    <a:cubicBezTo>
                      <a:pt x="502" y="39"/>
                      <a:pt x="502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3" name="Google Shape;3953;p57"/>
              <p:cNvSpPr/>
              <p:nvPr/>
            </p:nvSpPr>
            <p:spPr>
              <a:xfrm>
                <a:off x="14368875" y="1882700"/>
                <a:ext cx="1735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695" extrusionOk="0">
                    <a:moveTo>
                      <a:pt x="270" y="1"/>
                    </a:moveTo>
                    <a:cubicBezTo>
                      <a:pt x="231" y="1"/>
                      <a:pt x="193" y="39"/>
                      <a:pt x="154" y="39"/>
                    </a:cubicBezTo>
                    <a:cubicBezTo>
                      <a:pt x="154" y="39"/>
                      <a:pt x="116" y="78"/>
                      <a:pt x="77" y="116"/>
                    </a:cubicBezTo>
                    <a:cubicBezTo>
                      <a:pt x="77" y="116"/>
                      <a:pt x="39" y="155"/>
                      <a:pt x="39" y="193"/>
                    </a:cubicBezTo>
                    <a:cubicBezTo>
                      <a:pt x="39" y="193"/>
                      <a:pt x="0" y="232"/>
                      <a:pt x="0" y="270"/>
                    </a:cubicBezTo>
                    <a:cubicBezTo>
                      <a:pt x="0" y="309"/>
                      <a:pt x="0" y="309"/>
                      <a:pt x="0" y="348"/>
                    </a:cubicBezTo>
                    <a:cubicBezTo>
                      <a:pt x="0" y="386"/>
                      <a:pt x="0" y="425"/>
                      <a:pt x="0" y="425"/>
                    </a:cubicBezTo>
                    <a:cubicBezTo>
                      <a:pt x="0" y="463"/>
                      <a:pt x="39" y="463"/>
                      <a:pt x="39" y="502"/>
                    </a:cubicBezTo>
                    <a:cubicBezTo>
                      <a:pt x="39" y="502"/>
                      <a:pt x="77" y="540"/>
                      <a:pt x="77" y="579"/>
                    </a:cubicBezTo>
                    <a:cubicBezTo>
                      <a:pt x="116" y="579"/>
                      <a:pt x="154" y="617"/>
                      <a:pt x="154" y="617"/>
                    </a:cubicBezTo>
                    <a:cubicBezTo>
                      <a:pt x="193" y="656"/>
                      <a:pt x="231" y="656"/>
                      <a:pt x="231" y="656"/>
                    </a:cubicBezTo>
                    <a:cubicBezTo>
                      <a:pt x="270" y="694"/>
                      <a:pt x="308" y="694"/>
                      <a:pt x="347" y="694"/>
                    </a:cubicBezTo>
                    <a:cubicBezTo>
                      <a:pt x="385" y="694"/>
                      <a:pt x="385" y="694"/>
                      <a:pt x="424" y="656"/>
                    </a:cubicBezTo>
                    <a:lnTo>
                      <a:pt x="463" y="656"/>
                    </a:lnTo>
                    <a:cubicBezTo>
                      <a:pt x="463" y="656"/>
                      <a:pt x="501" y="656"/>
                      <a:pt x="501" y="617"/>
                    </a:cubicBezTo>
                    <a:cubicBezTo>
                      <a:pt x="540" y="617"/>
                      <a:pt x="540" y="617"/>
                      <a:pt x="578" y="579"/>
                    </a:cubicBezTo>
                    <a:cubicBezTo>
                      <a:pt x="617" y="540"/>
                      <a:pt x="617" y="540"/>
                      <a:pt x="655" y="502"/>
                    </a:cubicBezTo>
                    <a:cubicBezTo>
                      <a:pt x="655" y="463"/>
                      <a:pt x="655" y="463"/>
                      <a:pt x="694" y="425"/>
                    </a:cubicBezTo>
                    <a:cubicBezTo>
                      <a:pt x="694" y="386"/>
                      <a:pt x="694" y="348"/>
                      <a:pt x="694" y="309"/>
                    </a:cubicBezTo>
                    <a:cubicBezTo>
                      <a:pt x="694" y="309"/>
                      <a:pt x="694" y="270"/>
                      <a:pt x="694" y="232"/>
                    </a:cubicBezTo>
                    <a:cubicBezTo>
                      <a:pt x="655" y="193"/>
                      <a:pt x="655" y="155"/>
                      <a:pt x="617" y="116"/>
                    </a:cubicBezTo>
                    <a:cubicBezTo>
                      <a:pt x="578" y="78"/>
                      <a:pt x="578" y="78"/>
                      <a:pt x="540" y="39"/>
                    </a:cubicBezTo>
                    <a:cubicBezTo>
                      <a:pt x="501" y="39"/>
                      <a:pt x="501" y="39"/>
                      <a:pt x="463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4" name="Google Shape;3954;p57"/>
              <p:cNvSpPr/>
              <p:nvPr/>
            </p:nvSpPr>
            <p:spPr>
              <a:xfrm>
                <a:off x="14377525" y="1856950"/>
                <a:ext cx="17375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685" extrusionOk="0">
                    <a:moveTo>
                      <a:pt x="295" y="0"/>
                    </a:moveTo>
                    <a:cubicBezTo>
                      <a:pt x="280" y="0"/>
                      <a:pt x="271" y="10"/>
                      <a:pt x="271" y="29"/>
                    </a:cubicBezTo>
                    <a:cubicBezTo>
                      <a:pt x="232" y="29"/>
                      <a:pt x="194" y="29"/>
                      <a:pt x="155" y="68"/>
                    </a:cubicBezTo>
                    <a:cubicBezTo>
                      <a:pt x="155" y="68"/>
                      <a:pt x="117" y="106"/>
                      <a:pt x="78" y="106"/>
                    </a:cubicBezTo>
                    <a:cubicBezTo>
                      <a:pt x="78" y="145"/>
                      <a:pt x="39" y="145"/>
                      <a:pt x="39" y="183"/>
                    </a:cubicBezTo>
                    <a:cubicBezTo>
                      <a:pt x="39" y="222"/>
                      <a:pt x="1" y="260"/>
                      <a:pt x="1" y="260"/>
                    </a:cubicBezTo>
                    <a:cubicBezTo>
                      <a:pt x="1" y="299"/>
                      <a:pt x="1" y="337"/>
                      <a:pt x="1" y="376"/>
                    </a:cubicBezTo>
                    <a:cubicBezTo>
                      <a:pt x="1" y="376"/>
                      <a:pt x="1" y="414"/>
                      <a:pt x="1" y="453"/>
                    </a:cubicBezTo>
                    <a:cubicBezTo>
                      <a:pt x="1" y="453"/>
                      <a:pt x="39" y="491"/>
                      <a:pt x="39" y="491"/>
                    </a:cubicBezTo>
                    <a:cubicBezTo>
                      <a:pt x="39" y="530"/>
                      <a:pt x="78" y="568"/>
                      <a:pt x="78" y="568"/>
                    </a:cubicBezTo>
                    <a:cubicBezTo>
                      <a:pt x="117" y="607"/>
                      <a:pt x="155" y="607"/>
                      <a:pt x="155" y="646"/>
                    </a:cubicBezTo>
                    <a:cubicBezTo>
                      <a:pt x="194" y="646"/>
                      <a:pt x="232" y="684"/>
                      <a:pt x="232" y="684"/>
                    </a:cubicBezTo>
                    <a:lnTo>
                      <a:pt x="463" y="684"/>
                    </a:lnTo>
                    <a:cubicBezTo>
                      <a:pt x="463" y="684"/>
                      <a:pt x="502" y="646"/>
                      <a:pt x="540" y="646"/>
                    </a:cubicBezTo>
                    <a:cubicBezTo>
                      <a:pt x="540" y="646"/>
                      <a:pt x="540" y="607"/>
                      <a:pt x="579" y="607"/>
                    </a:cubicBezTo>
                    <a:cubicBezTo>
                      <a:pt x="617" y="568"/>
                      <a:pt x="617" y="530"/>
                      <a:pt x="656" y="530"/>
                    </a:cubicBezTo>
                    <a:cubicBezTo>
                      <a:pt x="656" y="491"/>
                      <a:pt x="694" y="453"/>
                      <a:pt x="694" y="414"/>
                    </a:cubicBezTo>
                    <a:cubicBezTo>
                      <a:pt x="694" y="414"/>
                      <a:pt x="694" y="376"/>
                      <a:pt x="694" y="337"/>
                    </a:cubicBezTo>
                    <a:cubicBezTo>
                      <a:pt x="694" y="299"/>
                      <a:pt x="694" y="260"/>
                      <a:pt x="694" y="260"/>
                    </a:cubicBezTo>
                    <a:cubicBezTo>
                      <a:pt x="656" y="183"/>
                      <a:pt x="656" y="145"/>
                      <a:pt x="617" y="106"/>
                    </a:cubicBezTo>
                    <a:cubicBezTo>
                      <a:pt x="579" y="106"/>
                      <a:pt x="579" y="68"/>
                      <a:pt x="540" y="68"/>
                    </a:cubicBezTo>
                    <a:cubicBezTo>
                      <a:pt x="502" y="29"/>
                      <a:pt x="502" y="29"/>
                      <a:pt x="463" y="29"/>
                    </a:cubicBezTo>
                    <a:lnTo>
                      <a:pt x="348" y="29"/>
                    </a:lnTo>
                    <a:cubicBezTo>
                      <a:pt x="328" y="10"/>
                      <a:pt x="309" y="0"/>
                      <a:pt x="29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5" name="Google Shape;3955;p57"/>
              <p:cNvSpPr/>
              <p:nvPr/>
            </p:nvSpPr>
            <p:spPr>
              <a:xfrm>
                <a:off x="13824675" y="1049325"/>
                <a:ext cx="166650" cy="14765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906" extrusionOk="0">
                    <a:moveTo>
                      <a:pt x="3776" y="1"/>
                    </a:moveTo>
                    <a:cubicBezTo>
                      <a:pt x="3651" y="1"/>
                      <a:pt x="3526" y="68"/>
                      <a:pt x="3468" y="203"/>
                    </a:cubicBezTo>
                    <a:lnTo>
                      <a:pt x="3430" y="242"/>
                    </a:lnTo>
                    <a:cubicBezTo>
                      <a:pt x="3410" y="300"/>
                      <a:pt x="3353" y="328"/>
                      <a:pt x="3290" y="328"/>
                    </a:cubicBezTo>
                    <a:cubicBezTo>
                      <a:pt x="3227" y="328"/>
                      <a:pt x="3160" y="300"/>
                      <a:pt x="3121" y="242"/>
                    </a:cubicBezTo>
                    <a:cubicBezTo>
                      <a:pt x="3041" y="121"/>
                      <a:pt x="2918" y="63"/>
                      <a:pt x="2797" y="63"/>
                    </a:cubicBezTo>
                    <a:cubicBezTo>
                      <a:pt x="2687" y="63"/>
                      <a:pt x="2579" y="111"/>
                      <a:pt x="2505" y="203"/>
                    </a:cubicBezTo>
                    <a:cubicBezTo>
                      <a:pt x="2351" y="473"/>
                      <a:pt x="2235" y="781"/>
                      <a:pt x="2197" y="1128"/>
                    </a:cubicBezTo>
                    <a:cubicBezTo>
                      <a:pt x="2158" y="1359"/>
                      <a:pt x="2197" y="1590"/>
                      <a:pt x="2274" y="1821"/>
                    </a:cubicBezTo>
                    <a:cubicBezTo>
                      <a:pt x="1987" y="1694"/>
                      <a:pt x="1699" y="1619"/>
                      <a:pt x="1390" y="1619"/>
                    </a:cubicBezTo>
                    <a:cubicBezTo>
                      <a:pt x="1326" y="1619"/>
                      <a:pt x="1261" y="1622"/>
                      <a:pt x="1195" y="1629"/>
                    </a:cubicBezTo>
                    <a:cubicBezTo>
                      <a:pt x="887" y="1667"/>
                      <a:pt x="579" y="1783"/>
                      <a:pt x="309" y="1937"/>
                    </a:cubicBezTo>
                    <a:cubicBezTo>
                      <a:pt x="78" y="2091"/>
                      <a:pt x="116" y="2399"/>
                      <a:pt x="309" y="2553"/>
                    </a:cubicBezTo>
                    <a:lnTo>
                      <a:pt x="348" y="2553"/>
                    </a:lnTo>
                    <a:cubicBezTo>
                      <a:pt x="463" y="2630"/>
                      <a:pt x="463" y="2823"/>
                      <a:pt x="309" y="2861"/>
                    </a:cubicBezTo>
                    <a:lnTo>
                      <a:pt x="270" y="2900"/>
                    </a:lnTo>
                    <a:cubicBezTo>
                      <a:pt x="1" y="3016"/>
                      <a:pt x="1" y="3401"/>
                      <a:pt x="270" y="3516"/>
                    </a:cubicBezTo>
                    <a:cubicBezTo>
                      <a:pt x="640" y="3718"/>
                      <a:pt x="1069" y="3832"/>
                      <a:pt x="1480" y="3832"/>
                    </a:cubicBezTo>
                    <a:cubicBezTo>
                      <a:pt x="1539" y="3832"/>
                      <a:pt x="1599" y="3830"/>
                      <a:pt x="1657" y="3825"/>
                    </a:cubicBezTo>
                    <a:lnTo>
                      <a:pt x="1657" y="3825"/>
                    </a:lnTo>
                    <a:cubicBezTo>
                      <a:pt x="1619" y="3902"/>
                      <a:pt x="1580" y="4017"/>
                      <a:pt x="1542" y="4094"/>
                    </a:cubicBezTo>
                    <a:cubicBezTo>
                      <a:pt x="1388" y="4403"/>
                      <a:pt x="1349" y="4711"/>
                      <a:pt x="1349" y="5057"/>
                    </a:cubicBezTo>
                    <a:cubicBezTo>
                      <a:pt x="1379" y="5235"/>
                      <a:pt x="1544" y="5366"/>
                      <a:pt x="1724" y="5366"/>
                    </a:cubicBezTo>
                    <a:cubicBezTo>
                      <a:pt x="1778" y="5366"/>
                      <a:pt x="1835" y="5354"/>
                      <a:pt x="1889" y="5327"/>
                    </a:cubicBezTo>
                    <a:cubicBezTo>
                      <a:pt x="1889" y="5327"/>
                      <a:pt x="1889" y="5327"/>
                      <a:pt x="1889" y="5289"/>
                    </a:cubicBezTo>
                    <a:cubicBezTo>
                      <a:pt x="1915" y="5282"/>
                      <a:pt x="1941" y="5279"/>
                      <a:pt x="1967" y="5279"/>
                    </a:cubicBezTo>
                    <a:cubicBezTo>
                      <a:pt x="2090" y="5279"/>
                      <a:pt x="2190" y="5354"/>
                      <a:pt x="2158" y="5481"/>
                    </a:cubicBezTo>
                    <a:lnTo>
                      <a:pt x="2158" y="5520"/>
                    </a:lnTo>
                    <a:cubicBezTo>
                      <a:pt x="2158" y="5743"/>
                      <a:pt x="2319" y="5905"/>
                      <a:pt x="2511" y="5905"/>
                    </a:cubicBezTo>
                    <a:cubicBezTo>
                      <a:pt x="2584" y="5905"/>
                      <a:pt x="2662" y="5881"/>
                      <a:pt x="2736" y="5828"/>
                    </a:cubicBezTo>
                    <a:cubicBezTo>
                      <a:pt x="3044" y="5635"/>
                      <a:pt x="3353" y="5327"/>
                      <a:pt x="3545" y="4980"/>
                    </a:cubicBezTo>
                    <a:cubicBezTo>
                      <a:pt x="3853" y="5327"/>
                      <a:pt x="4239" y="5597"/>
                      <a:pt x="4662" y="5751"/>
                    </a:cubicBezTo>
                    <a:cubicBezTo>
                      <a:pt x="4711" y="5772"/>
                      <a:pt x="4759" y="5781"/>
                      <a:pt x="4805" y="5781"/>
                    </a:cubicBezTo>
                    <a:cubicBezTo>
                      <a:pt x="5018" y="5781"/>
                      <a:pt x="5188" y="5580"/>
                      <a:pt x="5125" y="5327"/>
                    </a:cubicBezTo>
                    <a:lnTo>
                      <a:pt x="5125" y="5289"/>
                    </a:lnTo>
                    <a:cubicBezTo>
                      <a:pt x="5090" y="5185"/>
                      <a:pt x="5179" y="5051"/>
                      <a:pt x="5308" y="5051"/>
                    </a:cubicBezTo>
                    <a:cubicBezTo>
                      <a:pt x="5323" y="5051"/>
                      <a:pt x="5339" y="5053"/>
                      <a:pt x="5356" y="5057"/>
                    </a:cubicBezTo>
                    <a:cubicBezTo>
                      <a:pt x="5391" y="5069"/>
                      <a:pt x="5428" y="5075"/>
                      <a:pt x="5463" y="5075"/>
                    </a:cubicBezTo>
                    <a:cubicBezTo>
                      <a:pt x="5662" y="5075"/>
                      <a:pt x="5851" y="4907"/>
                      <a:pt x="5818" y="4711"/>
                    </a:cubicBezTo>
                    <a:cubicBezTo>
                      <a:pt x="5780" y="4364"/>
                      <a:pt x="5626" y="4056"/>
                      <a:pt x="5433" y="3825"/>
                    </a:cubicBezTo>
                    <a:cubicBezTo>
                      <a:pt x="5394" y="3748"/>
                      <a:pt x="5356" y="3671"/>
                      <a:pt x="5279" y="3632"/>
                    </a:cubicBezTo>
                    <a:cubicBezTo>
                      <a:pt x="5664" y="3593"/>
                      <a:pt x="6049" y="3516"/>
                      <a:pt x="6396" y="3324"/>
                    </a:cubicBezTo>
                    <a:cubicBezTo>
                      <a:pt x="6666" y="3208"/>
                      <a:pt x="6666" y="2823"/>
                      <a:pt x="6396" y="2707"/>
                    </a:cubicBezTo>
                    <a:lnTo>
                      <a:pt x="6358" y="2669"/>
                    </a:lnTo>
                    <a:cubicBezTo>
                      <a:pt x="6204" y="2592"/>
                      <a:pt x="6204" y="2399"/>
                      <a:pt x="6319" y="2361"/>
                    </a:cubicBezTo>
                    <a:cubicBezTo>
                      <a:pt x="6319" y="2361"/>
                      <a:pt x="6358" y="2361"/>
                      <a:pt x="6358" y="2322"/>
                    </a:cubicBezTo>
                    <a:cubicBezTo>
                      <a:pt x="6550" y="2207"/>
                      <a:pt x="6589" y="1898"/>
                      <a:pt x="6358" y="1744"/>
                    </a:cubicBezTo>
                    <a:cubicBezTo>
                      <a:pt x="6088" y="1590"/>
                      <a:pt x="5780" y="1475"/>
                      <a:pt x="5472" y="1436"/>
                    </a:cubicBezTo>
                    <a:cubicBezTo>
                      <a:pt x="5405" y="1429"/>
                      <a:pt x="5340" y="1426"/>
                      <a:pt x="5276" y="1426"/>
                    </a:cubicBezTo>
                    <a:cubicBezTo>
                      <a:pt x="4967" y="1426"/>
                      <a:pt x="4680" y="1501"/>
                      <a:pt x="4393" y="1629"/>
                    </a:cubicBezTo>
                    <a:cubicBezTo>
                      <a:pt x="4431" y="1128"/>
                      <a:pt x="4316" y="627"/>
                      <a:pt x="4085" y="203"/>
                    </a:cubicBezTo>
                    <a:cubicBezTo>
                      <a:pt x="4027" y="68"/>
                      <a:pt x="3902" y="1"/>
                      <a:pt x="3776" y="1"/>
                    </a:cubicBezTo>
                    <a:close/>
                  </a:path>
                </a:pathLst>
              </a:custGeom>
              <a:solidFill>
                <a:srgbClr val="FFABB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6" name="Google Shape;3956;p57"/>
              <p:cNvSpPr/>
              <p:nvPr/>
            </p:nvSpPr>
            <p:spPr>
              <a:xfrm>
                <a:off x="13824675" y="1047650"/>
                <a:ext cx="166650" cy="152200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6088" fill="none" extrusionOk="0">
                    <a:moveTo>
                      <a:pt x="6396" y="2774"/>
                    </a:moveTo>
                    <a:lnTo>
                      <a:pt x="6358" y="2736"/>
                    </a:lnTo>
                    <a:cubicBezTo>
                      <a:pt x="6204" y="2659"/>
                      <a:pt x="6204" y="2466"/>
                      <a:pt x="6319" y="2428"/>
                    </a:cubicBezTo>
                    <a:cubicBezTo>
                      <a:pt x="6319" y="2428"/>
                      <a:pt x="6358" y="2428"/>
                      <a:pt x="6358" y="2389"/>
                    </a:cubicBezTo>
                    <a:cubicBezTo>
                      <a:pt x="6550" y="2274"/>
                      <a:pt x="6589" y="1965"/>
                      <a:pt x="6358" y="1811"/>
                    </a:cubicBezTo>
                    <a:cubicBezTo>
                      <a:pt x="6088" y="1657"/>
                      <a:pt x="5780" y="1542"/>
                      <a:pt x="5472" y="1503"/>
                    </a:cubicBezTo>
                    <a:cubicBezTo>
                      <a:pt x="5086" y="1464"/>
                      <a:pt x="4740" y="1542"/>
                      <a:pt x="4393" y="1696"/>
                    </a:cubicBezTo>
                    <a:cubicBezTo>
                      <a:pt x="4431" y="1195"/>
                      <a:pt x="4316" y="694"/>
                      <a:pt x="4085" y="270"/>
                    </a:cubicBezTo>
                    <a:cubicBezTo>
                      <a:pt x="3969" y="1"/>
                      <a:pt x="3584" y="1"/>
                      <a:pt x="3468" y="270"/>
                    </a:cubicBezTo>
                    <a:lnTo>
                      <a:pt x="3430" y="309"/>
                    </a:lnTo>
                    <a:cubicBezTo>
                      <a:pt x="3391" y="424"/>
                      <a:pt x="3198" y="424"/>
                      <a:pt x="3121" y="309"/>
                    </a:cubicBezTo>
                    <a:lnTo>
                      <a:pt x="3121" y="309"/>
                    </a:lnTo>
                    <a:cubicBezTo>
                      <a:pt x="2967" y="78"/>
                      <a:pt x="2659" y="78"/>
                      <a:pt x="2505" y="270"/>
                    </a:cubicBezTo>
                    <a:cubicBezTo>
                      <a:pt x="2351" y="540"/>
                      <a:pt x="2235" y="848"/>
                      <a:pt x="2197" y="1195"/>
                    </a:cubicBezTo>
                    <a:cubicBezTo>
                      <a:pt x="2158" y="1426"/>
                      <a:pt x="2197" y="1657"/>
                      <a:pt x="2274" y="1888"/>
                    </a:cubicBezTo>
                    <a:cubicBezTo>
                      <a:pt x="1927" y="1734"/>
                      <a:pt x="1580" y="1657"/>
                      <a:pt x="1195" y="1696"/>
                    </a:cubicBezTo>
                    <a:cubicBezTo>
                      <a:pt x="887" y="1734"/>
                      <a:pt x="579" y="1850"/>
                      <a:pt x="309" y="2004"/>
                    </a:cubicBezTo>
                    <a:cubicBezTo>
                      <a:pt x="78" y="2158"/>
                      <a:pt x="116" y="2466"/>
                      <a:pt x="309" y="2620"/>
                    </a:cubicBezTo>
                    <a:lnTo>
                      <a:pt x="348" y="2620"/>
                    </a:lnTo>
                    <a:cubicBezTo>
                      <a:pt x="463" y="2697"/>
                      <a:pt x="463" y="2890"/>
                      <a:pt x="309" y="2928"/>
                    </a:cubicBezTo>
                    <a:lnTo>
                      <a:pt x="270" y="2967"/>
                    </a:lnTo>
                    <a:cubicBezTo>
                      <a:pt x="1" y="3083"/>
                      <a:pt x="1" y="3468"/>
                      <a:pt x="270" y="3583"/>
                    </a:cubicBezTo>
                    <a:cubicBezTo>
                      <a:pt x="694" y="3815"/>
                      <a:pt x="1195" y="3930"/>
                      <a:pt x="1657" y="3892"/>
                    </a:cubicBezTo>
                    <a:cubicBezTo>
                      <a:pt x="1619" y="3969"/>
                      <a:pt x="1580" y="4084"/>
                      <a:pt x="1542" y="4161"/>
                    </a:cubicBezTo>
                    <a:cubicBezTo>
                      <a:pt x="1388" y="4470"/>
                      <a:pt x="1349" y="4778"/>
                      <a:pt x="1349" y="5124"/>
                    </a:cubicBezTo>
                    <a:cubicBezTo>
                      <a:pt x="1388" y="5356"/>
                      <a:pt x="1657" y="5510"/>
                      <a:pt x="1889" y="5394"/>
                    </a:cubicBezTo>
                    <a:cubicBezTo>
                      <a:pt x="1889" y="5394"/>
                      <a:pt x="1889" y="5394"/>
                      <a:pt x="1889" y="5356"/>
                    </a:cubicBezTo>
                    <a:cubicBezTo>
                      <a:pt x="2043" y="5317"/>
                      <a:pt x="2197" y="5394"/>
                      <a:pt x="2158" y="5548"/>
                    </a:cubicBezTo>
                    <a:lnTo>
                      <a:pt x="2158" y="5587"/>
                    </a:lnTo>
                    <a:cubicBezTo>
                      <a:pt x="2158" y="5895"/>
                      <a:pt x="2466" y="6088"/>
                      <a:pt x="2736" y="5895"/>
                    </a:cubicBezTo>
                    <a:cubicBezTo>
                      <a:pt x="3044" y="5702"/>
                      <a:pt x="3353" y="5394"/>
                      <a:pt x="3545" y="5047"/>
                    </a:cubicBezTo>
                    <a:cubicBezTo>
                      <a:pt x="3853" y="5394"/>
                      <a:pt x="4239" y="5664"/>
                      <a:pt x="4662" y="5818"/>
                    </a:cubicBezTo>
                    <a:cubicBezTo>
                      <a:pt x="4932" y="5934"/>
                      <a:pt x="5202" y="5702"/>
                      <a:pt x="5125" y="5394"/>
                    </a:cubicBezTo>
                    <a:lnTo>
                      <a:pt x="5125" y="5356"/>
                    </a:lnTo>
                    <a:cubicBezTo>
                      <a:pt x="5086" y="5240"/>
                      <a:pt x="5202" y="5086"/>
                      <a:pt x="5356" y="5124"/>
                    </a:cubicBezTo>
                    <a:cubicBezTo>
                      <a:pt x="5356" y="5124"/>
                      <a:pt x="5356" y="5124"/>
                      <a:pt x="5356" y="5124"/>
                    </a:cubicBezTo>
                    <a:cubicBezTo>
                      <a:pt x="5587" y="5202"/>
                      <a:pt x="5857" y="5009"/>
                      <a:pt x="5818" y="4778"/>
                    </a:cubicBezTo>
                    <a:cubicBezTo>
                      <a:pt x="5780" y="4431"/>
                      <a:pt x="5626" y="4123"/>
                      <a:pt x="5433" y="3892"/>
                    </a:cubicBezTo>
                    <a:cubicBezTo>
                      <a:pt x="5394" y="3815"/>
                      <a:pt x="5356" y="3738"/>
                      <a:pt x="5279" y="3699"/>
                    </a:cubicBezTo>
                    <a:cubicBezTo>
                      <a:pt x="5664" y="3660"/>
                      <a:pt x="6049" y="3583"/>
                      <a:pt x="6396" y="3391"/>
                    </a:cubicBezTo>
                    <a:cubicBezTo>
                      <a:pt x="6666" y="3275"/>
                      <a:pt x="6666" y="2890"/>
                      <a:pt x="6396" y="2774"/>
                    </a:cubicBezTo>
                    <a:close/>
                  </a:path>
                </a:pathLst>
              </a:custGeom>
              <a:noFill/>
              <a:ln w="9525" cap="rnd" cmpd="sng">
                <a:solidFill>
                  <a:srgbClr val="924138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7" name="Google Shape;3957;p57"/>
              <p:cNvSpPr/>
              <p:nvPr/>
            </p:nvSpPr>
            <p:spPr>
              <a:xfrm>
                <a:off x="13904625" y="1104475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1"/>
                    </a:moveTo>
                    <a:cubicBezTo>
                      <a:pt x="155" y="1"/>
                      <a:pt x="116" y="1"/>
                      <a:pt x="116" y="39"/>
                    </a:cubicBezTo>
                    <a:cubicBezTo>
                      <a:pt x="116" y="39"/>
                      <a:pt x="78" y="39"/>
                      <a:pt x="78" y="78"/>
                    </a:cubicBezTo>
                    <a:cubicBezTo>
                      <a:pt x="39" y="78"/>
                      <a:pt x="39" y="116"/>
                      <a:pt x="39" y="116"/>
                    </a:cubicBezTo>
                    <a:cubicBezTo>
                      <a:pt x="39" y="155"/>
                      <a:pt x="0" y="155"/>
                      <a:pt x="0" y="193"/>
                    </a:cubicBezTo>
                    <a:cubicBezTo>
                      <a:pt x="0" y="193"/>
                      <a:pt x="0" y="232"/>
                      <a:pt x="0" y="232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309"/>
                      <a:pt x="39" y="309"/>
                      <a:pt x="39" y="309"/>
                    </a:cubicBezTo>
                    <a:cubicBezTo>
                      <a:pt x="39" y="347"/>
                      <a:pt x="39" y="347"/>
                      <a:pt x="78" y="386"/>
                    </a:cubicBezTo>
                    <a:cubicBezTo>
                      <a:pt x="78" y="386"/>
                      <a:pt x="116" y="386"/>
                      <a:pt x="116" y="424"/>
                    </a:cubicBezTo>
                    <a:lnTo>
                      <a:pt x="155" y="424"/>
                    </a:lnTo>
                    <a:cubicBezTo>
                      <a:pt x="193" y="463"/>
                      <a:pt x="193" y="463"/>
                      <a:pt x="232" y="463"/>
                    </a:cubicBezTo>
                    <a:cubicBezTo>
                      <a:pt x="232" y="463"/>
                      <a:pt x="270" y="463"/>
                      <a:pt x="309" y="424"/>
                    </a:cubicBezTo>
                    <a:lnTo>
                      <a:pt x="347" y="424"/>
                    </a:lnTo>
                    <a:cubicBezTo>
                      <a:pt x="347" y="424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09"/>
                      <a:pt x="463" y="309"/>
                      <a:pt x="463" y="270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55"/>
                      <a:pt x="463" y="155"/>
                    </a:cubicBezTo>
                    <a:cubicBezTo>
                      <a:pt x="424" y="116"/>
                      <a:pt x="424" y="116"/>
                      <a:pt x="424" y="78"/>
                    </a:cubicBezTo>
                    <a:cubicBezTo>
                      <a:pt x="386" y="78"/>
                      <a:pt x="386" y="39"/>
                      <a:pt x="347" y="39"/>
                    </a:cubicBezTo>
                    <a:cubicBezTo>
                      <a:pt x="347" y="39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8" name="Google Shape;3958;p57"/>
              <p:cNvSpPr/>
              <p:nvPr/>
            </p:nvSpPr>
            <p:spPr>
              <a:xfrm>
                <a:off x="13888250" y="1117000"/>
                <a:ext cx="1157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3" h="463" extrusionOk="0">
                    <a:moveTo>
                      <a:pt x="155" y="0"/>
                    </a:moveTo>
                    <a:cubicBezTo>
                      <a:pt x="155" y="39"/>
                      <a:pt x="116" y="39"/>
                      <a:pt x="116" y="39"/>
                    </a:cubicBezTo>
                    <a:cubicBezTo>
                      <a:pt x="116" y="39"/>
                      <a:pt x="78" y="77"/>
                      <a:pt x="78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54"/>
                      <a:pt x="1" y="154"/>
                      <a:pt x="1" y="193"/>
                    </a:cubicBezTo>
                    <a:cubicBezTo>
                      <a:pt x="1" y="193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39" y="309"/>
                      <a:pt x="39" y="347"/>
                    </a:cubicBezTo>
                    <a:cubicBezTo>
                      <a:pt x="39" y="347"/>
                      <a:pt x="39" y="386"/>
                      <a:pt x="78" y="386"/>
                    </a:cubicBezTo>
                    <a:cubicBezTo>
                      <a:pt x="78" y="386"/>
                      <a:pt x="78" y="424"/>
                      <a:pt x="116" y="424"/>
                    </a:cubicBezTo>
                    <a:cubicBezTo>
                      <a:pt x="116" y="424"/>
                      <a:pt x="155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47" y="424"/>
                      <a:pt x="347" y="424"/>
                    </a:cubicBezTo>
                    <a:lnTo>
                      <a:pt x="386" y="424"/>
                    </a:lnTo>
                    <a:cubicBezTo>
                      <a:pt x="386" y="386"/>
                      <a:pt x="386" y="386"/>
                      <a:pt x="386" y="386"/>
                    </a:cubicBezTo>
                    <a:cubicBezTo>
                      <a:pt x="424" y="386"/>
                      <a:pt x="424" y="347"/>
                      <a:pt x="424" y="347"/>
                    </a:cubicBezTo>
                    <a:cubicBezTo>
                      <a:pt x="424" y="347"/>
                      <a:pt x="463" y="309"/>
                      <a:pt x="463" y="309"/>
                    </a:cubicBezTo>
                    <a:cubicBezTo>
                      <a:pt x="463" y="270"/>
                      <a:pt x="463" y="232"/>
                      <a:pt x="463" y="232"/>
                    </a:cubicBezTo>
                    <a:cubicBezTo>
                      <a:pt x="463" y="193"/>
                      <a:pt x="463" y="193"/>
                      <a:pt x="463" y="154"/>
                    </a:cubicBezTo>
                    <a:cubicBezTo>
                      <a:pt x="424" y="154"/>
                      <a:pt x="424" y="116"/>
                      <a:pt x="424" y="77"/>
                    </a:cubicBezTo>
                    <a:cubicBezTo>
                      <a:pt x="386" y="77"/>
                      <a:pt x="386" y="77"/>
                      <a:pt x="347" y="39"/>
                    </a:cubicBezTo>
                    <a:lnTo>
                      <a:pt x="309" y="39"/>
                    </a:lnTo>
                    <a:cubicBezTo>
                      <a:pt x="270" y="39"/>
                      <a:pt x="270" y="0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59" name="Google Shape;3959;p57"/>
              <p:cNvSpPr/>
              <p:nvPr/>
            </p:nvSpPr>
            <p:spPr>
              <a:xfrm>
                <a:off x="13896925" y="1134325"/>
                <a:ext cx="10625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425" extrusionOk="0">
                    <a:moveTo>
                      <a:pt x="77" y="1"/>
                    </a:moveTo>
                    <a:cubicBezTo>
                      <a:pt x="77" y="39"/>
                      <a:pt x="77" y="39"/>
                      <a:pt x="39" y="39"/>
                    </a:cubicBezTo>
                    <a:cubicBezTo>
                      <a:pt x="39" y="78"/>
                      <a:pt x="39" y="78"/>
                      <a:pt x="0" y="116"/>
                    </a:cubicBezTo>
                    <a:cubicBezTo>
                      <a:pt x="0" y="116"/>
                      <a:pt x="0" y="155"/>
                      <a:pt x="0" y="155"/>
                    </a:cubicBezTo>
                    <a:cubicBezTo>
                      <a:pt x="0" y="193"/>
                      <a:pt x="0" y="193"/>
                      <a:pt x="0" y="232"/>
                    </a:cubicBezTo>
                    <a:cubicBezTo>
                      <a:pt x="0" y="232"/>
                      <a:pt x="0" y="271"/>
                      <a:pt x="0" y="271"/>
                    </a:cubicBezTo>
                    <a:cubicBezTo>
                      <a:pt x="0" y="271"/>
                      <a:pt x="0" y="309"/>
                      <a:pt x="0" y="309"/>
                    </a:cubicBezTo>
                    <a:cubicBezTo>
                      <a:pt x="0" y="348"/>
                      <a:pt x="39" y="348"/>
                      <a:pt x="39" y="348"/>
                    </a:cubicBezTo>
                    <a:cubicBezTo>
                      <a:pt x="39" y="386"/>
                      <a:pt x="77" y="386"/>
                      <a:pt x="77" y="386"/>
                    </a:cubicBezTo>
                    <a:cubicBezTo>
                      <a:pt x="116" y="425"/>
                      <a:pt x="116" y="425"/>
                      <a:pt x="154" y="425"/>
                    </a:cubicBezTo>
                    <a:lnTo>
                      <a:pt x="308" y="425"/>
                    </a:lnTo>
                    <a:cubicBezTo>
                      <a:pt x="347" y="386"/>
                      <a:pt x="347" y="386"/>
                      <a:pt x="347" y="386"/>
                    </a:cubicBezTo>
                    <a:lnTo>
                      <a:pt x="386" y="386"/>
                    </a:lnTo>
                    <a:cubicBezTo>
                      <a:pt x="386" y="348"/>
                      <a:pt x="386" y="348"/>
                      <a:pt x="424" y="309"/>
                    </a:cubicBezTo>
                    <a:cubicBezTo>
                      <a:pt x="424" y="309"/>
                      <a:pt x="424" y="271"/>
                      <a:pt x="424" y="271"/>
                    </a:cubicBezTo>
                    <a:cubicBezTo>
                      <a:pt x="424" y="232"/>
                      <a:pt x="424" y="232"/>
                      <a:pt x="424" y="193"/>
                    </a:cubicBezTo>
                    <a:cubicBezTo>
                      <a:pt x="424" y="193"/>
                      <a:pt x="424" y="155"/>
                      <a:pt x="424" y="155"/>
                    </a:cubicBezTo>
                    <a:cubicBezTo>
                      <a:pt x="424" y="116"/>
                      <a:pt x="424" y="78"/>
                      <a:pt x="386" y="78"/>
                    </a:cubicBezTo>
                    <a:cubicBezTo>
                      <a:pt x="386" y="39"/>
                      <a:pt x="347" y="39"/>
                      <a:pt x="347" y="39"/>
                    </a:cubicBezTo>
                    <a:cubicBezTo>
                      <a:pt x="308" y="1"/>
                      <a:pt x="308" y="1"/>
                      <a:pt x="270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0" name="Google Shape;3960;p57"/>
              <p:cNvSpPr/>
              <p:nvPr/>
            </p:nvSpPr>
            <p:spPr>
              <a:xfrm>
                <a:off x="13916175" y="1134325"/>
                <a:ext cx="11600" cy="1062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25" extrusionOk="0">
                    <a:moveTo>
                      <a:pt x="116" y="1"/>
                    </a:moveTo>
                    <a:cubicBezTo>
                      <a:pt x="78" y="39"/>
                      <a:pt x="78" y="39"/>
                      <a:pt x="39" y="78"/>
                    </a:cubicBezTo>
                    <a:cubicBezTo>
                      <a:pt x="39" y="78"/>
                      <a:pt x="39" y="78"/>
                      <a:pt x="39" y="116"/>
                    </a:cubicBezTo>
                    <a:cubicBezTo>
                      <a:pt x="1" y="116"/>
                      <a:pt x="1" y="155"/>
                      <a:pt x="1" y="155"/>
                    </a:cubicBezTo>
                    <a:cubicBezTo>
                      <a:pt x="1" y="193"/>
                      <a:pt x="1" y="193"/>
                      <a:pt x="1" y="232"/>
                    </a:cubicBezTo>
                    <a:cubicBezTo>
                      <a:pt x="1" y="232"/>
                      <a:pt x="1" y="271"/>
                      <a:pt x="1" y="271"/>
                    </a:cubicBezTo>
                    <a:cubicBezTo>
                      <a:pt x="1" y="271"/>
                      <a:pt x="1" y="309"/>
                      <a:pt x="39" y="309"/>
                    </a:cubicBezTo>
                    <a:cubicBezTo>
                      <a:pt x="39" y="348"/>
                      <a:pt x="39" y="348"/>
                      <a:pt x="39" y="348"/>
                    </a:cubicBezTo>
                    <a:cubicBezTo>
                      <a:pt x="78" y="386"/>
                      <a:pt x="78" y="386"/>
                      <a:pt x="116" y="386"/>
                    </a:cubicBezTo>
                    <a:cubicBezTo>
                      <a:pt x="116" y="425"/>
                      <a:pt x="155" y="425"/>
                      <a:pt x="155" y="425"/>
                    </a:cubicBezTo>
                    <a:lnTo>
                      <a:pt x="348" y="425"/>
                    </a:lnTo>
                    <a:cubicBezTo>
                      <a:pt x="348" y="386"/>
                      <a:pt x="348" y="386"/>
                      <a:pt x="386" y="386"/>
                    </a:cubicBezTo>
                    <a:cubicBezTo>
                      <a:pt x="386" y="348"/>
                      <a:pt x="425" y="348"/>
                      <a:pt x="425" y="309"/>
                    </a:cubicBezTo>
                    <a:cubicBezTo>
                      <a:pt x="425" y="309"/>
                      <a:pt x="425" y="271"/>
                      <a:pt x="425" y="271"/>
                    </a:cubicBezTo>
                    <a:cubicBezTo>
                      <a:pt x="463" y="232"/>
                      <a:pt x="463" y="232"/>
                      <a:pt x="463" y="193"/>
                    </a:cubicBezTo>
                    <a:cubicBezTo>
                      <a:pt x="463" y="193"/>
                      <a:pt x="463" y="155"/>
                      <a:pt x="425" y="155"/>
                    </a:cubicBezTo>
                    <a:cubicBezTo>
                      <a:pt x="425" y="116"/>
                      <a:pt x="425" y="78"/>
                      <a:pt x="386" y="78"/>
                    </a:cubicBezTo>
                    <a:cubicBezTo>
                      <a:pt x="386" y="39"/>
                      <a:pt x="386" y="39"/>
                      <a:pt x="348" y="39"/>
                    </a:cubicBezTo>
                    <a:cubicBezTo>
                      <a:pt x="348" y="1"/>
                      <a:pt x="309" y="1"/>
                      <a:pt x="309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1" name="Google Shape;3961;p57"/>
              <p:cNvSpPr/>
              <p:nvPr/>
            </p:nvSpPr>
            <p:spPr>
              <a:xfrm>
                <a:off x="13921950" y="1117000"/>
                <a:ext cx="11600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464" h="463" extrusionOk="0">
                    <a:moveTo>
                      <a:pt x="232" y="0"/>
                    </a:moveTo>
                    <a:cubicBezTo>
                      <a:pt x="232" y="0"/>
                      <a:pt x="232" y="39"/>
                      <a:pt x="232" y="39"/>
                    </a:cubicBezTo>
                    <a:cubicBezTo>
                      <a:pt x="213" y="20"/>
                      <a:pt x="203" y="10"/>
                      <a:pt x="194" y="10"/>
                    </a:cubicBezTo>
                    <a:cubicBezTo>
                      <a:pt x="184" y="10"/>
                      <a:pt x="174" y="20"/>
                      <a:pt x="155" y="39"/>
                    </a:cubicBezTo>
                    <a:lnTo>
                      <a:pt x="117" y="39"/>
                    </a:lnTo>
                    <a:cubicBezTo>
                      <a:pt x="78" y="39"/>
                      <a:pt x="78" y="77"/>
                      <a:pt x="39" y="77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1" y="154"/>
                      <a:pt x="1" y="154"/>
                      <a:pt x="1" y="193"/>
                    </a:cubicBezTo>
                    <a:cubicBezTo>
                      <a:pt x="1" y="232"/>
                      <a:pt x="1" y="232"/>
                      <a:pt x="1" y="270"/>
                    </a:cubicBezTo>
                    <a:cubicBezTo>
                      <a:pt x="1" y="270"/>
                      <a:pt x="1" y="270"/>
                      <a:pt x="1" y="309"/>
                    </a:cubicBezTo>
                    <a:cubicBezTo>
                      <a:pt x="1" y="309"/>
                      <a:pt x="1" y="347"/>
                      <a:pt x="1" y="347"/>
                    </a:cubicBezTo>
                    <a:cubicBezTo>
                      <a:pt x="39" y="347"/>
                      <a:pt x="39" y="386"/>
                      <a:pt x="39" y="386"/>
                    </a:cubicBezTo>
                    <a:cubicBezTo>
                      <a:pt x="78" y="424"/>
                      <a:pt x="78" y="424"/>
                      <a:pt x="117" y="424"/>
                    </a:cubicBezTo>
                    <a:cubicBezTo>
                      <a:pt x="117" y="424"/>
                      <a:pt x="117" y="463"/>
                      <a:pt x="155" y="463"/>
                    </a:cubicBezTo>
                    <a:lnTo>
                      <a:pt x="309" y="463"/>
                    </a:lnTo>
                    <a:cubicBezTo>
                      <a:pt x="309" y="463"/>
                      <a:pt x="309" y="463"/>
                      <a:pt x="348" y="424"/>
                    </a:cubicBezTo>
                    <a:lnTo>
                      <a:pt x="386" y="424"/>
                    </a:lnTo>
                    <a:cubicBezTo>
                      <a:pt x="386" y="424"/>
                      <a:pt x="386" y="386"/>
                      <a:pt x="386" y="386"/>
                    </a:cubicBezTo>
                    <a:cubicBezTo>
                      <a:pt x="386" y="386"/>
                      <a:pt x="425" y="386"/>
                      <a:pt x="425" y="347"/>
                    </a:cubicBezTo>
                    <a:cubicBezTo>
                      <a:pt x="425" y="347"/>
                      <a:pt x="425" y="309"/>
                      <a:pt x="425" y="309"/>
                    </a:cubicBezTo>
                    <a:cubicBezTo>
                      <a:pt x="425" y="270"/>
                      <a:pt x="463" y="270"/>
                      <a:pt x="463" y="232"/>
                    </a:cubicBezTo>
                    <a:cubicBezTo>
                      <a:pt x="463" y="193"/>
                      <a:pt x="425" y="193"/>
                      <a:pt x="425" y="154"/>
                    </a:cubicBezTo>
                    <a:cubicBezTo>
                      <a:pt x="425" y="154"/>
                      <a:pt x="425" y="116"/>
                      <a:pt x="386" y="77"/>
                    </a:cubicBezTo>
                    <a:cubicBezTo>
                      <a:pt x="386" y="77"/>
                      <a:pt x="348" y="77"/>
                      <a:pt x="348" y="39"/>
                    </a:cubicBezTo>
                    <a:lnTo>
                      <a:pt x="309" y="39"/>
                    </a:lnTo>
                    <a:cubicBezTo>
                      <a:pt x="271" y="39"/>
                      <a:pt x="271" y="39"/>
                      <a:pt x="232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2" name="Google Shape;3962;p57"/>
              <p:cNvSpPr/>
              <p:nvPr/>
            </p:nvSpPr>
            <p:spPr>
              <a:xfrm>
                <a:off x="14184900" y="1162750"/>
                <a:ext cx="335200" cy="2981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1924" extrusionOk="0">
                    <a:moveTo>
                      <a:pt x="7629" y="0"/>
                    </a:moveTo>
                    <a:cubicBezTo>
                      <a:pt x="7369" y="0"/>
                      <a:pt x="7109" y="135"/>
                      <a:pt x="6974" y="405"/>
                    </a:cubicBezTo>
                    <a:lnTo>
                      <a:pt x="6935" y="482"/>
                    </a:lnTo>
                    <a:cubicBezTo>
                      <a:pt x="6875" y="622"/>
                      <a:pt x="6743" y="689"/>
                      <a:pt x="6607" y="689"/>
                    </a:cubicBezTo>
                    <a:cubicBezTo>
                      <a:pt x="6482" y="689"/>
                      <a:pt x="6355" y="632"/>
                      <a:pt x="6280" y="520"/>
                    </a:cubicBezTo>
                    <a:cubicBezTo>
                      <a:pt x="6280" y="520"/>
                      <a:pt x="6280" y="482"/>
                      <a:pt x="6280" y="482"/>
                    </a:cubicBezTo>
                    <a:cubicBezTo>
                      <a:pt x="6139" y="260"/>
                      <a:pt x="5893" y="144"/>
                      <a:pt x="5652" y="144"/>
                    </a:cubicBezTo>
                    <a:cubicBezTo>
                      <a:pt x="5431" y="144"/>
                      <a:pt x="5215" y="241"/>
                      <a:pt x="5086" y="443"/>
                    </a:cubicBezTo>
                    <a:cubicBezTo>
                      <a:pt x="4701" y="983"/>
                      <a:pt x="4508" y="1638"/>
                      <a:pt x="4431" y="2293"/>
                    </a:cubicBezTo>
                    <a:cubicBezTo>
                      <a:pt x="4393" y="2755"/>
                      <a:pt x="4431" y="3256"/>
                      <a:pt x="4585" y="3718"/>
                    </a:cubicBezTo>
                    <a:cubicBezTo>
                      <a:pt x="4011" y="3463"/>
                      <a:pt x="3410" y="3313"/>
                      <a:pt x="2804" y="3313"/>
                    </a:cubicBezTo>
                    <a:cubicBezTo>
                      <a:pt x="2679" y="3313"/>
                      <a:pt x="2553" y="3320"/>
                      <a:pt x="2428" y="3333"/>
                    </a:cubicBezTo>
                    <a:cubicBezTo>
                      <a:pt x="1773" y="3371"/>
                      <a:pt x="1156" y="3603"/>
                      <a:pt x="579" y="3949"/>
                    </a:cubicBezTo>
                    <a:cubicBezTo>
                      <a:pt x="155" y="4258"/>
                      <a:pt x="193" y="4912"/>
                      <a:pt x="656" y="5144"/>
                    </a:cubicBezTo>
                    <a:cubicBezTo>
                      <a:pt x="925" y="5298"/>
                      <a:pt x="887" y="5683"/>
                      <a:pt x="617" y="5837"/>
                    </a:cubicBezTo>
                    <a:lnTo>
                      <a:pt x="540" y="5876"/>
                    </a:lnTo>
                    <a:cubicBezTo>
                      <a:pt x="1" y="6107"/>
                      <a:pt x="1" y="6877"/>
                      <a:pt x="540" y="7147"/>
                    </a:cubicBezTo>
                    <a:cubicBezTo>
                      <a:pt x="1362" y="7540"/>
                      <a:pt x="2251" y="7768"/>
                      <a:pt x="3144" y="7768"/>
                    </a:cubicBezTo>
                    <a:cubicBezTo>
                      <a:pt x="3213" y="7768"/>
                      <a:pt x="3283" y="7766"/>
                      <a:pt x="3352" y="7763"/>
                    </a:cubicBezTo>
                    <a:lnTo>
                      <a:pt x="3352" y="7763"/>
                    </a:lnTo>
                    <a:cubicBezTo>
                      <a:pt x="3275" y="7918"/>
                      <a:pt x="3160" y="8110"/>
                      <a:pt x="3083" y="8264"/>
                    </a:cubicBezTo>
                    <a:cubicBezTo>
                      <a:pt x="2813" y="8881"/>
                      <a:pt x="2697" y="9536"/>
                      <a:pt x="2736" y="10191"/>
                    </a:cubicBezTo>
                    <a:cubicBezTo>
                      <a:pt x="2765" y="10564"/>
                      <a:pt x="3093" y="10830"/>
                      <a:pt x="3449" y="10830"/>
                    </a:cubicBezTo>
                    <a:cubicBezTo>
                      <a:pt x="3571" y="10830"/>
                      <a:pt x="3697" y="10799"/>
                      <a:pt x="3815" y="10730"/>
                    </a:cubicBezTo>
                    <a:cubicBezTo>
                      <a:pt x="3880" y="10693"/>
                      <a:pt x="3947" y="10676"/>
                      <a:pt x="4012" y="10676"/>
                    </a:cubicBezTo>
                    <a:cubicBezTo>
                      <a:pt x="4215" y="10676"/>
                      <a:pt x="4393" y="10843"/>
                      <a:pt x="4393" y="11077"/>
                    </a:cubicBezTo>
                    <a:lnTo>
                      <a:pt x="4393" y="11154"/>
                    </a:lnTo>
                    <a:cubicBezTo>
                      <a:pt x="4364" y="11613"/>
                      <a:pt x="4721" y="11923"/>
                      <a:pt x="5112" y="11923"/>
                    </a:cubicBezTo>
                    <a:cubicBezTo>
                      <a:pt x="5245" y="11923"/>
                      <a:pt x="5383" y="11887"/>
                      <a:pt x="5510" y="11809"/>
                    </a:cubicBezTo>
                    <a:cubicBezTo>
                      <a:pt x="6165" y="11346"/>
                      <a:pt x="6743" y="10768"/>
                      <a:pt x="7167" y="10075"/>
                    </a:cubicBezTo>
                    <a:cubicBezTo>
                      <a:pt x="7783" y="10768"/>
                      <a:pt x="8515" y="11308"/>
                      <a:pt x="9363" y="11655"/>
                    </a:cubicBezTo>
                    <a:cubicBezTo>
                      <a:pt x="9461" y="11694"/>
                      <a:pt x="9559" y="11712"/>
                      <a:pt x="9652" y="11712"/>
                    </a:cubicBezTo>
                    <a:cubicBezTo>
                      <a:pt x="10105" y="11712"/>
                      <a:pt x="10453" y="11286"/>
                      <a:pt x="10326" y="10807"/>
                    </a:cubicBezTo>
                    <a:lnTo>
                      <a:pt x="10287" y="10691"/>
                    </a:lnTo>
                    <a:cubicBezTo>
                      <a:pt x="10219" y="10454"/>
                      <a:pt x="10421" y="10216"/>
                      <a:pt x="10681" y="10216"/>
                    </a:cubicBezTo>
                    <a:cubicBezTo>
                      <a:pt x="10716" y="10216"/>
                      <a:pt x="10752" y="10220"/>
                      <a:pt x="10788" y="10229"/>
                    </a:cubicBezTo>
                    <a:cubicBezTo>
                      <a:pt x="10788" y="10229"/>
                      <a:pt x="10788" y="10268"/>
                      <a:pt x="10788" y="10268"/>
                    </a:cubicBezTo>
                    <a:cubicBezTo>
                      <a:pt x="10859" y="10290"/>
                      <a:pt x="10930" y="10300"/>
                      <a:pt x="11000" y="10300"/>
                    </a:cubicBezTo>
                    <a:cubicBezTo>
                      <a:pt x="11420" y="10300"/>
                      <a:pt x="11779" y="9927"/>
                      <a:pt x="11713" y="9497"/>
                    </a:cubicBezTo>
                    <a:cubicBezTo>
                      <a:pt x="11636" y="8842"/>
                      <a:pt x="11366" y="8226"/>
                      <a:pt x="10981" y="7686"/>
                    </a:cubicBezTo>
                    <a:cubicBezTo>
                      <a:pt x="10865" y="7571"/>
                      <a:pt x="10788" y="7455"/>
                      <a:pt x="10672" y="7340"/>
                    </a:cubicBezTo>
                    <a:cubicBezTo>
                      <a:pt x="11443" y="7263"/>
                      <a:pt x="12175" y="7070"/>
                      <a:pt x="12868" y="6723"/>
                    </a:cubicBezTo>
                    <a:cubicBezTo>
                      <a:pt x="13408" y="6454"/>
                      <a:pt x="13408" y="5722"/>
                      <a:pt x="12868" y="5452"/>
                    </a:cubicBezTo>
                    <a:lnTo>
                      <a:pt x="12791" y="5413"/>
                    </a:lnTo>
                    <a:cubicBezTo>
                      <a:pt x="12522" y="5259"/>
                      <a:pt x="12522" y="4912"/>
                      <a:pt x="12753" y="4758"/>
                    </a:cubicBezTo>
                    <a:lnTo>
                      <a:pt x="12791" y="4758"/>
                    </a:lnTo>
                    <a:cubicBezTo>
                      <a:pt x="13215" y="4489"/>
                      <a:pt x="13254" y="3834"/>
                      <a:pt x="12830" y="3564"/>
                    </a:cubicBezTo>
                    <a:cubicBezTo>
                      <a:pt x="12291" y="3179"/>
                      <a:pt x="11674" y="2948"/>
                      <a:pt x="11019" y="2909"/>
                    </a:cubicBezTo>
                    <a:cubicBezTo>
                      <a:pt x="10894" y="2896"/>
                      <a:pt x="10767" y="2889"/>
                      <a:pt x="10640" y="2889"/>
                    </a:cubicBezTo>
                    <a:cubicBezTo>
                      <a:pt x="10026" y="2889"/>
                      <a:pt x="9404" y="3039"/>
                      <a:pt x="8862" y="3294"/>
                    </a:cubicBezTo>
                    <a:cubicBezTo>
                      <a:pt x="8900" y="2293"/>
                      <a:pt x="8708" y="1291"/>
                      <a:pt x="8284" y="405"/>
                    </a:cubicBezTo>
                    <a:cubicBezTo>
                      <a:pt x="8149" y="135"/>
                      <a:pt x="7889" y="0"/>
                      <a:pt x="7629" y="0"/>
                    </a:cubicBezTo>
                    <a:close/>
                  </a:path>
                </a:pathLst>
              </a:custGeom>
              <a:solidFill>
                <a:srgbClr val="FFEB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3" name="Google Shape;3963;p57"/>
              <p:cNvSpPr/>
              <p:nvPr/>
            </p:nvSpPr>
            <p:spPr>
              <a:xfrm>
                <a:off x="14184900" y="1159375"/>
                <a:ext cx="335200" cy="306300"/>
              </a:xfrm>
              <a:custGeom>
                <a:avLst/>
                <a:gdLst/>
                <a:ahLst/>
                <a:cxnLst/>
                <a:rect l="l" t="t" r="r" b="b"/>
                <a:pathLst>
                  <a:path w="13408" h="12252" fill="none" extrusionOk="0">
                    <a:moveTo>
                      <a:pt x="12868" y="5587"/>
                    </a:moveTo>
                    <a:lnTo>
                      <a:pt x="12791" y="5548"/>
                    </a:lnTo>
                    <a:cubicBezTo>
                      <a:pt x="12522" y="5394"/>
                      <a:pt x="12522" y="5047"/>
                      <a:pt x="12753" y="4893"/>
                    </a:cubicBezTo>
                    <a:cubicBezTo>
                      <a:pt x="12791" y="4893"/>
                      <a:pt x="12791" y="4893"/>
                      <a:pt x="12791" y="4893"/>
                    </a:cubicBezTo>
                    <a:cubicBezTo>
                      <a:pt x="13215" y="4624"/>
                      <a:pt x="13254" y="3969"/>
                      <a:pt x="12830" y="3699"/>
                    </a:cubicBezTo>
                    <a:cubicBezTo>
                      <a:pt x="12291" y="3314"/>
                      <a:pt x="11674" y="3083"/>
                      <a:pt x="11019" y="3044"/>
                    </a:cubicBezTo>
                    <a:cubicBezTo>
                      <a:pt x="10287" y="2967"/>
                      <a:pt x="9517" y="3121"/>
                      <a:pt x="8862" y="3429"/>
                    </a:cubicBezTo>
                    <a:cubicBezTo>
                      <a:pt x="8900" y="2428"/>
                      <a:pt x="8708" y="1426"/>
                      <a:pt x="8284" y="540"/>
                    </a:cubicBezTo>
                    <a:cubicBezTo>
                      <a:pt x="8014" y="1"/>
                      <a:pt x="7244" y="1"/>
                      <a:pt x="6974" y="540"/>
                    </a:cubicBezTo>
                    <a:lnTo>
                      <a:pt x="6935" y="617"/>
                    </a:lnTo>
                    <a:cubicBezTo>
                      <a:pt x="6820" y="887"/>
                      <a:pt x="6435" y="887"/>
                      <a:pt x="6280" y="655"/>
                    </a:cubicBezTo>
                    <a:cubicBezTo>
                      <a:pt x="6280" y="655"/>
                      <a:pt x="6280" y="617"/>
                      <a:pt x="6280" y="617"/>
                    </a:cubicBezTo>
                    <a:cubicBezTo>
                      <a:pt x="6011" y="193"/>
                      <a:pt x="5356" y="155"/>
                      <a:pt x="5086" y="578"/>
                    </a:cubicBezTo>
                    <a:cubicBezTo>
                      <a:pt x="4701" y="1118"/>
                      <a:pt x="4508" y="1773"/>
                      <a:pt x="4431" y="2428"/>
                    </a:cubicBezTo>
                    <a:cubicBezTo>
                      <a:pt x="4393" y="2890"/>
                      <a:pt x="4431" y="3391"/>
                      <a:pt x="4585" y="3853"/>
                    </a:cubicBezTo>
                    <a:cubicBezTo>
                      <a:pt x="3892" y="3545"/>
                      <a:pt x="3160" y="3391"/>
                      <a:pt x="2428" y="3468"/>
                    </a:cubicBezTo>
                    <a:cubicBezTo>
                      <a:pt x="1773" y="3506"/>
                      <a:pt x="1156" y="3738"/>
                      <a:pt x="579" y="4084"/>
                    </a:cubicBezTo>
                    <a:cubicBezTo>
                      <a:pt x="155" y="4393"/>
                      <a:pt x="193" y="5047"/>
                      <a:pt x="656" y="5279"/>
                    </a:cubicBezTo>
                    <a:lnTo>
                      <a:pt x="656" y="5279"/>
                    </a:lnTo>
                    <a:cubicBezTo>
                      <a:pt x="925" y="5433"/>
                      <a:pt x="887" y="5818"/>
                      <a:pt x="617" y="5972"/>
                    </a:cubicBezTo>
                    <a:lnTo>
                      <a:pt x="540" y="6011"/>
                    </a:lnTo>
                    <a:cubicBezTo>
                      <a:pt x="1" y="6242"/>
                      <a:pt x="1" y="7012"/>
                      <a:pt x="540" y="7282"/>
                    </a:cubicBezTo>
                    <a:cubicBezTo>
                      <a:pt x="1426" y="7706"/>
                      <a:pt x="2389" y="7937"/>
                      <a:pt x="3352" y="7898"/>
                    </a:cubicBezTo>
                    <a:cubicBezTo>
                      <a:pt x="3275" y="8053"/>
                      <a:pt x="3160" y="8245"/>
                      <a:pt x="3083" y="8399"/>
                    </a:cubicBezTo>
                    <a:cubicBezTo>
                      <a:pt x="2813" y="9016"/>
                      <a:pt x="2697" y="9671"/>
                      <a:pt x="2736" y="10326"/>
                    </a:cubicBezTo>
                    <a:cubicBezTo>
                      <a:pt x="2775" y="10826"/>
                      <a:pt x="3352" y="11135"/>
                      <a:pt x="3815" y="10865"/>
                    </a:cubicBezTo>
                    <a:cubicBezTo>
                      <a:pt x="3815" y="10865"/>
                      <a:pt x="3815" y="10865"/>
                      <a:pt x="3815" y="10865"/>
                    </a:cubicBezTo>
                    <a:cubicBezTo>
                      <a:pt x="4084" y="10711"/>
                      <a:pt x="4393" y="10903"/>
                      <a:pt x="4393" y="11212"/>
                    </a:cubicBezTo>
                    <a:lnTo>
                      <a:pt x="4393" y="11289"/>
                    </a:lnTo>
                    <a:cubicBezTo>
                      <a:pt x="4354" y="11905"/>
                      <a:pt x="5009" y="12252"/>
                      <a:pt x="5510" y="11944"/>
                    </a:cubicBezTo>
                    <a:cubicBezTo>
                      <a:pt x="6165" y="11481"/>
                      <a:pt x="6743" y="10903"/>
                      <a:pt x="7167" y="10210"/>
                    </a:cubicBezTo>
                    <a:cubicBezTo>
                      <a:pt x="7783" y="10903"/>
                      <a:pt x="8515" y="11443"/>
                      <a:pt x="9363" y="11790"/>
                    </a:cubicBezTo>
                    <a:cubicBezTo>
                      <a:pt x="9940" y="12021"/>
                      <a:pt x="10480" y="11520"/>
                      <a:pt x="10326" y="10942"/>
                    </a:cubicBezTo>
                    <a:lnTo>
                      <a:pt x="10287" y="10826"/>
                    </a:lnTo>
                    <a:cubicBezTo>
                      <a:pt x="10210" y="10557"/>
                      <a:pt x="10480" y="10287"/>
                      <a:pt x="10788" y="10364"/>
                    </a:cubicBezTo>
                    <a:cubicBezTo>
                      <a:pt x="10788" y="10364"/>
                      <a:pt x="10788" y="10403"/>
                      <a:pt x="10788" y="10403"/>
                    </a:cubicBezTo>
                    <a:cubicBezTo>
                      <a:pt x="11289" y="10557"/>
                      <a:pt x="11790" y="10133"/>
                      <a:pt x="11713" y="9632"/>
                    </a:cubicBezTo>
                    <a:cubicBezTo>
                      <a:pt x="11636" y="8977"/>
                      <a:pt x="11366" y="8361"/>
                      <a:pt x="10981" y="7821"/>
                    </a:cubicBezTo>
                    <a:cubicBezTo>
                      <a:pt x="10865" y="7706"/>
                      <a:pt x="10788" y="7590"/>
                      <a:pt x="10672" y="7475"/>
                    </a:cubicBezTo>
                    <a:cubicBezTo>
                      <a:pt x="11443" y="7398"/>
                      <a:pt x="12175" y="7205"/>
                      <a:pt x="12868" y="6858"/>
                    </a:cubicBezTo>
                    <a:cubicBezTo>
                      <a:pt x="13408" y="6589"/>
                      <a:pt x="13408" y="5857"/>
                      <a:pt x="12868" y="55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924138"/>
                </a:solidFill>
                <a:prstDash val="solid"/>
                <a:miter lim="3852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4" name="Google Shape;3964;p57"/>
              <p:cNvSpPr/>
              <p:nvPr/>
            </p:nvSpPr>
            <p:spPr>
              <a:xfrm>
                <a:off x="14346725" y="1274225"/>
                <a:ext cx="22175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887" h="916" extrusionOk="0">
                    <a:moveTo>
                      <a:pt x="366" y="1"/>
                    </a:moveTo>
                    <a:cubicBezTo>
                      <a:pt x="347" y="1"/>
                      <a:pt x="328" y="10"/>
                      <a:pt x="308" y="30"/>
                    </a:cubicBezTo>
                    <a:cubicBezTo>
                      <a:pt x="270" y="30"/>
                      <a:pt x="231" y="30"/>
                      <a:pt x="193" y="68"/>
                    </a:cubicBezTo>
                    <a:cubicBezTo>
                      <a:pt x="193" y="107"/>
                      <a:pt x="154" y="107"/>
                      <a:pt x="116" y="145"/>
                    </a:cubicBezTo>
                    <a:cubicBezTo>
                      <a:pt x="77" y="184"/>
                      <a:pt x="77" y="222"/>
                      <a:pt x="39" y="261"/>
                    </a:cubicBezTo>
                    <a:cubicBezTo>
                      <a:pt x="39" y="299"/>
                      <a:pt x="0" y="338"/>
                      <a:pt x="0" y="376"/>
                    </a:cubicBezTo>
                    <a:cubicBezTo>
                      <a:pt x="0" y="415"/>
                      <a:pt x="0" y="453"/>
                      <a:pt x="0" y="492"/>
                    </a:cubicBezTo>
                    <a:cubicBezTo>
                      <a:pt x="0" y="531"/>
                      <a:pt x="0" y="569"/>
                      <a:pt x="0" y="569"/>
                    </a:cubicBezTo>
                    <a:cubicBezTo>
                      <a:pt x="0" y="608"/>
                      <a:pt x="39" y="646"/>
                      <a:pt x="39" y="646"/>
                    </a:cubicBezTo>
                    <a:cubicBezTo>
                      <a:pt x="39" y="685"/>
                      <a:pt x="77" y="723"/>
                      <a:pt x="116" y="762"/>
                    </a:cubicBezTo>
                    <a:cubicBezTo>
                      <a:pt x="116" y="800"/>
                      <a:pt x="154" y="839"/>
                      <a:pt x="193" y="839"/>
                    </a:cubicBezTo>
                    <a:cubicBezTo>
                      <a:pt x="231" y="877"/>
                      <a:pt x="270" y="877"/>
                      <a:pt x="308" y="877"/>
                    </a:cubicBezTo>
                    <a:cubicBezTo>
                      <a:pt x="347" y="916"/>
                      <a:pt x="385" y="916"/>
                      <a:pt x="424" y="916"/>
                    </a:cubicBezTo>
                    <a:lnTo>
                      <a:pt x="578" y="916"/>
                    </a:lnTo>
                    <a:cubicBezTo>
                      <a:pt x="578" y="916"/>
                      <a:pt x="578" y="916"/>
                      <a:pt x="578" y="877"/>
                    </a:cubicBezTo>
                    <a:cubicBezTo>
                      <a:pt x="616" y="877"/>
                      <a:pt x="655" y="877"/>
                      <a:pt x="694" y="839"/>
                    </a:cubicBezTo>
                    <a:cubicBezTo>
                      <a:pt x="694" y="839"/>
                      <a:pt x="732" y="839"/>
                      <a:pt x="732" y="800"/>
                    </a:cubicBezTo>
                    <a:lnTo>
                      <a:pt x="771" y="800"/>
                    </a:lnTo>
                    <a:cubicBezTo>
                      <a:pt x="809" y="762"/>
                      <a:pt x="809" y="723"/>
                      <a:pt x="848" y="685"/>
                    </a:cubicBezTo>
                    <a:cubicBezTo>
                      <a:pt x="848" y="646"/>
                      <a:pt x="886" y="608"/>
                      <a:pt x="886" y="569"/>
                    </a:cubicBezTo>
                    <a:cubicBezTo>
                      <a:pt x="886" y="531"/>
                      <a:pt x="886" y="492"/>
                      <a:pt x="886" y="453"/>
                    </a:cubicBezTo>
                    <a:cubicBezTo>
                      <a:pt x="886" y="415"/>
                      <a:pt x="886" y="376"/>
                      <a:pt x="886" y="338"/>
                    </a:cubicBezTo>
                    <a:cubicBezTo>
                      <a:pt x="848" y="261"/>
                      <a:pt x="848" y="222"/>
                      <a:pt x="809" y="184"/>
                    </a:cubicBezTo>
                    <a:cubicBezTo>
                      <a:pt x="771" y="145"/>
                      <a:pt x="732" y="107"/>
                      <a:pt x="694" y="68"/>
                    </a:cubicBezTo>
                    <a:cubicBezTo>
                      <a:pt x="655" y="68"/>
                      <a:pt x="616" y="68"/>
                      <a:pt x="578" y="30"/>
                    </a:cubicBezTo>
                    <a:lnTo>
                      <a:pt x="424" y="30"/>
                    </a:lnTo>
                    <a:cubicBezTo>
                      <a:pt x="405" y="10"/>
                      <a:pt x="385" y="1"/>
                      <a:pt x="366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5" name="Google Shape;3965;p57"/>
              <p:cNvSpPr/>
              <p:nvPr/>
            </p:nvSpPr>
            <p:spPr>
              <a:xfrm>
                <a:off x="14313000" y="13002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7"/>
                    </a:cubicBezTo>
                    <a:cubicBezTo>
                      <a:pt x="193" y="106"/>
                      <a:pt x="155" y="106"/>
                      <a:pt x="155" y="144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7"/>
                      <a:pt x="39" y="376"/>
                    </a:cubicBezTo>
                    <a:cubicBezTo>
                      <a:pt x="1" y="414"/>
                      <a:pt x="1" y="453"/>
                      <a:pt x="1" y="491"/>
                    </a:cubicBezTo>
                    <a:cubicBezTo>
                      <a:pt x="1" y="530"/>
                      <a:pt x="39" y="568"/>
                      <a:pt x="39" y="568"/>
                    </a:cubicBezTo>
                    <a:cubicBezTo>
                      <a:pt x="39" y="607"/>
                      <a:pt x="39" y="645"/>
                      <a:pt x="78" y="645"/>
                    </a:cubicBezTo>
                    <a:cubicBezTo>
                      <a:pt x="78" y="684"/>
                      <a:pt x="116" y="722"/>
                      <a:pt x="116" y="761"/>
                    </a:cubicBezTo>
                    <a:cubicBezTo>
                      <a:pt x="155" y="799"/>
                      <a:pt x="193" y="838"/>
                      <a:pt x="232" y="838"/>
                    </a:cubicBezTo>
                    <a:cubicBezTo>
                      <a:pt x="270" y="876"/>
                      <a:pt x="309" y="876"/>
                      <a:pt x="347" y="876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9" y="915"/>
                    </a:lnTo>
                    <a:cubicBezTo>
                      <a:pt x="617" y="915"/>
                      <a:pt x="617" y="876"/>
                      <a:pt x="617" y="876"/>
                    </a:cubicBezTo>
                    <a:cubicBezTo>
                      <a:pt x="656" y="876"/>
                      <a:pt x="694" y="876"/>
                      <a:pt x="694" y="838"/>
                    </a:cubicBezTo>
                    <a:cubicBezTo>
                      <a:pt x="733" y="838"/>
                      <a:pt x="733" y="838"/>
                      <a:pt x="771" y="799"/>
                    </a:cubicBezTo>
                    <a:cubicBezTo>
                      <a:pt x="771" y="799"/>
                      <a:pt x="771" y="799"/>
                      <a:pt x="810" y="761"/>
                    </a:cubicBezTo>
                    <a:cubicBezTo>
                      <a:pt x="810" y="761"/>
                      <a:pt x="848" y="722"/>
                      <a:pt x="887" y="684"/>
                    </a:cubicBezTo>
                    <a:cubicBezTo>
                      <a:pt x="887" y="645"/>
                      <a:pt x="887" y="607"/>
                      <a:pt x="925" y="568"/>
                    </a:cubicBezTo>
                    <a:cubicBezTo>
                      <a:pt x="925" y="530"/>
                      <a:pt x="925" y="491"/>
                      <a:pt x="925" y="453"/>
                    </a:cubicBezTo>
                    <a:cubicBezTo>
                      <a:pt x="925" y="414"/>
                      <a:pt x="925" y="376"/>
                      <a:pt x="925" y="337"/>
                    </a:cubicBezTo>
                    <a:cubicBezTo>
                      <a:pt x="887" y="260"/>
                      <a:pt x="848" y="222"/>
                      <a:pt x="810" y="144"/>
                    </a:cubicBezTo>
                    <a:cubicBezTo>
                      <a:pt x="810" y="144"/>
                      <a:pt x="771" y="106"/>
                      <a:pt x="733" y="67"/>
                    </a:cubicBezTo>
                    <a:cubicBezTo>
                      <a:pt x="694" y="67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6" name="Google Shape;3966;p57"/>
              <p:cNvSpPr/>
              <p:nvPr/>
            </p:nvSpPr>
            <p:spPr>
              <a:xfrm>
                <a:off x="14329375" y="1333950"/>
                <a:ext cx="23150" cy="229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16" extrusionOk="0">
                    <a:moveTo>
                      <a:pt x="405" y="0"/>
                    </a:moveTo>
                    <a:cubicBezTo>
                      <a:pt x="386" y="0"/>
                      <a:pt x="367" y="10"/>
                      <a:pt x="347" y="29"/>
                    </a:cubicBezTo>
                    <a:cubicBezTo>
                      <a:pt x="309" y="29"/>
                      <a:pt x="270" y="29"/>
                      <a:pt x="232" y="68"/>
                    </a:cubicBezTo>
                    <a:cubicBezTo>
                      <a:pt x="193" y="106"/>
                      <a:pt x="155" y="106"/>
                      <a:pt x="155" y="145"/>
                    </a:cubicBezTo>
                    <a:cubicBezTo>
                      <a:pt x="116" y="183"/>
                      <a:pt x="78" y="222"/>
                      <a:pt x="78" y="260"/>
                    </a:cubicBezTo>
                    <a:cubicBezTo>
                      <a:pt x="39" y="299"/>
                      <a:pt x="39" y="338"/>
                      <a:pt x="39" y="376"/>
                    </a:cubicBezTo>
                    <a:cubicBezTo>
                      <a:pt x="39" y="415"/>
                      <a:pt x="1" y="453"/>
                      <a:pt x="1" y="492"/>
                    </a:cubicBezTo>
                    <a:cubicBezTo>
                      <a:pt x="39" y="530"/>
                      <a:pt x="39" y="569"/>
                      <a:pt x="39" y="569"/>
                    </a:cubicBezTo>
                    <a:cubicBezTo>
                      <a:pt x="39" y="607"/>
                      <a:pt x="39" y="646"/>
                      <a:pt x="78" y="646"/>
                    </a:cubicBezTo>
                    <a:cubicBezTo>
                      <a:pt x="78" y="684"/>
                      <a:pt x="116" y="723"/>
                      <a:pt x="116" y="761"/>
                    </a:cubicBezTo>
                    <a:cubicBezTo>
                      <a:pt x="155" y="800"/>
                      <a:pt x="193" y="838"/>
                      <a:pt x="232" y="838"/>
                    </a:cubicBezTo>
                    <a:cubicBezTo>
                      <a:pt x="270" y="877"/>
                      <a:pt x="309" y="877"/>
                      <a:pt x="347" y="877"/>
                    </a:cubicBezTo>
                    <a:cubicBezTo>
                      <a:pt x="386" y="915"/>
                      <a:pt x="424" y="915"/>
                      <a:pt x="463" y="915"/>
                    </a:cubicBezTo>
                    <a:lnTo>
                      <a:pt x="578" y="915"/>
                    </a:lnTo>
                    <a:cubicBezTo>
                      <a:pt x="617" y="915"/>
                      <a:pt x="617" y="877"/>
                      <a:pt x="617" y="877"/>
                    </a:cubicBezTo>
                    <a:cubicBezTo>
                      <a:pt x="656" y="877"/>
                      <a:pt x="694" y="877"/>
                      <a:pt x="694" y="838"/>
                    </a:cubicBezTo>
                    <a:cubicBezTo>
                      <a:pt x="733" y="838"/>
                      <a:pt x="733" y="838"/>
                      <a:pt x="771" y="800"/>
                    </a:cubicBezTo>
                    <a:cubicBezTo>
                      <a:pt x="771" y="800"/>
                      <a:pt x="771" y="800"/>
                      <a:pt x="810" y="761"/>
                    </a:cubicBezTo>
                    <a:cubicBezTo>
                      <a:pt x="810" y="761"/>
                      <a:pt x="848" y="723"/>
                      <a:pt x="887" y="684"/>
                    </a:cubicBezTo>
                    <a:cubicBezTo>
                      <a:pt x="887" y="646"/>
                      <a:pt x="925" y="607"/>
                      <a:pt x="925" y="569"/>
                    </a:cubicBezTo>
                    <a:cubicBezTo>
                      <a:pt x="925" y="530"/>
                      <a:pt x="925" y="492"/>
                      <a:pt x="925" y="453"/>
                    </a:cubicBezTo>
                    <a:cubicBezTo>
                      <a:pt x="925" y="415"/>
                      <a:pt x="925" y="376"/>
                      <a:pt x="925" y="338"/>
                    </a:cubicBezTo>
                    <a:cubicBezTo>
                      <a:pt x="887" y="260"/>
                      <a:pt x="848" y="222"/>
                      <a:pt x="810" y="145"/>
                    </a:cubicBezTo>
                    <a:cubicBezTo>
                      <a:pt x="810" y="145"/>
                      <a:pt x="771" y="106"/>
                      <a:pt x="733" y="68"/>
                    </a:cubicBezTo>
                    <a:cubicBezTo>
                      <a:pt x="694" y="68"/>
                      <a:pt x="656" y="29"/>
                      <a:pt x="617" y="29"/>
                    </a:cubicBezTo>
                    <a:lnTo>
                      <a:pt x="463" y="29"/>
                    </a:lnTo>
                    <a:cubicBezTo>
                      <a:pt x="444" y="10"/>
                      <a:pt x="424" y="0"/>
                      <a:pt x="40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7" name="Google Shape;3967;p57"/>
              <p:cNvSpPr/>
              <p:nvPr/>
            </p:nvSpPr>
            <p:spPr>
              <a:xfrm>
                <a:off x="14368875" y="1334250"/>
                <a:ext cx="23125" cy="226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04" extrusionOk="0">
                    <a:moveTo>
                      <a:pt x="385" y="0"/>
                    </a:moveTo>
                    <a:cubicBezTo>
                      <a:pt x="373" y="0"/>
                      <a:pt x="360" y="4"/>
                      <a:pt x="347" y="17"/>
                    </a:cubicBezTo>
                    <a:cubicBezTo>
                      <a:pt x="308" y="17"/>
                      <a:pt x="270" y="17"/>
                      <a:pt x="231" y="56"/>
                    </a:cubicBezTo>
                    <a:cubicBezTo>
                      <a:pt x="193" y="94"/>
                      <a:pt x="154" y="94"/>
                      <a:pt x="154" y="133"/>
                    </a:cubicBezTo>
                    <a:cubicBezTo>
                      <a:pt x="116" y="171"/>
                      <a:pt x="77" y="210"/>
                      <a:pt x="77" y="248"/>
                    </a:cubicBezTo>
                    <a:cubicBezTo>
                      <a:pt x="39" y="287"/>
                      <a:pt x="39" y="326"/>
                      <a:pt x="39" y="364"/>
                    </a:cubicBezTo>
                    <a:cubicBezTo>
                      <a:pt x="0" y="403"/>
                      <a:pt x="0" y="441"/>
                      <a:pt x="0" y="480"/>
                    </a:cubicBezTo>
                    <a:cubicBezTo>
                      <a:pt x="0" y="518"/>
                      <a:pt x="0" y="557"/>
                      <a:pt x="39" y="557"/>
                    </a:cubicBezTo>
                    <a:cubicBezTo>
                      <a:pt x="39" y="595"/>
                      <a:pt x="39" y="634"/>
                      <a:pt x="77" y="672"/>
                    </a:cubicBezTo>
                    <a:cubicBezTo>
                      <a:pt x="77" y="672"/>
                      <a:pt x="116" y="711"/>
                      <a:pt x="116" y="749"/>
                    </a:cubicBezTo>
                    <a:cubicBezTo>
                      <a:pt x="154" y="788"/>
                      <a:pt x="193" y="826"/>
                      <a:pt x="231" y="826"/>
                    </a:cubicBezTo>
                    <a:cubicBezTo>
                      <a:pt x="270" y="865"/>
                      <a:pt x="308" y="865"/>
                      <a:pt x="347" y="865"/>
                    </a:cubicBezTo>
                    <a:cubicBezTo>
                      <a:pt x="385" y="903"/>
                      <a:pt x="424" y="903"/>
                      <a:pt x="463" y="903"/>
                    </a:cubicBezTo>
                    <a:lnTo>
                      <a:pt x="578" y="903"/>
                    </a:lnTo>
                    <a:cubicBezTo>
                      <a:pt x="578" y="903"/>
                      <a:pt x="617" y="903"/>
                      <a:pt x="617" y="865"/>
                    </a:cubicBezTo>
                    <a:cubicBezTo>
                      <a:pt x="655" y="865"/>
                      <a:pt x="655" y="865"/>
                      <a:pt x="694" y="826"/>
                    </a:cubicBezTo>
                    <a:cubicBezTo>
                      <a:pt x="732" y="826"/>
                      <a:pt x="732" y="826"/>
                      <a:pt x="771" y="788"/>
                    </a:cubicBezTo>
                    <a:lnTo>
                      <a:pt x="809" y="788"/>
                    </a:lnTo>
                    <a:cubicBezTo>
                      <a:pt x="809" y="749"/>
                      <a:pt x="848" y="711"/>
                      <a:pt x="848" y="672"/>
                    </a:cubicBezTo>
                    <a:cubicBezTo>
                      <a:pt x="886" y="634"/>
                      <a:pt x="886" y="595"/>
                      <a:pt x="925" y="557"/>
                    </a:cubicBezTo>
                    <a:cubicBezTo>
                      <a:pt x="925" y="518"/>
                      <a:pt x="925" y="480"/>
                      <a:pt x="925" y="441"/>
                    </a:cubicBezTo>
                    <a:cubicBezTo>
                      <a:pt x="925" y="403"/>
                      <a:pt x="925" y="364"/>
                      <a:pt x="886" y="326"/>
                    </a:cubicBezTo>
                    <a:cubicBezTo>
                      <a:pt x="886" y="248"/>
                      <a:pt x="848" y="210"/>
                      <a:pt x="809" y="171"/>
                    </a:cubicBezTo>
                    <a:cubicBezTo>
                      <a:pt x="809" y="133"/>
                      <a:pt x="771" y="94"/>
                      <a:pt x="732" y="94"/>
                    </a:cubicBezTo>
                    <a:cubicBezTo>
                      <a:pt x="694" y="56"/>
                      <a:pt x="655" y="56"/>
                      <a:pt x="617" y="17"/>
                    </a:cubicBezTo>
                    <a:lnTo>
                      <a:pt x="463" y="17"/>
                    </a:lnTo>
                    <a:cubicBezTo>
                      <a:pt x="437" y="17"/>
                      <a:pt x="411" y="0"/>
                      <a:pt x="385" y="0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68" name="Google Shape;3968;p57"/>
              <p:cNvSpPr/>
              <p:nvPr/>
            </p:nvSpPr>
            <p:spPr>
              <a:xfrm>
                <a:off x="14380425" y="1300950"/>
                <a:ext cx="23150" cy="22200"/>
              </a:xfrm>
              <a:custGeom>
                <a:avLst/>
                <a:gdLst/>
                <a:ahLst/>
                <a:cxnLst/>
                <a:rect l="l" t="t" r="r" b="b"/>
                <a:pathLst>
                  <a:path w="926" h="888" extrusionOk="0">
                    <a:moveTo>
                      <a:pt x="347" y="1"/>
                    </a:moveTo>
                    <a:cubicBezTo>
                      <a:pt x="309" y="1"/>
                      <a:pt x="270" y="39"/>
                      <a:pt x="232" y="39"/>
                    </a:cubicBezTo>
                    <a:cubicBezTo>
                      <a:pt x="193" y="78"/>
                      <a:pt x="155" y="78"/>
                      <a:pt x="116" y="116"/>
                    </a:cubicBezTo>
                    <a:cubicBezTo>
                      <a:pt x="116" y="155"/>
                      <a:pt x="78" y="194"/>
                      <a:pt x="78" y="232"/>
                    </a:cubicBezTo>
                    <a:cubicBezTo>
                      <a:pt x="39" y="271"/>
                      <a:pt x="39" y="309"/>
                      <a:pt x="39" y="348"/>
                    </a:cubicBezTo>
                    <a:cubicBezTo>
                      <a:pt x="1" y="386"/>
                      <a:pt x="1" y="425"/>
                      <a:pt x="1" y="463"/>
                    </a:cubicBezTo>
                    <a:cubicBezTo>
                      <a:pt x="1" y="502"/>
                      <a:pt x="1" y="540"/>
                      <a:pt x="39" y="540"/>
                    </a:cubicBezTo>
                    <a:cubicBezTo>
                      <a:pt x="39" y="579"/>
                      <a:pt x="39" y="617"/>
                      <a:pt x="39" y="656"/>
                    </a:cubicBezTo>
                    <a:cubicBezTo>
                      <a:pt x="78" y="694"/>
                      <a:pt x="116" y="694"/>
                      <a:pt x="116" y="733"/>
                    </a:cubicBezTo>
                    <a:cubicBezTo>
                      <a:pt x="155" y="771"/>
                      <a:pt x="193" y="810"/>
                      <a:pt x="232" y="810"/>
                    </a:cubicBezTo>
                    <a:cubicBezTo>
                      <a:pt x="270" y="848"/>
                      <a:pt x="309" y="848"/>
                      <a:pt x="347" y="887"/>
                    </a:cubicBezTo>
                    <a:lnTo>
                      <a:pt x="617" y="887"/>
                    </a:lnTo>
                    <a:cubicBezTo>
                      <a:pt x="655" y="848"/>
                      <a:pt x="655" y="848"/>
                      <a:pt x="694" y="848"/>
                    </a:cubicBezTo>
                    <a:cubicBezTo>
                      <a:pt x="733" y="810"/>
                      <a:pt x="733" y="810"/>
                      <a:pt x="771" y="771"/>
                    </a:cubicBezTo>
                    <a:lnTo>
                      <a:pt x="810" y="771"/>
                    </a:lnTo>
                    <a:cubicBezTo>
                      <a:pt x="810" y="733"/>
                      <a:pt x="848" y="694"/>
                      <a:pt x="848" y="656"/>
                    </a:cubicBezTo>
                    <a:cubicBezTo>
                      <a:pt x="887" y="617"/>
                      <a:pt x="887" y="579"/>
                      <a:pt x="925" y="540"/>
                    </a:cubicBezTo>
                    <a:cubicBezTo>
                      <a:pt x="925" y="502"/>
                      <a:pt x="925" y="463"/>
                      <a:pt x="925" y="425"/>
                    </a:cubicBezTo>
                    <a:cubicBezTo>
                      <a:pt x="925" y="386"/>
                      <a:pt x="925" y="348"/>
                      <a:pt x="887" y="309"/>
                    </a:cubicBezTo>
                    <a:cubicBezTo>
                      <a:pt x="887" y="232"/>
                      <a:pt x="848" y="194"/>
                      <a:pt x="810" y="155"/>
                    </a:cubicBezTo>
                    <a:cubicBezTo>
                      <a:pt x="771" y="116"/>
                      <a:pt x="771" y="78"/>
                      <a:pt x="733" y="78"/>
                    </a:cubicBezTo>
                    <a:cubicBezTo>
                      <a:pt x="694" y="39"/>
                      <a:pt x="655" y="39"/>
                      <a:pt x="617" y="1"/>
                    </a:cubicBezTo>
                    <a:close/>
                  </a:path>
                </a:pathLst>
              </a:custGeom>
              <a:solidFill>
                <a:srgbClr val="9241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969" name="Google Shape;3969;p57"/>
            <p:cNvSpPr/>
            <p:nvPr/>
          </p:nvSpPr>
          <p:spPr>
            <a:xfrm>
              <a:off x="7242600" y="3921775"/>
              <a:ext cx="980100" cy="130200"/>
            </a:xfrm>
            <a:prstGeom prst="ellipse">
              <a:avLst/>
            </a:prstGeom>
            <a:solidFill>
              <a:schemeClr val="accent3"/>
            </a:solidFill>
            <a:ln w="9525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70" name="Google Shape;3970;p57"/>
          <p:cNvSpPr/>
          <p:nvPr/>
        </p:nvSpPr>
        <p:spPr>
          <a:xfrm>
            <a:off x="-50758" y="4136300"/>
            <a:ext cx="9203975" cy="1907939"/>
          </a:xfrm>
          <a:custGeom>
            <a:avLst/>
            <a:gdLst/>
            <a:ahLst/>
            <a:cxnLst/>
            <a:rect l="l" t="t" r="r" b="b"/>
            <a:pathLst>
              <a:path w="208849" h="71781" extrusionOk="0">
                <a:moveTo>
                  <a:pt x="0" y="14286"/>
                </a:moveTo>
                <a:lnTo>
                  <a:pt x="0" y="71780"/>
                </a:lnTo>
                <a:lnTo>
                  <a:pt x="208848" y="71780"/>
                </a:lnTo>
                <a:lnTo>
                  <a:pt x="208848" y="1504"/>
                </a:lnTo>
                <a:cubicBezTo>
                  <a:pt x="200502" y="777"/>
                  <a:pt x="179650" y="0"/>
                  <a:pt x="153635" y="0"/>
                </a:cubicBezTo>
                <a:lnTo>
                  <a:pt x="153635" y="0"/>
                </a:lnTo>
                <a:cubicBezTo>
                  <a:pt x="104387" y="0"/>
                  <a:pt x="36642" y="2807"/>
                  <a:pt x="0" y="14286"/>
                </a:cubicBezTo>
                <a:close/>
              </a:path>
            </a:pathLst>
          </a:custGeom>
          <a:solidFill>
            <a:schemeClr val="accent3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1" name="Google Shape;3971;p57"/>
          <p:cNvSpPr/>
          <p:nvPr/>
        </p:nvSpPr>
        <p:spPr>
          <a:xfrm>
            <a:off x="-30375" y="4712350"/>
            <a:ext cx="9203742" cy="1065825"/>
          </a:xfrm>
          <a:custGeom>
            <a:avLst/>
            <a:gdLst/>
            <a:ahLst/>
            <a:cxnLst/>
            <a:rect l="l" t="t" r="r" b="b"/>
            <a:pathLst>
              <a:path w="212533" h="42633" extrusionOk="0">
                <a:moveTo>
                  <a:pt x="212533" y="19299"/>
                </a:moveTo>
                <a:lnTo>
                  <a:pt x="212533" y="42633"/>
                </a:lnTo>
                <a:lnTo>
                  <a:pt x="0" y="42633"/>
                </a:lnTo>
                <a:lnTo>
                  <a:pt x="0" y="1"/>
                </a:lnTo>
                <a:cubicBezTo>
                  <a:pt x="5790" y="151"/>
                  <a:pt x="11604" y="327"/>
                  <a:pt x="17394" y="552"/>
                </a:cubicBezTo>
                <a:cubicBezTo>
                  <a:pt x="17695" y="552"/>
                  <a:pt x="18021" y="552"/>
                  <a:pt x="18321" y="577"/>
                </a:cubicBezTo>
                <a:cubicBezTo>
                  <a:pt x="18472" y="577"/>
                  <a:pt x="18597" y="577"/>
                  <a:pt x="18747" y="577"/>
                </a:cubicBezTo>
                <a:cubicBezTo>
                  <a:pt x="18923" y="602"/>
                  <a:pt x="19123" y="602"/>
                  <a:pt x="19299" y="602"/>
                </a:cubicBezTo>
                <a:cubicBezTo>
                  <a:pt x="19650" y="627"/>
                  <a:pt x="19975" y="627"/>
                  <a:pt x="20326" y="653"/>
                </a:cubicBezTo>
                <a:cubicBezTo>
                  <a:pt x="20477" y="653"/>
                  <a:pt x="20627" y="653"/>
                  <a:pt x="20752" y="678"/>
                </a:cubicBezTo>
                <a:cubicBezTo>
                  <a:pt x="28823" y="978"/>
                  <a:pt x="36843" y="1354"/>
                  <a:pt x="44863" y="1780"/>
                </a:cubicBezTo>
                <a:cubicBezTo>
                  <a:pt x="45740" y="1830"/>
                  <a:pt x="46592" y="1881"/>
                  <a:pt x="47469" y="1931"/>
                </a:cubicBezTo>
                <a:cubicBezTo>
                  <a:pt x="47795" y="1931"/>
                  <a:pt x="48121" y="1956"/>
                  <a:pt x="48472" y="1981"/>
                </a:cubicBezTo>
                <a:lnTo>
                  <a:pt x="48472" y="1981"/>
                </a:lnTo>
                <a:cubicBezTo>
                  <a:pt x="49174" y="2006"/>
                  <a:pt x="49900" y="2056"/>
                  <a:pt x="50627" y="2106"/>
                </a:cubicBezTo>
                <a:cubicBezTo>
                  <a:pt x="58823" y="2557"/>
                  <a:pt x="66993" y="3084"/>
                  <a:pt x="75139" y="3660"/>
                </a:cubicBezTo>
                <a:cubicBezTo>
                  <a:pt x="75339" y="3685"/>
                  <a:pt x="75540" y="3685"/>
                  <a:pt x="75740" y="3710"/>
                </a:cubicBezTo>
                <a:cubicBezTo>
                  <a:pt x="88723" y="4638"/>
                  <a:pt x="101630" y="5715"/>
                  <a:pt x="114512" y="6943"/>
                </a:cubicBezTo>
                <a:lnTo>
                  <a:pt x="114537" y="6943"/>
                </a:lnTo>
                <a:cubicBezTo>
                  <a:pt x="114838" y="6968"/>
                  <a:pt x="115139" y="7018"/>
                  <a:pt x="115415" y="7044"/>
                </a:cubicBezTo>
                <a:cubicBezTo>
                  <a:pt x="115715" y="7069"/>
                  <a:pt x="116016" y="7094"/>
                  <a:pt x="116317" y="7119"/>
                </a:cubicBezTo>
                <a:cubicBezTo>
                  <a:pt x="116593" y="7144"/>
                  <a:pt x="116868" y="7169"/>
                  <a:pt x="117144" y="7194"/>
                </a:cubicBezTo>
                <a:cubicBezTo>
                  <a:pt x="117470" y="7219"/>
                  <a:pt x="117770" y="7269"/>
                  <a:pt x="118071" y="7294"/>
                </a:cubicBezTo>
                <a:cubicBezTo>
                  <a:pt x="118372" y="7319"/>
                  <a:pt x="118673" y="7344"/>
                  <a:pt x="118973" y="7394"/>
                </a:cubicBezTo>
                <a:cubicBezTo>
                  <a:pt x="146142" y="10051"/>
                  <a:pt x="173134" y="13384"/>
                  <a:pt x="199926" y="17369"/>
                </a:cubicBezTo>
                <a:cubicBezTo>
                  <a:pt x="200252" y="17420"/>
                  <a:pt x="200603" y="17470"/>
                  <a:pt x="200929" y="17520"/>
                </a:cubicBezTo>
                <a:cubicBezTo>
                  <a:pt x="204788" y="18096"/>
                  <a:pt x="208673" y="18698"/>
                  <a:pt x="212533" y="19299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509F6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2" name="Google Shape;3972;p57"/>
          <p:cNvSpPr/>
          <p:nvPr/>
        </p:nvSpPr>
        <p:spPr>
          <a:xfrm>
            <a:off x="2094625" y="4323000"/>
            <a:ext cx="47025" cy="130350"/>
          </a:xfrm>
          <a:custGeom>
            <a:avLst/>
            <a:gdLst/>
            <a:ahLst/>
            <a:cxnLst/>
            <a:rect l="l" t="t" r="r" b="b"/>
            <a:pathLst>
              <a:path w="1881" h="5214" extrusionOk="0">
                <a:moveTo>
                  <a:pt x="252" y="4211"/>
                </a:moveTo>
                <a:cubicBezTo>
                  <a:pt x="803" y="3058"/>
                  <a:pt x="1028" y="1780"/>
                  <a:pt x="928" y="477"/>
                </a:cubicBezTo>
                <a:cubicBezTo>
                  <a:pt x="928" y="226"/>
                  <a:pt x="1154" y="1"/>
                  <a:pt x="1354" y="1"/>
                </a:cubicBezTo>
                <a:cubicBezTo>
                  <a:pt x="1605" y="1"/>
                  <a:pt x="1755" y="226"/>
                  <a:pt x="1780" y="477"/>
                </a:cubicBezTo>
                <a:cubicBezTo>
                  <a:pt x="1881" y="1931"/>
                  <a:pt x="1605" y="3409"/>
                  <a:pt x="978" y="4688"/>
                </a:cubicBezTo>
                <a:cubicBezTo>
                  <a:pt x="728" y="5214"/>
                  <a:pt x="1" y="4738"/>
                  <a:pt x="252" y="4211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3" name="Google Shape;3973;p57"/>
          <p:cNvSpPr/>
          <p:nvPr/>
        </p:nvSpPr>
        <p:spPr>
          <a:xfrm>
            <a:off x="2062050" y="4333025"/>
            <a:ext cx="31975" cy="102800"/>
          </a:xfrm>
          <a:custGeom>
            <a:avLst/>
            <a:gdLst/>
            <a:ahLst/>
            <a:cxnLst/>
            <a:rect l="l" t="t" r="r" b="b"/>
            <a:pathLst>
              <a:path w="1279" h="4112" extrusionOk="0">
                <a:moveTo>
                  <a:pt x="452" y="26"/>
                </a:moveTo>
                <a:cubicBezTo>
                  <a:pt x="702" y="26"/>
                  <a:pt x="853" y="226"/>
                  <a:pt x="878" y="477"/>
                </a:cubicBezTo>
                <a:cubicBezTo>
                  <a:pt x="1003" y="1530"/>
                  <a:pt x="1103" y="2582"/>
                  <a:pt x="1229" y="3635"/>
                </a:cubicBezTo>
                <a:cubicBezTo>
                  <a:pt x="1279" y="3886"/>
                  <a:pt x="1028" y="4111"/>
                  <a:pt x="828" y="4111"/>
                </a:cubicBezTo>
                <a:cubicBezTo>
                  <a:pt x="577" y="4086"/>
                  <a:pt x="427" y="3886"/>
                  <a:pt x="402" y="3635"/>
                </a:cubicBezTo>
                <a:cubicBezTo>
                  <a:pt x="276" y="2582"/>
                  <a:pt x="151" y="1530"/>
                  <a:pt x="26" y="477"/>
                </a:cubicBezTo>
                <a:cubicBezTo>
                  <a:pt x="1" y="251"/>
                  <a:pt x="251" y="1"/>
                  <a:pt x="452" y="2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974" name="Google Shape;3974;p57"/>
          <p:cNvSpPr/>
          <p:nvPr/>
        </p:nvSpPr>
        <p:spPr>
          <a:xfrm>
            <a:off x="2011925" y="4316750"/>
            <a:ext cx="45150" cy="120950"/>
          </a:xfrm>
          <a:custGeom>
            <a:avLst/>
            <a:gdLst/>
            <a:ahLst/>
            <a:cxnLst/>
            <a:rect l="l" t="t" r="r" b="b"/>
            <a:pathLst>
              <a:path w="1806" h="4838" extrusionOk="0">
                <a:moveTo>
                  <a:pt x="201" y="376"/>
                </a:moveTo>
                <a:cubicBezTo>
                  <a:pt x="226" y="125"/>
                  <a:pt x="527" y="0"/>
                  <a:pt x="727" y="50"/>
                </a:cubicBezTo>
                <a:cubicBezTo>
                  <a:pt x="953" y="125"/>
                  <a:pt x="1053" y="376"/>
                  <a:pt x="1003" y="652"/>
                </a:cubicBezTo>
                <a:cubicBezTo>
                  <a:pt x="828" y="1830"/>
                  <a:pt x="1103" y="3058"/>
                  <a:pt x="1680" y="4060"/>
                </a:cubicBezTo>
                <a:cubicBezTo>
                  <a:pt x="1805" y="4261"/>
                  <a:pt x="1730" y="4587"/>
                  <a:pt x="1529" y="4712"/>
                </a:cubicBezTo>
                <a:cubicBezTo>
                  <a:pt x="1329" y="4837"/>
                  <a:pt x="1078" y="4737"/>
                  <a:pt x="953" y="4537"/>
                </a:cubicBezTo>
                <a:cubicBezTo>
                  <a:pt x="251" y="3308"/>
                  <a:pt x="1" y="1830"/>
                  <a:pt x="201" y="376"/>
                </a:cubicBezTo>
                <a:close/>
              </a:path>
            </a:pathLst>
          </a:custGeom>
          <a:solidFill>
            <a:srgbClr val="509F6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75" name="Google Shape;3975;p57"/>
          <p:cNvGrpSpPr/>
          <p:nvPr/>
        </p:nvGrpSpPr>
        <p:grpSpPr>
          <a:xfrm>
            <a:off x="2737013" y="4312063"/>
            <a:ext cx="165700" cy="152200"/>
            <a:chOff x="12352975" y="1673700"/>
            <a:chExt cx="165700" cy="152200"/>
          </a:xfrm>
        </p:grpSpPr>
        <p:sp>
          <p:nvSpPr>
            <p:cNvPr id="3976" name="Google Shape;3976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57"/>
          <p:cNvGrpSpPr/>
          <p:nvPr/>
        </p:nvGrpSpPr>
        <p:grpSpPr>
          <a:xfrm>
            <a:off x="3329028" y="4112708"/>
            <a:ext cx="165689" cy="151404"/>
            <a:chOff x="11451450" y="1133375"/>
            <a:chExt cx="335200" cy="306300"/>
          </a:xfrm>
        </p:grpSpPr>
        <p:sp>
          <p:nvSpPr>
            <p:cNvPr id="3984" name="Google Shape;3984;p57"/>
            <p:cNvSpPr/>
            <p:nvPr/>
          </p:nvSpPr>
          <p:spPr>
            <a:xfrm>
              <a:off x="11451450" y="1136750"/>
              <a:ext cx="335200" cy="298075"/>
            </a:xfrm>
            <a:custGeom>
              <a:avLst/>
              <a:gdLst/>
              <a:ahLst/>
              <a:cxnLst/>
              <a:rect l="l" t="t" r="r" b="b"/>
              <a:pathLst>
                <a:path w="13408" h="11923" extrusionOk="0">
                  <a:moveTo>
                    <a:pt x="7610" y="0"/>
                  </a:moveTo>
                  <a:cubicBezTo>
                    <a:pt x="7359" y="0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56" y="622"/>
                    <a:pt x="6713" y="689"/>
                    <a:pt x="6579" y="689"/>
                  </a:cubicBezTo>
                  <a:cubicBezTo>
                    <a:pt x="6454" y="689"/>
                    <a:pt x="6336" y="631"/>
                    <a:pt x="6281" y="520"/>
                  </a:cubicBezTo>
                  <a:lnTo>
                    <a:pt x="6242" y="482"/>
                  </a:lnTo>
                  <a:cubicBezTo>
                    <a:pt x="6121" y="260"/>
                    <a:pt x="5885" y="144"/>
                    <a:pt x="5642" y="144"/>
                  </a:cubicBezTo>
                  <a:cubicBezTo>
                    <a:pt x="5421" y="144"/>
                    <a:pt x="5195" y="241"/>
                    <a:pt x="5048" y="443"/>
                  </a:cubicBezTo>
                  <a:cubicBezTo>
                    <a:pt x="4701" y="983"/>
                    <a:pt x="4470" y="1638"/>
                    <a:pt x="4431" y="2254"/>
                  </a:cubicBezTo>
                  <a:cubicBezTo>
                    <a:pt x="4354" y="2755"/>
                    <a:pt x="4431" y="3256"/>
                    <a:pt x="4547" y="3718"/>
                  </a:cubicBezTo>
                  <a:cubicBezTo>
                    <a:pt x="4004" y="3463"/>
                    <a:pt x="3409" y="3313"/>
                    <a:pt x="2804" y="3313"/>
                  </a:cubicBezTo>
                  <a:cubicBezTo>
                    <a:pt x="2679" y="3313"/>
                    <a:pt x="2554" y="3319"/>
                    <a:pt x="2428" y="3333"/>
                  </a:cubicBezTo>
                  <a:cubicBezTo>
                    <a:pt x="1773" y="3371"/>
                    <a:pt x="1118" y="3602"/>
                    <a:pt x="579" y="3949"/>
                  </a:cubicBezTo>
                  <a:cubicBezTo>
                    <a:pt x="155" y="4219"/>
                    <a:pt x="193" y="4912"/>
                    <a:pt x="617" y="5143"/>
                  </a:cubicBezTo>
                  <a:lnTo>
                    <a:pt x="656" y="5143"/>
                  </a:lnTo>
                  <a:cubicBezTo>
                    <a:pt x="887" y="5298"/>
                    <a:pt x="887" y="5683"/>
                    <a:pt x="617" y="5837"/>
                  </a:cubicBezTo>
                  <a:lnTo>
                    <a:pt x="540" y="5875"/>
                  </a:lnTo>
                  <a:cubicBezTo>
                    <a:pt x="1" y="6107"/>
                    <a:pt x="1" y="6877"/>
                    <a:pt x="502" y="7147"/>
                  </a:cubicBezTo>
                  <a:cubicBezTo>
                    <a:pt x="1324" y="7540"/>
                    <a:pt x="2245" y="7767"/>
                    <a:pt x="3144" y="7767"/>
                  </a:cubicBezTo>
                  <a:cubicBezTo>
                    <a:pt x="3213" y="7767"/>
                    <a:pt x="3283" y="7766"/>
                    <a:pt x="3353" y="7763"/>
                  </a:cubicBezTo>
                  <a:lnTo>
                    <a:pt x="3353" y="7763"/>
                  </a:lnTo>
                  <a:cubicBezTo>
                    <a:pt x="3237" y="7917"/>
                    <a:pt x="3160" y="8110"/>
                    <a:pt x="3083" y="8264"/>
                  </a:cubicBezTo>
                  <a:cubicBezTo>
                    <a:pt x="2813" y="8880"/>
                    <a:pt x="2698" y="9535"/>
                    <a:pt x="2736" y="10190"/>
                  </a:cubicBezTo>
                  <a:cubicBezTo>
                    <a:pt x="2765" y="10563"/>
                    <a:pt x="3093" y="10830"/>
                    <a:pt x="3434" y="10830"/>
                  </a:cubicBezTo>
                  <a:cubicBezTo>
                    <a:pt x="3550" y="10830"/>
                    <a:pt x="3668" y="10799"/>
                    <a:pt x="3776" y="10730"/>
                  </a:cubicBezTo>
                  <a:lnTo>
                    <a:pt x="3815" y="10730"/>
                  </a:lnTo>
                  <a:cubicBezTo>
                    <a:pt x="3871" y="10692"/>
                    <a:pt x="3933" y="10676"/>
                    <a:pt x="3996" y="10676"/>
                  </a:cubicBezTo>
                  <a:cubicBezTo>
                    <a:pt x="4191" y="10676"/>
                    <a:pt x="4384" y="10843"/>
                    <a:pt x="4354" y="11076"/>
                  </a:cubicBezTo>
                  <a:lnTo>
                    <a:pt x="4354" y="11154"/>
                  </a:lnTo>
                  <a:cubicBezTo>
                    <a:pt x="4326" y="11613"/>
                    <a:pt x="4682" y="11923"/>
                    <a:pt x="5074" y="11923"/>
                  </a:cubicBezTo>
                  <a:cubicBezTo>
                    <a:pt x="5207" y="11923"/>
                    <a:pt x="5344" y="11887"/>
                    <a:pt x="5472" y="11808"/>
                  </a:cubicBezTo>
                  <a:cubicBezTo>
                    <a:pt x="6127" y="11346"/>
                    <a:pt x="6704" y="10768"/>
                    <a:pt x="7128" y="10075"/>
                  </a:cubicBezTo>
                  <a:cubicBezTo>
                    <a:pt x="7745" y="10768"/>
                    <a:pt x="8515" y="11308"/>
                    <a:pt x="9363" y="11654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691"/>
                  </a:lnTo>
                  <a:cubicBezTo>
                    <a:pt x="10219" y="10453"/>
                    <a:pt x="10421" y="10216"/>
                    <a:pt x="10655" y="10216"/>
                  </a:cubicBezTo>
                  <a:cubicBezTo>
                    <a:pt x="10686" y="10216"/>
                    <a:pt x="10718" y="10220"/>
                    <a:pt x="10750" y="10229"/>
                  </a:cubicBezTo>
                  <a:lnTo>
                    <a:pt x="10788" y="10229"/>
                  </a:lnTo>
                  <a:cubicBezTo>
                    <a:pt x="10866" y="10261"/>
                    <a:pt x="10946" y="10276"/>
                    <a:pt x="11025" y="10276"/>
                  </a:cubicBezTo>
                  <a:cubicBezTo>
                    <a:pt x="11415" y="10276"/>
                    <a:pt x="11777" y="9913"/>
                    <a:pt x="11713" y="9497"/>
                  </a:cubicBezTo>
                  <a:cubicBezTo>
                    <a:pt x="11597" y="8842"/>
                    <a:pt x="11366" y="8226"/>
                    <a:pt x="10942" y="7686"/>
                  </a:cubicBezTo>
                  <a:cubicBezTo>
                    <a:pt x="10865" y="7571"/>
                    <a:pt x="10750" y="7455"/>
                    <a:pt x="10634" y="7339"/>
                  </a:cubicBezTo>
                  <a:cubicBezTo>
                    <a:pt x="11405" y="7262"/>
                    <a:pt x="12175" y="7070"/>
                    <a:pt x="12869" y="6723"/>
                  </a:cubicBezTo>
                  <a:cubicBezTo>
                    <a:pt x="13408" y="6453"/>
                    <a:pt x="13408" y="5721"/>
                    <a:pt x="12869" y="5452"/>
                  </a:cubicBezTo>
                  <a:lnTo>
                    <a:pt x="12792" y="5413"/>
                  </a:lnTo>
                  <a:cubicBezTo>
                    <a:pt x="12522" y="5259"/>
                    <a:pt x="12483" y="4912"/>
                    <a:pt x="12753" y="4758"/>
                  </a:cubicBezTo>
                  <a:cubicBezTo>
                    <a:pt x="12753" y="4758"/>
                    <a:pt x="12753" y="4758"/>
                    <a:pt x="12753" y="4720"/>
                  </a:cubicBezTo>
                  <a:cubicBezTo>
                    <a:pt x="13215" y="4488"/>
                    <a:pt x="13254" y="3834"/>
                    <a:pt x="12830" y="3564"/>
                  </a:cubicBezTo>
                  <a:cubicBezTo>
                    <a:pt x="12291" y="3179"/>
                    <a:pt x="11636" y="2947"/>
                    <a:pt x="10981" y="2909"/>
                  </a:cubicBezTo>
                  <a:cubicBezTo>
                    <a:pt x="10855" y="2896"/>
                    <a:pt x="10730" y="2889"/>
                    <a:pt x="10604" y="2889"/>
                  </a:cubicBezTo>
                  <a:cubicBezTo>
                    <a:pt x="10000" y="2889"/>
                    <a:pt x="9404" y="3039"/>
                    <a:pt x="8862" y="3294"/>
                  </a:cubicBezTo>
                  <a:cubicBezTo>
                    <a:pt x="8900" y="2292"/>
                    <a:pt x="8708" y="1291"/>
                    <a:pt x="8245" y="405"/>
                  </a:cubicBezTo>
                  <a:cubicBezTo>
                    <a:pt x="8111" y="135"/>
                    <a:pt x="7860" y="0"/>
                    <a:pt x="7610" y="0"/>
                  </a:cubicBezTo>
                  <a:close/>
                </a:path>
              </a:pathLst>
            </a:custGeom>
            <a:solidFill>
              <a:srgbClr val="FFEBE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11451450" y="1133375"/>
              <a:ext cx="335200" cy="306300"/>
            </a:xfrm>
            <a:custGeom>
              <a:avLst/>
              <a:gdLst/>
              <a:ahLst/>
              <a:cxnLst/>
              <a:rect l="l" t="t" r="r" b="b"/>
              <a:pathLst>
                <a:path w="13408" h="12252" fill="none" extrusionOk="0">
                  <a:moveTo>
                    <a:pt x="12869" y="5587"/>
                  </a:moveTo>
                  <a:lnTo>
                    <a:pt x="12792" y="5548"/>
                  </a:lnTo>
                  <a:cubicBezTo>
                    <a:pt x="12522" y="5394"/>
                    <a:pt x="12483" y="5047"/>
                    <a:pt x="12753" y="4893"/>
                  </a:cubicBezTo>
                  <a:cubicBezTo>
                    <a:pt x="12753" y="4893"/>
                    <a:pt x="12753" y="4893"/>
                    <a:pt x="12753" y="4855"/>
                  </a:cubicBezTo>
                  <a:cubicBezTo>
                    <a:pt x="13215" y="4623"/>
                    <a:pt x="13254" y="3969"/>
                    <a:pt x="12830" y="3699"/>
                  </a:cubicBezTo>
                  <a:cubicBezTo>
                    <a:pt x="12291" y="3314"/>
                    <a:pt x="11636" y="3082"/>
                    <a:pt x="10981" y="3044"/>
                  </a:cubicBezTo>
                  <a:cubicBezTo>
                    <a:pt x="10249" y="2967"/>
                    <a:pt x="9517" y="3121"/>
                    <a:pt x="8862" y="3429"/>
                  </a:cubicBezTo>
                  <a:cubicBezTo>
                    <a:pt x="8900" y="2427"/>
                    <a:pt x="8708" y="1426"/>
                    <a:pt x="8245" y="540"/>
                  </a:cubicBezTo>
                  <a:cubicBezTo>
                    <a:pt x="7976" y="0"/>
                    <a:pt x="7244" y="0"/>
                    <a:pt x="6974" y="540"/>
                  </a:cubicBezTo>
                  <a:lnTo>
                    <a:pt x="6936" y="617"/>
                  </a:lnTo>
                  <a:cubicBezTo>
                    <a:pt x="6781" y="886"/>
                    <a:pt x="6396" y="886"/>
                    <a:pt x="6281" y="655"/>
                  </a:cubicBezTo>
                  <a:lnTo>
                    <a:pt x="6242" y="617"/>
                  </a:lnTo>
                  <a:cubicBezTo>
                    <a:pt x="6011" y="193"/>
                    <a:pt x="5356" y="154"/>
                    <a:pt x="5048" y="578"/>
                  </a:cubicBezTo>
                  <a:cubicBezTo>
                    <a:pt x="4701" y="1118"/>
                    <a:pt x="4470" y="1773"/>
                    <a:pt x="4431" y="2389"/>
                  </a:cubicBezTo>
                  <a:cubicBezTo>
                    <a:pt x="4354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6"/>
                    <a:pt x="1118" y="3737"/>
                    <a:pt x="579" y="4084"/>
                  </a:cubicBezTo>
                  <a:cubicBezTo>
                    <a:pt x="155" y="4354"/>
                    <a:pt x="193" y="5047"/>
                    <a:pt x="617" y="5278"/>
                  </a:cubicBezTo>
                  <a:cubicBezTo>
                    <a:pt x="617" y="5278"/>
                    <a:pt x="617" y="5278"/>
                    <a:pt x="656" y="5278"/>
                  </a:cubicBezTo>
                  <a:cubicBezTo>
                    <a:pt x="887" y="5433"/>
                    <a:pt x="887" y="5818"/>
                    <a:pt x="617" y="5972"/>
                  </a:cubicBezTo>
                  <a:lnTo>
                    <a:pt x="540" y="6010"/>
                  </a:lnTo>
                  <a:cubicBezTo>
                    <a:pt x="1" y="6242"/>
                    <a:pt x="1" y="7012"/>
                    <a:pt x="502" y="7282"/>
                  </a:cubicBezTo>
                  <a:cubicBezTo>
                    <a:pt x="1388" y="7706"/>
                    <a:pt x="2389" y="7937"/>
                    <a:pt x="3353" y="7898"/>
                  </a:cubicBezTo>
                  <a:cubicBezTo>
                    <a:pt x="3237" y="8052"/>
                    <a:pt x="3160" y="8245"/>
                    <a:pt x="3083" y="8399"/>
                  </a:cubicBezTo>
                  <a:cubicBezTo>
                    <a:pt x="2813" y="9015"/>
                    <a:pt x="2698" y="9670"/>
                    <a:pt x="2736" y="10325"/>
                  </a:cubicBezTo>
                  <a:cubicBezTo>
                    <a:pt x="2775" y="10826"/>
                    <a:pt x="3353" y="11134"/>
                    <a:pt x="3776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46" y="10711"/>
                    <a:pt x="4393" y="10903"/>
                    <a:pt x="4354" y="11211"/>
                  </a:cubicBezTo>
                  <a:lnTo>
                    <a:pt x="4354" y="11289"/>
                  </a:lnTo>
                  <a:cubicBezTo>
                    <a:pt x="4316" y="11905"/>
                    <a:pt x="4971" y="12252"/>
                    <a:pt x="5472" y="11943"/>
                  </a:cubicBezTo>
                  <a:cubicBezTo>
                    <a:pt x="6127" y="11481"/>
                    <a:pt x="6704" y="10903"/>
                    <a:pt x="7128" y="10210"/>
                  </a:cubicBezTo>
                  <a:cubicBezTo>
                    <a:pt x="7745" y="10903"/>
                    <a:pt x="8515" y="11443"/>
                    <a:pt x="9363" y="11789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26"/>
                  </a:lnTo>
                  <a:cubicBezTo>
                    <a:pt x="10210" y="10557"/>
                    <a:pt x="10480" y="10287"/>
                    <a:pt x="10750" y="10364"/>
                  </a:cubicBezTo>
                  <a:cubicBezTo>
                    <a:pt x="10750" y="10364"/>
                    <a:pt x="10788" y="10364"/>
                    <a:pt x="10788" y="10364"/>
                  </a:cubicBezTo>
                  <a:cubicBezTo>
                    <a:pt x="11251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42" y="7821"/>
                  </a:cubicBezTo>
                  <a:cubicBezTo>
                    <a:pt x="10865" y="7706"/>
                    <a:pt x="10750" y="7590"/>
                    <a:pt x="10634" y="7474"/>
                  </a:cubicBezTo>
                  <a:cubicBezTo>
                    <a:pt x="11405" y="7397"/>
                    <a:pt x="12175" y="7205"/>
                    <a:pt x="12869" y="6858"/>
                  </a:cubicBezTo>
                  <a:cubicBezTo>
                    <a:pt x="13408" y="6588"/>
                    <a:pt x="13408" y="5856"/>
                    <a:pt x="12869" y="558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924138"/>
              </a:solidFill>
              <a:prstDash val="solid"/>
              <a:miter lim="3852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11612300" y="1248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7" y="29"/>
                  </a:cubicBezTo>
                  <a:cubicBezTo>
                    <a:pt x="309" y="29"/>
                    <a:pt x="270" y="29"/>
                    <a:pt x="232" y="68"/>
                  </a:cubicBezTo>
                  <a:cubicBezTo>
                    <a:pt x="193" y="107"/>
                    <a:pt x="155" y="107"/>
                    <a:pt x="155" y="145"/>
                  </a:cubicBezTo>
                  <a:cubicBezTo>
                    <a:pt x="116" y="184"/>
                    <a:pt x="78" y="222"/>
                    <a:pt x="78" y="261"/>
                  </a:cubicBezTo>
                  <a:cubicBezTo>
                    <a:pt x="39" y="299"/>
                    <a:pt x="39" y="338"/>
                    <a:pt x="39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0"/>
                    <a:pt x="1" y="530"/>
                    <a:pt x="39" y="569"/>
                  </a:cubicBezTo>
                  <a:cubicBezTo>
                    <a:pt x="39" y="607"/>
                    <a:pt x="39" y="646"/>
                    <a:pt x="78" y="646"/>
                  </a:cubicBezTo>
                  <a:cubicBezTo>
                    <a:pt x="78" y="684"/>
                    <a:pt x="116" y="723"/>
                    <a:pt x="116" y="761"/>
                  </a:cubicBezTo>
                  <a:cubicBezTo>
                    <a:pt x="155" y="800"/>
                    <a:pt x="193" y="800"/>
                    <a:pt x="232" y="839"/>
                  </a:cubicBezTo>
                  <a:cubicBezTo>
                    <a:pt x="270" y="877"/>
                    <a:pt x="309" y="877"/>
                    <a:pt x="347" y="877"/>
                  </a:cubicBezTo>
                  <a:cubicBezTo>
                    <a:pt x="386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617" y="877"/>
                    <a:pt x="617" y="877"/>
                  </a:cubicBezTo>
                  <a:cubicBezTo>
                    <a:pt x="656" y="877"/>
                    <a:pt x="656" y="877"/>
                    <a:pt x="694" y="839"/>
                  </a:cubicBezTo>
                  <a:cubicBezTo>
                    <a:pt x="733" y="839"/>
                    <a:pt x="733" y="839"/>
                    <a:pt x="771" y="800"/>
                  </a:cubicBezTo>
                  <a:cubicBezTo>
                    <a:pt x="771" y="800"/>
                    <a:pt x="771" y="800"/>
                    <a:pt x="810" y="761"/>
                  </a:cubicBezTo>
                  <a:cubicBezTo>
                    <a:pt x="810" y="761"/>
                    <a:pt x="848" y="723"/>
                    <a:pt x="848" y="684"/>
                  </a:cubicBezTo>
                  <a:cubicBezTo>
                    <a:pt x="887" y="646"/>
                    <a:pt x="887" y="607"/>
                    <a:pt x="925" y="569"/>
                  </a:cubicBezTo>
                  <a:cubicBezTo>
                    <a:pt x="925" y="530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810" y="145"/>
                    <a:pt x="771" y="107"/>
                    <a:pt x="733" y="68"/>
                  </a:cubicBezTo>
                  <a:cubicBezTo>
                    <a:pt x="694" y="68"/>
                    <a:pt x="656" y="29"/>
                    <a:pt x="617" y="29"/>
                  </a:cubicBezTo>
                  <a:lnTo>
                    <a:pt x="502" y="29"/>
                  </a:lnTo>
                  <a:cubicBezTo>
                    <a:pt x="489" y="17"/>
                    <a:pt x="480" y="12"/>
                    <a:pt x="474" y="12"/>
                  </a:cubicBezTo>
                  <a:cubicBezTo>
                    <a:pt x="463" y="12"/>
                    <a:pt x="463" y="29"/>
                    <a:pt x="463" y="29"/>
                  </a:cubicBez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11579550" y="1274225"/>
              <a:ext cx="23150" cy="22900"/>
            </a:xfrm>
            <a:custGeom>
              <a:avLst/>
              <a:gdLst/>
              <a:ahLst/>
              <a:cxnLst/>
              <a:rect l="l" t="t" r="r" b="b"/>
              <a:pathLst>
                <a:path w="926" h="916" extrusionOk="0">
                  <a:moveTo>
                    <a:pt x="405" y="1"/>
                  </a:moveTo>
                  <a:cubicBezTo>
                    <a:pt x="386" y="1"/>
                    <a:pt x="367" y="10"/>
                    <a:pt x="348" y="30"/>
                  </a:cubicBezTo>
                  <a:cubicBezTo>
                    <a:pt x="309" y="30"/>
                    <a:pt x="271" y="30"/>
                    <a:pt x="232" y="68"/>
                  </a:cubicBezTo>
                  <a:cubicBezTo>
                    <a:pt x="193" y="68"/>
                    <a:pt x="155" y="107"/>
                    <a:pt x="116" y="145"/>
                  </a:cubicBezTo>
                  <a:cubicBezTo>
                    <a:pt x="116" y="184"/>
                    <a:pt x="78" y="222"/>
                    <a:pt x="39" y="261"/>
                  </a:cubicBezTo>
                  <a:cubicBezTo>
                    <a:pt x="39" y="299"/>
                    <a:pt x="1" y="338"/>
                    <a:pt x="1" y="376"/>
                  </a:cubicBezTo>
                  <a:cubicBezTo>
                    <a:pt x="1" y="415"/>
                    <a:pt x="1" y="453"/>
                    <a:pt x="1" y="492"/>
                  </a:cubicBezTo>
                  <a:cubicBezTo>
                    <a:pt x="1" y="531"/>
                    <a:pt x="1" y="531"/>
                    <a:pt x="1" y="569"/>
                  </a:cubicBezTo>
                  <a:cubicBezTo>
                    <a:pt x="39" y="608"/>
                    <a:pt x="39" y="646"/>
                    <a:pt x="39" y="646"/>
                  </a:cubicBezTo>
                  <a:cubicBezTo>
                    <a:pt x="78" y="685"/>
                    <a:pt x="78" y="723"/>
                    <a:pt x="116" y="762"/>
                  </a:cubicBezTo>
                  <a:cubicBezTo>
                    <a:pt x="155" y="800"/>
                    <a:pt x="193" y="800"/>
                    <a:pt x="193" y="839"/>
                  </a:cubicBezTo>
                  <a:cubicBezTo>
                    <a:pt x="232" y="877"/>
                    <a:pt x="271" y="877"/>
                    <a:pt x="309" y="877"/>
                  </a:cubicBezTo>
                  <a:cubicBezTo>
                    <a:pt x="348" y="916"/>
                    <a:pt x="425" y="916"/>
                    <a:pt x="463" y="916"/>
                  </a:cubicBezTo>
                  <a:lnTo>
                    <a:pt x="579" y="916"/>
                  </a:lnTo>
                  <a:cubicBezTo>
                    <a:pt x="579" y="916"/>
                    <a:pt x="579" y="877"/>
                    <a:pt x="617" y="877"/>
                  </a:cubicBezTo>
                  <a:cubicBezTo>
                    <a:pt x="617" y="877"/>
                    <a:pt x="656" y="877"/>
                    <a:pt x="694" y="839"/>
                  </a:cubicBezTo>
                  <a:cubicBezTo>
                    <a:pt x="694" y="839"/>
                    <a:pt x="733" y="800"/>
                    <a:pt x="771" y="800"/>
                  </a:cubicBezTo>
                  <a:cubicBezTo>
                    <a:pt x="771" y="800"/>
                    <a:pt x="771" y="800"/>
                    <a:pt x="771" y="762"/>
                  </a:cubicBezTo>
                  <a:cubicBezTo>
                    <a:pt x="810" y="762"/>
                    <a:pt x="848" y="723"/>
                    <a:pt x="848" y="685"/>
                  </a:cubicBezTo>
                  <a:cubicBezTo>
                    <a:pt x="887" y="646"/>
                    <a:pt x="887" y="608"/>
                    <a:pt x="887" y="569"/>
                  </a:cubicBezTo>
                  <a:cubicBezTo>
                    <a:pt x="925" y="531"/>
                    <a:pt x="925" y="492"/>
                    <a:pt x="925" y="453"/>
                  </a:cubicBezTo>
                  <a:cubicBezTo>
                    <a:pt x="925" y="415"/>
                    <a:pt x="925" y="338"/>
                    <a:pt x="887" y="299"/>
                  </a:cubicBezTo>
                  <a:cubicBezTo>
                    <a:pt x="887" y="261"/>
                    <a:pt x="848" y="222"/>
                    <a:pt x="810" y="145"/>
                  </a:cubicBezTo>
                  <a:cubicBezTo>
                    <a:pt x="771" y="145"/>
                    <a:pt x="733" y="107"/>
                    <a:pt x="733" y="68"/>
                  </a:cubicBezTo>
                  <a:cubicBezTo>
                    <a:pt x="694" y="68"/>
                    <a:pt x="656" y="30"/>
                    <a:pt x="617" y="30"/>
                  </a:cubicBezTo>
                  <a:lnTo>
                    <a:pt x="463" y="30"/>
                  </a:lnTo>
                  <a:cubicBezTo>
                    <a:pt x="444" y="10"/>
                    <a:pt x="425" y="1"/>
                    <a:pt x="40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11595925" y="1307700"/>
              <a:ext cx="23150" cy="23150"/>
            </a:xfrm>
            <a:custGeom>
              <a:avLst/>
              <a:gdLst/>
              <a:ahLst/>
              <a:cxnLst/>
              <a:rect l="l" t="t" r="r" b="b"/>
              <a:pathLst>
                <a:path w="926" h="926" extrusionOk="0">
                  <a:moveTo>
                    <a:pt x="463" y="1"/>
                  </a:moveTo>
                  <a:cubicBezTo>
                    <a:pt x="463" y="1"/>
                    <a:pt x="463" y="39"/>
                    <a:pt x="463" y="39"/>
                  </a:cubicBezTo>
                  <a:cubicBezTo>
                    <a:pt x="444" y="20"/>
                    <a:pt x="425" y="10"/>
                    <a:pt x="405" y="10"/>
                  </a:cubicBezTo>
                  <a:cubicBezTo>
                    <a:pt x="386" y="10"/>
                    <a:pt x="367" y="20"/>
                    <a:pt x="348" y="39"/>
                  </a:cubicBezTo>
                  <a:cubicBezTo>
                    <a:pt x="309" y="39"/>
                    <a:pt x="270" y="39"/>
                    <a:pt x="232" y="78"/>
                  </a:cubicBezTo>
                  <a:cubicBezTo>
                    <a:pt x="193" y="78"/>
                    <a:pt x="155" y="116"/>
                    <a:pt x="116" y="155"/>
                  </a:cubicBezTo>
                  <a:cubicBezTo>
                    <a:pt x="116" y="193"/>
                    <a:pt x="78" y="232"/>
                    <a:pt x="39" y="270"/>
                  </a:cubicBezTo>
                  <a:cubicBezTo>
                    <a:pt x="39" y="309"/>
                    <a:pt x="1" y="347"/>
                    <a:pt x="1" y="386"/>
                  </a:cubicBezTo>
                  <a:cubicBezTo>
                    <a:pt x="1" y="424"/>
                    <a:pt x="1" y="463"/>
                    <a:pt x="1" y="501"/>
                  </a:cubicBezTo>
                  <a:cubicBezTo>
                    <a:pt x="1" y="540"/>
                    <a:pt x="1" y="540"/>
                    <a:pt x="1" y="578"/>
                  </a:cubicBezTo>
                  <a:cubicBezTo>
                    <a:pt x="39" y="617"/>
                    <a:pt x="39" y="656"/>
                    <a:pt x="39" y="656"/>
                  </a:cubicBezTo>
                  <a:cubicBezTo>
                    <a:pt x="78" y="694"/>
                    <a:pt x="78" y="733"/>
                    <a:pt x="116" y="771"/>
                  </a:cubicBezTo>
                  <a:cubicBezTo>
                    <a:pt x="155" y="810"/>
                    <a:pt x="193" y="810"/>
                    <a:pt x="232" y="848"/>
                  </a:cubicBezTo>
                  <a:cubicBezTo>
                    <a:pt x="232" y="887"/>
                    <a:pt x="270" y="887"/>
                    <a:pt x="309" y="887"/>
                  </a:cubicBezTo>
                  <a:cubicBezTo>
                    <a:pt x="348" y="925"/>
                    <a:pt x="425" y="925"/>
                    <a:pt x="463" y="925"/>
                  </a:cubicBezTo>
                  <a:lnTo>
                    <a:pt x="579" y="925"/>
                  </a:lnTo>
                  <a:cubicBezTo>
                    <a:pt x="579" y="887"/>
                    <a:pt x="579" y="887"/>
                    <a:pt x="617" y="887"/>
                  </a:cubicBezTo>
                  <a:cubicBezTo>
                    <a:pt x="617" y="887"/>
                    <a:pt x="656" y="887"/>
                    <a:pt x="694" y="848"/>
                  </a:cubicBezTo>
                  <a:cubicBezTo>
                    <a:pt x="694" y="848"/>
                    <a:pt x="733" y="810"/>
                    <a:pt x="771" y="810"/>
                  </a:cubicBezTo>
                  <a:cubicBezTo>
                    <a:pt x="771" y="810"/>
                    <a:pt x="771" y="810"/>
                    <a:pt x="771" y="771"/>
                  </a:cubicBezTo>
                  <a:cubicBezTo>
                    <a:pt x="810" y="771"/>
                    <a:pt x="848" y="733"/>
                    <a:pt x="848" y="694"/>
                  </a:cubicBezTo>
                  <a:cubicBezTo>
                    <a:pt x="887" y="656"/>
                    <a:pt x="887" y="617"/>
                    <a:pt x="887" y="578"/>
                  </a:cubicBezTo>
                  <a:cubicBezTo>
                    <a:pt x="925" y="540"/>
                    <a:pt x="925" y="501"/>
                    <a:pt x="925" y="463"/>
                  </a:cubicBezTo>
                  <a:cubicBezTo>
                    <a:pt x="925" y="424"/>
                    <a:pt x="925" y="347"/>
                    <a:pt x="887" y="309"/>
                  </a:cubicBezTo>
                  <a:cubicBezTo>
                    <a:pt x="887" y="270"/>
                    <a:pt x="848" y="232"/>
                    <a:pt x="810" y="155"/>
                  </a:cubicBezTo>
                  <a:cubicBezTo>
                    <a:pt x="771" y="155"/>
                    <a:pt x="733" y="116"/>
                    <a:pt x="733" y="78"/>
                  </a:cubicBezTo>
                  <a:cubicBezTo>
                    <a:pt x="694" y="78"/>
                    <a:pt x="656" y="39"/>
                    <a:pt x="617" y="39"/>
                  </a:cubicBezTo>
                  <a:cubicBezTo>
                    <a:pt x="579" y="39"/>
                    <a:pt x="540" y="39"/>
                    <a:pt x="46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11635425" y="1307950"/>
              <a:ext cx="23125" cy="22900"/>
            </a:xfrm>
            <a:custGeom>
              <a:avLst/>
              <a:gdLst/>
              <a:ahLst/>
              <a:cxnLst/>
              <a:rect l="l" t="t" r="r" b="b"/>
              <a:pathLst>
                <a:path w="925" h="916" extrusionOk="0">
                  <a:moveTo>
                    <a:pt x="366" y="0"/>
                  </a:moveTo>
                  <a:cubicBezTo>
                    <a:pt x="347" y="0"/>
                    <a:pt x="328" y="10"/>
                    <a:pt x="309" y="29"/>
                  </a:cubicBezTo>
                  <a:cubicBezTo>
                    <a:pt x="270" y="29"/>
                    <a:pt x="232" y="29"/>
                    <a:pt x="232" y="68"/>
                  </a:cubicBezTo>
                  <a:cubicBezTo>
                    <a:pt x="193" y="106"/>
                    <a:pt x="154" y="106"/>
                    <a:pt x="116" y="145"/>
                  </a:cubicBezTo>
                  <a:cubicBezTo>
                    <a:pt x="77" y="183"/>
                    <a:pt x="77" y="222"/>
                    <a:pt x="39" y="260"/>
                  </a:cubicBezTo>
                  <a:cubicBezTo>
                    <a:pt x="39" y="299"/>
                    <a:pt x="0" y="337"/>
                    <a:pt x="0" y="376"/>
                  </a:cubicBezTo>
                  <a:cubicBezTo>
                    <a:pt x="0" y="414"/>
                    <a:pt x="0" y="453"/>
                    <a:pt x="0" y="491"/>
                  </a:cubicBezTo>
                  <a:cubicBezTo>
                    <a:pt x="0" y="530"/>
                    <a:pt x="0" y="568"/>
                    <a:pt x="0" y="568"/>
                  </a:cubicBezTo>
                  <a:cubicBezTo>
                    <a:pt x="0" y="607"/>
                    <a:pt x="39" y="646"/>
                    <a:pt x="39" y="646"/>
                  </a:cubicBezTo>
                  <a:cubicBezTo>
                    <a:pt x="77" y="684"/>
                    <a:pt x="77" y="723"/>
                    <a:pt x="116" y="761"/>
                  </a:cubicBezTo>
                  <a:cubicBezTo>
                    <a:pt x="154" y="800"/>
                    <a:pt x="193" y="800"/>
                    <a:pt x="193" y="838"/>
                  </a:cubicBezTo>
                  <a:cubicBezTo>
                    <a:pt x="232" y="877"/>
                    <a:pt x="270" y="877"/>
                    <a:pt x="309" y="877"/>
                  </a:cubicBezTo>
                  <a:cubicBezTo>
                    <a:pt x="347" y="915"/>
                    <a:pt x="386" y="915"/>
                    <a:pt x="424" y="915"/>
                  </a:cubicBezTo>
                  <a:lnTo>
                    <a:pt x="578" y="915"/>
                  </a:lnTo>
                  <a:cubicBezTo>
                    <a:pt x="578" y="915"/>
                    <a:pt x="578" y="877"/>
                    <a:pt x="617" y="877"/>
                  </a:cubicBezTo>
                  <a:cubicBezTo>
                    <a:pt x="617" y="877"/>
                    <a:pt x="655" y="877"/>
                    <a:pt x="694" y="838"/>
                  </a:cubicBezTo>
                  <a:cubicBezTo>
                    <a:pt x="694" y="838"/>
                    <a:pt x="732" y="838"/>
                    <a:pt x="732" y="800"/>
                  </a:cubicBezTo>
                  <a:cubicBezTo>
                    <a:pt x="771" y="800"/>
                    <a:pt x="771" y="800"/>
                    <a:pt x="771" y="761"/>
                  </a:cubicBezTo>
                  <a:cubicBezTo>
                    <a:pt x="809" y="761"/>
                    <a:pt x="848" y="723"/>
                    <a:pt x="848" y="684"/>
                  </a:cubicBezTo>
                  <a:cubicBezTo>
                    <a:pt x="886" y="646"/>
                    <a:pt x="886" y="607"/>
                    <a:pt x="886" y="568"/>
                  </a:cubicBezTo>
                  <a:cubicBezTo>
                    <a:pt x="886" y="530"/>
                    <a:pt x="925" y="491"/>
                    <a:pt x="925" y="453"/>
                  </a:cubicBezTo>
                  <a:cubicBezTo>
                    <a:pt x="925" y="414"/>
                    <a:pt x="886" y="376"/>
                    <a:pt x="886" y="299"/>
                  </a:cubicBezTo>
                  <a:cubicBezTo>
                    <a:pt x="848" y="260"/>
                    <a:pt x="848" y="222"/>
                    <a:pt x="809" y="145"/>
                  </a:cubicBezTo>
                  <a:cubicBezTo>
                    <a:pt x="771" y="145"/>
                    <a:pt x="732" y="106"/>
                    <a:pt x="694" y="68"/>
                  </a:cubicBezTo>
                  <a:cubicBezTo>
                    <a:pt x="694" y="68"/>
                    <a:pt x="655" y="29"/>
                    <a:pt x="617" y="29"/>
                  </a:cubicBezTo>
                  <a:lnTo>
                    <a:pt x="424" y="29"/>
                  </a:lnTo>
                  <a:cubicBezTo>
                    <a:pt x="405" y="10"/>
                    <a:pt x="386" y="0"/>
                    <a:pt x="3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11646975" y="1274525"/>
              <a:ext cx="23150" cy="22600"/>
            </a:xfrm>
            <a:custGeom>
              <a:avLst/>
              <a:gdLst/>
              <a:ahLst/>
              <a:cxnLst/>
              <a:rect l="l" t="t" r="r" b="b"/>
              <a:pathLst>
                <a:path w="926" h="904" extrusionOk="0">
                  <a:moveTo>
                    <a:pt x="347" y="1"/>
                  </a:moveTo>
                  <a:cubicBezTo>
                    <a:pt x="335" y="1"/>
                    <a:pt x="322" y="5"/>
                    <a:pt x="309" y="18"/>
                  </a:cubicBezTo>
                  <a:cubicBezTo>
                    <a:pt x="270" y="18"/>
                    <a:pt x="232" y="18"/>
                    <a:pt x="193" y="56"/>
                  </a:cubicBezTo>
                  <a:cubicBezTo>
                    <a:pt x="193" y="95"/>
                    <a:pt x="155" y="95"/>
                    <a:pt x="116" y="133"/>
                  </a:cubicBezTo>
                  <a:cubicBezTo>
                    <a:pt x="78" y="172"/>
                    <a:pt x="78" y="210"/>
                    <a:pt x="39" y="249"/>
                  </a:cubicBezTo>
                  <a:cubicBezTo>
                    <a:pt x="39" y="287"/>
                    <a:pt x="1" y="326"/>
                    <a:pt x="1" y="364"/>
                  </a:cubicBezTo>
                  <a:cubicBezTo>
                    <a:pt x="1" y="403"/>
                    <a:pt x="1" y="441"/>
                    <a:pt x="1" y="480"/>
                  </a:cubicBezTo>
                  <a:cubicBezTo>
                    <a:pt x="1" y="519"/>
                    <a:pt x="1" y="557"/>
                    <a:pt x="1" y="557"/>
                  </a:cubicBezTo>
                  <a:cubicBezTo>
                    <a:pt x="1" y="596"/>
                    <a:pt x="39" y="634"/>
                    <a:pt x="39" y="673"/>
                  </a:cubicBezTo>
                  <a:cubicBezTo>
                    <a:pt x="39" y="673"/>
                    <a:pt x="78" y="711"/>
                    <a:pt x="116" y="750"/>
                  </a:cubicBezTo>
                  <a:cubicBezTo>
                    <a:pt x="155" y="788"/>
                    <a:pt x="155" y="827"/>
                    <a:pt x="193" y="827"/>
                  </a:cubicBezTo>
                  <a:cubicBezTo>
                    <a:pt x="232" y="865"/>
                    <a:pt x="270" y="865"/>
                    <a:pt x="309" y="865"/>
                  </a:cubicBezTo>
                  <a:cubicBezTo>
                    <a:pt x="347" y="904"/>
                    <a:pt x="386" y="904"/>
                    <a:pt x="424" y="904"/>
                  </a:cubicBezTo>
                  <a:lnTo>
                    <a:pt x="579" y="904"/>
                  </a:lnTo>
                  <a:cubicBezTo>
                    <a:pt x="579" y="904"/>
                    <a:pt x="579" y="904"/>
                    <a:pt x="579" y="865"/>
                  </a:cubicBezTo>
                  <a:cubicBezTo>
                    <a:pt x="617" y="865"/>
                    <a:pt x="656" y="865"/>
                    <a:pt x="694" y="827"/>
                  </a:cubicBezTo>
                  <a:cubicBezTo>
                    <a:pt x="694" y="827"/>
                    <a:pt x="733" y="827"/>
                    <a:pt x="733" y="788"/>
                  </a:cubicBezTo>
                  <a:lnTo>
                    <a:pt x="771" y="788"/>
                  </a:lnTo>
                  <a:cubicBezTo>
                    <a:pt x="810" y="750"/>
                    <a:pt x="810" y="711"/>
                    <a:pt x="848" y="673"/>
                  </a:cubicBezTo>
                  <a:cubicBezTo>
                    <a:pt x="848" y="634"/>
                    <a:pt x="887" y="596"/>
                    <a:pt x="887" y="557"/>
                  </a:cubicBezTo>
                  <a:cubicBezTo>
                    <a:pt x="887" y="519"/>
                    <a:pt x="925" y="480"/>
                    <a:pt x="887" y="441"/>
                  </a:cubicBezTo>
                  <a:cubicBezTo>
                    <a:pt x="887" y="403"/>
                    <a:pt x="887" y="364"/>
                    <a:pt x="887" y="326"/>
                  </a:cubicBezTo>
                  <a:cubicBezTo>
                    <a:pt x="848" y="249"/>
                    <a:pt x="848" y="210"/>
                    <a:pt x="810" y="172"/>
                  </a:cubicBezTo>
                  <a:cubicBezTo>
                    <a:pt x="771" y="133"/>
                    <a:pt x="733" y="95"/>
                    <a:pt x="694" y="95"/>
                  </a:cubicBezTo>
                  <a:cubicBezTo>
                    <a:pt x="694" y="56"/>
                    <a:pt x="617" y="56"/>
                    <a:pt x="617" y="18"/>
                  </a:cubicBezTo>
                  <a:lnTo>
                    <a:pt x="424" y="18"/>
                  </a:lnTo>
                  <a:cubicBezTo>
                    <a:pt x="399" y="18"/>
                    <a:pt x="373" y="1"/>
                    <a:pt x="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1" name="Google Shape;3991;p57"/>
          <p:cNvGrpSpPr/>
          <p:nvPr/>
        </p:nvGrpSpPr>
        <p:grpSpPr>
          <a:xfrm>
            <a:off x="7330888" y="4374088"/>
            <a:ext cx="165700" cy="152200"/>
            <a:chOff x="12352975" y="1673700"/>
            <a:chExt cx="165700" cy="152200"/>
          </a:xfrm>
        </p:grpSpPr>
        <p:sp>
          <p:nvSpPr>
            <p:cNvPr id="3992" name="Google Shape;3992;p57"/>
            <p:cNvSpPr/>
            <p:nvPr/>
          </p:nvSpPr>
          <p:spPr>
            <a:xfrm>
              <a:off x="12352975" y="1675375"/>
              <a:ext cx="165700" cy="147650"/>
            </a:xfrm>
            <a:custGeom>
              <a:avLst/>
              <a:gdLst/>
              <a:ahLst/>
              <a:cxnLst/>
              <a:rect l="l" t="t" r="r" b="b"/>
              <a:pathLst>
                <a:path w="6628" h="5906" extrusionOk="0">
                  <a:moveTo>
                    <a:pt x="3771" y="1"/>
                  </a:moveTo>
                  <a:cubicBezTo>
                    <a:pt x="3641" y="1"/>
                    <a:pt x="3506" y="68"/>
                    <a:pt x="3429" y="203"/>
                  </a:cubicBezTo>
                  <a:lnTo>
                    <a:pt x="3429" y="242"/>
                  </a:lnTo>
                  <a:cubicBezTo>
                    <a:pt x="3391" y="300"/>
                    <a:pt x="3323" y="328"/>
                    <a:pt x="3256" y="328"/>
                  </a:cubicBezTo>
                  <a:cubicBezTo>
                    <a:pt x="3189" y="328"/>
                    <a:pt x="3121" y="300"/>
                    <a:pt x="3083" y="242"/>
                  </a:cubicBezTo>
                  <a:cubicBezTo>
                    <a:pt x="3022" y="121"/>
                    <a:pt x="2909" y="63"/>
                    <a:pt x="2793" y="63"/>
                  </a:cubicBezTo>
                  <a:cubicBezTo>
                    <a:pt x="2687" y="63"/>
                    <a:pt x="2578" y="111"/>
                    <a:pt x="2505" y="203"/>
                  </a:cubicBezTo>
                  <a:cubicBezTo>
                    <a:pt x="2312" y="473"/>
                    <a:pt x="2197" y="781"/>
                    <a:pt x="2197" y="1128"/>
                  </a:cubicBezTo>
                  <a:cubicBezTo>
                    <a:pt x="2158" y="1359"/>
                    <a:pt x="2197" y="1590"/>
                    <a:pt x="2235" y="1821"/>
                  </a:cubicBezTo>
                  <a:cubicBezTo>
                    <a:pt x="1980" y="1694"/>
                    <a:pt x="1672" y="1619"/>
                    <a:pt x="1376" y="1619"/>
                  </a:cubicBezTo>
                  <a:cubicBezTo>
                    <a:pt x="1315" y="1619"/>
                    <a:pt x="1254" y="1622"/>
                    <a:pt x="1195" y="1629"/>
                  </a:cubicBezTo>
                  <a:cubicBezTo>
                    <a:pt x="848" y="1667"/>
                    <a:pt x="540" y="1783"/>
                    <a:pt x="270" y="1937"/>
                  </a:cubicBezTo>
                  <a:cubicBezTo>
                    <a:pt x="78" y="2091"/>
                    <a:pt x="78" y="2399"/>
                    <a:pt x="309" y="2553"/>
                  </a:cubicBezTo>
                  <a:cubicBezTo>
                    <a:pt x="424" y="2630"/>
                    <a:pt x="424" y="2823"/>
                    <a:pt x="309" y="2862"/>
                  </a:cubicBezTo>
                  <a:lnTo>
                    <a:pt x="270" y="2900"/>
                  </a:lnTo>
                  <a:cubicBezTo>
                    <a:pt x="1" y="3016"/>
                    <a:pt x="1" y="3401"/>
                    <a:pt x="270" y="3517"/>
                  </a:cubicBezTo>
                  <a:cubicBezTo>
                    <a:pt x="640" y="3718"/>
                    <a:pt x="1039" y="3832"/>
                    <a:pt x="1468" y="3832"/>
                  </a:cubicBezTo>
                  <a:cubicBezTo>
                    <a:pt x="1531" y="3832"/>
                    <a:pt x="1594" y="3830"/>
                    <a:pt x="1657" y="3825"/>
                  </a:cubicBezTo>
                  <a:lnTo>
                    <a:pt x="1657" y="3825"/>
                  </a:lnTo>
                  <a:cubicBezTo>
                    <a:pt x="1619" y="3902"/>
                    <a:pt x="1542" y="4017"/>
                    <a:pt x="1503" y="4094"/>
                  </a:cubicBezTo>
                  <a:cubicBezTo>
                    <a:pt x="1387" y="4403"/>
                    <a:pt x="1310" y="4711"/>
                    <a:pt x="1349" y="5058"/>
                  </a:cubicBezTo>
                  <a:cubicBezTo>
                    <a:pt x="1349" y="5235"/>
                    <a:pt x="1530" y="5367"/>
                    <a:pt x="1718" y="5367"/>
                  </a:cubicBezTo>
                  <a:cubicBezTo>
                    <a:pt x="1776" y="5367"/>
                    <a:pt x="1834" y="5354"/>
                    <a:pt x="1888" y="5327"/>
                  </a:cubicBezTo>
                  <a:cubicBezTo>
                    <a:pt x="1888" y="5327"/>
                    <a:pt x="1888" y="5289"/>
                    <a:pt x="1888" y="5289"/>
                  </a:cubicBezTo>
                  <a:cubicBezTo>
                    <a:pt x="1914" y="5272"/>
                    <a:pt x="1941" y="5264"/>
                    <a:pt x="1968" y="5264"/>
                  </a:cubicBezTo>
                  <a:cubicBezTo>
                    <a:pt x="2064" y="5264"/>
                    <a:pt x="2158" y="5361"/>
                    <a:pt x="2158" y="5481"/>
                  </a:cubicBezTo>
                  <a:lnTo>
                    <a:pt x="2158" y="5520"/>
                  </a:lnTo>
                  <a:cubicBezTo>
                    <a:pt x="2158" y="5743"/>
                    <a:pt x="2319" y="5905"/>
                    <a:pt x="2496" y="5905"/>
                  </a:cubicBezTo>
                  <a:cubicBezTo>
                    <a:pt x="2563" y="5905"/>
                    <a:pt x="2633" y="5881"/>
                    <a:pt x="2697" y="5828"/>
                  </a:cubicBezTo>
                  <a:cubicBezTo>
                    <a:pt x="3044" y="5635"/>
                    <a:pt x="3314" y="5327"/>
                    <a:pt x="3545" y="4981"/>
                  </a:cubicBezTo>
                  <a:cubicBezTo>
                    <a:pt x="3853" y="5327"/>
                    <a:pt x="4200" y="5597"/>
                    <a:pt x="4624" y="5751"/>
                  </a:cubicBezTo>
                  <a:cubicBezTo>
                    <a:pt x="4672" y="5772"/>
                    <a:pt x="4722" y="5781"/>
                    <a:pt x="4770" y="5781"/>
                  </a:cubicBezTo>
                  <a:cubicBezTo>
                    <a:pt x="4991" y="5781"/>
                    <a:pt x="5188" y="5580"/>
                    <a:pt x="5125" y="5327"/>
                  </a:cubicBezTo>
                  <a:lnTo>
                    <a:pt x="5086" y="5289"/>
                  </a:lnTo>
                  <a:cubicBezTo>
                    <a:pt x="5053" y="5155"/>
                    <a:pt x="5164" y="5050"/>
                    <a:pt x="5270" y="5050"/>
                  </a:cubicBezTo>
                  <a:cubicBezTo>
                    <a:pt x="5286" y="5050"/>
                    <a:pt x="5302" y="5053"/>
                    <a:pt x="5317" y="5058"/>
                  </a:cubicBezTo>
                  <a:lnTo>
                    <a:pt x="5356" y="5058"/>
                  </a:lnTo>
                  <a:cubicBezTo>
                    <a:pt x="5391" y="5069"/>
                    <a:pt x="5426" y="5075"/>
                    <a:pt x="5461" y="5075"/>
                  </a:cubicBezTo>
                  <a:cubicBezTo>
                    <a:pt x="5651" y="5075"/>
                    <a:pt x="5812" y="4907"/>
                    <a:pt x="5779" y="4711"/>
                  </a:cubicBezTo>
                  <a:cubicBezTo>
                    <a:pt x="5741" y="4364"/>
                    <a:pt x="5625" y="4056"/>
                    <a:pt x="5433" y="3786"/>
                  </a:cubicBezTo>
                  <a:cubicBezTo>
                    <a:pt x="5394" y="3748"/>
                    <a:pt x="5317" y="3671"/>
                    <a:pt x="5279" y="3632"/>
                  </a:cubicBezTo>
                  <a:cubicBezTo>
                    <a:pt x="5664" y="3594"/>
                    <a:pt x="6049" y="3517"/>
                    <a:pt x="6357" y="3324"/>
                  </a:cubicBezTo>
                  <a:cubicBezTo>
                    <a:pt x="6627" y="3208"/>
                    <a:pt x="6627" y="2823"/>
                    <a:pt x="6357" y="2707"/>
                  </a:cubicBezTo>
                  <a:lnTo>
                    <a:pt x="6319" y="2669"/>
                  </a:lnTo>
                  <a:cubicBezTo>
                    <a:pt x="6203" y="2592"/>
                    <a:pt x="6203" y="2399"/>
                    <a:pt x="6319" y="2361"/>
                  </a:cubicBezTo>
                  <a:cubicBezTo>
                    <a:pt x="6319" y="2361"/>
                    <a:pt x="6319" y="2322"/>
                    <a:pt x="6319" y="2322"/>
                  </a:cubicBezTo>
                  <a:cubicBezTo>
                    <a:pt x="6550" y="2207"/>
                    <a:pt x="6550" y="1898"/>
                    <a:pt x="6357" y="1744"/>
                  </a:cubicBezTo>
                  <a:cubicBezTo>
                    <a:pt x="6088" y="1552"/>
                    <a:pt x="5779" y="1475"/>
                    <a:pt x="5433" y="1436"/>
                  </a:cubicBezTo>
                  <a:cubicBezTo>
                    <a:pt x="5373" y="1429"/>
                    <a:pt x="5313" y="1426"/>
                    <a:pt x="5251" y="1426"/>
                  </a:cubicBezTo>
                  <a:cubicBezTo>
                    <a:pt x="4956" y="1426"/>
                    <a:pt x="4648" y="1501"/>
                    <a:pt x="4393" y="1629"/>
                  </a:cubicBezTo>
                  <a:cubicBezTo>
                    <a:pt x="4393" y="1128"/>
                    <a:pt x="4315" y="627"/>
                    <a:pt x="4084" y="203"/>
                  </a:cubicBezTo>
                  <a:cubicBezTo>
                    <a:pt x="4027" y="68"/>
                    <a:pt x="3901" y="1"/>
                    <a:pt x="3771" y="1"/>
                  </a:cubicBezTo>
                  <a:close/>
                </a:path>
              </a:pathLst>
            </a:custGeom>
            <a:solidFill>
              <a:srgbClr val="FFABBE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12352975" y="1673700"/>
              <a:ext cx="165700" cy="152200"/>
            </a:xfrm>
            <a:custGeom>
              <a:avLst/>
              <a:gdLst/>
              <a:ahLst/>
              <a:cxnLst/>
              <a:rect l="l" t="t" r="r" b="b"/>
              <a:pathLst>
                <a:path w="6628" h="6088" fill="none" extrusionOk="0">
                  <a:moveTo>
                    <a:pt x="6357" y="2774"/>
                  </a:moveTo>
                  <a:lnTo>
                    <a:pt x="6319" y="2736"/>
                  </a:lnTo>
                  <a:cubicBezTo>
                    <a:pt x="6203" y="2659"/>
                    <a:pt x="6203" y="2466"/>
                    <a:pt x="6319" y="2428"/>
                  </a:cubicBezTo>
                  <a:cubicBezTo>
                    <a:pt x="6319" y="2428"/>
                    <a:pt x="6319" y="2389"/>
                    <a:pt x="6319" y="2389"/>
                  </a:cubicBezTo>
                  <a:cubicBezTo>
                    <a:pt x="6550" y="2274"/>
                    <a:pt x="6550" y="1965"/>
                    <a:pt x="6357" y="1811"/>
                  </a:cubicBezTo>
                  <a:cubicBezTo>
                    <a:pt x="6088" y="1619"/>
                    <a:pt x="5779" y="1542"/>
                    <a:pt x="5433" y="1503"/>
                  </a:cubicBezTo>
                  <a:cubicBezTo>
                    <a:pt x="5086" y="1465"/>
                    <a:pt x="4701" y="1542"/>
                    <a:pt x="4393" y="1696"/>
                  </a:cubicBezTo>
                  <a:cubicBezTo>
                    <a:pt x="4393" y="1195"/>
                    <a:pt x="4315" y="694"/>
                    <a:pt x="4084" y="270"/>
                  </a:cubicBezTo>
                  <a:cubicBezTo>
                    <a:pt x="3969" y="1"/>
                    <a:pt x="3583" y="1"/>
                    <a:pt x="3429" y="270"/>
                  </a:cubicBezTo>
                  <a:lnTo>
                    <a:pt x="3429" y="309"/>
                  </a:lnTo>
                  <a:cubicBezTo>
                    <a:pt x="3352" y="424"/>
                    <a:pt x="3160" y="424"/>
                    <a:pt x="3083" y="309"/>
                  </a:cubicBezTo>
                  <a:cubicBezTo>
                    <a:pt x="3083" y="309"/>
                    <a:pt x="3083" y="309"/>
                    <a:pt x="3083" y="309"/>
                  </a:cubicBezTo>
                  <a:cubicBezTo>
                    <a:pt x="2967" y="78"/>
                    <a:pt x="2659" y="78"/>
                    <a:pt x="2505" y="270"/>
                  </a:cubicBezTo>
                  <a:cubicBezTo>
                    <a:pt x="2312" y="540"/>
                    <a:pt x="2197" y="848"/>
                    <a:pt x="2197" y="1195"/>
                  </a:cubicBezTo>
                  <a:cubicBezTo>
                    <a:pt x="2158" y="1426"/>
                    <a:pt x="2197" y="1657"/>
                    <a:pt x="2235" y="1888"/>
                  </a:cubicBezTo>
                  <a:cubicBezTo>
                    <a:pt x="1927" y="1734"/>
                    <a:pt x="1542" y="1657"/>
                    <a:pt x="1195" y="1696"/>
                  </a:cubicBezTo>
                  <a:cubicBezTo>
                    <a:pt x="848" y="1734"/>
                    <a:pt x="540" y="1850"/>
                    <a:pt x="270" y="2004"/>
                  </a:cubicBezTo>
                  <a:cubicBezTo>
                    <a:pt x="78" y="2158"/>
                    <a:pt x="78" y="2466"/>
                    <a:pt x="309" y="2620"/>
                  </a:cubicBezTo>
                  <a:lnTo>
                    <a:pt x="309" y="2620"/>
                  </a:lnTo>
                  <a:cubicBezTo>
                    <a:pt x="424" y="2697"/>
                    <a:pt x="424" y="2890"/>
                    <a:pt x="309" y="2929"/>
                  </a:cubicBezTo>
                  <a:lnTo>
                    <a:pt x="270" y="2967"/>
                  </a:lnTo>
                  <a:cubicBezTo>
                    <a:pt x="1" y="3083"/>
                    <a:pt x="1" y="3468"/>
                    <a:pt x="270" y="3584"/>
                  </a:cubicBezTo>
                  <a:cubicBezTo>
                    <a:pt x="694" y="3815"/>
                    <a:pt x="1156" y="3930"/>
                    <a:pt x="1657" y="3892"/>
                  </a:cubicBezTo>
                  <a:cubicBezTo>
                    <a:pt x="1619" y="3969"/>
                    <a:pt x="1542" y="4084"/>
                    <a:pt x="1503" y="4161"/>
                  </a:cubicBezTo>
                  <a:cubicBezTo>
                    <a:pt x="1387" y="4470"/>
                    <a:pt x="1310" y="4778"/>
                    <a:pt x="1349" y="5125"/>
                  </a:cubicBezTo>
                  <a:cubicBezTo>
                    <a:pt x="1349" y="5356"/>
                    <a:pt x="1657" y="5510"/>
                    <a:pt x="1888" y="5394"/>
                  </a:cubicBezTo>
                  <a:cubicBezTo>
                    <a:pt x="1888" y="5394"/>
                    <a:pt x="1888" y="5356"/>
                    <a:pt x="1888" y="5356"/>
                  </a:cubicBezTo>
                  <a:cubicBezTo>
                    <a:pt x="2004" y="5279"/>
                    <a:pt x="2158" y="5394"/>
                    <a:pt x="2158" y="5548"/>
                  </a:cubicBezTo>
                  <a:lnTo>
                    <a:pt x="2158" y="5587"/>
                  </a:lnTo>
                  <a:cubicBezTo>
                    <a:pt x="2158" y="5895"/>
                    <a:pt x="2466" y="6088"/>
                    <a:pt x="2697" y="5895"/>
                  </a:cubicBezTo>
                  <a:cubicBezTo>
                    <a:pt x="3044" y="5702"/>
                    <a:pt x="3314" y="5394"/>
                    <a:pt x="3545" y="5048"/>
                  </a:cubicBezTo>
                  <a:cubicBezTo>
                    <a:pt x="3853" y="5394"/>
                    <a:pt x="4200" y="5664"/>
                    <a:pt x="4624" y="5818"/>
                  </a:cubicBezTo>
                  <a:cubicBezTo>
                    <a:pt x="4893" y="5934"/>
                    <a:pt x="5202" y="5702"/>
                    <a:pt x="5125" y="5394"/>
                  </a:cubicBezTo>
                  <a:lnTo>
                    <a:pt x="5086" y="5356"/>
                  </a:lnTo>
                  <a:cubicBezTo>
                    <a:pt x="5047" y="5202"/>
                    <a:pt x="5202" y="5086"/>
                    <a:pt x="5317" y="5125"/>
                  </a:cubicBezTo>
                  <a:cubicBezTo>
                    <a:pt x="5317" y="5125"/>
                    <a:pt x="5317" y="5125"/>
                    <a:pt x="5356" y="5125"/>
                  </a:cubicBezTo>
                  <a:cubicBezTo>
                    <a:pt x="5587" y="5202"/>
                    <a:pt x="5818" y="5009"/>
                    <a:pt x="5779" y="4778"/>
                  </a:cubicBezTo>
                  <a:cubicBezTo>
                    <a:pt x="5741" y="4431"/>
                    <a:pt x="5625" y="4123"/>
                    <a:pt x="5433" y="3853"/>
                  </a:cubicBezTo>
                  <a:cubicBezTo>
                    <a:pt x="5394" y="3815"/>
                    <a:pt x="5317" y="3738"/>
                    <a:pt x="5279" y="3699"/>
                  </a:cubicBezTo>
                  <a:cubicBezTo>
                    <a:pt x="5664" y="3661"/>
                    <a:pt x="6049" y="3584"/>
                    <a:pt x="6357" y="3391"/>
                  </a:cubicBezTo>
                  <a:cubicBezTo>
                    <a:pt x="6627" y="3275"/>
                    <a:pt x="6627" y="2890"/>
                    <a:pt x="6357" y="2774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12432925" y="1730525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1"/>
                  </a:moveTo>
                  <a:cubicBezTo>
                    <a:pt x="154" y="1"/>
                    <a:pt x="116" y="1"/>
                    <a:pt x="116" y="39"/>
                  </a:cubicBezTo>
                  <a:cubicBezTo>
                    <a:pt x="77" y="39"/>
                    <a:pt x="77" y="39"/>
                    <a:pt x="39" y="78"/>
                  </a:cubicBezTo>
                  <a:cubicBezTo>
                    <a:pt x="39" y="78"/>
                    <a:pt x="39" y="116"/>
                    <a:pt x="0" y="116"/>
                  </a:cubicBezTo>
                  <a:cubicBezTo>
                    <a:pt x="0" y="116"/>
                    <a:pt x="0" y="155"/>
                    <a:pt x="0" y="193"/>
                  </a:cubicBezTo>
                  <a:cubicBezTo>
                    <a:pt x="0" y="193"/>
                    <a:pt x="0" y="232"/>
                    <a:pt x="0" y="232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39" y="347"/>
                    <a:pt x="39" y="347"/>
                    <a:pt x="39" y="386"/>
                  </a:cubicBezTo>
                  <a:cubicBezTo>
                    <a:pt x="77" y="386"/>
                    <a:pt x="77" y="386"/>
                    <a:pt x="116" y="424"/>
                  </a:cubicBezTo>
                  <a:lnTo>
                    <a:pt x="154" y="424"/>
                  </a:lnTo>
                  <a:cubicBezTo>
                    <a:pt x="154" y="424"/>
                    <a:pt x="193" y="463"/>
                    <a:pt x="231" y="463"/>
                  </a:cubicBezTo>
                  <a:cubicBezTo>
                    <a:pt x="231" y="463"/>
                    <a:pt x="270" y="463"/>
                    <a:pt x="270" y="424"/>
                  </a:cubicBezTo>
                  <a:lnTo>
                    <a:pt x="347" y="424"/>
                  </a:lnTo>
                  <a:cubicBezTo>
                    <a:pt x="347" y="424"/>
                    <a:pt x="347" y="386"/>
                    <a:pt x="385" y="386"/>
                  </a:cubicBezTo>
                  <a:cubicBezTo>
                    <a:pt x="385" y="347"/>
                    <a:pt x="424" y="347"/>
                    <a:pt x="424" y="347"/>
                  </a:cubicBezTo>
                  <a:cubicBezTo>
                    <a:pt x="424" y="309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63" y="193"/>
                    <a:pt x="424" y="155"/>
                    <a:pt x="424" y="155"/>
                  </a:cubicBezTo>
                  <a:cubicBezTo>
                    <a:pt x="424" y="116"/>
                    <a:pt x="424" y="116"/>
                    <a:pt x="385" y="78"/>
                  </a:cubicBezTo>
                  <a:cubicBezTo>
                    <a:pt x="385" y="78"/>
                    <a:pt x="347" y="39"/>
                    <a:pt x="347" y="39"/>
                  </a:cubicBezTo>
                  <a:cubicBezTo>
                    <a:pt x="347" y="39"/>
                    <a:pt x="308" y="1"/>
                    <a:pt x="30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1241655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54" y="0"/>
                  </a:moveTo>
                  <a:cubicBezTo>
                    <a:pt x="154" y="39"/>
                    <a:pt x="116" y="39"/>
                    <a:pt x="116" y="39"/>
                  </a:cubicBezTo>
                  <a:cubicBezTo>
                    <a:pt x="77" y="39"/>
                    <a:pt x="77" y="78"/>
                    <a:pt x="39" y="78"/>
                  </a:cubicBezTo>
                  <a:cubicBezTo>
                    <a:pt x="39" y="116"/>
                    <a:pt x="39" y="116"/>
                    <a:pt x="0" y="116"/>
                  </a:cubicBezTo>
                  <a:cubicBezTo>
                    <a:pt x="0" y="155"/>
                    <a:pt x="0" y="155"/>
                    <a:pt x="0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0" y="309"/>
                  </a:cubicBezTo>
                  <a:cubicBezTo>
                    <a:pt x="0" y="309"/>
                    <a:pt x="0" y="309"/>
                    <a:pt x="0" y="347"/>
                  </a:cubicBezTo>
                  <a:cubicBezTo>
                    <a:pt x="39" y="347"/>
                    <a:pt x="39" y="386"/>
                    <a:pt x="39" y="386"/>
                  </a:cubicBezTo>
                  <a:cubicBezTo>
                    <a:pt x="77" y="386"/>
                    <a:pt x="77" y="424"/>
                    <a:pt x="116" y="424"/>
                  </a:cubicBezTo>
                  <a:cubicBezTo>
                    <a:pt x="116" y="424"/>
                    <a:pt x="116" y="463"/>
                    <a:pt x="154" y="463"/>
                  </a:cubicBezTo>
                  <a:lnTo>
                    <a:pt x="308" y="463"/>
                  </a:lnTo>
                  <a:cubicBezTo>
                    <a:pt x="308" y="463"/>
                    <a:pt x="308" y="424"/>
                    <a:pt x="347" y="424"/>
                  </a:cubicBezTo>
                  <a:cubicBezTo>
                    <a:pt x="386" y="386"/>
                    <a:pt x="386" y="386"/>
                    <a:pt x="386" y="386"/>
                  </a:cubicBezTo>
                  <a:cubicBezTo>
                    <a:pt x="386" y="386"/>
                    <a:pt x="424" y="347"/>
                    <a:pt x="424" y="347"/>
                  </a:cubicBezTo>
                  <a:cubicBezTo>
                    <a:pt x="424" y="347"/>
                    <a:pt x="424" y="309"/>
                    <a:pt x="424" y="270"/>
                  </a:cubicBezTo>
                  <a:cubicBezTo>
                    <a:pt x="424" y="270"/>
                    <a:pt x="463" y="232"/>
                    <a:pt x="463" y="232"/>
                  </a:cubicBezTo>
                  <a:cubicBezTo>
                    <a:pt x="424" y="193"/>
                    <a:pt x="424" y="193"/>
                    <a:pt x="424" y="155"/>
                  </a:cubicBezTo>
                  <a:cubicBezTo>
                    <a:pt x="424" y="116"/>
                    <a:pt x="424" y="116"/>
                    <a:pt x="386" y="78"/>
                  </a:cubicBezTo>
                  <a:cubicBezTo>
                    <a:pt x="386" y="78"/>
                    <a:pt x="347" y="78"/>
                    <a:pt x="347" y="39"/>
                  </a:cubicBezTo>
                  <a:lnTo>
                    <a:pt x="308" y="39"/>
                  </a:lnTo>
                  <a:cubicBezTo>
                    <a:pt x="270" y="0"/>
                    <a:pt x="231" y="0"/>
                    <a:pt x="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12424250" y="1760375"/>
              <a:ext cx="11575" cy="10625"/>
            </a:xfrm>
            <a:custGeom>
              <a:avLst/>
              <a:gdLst/>
              <a:ahLst/>
              <a:cxnLst/>
              <a:rect l="l" t="t" r="r" b="b"/>
              <a:pathLst>
                <a:path w="463" h="425" extrusionOk="0">
                  <a:moveTo>
                    <a:pt x="116" y="1"/>
                  </a:moveTo>
                  <a:cubicBezTo>
                    <a:pt x="116" y="39"/>
                    <a:pt x="78" y="39"/>
                    <a:pt x="78" y="39"/>
                  </a:cubicBezTo>
                  <a:cubicBezTo>
                    <a:pt x="39" y="78"/>
                    <a:pt x="39" y="78"/>
                    <a:pt x="39" y="117"/>
                  </a:cubicBezTo>
                  <a:cubicBezTo>
                    <a:pt x="39" y="117"/>
                    <a:pt x="0" y="155"/>
                    <a:pt x="0" y="155"/>
                  </a:cubicBezTo>
                  <a:cubicBezTo>
                    <a:pt x="0" y="194"/>
                    <a:pt x="0" y="194"/>
                    <a:pt x="0" y="232"/>
                  </a:cubicBezTo>
                  <a:cubicBezTo>
                    <a:pt x="0" y="232"/>
                    <a:pt x="0" y="271"/>
                    <a:pt x="0" y="271"/>
                  </a:cubicBezTo>
                  <a:cubicBezTo>
                    <a:pt x="0" y="271"/>
                    <a:pt x="39" y="309"/>
                    <a:pt x="39" y="309"/>
                  </a:cubicBezTo>
                  <a:cubicBezTo>
                    <a:pt x="39" y="348"/>
                    <a:pt x="39" y="348"/>
                    <a:pt x="78" y="348"/>
                  </a:cubicBezTo>
                  <a:cubicBezTo>
                    <a:pt x="78" y="386"/>
                    <a:pt x="78" y="386"/>
                    <a:pt x="116" y="386"/>
                  </a:cubicBezTo>
                  <a:cubicBezTo>
                    <a:pt x="116" y="425"/>
                    <a:pt x="155" y="425"/>
                    <a:pt x="155" y="425"/>
                  </a:cubicBezTo>
                  <a:lnTo>
                    <a:pt x="347" y="425"/>
                  </a:lnTo>
                  <a:cubicBezTo>
                    <a:pt x="347" y="386"/>
                    <a:pt x="386" y="386"/>
                    <a:pt x="386" y="386"/>
                  </a:cubicBezTo>
                  <a:cubicBezTo>
                    <a:pt x="424" y="348"/>
                    <a:pt x="424" y="348"/>
                    <a:pt x="424" y="309"/>
                  </a:cubicBezTo>
                  <a:cubicBezTo>
                    <a:pt x="424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24" y="117"/>
                    <a:pt x="424" y="78"/>
                    <a:pt x="424" y="78"/>
                  </a:cubicBezTo>
                  <a:cubicBezTo>
                    <a:pt x="386" y="39"/>
                    <a:pt x="386" y="39"/>
                    <a:pt x="347" y="39"/>
                  </a:cubicBezTo>
                  <a:cubicBezTo>
                    <a:pt x="347" y="1"/>
                    <a:pt x="309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12443500" y="1760375"/>
              <a:ext cx="11600" cy="10625"/>
            </a:xfrm>
            <a:custGeom>
              <a:avLst/>
              <a:gdLst/>
              <a:ahLst/>
              <a:cxnLst/>
              <a:rect l="l" t="t" r="r" b="b"/>
              <a:pathLst>
                <a:path w="464" h="425" extrusionOk="0">
                  <a:moveTo>
                    <a:pt x="117" y="1"/>
                  </a:moveTo>
                  <a:cubicBezTo>
                    <a:pt x="117" y="39"/>
                    <a:pt x="78" y="39"/>
                    <a:pt x="78" y="39"/>
                  </a:cubicBezTo>
                  <a:cubicBezTo>
                    <a:pt x="78" y="78"/>
                    <a:pt x="40" y="78"/>
                    <a:pt x="40" y="117"/>
                  </a:cubicBezTo>
                  <a:cubicBezTo>
                    <a:pt x="40" y="117"/>
                    <a:pt x="40" y="155"/>
                    <a:pt x="40" y="155"/>
                  </a:cubicBezTo>
                  <a:cubicBezTo>
                    <a:pt x="40" y="194"/>
                    <a:pt x="1" y="194"/>
                    <a:pt x="1" y="232"/>
                  </a:cubicBezTo>
                  <a:cubicBezTo>
                    <a:pt x="40" y="232"/>
                    <a:pt x="40" y="271"/>
                    <a:pt x="40" y="271"/>
                  </a:cubicBezTo>
                  <a:cubicBezTo>
                    <a:pt x="40" y="271"/>
                    <a:pt x="40" y="309"/>
                    <a:pt x="40" y="309"/>
                  </a:cubicBezTo>
                  <a:cubicBezTo>
                    <a:pt x="40" y="348"/>
                    <a:pt x="78" y="348"/>
                    <a:pt x="78" y="348"/>
                  </a:cubicBezTo>
                  <a:cubicBezTo>
                    <a:pt x="78" y="386"/>
                    <a:pt x="117" y="386"/>
                    <a:pt x="117" y="386"/>
                  </a:cubicBezTo>
                  <a:cubicBezTo>
                    <a:pt x="155" y="425"/>
                    <a:pt x="155" y="425"/>
                    <a:pt x="194" y="425"/>
                  </a:cubicBezTo>
                  <a:lnTo>
                    <a:pt x="348" y="425"/>
                  </a:lnTo>
                  <a:cubicBezTo>
                    <a:pt x="386" y="386"/>
                    <a:pt x="386" y="386"/>
                    <a:pt x="386" y="386"/>
                  </a:cubicBezTo>
                  <a:lnTo>
                    <a:pt x="425" y="386"/>
                  </a:lnTo>
                  <a:cubicBezTo>
                    <a:pt x="425" y="348"/>
                    <a:pt x="425" y="348"/>
                    <a:pt x="425" y="309"/>
                  </a:cubicBezTo>
                  <a:cubicBezTo>
                    <a:pt x="463" y="309"/>
                    <a:pt x="463" y="271"/>
                    <a:pt x="463" y="271"/>
                  </a:cubicBezTo>
                  <a:cubicBezTo>
                    <a:pt x="463" y="232"/>
                    <a:pt x="463" y="232"/>
                    <a:pt x="463" y="194"/>
                  </a:cubicBezTo>
                  <a:cubicBezTo>
                    <a:pt x="463" y="194"/>
                    <a:pt x="463" y="155"/>
                    <a:pt x="463" y="155"/>
                  </a:cubicBezTo>
                  <a:cubicBezTo>
                    <a:pt x="463" y="117"/>
                    <a:pt x="425" y="78"/>
                    <a:pt x="425" y="78"/>
                  </a:cubicBezTo>
                  <a:cubicBezTo>
                    <a:pt x="425" y="39"/>
                    <a:pt x="386" y="39"/>
                    <a:pt x="386" y="39"/>
                  </a:cubicBezTo>
                  <a:cubicBezTo>
                    <a:pt x="348" y="1"/>
                    <a:pt x="348" y="1"/>
                    <a:pt x="309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12449300" y="1743050"/>
              <a:ext cx="11575" cy="11575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93" y="0"/>
                  </a:moveTo>
                  <a:cubicBezTo>
                    <a:pt x="154" y="39"/>
                    <a:pt x="154" y="39"/>
                    <a:pt x="116" y="39"/>
                  </a:cubicBezTo>
                  <a:cubicBezTo>
                    <a:pt x="116" y="39"/>
                    <a:pt x="77" y="78"/>
                    <a:pt x="77" y="78"/>
                  </a:cubicBezTo>
                  <a:cubicBezTo>
                    <a:pt x="77" y="116"/>
                    <a:pt x="39" y="116"/>
                    <a:pt x="39" y="116"/>
                  </a:cubicBezTo>
                  <a:cubicBezTo>
                    <a:pt x="39" y="155"/>
                    <a:pt x="39" y="155"/>
                    <a:pt x="39" y="193"/>
                  </a:cubicBezTo>
                  <a:cubicBezTo>
                    <a:pt x="0" y="193"/>
                    <a:pt x="0" y="232"/>
                    <a:pt x="0" y="270"/>
                  </a:cubicBezTo>
                  <a:cubicBezTo>
                    <a:pt x="0" y="270"/>
                    <a:pt x="0" y="270"/>
                    <a:pt x="39" y="309"/>
                  </a:cubicBezTo>
                  <a:cubicBezTo>
                    <a:pt x="39" y="309"/>
                    <a:pt x="39" y="309"/>
                    <a:pt x="39" y="347"/>
                  </a:cubicBezTo>
                  <a:cubicBezTo>
                    <a:pt x="39" y="347"/>
                    <a:pt x="77" y="386"/>
                    <a:pt x="77" y="386"/>
                  </a:cubicBezTo>
                  <a:cubicBezTo>
                    <a:pt x="77" y="386"/>
                    <a:pt x="116" y="424"/>
                    <a:pt x="116" y="424"/>
                  </a:cubicBezTo>
                  <a:cubicBezTo>
                    <a:pt x="154" y="424"/>
                    <a:pt x="154" y="463"/>
                    <a:pt x="193" y="463"/>
                  </a:cubicBezTo>
                  <a:lnTo>
                    <a:pt x="308" y="463"/>
                  </a:lnTo>
                  <a:cubicBezTo>
                    <a:pt x="347" y="463"/>
                    <a:pt x="347" y="424"/>
                    <a:pt x="347" y="424"/>
                  </a:cubicBezTo>
                  <a:lnTo>
                    <a:pt x="385" y="424"/>
                  </a:lnTo>
                  <a:cubicBezTo>
                    <a:pt x="385" y="424"/>
                    <a:pt x="385" y="386"/>
                    <a:pt x="385" y="386"/>
                  </a:cubicBezTo>
                  <a:cubicBezTo>
                    <a:pt x="424" y="386"/>
                    <a:pt x="424" y="386"/>
                    <a:pt x="424" y="347"/>
                  </a:cubicBezTo>
                  <a:cubicBezTo>
                    <a:pt x="462" y="347"/>
                    <a:pt x="462" y="309"/>
                    <a:pt x="462" y="309"/>
                  </a:cubicBezTo>
                  <a:cubicBezTo>
                    <a:pt x="462" y="270"/>
                    <a:pt x="462" y="232"/>
                    <a:pt x="462" y="232"/>
                  </a:cubicBezTo>
                  <a:cubicBezTo>
                    <a:pt x="462" y="193"/>
                    <a:pt x="462" y="193"/>
                    <a:pt x="462" y="155"/>
                  </a:cubicBezTo>
                  <a:cubicBezTo>
                    <a:pt x="462" y="155"/>
                    <a:pt x="424" y="116"/>
                    <a:pt x="424" y="78"/>
                  </a:cubicBezTo>
                  <a:cubicBezTo>
                    <a:pt x="385" y="78"/>
                    <a:pt x="385" y="78"/>
                    <a:pt x="385" y="39"/>
                  </a:cubicBezTo>
                  <a:lnTo>
                    <a:pt x="308" y="39"/>
                  </a:lnTo>
                  <a:cubicBezTo>
                    <a:pt x="308" y="39"/>
                    <a:pt x="270" y="0"/>
                    <a:pt x="2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9" name="Google Shape;3999;p57"/>
          <p:cNvGrpSpPr/>
          <p:nvPr/>
        </p:nvGrpSpPr>
        <p:grpSpPr>
          <a:xfrm>
            <a:off x="490743" y="3518305"/>
            <a:ext cx="1023357" cy="1114721"/>
            <a:chOff x="9135725" y="2463025"/>
            <a:chExt cx="948025" cy="1124072"/>
          </a:xfrm>
        </p:grpSpPr>
        <p:sp>
          <p:nvSpPr>
            <p:cNvPr id="4000" name="Google Shape;400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8" name="Google Shape;4118;p57"/>
          <p:cNvGrpSpPr/>
          <p:nvPr/>
        </p:nvGrpSpPr>
        <p:grpSpPr>
          <a:xfrm>
            <a:off x="6577552" y="3948571"/>
            <a:ext cx="1023357" cy="1114721"/>
            <a:chOff x="9135725" y="2463025"/>
            <a:chExt cx="948025" cy="1124072"/>
          </a:xfrm>
        </p:grpSpPr>
        <p:sp>
          <p:nvSpPr>
            <p:cNvPr id="4119" name="Google Shape;4119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9756025" y="3171675"/>
              <a:ext cx="86500" cy="69575"/>
            </a:xfrm>
            <a:custGeom>
              <a:avLst/>
              <a:gdLst/>
              <a:ahLst/>
              <a:cxnLst/>
              <a:rect l="l" t="t" r="r" b="b"/>
              <a:pathLst>
                <a:path w="3460" h="2783" fill="none" extrusionOk="0">
                  <a:moveTo>
                    <a:pt x="3309" y="376"/>
                  </a:moveTo>
                  <a:lnTo>
                    <a:pt x="3359" y="702"/>
                  </a:lnTo>
                  <a:cubicBezTo>
                    <a:pt x="3460" y="1153"/>
                    <a:pt x="3159" y="1605"/>
                    <a:pt x="2758" y="1855"/>
                  </a:cubicBezTo>
                  <a:cubicBezTo>
                    <a:pt x="2357" y="2081"/>
                    <a:pt x="1906" y="2156"/>
                    <a:pt x="1455" y="2256"/>
                  </a:cubicBezTo>
                  <a:cubicBezTo>
                    <a:pt x="1003" y="2356"/>
                    <a:pt x="527" y="2482"/>
                    <a:pt x="176" y="2782"/>
                  </a:cubicBezTo>
                  <a:cubicBezTo>
                    <a:pt x="1" y="1980"/>
                    <a:pt x="327" y="1078"/>
                    <a:pt x="978" y="577"/>
                  </a:cubicBezTo>
                  <a:cubicBezTo>
                    <a:pt x="1630" y="76"/>
                    <a:pt x="2582" y="1"/>
                    <a:pt x="3309" y="3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9719700" y="3123425"/>
              <a:ext cx="104650" cy="52025"/>
            </a:xfrm>
            <a:custGeom>
              <a:avLst/>
              <a:gdLst/>
              <a:ahLst/>
              <a:cxnLst/>
              <a:rect l="l" t="t" r="r" b="b"/>
              <a:pathLst>
                <a:path w="4186" h="2081" fill="none" extrusionOk="0">
                  <a:moveTo>
                    <a:pt x="1554" y="76"/>
                  </a:moveTo>
                  <a:cubicBezTo>
                    <a:pt x="2055" y="26"/>
                    <a:pt x="2582" y="1"/>
                    <a:pt x="3083" y="151"/>
                  </a:cubicBezTo>
                  <a:cubicBezTo>
                    <a:pt x="3584" y="301"/>
                    <a:pt x="4035" y="652"/>
                    <a:pt x="4186" y="1154"/>
                  </a:cubicBezTo>
                  <a:lnTo>
                    <a:pt x="3935" y="1605"/>
                  </a:lnTo>
                  <a:cubicBezTo>
                    <a:pt x="3233" y="2006"/>
                    <a:pt x="2381" y="2081"/>
                    <a:pt x="1629" y="1805"/>
                  </a:cubicBezTo>
                  <a:cubicBezTo>
                    <a:pt x="903" y="1530"/>
                    <a:pt x="276" y="903"/>
                    <a:pt x="0" y="176"/>
                  </a:cubicBezTo>
                  <a:cubicBezTo>
                    <a:pt x="527" y="201"/>
                    <a:pt x="1028" y="126"/>
                    <a:pt x="1554" y="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9744750" y="3057650"/>
              <a:ext cx="83375" cy="68925"/>
            </a:xfrm>
            <a:custGeom>
              <a:avLst/>
              <a:gdLst/>
              <a:ahLst/>
              <a:cxnLst/>
              <a:rect l="l" t="t" r="r" b="b"/>
              <a:pathLst>
                <a:path w="3335" h="2757" fill="none" extrusionOk="0">
                  <a:moveTo>
                    <a:pt x="3109" y="2181"/>
                  </a:moveTo>
                  <a:lnTo>
                    <a:pt x="3334" y="2406"/>
                  </a:lnTo>
                  <a:cubicBezTo>
                    <a:pt x="3184" y="2657"/>
                    <a:pt x="2858" y="2757"/>
                    <a:pt x="2557" y="2757"/>
                  </a:cubicBezTo>
                  <a:cubicBezTo>
                    <a:pt x="2282" y="2757"/>
                    <a:pt x="1981" y="2632"/>
                    <a:pt x="1730" y="2481"/>
                  </a:cubicBezTo>
                  <a:cubicBezTo>
                    <a:pt x="828" y="1955"/>
                    <a:pt x="176" y="1028"/>
                    <a:pt x="1" y="0"/>
                  </a:cubicBezTo>
                  <a:cubicBezTo>
                    <a:pt x="527" y="401"/>
                    <a:pt x="1179" y="577"/>
                    <a:pt x="1780" y="852"/>
                  </a:cubicBezTo>
                  <a:cubicBezTo>
                    <a:pt x="2357" y="1103"/>
                    <a:pt x="2958" y="1554"/>
                    <a:pt x="3109" y="21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9783600" y="3022550"/>
              <a:ext cx="64575" cy="77725"/>
            </a:xfrm>
            <a:custGeom>
              <a:avLst/>
              <a:gdLst/>
              <a:ahLst/>
              <a:cxnLst/>
              <a:rect l="l" t="t" r="r" b="b"/>
              <a:pathLst>
                <a:path w="2583" h="3109" fill="none" extrusionOk="0">
                  <a:moveTo>
                    <a:pt x="2407" y="2833"/>
                  </a:moveTo>
                  <a:lnTo>
                    <a:pt x="2306" y="3108"/>
                  </a:lnTo>
                  <a:cubicBezTo>
                    <a:pt x="1630" y="3008"/>
                    <a:pt x="1028" y="2532"/>
                    <a:pt x="652" y="1955"/>
                  </a:cubicBezTo>
                  <a:cubicBezTo>
                    <a:pt x="276" y="1379"/>
                    <a:pt x="101" y="677"/>
                    <a:pt x="1" y="1"/>
                  </a:cubicBezTo>
                  <a:cubicBezTo>
                    <a:pt x="276" y="351"/>
                    <a:pt x="677" y="577"/>
                    <a:pt x="1078" y="778"/>
                  </a:cubicBezTo>
                  <a:cubicBezTo>
                    <a:pt x="1479" y="1003"/>
                    <a:pt x="1880" y="1229"/>
                    <a:pt x="2156" y="1580"/>
                  </a:cubicBezTo>
                  <a:cubicBezTo>
                    <a:pt x="2432" y="1930"/>
                    <a:pt x="2582" y="2432"/>
                    <a:pt x="2407" y="283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9826850" y="2988725"/>
              <a:ext cx="57650" cy="92750"/>
            </a:xfrm>
            <a:custGeom>
              <a:avLst/>
              <a:gdLst/>
              <a:ahLst/>
              <a:cxnLst/>
              <a:rect l="l" t="t" r="r" b="b"/>
              <a:pathLst>
                <a:path w="2306" h="3710" fill="none" extrusionOk="0">
                  <a:moveTo>
                    <a:pt x="1454" y="3709"/>
                  </a:moveTo>
                  <a:cubicBezTo>
                    <a:pt x="752" y="3559"/>
                    <a:pt x="276" y="2857"/>
                    <a:pt x="125" y="2131"/>
                  </a:cubicBezTo>
                  <a:cubicBezTo>
                    <a:pt x="0" y="1429"/>
                    <a:pt x="150" y="702"/>
                    <a:pt x="301" y="0"/>
                  </a:cubicBezTo>
                  <a:cubicBezTo>
                    <a:pt x="702" y="301"/>
                    <a:pt x="1128" y="602"/>
                    <a:pt x="1479" y="953"/>
                  </a:cubicBezTo>
                  <a:cubicBezTo>
                    <a:pt x="1830" y="1329"/>
                    <a:pt x="2105" y="1780"/>
                    <a:pt x="2206" y="2281"/>
                  </a:cubicBezTo>
                  <a:cubicBezTo>
                    <a:pt x="2306" y="2782"/>
                    <a:pt x="2181" y="3359"/>
                    <a:pt x="1830" y="370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9888250" y="2991850"/>
              <a:ext cx="52025" cy="94000"/>
            </a:xfrm>
            <a:custGeom>
              <a:avLst/>
              <a:gdLst/>
              <a:ahLst/>
              <a:cxnLst/>
              <a:rect l="l" t="t" r="r" b="b"/>
              <a:pathLst>
                <a:path w="2081" h="3760" fill="none" extrusionOk="0">
                  <a:moveTo>
                    <a:pt x="276" y="3760"/>
                  </a:moveTo>
                  <a:lnTo>
                    <a:pt x="25" y="3584"/>
                  </a:lnTo>
                  <a:cubicBezTo>
                    <a:pt x="0" y="2808"/>
                    <a:pt x="0" y="2006"/>
                    <a:pt x="301" y="1304"/>
                  </a:cubicBezTo>
                  <a:cubicBezTo>
                    <a:pt x="627" y="602"/>
                    <a:pt x="1303" y="0"/>
                    <a:pt x="2080" y="0"/>
                  </a:cubicBezTo>
                  <a:cubicBezTo>
                    <a:pt x="1855" y="276"/>
                    <a:pt x="1805" y="652"/>
                    <a:pt x="1830" y="978"/>
                  </a:cubicBezTo>
                  <a:cubicBezTo>
                    <a:pt x="1830" y="1329"/>
                    <a:pt x="1905" y="1680"/>
                    <a:pt x="1855" y="2031"/>
                  </a:cubicBezTo>
                  <a:cubicBezTo>
                    <a:pt x="1805" y="2883"/>
                    <a:pt x="1103" y="3635"/>
                    <a:pt x="276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9835600" y="3188600"/>
              <a:ext cx="56425" cy="79600"/>
            </a:xfrm>
            <a:custGeom>
              <a:avLst/>
              <a:gdLst/>
              <a:ahLst/>
              <a:cxnLst/>
              <a:rect l="l" t="t" r="r" b="b"/>
              <a:pathLst>
                <a:path w="2257" h="3184" fill="none" extrusionOk="0">
                  <a:moveTo>
                    <a:pt x="1054" y="176"/>
                  </a:moveTo>
                  <a:lnTo>
                    <a:pt x="1680" y="0"/>
                  </a:lnTo>
                  <a:cubicBezTo>
                    <a:pt x="2031" y="251"/>
                    <a:pt x="2257" y="727"/>
                    <a:pt x="2257" y="1178"/>
                  </a:cubicBezTo>
                  <a:cubicBezTo>
                    <a:pt x="2232" y="1629"/>
                    <a:pt x="2006" y="2080"/>
                    <a:pt x="1630" y="2331"/>
                  </a:cubicBezTo>
                  <a:cubicBezTo>
                    <a:pt x="1480" y="2456"/>
                    <a:pt x="1304" y="2532"/>
                    <a:pt x="1154" y="2657"/>
                  </a:cubicBezTo>
                  <a:cubicBezTo>
                    <a:pt x="1003" y="2807"/>
                    <a:pt x="903" y="3008"/>
                    <a:pt x="1003" y="3183"/>
                  </a:cubicBezTo>
                  <a:cubicBezTo>
                    <a:pt x="678" y="2933"/>
                    <a:pt x="377" y="2582"/>
                    <a:pt x="201" y="2206"/>
                  </a:cubicBezTo>
                  <a:cubicBezTo>
                    <a:pt x="51" y="1830"/>
                    <a:pt x="1" y="1379"/>
                    <a:pt x="151" y="978"/>
                  </a:cubicBezTo>
                  <a:cubicBezTo>
                    <a:pt x="277" y="577"/>
                    <a:pt x="627" y="251"/>
                    <a:pt x="1054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9887000" y="3177950"/>
              <a:ext cx="58275" cy="83350"/>
            </a:xfrm>
            <a:custGeom>
              <a:avLst/>
              <a:gdLst/>
              <a:ahLst/>
              <a:cxnLst/>
              <a:rect l="l" t="t" r="r" b="b"/>
              <a:pathLst>
                <a:path w="2331" h="3334" fill="none" extrusionOk="0">
                  <a:moveTo>
                    <a:pt x="201" y="0"/>
                  </a:moveTo>
                  <a:lnTo>
                    <a:pt x="1278" y="151"/>
                  </a:lnTo>
                  <a:cubicBezTo>
                    <a:pt x="1704" y="151"/>
                    <a:pt x="2030" y="501"/>
                    <a:pt x="2130" y="902"/>
                  </a:cubicBezTo>
                  <a:cubicBezTo>
                    <a:pt x="2256" y="1303"/>
                    <a:pt x="2206" y="1729"/>
                    <a:pt x="2181" y="2130"/>
                  </a:cubicBezTo>
                  <a:cubicBezTo>
                    <a:pt x="2155" y="2531"/>
                    <a:pt x="2155" y="2958"/>
                    <a:pt x="2331" y="3333"/>
                  </a:cubicBezTo>
                  <a:cubicBezTo>
                    <a:pt x="1529" y="2958"/>
                    <a:pt x="827" y="2331"/>
                    <a:pt x="401" y="1529"/>
                  </a:cubicBezTo>
                  <a:cubicBezTo>
                    <a:pt x="150" y="1078"/>
                    <a:pt x="0" y="501"/>
                    <a:pt x="201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9918950" y="3149125"/>
              <a:ext cx="90875" cy="52025"/>
            </a:xfrm>
            <a:custGeom>
              <a:avLst/>
              <a:gdLst/>
              <a:ahLst/>
              <a:cxnLst/>
              <a:rect l="l" t="t" r="r" b="b"/>
              <a:pathLst>
                <a:path w="3635" h="2081" fill="none" extrusionOk="0">
                  <a:moveTo>
                    <a:pt x="0" y="326"/>
                  </a:moveTo>
                  <a:lnTo>
                    <a:pt x="502" y="226"/>
                  </a:lnTo>
                  <a:cubicBezTo>
                    <a:pt x="877" y="0"/>
                    <a:pt x="1354" y="50"/>
                    <a:pt x="1755" y="276"/>
                  </a:cubicBezTo>
                  <a:cubicBezTo>
                    <a:pt x="2131" y="476"/>
                    <a:pt x="2406" y="827"/>
                    <a:pt x="2707" y="1153"/>
                  </a:cubicBezTo>
                  <a:cubicBezTo>
                    <a:pt x="2983" y="1479"/>
                    <a:pt x="3258" y="1805"/>
                    <a:pt x="3634" y="2030"/>
                  </a:cubicBezTo>
                  <a:cubicBezTo>
                    <a:pt x="2908" y="2080"/>
                    <a:pt x="2156" y="2080"/>
                    <a:pt x="1454" y="1830"/>
                  </a:cubicBezTo>
                  <a:cubicBezTo>
                    <a:pt x="777" y="1579"/>
                    <a:pt x="151" y="1028"/>
                    <a:pt x="0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9930850" y="3108400"/>
              <a:ext cx="93375" cy="44500"/>
            </a:xfrm>
            <a:custGeom>
              <a:avLst/>
              <a:gdLst/>
              <a:ahLst/>
              <a:cxnLst/>
              <a:rect l="l" t="t" r="r" b="b"/>
              <a:pathLst>
                <a:path w="3735" h="1780" fill="none" extrusionOk="0">
                  <a:moveTo>
                    <a:pt x="2056" y="1654"/>
                  </a:moveTo>
                  <a:cubicBezTo>
                    <a:pt x="1379" y="1780"/>
                    <a:pt x="677" y="1479"/>
                    <a:pt x="76" y="1128"/>
                  </a:cubicBezTo>
                  <a:lnTo>
                    <a:pt x="0" y="577"/>
                  </a:lnTo>
                  <a:cubicBezTo>
                    <a:pt x="101" y="301"/>
                    <a:pt x="401" y="125"/>
                    <a:pt x="677" y="50"/>
                  </a:cubicBezTo>
                  <a:cubicBezTo>
                    <a:pt x="978" y="0"/>
                    <a:pt x="1279" y="50"/>
                    <a:pt x="1579" y="100"/>
                  </a:cubicBezTo>
                  <a:cubicBezTo>
                    <a:pt x="2306" y="226"/>
                    <a:pt x="3033" y="426"/>
                    <a:pt x="3735" y="702"/>
                  </a:cubicBezTo>
                  <a:cubicBezTo>
                    <a:pt x="3234" y="1128"/>
                    <a:pt x="2707" y="1554"/>
                    <a:pt x="2056" y="16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9915800" y="3040725"/>
              <a:ext cx="95900" cy="71450"/>
            </a:xfrm>
            <a:custGeom>
              <a:avLst/>
              <a:gdLst/>
              <a:ahLst/>
              <a:cxnLst/>
              <a:rect l="l" t="t" r="r" b="b"/>
              <a:pathLst>
                <a:path w="3836" h="2858" fill="none" extrusionOk="0">
                  <a:moveTo>
                    <a:pt x="502" y="2757"/>
                  </a:moveTo>
                  <a:lnTo>
                    <a:pt x="76" y="2356"/>
                  </a:lnTo>
                  <a:cubicBezTo>
                    <a:pt x="1" y="2106"/>
                    <a:pt x="51" y="1855"/>
                    <a:pt x="151" y="1629"/>
                  </a:cubicBezTo>
                  <a:cubicBezTo>
                    <a:pt x="277" y="1429"/>
                    <a:pt x="427" y="1254"/>
                    <a:pt x="628" y="1103"/>
                  </a:cubicBezTo>
                  <a:cubicBezTo>
                    <a:pt x="1505" y="351"/>
                    <a:pt x="2708" y="176"/>
                    <a:pt x="3836" y="0"/>
                  </a:cubicBezTo>
                  <a:cubicBezTo>
                    <a:pt x="3485" y="677"/>
                    <a:pt x="3109" y="1379"/>
                    <a:pt x="2582" y="1930"/>
                  </a:cubicBezTo>
                  <a:cubicBezTo>
                    <a:pt x="2031" y="2482"/>
                    <a:pt x="1279" y="2858"/>
                    <a:pt x="502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9858800" y="3247500"/>
              <a:ext cx="186100" cy="83975"/>
            </a:xfrm>
            <a:custGeom>
              <a:avLst/>
              <a:gdLst/>
              <a:ahLst/>
              <a:cxnLst/>
              <a:rect l="l" t="t" r="r" b="b"/>
              <a:pathLst>
                <a:path w="7444" h="3359" fill="none" extrusionOk="0">
                  <a:moveTo>
                    <a:pt x="5138" y="176"/>
                  </a:moveTo>
                  <a:cubicBezTo>
                    <a:pt x="4136" y="0"/>
                    <a:pt x="3083" y="251"/>
                    <a:pt x="2181" y="752"/>
                  </a:cubicBezTo>
                  <a:cubicBezTo>
                    <a:pt x="1304" y="1278"/>
                    <a:pt x="602" y="2030"/>
                    <a:pt x="0" y="2857"/>
                  </a:cubicBezTo>
                  <a:lnTo>
                    <a:pt x="0" y="3359"/>
                  </a:lnTo>
                  <a:cubicBezTo>
                    <a:pt x="426" y="2932"/>
                    <a:pt x="877" y="2557"/>
                    <a:pt x="1404" y="2306"/>
                  </a:cubicBezTo>
                  <a:cubicBezTo>
                    <a:pt x="1930" y="2030"/>
                    <a:pt x="2557" y="1955"/>
                    <a:pt x="3108" y="2156"/>
                  </a:cubicBezTo>
                  <a:cubicBezTo>
                    <a:pt x="3459" y="2281"/>
                    <a:pt x="3760" y="2531"/>
                    <a:pt x="4111" y="2657"/>
                  </a:cubicBezTo>
                  <a:cubicBezTo>
                    <a:pt x="4562" y="2832"/>
                    <a:pt x="5038" y="2832"/>
                    <a:pt x="5489" y="2732"/>
                  </a:cubicBezTo>
                  <a:cubicBezTo>
                    <a:pt x="5940" y="2632"/>
                    <a:pt x="6366" y="2431"/>
                    <a:pt x="6792" y="2256"/>
                  </a:cubicBezTo>
                  <a:lnTo>
                    <a:pt x="7444" y="1955"/>
                  </a:lnTo>
                  <a:cubicBezTo>
                    <a:pt x="7068" y="1028"/>
                    <a:pt x="6116" y="351"/>
                    <a:pt x="5138" y="1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9863175" y="3259400"/>
              <a:ext cx="150400" cy="54525"/>
            </a:xfrm>
            <a:custGeom>
              <a:avLst/>
              <a:gdLst/>
              <a:ahLst/>
              <a:cxnLst/>
              <a:rect l="l" t="t" r="r" b="b"/>
              <a:pathLst>
                <a:path w="6016" h="2181" extrusionOk="0">
                  <a:moveTo>
                    <a:pt x="51" y="1980"/>
                  </a:moveTo>
                  <a:cubicBezTo>
                    <a:pt x="728" y="1304"/>
                    <a:pt x="1605" y="827"/>
                    <a:pt x="2532" y="627"/>
                  </a:cubicBezTo>
                  <a:cubicBezTo>
                    <a:pt x="2532" y="627"/>
                    <a:pt x="2532" y="627"/>
                    <a:pt x="2532" y="627"/>
                  </a:cubicBezTo>
                  <a:cubicBezTo>
                    <a:pt x="2557" y="602"/>
                    <a:pt x="2582" y="602"/>
                    <a:pt x="2607" y="602"/>
                  </a:cubicBezTo>
                  <a:cubicBezTo>
                    <a:pt x="2682" y="602"/>
                    <a:pt x="2758" y="577"/>
                    <a:pt x="2833" y="552"/>
                  </a:cubicBezTo>
                  <a:cubicBezTo>
                    <a:pt x="2858" y="552"/>
                    <a:pt x="2883" y="552"/>
                    <a:pt x="2908" y="552"/>
                  </a:cubicBezTo>
                  <a:cubicBezTo>
                    <a:pt x="2983" y="301"/>
                    <a:pt x="3234" y="75"/>
                    <a:pt x="3484" y="25"/>
                  </a:cubicBezTo>
                  <a:cubicBezTo>
                    <a:pt x="3560" y="0"/>
                    <a:pt x="3610" y="50"/>
                    <a:pt x="3610" y="101"/>
                  </a:cubicBezTo>
                  <a:cubicBezTo>
                    <a:pt x="3635" y="151"/>
                    <a:pt x="3610" y="201"/>
                    <a:pt x="3535" y="226"/>
                  </a:cubicBezTo>
                  <a:cubicBezTo>
                    <a:pt x="3384" y="251"/>
                    <a:pt x="3234" y="376"/>
                    <a:pt x="3134" y="527"/>
                  </a:cubicBezTo>
                  <a:cubicBezTo>
                    <a:pt x="3434" y="502"/>
                    <a:pt x="3735" y="502"/>
                    <a:pt x="4036" y="527"/>
                  </a:cubicBezTo>
                  <a:cubicBezTo>
                    <a:pt x="4061" y="502"/>
                    <a:pt x="4061" y="502"/>
                    <a:pt x="4061" y="502"/>
                  </a:cubicBezTo>
                  <a:cubicBezTo>
                    <a:pt x="4412" y="201"/>
                    <a:pt x="4913" y="50"/>
                    <a:pt x="5364" y="101"/>
                  </a:cubicBezTo>
                  <a:cubicBezTo>
                    <a:pt x="5439" y="126"/>
                    <a:pt x="5464" y="176"/>
                    <a:pt x="5464" y="226"/>
                  </a:cubicBezTo>
                  <a:cubicBezTo>
                    <a:pt x="5464" y="276"/>
                    <a:pt x="5414" y="326"/>
                    <a:pt x="5339" y="326"/>
                  </a:cubicBezTo>
                  <a:cubicBezTo>
                    <a:pt x="4988" y="276"/>
                    <a:pt x="4637" y="376"/>
                    <a:pt x="4337" y="552"/>
                  </a:cubicBezTo>
                  <a:cubicBezTo>
                    <a:pt x="4888" y="627"/>
                    <a:pt x="5439" y="802"/>
                    <a:pt x="5941" y="1053"/>
                  </a:cubicBezTo>
                  <a:cubicBezTo>
                    <a:pt x="5991" y="1078"/>
                    <a:pt x="6016" y="1153"/>
                    <a:pt x="5991" y="1203"/>
                  </a:cubicBezTo>
                  <a:cubicBezTo>
                    <a:pt x="5966" y="1228"/>
                    <a:pt x="5941" y="1253"/>
                    <a:pt x="5916" y="1253"/>
                  </a:cubicBezTo>
                  <a:cubicBezTo>
                    <a:pt x="5890" y="1253"/>
                    <a:pt x="5865" y="1253"/>
                    <a:pt x="5840" y="1228"/>
                  </a:cubicBezTo>
                  <a:cubicBezTo>
                    <a:pt x="5364" y="1003"/>
                    <a:pt x="4838" y="827"/>
                    <a:pt x="4311" y="752"/>
                  </a:cubicBezTo>
                  <a:cubicBezTo>
                    <a:pt x="4387" y="1128"/>
                    <a:pt x="4687" y="1454"/>
                    <a:pt x="5038" y="1554"/>
                  </a:cubicBezTo>
                  <a:cubicBezTo>
                    <a:pt x="5088" y="1579"/>
                    <a:pt x="5113" y="1629"/>
                    <a:pt x="5113" y="1705"/>
                  </a:cubicBezTo>
                  <a:cubicBezTo>
                    <a:pt x="5088" y="1730"/>
                    <a:pt x="5063" y="1755"/>
                    <a:pt x="5013" y="1755"/>
                  </a:cubicBezTo>
                  <a:cubicBezTo>
                    <a:pt x="5013" y="1780"/>
                    <a:pt x="4988" y="1755"/>
                    <a:pt x="4963" y="1755"/>
                  </a:cubicBezTo>
                  <a:cubicBezTo>
                    <a:pt x="4512" y="1604"/>
                    <a:pt x="4161" y="1203"/>
                    <a:pt x="4086" y="727"/>
                  </a:cubicBezTo>
                  <a:cubicBezTo>
                    <a:pt x="3735" y="702"/>
                    <a:pt x="3359" y="702"/>
                    <a:pt x="3008" y="752"/>
                  </a:cubicBezTo>
                  <a:cubicBezTo>
                    <a:pt x="3008" y="752"/>
                    <a:pt x="3008" y="752"/>
                    <a:pt x="2983" y="752"/>
                  </a:cubicBezTo>
                  <a:cubicBezTo>
                    <a:pt x="2983" y="752"/>
                    <a:pt x="2958" y="752"/>
                    <a:pt x="2958" y="752"/>
                  </a:cubicBezTo>
                  <a:lnTo>
                    <a:pt x="2958" y="752"/>
                  </a:lnTo>
                  <a:cubicBezTo>
                    <a:pt x="2933" y="752"/>
                    <a:pt x="2908" y="777"/>
                    <a:pt x="2883" y="777"/>
                  </a:cubicBezTo>
                  <a:cubicBezTo>
                    <a:pt x="2833" y="777"/>
                    <a:pt x="2808" y="777"/>
                    <a:pt x="2758" y="802"/>
                  </a:cubicBezTo>
                  <a:cubicBezTo>
                    <a:pt x="3108" y="1304"/>
                    <a:pt x="3660" y="1680"/>
                    <a:pt x="4286" y="1830"/>
                  </a:cubicBezTo>
                  <a:cubicBezTo>
                    <a:pt x="4337" y="1830"/>
                    <a:pt x="4362" y="1880"/>
                    <a:pt x="4362" y="1955"/>
                  </a:cubicBezTo>
                  <a:cubicBezTo>
                    <a:pt x="4362" y="1980"/>
                    <a:pt x="4311" y="2030"/>
                    <a:pt x="4261" y="2030"/>
                  </a:cubicBezTo>
                  <a:cubicBezTo>
                    <a:pt x="4261" y="2030"/>
                    <a:pt x="4236" y="2030"/>
                    <a:pt x="4236" y="2030"/>
                  </a:cubicBezTo>
                  <a:cubicBezTo>
                    <a:pt x="3535" y="1880"/>
                    <a:pt x="2908" y="1429"/>
                    <a:pt x="2532" y="827"/>
                  </a:cubicBezTo>
                  <a:cubicBezTo>
                    <a:pt x="1655" y="1053"/>
                    <a:pt x="828" y="1504"/>
                    <a:pt x="201" y="2131"/>
                  </a:cubicBezTo>
                  <a:cubicBezTo>
                    <a:pt x="151" y="2181"/>
                    <a:pt x="101" y="2181"/>
                    <a:pt x="51" y="2131"/>
                  </a:cubicBezTo>
                  <a:cubicBezTo>
                    <a:pt x="1" y="2106"/>
                    <a:pt x="1" y="2030"/>
                    <a:pt x="51" y="198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9834975" y="3169800"/>
              <a:ext cx="55800" cy="404150"/>
            </a:xfrm>
            <a:custGeom>
              <a:avLst/>
              <a:gdLst/>
              <a:ahLst/>
              <a:cxnLst/>
              <a:rect l="l" t="t" r="r" b="b"/>
              <a:pathLst>
                <a:path w="2232" h="16166" fill="none" extrusionOk="0">
                  <a:moveTo>
                    <a:pt x="1304" y="0"/>
                  </a:moveTo>
                  <a:lnTo>
                    <a:pt x="2231" y="727"/>
                  </a:lnTo>
                  <a:cubicBezTo>
                    <a:pt x="1354" y="5264"/>
                    <a:pt x="1204" y="9900"/>
                    <a:pt x="1730" y="14462"/>
                  </a:cubicBezTo>
                  <a:cubicBezTo>
                    <a:pt x="1780" y="14812"/>
                    <a:pt x="1830" y="15188"/>
                    <a:pt x="1705" y="15539"/>
                  </a:cubicBezTo>
                  <a:cubicBezTo>
                    <a:pt x="1605" y="15865"/>
                    <a:pt x="1279" y="16166"/>
                    <a:pt x="928" y="16116"/>
                  </a:cubicBezTo>
                  <a:cubicBezTo>
                    <a:pt x="1" y="10802"/>
                    <a:pt x="126" y="5289"/>
                    <a:pt x="1304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9834975" y="3169800"/>
              <a:ext cx="43275" cy="403525"/>
            </a:xfrm>
            <a:custGeom>
              <a:avLst/>
              <a:gdLst/>
              <a:ahLst/>
              <a:cxnLst/>
              <a:rect l="l" t="t" r="r" b="b"/>
              <a:pathLst>
                <a:path w="1731" h="16141" extrusionOk="0">
                  <a:moveTo>
                    <a:pt x="903" y="16116"/>
                  </a:moveTo>
                  <a:cubicBezTo>
                    <a:pt x="1079" y="16141"/>
                    <a:pt x="1254" y="16091"/>
                    <a:pt x="1404" y="15965"/>
                  </a:cubicBezTo>
                  <a:cubicBezTo>
                    <a:pt x="527" y="10802"/>
                    <a:pt x="627" y="5464"/>
                    <a:pt x="1730" y="351"/>
                  </a:cubicBezTo>
                  <a:lnTo>
                    <a:pt x="1304" y="0"/>
                  </a:lnTo>
                  <a:cubicBezTo>
                    <a:pt x="126" y="5289"/>
                    <a:pt x="1" y="10802"/>
                    <a:pt x="903" y="1611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9796775" y="3189225"/>
              <a:ext cx="73950" cy="83975"/>
            </a:xfrm>
            <a:custGeom>
              <a:avLst/>
              <a:gdLst/>
              <a:ahLst/>
              <a:cxnLst/>
              <a:rect l="l" t="t" r="r" b="b"/>
              <a:pathLst>
                <a:path w="2958" h="3359" extrusionOk="0">
                  <a:moveTo>
                    <a:pt x="451" y="1028"/>
                  </a:moveTo>
                  <a:cubicBezTo>
                    <a:pt x="0" y="1730"/>
                    <a:pt x="25" y="2682"/>
                    <a:pt x="476" y="3359"/>
                  </a:cubicBezTo>
                  <a:lnTo>
                    <a:pt x="476" y="3359"/>
                  </a:lnTo>
                  <a:cubicBezTo>
                    <a:pt x="702" y="2958"/>
                    <a:pt x="1078" y="2682"/>
                    <a:pt x="1479" y="2431"/>
                  </a:cubicBezTo>
                  <a:lnTo>
                    <a:pt x="1479" y="2431"/>
                  </a:lnTo>
                  <a:cubicBezTo>
                    <a:pt x="1855" y="2181"/>
                    <a:pt x="2281" y="1930"/>
                    <a:pt x="2556" y="1579"/>
                  </a:cubicBezTo>
                  <a:lnTo>
                    <a:pt x="2556" y="1579"/>
                  </a:lnTo>
                  <a:cubicBezTo>
                    <a:pt x="2832" y="1203"/>
                    <a:pt x="2957" y="677"/>
                    <a:pt x="2707" y="301"/>
                  </a:cubicBezTo>
                  <a:lnTo>
                    <a:pt x="2707" y="301"/>
                  </a:lnTo>
                  <a:lnTo>
                    <a:pt x="2556" y="25"/>
                  </a:lnTo>
                  <a:cubicBezTo>
                    <a:pt x="2456" y="0"/>
                    <a:pt x="2381" y="0"/>
                    <a:pt x="2306" y="0"/>
                  </a:cubicBezTo>
                  <a:lnTo>
                    <a:pt x="2306" y="0"/>
                  </a:lnTo>
                  <a:cubicBezTo>
                    <a:pt x="1554" y="0"/>
                    <a:pt x="827" y="401"/>
                    <a:pt x="451" y="10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9796775" y="3186725"/>
              <a:ext cx="73950" cy="86475"/>
            </a:xfrm>
            <a:custGeom>
              <a:avLst/>
              <a:gdLst/>
              <a:ahLst/>
              <a:cxnLst/>
              <a:rect l="l" t="t" r="r" b="b"/>
              <a:pathLst>
                <a:path w="2958" h="3459" fill="none" extrusionOk="0">
                  <a:moveTo>
                    <a:pt x="2556" y="125"/>
                  </a:moveTo>
                  <a:lnTo>
                    <a:pt x="2707" y="376"/>
                  </a:lnTo>
                  <a:cubicBezTo>
                    <a:pt x="2957" y="777"/>
                    <a:pt x="2832" y="1303"/>
                    <a:pt x="2556" y="1679"/>
                  </a:cubicBezTo>
                  <a:cubicBezTo>
                    <a:pt x="2281" y="2030"/>
                    <a:pt x="1855" y="2281"/>
                    <a:pt x="1479" y="2531"/>
                  </a:cubicBezTo>
                  <a:cubicBezTo>
                    <a:pt x="1078" y="2782"/>
                    <a:pt x="702" y="3058"/>
                    <a:pt x="476" y="3459"/>
                  </a:cubicBezTo>
                  <a:cubicBezTo>
                    <a:pt x="25" y="2782"/>
                    <a:pt x="0" y="1830"/>
                    <a:pt x="451" y="1128"/>
                  </a:cubicBezTo>
                  <a:cubicBezTo>
                    <a:pt x="877" y="426"/>
                    <a:pt x="1729" y="0"/>
                    <a:pt x="2556" y="1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9730350" y="3154125"/>
              <a:ext cx="106550" cy="51400"/>
            </a:xfrm>
            <a:custGeom>
              <a:avLst/>
              <a:gdLst/>
              <a:ahLst/>
              <a:cxnLst/>
              <a:rect l="l" t="t" r="r" b="b"/>
              <a:pathLst>
                <a:path w="4262" h="2056" extrusionOk="0">
                  <a:moveTo>
                    <a:pt x="2883" y="1"/>
                  </a:moveTo>
                  <a:cubicBezTo>
                    <a:pt x="2356" y="26"/>
                    <a:pt x="1880" y="226"/>
                    <a:pt x="1404" y="452"/>
                  </a:cubicBezTo>
                  <a:lnTo>
                    <a:pt x="1404" y="452"/>
                  </a:lnTo>
                  <a:cubicBezTo>
                    <a:pt x="953" y="677"/>
                    <a:pt x="502" y="953"/>
                    <a:pt x="0" y="1104"/>
                  </a:cubicBezTo>
                  <a:lnTo>
                    <a:pt x="0" y="1104"/>
                  </a:lnTo>
                  <a:cubicBezTo>
                    <a:pt x="527" y="1705"/>
                    <a:pt x="1304" y="2056"/>
                    <a:pt x="2106" y="2031"/>
                  </a:cubicBezTo>
                  <a:lnTo>
                    <a:pt x="2106" y="2031"/>
                  </a:lnTo>
                  <a:cubicBezTo>
                    <a:pt x="2883" y="2031"/>
                    <a:pt x="3660" y="1655"/>
                    <a:pt x="4186" y="1053"/>
                  </a:cubicBezTo>
                  <a:lnTo>
                    <a:pt x="4186" y="1053"/>
                  </a:lnTo>
                  <a:lnTo>
                    <a:pt x="4261" y="527"/>
                  </a:lnTo>
                  <a:cubicBezTo>
                    <a:pt x="3960" y="176"/>
                    <a:pt x="3459" y="1"/>
                    <a:pt x="2983" y="1"/>
                  </a:cubicBezTo>
                  <a:lnTo>
                    <a:pt x="2983" y="1"/>
                  </a:lnTo>
                  <a:cubicBezTo>
                    <a:pt x="2958" y="1"/>
                    <a:pt x="2908" y="1"/>
                    <a:pt x="28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9730350" y="3153500"/>
              <a:ext cx="106550" cy="52025"/>
            </a:xfrm>
            <a:custGeom>
              <a:avLst/>
              <a:gdLst/>
              <a:ahLst/>
              <a:cxnLst/>
              <a:rect l="l" t="t" r="r" b="b"/>
              <a:pathLst>
                <a:path w="4262" h="2081" fill="none" extrusionOk="0">
                  <a:moveTo>
                    <a:pt x="1404" y="477"/>
                  </a:moveTo>
                  <a:cubicBezTo>
                    <a:pt x="1880" y="251"/>
                    <a:pt x="2356" y="51"/>
                    <a:pt x="2883" y="26"/>
                  </a:cubicBezTo>
                  <a:cubicBezTo>
                    <a:pt x="3384" y="1"/>
                    <a:pt x="3935" y="151"/>
                    <a:pt x="4261" y="552"/>
                  </a:cubicBezTo>
                  <a:lnTo>
                    <a:pt x="4186" y="1078"/>
                  </a:lnTo>
                  <a:cubicBezTo>
                    <a:pt x="3660" y="1680"/>
                    <a:pt x="2883" y="2056"/>
                    <a:pt x="2106" y="2056"/>
                  </a:cubicBezTo>
                  <a:cubicBezTo>
                    <a:pt x="1304" y="2081"/>
                    <a:pt x="527" y="1730"/>
                    <a:pt x="0" y="1129"/>
                  </a:cubicBezTo>
                  <a:cubicBezTo>
                    <a:pt x="502" y="978"/>
                    <a:pt x="953" y="702"/>
                    <a:pt x="1404" y="4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extrusionOk="0">
                  <a:moveTo>
                    <a:pt x="2506" y="1704"/>
                  </a:moveTo>
                  <a:cubicBezTo>
                    <a:pt x="2807" y="1754"/>
                    <a:pt x="3108" y="1780"/>
                    <a:pt x="3384" y="1679"/>
                  </a:cubicBezTo>
                  <a:lnTo>
                    <a:pt x="3384" y="1679"/>
                  </a:lnTo>
                  <a:cubicBezTo>
                    <a:pt x="3659" y="1579"/>
                    <a:pt x="3910" y="1353"/>
                    <a:pt x="3985" y="1078"/>
                  </a:cubicBezTo>
                  <a:lnTo>
                    <a:pt x="3985" y="1078"/>
                  </a:lnTo>
                  <a:lnTo>
                    <a:pt x="3684" y="952"/>
                  </a:lnTo>
                  <a:cubicBezTo>
                    <a:pt x="3334" y="401"/>
                    <a:pt x="2607" y="201"/>
                    <a:pt x="1955" y="175"/>
                  </a:cubicBezTo>
                  <a:lnTo>
                    <a:pt x="1955" y="175"/>
                  </a:lnTo>
                  <a:cubicBezTo>
                    <a:pt x="1303" y="125"/>
                    <a:pt x="627" y="201"/>
                    <a:pt x="0" y="0"/>
                  </a:cubicBezTo>
                  <a:lnTo>
                    <a:pt x="0" y="0"/>
                  </a:lnTo>
                  <a:cubicBezTo>
                    <a:pt x="527" y="902"/>
                    <a:pt x="1479" y="1554"/>
                    <a:pt x="2506" y="17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9728475" y="3107150"/>
              <a:ext cx="99650" cy="44500"/>
            </a:xfrm>
            <a:custGeom>
              <a:avLst/>
              <a:gdLst/>
              <a:ahLst/>
              <a:cxnLst/>
              <a:rect l="l" t="t" r="r" b="b"/>
              <a:pathLst>
                <a:path w="3986" h="1780" fill="none" extrusionOk="0">
                  <a:moveTo>
                    <a:pt x="3684" y="952"/>
                  </a:moveTo>
                  <a:lnTo>
                    <a:pt x="3985" y="1078"/>
                  </a:lnTo>
                  <a:cubicBezTo>
                    <a:pt x="3910" y="1353"/>
                    <a:pt x="3659" y="1579"/>
                    <a:pt x="3384" y="1679"/>
                  </a:cubicBezTo>
                  <a:cubicBezTo>
                    <a:pt x="3108" y="1780"/>
                    <a:pt x="2807" y="1754"/>
                    <a:pt x="2506" y="1704"/>
                  </a:cubicBezTo>
                  <a:cubicBezTo>
                    <a:pt x="1479" y="1554"/>
                    <a:pt x="527" y="902"/>
                    <a:pt x="0" y="0"/>
                  </a:cubicBezTo>
                  <a:cubicBezTo>
                    <a:pt x="627" y="201"/>
                    <a:pt x="1303" y="125"/>
                    <a:pt x="1955" y="175"/>
                  </a:cubicBezTo>
                  <a:cubicBezTo>
                    <a:pt x="2607" y="201"/>
                    <a:pt x="3334" y="401"/>
                    <a:pt x="3684" y="9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extrusionOk="0">
                  <a:moveTo>
                    <a:pt x="1329" y="1579"/>
                  </a:moveTo>
                  <a:cubicBezTo>
                    <a:pt x="1880" y="2005"/>
                    <a:pt x="2582" y="2231"/>
                    <a:pt x="3259" y="2081"/>
                  </a:cubicBezTo>
                  <a:lnTo>
                    <a:pt x="3259" y="2081"/>
                  </a:lnTo>
                  <a:lnTo>
                    <a:pt x="3259" y="1780"/>
                  </a:lnTo>
                  <a:cubicBezTo>
                    <a:pt x="3284" y="1354"/>
                    <a:pt x="2983" y="928"/>
                    <a:pt x="2582" y="702"/>
                  </a:cubicBezTo>
                  <a:lnTo>
                    <a:pt x="2582" y="702"/>
                  </a:lnTo>
                  <a:cubicBezTo>
                    <a:pt x="2206" y="477"/>
                    <a:pt x="1730" y="401"/>
                    <a:pt x="1304" y="351"/>
                  </a:cubicBezTo>
                  <a:lnTo>
                    <a:pt x="1304" y="351"/>
                  </a:lnTo>
                  <a:cubicBezTo>
                    <a:pt x="853" y="276"/>
                    <a:pt x="402" y="226"/>
                    <a:pt x="1" y="0"/>
                  </a:cubicBezTo>
                  <a:lnTo>
                    <a:pt x="1" y="0"/>
                  </a:lnTo>
                  <a:cubicBezTo>
                    <a:pt x="351" y="602"/>
                    <a:pt x="752" y="1178"/>
                    <a:pt x="1329" y="15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9752275" y="3060775"/>
              <a:ext cx="82100" cy="55775"/>
            </a:xfrm>
            <a:custGeom>
              <a:avLst/>
              <a:gdLst/>
              <a:ahLst/>
              <a:cxnLst/>
              <a:rect l="l" t="t" r="r" b="b"/>
              <a:pathLst>
                <a:path w="3284" h="2231" fill="none" extrusionOk="0">
                  <a:moveTo>
                    <a:pt x="3259" y="1780"/>
                  </a:moveTo>
                  <a:lnTo>
                    <a:pt x="3259" y="2081"/>
                  </a:lnTo>
                  <a:cubicBezTo>
                    <a:pt x="2582" y="2231"/>
                    <a:pt x="1880" y="2005"/>
                    <a:pt x="1329" y="1579"/>
                  </a:cubicBezTo>
                  <a:cubicBezTo>
                    <a:pt x="752" y="1178"/>
                    <a:pt x="351" y="602"/>
                    <a:pt x="1" y="0"/>
                  </a:cubicBezTo>
                  <a:cubicBezTo>
                    <a:pt x="402" y="226"/>
                    <a:pt x="853" y="276"/>
                    <a:pt x="1304" y="351"/>
                  </a:cubicBezTo>
                  <a:cubicBezTo>
                    <a:pt x="1730" y="401"/>
                    <a:pt x="2206" y="477"/>
                    <a:pt x="2582" y="702"/>
                  </a:cubicBezTo>
                  <a:cubicBezTo>
                    <a:pt x="2983" y="928"/>
                    <a:pt x="3284" y="1354"/>
                    <a:pt x="3259" y="178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extrusionOk="0">
                  <a:moveTo>
                    <a:pt x="602" y="2081"/>
                  </a:moveTo>
                  <a:cubicBezTo>
                    <a:pt x="978" y="2707"/>
                    <a:pt x="1679" y="3183"/>
                    <a:pt x="2406" y="3058"/>
                  </a:cubicBezTo>
                  <a:lnTo>
                    <a:pt x="2406" y="3058"/>
                  </a:lnTo>
                  <a:lnTo>
                    <a:pt x="2732" y="2958"/>
                  </a:lnTo>
                  <a:cubicBezTo>
                    <a:pt x="2932" y="2482"/>
                    <a:pt x="2857" y="1930"/>
                    <a:pt x="2582" y="1479"/>
                  </a:cubicBezTo>
                  <a:lnTo>
                    <a:pt x="2582" y="1479"/>
                  </a:lnTo>
                  <a:cubicBezTo>
                    <a:pt x="2331" y="1053"/>
                    <a:pt x="1905" y="727"/>
                    <a:pt x="1429" y="502"/>
                  </a:cubicBezTo>
                  <a:lnTo>
                    <a:pt x="1429" y="502"/>
                  </a:lnTo>
                  <a:cubicBezTo>
                    <a:pt x="978" y="276"/>
                    <a:pt x="476" y="151"/>
                    <a:pt x="0" y="0"/>
                  </a:cubicBezTo>
                  <a:lnTo>
                    <a:pt x="0" y="0"/>
                  </a:lnTo>
                  <a:cubicBezTo>
                    <a:pt x="100" y="727"/>
                    <a:pt x="226" y="1454"/>
                    <a:pt x="602" y="208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9788000" y="3010650"/>
              <a:ext cx="73325" cy="79600"/>
            </a:xfrm>
            <a:custGeom>
              <a:avLst/>
              <a:gdLst/>
              <a:ahLst/>
              <a:cxnLst/>
              <a:rect l="l" t="t" r="r" b="b"/>
              <a:pathLst>
                <a:path w="2933" h="3184" fill="none" extrusionOk="0">
                  <a:moveTo>
                    <a:pt x="2406" y="3058"/>
                  </a:moveTo>
                  <a:cubicBezTo>
                    <a:pt x="1679" y="3183"/>
                    <a:pt x="978" y="2707"/>
                    <a:pt x="602" y="2081"/>
                  </a:cubicBezTo>
                  <a:cubicBezTo>
                    <a:pt x="226" y="1454"/>
                    <a:pt x="100" y="727"/>
                    <a:pt x="0" y="0"/>
                  </a:cubicBezTo>
                  <a:cubicBezTo>
                    <a:pt x="476" y="151"/>
                    <a:pt x="978" y="276"/>
                    <a:pt x="1429" y="502"/>
                  </a:cubicBezTo>
                  <a:cubicBezTo>
                    <a:pt x="1905" y="727"/>
                    <a:pt x="2331" y="1053"/>
                    <a:pt x="2582" y="1479"/>
                  </a:cubicBezTo>
                  <a:cubicBezTo>
                    <a:pt x="2857" y="1930"/>
                    <a:pt x="2932" y="2482"/>
                    <a:pt x="2732" y="29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9857550" y="2976800"/>
              <a:ext cx="49525" cy="104050"/>
            </a:xfrm>
            <a:custGeom>
              <a:avLst/>
              <a:gdLst/>
              <a:ahLst/>
              <a:cxnLst/>
              <a:rect l="l" t="t" r="r" b="b"/>
              <a:pathLst>
                <a:path w="1981" h="4162" extrusionOk="0">
                  <a:moveTo>
                    <a:pt x="25" y="1831"/>
                  </a:moveTo>
                  <a:cubicBezTo>
                    <a:pt x="0" y="2608"/>
                    <a:pt x="276" y="3359"/>
                    <a:pt x="551" y="4061"/>
                  </a:cubicBezTo>
                  <a:lnTo>
                    <a:pt x="551" y="4061"/>
                  </a:lnTo>
                  <a:lnTo>
                    <a:pt x="877" y="4161"/>
                  </a:lnTo>
                  <a:cubicBezTo>
                    <a:pt x="1604" y="3710"/>
                    <a:pt x="1980" y="2758"/>
                    <a:pt x="1729" y="1956"/>
                  </a:cubicBezTo>
                  <a:lnTo>
                    <a:pt x="1729" y="1956"/>
                  </a:lnTo>
                  <a:cubicBezTo>
                    <a:pt x="1654" y="1630"/>
                    <a:pt x="1454" y="1329"/>
                    <a:pt x="1328" y="1004"/>
                  </a:cubicBezTo>
                  <a:lnTo>
                    <a:pt x="1328" y="1004"/>
                  </a:lnTo>
                  <a:cubicBezTo>
                    <a:pt x="1203" y="678"/>
                    <a:pt x="1103" y="327"/>
                    <a:pt x="1228" y="1"/>
                  </a:cubicBezTo>
                  <a:lnTo>
                    <a:pt x="1228" y="1"/>
                  </a:lnTo>
                  <a:cubicBezTo>
                    <a:pt x="501" y="252"/>
                    <a:pt x="75" y="1054"/>
                    <a:pt x="25" y="183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9857550" y="2976175"/>
              <a:ext cx="49525" cy="104675"/>
            </a:xfrm>
            <a:custGeom>
              <a:avLst/>
              <a:gdLst/>
              <a:ahLst/>
              <a:cxnLst/>
              <a:rect l="l" t="t" r="r" b="b"/>
              <a:pathLst>
                <a:path w="1981" h="4187" fill="none" extrusionOk="0">
                  <a:moveTo>
                    <a:pt x="877" y="4186"/>
                  </a:moveTo>
                  <a:lnTo>
                    <a:pt x="551" y="4086"/>
                  </a:lnTo>
                  <a:cubicBezTo>
                    <a:pt x="276" y="3384"/>
                    <a:pt x="0" y="2633"/>
                    <a:pt x="25" y="1856"/>
                  </a:cubicBezTo>
                  <a:cubicBezTo>
                    <a:pt x="75" y="1079"/>
                    <a:pt x="501" y="277"/>
                    <a:pt x="1228" y="1"/>
                  </a:cubicBezTo>
                  <a:cubicBezTo>
                    <a:pt x="1103" y="352"/>
                    <a:pt x="1203" y="703"/>
                    <a:pt x="1328" y="1029"/>
                  </a:cubicBezTo>
                  <a:cubicBezTo>
                    <a:pt x="1454" y="1354"/>
                    <a:pt x="1654" y="1655"/>
                    <a:pt x="1729" y="1981"/>
                  </a:cubicBezTo>
                  <a:cubicBezTo>
                    <a:pt x="1980" y="2783"/>
                    <a:pt x="1604" y="3735"/>
                    <a:pt x="877" y="418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extrusionOk="0">
                  <a:moveTo>
                    <a:pt x="552" y="402"/>
                  </a:moveTo>
                  <a:cubicBezTo>
                    <a:pt x="201" y="602"/>
                    <a:pt x="1" y="1053"/>
                    <a:pt x="1" y="1454"/>
                  </a:cubicBezTo>
                  <a:lnTo>
                    <a:pt x="1" y="1454"/>
                  </a:lnTo>
                  <a:cubicBezTo>
                    <a:pt x="1" y="1880"/>
                    <a:pt x="201" y="2281"/>
                    <a:pt x="502" y="2582"/>
                  </a:cubicBezTo>
                  <a:lnTo>
                    <a:pt x="502" y="2582"/>
                  </a:lnTo>
                  <a:cubicBezTo>
                    <a:pt x="803" y="2908"/>
                    <a:pt x="1179" y="3108"/>
                    <a:pt x="1580" y="3234"/>
                  </a:cubicBezTo>
                  <a:lnTo>
                    <a:pt x="1580" y="3234"/>
                  </a:lnTo>
                  <a:cubicBezTo>
                    <a:pt x="1454" y="3108"/>
                    <a:pt x="1454" y="2858"/>
                    <a:pt x="1554" y="2682"/>
                  </a:cubicBezTo>
                  <a:lnTo>
                    <a:pt x="1554" y="2682"/>
                  </a:lnTo>
                  <a:cubicBezTo>
                    <a:pt x="1630" y="2507"/>
                    <a:pt x="1780" y="2382"/>
                    <a:pt x="1880" y="2206"/>
                  </a:cubicBezTo>
                  <a:lnTo>
                    <a:pt x="1880" y="2206"/>
                  </a:lnTo>
                  <a:cubicBezTo>
                    <a:pt x="2131" y="1830"/>
                    <a:pt x="2206" y="1329"/>
                    <a:pt x="2056" y="903"/>
                  </a:cubicBezTo>
                  <a:lnTo>
                    <a:pt x="2056" y="903"/>
                  </a:lnTo>
                  <a:cubicBezTo>
                    <a:pt x="1880" y="477"/>
                    <a:pt x="1529" y="126"/>
                    <a:pt x="1078" y="1"/>
                  </a:cubicBezTo>
                  <a:lnTo>
                    <a:pt x="10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9871950" y="3182325"/>
              <a:ext cx="55175" cy="80850"/>
            </a:xfrm>
            <a:custGeom>
              <a:avLst/>
              <a:gdLst/>
              <a:ahLst/>
              <a:cxnLst/>
              <a:rect l="l" t="t" r="r" b="b"/>
              <a:pathLst>
                <a:path w="2207" h="3234" fill="none" extrusionOk="0">
                  <a:moveTo>
                    <a:pt x="552" y="402"/>
                  </a:moveTo>
                  <a:lnTo>
                    <a:pt x="1078" y="1"/>
                  </a:lnTo>
                  <a:cubicBezTo>
                    <a:pt x="1529" y="126"/>
                    <a:pt x="1880" y="477"/>
                    <a:pt x="2056" y="903"/>
                  </a:cubicBezTo>
                  <a:cubicBezTo>
                    <a:pt x="2206" y="1329"/>
                    <a:pt x="2131" y="1830"/>
                    <a:pt x="1880" y="2206"/>
                  </a:cubicBezTo>
                  <a:cubicBezTo>
                    <a:pt x="1780" y="2382"/>
                    <a:pt x="1630" y="2507"/>
                    <a:pt x="1554" y="2682"/>
                  </a:cubicBezTo>
                  <a:cubicBezTo>
                    <a:pt x="1454" y="2858"/>
                    <a:pt x="1454" y="3108"/>
                    <a:pt x="1580" y="3234"/>
                  </a:cubicBezTo>
                  <a:cubicBezTo>
                    <a:pt x="1179" y="3108"/>
                    <a:pt x="803" y="2883"/>
                    <a:pt x="502" y="2582"/>
                  </a:cubicBezTo>
                  <a:cubicBezTo>
                    <a:pt x="201" y="2281"/>
                    <a:pt x="1" y="1880"/>
                    <a:pt x="1" y="1454"/>
                  </a:cubicBezTo>
                  <a:cubicBezTo>
                    <a:pt x="1" y="1053"/>
                    <a:pt x="201" y="602"/>
                    <a:pt x="552" y="4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9908300" y="3160400"/>
              <a:ext cx="80225" cy="65800"/>
            </a:xfrm>
            <a:custGeom>
              <a:avLst/>
              <a:gdLst/>
              <a:ahLst/>
              <a:cxnLst/>
              <a:rect l="l" t="t" r="r" b="b"/>
              <a:pathLst>
                <a:path w="3209" h="2632" extrusionOk="0">
                  <a:moveTo>
                    <a:pt x="1078" y="25"/>
                  </a:moveTo>
                  <a:lnTo>
                    <a:pt x="25" y="301"/>
                  </a:lnTo>
                  <a:cubicBezTo>
                    <a:pt x="0" y="827"/>
                    <a:pt x="351" y="1304"/>
                    <a:pt x="752" y="1655"/>
                  </a:cubicBezTo>
                  <a:lnTo>
                    <a:pt x="752" y="1655"/>
                  </a:lnTo>
                  <a:cubicBezTo>
                    <a:pt x="1429" y="2231"/>
                    <a:pt x="2306" y="2582"/>
                    <a:pt x="3208" y="2632"/>
                  </a:cubicBezTo>
                  <a:lnTo>
                    <a:pt x="3208" y="2632"/>
                  </a:lnTo>
                  <a:cubicBezTo>
                    <a:pt x="2907" y="2356"/>
                    <a:pt x="2757" y="1955"/>
                    <a:pt x="2632" y="1579"/>
                  </a:cubicBezTo>
                  <a:lnTo>
                    <a:pt x="2632" y="1579"/>
                  </a:lnTo>
                  <a:cubicBezTo>
                    <a:pt x="2506" y="1178"/>
                    <a:pt x="2406" y="777"/>
                    <a:pt x="2156" y="452"/>
                  </a:cubicBezTo>
                  <a:lnTo>
                    <a:pt x="2156" y="452"/>
                  </a:lnTo>
                  <a:cubicBezTo>
                    <a:pt x="1955" y="176"/>
                    <a:pt x="1654" y="0"/>
                    <a:pt x="1329" y="0"/>
                  </a:cubicBezTo>
                  <a:lnTo>
                    <a:pt x="1329" y="0"/>
                  </a:lnTo>
                  <a:cubicBezTo>
                    <a:pt x="1253" y="0"/>
                    <a:pt x="1178" y="0"/>
                    <a:pt x="1078" y="2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9908300" y="3157900"/>
              <a:ext cx="80225" cy="68300"/>
            </a:xfrm>
            <a:custGeom>
              <a:avLst/>
              <a:gdLst/>
              <a:ahLst/>
              <a:cxnLst/>
              <a:rect l="l" t="t" r="r" b="b"/>
              <a:pathLst>
                <a:path w="3209" h="2732" fill="none" extrusionOk="0">
                  <a:moveTo>
                    <a:pt x="25" y="401"/>
                  </a:moveTo>
                  <a:lnTo>
                    <a:pt x="1078" y="125"/>
                  </a:lnTo>
                  <a:cubicBezTo>
                    <a:pt x="1479" y="0"/>
                    <a:pt x="1905" y="226"/>
                    <a:pt x="2156" y="552"/>
                  </a:cubicBezTo>
                  <a:cubicBezTo>
                    <a:pt x="2406" y="877"/>
                    <a:pt x="2506" y="1278"/>
                    <a:pt x="2632" y="1679"/>
                  </a:cubicBezTo>
                  <a:cubicBezTo>
                    <a:pt x="2757" y="2055"/>
                    <a:pt x="2907" y="2456"/>
                    <a:pt x="3208" y="2732"/>
                  </a:cubicBezTo>
                  <a:cubicBezTo>
                    <a:pt x="2306" y="2682"/>
                    <a:pt x="1429" y="2331"/>
                    <a:pt x="752" y="1755"/>
                  </a:cubicBezTo>
                  <a:cubicBezTo>
                    <a:pt x="351" y="1404"/>
                    <a:pt x="0" y="927"/>
                    <a:pt x="25" y="4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9927100" y="3121550"/>
              <a:ext cx="100275" cy="39500"/>
            </a:xfrm>
            <a:custGeom>
              <a:avLst/>
              <a:gdLst/>
              <a:ahLst/>
              <a:cxnLst/>
              <a:rect l="l" t="t" r="r" b="b"/>
              <a:pathLst>
                <a:path w="4011" h="1580" extrusionOk="0">
                  <a:moveTo>
                    <a:pt x="426" y="401"/>
                  </a:moveTo>
                  <a:lnTo>
                    <a:pt x="0" y="677"/>
                  </a:lnTo>
                  <a:cubicBezTo>
                    <a:pt x="401" y="1279"/>
                    <a:pt x="1153" y="1579"/>
                    <a:pt x="1905" y="1579"/>
                  </a:cubicBezTo>
                  <a:lnTo>
                    <a:pt x="1905" y="1579"/>
                  </a:lnTo>
                  <a:cubicBezTo>
                    <a:pt x="2632" y="1579"/>
                    <a:pt x="3333" y="1304"/>
                    <a:pt x="4010" y="1003"/>
                  </a:cubicBezTo>
                  <a:lnTo>
                    <a:pt x="4010" y="1003"/>
                  </a:lnTo>
                  <a:cubicBezTo>
                    <a:pt x="3584" y="928"/>
                    <a:pt x="3183" y="702"/>
                    <a:pt x="2807" y="502"/>
                  </a:cubicBezTo>
                  <a:lnTo>
                    <a:pt x="2807" y="502"/>
                  </a:lnTo>
                  <a:cubicBezTo>
                    <a:pt x="2431" y="276"/>
                    <a:pt x="2030" y="76"/>
                    <a:pt x="1604" y="0"/>
                  </a:cubicBezTo>
                  <a:lnTo>
                    <a:pt x="1604" y="0"/>
                  </a:lnTo>
                  <a:cubicBezTo>
                    <a:pt x="1529" y="0"/>
                    <a:pt x="1454" y="0"/>
                    <a:pt x="1379" y="0"/>
                  </a:cubicBezTo>
                  <a:lnTo>
                    <a:pt x="1379" y="0"/>
                  </a:lnTo>
                  <a:cubicBezTo>
                    <a:pt x="1003" y="0"/>
                    <a:pt x="652" y="126"/>
                    <a:pt x="426" y="40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9927100" y="3120300"/>
              <a:ext cx="100275" cy="40750"/>
            </a:xfrm>
            <a:custGeom>
              <a:avLst/>
              <a:gdLst/>
              <a:ahLst/>
              <a:cxnLst/>
              <a:rect l="l" t="t" r="r" b="b"/>
              <a:pathLst>
                <a:path w="4011" h="1630" fill="none" extrusionOk="0">
                  <a:moveTo>
                    <a:pt x="0" y="727"/>
                  </a:moveTo>
                  <a:lnTo>
                    <a:pt x="426" y="451"/>
                  </a:lnTo>
                  <a:cubicBezTo>
                    <a:pt x="702" y="126"/>
                    <a:pt x="1178" y="0"/>
                    <a:pt x="1604" y="50"/>
                  </a:cubicBezTo>
                  <a:cubicBezTo>
                    <a:pt x="2030" y="126"/>
                    <a:pt x="2431" y="326"/>
                    <a:pt x="2807" y="552"/>
                  </a:cubicBezTo>
                  <a:cubicBezTo>
                    <a:pt x="3183" y="752"/>
                    <a:pt x="3584" y="978"/>
                    <a:pt x="4010" y="1053"/>
                  </a:cubicBezTo>
                  <a:cubicBezTo>
                    <a:pt x="3333" y="1354"/>
                    <a:pt x="2632" y="1629"/>
                    <a:pt x="1905" y="1629"/>
                  </a:cubicBezTo>
                  <a:cubicBezTo>
                    <a:pt x="1153" y="1629"/>
                    <a:pt x="401" y="1329"/>
                    <a:pt x="0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extrusionOk="0">
                  <a:moveTo>
                    <a:pt x="1304" y="201"/>
                  </a:moveTo>
                  <a:cubicBezTo>
                    <a:pt x="1003" y="251"/>
                    <a:pt x="703" y="326"/>
                    <a:pt x="452" y="477"/>
                  </a:cubicBezTo>
                  <a:lnTo>
                    <a:pt x="452" y="477"/>
                  </a:lnTo>
                  <a:cubicBezTo>
                    <a:pt x="201" y="652"/>
                    <a:pt x="1" y="903"/>
                    <a:pt x="1" y="1204"/>
                  </a:cubicBezTo>
                  <a:lnTo>
                    <a:pt x="1" y="1204"/>
                  </a:lnTo>
                  <a:lnTo>
                    <a:pt x="277" y="1680"/>
                  </a:lnTo>
                  <a:cubicBezTo>
                    <a:pt x="953" y="1805"/>
                    <a:pt x="1705" y="1830"/>
                    <a:pt x="2307" y="1479"/>
                  </a:cubicBezTo>
                  <a:lnTo>
                    <a:pt x="2307" y="1479"/>
                  </a:lnTo>
                  <a:cubicBezTo>
                    <a:pt x="2858" y="1153"/>
                    <a:pt x="3209" y="577"/>
                    <a:pt x="3535" y="1"/>
                  </a:cubicBezTo>
                  <a:lnTo>
                    <a:pt x="3535" y="1"/>
                  </a:lnTo>
                  <a:lnTo>
                    <a:pt x="3510" y="1"/>
                  </a:lnTo>
                  <a:lnTo>
                    <a:pt x="3510" y="1"/>
                  </a:lnTo>
                  <a:cubicBezTo>
                    <a:pt x="2783" y="1"/>
                    <a:pt x="2031" y="76"/>
                    <a:pt x="1304" y="2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9925825" y="3072050"/>
              <a:ext cx="88375" cy="45775"/>
            </a:xfrm>
            <a:custGeom>
              <a:avLst/>
              <a:gdLst/>
              <a:ahLst/>
              <a:cxnLst/>
              <a:rect l="l" t="t" r="r" b="b"/>
              <a:pathLst>
                <a:path w="3535" h="1831" fill="none" extrusionOk="0">
                  <a:moveTo>
                    <a:pt x="2307" y="1479"/>
                  </a:moveTo>
                  <a:cubicBezTo>
                    <a:pt x="1705" y="1830"/>
                    <a:pt x="953" y="1805"/>
                    <a:pt x="277" y="1680"/>
                  </a:cubicBezTo>
                  <a:lnTo>
                    <a:pt x="1" y="1204"/>
                  </a:lnTo>
                  <a:cubicBezTo>
                    <a:pt x="1" y="903"/>
                    <a:pt x="201" y="652"/>
                    <a:pt x="452" y="477"/>
                  </a:cubicBezTo>
                  <a:cubicBezTo>
                    <a:pt x="703" y="326"/>
                    <a:pt x="1003" y="251"/>
                    <a:pt x="1304" y="201"/>
                  </a:cubicBezTo>
                  <a:cubicBezTo>
                    <a:pt x="2031" y="76"/>
                    <a:pt x="2783" y="1"/>
                    <a:pt x="3535" y="1"/>
                  </a:cubicBezTo>
                  <a:cubicBezTo>
                    <a:pt x="3209" y="577"/>
                    <a:pt x="2858" y="1153"/>
                    <a:pt x="2307" y="147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extrusionOk="0">
                  <a:moveTo>
                    <a:pt x="276" y="2156"/>
                  </a:moveTo>
                  <a:cubicBezTo>
                    <a:pt x="151" y="2357"/>
                    <a:pt x="51" y="2608"/>
                    <a:pt x="25" y="2833"/>
                  </a:cubicBezTo>
                  <a:lnTo>
                    <a:pt x="25" y="2833"/>
                  </a:lnTo>
                  <a:cubicBezTo>
                    <a:pt x="0" y="3084"/>
                    <a:pt x="51" y="3334"/>
                    <a:pt x="176" y="3535"/>
                  </a:cubicBezTo>
                  <a:lnTo>
                    <a:pt x="176" y="3535"/>
                  </a:lnTo>
                  <a:lnTo>
                    <a:pt x="752" y="3760"/>
                  </a:lnTo>
                  <a:cubicBezTo>
                    <a:pt x="1504" y="3585"/>
                    <a:pt x="2081" y="2933"/>
                    <a:pt x="2381" y="2232"/>
                  </a:cubicBezTo>
                  <a:lnTo>
                    <a:pt x="2381" y="2232"/>
                  </a:lnTo>
                  <a:cubicBezTo>
                    <a:pt x="2707" y="1530"/>
                    <a:pt x="2807" y="753"/>
                    <a:pt x="2883" y="1"/>
                  </a:cubicBezTo>
                  <a:lnTo>
                    <a:pt x="2883" y="1"/>
                  </a:lnTo>
                  <a:cubicBezTo>
                    <a:pt x="1880" y="552"/>
                    <a:pt x="827" y="1154"/>
                    <a:pt x="276" y="21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9900150" y="2996850"/>
              <a:ext cx="72075" cy="94025"/>
            </a:xfrm>
            <a:custGeom>
              <a:avLst/>
              <a:gdLst/>
              <a:ahLst/>
              <a:cxnLst/>
              <a:rect l="l" t="t" r="r" b="b"/>
              <a:pathLst>
                <a:path w="2883" h="3761" fill="none" extrusionOk="0">
                  <a:moveTo>
                    <a:pt x="752" y="3760"/>
                  </a:moveTo>
                  <a:lnTo>
                    <a:pt x="176" y="3535"/>
                  </a:lnTo>
                  <a:cubicBezTo>
                    <a:pt x="51" y="3334"/>
                    <a:pt x="0" y="3084"/>
                    <a:pt x="25" y="2833"/>
                  </a:cubicBezTo>
                  <a:cubicBezTo>
                    <a:pt x="51" y="2608"/>
                    <a:pt x="151" y="2357"/>
                    <a:pt x="276" y="2156"/>
                  </a:cubicBezTo>
                  <a:cubicBezTo>
                    <a:pt x="827" y="1154"/>
                    <a:pt x="1880" y="552"/>
                    <a:pt x="2883" y="1"/>
                  </a:cubicBezTo>
                  <a:cubicBezTo>
                    <a:pt x="2807" y="753"/>
                    <a:pt x="2707" y="1530"/>
                    <a:pt x="2381" y="2232"/>
                  </a:cubicBezTo>
                  <a:cubicBezTo>
                    <a:pt x="2081" y="2933"/>
                    <a:pt x="1504" y="3585"/>
                    <a:pt x="752" y="376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9799900" y="3062675"/>
              <a:ext cx="147900" cy="139075"/>
            </a:xfrm>
            <a:custGeom>
              <a:avLst/>
              <a:gdLst/>
              <a:ahLst/>
              <a:cxnLst/>
              <a:rect l="l" t="t" r="r" b="b"/>
              <a:pathLst>
                <a:path w="5916" h="5563" extrusionOk="0">
                  <a:moveTo>
                    <a:pt x="2967" y="1"/>
                  </a:moveTo>
                  <a:cubicBezTo>
                    <a:pt x="1587" y="1"/>
                    <a:pt x="385" y="1025"/>
                    <a:pt x="201" y="2431"/>
                  </a:cubicBezTo>
                  <a:cubicBezTo>
                    <a:pt x="0" y="3960"/>
                    <a:pt x="1078" y="5338"/>
                    <a:pt x="2607" y="5538"/>
                  </a:cubicBezTo>
                  <a:cubicBezTo>
                    <a:pt x="2730" y="5555"/>
                    <a:pt x="2853" y="5563"/>
                    <a:pt x="2975" y="5563"/>
                  </a:cubicBezTo>
                  <a:cubicBezTo>
                    <a:pt x="4333" y="5563"/>
                    <a:pt x="5531" y="4561"/>
                    <a:pt x="5715" y="3158"/>
                  </a:cubicBezTo>
                  <a:cubicBezTo>
                    <a:pt x="5915" y="1629"/>
                    <a:pt x="4837" y="225"/>
                    <a:pt x="3334" y="25"/>
                  </a:cubicBezTo>
                  <a:cubicBezTo>
                    <a:pt x="3211" y="9"/>
                    <a:pt x="3088" y="1"/>
                    <a:pt x="29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9799900" y="3058275"/>
              <a:ext cx="147900" cy="147875"/>
            </a:xfrm>
            <a:custGeom>
              <a:avLst/>
              <a:gdLst/>
              <a:ahLst/>
              <a:cxnLst/>
              <a:rect l="l" t="t" r="r" b="b"/>
              <a:pathLst>
                <a:path w="5916" h="5915" fill="none" extrusionOk="0">
                  <a:moveTo>
                    <a:pt x="201" y="2607"/>
                  </a:moveTo>
                  <a:cubicBezTo>
                    <a:pt x="0" y="4136"/>
                    <a:pt x="1078" y="5514"/>
                    <a:pt x="2607" y="5714"/>
                  </a:cubicBezTo>
                  <a:cubicBezTo>
                    <a:pt x="4111" y="5915"/>
                    <a:pt x="5514" y="4862"/>
                    <a:pt x="5715" y="3334"/>
                  </a:cubicBezTo>
                  <a:cubicBezTo>
                    <a:pt x="5915" y="1805"/>
                    <a:pt x="4837" y="401"/>
                    <a:pt x="3334" y="201"/>
                  </a:cubicBezTo>
                  <a:cubicBezTo>
                    <a:pt x="1805" y="0"/>
                    <a:pt x="401" y="1078"/>
                    <a:pt x="201" y="260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9479100" y="2823300"/>
              <a:ext cx="159175" cy="127850"/>
            </a:xfrm>
            <a:custGeom>
              <a:avLst/>
              <a:gdLst/>
              <a:ahLst/>
              <a:cxnLst/>
              <a:rect l="l" t="t" r="r" b="b"/>
              <a:pathLst>
                <a:path w="6367" h="5114" fill="none" extrusionOk="0">
                  <a:moveTo>
                    <a:pt x="251" y="727"/>
                  </a:moveTo>
                  <a:lnTo>
                    <a:pt x="151" y="1304"/>
                  </a:lnTo>
                  <a:cubicBezTo>
                    <a:pt x="0" y="2131"/>
                    <a:pt x="552" y="2958"/>
                    <a:pt x="1278" y="3409"/>
                  </a:cubicBezTo>
                  <a:cubicBezTo>
                    <a:pt x="2005" y="3860"/>
                    <a:pt x="2857" y="4011"/>
                    <a:pt x="3684" y="4161"/>
                  </a:cubicBezTo>
                  <a:cubicBezTo>
                    <a:pt x="4537" y="4336"/>
                    <a:pt x="5389" y="4562"/>
                    <a:pt x="6015" y="5113"/>
                  </a:cubicBezTo>
                  <a:cubicBezTo>
                    <a:pt x="6366" y="3635"/>
                    <a:pt x="5765" y="1981"/>
                    <a:pt x="4562" y="1078"/>
                  </a:cubicBezTo>
                  <a:cubicBezTo>
                    <a:pt x="3359" y="151"/>
                    <a:pt x="1604" y="1"/>
                    <a:pt x="251" y="7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9511675" y="2734325"/>
              <a:ext cx="193000" cy="95275"/>
            </a:xfrm>
            <a:custGeom>
              <a:avLst/>
              <a:gdLst/>
              <a:ahLst/>
              <a:cxnLst/>
              <a:rect l="l" t="t" r="r" b="b"/>
              <a:pathLst>
                <a:path w="7720" h="3811" fill="none" extrusionOk="0">
                  <a:moveTo>
                    <a:pt x="4888" y="126"/>
                  </a:moveTo>
                  <a:cubicBezTo>
                    <a:pt x="3935" y="26"/>
                    <a:pt x="2958" y="1"/>
                    <a:pt x="2056" y="301"/>
                  </a:cubicBezTo>
                  <a:cubicBezTo>
                    <a:pt x="1153" y="577"/>
                    <a:pt x="301" y="1229"/>
                    <a:pt x="0" y="2131"/>
                  </a:cubicBezTo>
                  <a:lnTo>
                    <a:pt x="502" y="2983"/>
                  </a:lnTo>
                  <a:cubicBezTo>
                    <a:pt x="1780" y="3685"/>
                    <a:pt x="3359" y="3810"/>
                    <a:pt x="4737" y="3309"/>
                  </a:cubicBezTo>
                  <a:cubicBezTo>
                    <a:pt x="6091" y="2808"/>
                    <a:pt x="7219" y="1680"/>
                    <a:pt x="7720" y="301"/>
                  </a:cubicBezTo>
                  <a:cubicBezTo>
                    <a:pt x="6792" y="377"/>
                    <a:pt x="5840" y="226"/>
                    <a:pt x="4888" y="1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9504775" y="2612775"/>
              <a:ext cx="154175" cy="127225"/>
            </a:xfrm>
            <a:custGeom>
              <a:avLst/>
              <a:gdLst/>
              <a:ahLst/>
              <a:cxnLst/>
              <a:rect l="l" t="t" r="r" b="b"/>
              <a:pathLst>
                <a:path w="6167" h="5089" fill="none" extrusionOk="0">
                  <a:moveTo>
                    <a:pt x="427" y="4036"/>
                  </a:moveTo>
                  <a:lnTo>
                    <a:pt x="1" y="4437"/>
                  </a:lnTo>
                  <a:cubicBezTo>
                    <a:pt x="327" y="4888"/>
                    <a:pt x="903" y="5088"/>
                    <a:pt x="1429" y="5088"/>
                  </a:cubicBezTo>
                  <a:cubicBezTo>
                    <a:pt x="1981" y="5063"/>
                    <a:pt x="2507" y="4863"/>
                    <a:pt x="2983" y="4587"/>
                  </a:cubicBezTo>
                  <a:cubicBezTo>
                    <a:pt x="4637" y="3635"/>
                    <a:pt x="5865" y="1905"/>
                    <a:pt x="6166" y="1"/>
                  </a:cubicBezTo>
                  <a:cubicBezTo>
                    <a:pt x="5214" y="752"/>
                    <a:pt x="4011" y="1053"/>
                    <a:pt x="2908" y="1554"/>
                  </a:cubicBezTo>
                  <a:cubicBezTo>
                    <a:pt x="1805" y="2056"/>
                    <a:pt x="703" y="2858"/>
                    <a:pt x="42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9467825" y="2548250"/>
              <a:ext cx="119700" cy="142875"/>
            </a:xfrm>
            <a:custGeom>
              <a:avLst/>
              <a:gdLst/>
              <a:ahLst/>
              <a:cxnLst/>
              <a:rect l="l" t="t" r="r" b="b"/>
              <a:pathLst>
                <a:path w="4788" h="5715" fill="none" extrusionOk="0">
                  <a:moveTo>
                    <a:pt x="326" y="5213"/>
                  </a:moveTo>
                  <a:lnTo>
                    <a:pt x="526" y="5714"/>
                  </a:lnTo>
                  <a:cubicBezTo>
                    <a:pt x="1780" y="5514"/>
                    <a:pt x="2882" y="4662"/>
                    <a:pt x="3559" y="3584"/>
                  </a:cubicBezTo>
                  <a:cubicBezTo>
                    <a:pt x="4261" y="2506"/>
                    <a:pt x="4587" y="1253"/>
                    <a:pt x="4787" y="0"/>
                  </a:cubicBezTo>
                  <a:cubicBezTo>
                    <a:pt x="4261" y="627"/>
                    <a:pt x="3509" y="1028"/>
                    <a:pt x="2782" y="1429"/>
                  </a:cubicBezTo>
                  <a:cubicBezTo>
                    <a:pt x="2080" y="1830"/>
                    <a:pt x="1328" y="2256"/>
                    <a:pt x="802" y="2907"/>
                  </a:cubicBezTo>
                  <a:cubicBezTo>
                    <a:pt x="276" y="3534"/>
                    <a:pt x="0" y="4461"/>
                    <a:pt x="326" y="521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9401400" y="2484950"/>
              <a:ext cx="106550" cy="172325"/>
            </a:xfrm>
            <a:custGeom>
              <a:avLst/>
              <a:gdLst/>
              <a:ahLst/>
              <a:cxnLst/>
              <a:rect l="l" t="t" r="r" b="b"/>
              <a:pathLst>
                <a:path w="4262" h="6893" fill="none" extrusionOk="0">
                  <a:moveTo>
                    <a:pt x="1554" y="6843"/>
                  </a:moveTo>
                  <a:cubicBezTo>
                    <a:pt x="2858" y="6567"/>
                    <a:pt x="3760" y="5289"/>
                    <a:pt x="4010" y="3986"/>
                  </a:cubicBezTo>
                  <a:cubicBezTo>
                    <a:pt x="4261" y="2657"/>
                    <a:pt x="3985" y="1304"/>
                    <a:pt x="3710" y="1"/>
                  </a:cubicBezTo>
                  <a:cubicBezTo>
                    <a:pt x="2933" y="552"/>
                    <a:pt x="2156" y="1129"/>
                    <a:pt x="1529" y="1805"/>
                  </a:cubicBezTo>
                  <a:cubicBezTo>
                    <a:pt x="878" y="2482"/>
                    <a:pt x="351" y="3334"/>
                    <a:pt x="176" y="4261"/>
                  </a:cubicBezTo>
                  <a:cubicBezTo>
                    <a:pt x="0" y="5189"/>
                    <a:pt x="226" y="6216"/>
                    <a:pt x="878" y="689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9298650" y="2491225"/>
              <a:ext cx="95875" cy="174200"/>
            </a:xfrm>
            <a:custGeom>
              <a:avLst/>
              <a:gdLst/>
              <a:ahLst/>
              <a:cxnLst/>
              <a:rect l="l" t="t" r="r" b="b"/>
              <a:pathLst>
                <a:path w="3835" h="6968" fill="none" extrusionOk="0">
                  <a:moveTo>
                    <a:pt x="3333" y="6968"/>
                  </a:moveTo>
                  <a:lnTo>
                    <a:pt x="3785" y="6617"/>
                  </a:lnTo>
                  <a:cubicBezTo>
                    <a:pt x="3835" y="5188"/>
                    <a:pt x="3810" y="3710"/>
                    <a:pt x="3258" y="2406"/>
                  </a:cubicBezTo>
                  <a:cubicBezTo>
                    <a:pt x="2682" y="1103"/>
                    <a:pt x="1429" y="0"/>
                    <a:pt x="0" y="0"/>
                  </a:cubicBezTo>
                  <a:cubicBezTo>
                    <a:pt x="401" y="502"/>
                    <a:pt x="501" y="1178"/>
                    <a:pt x="476" y="1830"/>
                  </a:cubicBezTo>
                  <a:cubicBezTo>
                    <a:pt x="451" y="2456"/>
                    <a:pt x="326" y="3108"/>
                    <a:pt x="376" y="3735"/>
                  </a:cubicBezTo>
                  <a:cubicBezTo>
                    <a:pt x="501" y="5314"/>
                    <a:pt x="1780" y="6692"/>
                    <a:pt x="3333" y="696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9387625" y="2854000"/>
              <a:ext cx="104025" cy="147900"/>
            </a:xfrm>
            <a:custGeom>
              <a:avLst/>
              <a:gdLst/>
              <a:ahLst/>
              <a:cxnLst/>
              <a:rect l="l" t="t" r="r" b="b"/>
              <a:pathLst>
                <a:path w="4161" h="5916" fill="none" extrusionOk="0">
                  <a:moveTo>
                    <a:pt x="2231" y="326"/>
                  </a:moveTo>
                  <a:lnTo>
                    <a:pt x="1078" y="1"/>
                  </a:lnTo>
                  <a:cubicBezTo>
                    <a:pt x="401" y="502"/>
                    <a:pt x="0" y="1354"/>
                    <a:pt x="0" y="2181"/>
                  </a:cubicBezTo>
                  <a:cubicBezTo>
                    <a:pt x="25" y="3033"/>
                    <a:pt x="451" y="3860"/>
                    <a:pt x="1128" y="4337"/>
                  </a:cubicBezTo>
                  <a:cubicBezTo>
                    <a:pt x="1429" y="4537"/>
                    <a:pt x="1779" y="4687"/>
                    <a:pt x="2030" y="4938"/>
                  </a:cubicBezTo>
                  <a:cubicBezTo>
                    <a:pt x="2281" y="5189"/>
                    <a:pt x="2456" y="5565"/>
                    <a:pt x="2331" y="5916"/>
                  </a:cubicBezTo>
                  <a:cubicBezTo>
                    <a:pt x="2932" y="5414"/>
                    <a:pt x="3459" y="4813"/>
                    <a:pt x="3759" y="4086"/>
                  </a:cubicBezTo>
                  <a:cubicBezTo>
                    <a:pt x="4085" y="3384"/>
                    <a:pt x="4160" y="2557"/>
                    <a:pt x="3885" y="1805"/>
                  </a:cubicBezTo>
                  <a:cubicBezTo>
                    <a:pt x="3634" y="1078"/>
                    <a:pt x="2982" y="477"/>
                    <a:pt x="2231" y="3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9288625" y="2835200"/>
              <a:ext cx="108400" cy="153550"/>
            </a:xfrm>
            <a:custGeom>
              <a:avLst/>
              <a:gdLst/>
              <a:ahLst/>
              <a:cxnLst/>
              <a:rect l="l" t="t" r="r" b="b"/>
              <a:pathLst>
                <a:path w="4336" h="6142" fill="none" extrusionOk="0">
                  <a:moveTo>
                    <a:pt x="3960" y="1"/>
                  </a:moveTo>
                  <a:lnTo>
                    <a:pt x="1955" y="251"/>
                  </a:lnTo>
                  <a:cubicBezTo>
                    <a:pt x="1203" y="251"/>
                    <a:pt x="577" y="928"/>
                    <a:pt x="376" y="1655"/>
                  </a:cubicBezTo>
                  <a:cubicBezTo>
                    <a:pt x="150" y="2382"/>
                    <a:pt x="251" y="3159"/>
                    <a:pt x="301" y="3911"/>
                  </a:cubicBezTo>
                  <a:cubicBezTo>
                    <a:pt x="351" y="4662"/>
                    <a:pt x="351" y="5464"/>
                    <a:pt x="0" y="6141"/>
                  </a:cubicBezTo>
                  <a:cubicBezTo>
                    <a:pt x="1504" y="5464"/>
                    <a:pt x="2782" y="4287"/>
                    <a:pt x="3584" y="2833"/>
                  </a:cubicBezTo>
                  <a:cubicBezTo>
                    <a:pt x="4035" y="1956"/>
                    <a:pt x="4336" y="903"/>
                    <a:pt x="3960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9169575" y="2781325"/>
              <a:ext cx="167925" cy="97150"/>
            </a:xfrm>
            <a:custGeom>
              <a:avLst/>
              <a:gdLst/>
              <a:ahLst/>
              <a:cxnLst/>
              <a:rect l="l" t="t" r="r" b="b"/>
              <a:pathLst>
                <a:path w="6717" h="3886" fill="none" extrusionOk="0">
                  <a:moveTo>
                    <a:pt x="6717" y="602"/>
                  </a:moveTo>
                  <a:lnTo>
                    <a:pt x="5790" y="426"/>
                  </a:lnTo>
                  <a:cubicBezTo>
                    <a:pt x="5113" y="0"/>
                    <a:pt x="4211" y="126"/>
                    <a:pt x="3509" y="502"/>
                  </a:cubicBezTo>
                  <a:cubicBezTo>
                    <a:pt x="2807" y="903"/>
                    <a:pt x="2256" y="1529"/>
                    <a:pt x="1730" y="2131"/>
                  </a:cubicBezTo>
                  <a:cubicBezTo>
                    <a:pt x="1228" y="2732"/>
                    <a:pt x="702" y="3359"/>
                    <a:pt x="0" y="3785"/>
                  </a:cubicBezTo>
                  <a:cubicBezTo>
                    <a:pt x="1354" y="3885"/>
                    <a:pt x="2757" y="3860"/>
                    <a:pt x="4010" y="3409"/>
                  </a:cubicBezTo>
                  <a:cubicBezTo>
                    <a:pt x="5288" y="2933"/>
                    <a:pt x="6441" y="1905"/>
                    <a:pt x="6717" y="6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9143250" y="2706750"/>
              <a:ext cx="172325" cy="81500"/>
            </a:xfrm>
            <a:custGeom>
              <a:avLst/>
              <a:gdLst/>
              <a:ahLst/>
              <a:cxnLst/>
              <a:rect l="l" t="t" r="r" b="b"/>
              <a:pathLst>
                <a:path w="6893" h="3260" fill="none" extrusionOk="0">
                  <a:moveTo>
                    <a:pt x="3108" y="3059"/>
                  </a:moveTo>
                  <a:cubicBezTo>
                    <a:pt x="4361" y="3259"/>
                    <a:pt x="5640" y="2733"/>
                    <a:pt x="6742" y="2056"/>
                  </a:cubicBezTo>
                  <a:lnTo>
                    <a:pt x="6893" y="1079"/>
                  </a:lnTo>
                  <a:cubicBezTo>
                    <a:pt x="6692" y="552"/>
                    <a:pt x="6166" y="226"/>
                    <a:pt x="5640" y="101"/>
                  </a:cubicBezTo>
                  <a:cubicBezTo>
                    <a:pt x="5088" y="1"/>
                    <a:pt x="4537" y="76"/>
                    <a:pt x="3986" y="176"/>
                  </a:cubicBezTo>
                  <a:cubicBezTo>
                    <a:pt x="2632" y="427"/>
                    <a:pt x="1304" y="803"/>
                    <a:pt x="1" y="1279"/>
                  </a:cubicBezTo>
                  <a:cubicBezTo>
                    <a:pt x="928" y="2056"/>
                    <a:pt x="1930" y="2858"/>
                    <a:pt x="3108" y="3059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9165800" y="2581450"/>
              <a:ext cx="177975" cy="131600"/>
            </a:xfrm>
            <a:custGeom>
              <a:avLst/>
              <a:gdLst/>
              <a:ahLst/>
              <a:cxnLst/>
              <a:rect l="l" t="t" r="r" b="b"/>
              <a:pathLst>
                <a:path w="7119" h="5264" fill="none" extrusionOk="0">
                  <a:moveTo>
                    <a:pt x="6191" y="5113"/>
                  </a:moveTo>
                  <a:lnTo>
                    <a:pt x="6993" y="4336"/>
                  </a:lnTo>
                  <a:cubicBezTo>
                    <a:pt x="7119" y="3910"/>
                    <a:pt x="7018" y="3434"/>
                    <a:pt x="6818" y="3033"/>
                  </a:cubicBezTo>
                  <a:cubicBezTo>
                    <a:pt x="6617" y="2632"/>
                    <a:pt x="6292" y="2306"/>
                    <a:pt x="5966" y="2030"/>
                  </a:cubicBezTo>
                  <a:cubicBezTo>
                    <a:pt x="4337" y="652"/>
                    <a:pt x="2106" y="301"/>
                    <a:pt x="1" y="0"/>
                  </a:cubicBezTo>
                  <a:cubicBezTo>
                    <a:pt x="677" y="1254"/>
                    <a:pt x="1354" y="2557"/>
                    <a:pt x="2357" y="3559"/>
                  </a:cubicBezTo>
                  <a:cubicBezTo>
                    <a:pt x="3359" y="4562"/>
                    <a:pt x="4763" y="5264"/>
                    <a:pt x="6191" y="5113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9135725" y="3007525"/>
              <a:ext cx="312700" cy="221200"/>
            </a:xfrm>
            <a:custGeom>
              <a:avLst/>
              <a:gdLst/>
              <a:ahLst/>
              <a:cxnLst/>
              <a:rect l="l" t="t" r="r" b="b"/>
              <a:pathLst>
                <a:path w="12508" h="8848" fill="none" extrusionOk="0">
                  <a:moveTo>
                    <a:pt x="5139" y="251"/>
                  </a:moveTo>
                  <a:cubicBezTo>
                    <a:pt x="6993" y="526"/>
                    <a:pt x="8673" y="1604"/>
                    <a:pt x="9926" y="3008"/>
                  </a:cubicBezTo>
                  <a:cubicBezTo>
                    <a:pt x="11154" y="4436"/>
                    <a:pt x="11956" y="6166"/>
                    <a:pt x="12507" y="7970"/>
                  </a:cubicBezTo>
                  <a:lnTo>
                    <a:pt x="12206" y="8847"/>
                  </a:lnTo>
                  <a:cubicBezTo>
                    <a:pt x="11730" y="7870"/>
                    <a:pt x="11179" y="6917"/>
                    <a:pt x="10402" y="6166"/>
                  </a:cubicBezTo>
                  <a:cubicBezTo>
                    <a:pt x="9600" y="5414"/>
                    <a:pt x="8572" y="4862"/>
                    <a:pt x="7469" y="4912"/>
                  </a:cubicBezTo>
                  <a:cubicBezTo>
                    <a:pt x="6793" y="4937"/>
                    <a:pt x="6116" y="5188"/>
                    <a:pt x="5414" y="5213"/>
                  </a:cubicBezTo>
                  <a:cubicBezTo>
                    <a:pt x="4562" y="5263"/>
                    <a:pt x="3735" y="4962"/>
                    <a:pt x="2983" y="4511"/>
                  </a:cubicBezTo>
                  <a:cubicBezTo>
                    <a:pt x="2256" y="4060"/>
                    <a:pt x="1630" y="3484"/>
                    <a:pt x="1003" y="2907"/>
                  </a:cubicBezTo>
                  <a:cubicBezTo>
                    <a:pt x="677" y="2607"/>
                    <a:pt x="327" y="2306"/>
                    <a:pt x="1" y="2005"/>
                  </a:cubicBezTo>
                  <a:cubicBezTo>
                    <a:pt x="1254" y="602"/>
                    <a:pt x="3259" y="0"/>
                    <a:pt x="5139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9196500" y="3025050"/>
              <a:ext cx="249400" cy="169200"/>
            </a:xfrm>
            <a:custGeom>
              <a:avLst/>
              <a:gdLst/>
              <a:ahLst/>
              <a:cxnLst/>
              <a:rect l="l" t="t" r="r" b="b"/>
              <a:pathLst>
                <a:path w="9976" h="6768" extrusionOk="0">
                  <a:moveTo>
                    <a:pt x="9926" y="6442"/>
                  </a:moveTo>
                  <a:cubicBezTo>
                    <a:pt x="9149" y="4863"/>
                    <a:pt x="7896" y="3535"/>
                    <a:pt x="6392" y="2607"/>
                  </a:cubicBezTo>
                  <a:cubicBezTo>
                    <a:pt x="6392" y="2607"/>
                    <a:pt x="6392" y="2607"/>
                    <a:pt x="6392" y="2607"/>
                  </a:cubicBezTo>
                  <a:cubicBezTo>
                    <a:pt x="6367" y="2582"/>
                    <a:pt x="6317" y="2557"/>
                    <a:pt x="6267" y="2532"/>
                  </a:cubicBezTo>
                  <a:cubicBezTo>
                    <a:pt x="6141" y="2457"/>
                    <a:pt x="6016" y="2382"/>
                    <a:pt x="5866" y="2307"/>
                  </a:cubicBezTo>
                  <a:cubicBezTo>
                    <a:pt x="5841" y="2307"/>
                    <a:pt x="5815" y="2282"/>
                    <a:pt x="5790" y="2256"/>
                  </a:cubicBezTo>
                  <a:cubicBezTo>
                    <a:pt x="5765" y="1755"/>
                    <a:pt x="5490" y="1254"/>
                    <a:pt x="5064" y="978"/>
                  </a:cubicBezTo>
                  <a:cubicBezTo>
                    <a:pt x="4963" y="903"/>
                    <a:pt x="4838" y="953"/>
                    <a:pt x="4788" y="1053"/>
                  </a:cubicBezTo>
                  <a:cubicBezTo>
                    <a:pt x="4738" y="1129"/>
                    <a:pt x="4763" y="1254"/>
                    <a:pt x="4863" y="1304"/>
                  </a:cubicBezTo>
                  <a:cubicBezTo>
                    <a:pt x="5139" y="1480"/>
                    <a:pt x="5314" y="1755"/>
                    <a:pt x="5389" y="2081"/>
                  </a:cubicBezTo>
                  <a:cubicBezTo>
                    <a:pt x="4863" y="1855"/>
                    <a:pt x="4337" y="1655"/>
                    <a:pt x="3785" y="1530"/>
                  </a:cubicBezTo>
                  <a:cubicBezTo>
                    <a:pt x="3785" y="1505"/>
                    <a:pt x="3785" y="1480"/>
                    <a:pt x="3785" y="1480"/>
                  </a:cubicBezTo>
                  <a:cubicBezTo>
                    <a:pt x="3334" y="753"/>
                    <a:pt x="2557" y="201"/>
                    <a:pt x="1730" y="26"/>
                  </a:cubicBezTo>
                  <a:cubicBezTo>
                    <a:pt x="1630" y="1"/>
                    <a:pt x="1505" y="76"/>
                    <a:pt x="1505" y="176"/>
                  </a:cubicBezTo>
                  <a:cubicBezTo>
                    <a:pt x="1480" y="277"/>
                    <a:pt x="1530" y="377"/>
                    <a:pt x="1630" y="402"/>
                  </a:cubicBezTo>
                  <a:cubicBezTo>
                    <a:pt x="2282" y="552"/>
                    <a:pt x="2858" y="903"/>
                    <a:pt x="3259" y="1404"/>
                  </a:cubicBezTo>
                  <a:cubicBezTo>
                    <a:pt x="2231" y="1229"/>
                    <a:pt x="1204" y="1204"/>
                    <a:pt x="176" y="1354"/>
                  </a:cubicBezTo>
                  <a:cubicBezTo>
                    <a:pt x="51" y="1354"/>
                    <a:pt x="1" y="1454"/>
                    <a:pt x="1" y="1555"/>
                  </a:cubicBezTo>
                  <a:cubicBezTo>
                    <a:pt x="26" y="1630"/>
                    <a:pt x="51" y="1680"/>
                    <a:pt x="101" y="1705"/>
                  </a:cubicBezTo>
                  <a:cubicBezTo>
                    <a:pt x="151" y="1730"/>
                    <a:pt x="176" y="1730"/>
                    <a:pt x="226" y="1730"/>
                  </a:cubicBezTo>
                  <a:cubicBezTo>
                    <a:pt x="1204" y="1580"/>
                    <a:pt x="2231" y="1605"/>
                    <a:pt x="3209" y="1805"/>
                  </a:cubicBezTo>
                  <a:cubicBezTo>
                    <a:pt x="2833" y="2382"/>
                    <a:pt x="2156" y="2783"/>
                    <a:pt x="1455" y="2758"/>
                  </a:cubicBezTo>
                  <a:cubicBezTo>
                    <a:pt x="1329" y="2758"/>
                    <a:pt x="1254" y="2858"/>
                    <a:pt x="1254" y="2958"/>
                  </a:cubicBezTo>
                  <a:cubicBezTo>
                    <a:pt x="1254" y="3033"/>
                    <a:pt x="1304" y="3109"/>
                    <a:pt x="1354" y="3134"/>
                  </a:cubicBezTo>
                  <a:cubicBezTo>
                    <a:pt x="1379" y="3159"/>
                    <a:pt x="1404" y="3159"/>
                    <a:pt x="1455" y="3159"/>
                  </a:cubicBezTo>
                  <a:cubicBezTo>
                    <a:pt x="2332" y="3159"/>
                    <a:pt x="3184" y="2657"/>
                    <a:pt x="3610" y="1881"/>
                  </a:cubicBezTo>
                  <a:cubicBezTo>
                    <a:pt x="4236" y="2031"/>
                    <a:pt x="4863" y="2256"/>
                    <a:pt x="5465" y="2557"/>
                  </a:cubicBezTo>
                  <a:cubicBezTo>
                    <a:pt x="5490" y="2557"/>
                    <a:pt x="5490" y="2557"/>
                    <a:pt x="5490" y="2582"/>
                  </a:cubicBezTo>
                  <a:cubicBezTo>
                    <a:pt x="5515" y="2582"/>
                    <a:pt x="5540" y="2582"/>
                    <a:pt x="5565" y="2582"/>
                  </a:cubicBezTo>
                  <a:lnTo>
                    <a:pt x="5565" y="2582"/>
                  </a:lnTo>
                  <a:cubicBezTo>
                    <a:pt x="5615" y="2607"/>
                    <a:pt x="5665" y="2632"/>
                    <a:pt x="5690" y="2657"/>
                  </a:cubicBezTo>
                  <a:cubicBezTo>
                    <a:pt x="5765" y="2683"/>
                    <a:pt x="5815" y="2733"/>
                    <a:pt x="5891" y="2758"/>
                  </a:cubicBezTo>
                  <a:cubicBezTo>
                    <a:pt x="4963" y="3459"/>
                    <a:pt x="3760" y="3810"/>
                    <a:pt x="2632" y="3685"/>
                  </a:cubicBezTo>
                  <a:cubicBezTo>
                    <a:pt x="2507" y="3660"/>
                    <a:pt x="2432" y="3735"/>
                    <a:pt x="2407" y="3835"/>
                  </a:cubicBezTo>
                  <a:cubicBezTo>
                    <a:pt x="2407" y="3936"/>
                    <a:pt x="2432" y="3986"/>
                    <a:pt x="2507" y="4036"/>
                  </a:cubicBezTo>
                  <a:cubicBezTo>
                    <a:pt x="2532" y="4036"/>
                    <a:pt x="2557" y="4061"/>
                    <a:pt x="2582" y="4061"/>
                  </a:cubicBezTo>
                  <a:cubicBezTo>
                    <a:pt x="3886" y="4211"/>
                    <a:pt x="5239" y="3785"/>
                    <a:pt x="6242" y="2958"/>
                  </a:cubicBezTo>
                  <a:cubicBezTo>
                    <a:pt x="7670" y="3835"/>
                    <a:pt x="8848" y="5139"/>
                    <a:pt x="9575" y="6617"/>
                  </a:cubicBezTo>
                  <a:cubicBezTo>
                    <a:pt x="9625" y="6718"/>
                    <a:pt x="9750" y="6768"/>
                    <a:pt x="9825" y="6718"/>
                  </a:cubicBezTo>
                  <a:cubicBezTo>
                    <a:pt x="9926" y="6668"/>
                    <a:pt x="9976" y="6542"/>
                    <a:pt x="9926" y="644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9454025" y="3038850"/>
              <a:ext cx="271325" cy="266300"/>
            </a:xfrm>
            <a:custGeom>
              <a:avLst/>
              <a:gdLst/>
              <a:ahLst/>
              <a:cxnLst/>
              <a:rect l="l" t="t" r="r" b="b"/>
              <a:pathLst>
                <a:path w="10853" h="10652" fill="none" extrusionOk="0">
                  <a:moveTo>
                    <a:pt x="5464" y="677"/>
                  </a:moveTo>
                  <a:cubicBezTo>
                    <a:pt x="3710" y="1354"/>
                    <a:pt x="2306" y="2782"/>
                    <a:pt x="1404" y="4436"/>
                  </a:cubicBezTo>
                  <a:cubicBezTo>
                    <a:pt x="527" y="6090"/>
                    <a:pt x="126" y="7995"/>
                    <a:pt x="1" y="9850"/>
                  </a:cubicBezTo>
                  <a:lnTo>
                    <a:pt x="502" y="10652"/>
                  </a:lnTo>
                  <a:cubicBezTo>
                    <a:pt x="753" y="9574"/>
                    <a:pt x="1078" y="8522"/>
                    <a:pt x="1655" y="7619"/>
                  </a:cubicBezTo>
                  <a:cubicBezTo>
                    <a:pt x="2256" y="6717"/>
                    <a:pt x="3159" y="5940"/>
                    <a:pt x="4211" y="5740"/>
                  </a:cubicBezTo>
                  <a:cubicBezTo>
                    <a:pt x="4913" y="5614"/>
                    <a:pt x="5615" y="5689"/>
                    <a:pt x="6291" y="5564"/>
                  </a:cubicBezTo>
                  <a:cubicBezTo>
                    <a:pt x="7144" y="5414"/>
                    <a:pt x="7895" y="4938"/>
                    <a:pt x="8497" y="4336"/>
                  </a:cubicBezTo>
                  <a:cubicBezTo>
                    <a:pt x="9124" y="3735"/>
                    <a:pt x="9600" y="3033"/>
                    <a:pt x="10101" y="2331"/>
                  </a:cubicBezTo>
                  <a:cubicBezTo>
                    <a:pt x="10352" y="1955"/>
                    <a:pt x="10602" y="1604"/>
                    <a:pt x="10853" y="1228"/>
                  </a:cubicBezTo>
                  <a:cubicBezTo>
                    <a:pt x="9324" y="126"/>
                    <a:pt x="7219" y="0"/>
                    <a:pt x="5464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9452775" y="3060775"/>
              <a:ext cx="214950" cy="209925"/>
            </a:xfrm>
            <a:custGeom>
              <a:avLst/>
              <a:gdLst/>
              <a:ahLst/>
              <a:cxnLst/>
              <a:rect l="l" t="t" r="r" b="b"/>
              <a:pathLst>
                <a:path w="8598" h="8397" extrusionOk="0">
                  <a:moveTo>
                    <a:pt x="26" y="8146"/>
                  </a:moveTo>
                  <a:cubicBezTo>
                    <a:pt x="427" y="6442"/>
                    <a:pt x="1329" y="4838"/>
                    <a:pt x="2607" y="3609"/>
                  </a:cubicBezTo>
                  <a:cubicBezTo>
                    <a:pt x="2607" y="3609"/>
                    <a:pt x="2607" y="3609"/>
                    <a:pt x="2607" y="3609"/>
                  </a:cubicBezTo>
                  <a:cubicBezTo>
                    <a:pt x="2632" y="3559"/>
                    <a:pt x="2657" y="3534"/>
                    <a:pt x="2707" y="3509"/>
                  </a:cubicBezTo>
                  <a:cubicBezTo>
                    <a:pt x="2808" y="3409"/>
                    <a:pt x="2933" y="3309"/>
                    <a:pt x="3033" y="3208"/>
                  </a:cubicBezTo>
                  <a:cubicBezTo>
                    <a:pt x="3058" y="3183"/>
                    <a:pt x="3083" y="3158"/>
                    <a:pt x="3108" y="3133"/>
                  </a:cubicBezTo>
                  <a:cubicBezTo>
                    <a:pt x="3008" y="2632"/>
                    <a:pt x="3158" y="2081"/>
                    <a:pt x="3534" y="1730"/>
                  </a:cubicBezTo>
                  <a:cubicBezTo>
                    <a:pt x="3610" y="1629"/>
                    <a:pt x="3735" y="1655"/>
                    <a:pt x="3810" y="1730"/>
                  </a:cubicBezTo>
                  <a:cubicBezTo>
                    <a:pt x="3885" y="1805"/>
                    <a:pt x="3885" y="1930"/>
                    <a:pt x="3810" y="2005"/>
                  </a:cubicBezTo>
                  <a:cubicBezTo>
                    <a:pt x="3585" y="2231"/>
                    <a:pt x="3459" y="2557"/>
                    <a:pt x="3459" y="2858"/>
                  </a:cubicBezTo>
                  <a:cubicBezTo>
                    <a:pt x="3910" y="2532"/>
                    <a:pt x="4387" y="2231"/>
                    <a:pt x="4888" y="1980"/>
                  </a:cubicBezTo>
                  <a:cubicBezTo>
                    <a:pt x="4888" y="1955"/>
                    <a:pt x="4888" y="1930"/>
                    <a:pt x="4888" y="1905"/>
                  </a:cubicBezTo>
                  <a:cubicBezTo>
                    <a:pt x="5163" y="1103"/>
                    <a:pt x="5790" y="401"/>
                    <a:pt x="6567" y="51"/>
                  </a:cubicBezTo>
                  <a:cubicBezTo>
                    <a:pt x="6667" y="0"/>
                    <a:pt x="6793" y="51"/>
                    <a:pt x="6818" y="151"/>
                  </a:cubicBezTo>
                  <a:cubicBezTo>
                    <a:pt x="6868" y="226"/>
                    <a:pt x="6818" y="351"/>
                    <a:pt x="6742" y="401"/>
                  </a:cubicBezTo>
                  <a:cubicBezTo>
                    <a:pt x="6141" y="677"/>
                    <a:pt x="5665" y="1153"/>
                    <a:pt x="5389" y="1730"/>
                  </a:cubicBezTo>
                  <a:cubicBezTo>
                    <a:pt x="6341" y="1329"/>
                    <a:pt x="7344" y="1053"/>
                    <a:pt x="8372" y="978"/>
                  </a:cubicBezTo>
                  <a:cubicBezTo>
                    <a:pt x="8497" y="978"/>
                    <a:pt x="8572" y="1053"/>
                    <a:pt x="8597" y="1153"/>
                  </a:cubicBezTo>
                  <a:cubicBezTo>
                    <a:pt x="8597" y="1203"/>
                    <a:pt x="8572" y="1279"/>
                    <a:pt x="8522" y="1304"/>
                  </a:cubicBezTo>
                  <a:cubicBezTo>
                    <a:pt x="8497" y="1329"/>
                    <a:pt x="8447" y="1354"/>
                    <a:pt x="8422" y="1354"/>
                  </a:cubicBezTo>
                  <a:cubicBezTo>
                    <a:pt x="7419" y="1429"/>
                    <a:pt x="6442" y="1705"/>
                    <a:pt x="5539" y="2106"/>
                  </a:cubicBezTo>
                  <a:cubicBezTo>
                    <a:pt x="6016" y="2582"/>
                    <a:pt x="6768" y="2807"/>
                    <a:pt x="7444" y="2657"/>
                  </a:cubicBezTo>
                  <a:cubicBezTo>
                    <a:pt x="7570" y="2632"/>
                    <a:pt x="7670" y="2682"/>
                    <a:pt x="7695" y="2782"/>
                  </a:cubicBezTo>
                  <a:cubicBezTo>
                    <a:pt x="7695" y="2858"/>
                    <a:pt x="7670" y="2933"/>
                    <a:pt x="7620" y="2983"/>
                  </a:cubicBezTo>
                  <a:cubicBezTo>
                    <a:pt x="7595" y="3008"/>
                    <a:pt x="7570" y="3008"/>
                    <a:pt x="7544" y="3033"/>
                  </a:cubicBezTo>
                  <a:cubicBezTo>
                    <a:pt x="6692" y="3234"/>
                    <a:pt x="5740" y="2933"/>
                    <a:pt x="5163" y="2281"/>
                  </a:cubicBezTo>
                  <a:cubicBezTo>
                    <a:pt x="4562" y="2557"/>
                    <a:pt x="4011" y="2933"/>
                    <a:pt x="3484" y="3334"/>
                  </a:cubicBezTo>
                  <a:cubicBezTo>
                    <a:pt x="3484" y="3359"/>
                    <a:pt x="3484" y="3359"/>
                    <a:pt x="3459" y="3384"/>
                  </a:cubicBezTo>
                  <a:cubicBezTo>
                    <a:pt x="3459" y="3384"/>
                    <a:pt x="3434" y="3409"/>
                    <a:pt x="3409" y="3409"/>
                  </a:cubicBezTo>
                  <a:lnTo>
                    <a:pt x="3409" y="3409"/>
                  </a:lnTo>
                  <a:cubicBezTo>
                    <a:pt x="3359" y="3434"/>
                    <a:pt x="3334" y="3459"/>
                    <a:pt x="3284" y="3509"/>
                  </a:cubicBezTo>
                  <a:cubicBezTo>
                    <a:pt x="3234" y="3534"/>
                    <a:pt x="3184" y="3609"/>
                    <a:pt x="3133" y="3660"/>
                  </a:cubicBezTo>
                  <a:cubicBezTo>
                    <a:pt x="4186" y="4111"/>
                    <a:pt x="5414" y="4186"/>
                    <a:pt x="6517" y="3785"/>
                  </a:cubicBezTo>
                  <a:cubicBezTo>
                    <a:pt x="6617" y="3760"/>
                    <a:pt x="6717" y="3810"/>
                    <a:pt x="6768" y="3910"/>
                  </a:cubicBezTo>
                  <a:cubicBezTo>
                    <a:pt x="6793" y="3985"/>
                    <a:pt x="6768" y="4061"/>
                    <a:pt x="6692" y="4136"/>
                  </a:cubicBezTo>
                  <a:cubicBezTo>
                    <a:pt x="6692" y="4136"/>
                    <a:pt x="6667" y="4161"/>
                    <a:pt x="6642" y="4161"/>
                  </a:cubicBezTo>
                  <a:cubicBezTo>
                    <a:pt x="5414" y="4587"/>
                    <a:pt x="3986" y="4512"/>
                    <a:pt x="2833" y="3935"/>
                  </a:cubicBezTo>
                  <a:cubicBezTo>
                    <a:pt x="1630" y="5113"/>
                    <a:pt x="777" y="6617"/>
                    <a:pt x="402" y="8246"/>
                  </a:cubicBezTo>
                  <a:cubicBezTo>
                    <a:pt x="376" y="8346"/>
                    <a:pt x="276" y="8396"/>
                    <a:pt x="176" y="8371"/>
                  </a:cubicBezTo>
                  <a:cubicBezTo>
                    <a:pt x="76" y="8371"/>
                    <a:pt x="1" y="8246"/>
                    <a:pt x="26" y="814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9444625" y="3252500"/>
              <a:ext cx="250025" cy="185500"/>
            </a:xfrm>
            <a:custGeom>
              <a:avLst/>
              <a:gdLst/>
              <a:ahLst/>
              <a:cxnLst/>
              <a:rect l="l" t="t" r="r" b="b"/>
              <a:pathLst>
                <a:path w="10001" h="7420" fill="none" extrusionOk="0">
                  <a:moveTo>
                    <a:pt x="5790" y="276"/>
                  </a:moveTo>
                  <a:cubicBezTo>
                    <a:pt x="4286" y="527"/>
                    <a:pt x="2933" y="1454"/>
                    <a:pt x="1981" y="2632"/>
                  </a:cubicBezTo>
                  <a:cubicBezTo>
                    <a:pt x="1003" y="3810"/>
                    <a:pt x="377" y="5239"/>
                    <a:pt x="1" y="6717"/>
                  </a:cubicBezTo>
                  <a:lnTo>
                    <a:pt x="251" y="7419"/>
                  </a:lnTo>
                  <a:cubicBezTo>
                    <a:pt x="627" y="6617"/>
                    <a:pt x="1053" y="5840"/>
                    <a:pt x="1655" y="5189"/>
                  </a:cubicBezTo>
                  <a:cubicBezTo>
                    <a:pt x="2281" y="4562"/>
                    <a:pt x="3109" y="4111"/>
                    <a:pt x="4011" y="4111"/>
                  </a:cubicBezTo>
                  <a:cubicBezTo>
                    <a:pt x="4562" y="4111"/>
                    <a:pt x="5114" y="4311"/>
                    <a:pt x="5690" y="4311"/>
                  </a:cubicBezTo>
                  <a:cubicBezTo>
                    <a:pt x="6367" y="4311"/>
                    <a:pt x="7043" y="4061"/>
                    <a:pt x="7645" y="3685"/>
                  </a:cubicBezTo>
                  <a:cubicBezTo>
                    <a:pt x="8221" y="3309"/>
                    <a:pt x="8723" y="2808"/>
                    <a:pt x="9224" y="2331"/>
                  </a:cubicBezTo>
                  <a:cubicBezTo>
                    <a:pt x="9474" y="2081"/>
                    <a:pt x="9750" y="1830"/>
                    <a:pt x="10001" y="1580"/>
                  </a:cubicBezTo>
                  <a:cubicBezTo>
                    <a:pt x="8948" y="452"/>
                    <a:pt x="7294" y="1"/>
                    <a:pt x="5790" y="27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9445875" y="3268175"/>
              <a:ext cx="199900" cy="141625"/>
            </a:xfrm>
            <a:custGeom>
              <a:avLst/>
              <a:gdLst/>
              <a:ahLst/>
              <a:cxnLst/>
              <a:rect l="l" t="t" r="r" b="b"/>
              <a:pathLst>
                <a:path w="7996" h="5665" extrusionOk="0">
                  <a:moveTo>
                    <a:pt x="51" y="5414"/>
                  </a:moveTo>
                  <a:cubicBezTo>
                    <a:pt x="652" y="4110"/>
                    <a:pt x="1630" y="3008"/>
                    <a:pt x="2833" y="2206"/>
                  </a:cubicBezTo>
                  <a:cubicBezTo>
                    <a:pt x="2833" y="2206"/>
                    <a:pt x="2833" y="2206"/>
                    <a:pt x="2833" y="2206"/>
                  </a:cubicBezTo>
                  <a:cubicBezTo>
                    <a:pt x="2858" y="2181"/>
                    <a:pt x="2883" y="2181"/>
                    <a:pt x="2908" y="2156"/>
                  </a:cubicBezTo>
                  <a:cubicBezTo>
                    <a:pt x="3008" y="2105"/>
                    <a:pt x="3134" y="2030"/>
                    <a:pt x="3234" y="1955"/>
                  </a:cubicBezTo>
                  <a:cubicBezTo>
                    <a:pt x="3259" y="1955"/>
                    <a:pt x="3284" y="1930"/>
                    <a:pt x="3309" y="1930"/>
                  </a:cubicBezTo>
                  <a:cubicBezTo>
                    <a:pt x="3309" y="1504"/>
                    <a:pt x="3510" y="1103"/>
                    <a:pt x="3861" y="852"/>
                  </a:cubicBezTo>
                  <a:cubicBezTo>
                    <a:pt x="3936" y="802"/>
                    <a:pt x="4036" y="827"/>
                    <a:pt x="4086" y="902"/>
                  </a:cubicBezTo>
                  <a:cubicBezTo>
                    <a:pt x="4136" y="978"/>
                    <a:pt x="4111" y="1078"/>
                    <a:pt x="4036" y="1128"/>
                  </a:cubicBezTo>
                  <a:cubicBezTo>
                    <a:pt x="3810" y="1253"/>
                    <a:pt x="3685" y="1504"/>
                    <a:pt x="3635" y="1755"/>
                  </a:cubicBezTo>
                  <a:cubicBezTo>
                    <a:pt x="4036" y="1554"/>
                    <a:pt x="4462" y="1404"/>
                    <a:pt x="4913" y="1278"/>
                  </a:cubicBezTo>
                  <a:cubicBezTo>
                    <a:pt x="4913" y="1253"/>
                    <a:pt x="4913" y="1253"/>
                    <a:pt x="4913" y="1228"/>
                  </a:cubicBezTo>
                  <a:cubicBezTo>
                    <a:pt x="5264" y="627"/>
                    <a:pt x="5866" y="176"/>
                    <a:pt x="6542" y="0"/>
                  </a:cubicBezTo>
                  <a:cubicBezTo>
                    <a:pt x="6643" y="0"/>
                    <a:pt x="6718" y="50"/>
                    <a:pt x="6743" y="126"/>
                  </a:cubicBezTo>
                  <a:cubicBezTo>
                    <a:pt x="6768" y="201"/>
                    <a:pt x="6718" y="301"/>
                    <a:pt x="6617" y="301"/>
                  </a:cubicBezTo>
                  <a:cubicBezTo>
                    <a:pt x="6116" y="426"/>
                    <a:pt x="5640" y="752"/>
                    <a:pt x="5339" y="1178"/>
                  </a:cubicBezTo>
                  <a:cubicBezTo>
                    <a:pt x="6166" y="1003"/>
                    <a:pt x="7018" y="953"/>
                    <a:pt x="7846" y="1028"/>
                  </a:cubicBezTo>
                  <a:cubicBezTo>
                    <a:pt x="7946" y="1053"/>
                    <a:pt x="7996" y="1128"/>
                    <a:pt x="7996" y="1203"/>
                  </a:cubicBezTo>
                  <a:cubicBezTo>
                    <a:pt x="7971" y="1253"/>
                    <a:pt x="7946" y="1303"/>
                    <a:pt x="7896" y="1329"/>
                  </a:cubicBezTo>
                  <a:cubicBezTo>
                    <a:pt x="7871" y="1354"/>
                    <a:pt x="7846" y="1354"/>
                    <a:pt x="7820" y="1354"/>
                  </a:cubicBezTo>
                  <a:cubicBezTo>
                    <a:pt x="6993" y="1253"/>
                    <a:pt x="6191" y="1303"/>
                    <a:pt x="5389" y="1479"/>
                  </a:cubicBezTo>
                  <a:cubicBezTo>
                    <a:pt x="5715" y="1955"/>
                    <a:pt x="6267" y="2256"/>
                    <a:pt x="6843" y="2231"/>
                  </a:cubicBezTo>
                  <a:cubicBezTo>
                    <a:pt x="6918" y="2231"/>
                    <a:pt x="6993" y="2281"/>
                    <a:pt x="6993" y="2381"/>
                  </a:cubicBezTo>
                  <a:cubicBezTo>
                    <a:pt x="7018" y="2431"/>
                    <a:pt x="6968" y="2481"/>
                    <a:pt x="6918" y="2532"/>
                  </a:cubicBezTo>
                  <a:cubicBezTo>
                    <a:pt x="6918" y="2532"/>
                    <a:pt x="6893" y="2532"/>
                    <a:pt x="6843" y="2532"/>
                  </a:cubicBezTo>
                  <a:cubicBezTo>
                    <a:pt x="6141" y="2557"/>
                    <a:pt x="5439" y="2181"/>
                    <a:pt x="5064" y="1554"/>
                  </a:cubicBezTo>
                  <a:cubicBezTo>
                    <a:pt x="4562" y="1704"/>
                    <a:pt x="4036" y="1905"/>
                    <a:pt x="3560" y="2156"/>
                  </a:cubicBezTo>
                  <a:cubicBezTo>
                    <a:pt x="3560" y="2156"/>
                    <a:pt x="3560" y="2156"/>
                    <a:pt x="3560" y="2156"/>
                  </a:cubicBezTo>
                  <a:cubicBezTo>
                    <a:pt x="3535" y="2181"/>
                    <a:pt x="3510" y="2181"/>
                    <a:pt x="3485" y="2181"/>
                  </a:cubicBezTo>
                  <a:lnTo>
                    <a:pt x="3485" y="2181"/>
                  </a:lnTo>
                  <a:cubicBezTo>
                    <a:pt x="3460" y="2206"/>
                    <a:pt x="3409" y="2231"/>
                    <a:pt x="3384" y="2231"/>
                  </a:cubicBezTo>
                  <a:cubicBezTo>
                    <a:pt x="3334" y="2256"/>
                    <a:pt x="3284" y="2306"/>
                    <a:pt x="3234" y="2331"/>
                  </a:cubicBezTo>
                  <a:cubicBezTo>
                    <a:pt x="4011" y="2882"/>
                    <a:pt x="4988" y="3133"/>
                    <a:pt x="5916" y="2983"/>
                  </a:cubicBezTo>
                  <a:cubicBezTo>
                    <a:pt x="5991" y="2983"/>
                    <a:pt x="6066" y="3033"/>
                    <a:pt x="6091" y="3133"/>
                  </a:cubicBezTo>
                  <a:cubicBezTo>
                    <a:pt x="6091" y="3183"/>
                    <a:pt x="6066" y="3258"/>
                    <a:pt x="6016" y="3283"/>
                  </a:cubicBezTo>
                  <a:cubicBezTo>
                    <a:pt x="5991" y="3283"/>
                    <a:pt x="5966" y="3308"/>
                    <a:pt x="5966" y="3308"/>
                  </a:cubicBezTo>
                  <a:cubicBezTo>
                    <a:pt x="4913" y="3459"/>
                    <a:pt x="3785" y="3158"/>
                    <a:pt x="2958" y="2506"/>
                  </a:cubicBezTo>
                  <a:cubicBezTo>
                    <a:pt x="1805" y="3258"/>
                    <a:pt x="903" y="4311"/>
                    <a:pt x="327" y="5564"/>
                  </a:cubicBezTo>
                  <a:cubicBezTo>
                    <a:pt x="302" y="5639"/>
                    <a:pt x="201" y="5664"/>
                    <a:pt x="126" y="5639"/>
                  </a:cubicBezTo>
                  <a:cubicBezTo>
                    <a:pt x="51" y="5589"/>
                    <a:pt x="1" y="5514"/>
                    <a:pt x="51" y="5414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9390125" y="2820175"/>
              <a:ext cx="102150" cy="745625"/>
            </a:xfrm>
            <a:custGeom>
              <a:avLst/>
              <a:gdLst/>
              <a:ahLst/>
              <a:cxnLst/>
              <a:rect l="l" t="t" r="r" b="b"/>
              <a:pathLst>
                <a:path w="4086" h="29825" fill="none" extrusionOk="0">
                  <a:moveTo>
                    <a:pt x="1679" y="0"/>
                  </a:moveTo>
                  <a:lnTo>
                    <a:pt x="0" y="1329"/>
                  </a:lnTo>
                  <a:cubicBezTo>
                    <a:pt x="1579" y="9675"/>
                    <a:pt x="1880" y="18271"/>
                    <a:pt x="877" y="26692"/>
                  </a:cubicBezTo>
                  <a:cubicBezTo>
                    <a:pt x="802" y="27344"/>
                    <a:pt x="727" y="28020"/>
                    <a:pt x="928" y="28647"/>
                  </a:cubicBezTo>
                  <a:cubicBezTo>
                    <a:pt x="1153" y="29274"/>
                    <a:pt x="1755" y="29825"/>
                    <a:pt x="2406" y="29750"/>
                  </a:cubicBezTo>
                  <a:cubicBezTo>
                    <a:pt x="4086" y="19900"/>
                    <a:pt x="3835" y="9750"/>
                    <a:pt x="1679" y="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9412675" y="2820175"/>
              <a:ext cx="80225" cy="744375"/>
            </a:xfrm>
            <a:custGeom>
              <a:avLst/>
              <a:gdLst/>
              <a:ahLst/>
              <a:cxnLst/>
              <a:rect l="l" t="t" r="r" b="b"/>
              <a:pathLst>
                <a:path w="3209" h="29775" extrusionOk="0">
                  <a:moveTo>
                    <a:pt x="1504" y="29750"/>
                  </a:moveTo>
                  <a:cubicBezTo>
                    <a:pt x="1204" y="29775"/>
                    <a:pt x="878" y="29675"/>
                    <a:pt x="627" y="29474"/>
                  </a:cubicBezTo>
                  <a:cubicBezTo>
                    <a:pt x="2231" y="19925"/>
                    <a:pt x="2031" y="10101"/>
                    <a:pt x="1" y="627"/>
                  </a:cubicBezTo>
                  <a:lnTo>
                    <a:pt x="803" y="0"/>
                  </a:lnTo>
                  <a:cubicBezTo>
                    <a:pt x="2958" y="9750"/>
                    <a:pt x="3209" y="19900"/>
                    <a:pt x="1504" y="29750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9426450" y="2855875"/>
              <a:ext cx="136625" cy="154800"/>
            </a:xfrm>
            <a:custGeom>
              <a:avLst/>
              <a:gdLst/>
              <a:ahLst/>
              <a:cxnLst/>
              <a:rect l="l" t="t" r="r" b="b"/>
              <a:pathLst>
                <a:path w="5465" h="6192" extrusionOk="0">
                  <a:moveTo>
                    <a:pt x="753" y="26"/>
                  </a:moveTo>
                  <a:lnTo>
                    <a:pt x="477" y="527"/>
                  </a:lnTo>
                  <a:cubicBezTo>
                    <a:pt x="1" y="1254"/>
                    <a:pt x="226" y="2231"/>
                    <a:pt x="753" y="2908"/>
                  </a:cubicBezTo>
                  <a:lnTo>
                    <a:pt x="753" y="2908"/>
                  </a:lnTo>
                  <a:cubicBezTo>
                    <a:pt x="1279" y="3585"/>
                    <a:pt x="2031" y="4011"/>
                    <a:pt x="2758" y="4462"/>
                  </a:cubicBezTo>
                  <a:lnTo>
                    <a:pt x="2758" y="4462"/>
                  </a:lnTo>
                  <a:cubicBezTo>
                    <a:pt x="3460" y="4913"/>
                    <a:pt x="4186" y="5439"/>
                    <a:pt x="4587" y="6191"/>
                  </a:cubicBezTo>
                  <a:lnTo>
                    <a:pt x="4587" y="6191"/>
                  </a:lnTo>
                  <a:cubicBezTo>
                    <a:pt x="5440" y="4913"/>
                    <a:pt x="5465" y="3159"/>
                    <a:pt x="4663" y="1881"/>
                  </a:cubicBezTo>
                  <a:lnTo>
                    <a:pt x="4663" y="1881"/>
                  </a:lnTo>
                  <a:cubicBezTo>
                    <a:pt x="3936" y="728"/>
                    <a:pt x="2582" y="1"/>
                    <a:pt x="1229" y="1"/>
                  </a:cubicBezTo>
                  <a:lnTo>
                    <a:pt x="1229" y="1"/>
                  </a:lnTo>
                  <a:cubicBezTo>
                    <a:pt x="1079" y="1"/>
                    <a:pt x="928" y="1"/>
                    <a:pt x="753" y="2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9426450" y="2851500"/>
              <a:ext cx="136625" cy="159175"/>
            </a:xfrm>
            <a:custGeom>
              <a:avLst/>
              <a:gdLst/>
              <a:ahLst/>
              <a:cxnLst/>
              <a:rect l="l" t="t" r="r" b="b"/>
              <a:pathLst>
                <a:path w="5465" h="6367" fill="none" extrusionOk="0">
                  <a:moveTo>
                    <a:pt x="753" y="201"/>
                  </a:moveTo>
                  <a:lnTo>
                    <a:pt x="477" y="702"/>
                  </a:lnTo>
                  <a:cubicBezTo>
                    <a:pt x="1" y="1429"/>
                    <a:pt x="226" y="2406"/>
                    <a:pt x="753" y="3083"/>
                  </a:cubicBezTo>
                  <a:cubicBezTo>
                    <a:pt x="1279" y="3760"/>
                    <a:pt x="2031" y="4186"/>
                    <a:pt x="2758" y="4637"/>
                  </a:cubicBezTo>
                  <a:cubicBezTo>
                    <a:pt x="3460" y="5088"/>
                    <a:pt x="4186" y="5614"/>
                    <a:pt x="4587" y="6366"/>
                  </a:cubicBezTo>
                  <a:cubicBezTo>
                    <a:pt x="5440" y="5088"/>
                    <a:pt x="5465" y="3334"/>
                    <a:pt x="4663" y="2056"/>
                  </a:cubicBezTo>
                  <a:cubicBezTo>
                    <a:pt x="3861" y="752"/>
                    <a:pt x="2282" y="0"/>
                    <a:pt x="753" y="2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9489125" y="2790725"/>
              <a:ext cx="196750" cy="94625"/>
            </a:xfrm>
            <a:custGeom>
              <a:avLst/>
              <a:gdLst/>
              <a:ahLst/>
              <a:cxnLst/>
              <a:rect l="l" t="t" r="r" b="b"/>
              <a:pathLst>
                <a:path w="7870" h="3785" extrusionOk="0">
                  <a:moveTo>
                    <a:pt x="0" y="1003"/>
                  </a:moveTo>
                  <a:lnTo>
                    <a:pt x="151" y="1955"/>
                  </a:lnTo>
                  <a:cubicBezTo>
                    <a:pt x="1103" y="3083"/>
                    <a:pt x="2532" y="3760"/>
                    <a:pt x="3985" y="3785"/>
                  </a:cubicBezTo>
                  <a:lnTo>
                    <a:pt x="3985" y="3785"/>
                  </a:lnTo>
                  <a:cubicBezTo>
                    <a:pt x="5464" y="3785"/>
                    <a:pt x="6918" y="3133"/>
                    <a:pt x="7870" y="2030"/>
                  </a:cubicBezTo>
                  <a:lnTo>
                    <a:pt x="7870" y="2030"/>
                  </a:lnTo>
                  <a:cubicBezTo>
                    <a:pt x="6968" y="1755"/>
                    <a:pt x="6116" y="1279"/>
                    <a:pt x="5263" y="852"/>
                  </a:cubicBezTo>
                  <a:lnTo>
                    <a:pt x="5263" y="852"/>
                  </a:lnTo>
                  <a:cubicBezTo>
                    <a:pt x="4411" y="426"/>
                    <a:pt x="3509" y="50"/>
                    <a:pt x="2557" y="0"/>
                  </a:cubicBezTo>
                  <a:lnTo>
                    <a:pt x="2557" y="0"/>
                  </a:lnTo>
                  <a:cubicBezTo>
                    <a:pt x="2481" y="0"/>
                    <a:pt x="2406" y="0"/>
                    <a:pt x="2356" y="0"/>
                  </a:cubicBezTo>
                  <a:lnTo>
                    <a:pt x="2356" y="0"/>
                  </a:lnTo>
                  <a:cubicBezTo>
                    <a:pt x="1454" y="0"/>
                    <a:pt x="552" y="301"/>
                    <a:pt x="0" y="100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9489125" y="2789475"/>
              <a:ext cx="196750" cy="95875"/>
            </a:xfrm>
            <a:custGeom>
              <a:avLst/>
              <a:gdLst/>
              <a:ahLst/>
              <a:cxnLst/>
              <a:rect l="l" t="t" r="r" b="b"/>
              <a:pathLst>
                <a:path w="7870" h="3835" fill="none" extrusionOk="0">
                  <a:moveTo>
                    <a:pt x="5263" y="902"/>
                  </a:moveTo>
                  <a:cubicBezTo>
                    <a:pt x="4411" y="476"/>
                    <a:pt x="3509" y="100"/>
                    <a:pt x="2557" y="50"/>
                  </a:cubicBezTo>
                  <a:cubicBezTo>
                    <a:pt x="1629" y="0"/>
                    <a:pt x="602" y="301"/>
                    <a:pt x="0" y="1053"/>
                  </a:cubicBezTo>
                  <a:lnTo>
                    <a:pt x="151" y="2005"/>
                  </a:lnTo>
                  <a:cubicBezTo>
                    <a:pt x="1103" y="3133"/>
                    <a:pt x="2532" y="3810"/>
                    <a:pt x="3985" y="3835"/>
                  </a:cubicBezTo>
                  <a:cubicBezTo>
                    <a:pt x="5464" y="3835"/>
                    <a:pt x="6918" y="3183"/>
                    <a:pt x="7870" y="2080"/>
                  </a:cubicBezTo>
                  <a:cubicBezTo>
                    <a:pt x="6968" y="1805"/>
                    <a:pt x="6116" y="1329"/>
                    <a:pt x="5263" y="9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extrusionOk="0">
                  <a:moveTo>
                    <a:pt x="3735" y="301"/>
                  </a:moveTo>
                  <a:cubicBezTo>
                    <a:pt x="2532" y="377"/>
                    <a:pt x="1204" y="727"/>
                    <a:pt x="527" y="1730"/>
                  </a:cubicBezTo>
                  <a:lnTo>
                    <a:pt x="527" y="1730"/>
                  </a:ln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lnTo>
                    <a:pt x="1104" y="3083"/>
                  </a:lnTo>
                  <a:cubicBezTo>
                    <a:pt x="1630" y="3259"/>
                    <a:pt x="2181" y="3234"/>
                    <a:pt x="2733" y="3159"/>
                  </a:cubicBezTo>
                  <a:lnTo>
                    <a:pt x="2733" y="3159"/>
                  </a:lnTo>
                  <a:cubicBezTo>
                    <a:pt x="4637" y="2858"/>
                    <a:pt x="6367" y="1655"/>
                    <a:pt x="7344" y="1"/>
                  </a:cubicBezTo>
                  <a:lnTo>
                    <a:pt x="7344" y="1"/>
                  </a:lnTo>
                  <a:cubicBezTo>
                    <a:pt x="6191" y="352"/>
                    <a:pt x="4938" y="226"/>
                    <a:pt x="3735" y="3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9505400" y="2704250"/>
              <a:ext cx="183625" cy="81475"/>
            </a:xfrm>
            <a:custGeom>
              <a:avLst/>
              <a:gdLst/>
              <a:ahLst/>
              <a:cxnLst/>
              <a:rect l="l" t="t" r="r" b="b"/>
              <a:pathLst>
                <a:path w="7345" h="3259" fill="none" extrusionOk="0">
                  <a:moveTo>
                    <a:pt x="527" y="1730"/>
                  </a:moveTo>
                  <a:lnTo>
                    <a:pt x="1" y="1981"/>
                  </a:lnTo>
                  <a:cubicBezTo>
                    <a:pt x="126" y="2507"/>
                    <a:pt x="602" y="2908"/>
                    <a:pt x="1104" y="3083"/>
                  </a:cubicBezTo>
                  <a:cubicBezTo>
                    <a:pt x="1630" y="3259"/>
                    <a:pt x="2181" y="3234"/>
                    <a:pt x="2733" y="3159"/>
                  </a:cubicBezTo>
                  <a:cubicBezTo>
                    <a:pt x="4637" y="2858"/>
                    <a:pt x="6367" y="1655"/>
                    <a:pt x="7344" y="1"/>
                  </a:cubicBezTo>
                  <a:cubicBezTo>
                    <a:pt x="6191" y="352"/>
                    <a:pt x="4938" y="226"/>
                    <a:pt x="3735" y="301"/>
                  </a:cubicBezTo>
                  <a:cubicBezTo>
                    <a:pt x="2532" y="377"/>
                    <a:pt x="1229" y="727"/>
                    <a:pt x="527" y="17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extrusionOk="0">
                  <a:moveTo>
                    <a:pt x="3685" y="652"/>
                  </a:moveTo>
                  <a:cubicBezTo>
                    <a:pt x="2858" y="777"/>
                    <a:pt x="2006" y="902"/>
                    <a:pt x="1304" y="1303"/>
                  </a:cubicBezTo>
                  <a:lnTo>
                    <a:pt x="1304" y="1303"/>
                  </a:lnTo>
                  <a:cubicBezTo>
                    <a:pt x="577" y="1729"/>
                    <a:pt x="1" y="2481"/>
                    <a:pt x="51" y="3308"/>
                  </a:cubicBezTo>
                  <a:lnTo>
                    <a:pt x="51" y="3308"/>
                  </a:ln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lnTo>
                    <a:pt x="3635" y="2932"/>
                  </a:lnTo>
                  <a:cubicBezTo>
                    <a:pt x="4662" y="2181"/>
                    <a:pt x="5439" y="1103"/>
                    <a:pt x="6066" y="0"/>
                  </a:cubicBezTo>
                  <a:lnTo>
                    <a:pt x="6066" y="0"/>
                  </a:lnTo>
                  <a:cubicBezTo>
                    <a:pt x="5339" y="401"/>
                    <a:pt x="4487" y="526"/>
                    <a:pt x="3685" y="65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9493500" y="2618425"/>
              <a:ext cx="151650" cy="102775"/>
            </a:xfrm>
            <a:custGeom>
              <a:avLst/>
              <a:gdLst/>
              <a:ahLst/>
              <a:cxnLst/>
              <a:rect l="l" t="t" r="r" b="b"/>
              <a:pathLst>
                <a:path w="6066" h="4111" fill="none" extrusionOk="0">
                  <a:moveTo>
                    <a:pt x="51" y="3308"/>
                  </a:moveTo>
                  <a:lnTo>
                    <a:pt x="26" y="3835"/>
                  </a:lnTo>
                  <a:cubicBezTo>
                    <a:pt x="1279" y="4110"/>
                    <a:pt x="2607" y="3684"/>
                    <a:pt x="3635" y="2932"/>
                  </a:cubicBezTo>
                  <a:cubicBezTo>
                    <a:pt x="4662" y="2181"/>
                    <a:pt x="5439" y="1103"/>
                    <a:pt x="6066" y="0"/>
                  </a:cubicBezTo>
                  <a:cubicBezTo>
                    <a:pt x="5339" y="401"/>
                    <a:pt x="4487" y="526"/>
                    <a:pt x="3685" y="652"/>
                  </a:cubicBezTo>
                  <a:cubicBezTo>
                    <a:pt x="2858" y="777"/>
                    <a:pt x="2006" y="902"/>
                    <a:pt x="1304" y="1303"/>
                  </a:cubicBezTo>
                  <a:cubicBezTo>
                    <a:pt x="577" y="1729"/>
                    <a:pt x="1" y="2481"/>
                    <a:pt x="51" y="330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extrusionOk="0">
                  <a:moveTo>
                    <a:pt x="2783" y="903"/>
                  </a:moveTo>
                  <a:cubicBezTo>
                    <a:pt x="1930" y="1329"/>
                    <a:pt x="1153" y="1931"/>
                    <a:pt x="652" y="2733"/>
                  </a:cubicBezTo>
                  <a:lnTo>
                    <a:pt x="652" y="2733"/>
                  </a:lnTo>
                  <a:cubicBezTo>
                    <a:pt x="176" y="3535"/>
                    <a:pt x="1" y="4562"/>
                    <a:pt x="377" y="5439"/>
                  </a:cubicBezTo>
                  <a:lnTo>
                    <a:pt x="377" y="5439"/>
                  </a:lnTo>
                  <a:lnTo>
                    <a:pt x="1028" y="5640"/>
                  </a:lnTo>
                  <a:cubicBezTo>
                    <a:pt x="2331" y="5840"/>
                    <a:pt x="3635" y="4963"/>
                    <a:pt x="4336" y="3835"/>
                  </a:cubicBezTo>
                  <a:lnTo>
                    <a:pt x="4336" y="3835"/>
                  </a:lnTo>
                  <a:cubicBezTo>
                    <a:pt x="5038" y="2683"/>
                    <a:pt x="5239" y="1329"/>
                    <a:pt x="5464" y="1"/>
                  </a:cubicBezTo>
                  <a:lnTo>
                    <a:pt x="5464" y="1"/>
                  </a:lnTo>
                  <a:cubicBezTo>
                    <a:pt x="4537" y="251"/>
                    <a:pt x="3635" y="502"/>
                    <a:pt x="2783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9443375" y="2526300"/>
              <a:ext cx="136625" cy="146025"/>
            </a:xfrm>
            <a:custGeom>
              <a:avLst/>
              <a:gdLst/>
              <a:ahLst/>
              <a:cxnLst/>
              <a:rect l="l" t="t" r="r" b="b"/>
              <a:pathLst>
                <a:path w="5465" h="5841" fill="none" extrusionOk="0">
                  <a:moveTo>
                    <a:pt x="1028" y="5640"/>
                  </a:moveTo>
                  <a:cubicBezTo>
                    <a:pt x="2331" y="5840"/>
                    <a:pt x="3635" y="4963"/>
                    <a:pt x="4336" y="3835"/>
                  </a:cubicBezTo>
                  <a:cubicBezTo>
                    <a:pt x="5038" y="2683"/>
                    <a:pt x="5239" y="1329"/>
                    <a:pt x="5464" y="1"/>
                  </a:cubicBezTo>
                  <a:cubicBezTo>
                    <a:pt x="4537" y="251"/>
                    <a:pt x="3635" y="502"/>
                    <a:pt x="2783" y="903"/>
                  </a:cubicBezTo>
                  <a:cubicBezTo>
                    <a:pt x="1930" y="1329"/>
                    <a:pt x="1153" y="1931"/>
                    <a:pt x="652" y="2733"/>
                  </a:cubicBezTo>
                  <a:cubicBezTo>
                    <a:pt x="176" y="3535"/>
                    <a:pt x="1" y="4562"/>
                    <a:pt x="377" y="543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extrusionOk="0">
                  <a:moveTo>
                    <a:pt x="1178" y="1855"/>
                  </a:moveTo>
                  <a:cubicBezTo>
                    <a:pt x="953" y="2457"/>
                    <a:pt x="602" y="3008"/>
                    <a:pt x="426" y="3635"/>
                  </a:cubicBezTo>
                  <a:lnTo>
                    <a:pt x="426" y="3635"/>
                  </a:lnTo>
                  <a:cubicBezTo>
                    <a:pt x="0" y="5138"/>
                    <a:pt x="702" y="6893"/>
                    <a:pt x="2030" y="7695"/>
                  </a:cubicBezTo>
                  <a:lnTo>
                    <a:pt x="2030" y="7695"/>
                  </a:ln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lnTo>
                    <a:pt x="3584" y="3384"/>
                  </a:lnTo>
                  <a:cubicBezTo>
                    <a:pt x="3509" y="1980"/>
                    <a:pt x="2732" y="477"/>
                    <a:pt x="1404" y="1"/>
                  </a:cubicBezTo>
                  <a:lnTo>
                    <a:pt x="1404" y="1"/>
                  </a:lnTo>
                  <a:cubicBezTo>
                    <a:pt x="1604" y="602"/>
                    <a:pt x="1429" y="1279"/>
                    <a:pt x="1178" y="18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9360050" y="2463025"/>
              <a:ext cx="91500" cy="192375"/>
            </a:xfrm>
            <a:custGeom>
              <a:avLst/>
              <a:gdLst/>
              <a:ahLst/>
              <a:cxnLst/>
              <a:rect l="l" t="t" r="r" b="b"/>
              <a:pathLst>
                <a:path w="3660" h="7695" fill="none" extrusionOk="0">
                  <a:moveTo>
                    <a:pt x="2030" y="7695"/>
                  </a:moveTo>
                  <a:lnTo>
                    <a:pt x="2607" y="7519"/>
                  </a:lnTo>
                  <a:cubicBezTo>
                    <a:pt x="3158" y="6216"/>
                    <a:pt x="3659" y="4813"/>
                    <a:pt x="3584" y="3384"/>
                  </a:cubicBezTo>
                  <a:cubicBezTo>
                    <a:pt x="3509" y="1955"/>
                    <a:pt x="2732" y="477"/>
                    <a:pt x="1404" y="1"/>
                  </a:cubicBezTo>
                  <a:cubicBezTo>
                    <a:pt x="1604" y="602"/>
                    <a:pt x="1429" y="1279"/>
                    <a:pt x="1178" y="1855"/>
                  </a:cubicBezTo>
                  <a:cubicBezTo>
                    <a:pt x="953" y="2457"/>
                    <a:pt x="602" y="3008"/>
                    <a:pt x="426" y="3635"/>
                  </a:cubicBezTo>
                  <a:cubicBezTo>
                    <a:pt x="0" y="5138"/>
                    <a:pt x="702" y="6893"/>
                    <a:pt x="2030" y="769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extrusionOk="0">
                  <a:moveTo>
                    <a:pt x="276" y="1655"/>
                  </a:moveTo>
                  <a:cubicBezTo>
                    <a:pt x="1" y="2432"/>
                    <a:pt x="101" y="3359"/>
                    <a:pt x="577" y="4061"/>
                  </a:cubicBezTo>
                  <a:lnTo>
                    <a:pt x="577" y="4061"/>
                  </a:lnTo>
                  <a:cubicBezTo>
                    <a:pt x="778" y="4362"/>
                    <a:pt x="1028" y="4612"/>
                    <a:pt x="1204" y="4938"/>
                  </a:cubicBezTo>
                  <a:lnTo>
                    <a:pt x="1204" y="4938"/>
                  </a:lnTo>
                  <a:cubicBezTo>
                    <a:pt x="1354" y="5264"/>
                    <a:pt x="1379" y="5690"/>
                    <a:pt x="1128" y="5966"/>
                  </a:cubicBezTo>
                  <a:lnTo>
                    <a:pt x="1128" y="5966"/>
                  </a:lnTo>
                  <a:cubicBezTo>
                    <a:pt x="1855" y="5715"/>
                    <a:pt x="2582" y="5339"/>
                    <a:pt x="3108" y="4763"/>
                  </a:cubicBezTo>
                  <a:lnTo>
                    <a:pt x="3108" y="4763"/>
                  </a:lnTo>
                  <a:cubicBezTo>
                    <a:pt x="3660" y="4211"/>
                    <a:pt x="4036" y="3459"/>
                    <a:pt x="4036" y="2682"/>
                  </a:cubicBezTo>
                  <a:lnTo>
                    <a:pt x="4036" y="2682"/>
                  </a:lnTo>
                  <a:cubicBezTo>
                    <a:pt x="4061" y="1905"/>
                    <a:pt x="3685" y="1103"/>
                    <a:pt x="3008" y="702"/>
                  </a:cubicBezTo>
                  <a:lnTo>
                    <a:pt x="3008" y="702"/>
                  </a:ln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9323075" y="2843350"/>
              <a:ext cx="101525" cy="149150"/>
            </a:xfrm>
            <a:custGeom>
              <a:avLst/>
              <a:gdLst/>
              <a:ahLst/>
              <a:cxnLst/>
              <a:rect l="l" t="t" r="r" b="b"/>
              <a:pathLst>
                <a:path w="4061" h="5966" fill="none" extrusionOk="0">
                  <a:moveTo>
                    <a:pt x="3008" y="702"/>
                  </a:moveTo>
                  <a:lnTo>
                    <a:pt x="2056" y="1"/>
                  </a:lnTo>
                  <a:cubicBezTo>
                    <a:pt x="1254" y="226"/>
                    <a:pt x="577" y="853"/>
                    <a:pt x="276" y="1655"/>
                  </a:cubicBezTo>
                  <a:cubicBezTo>
                    <a:pt x="1" y="2432"/>
                    <a:pt x="101" y="3359"/>
                    <a:pt x="577" y="4061"/>
                  </a:cubicBezTo>
                  <a:cubicBezTo>
                    <a:pt x="778" y="4362"/>
                    <a:pt x="1053" y="4612"/>
                    <a:pt x="1204" y="4938"/>
                  </a:cubicBezTo>
                  <a:cubicBezTo>
                    <a:pt x="1354" y="5264"/>
                    <a:pt x="1379" y="5690"/>
                    <a:pt x="1128" y="5966"/>
                  </a:cubicBezTo>
                  <a:cubicBezTo>
                    <a:pt x="1855" y="5715"/>
                    <a:pt x="2582" y="5339"/>
                    <a:pt x="3108" y="4763"/>
                  </a:cubicBezTo>
                  <a:cubicBezTo>
                    <a:pt x="3660" y="4211"/>
                    <a:pt x="4036" y="3459"/>
                    <a:pt x="4036" y="2682"/>
                  </a:cubicBezTo>
                  <a:cubicBezTo>
                    <a:pt x="4061" y="1905"/>
                    <a:pt x="3685" y="1103"/>
                    <a:pt x="3008" y="70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9209050" y="2802000"/>
              <a:ext cx="147875" cy="122200"/>
            </a:xfrm>
            <a:custGeom>
              <a:avLst/>
              <a:gdLst/>
              <a:ahLst/>
              <a:cxnLst/>
              <a:rect l="l" t="t" r="r" b="b"/>
              <a:pathLst>
                <a:path w="5915" h="4888" extrusionOk="0">
                  <a:moveTo>
                    <a:pt x="1930" y="828"/>
                  </a:moveTo>
                  <a:cubicBezTo>
                    <a:pt x="1479" y="1429"/>
                    <a:pt x="1278" y="2181"/>
                    <a:pt x="1053" y="2908"/>
                  </a:cubicBezTo>
                  <a:lnTo>
                    <a:pt x="1053" y="2908"/>
                  </a:lnTo>
                  <a:cubicBezTo>
                    <a:pt x="852" y="3635"/>
                    <a:pt x="577" y="4386"/>
                    <a:pt x="0" y="4888"/>
                  </a:cubicBezTo>
                  <a:lnTo>
                    <a:pt x="0" y="4888"/>
                  </a:lnTo>
                  <a:cubicBezTo>
                    <a:pt x="1654" y="4787"/>
                    <a:pt x="3258" y="4136"/>
                    <a:pt x="4511" y="3058"/>
                  </a:cubicBezTo>
                  <a:lnTo>
                    <a:pt x="4511" y="3058"/>
                  </a:lnTo>
                  <a:cubicBezTo>
                    <a:pt x="5263" y="2432"/>
                    <a:pt x="5915" y="1554"/>
                    <a:pt x="5890" y="577"/>
                  </a:cubicBezTo>
                  <a:lnTo>
                    <a:pt x="5890" y="577"/>
                  </a:lnTo>
                  <a:lnTo>
                    <a:pt x="3910" y="76"/>
                  </a:lnTo>
                  <a:cubicBezTo>
                    <a:pt x="3760" y="26"/>
                    <a:pt x="3609" y="0"/>
                    <a:pt x="3459" y="0"/>
                  </a:cubicBezTo>
                  <a:lnTo>
                    <a:pt x="3459" y="0"/>
                  </a:lnTo>
                  <a:cubicBezTo>
                    <a:pt x="2882" y="0"/>
                    <a:pt x="2306" y="351"/>
                    <a:pt x="1930" y="8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9209050" y="2797625"/>
              <a:ext cx="147875" cy="126575"/>
            </a:xfrm>
            <a:custGeom>
              <a:avLst/>
              <a:gdLst/>
              <a:ahLst/>
              <a:cxnLst/>
              <a:rect l="l" t="t" r="r" b="b"/>
              <a:pathLst>
                <a:path w="5915" h="5063" fill="none" extrusionOk="0">
                  <a:moveTo>
                    <a:pt x="5890" y="752"/>
                  </a:moveTo>
                  <a:lnTo>
                    <a:pt x="3910" y="251"/>
                  </a:lnTo>
                  <a:cubicBezTo>
                    <a:pt x="3208" y="0"/>
                    <a:pt x="2406" y="401"/>
                    <a:pt x="1930" y="1003"/>
                  </a:cubicBezTo>
                  <a:cubicBezTo>
                    <a:pt x="1479" y="1604"/>
                    <a:pt x="1278" y="2356"/>
                    <a:pt x="1053" y="3083"/>
                  </a:cubicBezTo>
                  <a:cubicBezTo>
                    <a:pt x="852" y="3810"/>
                    <a:pt x="577" y="4561"/>
                    <a:pt x="0" y="5063"/>
                  </a:cubicBezTo>
                  <a:cubicBezTo>
                    <a:pt x="1654" y="4962"/>
                    <a:pt x="3258" y="4311"/>
                    <a:pt x="4511" y="3233"/>
                  </a:cubicBezTo>
                  <a:cubicBezTo>
                    <a:pt x="5263" y="2607"/>
                    <a:pt x="5915" y="1729"/>
                    <a:pt x="5890" y="7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9138250" y="2730575"/>
              <a:ext cx="184850" cy="73325"/>
            </a:xfrm>
            <a:custGeom>
              <a:avLst/>
              <a:gdLst/>
              <a:ahLst/>
              <a:cxnLst/>
              <a:rect l="l" t="t" r="r" b="b"/>
              <a:pathLst>
                <a:path w="7394" h="2933" extrusionOk="0">
                  <a:moveTo>
                    <a:pt x="4411" y="25"/>
                  </a:moveTo>
                  <a:cubicBezTo>
                    <a:pt x="3634" y="151"/>
                    <a:pt x="2907" y="527"/>
                    <a:pt x="2206" y="903"/>
                  </a:cubicBezTo>
                  <a:lnTo>
                    <a:pt x="2206" y="903"/>
                  </a:lnTo>
                  <a:cubicBezTo>
                    <a:pt x="1504" y="1304"/>
                    <a:pt x="777" y="1705"/>
                    <a:pt x="0" y="1855"/>
                  </a:cubicBezTo>
                  <a:lnTo>
                    <a:pt x="0" y="1855"/>
                  </a:lnTo>
                  <a:cubicBezTo>
                    <a:pt x="1228" y="2406"/>
                    <a:pt x="2531" y="2908"/>
                    <a:pt x="3885" y="2908"/>
                  </a:cubicBezTo>
                  <a:lnTo>
                    <a:pt x="3885" y="2908"/>
                  </a:lnTo>
                  <a:cubicBezTo>
                    <a:pt x="5238" y="2933"/>
                    <a:pt x="6667" y="2381"/>
                    <a:pt x="7394" y="1253"/>
                  </a:cubicBezTo>
                  <a:lnTo>
                    <a:pt x="7394" y="1253"/>
                  </a:lnTo>
                  <a:lnTo>
                    <a:pt x="6592" y="752"/>
                  </a:lnTo>
                  <a:cubicBezTo>
                    <a:pt x="6191" y="226"/>
                    <a:pt x="5489" y="0"/>
                    <a:pt x="4837" y="0"/>
                  </a:cubicBezTo>
                  <a:lnTo>
                    <a:pt x="4837" y="0"/>
                  </a:lnTo>
                  <a:cubicBezTo>
                    <a:pt x="4687" y="0"/>
                    <a:pt x="4561" y="0"/>
                    <a:pt x="4411" y="2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9138250" y="2728700"/>
              <a:ext cx="184850" cy="75200"/>
            </a:xfrm>
            <a:custGeom>
              <a:avLst/>
              <a:gdLst/>
              <a:ahLst/>
              <a:cxnLst/>
              <a:rect l="l" t="t" r="r" b="b"/>
              <a:pathLst>
                <a:path w="7394" h="3008" fill="none" extrusionOk="0">
                  <a:moveTo>
                    <a:pt x="7394" y="1328"/>
                  </a:moveTo>
                  <a:lnTo>
                    <a:pt x="6592" y="827"/>
                  </a:lnTo>
                  <a:cubicBezTo>
                    <a:pt x="6090" y="201"/>
                    <a:pt x="5213" y="0"/>
                    <a:pt x="4411" y="100"/>
                  </a:cubicBezTo>
                  <a:cubicBezTo>
                    <a:pt x="3634" y="226"/>
                    <a:pt x="2907" y="602"/>
                    <a:pt x="2206" y="978"/>
                  </a:cubicBezTo>
                  <a:cubicBezTo>
                    <a:pt x="1504" y="1379"/>
                    <a:pt x="777" y="1780"/>
                    <a:pt x="0" y="1905"/>
                  </a:cubicBezTo>
                  <a:cubicBezTo>
                    <a:pt x="1228" y="2481"/>
                    <a:pt x="2531" y="2983"/>
                    <a:pt x="3885" y="2983"/>
                  </a:cubicBezTo>
                  <a:cubicBezTo>
                    <a:pt x="5238" y="3008"/>
                    <a:pt x="6667" y="2456"/>
                    <a:pt x="7394" y="132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extrusionOk="0">
                  <a:moveTo>
                    <a:pt x="0" y="0"/>
                  </a:moveTo>
                  <a:cubicBezTo>
                    <a:pt x="602" y="1053"/>
                    <a:pt x="1228" y="2156"/>
                    <a:pt x="2256" y="2757"/>
                  </a:cubicBezTo>
                  <a:lnTo>
                    <a:pt x="2256" y="2757"/>
                  </a:lnTo>
                  <a:cubicBezTo>
                    <a:pt x="3384" y="3409"/>
                    <a:pt x="4762" y="3359"/>
                    <a:pt x="6015" y="3133"/>
                  </a:cubicBezTo>
                  <a:lnTo>
                    <a:pt x="6015" y="3133"/>
                  </a:ln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lnTo>
                    <a:pt x="5690" y="902"/>
                  </a:lnTo>
                  <a:cubicBezTo>
                    <a:pt x="5213" y="602"/>
                    <a:pt x="4662" y="476"/>
                    <a:pt x="4136" y="376"/>
                  </a:cubicBezTo>
                  <a:lnTo>
                    <a:pt x="4136" y="376"/>
                  </a:lnTo>
                  <a:cubicBezTo>
                    <a:pt x="2782" y="125"/>
                    <a:pt x="1404" y="0"/>
                    <a:pt x="25" y="0"/>
                  </a:cubicBezTo>
                  <a:lnTo>
                    <a:pt x="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9162050" y="2639100"/>
              <a:ext cx="162925" cy="85225"/>
            </a:xfrm>
            <a:custGeom>
              <a:avLst/>
              <a:gdLst/>
              <a:ahLst/>
              <a:cxnLst/>
              <a:rect l="l" t="t" r="r" b="b"/>
              <a:pathLst>
                <a:path w="6517" h="3409" fill="none" extrusionOk="0">
                  <a:moveTo>
                    <a:pt x="2256" y="2757"/>
                  </a:moveTo>
                  <a:cubicBezTo>
                    <a:pt x="3384" y="3409"/>
                    <a:pt x="4762" y="3359"/>
                    <a:pt x="6015" y="3133"/>
                  </a:cubicBezTo>
                  <a:lnTo>
                    <a:pt x="6517" y="2256"/>
                  </a:lnTo>
                  <a:cubicBezTo>
                    <a:pt x="6517" y="1704"/>
                    <a:pt x="6141" y="1203"/>
                    <a:pt x="5690" y="902"/>
                  </a:cubicBezTo>
                  <a:cubicBezTo>
                    <a:pt x="5213" y="602"/>
                    <a:pt x="4662" y="476"/>
                    <a:pt x="4136" y="376"/>
                  </a:cubicBezTo>
                  <a:cubicBezTo>
                    <a:pt x="2757" y="125"/>
                    <a:pt x="1379" y="0"/>
                    <a:pt x="0" y="0"/>
                  </a:cubicBezTo>
                  <a:cubicBezTo>
                    <a:pt x="602" y="1053"/>
                    <a:pt x="1228" y="2156"/>
                    <a:pt x="2256" y="27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extrusionOk="0">
                  <a:moveTo>
                    <a:pt x="927" y="4161"/>
                  </a:moveTo>
                  <a:cubicBezTo>
                    <a:pt x="1504" y="5464"/>
                    <a:pt x="2557" y="6617"/>
                    <a:pt x="3960" y="6968"/>
                  </a:cubicBezTo>
                  <a:lnTo>
                    <a:pt x="3960" y="6968"/>
                  </a:ln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lnTo>
                    <a:pt x="5288" y="5263"/>
                  </a:lnTo>
                  <a:cubicBezTo>
                    <a:pt x="5238" y="4812"/>
                    <a:pt x="5063" y="4386"/>
                    <a:pt x="4837" y="4010"/>
                  </a:cubicBezTo>
                  <a:lnTo>
                    <a:pt x="4837" y="4010"/>
                  </a:lnTo>
                  <a:cubicBezTo>
                    <a:pt x="3785" y="2156"/>
                    <a:pt x="1855" y="1028"/>
                    <a:pt x="0" y="0"/>
                  </a:cubicBezTo>
                  <a:lnTo>
                    <a:pt x="0" y="0"/>
                  </a:lnTo>
                  <a:cubicBezTo>
                    <a:pt x="151" y="1429"/>
                    <a:pt x="351" y="2857"/>
                    <a:pt x="927" y="416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9239125" y="2500000"/>
              <a:ext cx="133475" cy="174200"/>
            </a:xfrm>
            <a:custGeom>
              <a:avLst/>
              <a:gdLst/>
              <a:ahLst/>
              <a:cxnLst/>
              <a:rect l="l" t="t" r="r" b="b"/>
              <a:pathLst>
                <a:path w="5339" h="6968" fill="none" extrusionOk="0">
                  <a:moveTo>
                    <a:pt x="3960" y="6968"/>
                  </a:moveTo>
                  <a:lnTo>
                    <a:pt x="4988" y="6542"/>
                  </a:lnTo>
                  <a:cubicBezTo>
                    <a:pt x="5238" y="6166"/>
                    <a:pt x="5339" y="5689"/>
                    <a:pt x="5288" y="5263"/>
                  </a:cubicBezTo>
                  <a:cubicBezTo>
                    <a:pt x="5238" y="4812"/>
                    <a:pt x="5063" y="4386"/>
                    <a:pt x="4837" y="4010"/>
                  </a:cubicBezTo>
                  <a:cubicBezTo>
                    <a:pt x="3785" y="2156"/>
                    <a:pt x="1855" y="1028"/>
                    <a:pt x="0" y="0"/>
                  </a:cubicBezTo>
                  <a:cubicBezTo>
                    <a:pt x="151" y="1429"/>
                    <a:pt x="351" y="2857"/>
                    <a:pt x="927" y="4161"/>
                  </a:cubicBezTo>
                  <a:cubicBezTo>
                    <a:pt x="1504" y="5464"/>
                    <a:pt x="2557" y="6617"/>
                    <a:pt x="3960" y="696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9284225" y="2622275"/>
              <a:ext cx="273225" cy="257200"/>
            </a:xfrm>
            <a:custGeom>
              <a:avLst/>
              <a:gdLst/>
              <a:ahLst/>
              <a:cxnLst/>
              <a:rect l="l" t="t" r="r" b="b"/>
              <a:pathLst>
                <a:path w="10929" h="10288" extrusionOk="0">
                  <a:moveTo>
                    <a:pt x="5472" y="1"/>
                  </a:moveTo>
                  <a:cubicBezTo>
                    <a:pt x="5246" y="1"/>
                    <a:pt x="5018" y="16"/>
                    <a:pt x="4788" y="47"/>
                  </a:cubicBezTo>
                  <a:cubicBezTo>
                    <a:pt x="1981" y="423"/>
                    <a:pt x="1" y="3004"/>
                    <a:pt x="377" y="5811"/>
                  </a:cubicBezTo>
                  <a:cubicBezTo>
                    <a:pt x="700" y="8401"/>
                    <a:pt x="2924" y="10287"/>
                    <a:pt x="5491" y="10287"/>
                  </a:cubicBezTo>
                  <a:cubicBezTo>
                    <a:pt x="5705" y="10287"/>
                    <a:pt x="5922" y="10274"/>
                    <a:pt x="6141" y="10247"/>
                  </a:cubicBezTo>
                  <a:cubicBezTo>
                    <a:pt x="8948" y="9871"/>
                    <a:pt x="10928" y="7290"/>
                    <a:pt x="10552" y="4458"/>
                  </a:cubicBezTo>
                  <a:cubicBezTo>
                    <a:pt x="10207" y="1881"/>
                    <a:pt x="8003" y="1"/>
                    <a:pt x="5472" y="1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9284225" y="2614025"/>
              <a:ext cx="273225" cy="273200"/>
            </a:xfrm>
            <a:custGeom>
              <a:avLst/>
              <a:gdLst/>
              <a:ahLst/>
              <a:cxnLst/>
              <a:rect l="l" t="t" r="r" b="b"/>
              <a:pathLst>
                <a:path w="10929" h="10928" fill="none" extrusionOk="0">
                  <a:moveTo>
                    <a:pt x="10552" y="4788"/>
                  </a:moveTo>
                  <a:cubicBezTo>
                    <a:pt x="10928" y="7620"/>
                    <a:pt x="8948" y="10201"/>
                    <a:pt x="6141" y="10577"/>
                  </a:cubicBezTo>
                  <a:cubicBezTo>
                    <a:pt x="3309" y="10928"/>
                    <a:pt x="727" y="8948"/>
                    <a:pt x="377" y="6141"/>
                  </a:cubicBezTo>
                  <a:cubicBezTo>
                    <a:pt x="1" y="3334"/>
                    <a:pt x="1981" y="753"/>
                    <a:pt x="4788" y="377"/>
                  </a:cubicBezTo>
                  <a:cubicBezTo>
                    <a:pt x="7595" y="1"/>
                    <a:pt x="10176" y="1981"/>
                    <a:pt x="10552" y="47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9336225" y="2627825"/>
              <a:ext cx="221850" cy="255650"/>
            </a:xfrm>
            <a:custGeom>
              <a:avLst/>
              <a:gdLst/>
              <a:ahLst/>
              <a:cxnLst/>
              <a:rect l="l" t="t" r="r" b="b"/>
              <a:pathLst>
                <a:path w="8874" h="10226" fill="none" extrusionOk="0">
                  <a:moveTo>
                    <a:pt x="4061" y="10025"/>
                  </a:moveTo>
                  <a:cubicBezTo>
                    <a:pt x="2532" y="10226"/>
                    <a:pt x="1079" y="9724"/>
                    <a:pt x="1" y="8772"/>
                  </a:cubicBezTo>
                  <a:cubicBezTo>
                    <a:pt x="678" y="8972"/>
                    <a:pt x="1404" y="9048"/>
                    <a:pt x="2131" y="8947"/>
                  </a:cubicBezTo>
                  <a:cubicBezTo>
                    <a:pt x="4963" y="8571"/>
                    <a:pt x="6943" y="5990"/>
                    <a:pt x="6567" y="3183"/>
                  </a:cubicBezTo>
                  <a:cubicBezTo>
                    <a:pt x="6392" y="1905"/>
                    <a:pt x="5765" y="777"/>
                    <a:pt x="4863" y="0"/>
                  </a:cubicBezTo>
                  <a:cubicBezTo>
                    <a:pt x="6743" y="551"/>
                    <a:pt x="8221" y="2180"/>
                    <a:pt x="8497" y="4261"/>
                  </a:cubicBezTo>
                  <a:cubicBezTo>
                    <a:pt x="8873" y="7068"/>
                    <a:pt x="6893" y="9649"/>
                    <a:pt x="4061" y="1002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extrusionOk="0">
                  <a:moveTo>
                    <a:pt x="5214" y="4888"/>
                  </a:moveTo>
                  <a:cubicBezTo>
                    <a:pt x="5114" y="3234"/>
                    <a:pt x="4562" y="1605"/>
                    <a:pt x="3635" y="251"/>
                  </a:cubicBezTo>
                  <a:lnTo>
                    <a:pt x="3635" y="251"/>
                  </a:lnTo>
                  <a:cubicBezTo>
                    <a:pt x="3860" y="2031"/>
                    <a:pt x="3284" y="3910"/>
                    <a:pt x="2131" y="5289"/>
                  </a:cubicBezTo>
                  <a:lnTo>
                    <a:pt x="2131" y="5289"/>
                  </a:lnTo>
                  <a:cubicBezTo>
                    <a:pt x="1454" y="4111"/>
                    <a:pt x="803" y="2933"/>
                    <a:pt x="126" y="1755"/>
                  </a:cubicBezTo>
                  <a:lnTo>
                    <a:pt x="126" y="1755"/>
                  </a:lnTo>
                  <a:cubicBezTo>
                    <a:pt x="778" y="2983"/>
                    <a:pt x="728" y="4537"/>
                    <a:pt x="1" y="5715"/>
                  </a:cubicBezTo>
                  <a:lnTo>
                    <a:pt x="1" y="5715"/>
                  </a:lnTo>
                  <a:lnTo>
                    <a:pt x="16116" y="5991"/>
                  </a:lnTo>
                  <a:cubicBezTo>
                    <a:pt x="15364" y="5013"/>
                    <a:pt x="15013" y="3760"/>
                    <a:pt x="15089" y="2532"/>
                  </a:cubicBezTo>
                  <a:lnTo>
                    <a:pt x="15089" y="2532"/>
                  </a:lnTo>
                  <a:cubicBezTo>
                    <a:pt x="14312" y="3334"/>
                    <a:pt x="13685" y="4261"/>
                    <a:pt x="13234" y="5264"/>
                  </a:cubicBezTo>
                  <a:lnTo>
                    <a:pt x="13234" y="5264"/>
                  </a:lnTo>
                  <a:cubicBezTo>
                    <a:pt x="12858" y="3810"/>
                    <a:pt x="12808" y="2256"/>
                    <a:pt x="13109" y="803"/>
                  </a:cubicBezTo>
                  <a:lnTo>
                    <a:pt x="13109" y="803"/>
                  </a:lnTo>
                  <a:cubicBezTo>
                    <a:pt x="11680" y="1780"/>
                    <a:pt x="10602" y="3309"/>
                    <a:pt x="10126" y="4988"/>
                  </a:cubicBezTo>
                  <a:lnTo>
                    <a:pt x="10126" y="4988"/>
                  </a:lnTo>
                  <a:cubicBezTo>
                    <a:pt x="9349" y="3484"/>
                    <a:pt x="9099" y="1680"/>
                    <a:pt x="9474" y="1"/>
                  </a:cubicBezTo>
                  <a:lnTo>
                    <a:pt x="9474" y="1"/>
                  </a:lnTo>
                  <a:cubicBezTo>
                    <a:pt x="7720" y="1304"/>
                    <a:pt x="6266" y="2983"/>
                    <a:pt x="5214" y="4888"/>
                  </a:cubicBezTo>
                  <a:close/>
                  <a:moveTo>
                    <a:pt x="126" y="1755"/>
                  </a:moveTo>
                  <a:cubicBezTo>
                    <a:pt x="101" y="1730"/>
                    <a:pt x="76" y="1680"/>
                    <a:pt x="51" y="1630"/>
                  </a:cubicBezTo>
                  <a:lnTo>
                    <a:pt x="51" y="1630"/>
                  </a:lnTo>
                  <a:cubicBezTo>
                    <a:pt x="76" y="1680"/>
                    <a:pt x="101" y="1730"/>
                    <a:pt x="126" y="1755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9264800" y="3421050"/>
              <a:ext cx="402925" cy="149775"/>
            </a:xfrm>
            <a:custGeom>
              <a:avLst/>
              <a:gdLst/>
              <a:ahLst/>
              <a:cxnLst/>
              <a:rect l="l" t="t" r="r" b="b"/>
              <a:pathLst>
                <a:path w="16117" h="5991" fill="none" extrusionOk="0">
                  <a:moveTo>
                    <a:pt x="1" y="5715"/>
                  </a:moveTo>
                  <a:cubicBezTo>
                    <a:pt x="778" y="4487"/>
                    <a:pt x="778" y="2858"/>
                    <a:pt x="51" y="1630"/>
                  </a:cubicBezTo>
                  <a:cubicBezTo>
                    <a:pt x="753" y="2858"/>
                    <a:pt x="1429" y="4061"/>
                    <a:pt x="2131" y="5289"/>
                  </a:cubicBezTo>
                  <a:cubicBezTo>
                    <a:pt x="3284" y="3910"/>
                    <a:pt x="3860" y="2031"/>
                    <a:pt x="3635" y="251"/>
                  </a:cubicBezTo>
                  <a:cubicBezTo>
                    <a:pt x="4562" y="1605"/>
                    <a:pt x="5114" y="3234"/>
                    <a:pt x="5214" y="4888"/>
                  </a:cubicBezTo>
                  <a:cubicBezTo>
                    <a:pt x="6266" y="2983"/>
                    <a:pt x="7720" y="1304"/>
                    <a:pt x="9474" y="1"/>
                  </a:cubicBezTo>
                  <a:cubicBezTo>
                    <a:pt x="9099" y="1680"/>
                    <a:pt x="9349" y="3484"/>
                    <a:pt x="10126" y="4988"/>
                  </a:cubicBezTo>
                  <a:cubicBezTo>
                    <a:pt x="10602" y="3309"/>
                    <a:pt x="11680" y="1780"/>
                    <a:pt x="13109" y="803"/>
                  </a:cubicBezTo>
                  <a:cubicBezTo>
                    <a:pt x="12808" y="2256"/>
                    <a:pt x="12858" y="3810"/>
                    <a:pt x="13234" y="5264"/>
                  </a:cubicBezTo>
                  <a:cubicBezTo>
                    <a:pt x="13685" y="4261"/>
                    <a:pt x="14312" y="3309"/>
                    <a:pt x="15089" y="2532"/>
                  </a:cubicBezTo>
                  <a:cubicBezTo>
                    <a:pt x="15013" y="3760"/>
                    <a:pt x="15364" y="5013"/>
                    <a:pt x="16116" y="5991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9744750" y="3444225"/>
              <a:ext cx="339000" cy="142872"/>
            </a:xfrm>
            <a:custGeom>
              <a:avLst/>
              <a:gdLst/>
              <a:ahLst/>
              <a:cxnLst/>
              <a:rect l="l" t="t" r="r" b="b"/>
              <a:pathLst>
                <a:path w="13560" h="5340" extrusionOk="0">
                  <a:moveTo>
                    <a:pt x="4587" y="4663"/>
                  </a:moveTo>
                  <a:cubicBezTo>
                    <a:pt x="3911" y="3434"/>
                    <a:pt x="3434" y="2081"/>
                    <a:pt x="3234" y="678"/>
                  </a:cubicBezTo>
                  <a:lnTo>
                    <a:pt x="3234" y="678"/>
                  </a:lnTo>
                  <a:cubicBezTo>
                    <a:pt x="3109" y="2006"/>
                    <a:pt x="2708" y="3309"/>
                    <a:pt x="2056" y="4487"/>
                  </a:cubicBezTo>
                  <a:lnTo>
                    <a:pt x="2056" y="4487"/>
                  </a:lnTo>
                  <a:cubicBezTo>
                    <a:pt x="1379" y="3459"/>
                    <a:pt x="703" y="2407"/>
                    <a:pt x="1" y="1379"/>
                  </a:cubicBezTo>
                  <a:lnTo>
                    <a:pt x="1" y="1379"/>
                  </a:lnTo>
                  <a:cubicBezTo>
                    <a:pt x="452" y="2657"/>
                    <a:pt x="652" y="4011"/>
                    <a:pt x="652" y="5339"/>
                  </a:cubicBezTo>
                  <a:lnTo>
                    <a:pt x="652" y="5339"/>
                  </a:lnTo>
                  <a:lnTo>
                    <a:pt x="13560" y="4763"/>
                  </a:lnTo>
                  <a:cubicBezTo>
                    <a:pt x="13059" y="3610"/>
                    <a:pt x="12958" y="2282"/>
                    <a:pt x="13234" y="1053"/>
                  </a:cubicBezTo>
                  <a:lnTo>
                    <a:pt x="13234" y="1053"/>
                  </a:lnTo>
                  <a:cubicBezTo>
                    <a:pt x="11956" y="1881"/>
                    <a:pt x="11054" y="3209"/>
                    <a:pt x="10226" y="4462"/>
                  </a:cubicBezTo>
                  <a:lnTo>
                    <a:pt x="10226" y="4462"/>
                  </a:lnTo>
                  <a:cubicBezTo>
                    <a:pt x="9850" y="3284"/>
                    <a:pt x="9976" y="1956"/>
                    <a:pt x="10527" y="828"/>
                  </a:cubicBezTo>
                  <a:lnTo>
                    <a:pt x="10527" y="828"/>
                  </a:lnTo>
                  <a:cubicBezTo>
                    <a:pt x="9274" y="1580"/>
                    <a:pt x="8246" y="2683"/>
                    <a:pt x="7570" y="3961"/>
                  </a:cubicBezTo>
                  <a:lnTo>
                    <a:pt x="7570" y="3961"/>
                  </a:lnTo>
                  <a:cubicBezTo>
                    <a:pt x="7018" y="2708"/>
                    <a:pt x="6968" y="1254"/>
                    <a:pt x="7444" y="1"/>
                  </a:cubicBezTo>
                  <a:lnTo>
                    <a:pt x="7444" y="1"/>
                  </a:lnTo>
                  <a:cubicBezTo>
                    <a:pt x="6317" y="1429"/>
                    <a:pt x="5364" y="3008"/>
                    <a:pt x="4587" y="4663"/>
                  </a:cubicBezTo>
                  <a:close/>
                </a:path>
              </a:pathLst>
            </a:custGeom>
            <a:solidFill>
              <a:srgbClr val="3986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9744750" y="3444225"/>
              <a:ext cx="339000" cy="133500"/>
            </a:xfrm>
            <a:custGeom>
              <a:avLst/>
              <a:gdLst/>
              <a:ahLst/>
              <a:cxnLst/>
              <a:rect l="l" t="t" r="r" b="b"/>
              <a:pathLst>
                <a:path w="13560" h="5340" fill="none" extrusionOk="0">
                  <a:moveTo>
                    <a:pt x="652" y="5339"/>
                  </a:moveTo>
                  <a:cubicBezTo>
                    <a:pt x="652" y="4011"/>
                    <a:pt x="452" y="2657"/>
                    <a:pt x="1" y="1379"/>
                  </a:cubicBezTo>
                  <a:cubicBezTo>
                    <a:pt x="703" y="2407"/>
                    <a:pt x="1379" y="3459"/>
                    <a:pt x="2056" y="4487"/>
                  </a:cubicBezTo>
                  <a:cubicBezTo>
                    <a:pt x="2708" y="3309"/>
                    <a:pt x="3109" y="2006"/>
                    <a:pt x="3234" y="678"/>
                  </a:cubicBezTo>
                  <a:cubicBezTo>
                    <a:pt x="3434" y="2081"/>
                    <a:pt x="3911" y="3434"/>
                    <a:pt x="4587" y="4663"/>
                  </a:cubicBezTo>
                  <a:cubicBezTo>
                    <a:pt x="5364" y="3008"/>
                    <a:pt x="6317" y="1429"/>
                    <a:pt x="7444" y="1"/>
                  </a:cubicBezTo>
                  <a:cubicBezTo>
                    <a:pt x="6968" y="1254"/>
                    <a:pt x="7018" y="2708"/>
                    <a:pt x="7570" y="3961"/>
                  </a:cubicBezTo>
                  <a:cubicBezTo>
                    <a:pt x="8246" y="2683"/>
                    <a:pt x="9274" y="1580"/>
                    <a:pt x="10527" y="828"/>
                  </a:cubicBezTo>
                  <a:cubicBezTo>
                    <a:pt x="9976" y="1956"/>
                    <a:pt x="9850" y="3284"/>
                    <a:pt x="10226" y="4462"/>
                  </a:cubicBezTo>
                  <a:cubicBezTo>
                    <a:pt x="11054" y="3209"/>
                    <a:pt x="11956" y="1881"/>
                    <a:pt x="13234" y="1053"/>
                  </a:cubicBezTo>
                  <a:cubicBezTo>
                    <a:pt x="12958" y="2282"/>
                    <a:pt x="13059" y="3610"/>
                    <a:pt x="13560" y="4763"/>
                  </a:cubicBezTo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9799900" y="3065775"/>
              <a:ext cx="119700" cy="138500"/>
            </a:xfrm>
            <a:custGeom>
              <a:avLst/>
              <a:gdLst/>
              <a:ahLst/>
              <a:cxnLst/>
              <a:rect l="l" t="t" r="r" b="b"/>
              <a:pathLst>
                <a:path w="4788" h="5540" fill="none" extrusionOk="0">
                  <a:moveTo>
                    <a:pt x="2582" y="5414"/>
                  </a:moveTo>
                  <a:cubicBezTo>
                    <a:pt x="3409" y="5540"/>
                    <a:pt x="4211" y="5264"/>
                    <a:pt x="4787" y="4763"/>
                  </a:cubicBezTo>
                  <a:cubicBezTo>
                    <a:pt x="4436" y="4863"/>
                    <a:pt x="4035" y="4888"/>
                    <a:pt x="3634" y="4838"/>
                  </a:cubicBezTo>
                  <a:cubicBezTo>
                    <a:pt x="2106" y="4638"/>
                    <a:pt x="1028" y="3234"/>
                    <a:pt x="1228" y="1730"/>
                  </a:cubicBezTo>
                  <a:cubicBezTo>
                    <a:pt x="1329" y="1028"/>
                    <a:pt x="1680" y="427"/>
                    <a:pt x="2156" y="1"/>
                  </a:cubicBezTo>
                  <a:cubicBezTo>
                    <a:pt x="1128" y="302"/>
                    <a:pt x="351" y="1179"/>
                    <a:pt x="201" y="2307"/>
                  </a:cubicBezTo>
                  <a:cubicBezTo>
                    <a:pt x="0" y="3836"/>
                    <a:pt x="1053" y="5214"/>
                    <a:pt x="2582" y="54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37" name="Google Shape;4237;p57"/>
          <p:cNvGrpSpPr/>
          <p:nvPr/>
        </p:nvGrpSpPr>
        <p:grpSpPr>
          <a:xfrm>
            <a:off x="8223500" y="4156988"/>
            <a:ext cx="335200" cy="307275"/>
            <a:chOff x="12144925" y="2836225"/>
            <a:chExt cx="335200" cy="307275"/>
          </a:xfrm>
        </p:grpSpPr>
        <p:sp>
          <p:nvSpPr>
            <p:cNvPr id="4238" name="Google Shape;4238;p57"/>
            <p:cNvSpPr/>
            <p:nvPr/>
          </p:nvSpPr>
          <p:spPr>
            <a:xfrm>
              <a:off x="12144925" y="2839600"/>
              <a:ext cx="335200" cy="298525"/>
            </a:xfrm>
            <a:custGeom>
              <a:avLst/>
              <a:gdLst/>
              <a:ahLst/>
              <a:cxnLst/>
              <a:rect l="l" t="t" r="r" b="b"/>
              <a:pathLst>
                <a:path w="13408" h="11941" extrusionOk="0">
                  <a:moveTo>
                    <a:pt x="7624" y="1"/>
                  </a:moveTo>
                  <a:cubicBezTo>
                    <a:pt x="7369" y="1"/>
                    <a:pt x="7109" y="135"/>
                    <a:pt x="6974" y="405"/>
                  </a:cubicBezTo>
                  <a:lnTo>
                    <a:pt x="6936" y="482"/>
                  </a:lnTo>
                  <a:cubicBezTo>
                    <a:pt x="6874" y="627"/>
                    <a:pt x="6734" y="705"/>
                    <a:pt x="6595" y="705"/>
                  </a:cubicBezTo>
                  <a:cubicBezTo>
                    <a:pt x="6474" y="705"/>
                    <a:pt x="6352" y="646"/>
                    <a:pt x="6281" y="521"/>
                  </a:cubicBezTo>
                  <a:cubicBezTo>
                    <a:pt x="6137" y="275"/>
                    <a:pt x="5884" y="148"/>
                    <a:pt x="5638" y="148"/>
                  </a:cubicBezTo>
                  <a:cubicBezTo>
                    <a:pt x="5423" y="148"/>
                    <a:pt x="5212" y="246"/>
                    <a:pt x="5086" y="444"/>
                  </a:cubicBezTo>
                  <a:cubicBezTo>
                    <a:pt x="4701" y="983"/>
                    <a:pt x="4508" y="1638"/>
                    <a:pt x="4431" y="2293"/>
                  </a:cubicBezTo>
                  <a:cubicBezTo>
                    <a:pt x="4393" y="2755"/>
                    <a:pt x="4431" y="3256"/>
                    <a:pt x="4547" y="3718"/>
                  </a:cubicBezTo>
                  <a:cubicBezTo>
                    <a:pt x="4004" y="3463"/>
                    <a:pt x="3409" y="3314"/>
                    <a:pt x="2804" y="3314"/>
                  </a:cubicBezTo>
                  <a:cubicBezTo>
                    <a:pt x="2679" y="3314"/>
                    <a:pt x="2554" y="3320"/>
                    <a:pt x="2428" y="3333"/>
                  </a:cubicBezTo>
                  <a:cubicBezTo>
                    <a:pt x="1773" y="3372"/>
                    <a:pt x="1157" y="3603"/>
                    <a:pt x="579" y="3988"/>
                  </a:cubicBezTo>
                  <a:cubicBezTo>
                    <a:pt x="155" y="4258"/>
                    <a:pt x="193" y="4913"/>
                    <a:pt x="656" y="5144"/>
                  </a:cubicBezTo>
                  <a:cubicBezTo>
                    <a:pt x="656" y="5182"/>
                    <a:pt x="656" y="5182"/>
                    <a:pt x="656" y="5182"/>
                  </a:cubicBezTo>
                  <a:cubicBezTo>
                    <a:pt x="925" y="5337"/>
                    <a:pt x="887" y="5683"/>
                    <a:pt x="617" y="5837"/>
                  </a:cubicBezTo>
                  <a:lnTo>
                    <a:pt x="540" y="5876"/>
                  </a:lnTo>
                  <a:cubicBezTo>
                    <a:pt x="1" y="6146"/>
                    <a:pt x="1" y="6878"/>
                    <a:pt x="540" y="7147"/>
                  </a:cubicBezTo>
                  <a:cubicBezTo>
                    <a:pt x="1318" y="7571"/>
                    <a:pt x="2225" y="7768"/>
                    <a:pt x="3113" y="7768"/>
                  </a:cubicBezTo>
                  <a:cubicBezTo>
                    <a:pt x="3193" y="7768"/>
                    <a:pt x="3273" y="7767"/>
                    <a:pt x="3353" y="7764"/>
                  </a:cubicBezTo>
                  <a:lnTo>
                    <a:pt x="3353" y="7764"/>
                  </a:lnTo>
                  <a:cubicBezTo>
                    <a:pt x="3276" y="7918"/>
                    <a:pt x="3160" y="8110"/>
                    <a:pt x="3083" y="8303"/>
                  </a:cubicBezTo>
                  <a:cubicBezTo>
                    <a:pt x="2813" y="8881"/>
                    <a:pt x="2698" y="9536"/>
                    <a:pt x="2736" y="10191"/>
                  </a:cubicBezTo>
                  <a:cubicBezTo>
                    <a:pt x="2765" y="10564"/>
                    <a:pt x="3093" y="10830"/>
                    <a:pt x="3450" y="10830"/>
                  </a:cubicBezTo>
                  <a:cubicBezTo>
                    <a:pt x="3572" y="10830"/>
                    <a:pt x="3697" y="10799"/>
                    <a:pt x="3815" y="10730"/>
                  </a:cubicBezTo>
                  <a:cubicBezTo>
                    <a:pt x="3880" y="10693"/>
                    <a:pt x="3948" y="10676"/>
                    <a:pt x="4012" y="10676"/>
                  </a:cubicBezTo>
                  <a:cubicBezTo>
                    <a:pt x="4216" y="10676"/>
                    <a:pt x="4393" y="10843"/>
                    <a:pt x="4393" y="11077"/>
                  </a:cubicBezTo>
                  <a:lnTo>
                    <a:pt x="4393" y="11192"/>
                  </a:lnTo>
                  <a:cubicBezTo>
                    <a:pt x="4364" y="11619"/>
                    <a:pt x="4714" y="11940"/>
                    <a:pt x="5100" y="11940"/>
                  </a:cubicBezTo>
                  <a:cubicBezTo>
                    <a:pt x="5237" y="11940"/>
                    <a:pt x="5379" y="11900"/>
                    <a:pt x="5510" y="11809"/>
                  </a:cubicBezTo>
                  <a:cubicBezTo>
                    <a:pt x="6165" y="11347"/>
                    <a:pt x="6704" y="10769"/>
                    <a:pt x="7167" y="10114"/>
                  </a:cubicBezTo>
                  <a:cubicBezTo>
                    <a:pt x="7745" y="10769"/>
                    <a:pt x="8515" y="11308"/>
                    <a:pt x="9363" y="11655"/>
                  </a:cubicBezTo>
                  <a:cubicBezTo>
                    <a:pt x="9455" y="11694"/>
                    <a:pt x="9548" y="11712"/>
                    <a:pt x="9639" y="11712"/>
                  </a:cubicBezTo>
                  <a:cubicBezTo>
                    <a:pt x="10078" y="11712"/>
                    <a:pt x="10454" y="11286"/>
                    <a:pt x="10326" y="10807"/>
                  </a:cubicBezTo>
                  <a:lnTo>
                    <a:pt x="10287" y="10730"/>
                  </a:lnTo>
                  <a:cubicBezTo>
                    <a:pt x="10223" y="10472"/>
                    <a:pt x="10402" y="10241"/>
                    <a:pt x="10643" y="10241"/>
                  </a:cubicBezTo>
                  <a:cubicBezTo>
                    <a:pt x="10689" y="10241"/>
                    <a:pt x="10738" y="10249"/>
                    <a:pt x="10788" y="10268"/>
                  </a:cubicBezTo>
                  <a:cubicBezTo>
                    <a:pt x="10859" y="10290"/>
                    <a:pt x="10931" y="10300"/>
                    <a:pt x="11000" y="10300"/>
                  </a:cubicBezTo>
                  <a:cubicBezTo>
                    <a:pt x="11420" y="10300"/>
                    <a:pt x="11779" y="9927"/>
                    <a:pt x="11713" y="9497"/>
                  </a:cubicBezTo>
                  <a:cubicBezTo>
                    <a:pt x="11597" y="8842"/>
                    <a:pt x="11366" y="8226"/>
                    <a:pt x="10981" y="7725"/>
                  </a:cubicBezTo>
                  <a:cubicBezTo>
                    <a:pt x="10865" y="7571"/>
                    <a:pt x="10750" y="7455"/>
                    <a:pt x="10673" y="7340"/>
                  </a:cubicBezTo>
                  <a:cubicBezTo>
                    <a:pt x="11443" y="7301"/>
                    <a:pt x="12175" y="7070"/>
                    <a:pt x="12869" y="6762"/>
                  </a:cubicBezTo>
                  <a:cubicBezTo>
                    <a:pt x="13408" y="6492"/>
                    <a:pt x="13408" y="5722"/>
                    <a:pt x="12869" y="5452"/>
                  </a:cubicBezTo>
                  <a:lnTo>
                    <a:pt x="12792" y="5414"/>
                  </a:lnTo>
                  <a:cubicBezTo>
                    <a:pt x="12522" y="5298"/>
                    <a:pt x="12522" y="4913"/>
                    <a:pt x="12753" y="4759"/>
                  </a:cubicBezTo>
                  <a:lnTo>
                    <a:pt x="12792" y="4759"/>
                  </a:lnTo>
                  <a:cubicBezTo>
                    <a:pt x="13215" y="4489"/>
                    <a:pt x="13254" y="3834"/>
                    <a:pt x="12830" y="3564"/>
                  </a:cubicBezTo>
                  <a:cubicBezTo>
                    <a:pt x="12291" y="3218"/>
                    <a:pt x="11636" y="2986"/>
                    <a:pt x="11019" y="2909"/>
                  </a:cubicBezTo>
                  <a:cubicBezTo>
                    <a:pt x="10894" y="2896"/>
                    <a:pt x="10767" y="2890"/>
                    <a:pt x="10640" y="2890"/>
                  </a:cubicBezTo>
                  <a:cubicBezTo>
                    <a:pt x="10026" y="2890"/>
                    <a:pt x="9404" y="3039"/>
                    <a:pt x="8862" y="3295"/>
                  </a:cubicBezTo>
                  <a:cubicBezTo>
                    <a:pt x="8900" y="2331"/>
                    <a:pt x="8708" y="1291"/>
                    <a:pt x="8245" y="405"/>
                  </a:cubicBezTo>
                  <a:cubicBezTo>
                    <a:pt x="8130" y="135"/>
                    <a:pt x="7879" y="1"/>
                    <a:pt x="7624" y="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12144925" y="2836225"/>
              <a:ext cx="335200" cy="307275"/>
            </a:xfrm>
            <a:custGeom>
              <a:avLst/>
              <a:gdLst/>
              <a:ahLst/>
              <a:cxnLst/>
              <a:rect l="l" t="t" r="r" b="b"/>
              <a:pathLst>
                <a:path w="13408" h="12291" fill="none" extrusionOk="0">
                  <a:moveTo>
                    <a:pt x="12869" y="5587"/>
                  </a:moveTo>
                  <a:lnTo>
                    <a:pt x="12792" y="5549"/>
                  </a:lnTo>
                  <a:cubicBezTo>
                    <a:pt x="12522" y="5433"/>
                    <a:pt x="12522" y="5048"/>
                    <a:pt x="12753" y="4894"/>
                  </a:cubicBezTo>
                  <a:cubicBezTo>
                    <a:pt x="12753" y="4894"/>
                    <a:pt x="12792" y="4894"/>
                    <a:pt x="12792" y="4894"/>
                  </a:cubicBezTo>
                  <a:cubicBezTo>
                    <a:pt x="13215" y="4624"/>
                    <a:pt x="13254" y="3969"/>
                    <a:pt x="12830" y="3699"/>
                  </a:cubicBezTo>
                  <a:cubicBezTo>
                    <a:pt x="12291" y="3353"/>
                    <a:pt x="11636" y="3121"/>
                    <a:pt x="11019" y="3044"/>
                  </a:cubicBezTo>
                  <a:cubicBezTo>
                    <a:pt x="10287" y="2967"/>
                    <a:pt x="9517" y="3121"/>
                    <a:pt x="8862" y="3430"/>
                  </a:cubicBezTo>
                  <a:cubicBezTo>
                    <a:pt x="8900" y="2466"/>
                    <a:pt x="8708" y="1426"/>
                    <a:pt x="8245" y="540"/>
                  </a:cubicBezTo>
                  <a:cubicBezTo>
                    <a:pt x="8014" y="1"/>
                    <a:pt x="7244" y="1"/>
                    <a:pt x="6974" y="540"/>
                  </a:cubicBezTo>
                  <a:lnTo>
                    <a:pt x="6936" y="617"/>
                  </a:lnTo>
                  <a:cubicBezTo>
                    <a:pt x="6820" y="887"/>
                    <a:pt x="6435" y="925"/>
                    <a:pt x="6281" y="656"/>
                  </a:cubicBezTo>
                  <a:cubicBezTo>
                    <a:pt x="6281" y="656"/>
                    <a:pt x="6281" y="656"/>
                    <a:pt x="6281" y="656"/>
                  </a:cubicBezTo>
                  <a:cubicBezTo>
                    <a:pt x="6011" y="193"/>
                    <a:pt x="5356" y="155"/>
                    <a:pt x="5086" y="579"/>
                  </a:cubicBezTo>
                  <a:cubicBezTo>
                    <a:pt x="4701" y="1118"/>
                    <a:pt x="4508" y="1773"/>
                    <a:pt x="4431" y="2428"/>
                  </a:cubicBezTo>
                  <a:cubicBezTo>
                    <a:pt x="4393" y="2890"/>
                    <a:pt x="4431" y="3391"/>
                    <a:pt x="4547" y="3853"/>
                  </a:cubicBezTo>
                  <a:cubicBezTo>
                    <a:pt x="3892" y="3545"/>
                    <a:pt x="3160" y="3391"/>
                    <a:pt x="2428" y="3468"/>
                  </a:cubicBezTo>
                  <a:cubicBezTo>
                    <a:pt x="1773" y="3507"/>
                    <a:pt x="1157" y="3738"/>
                    <a:pt x="579" y="4123"/>
                  </a:cubicBezTo>
                  <a:cubicBezTo>
                    <a:pt x="155" y="4393"/>
                    <a:pt x="193" y="5048"/>
                    <a:pt x="656" y="5279"/>
                  </a:cubicBezTo>
                  <a:cubicBezTo>
                    <a:pt x="656" y="5317"/>
                    <a:pt x="656" y="5317"/>
                    <a:pt x="656" y="5317"/>
                  </a:cubicBezTo>
                  <a:cubicBezTo>
                    <a:pt x="925" y="5472"/>
                    <a:pt x="887" y="5818"/>
                    <a:pt x="617" y="5972"/>
                  </a:cubicBezTo>
                  <a:lnTo>
                    <a:pt x="540" y="6011"/>
                  </a:lnTo>
                  <a:cubicBezTo>
                    <a:pt x="1" y="6281"/>
                    <a:pt x="1" y="7013"/>
                    <a:pt x="540" y="7282"/>
                  </a:cubicBezTo>
                  <a:cubicBezTo>
                    <a:pt x="1388" y="7745"/>
                    <a:pt x="2389" y="7937"/>
                    <a:pt x="3353" y="7899"/>
                  </a:cubicBezTo>
                  <a:cubicBezTo>
                    <a:pt x="3276" y="8053"/>
                    <a:pt x="3160" y="8245"/>
                    <a:pt x="3083" y="8438"/>
                  </a:cubicBezTo>
                  <a:cubicBezTo>
                    <a:pt x="2813" y="9016"/>
                    <a:pt x="2698" y="9671"/>
                    <a:pt x="2736" y="10326"/>
                  </a:cubicBezTo>
                  <a:cubicBezTo>
                    <a:pt x="2775" y="10827"/>
                    <a:pt x="3353" y="11135"/>
                    <a:pt x="3815" y="10865"/>
                  </a:cubicBezTo>
                  <a:cubicBezTo>
                    <a:pt x="3815" y="10865"/>
                    <a:pt x="3815" y="10865"/>
                    <a:pt x="3815" y="10865"/>
                  </a:cubicBezTo>
                  <a:cubicBezTo>
                    <a:pt x="4085" y="10711"/>
                    <a:pt x="4393" y="10904"/>
                    <a:pt x="4393" y="11212"/>
                  </a:cubicBezTo>
                  <a:lnTo>
                    <a:pt x="4393" y="11327"/>
                  </a:lnTo>
                  <a:cubicBezTo>
                    <a:pt x="4354" y="11905"/>
                    <a:pt x="5009" y="12291"/>
                    <a:pt x="5510" y="11944"/>
                  </a:cubicBezTo>
                  <a:cubicBezTo>
                    <a:pt x="6165" y="11482"/>
                    <a:pt x="6704" y="10904"/>
                    <a:pt x="7167" y="10249"/>
                  </a:cubicBezTo>
                  <a:cubicBezTo>
                    <a:pt x="7745" y="10904"/>
                    <a:pt x="8515" y="11443"/>
                    <a:pt x="9363" y="11790"/>
                  </a:cubicBezTo>
                  <a:cubicBezTo>
                    <a:pt x="9902" y="12021"/>
                    <a:pt x="10480" y="11520"/>
                    <a:pt x="10326" y="10942"/>
                  </a:cubicBezTo>
                  <a:lnTo>
                    <a:pt x="10287" y="10865"/>
                  </a:lnTo>
                  <a:cubicBezTo>
                    <a:pt x="10210" y="10557"/>
                    <a:pt x="10480" y="10287"/>
                    <a:pt x="10788" y="10403"/>
                  </a:cubicBezTo>
                  <a:cubicBezTo>
                    <a:pt x="10788" y="10403"/>
                    <a:pt x="10788" y="10403"/>
                    <a:pt x="10788" y="10403"/>
                  </a:cubicBezTo>
                  <a:cubicBezTo>
                    <a:pt x="11289" y="10557"/>
                    <a:pt x="11790" y="10133"/>
                    <a:pt x="11713" y="9632"/>
                  </a:cubicBezTo>
                  <a:cubicBezTo>
                    <a:pt x="11597" y="8977"/>
                    <a:pt x="11366" y="8361"/>
                    <a:pt x="10981" y="7860"/>
                  </a:cubicBezTo>
                  <a:cubicBezTo>
                    <a:pt x="10865" y="7706"/>
                    <a:pt x="10750" y="7590"/>
                    <a:pt x="10673" y="7475"/>
                  </a:cubicBezTo>
                  <a:cubicBezTo>
                    <a:pt x="11443" y="7436"/>
                    <a:pt x="12175" y="7205"/>
                    <a:pt x="12869" y="6897"/>
                  </a:cubicBezTo>
                  <a:cubicBezTo>
                    <a:pt x="13408" y="6627"/>
                    <a:pt x="13408" y="5857"/>
                    <a:pt x="12869" y="5587"/>
                  </a:cubicBezTo>
                  <a:close/>
                </a:path>
              </a:pathLst>
            </a:custGeom>
            <a:noFill/>
            <a:ln w="9525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12306750" y="2951800"/>
              <a:ext cx="22175" cy="22200"/>
            </a:xfrm>
            <a:custGeom>
              <a:avLst/>
              <a:gdLst/>
              <a:ahLst/>
              <a:cxnLst/>
              <a:rect l="l" t="t" r="r" b="b"/>
              <a:pathLst>
                <a:path w="887" h="888" extrusionOk="0">
                  <a:moveTo>
                    <a:pt x="308" y="1"/>
                  </a:moveTo>
                  <a:cubicBezTo>
                    <a:pt x="270" y="1"/>
                    <a:pt x="231" y="39"/>
                    <a:pt x="193" y="39"/>
                  </a:cubicBezTo>
                  <a:cubicBezTo>
                    <a:pt x="154" y="78"/>
                    <a:pt x="154" y="78"/>
                    <a:pt x="116" y="117"/>
                  </a:cubicBezTo>
                  <a:cubicBezTo>
                    <a:pt x="77" y="155"/>
                    <a:pt x="39" y="194"/>
                    <a:pt x="39" y="232"/>
                  </a:cubicBezTo>
                  <a:cubicBezTo>
                    <a:pt x="39" y="271"/>
                    <a:pt x="0" y="309"/>
                    <a:pt x="0" y="348"/>
                  </a:cubicBezTo>
                  <a:cubicBezTo>
                    <a:pt x="0" y="386"/>
                    <a:pt x="0" y="425"/>
                    <a:pt x="0" y="463"/>
                  </a:cubicBezTo>
                  <a:cubicBezTo>
                    <a:pt x="0" y="502"/>
                    <a:pt x="0" y="540"/>
                    <a:pt x="0" y="579"/>
                  </a:cubicBezTo>
                  <a:cubicBezTo>
                    <a:pt x="0" y="579"/>
                    <a:pt x="39" y="617"/>
                    <a:pt x="39" y="656"/>
                  </a:cubicBezTo>
                  <a:cubicBezTo>
                    <a:pt x="39" y="694"/>
                    <a:pt x="77" y="733"/>
                    <a:pt x="116" y="733"/>
                  </a:cubicBezTo>
                  <a:cubicBezTo>
                    <a:pt x="116" y="771"/>
                    <a:pt x="154" y="810"/>
                    <a:pt x="193" y="810"/>
                  </a:cubicBezTo>
                  <a:cubicBezTo>
                    <a:pt x="231" y="849"/>
                    <a:pt x="270" y="849"/>
                    <a:pt x="308" y="887"/>
                  </a:cubicBezTo>
                  <a:lnTo>
                    <a:pt x="578" y="887"/>
                  </a:lnTo>
                  <a:cubicBezTo>
                    <a:pt x="617" y="849"/>
                    <a:pt x="655" y="849"/>
                    <a:pt x="655" y="849"/>
                  </a:cubicBezTo>
                  <a:cubicBezTo>
                    <a:pt x="694" y="810"/>
                    <a:pt x="732" y="810"/>
                    <a:pt x="732" y="771"/>
                  </a:cubicBezTo>
                  <a:lnTo>
                    <a:pt x="771" y="771"/>
                  </a:lnTo>
                  <a:cubicBezTo>
                    <a:pt x="809" y="733"/>
                    <a:pt x="809" y="694"/>
                    <a:pt x="848" y="656"/>
                  </a:cubicBezTo>
                  <a:cubicBezTo>
                    <a:pt x="848" y="617"/>
                    <a:pt x="886" y="579"/>
                    <a:pt x="886" y="540"/>
                  </a:cubicBezTo>
                  <a:cubicBezTo>
                    <a:pt x="886" y="502"/>
                    <a:pt x="886" y="463"/>
                    <a:pt x="886" y="425"/>
                  </a:cubicBezTo>
                  <a:cubicBezTo>
                    <a:pt x="886" y="386"/>
                    <a:pt x="886" y="348"/>
                    <a:pt x="886" y="309"/>
                  </a:cubicBezTo>
                  <a:cubicBezTo>
                    <a:pt x="848" y="232"/>
                    <a:pt x="848" y="194"/>
                    <a:pt x="809" y="155"/>
                  </a:cubicBezTo>
                  <a:cubicBezTo>
                    <a:pt x="771" y="117"/>
                    <a:pt x="732" y="78"/>
                    <a:pt x="694" y="78"/>
                  </a:cubicBezTo>
                  <a:cubicBezTo>
                    <a:pt x="655" y="39"/>
                    <a:pt x="617" y="39"/>
                    <a:pt x="57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12273025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0"/>
                  </a:moveTo>
                  <a:cubicBezTo>
                    <a:pt x="309" y="0"/>
                    <a:pt x="271" y="39"/>
                    <a:pt x="232" y="39"/>
                  </a:cubicBezTo>
                  <a:cubicBezTo>
                    <a:pt x="193" y="77"/>
                    <a:pt x="155" y="77"/>
                    <a:pt x="155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39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5"/>
                  </a:cubicBezTo>
                  <a:cubicBezTo>
                    <a:pt x="78" y="694"/>
                    <a:pt x="116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1" y="848"/>
                    <a:pt x="309" y="848"/>
                    <a:pt x="348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lnTo>
                    <a:pt x="810" y="771"/>
                  </a:ln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810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12289400" y="30115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8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5" y="78"/>
                    <a:pt x="155" y="116"/>
                  </a:cubicBezTo>
                  <a:cubicBezTo>
                    <a:pt x="116" y="155"/>
                    <a:pt x="78" y="193"/>
                    <a:pt x="78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1" y="386"/>
                    <a:pt x="1" y="424"/>
                    <a:pt x="1" y="463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78" y="656"/>
                  </a:cubicBezTo>
                  <a:cubicBezTo>
                    <a:pt x="78" y="694"/>
                    <a:pt x="116" y="694"/>
                    <a:pt x="116" y="733"/>
                  </a:cubicBezTo>
                  <a:cubicBezTo>
                    <a:pt x="155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8" y="887"/>
                  </a:cubicBezTo>
                  <a:lnTo>
                    <a:pt x="617" y="887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10"/>
                    <a:pt x="733" y="810"/>
                    <a:pt x="771" y="771"/>
                  </a:cubicBezTo>
                  <a:lnTo>
                    <a:pt x="810" y="771"/>
                  </a:lnTo>
                  <a:cubicBezTo>
                    <a:pt x="810" y="733"/>
                    <a:pt x="848" y="694"/>
                    <a:pt x="848" y="656"/>
                  </a:cubicBezTo>
                  <a:cubicBezTo>
                    <a:pt x="887" y="617"/>
                    <a:pt x="887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7" y="309"/>
                  </a:cubicBezTo>
                  <a:cubicBezTo>
                    <a:pt x="887" y="232"/>
                    <a:pt x="848" y="193"/>
                    <a:pt x="810" y="155"/>
                  </a:cubicBezTo>
                  <a:cubicBezTo>
                    <a:pt x="810" y="116"/>
                    <a:pt x="771" y="78"/>
                    <a:pt x="733" y="78"/>
                  </a:cubicBezTo>
                  <a:cubicBezTo>
                    <a:pt x="694" y="39"/>
                    <a:pt x="656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12328900" y="3011525"/>
              <a:ext cx="23125" cy="22175"/>
            </a:xfrm>
            <a:custGeom>
              <a:avLst/>
              <a:gdLst/>
              <a:ahLst/>
              <a:cxnLst/>
              <a:rect l="l" t="t" r="r" b="b"/>
              <a:pathLst>
                <a:path w="925" h="887" extrusionOk="0">
                  <a:moveTo>
                    <a:pt x="347" y="1"/>
                  </a:moveTo>
                  <a:cubicBezTo>
                    <a:pt x="309" y="1"/>
                    <a:pt x="270" y="39"/>
                    <a:pt x="232" y="39"/>
                  </a:cubicBezTo>
                  <a:cubicBezTo>
                    <a:pt x="193" y="78"/>
                    <a:pt x="154" y="116"/>
                    <a:pt x="116" y="116"/>
                  </a:cubicBezTo>
                  <a:cubicBezTo>
                    <a:pt x="116" y="155"/>
                    <a:pt x="77" y="193"/>
                    <a:pt x="77" y="232"/>
                  </a:cubicBezTo>
                  <a:cubicBezTo>
                    <a:pt x="39" y="270"/>
                    <a:pt x="39" y="309"/>
                    <a:pt x="39" y="347"/>
                  </a:cubicBezTo>
                  <a:cubicBezTo>
                    <a:pt x="0" y="386"/>
                    <a:pt x="0" y="424"/>
                    <a:pt x="0" y="463"/>
                  </a:cubicBezTo>
                  <a:cubicBezTo>
                    <a:pt x="0" y="501"/>
                    <a:pt x="0" y="540"/>
                    <a:pt x="39" y="578"/>
                  </a:cubicBezTo>
                  <a:cubicBezTo>
                    <a:pt x="39" y="578"/>
                    <a:pt x="39" y="617"/>
                    <a:pt x="39" y="656"/>
                  </a:cubicBezTo>
                  <a:cubicBezTo>
                    <a:pt x="77" y="694"/>
                    <a:pt x="116" y="733"/>
                    <a:pt x="116" y="733"/>
                  </a:cubicBezTo>
                  <a:cubicBezTo>
                    <a:pt x="154" y="771"/>
                    <a:pt x="193" y="810"/>
                    <a:pt x="232" y="810"/>
                  </a:cubicBezTo>
                  <a:cubicBezTo>
                    <a:pt x="270" y="848"/>
                    <a:pt x="309" y="848"/>
                    <a:pt x="347" y="887"/>
                  </a:cubicBezTo>
                  <a:lnTo>
                    <a:pt x="617" y="887"/>
                  </a:lnTo>
                  <a:cubicBezTo>
                    <a:pt x="655" y="848"/>
                    <a:pt x="655" y="848"/>
                    <a:pt x="694" y="848"/>
                  </a:cubicBezTo>
                  <a:cubicBezTo>
                    <a:pt x="732" y="810"/>
                    <a:pt x="732" y="810"/>
                    <a:pt x="771" y="771"/>
                  </a:cubicBezTo>
                  <a:cubicBezTo>
                    <a:pt x="809" y="733"/>
                    <a:pt x="848" y="694"/>
                    <a:pt x="848" y="656"/>
                  </a:cubicBezTo>
                  <a:cubicBezTo>
                    <a:pt x="886" y="617"/>
                    <a:pt x="886" y="578"/>
                    <a:pt x="925" y="540"/>
                  </a:cubicBezTo>
                  <a:cubicBezTo>
                    <a:pt x="925" y="501"/>
                    <a:pt x="925" y="463"/>
                    <a:pt x="925" y="424"/>
                  </a:cubicBezTo>
                  <a:cubicBezTo>
                    <a:pt x="925" y="386"/>
                    <a:pt x="925" y="347"/>
                    <a:pt x="886" y="309"/>
                  </a:cubicBezTo>
                  <a:cubicBezTo>
                    <a:pt x="886" y="232"/>
                    <a:pt x="848" y="193"/>
                    <a:pt x="809" y="155"/>
                  </a:cubicBezTo>
                  <a:cubicBezTo>
                    <a:pt x="771" y="116"/>
                    <a:pt x="771" y="78"/>
                    <a:pt x="732" y="78"/>
                  </a:cubicBezTo>
                  <a:cubicBezTo>
                    <a:pt x="694" y="39"/>
                    <a:pt x="655" y="39"/>
                    <a:pt x="61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12340450" y="2977825"/>
              <a:ext cx="23150" cy="22175"/>
            </a:xfrm>
            <a:custGeom>
              <a:avLst/>
              <a:gdLst/>
              <a:ahLst/>
              <a:cxnLst/>
              <a:rect l="l" t="t" r="r" b="b"/>
              <a:pathLst>
                <a:path w="926" h="887" extrusionOk="0">
                  <a:moveTo>
                    <a:pt x="347" y="0"/>
                  </a:moveTo>
                  <a:cubicBezTo>
                    <a:pt x="309" y="0"/>
                    <a:pt x="270" y="39"/>
                    <a:pt x="232" y="39"/>
                  </a:cubicBezTo>
                  <a:cubicBezTo>
                    <a:pt x="193" y="77"/>
                    <a:pt x="155" y="116"/>
                    <a:pt x="116" y="116"/>
                  </a:cubicBezTo>
                  <a:cubicBezTo>
                    <a:pt x="116" y="154"/>
                    <a:pt x="78" y="193"/>
                    <a:pt x="78" y="231"/>
                  </a:cubicBezTo>
                  <a:cubicBezTo>
                    <a:pt x="39" y="270"/>
                    <a:pt x="39" y="308"/>
                    <a:pt x="1" y="347"/>
                  </a:cubicBezTo>
                  <a:cubicBezTo>
                    <a:pt x="1" y="385"/>
                    <a:pt x="1" y="424"/>
                    <a:pt x="1" y="462"/>
                  </a:cubicBezTo>
                  <a:cubicBezTo>
                    <a:pt x="1" y="501"/>
                    <a:pt x="1" y="540"/>
                    <a:pt x="39" y="578"/>
                  </a:cubicBezTo>
                  <a:cubicBezTo>
                    <a:pt x="39" y="578"/>
                    <a:pt x="39" y="617"/>
                    <a:pt x="39" y="655"/>
                  </a:cubicBezTo>
                  <a:cubicBezTo>
                    <a:pt x="78" y="694"/>
                    <a:pt x="78" y="732"/>
                    <a:pt x="116" y="732"/>
                  </a:cubicBezTo>
                  <a:cubicBezTo>
                    <a:pt x="155" y="771"/>
                    <a:pt x="193" y="809"/>
                    <a:pt x="232" y="809"/>
                  </a:cubicBezTo>
                  <a:cubicBezTo>
                    <a:pt x="270" y="848"/>
                    <a:pt x="309" y="848"/>
                    <a:pt x="347" y="886"/>
                  </a:cubicBezTo>
                  <a:lnTo>
                    <a:pt x="617" y="886"/>
                  </a:lnTo>
                  <a:cubicBezTo>
                    <a:pt x="656" y="848"/>
                    <a:pt x="656" y="848"/>
                    <a:pt x="694" y="848"/>
                  </a:cubicBezTo>
                  <a:cubicBezTo>
                    <a:pt x="733" y="809"/>
                    <a:pt x="733" y="809"/>
                    <a:pt x="771" y="771"/>
                  </a:cubicBezTo>
                  <a:cubicBezTo>
                    <a:pt x="810" y="732"/>
                    <a:pt x="848" y="694"/>
                    <a:pt x="848" y="655"/>
                  </a:cubicBezTo>
                  <a:cubicBezTo>
                    <a:pt x="887" y="617"/>
                    <a:pt x="887" y="578"/>
                    <a:pt x="887" y="540"/>
                  </a:cubicBezTo>
                  <a:cubicBezTo>
                    <a:pt x="925" y="501"/>
                    <a:pt x="925" y="462"/>
                    <a:pt x="925" y="424"/>
                  </a:cubicBezTo>
                  <a:cubicBezTo>
                    <a:pt x="925" y="385"/>
                    <a:pt x="925" y="347"/>
                    <a:pt x="887" y="308"/>
                  </a:cubicBezTo>
                  <a:cubicBezTo>
                    <a:pt x="887" y="231"/>
                    <a:pt x="848" y="193"/>
                    <a:pt x="810" y="154"/>
                  </a:cubicBezTo>
                  <a:cubicBezTo>
                    <a:pt x="771" y="116"/>
                    <a:pt x="771" y="77"/>
                    <a:pt x="733" y="77"/>
                  </a:cubicBezTo>
                  <a:cubicBezTo>
                    <a:pt x="694" y="39"/>
                    <a:pt x="656" y="39"/>
                    <a:pt x="617" y="39"/>
                  </a:cubicBezTo>
                  <a:cubicBezTo>
                    <a:pt x="579" y="0"/>
                    <a:pt x="540" y="0"/>
                    <a:pt x="50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8" name="Google Shape;4248;p57"/>
          <p:cNvGrpSpPr/>
          <p:nvPr/>
        </p:nvGrpSpPr>
        <p:grpSpPr>
          <a:xfrm flipH="1">
            <a:off x="7250794" y="2585791"/>
            <a:ext cx="1047341" cy="2126559"/>
            <a:chOff x="1822200" y="906675"/>
            <a:chExt cx="1748775" cy="3550775"/>
          </a:xfrm>
        </p:grpSpPr>
        <p:sp>
          <p:nvSpPr>
            <p:cNvPr id="4249" name="Google Shape;4249;p57"/>
            <p:cNvSpPr/>
            <p:nvPr/>
          </p:nvSpPr>
          <p:spPr>
            <a:xfrm>
              <a:off x="3085350" y="4327100"/>
              <a:ext cx="47025" cy="130350"/>
            </a:xfrm>
            <a:custGeom>
              <a:avLst/>
              <a:gdLst/>
              <a:ahLst/>
              <a:cxnLst/>
              <a:rect l="l" t="t" r="r" b="b"/>
              <a:pathLst>
                <a:path w="1881" h="5214" extrusionOk="0">
                  <a:moveTo>
                    <a:pt x="252" y="4211"/>
                  </a:moveTo>
                  <a:cubicBezTo>
                    <a:pt x="803" y="3058"/>
                    <a:pt x="1028" y="1780"/>
                    <a:pt x="928" y="477"/>
                  </a:cubicBezTo>
                  <a:cubicBezTo>
                    <a:pt x="928" y="226"/>
                    <a:pt x="1154" y="1"/>
                    <a:pt x="1354" y="1"/>
                  </a:cubicBezTo>
                  <a:cubicBezTo>
                    <a:pt x="1605" y="1"/>
                    <a:pt x="1755" y="226"/>
                    <a:pt x="1780" y="477"/>
                  </a:cubicBezTo>
                  <a:cubicBezTo>
                    <a:pt x="1881" y="1931"/>
                    <a:pt x="1605" y="3409"/>
                    <a:pt x="978" y="4688"/>
                  </a:cubicBezTo>
                  <a:cubicBezTo>
                    <a:pt x="728" y="5214"/>
                    <a:pt x="1" y="4738"/>
                    <a:pt x="252" y="4211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52775" y="4337125"/>
              <a:ext cx="31975" cy="102800"/>
            </a:xfrm>
            <a:custGeom>
              <a:avLst/>
              <a:gdLst/>
              <a:ahLst/>
              <a:cxnLst/>
              <a:rect l="l" t="t" r="r" b="b"/>
              <a:pathLst>
                <a:path w="1279" h="4112" extrusionOk="0">
                  <a:moveTo>
                    <a:pt x="452" y="26"/>
                  </a:moveTo>
                  <a:cubicBezTo>
                    <a:pt x="702" y="26"/>
                    <a:pt x="853" y="226"/>
                    <a:pt x="878" y="477"/>
                  </a:cubicBezTo>
                  <a:cubicBezTo>
                    <a:pt x="1003" y="1530"/>
                    <a:pt x="1103" y="2582"/>
                    <a:pt x="1229" y="3635"/>
                  </a:cubicBezTo>
                  <a:cubicBezTo>
                    <a:pt x="1279" y="3886"/>
                    <a:pt x="1028" y="4111"/>
                    <a:pt x="828" y="4111"/>
                  </a:cubicBezTo>
                  <a:cubicBezTo>
                    <a:pt x="577" y="4086"/>
                    <a:pt x="427" y="3886"/>
                    <a:pt x="402" y="3635"/>
                  </a:cubicBezTo>
                  <a:cubicBezTo>
                    <a:pt x="276" y="2582"/>
                    <a:pt x="151" y="1530"/>
                    <a:pt x="26" y="477"/>
                  </a:cubicBezTo>
                  <a:cubicBezTo>
                    <a:pt x="1" y="251"/>
                    <a:pt x="251" y="1"/>
                    <a:pt x="452" y="2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02650" y="4320850"/>
              <a:ext cx="45150" cy="120950"/>
            </a:xfrm>
            <a:custGeom>
              <a:avLst/>
              <a:gdLst/>
              <a:ahLst/>
              <a:cxnLst/>
              <a:rect l="l" t="t" r="r" b="b"/>
              <a:pathLst>
                <a:path w="1806" h="4838" extrusionOk="0">
                  <a:moveTo>
                    <a:pt x="201" y="376"/>
                  </a:moveTo>
                  <a:cubicBezTo>
                    <a:pt x="226" y="125"/>
                    <a:pt x="527" y="0"/>
                    <a:pt x="727" y="50"/>
                  </a:cubicBezTo>
                  <a:cubicBezTo>
                    <a:pt x="953" y="125"/>
                    <a:pt x="1053" y="376"/>
                    <a:pt x="1003" y="652"/>
                  </a:cubicBezTo>
                  <a:cubicBezTo>
                    <a:pt x="828" y="1830"/>
                    <a:pt x="1103" y="3058"/>
                    <a:pt x="1680" y="4060"/>
                  </a:cubicBezTo>
                  <a:cubicBezTo>
                    <a:pt x="1805" y="4261"/>
                    <a:pt x="1730" y="4587"/>
                    <a:pt x="1529" y="4712"/>
                  </a:cubicBezTo>
                  <a:cubicBezTo>
                    <a:pt x="1329" y="4837"/>
                    <a:pt x="1078" y="4737"/>
                    <a:pt x="953" y="4537"/>
                  </a:cubicBezTo>
                  <a:cubicBezTo>
                    <a:pt x="251" y="3308"/>
                    <a:pt x="1" y="1830"/>
                    <a:pt x="201" y="376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2314675" y="4179875"/>
              <a:ext cx="899775" cy="144750"/>
            </a:xfrm>
            <a:custGeom>
              <a:avLst/>
              <a:gdLst/>
              <a:ahLst/>
              <a:cxnLst/>
              <a:rect l="l" t="t" r="r" b="b"/>
              <a:pathLst>
                <a:path w="35991" h="5790" extrusionOk="0">
                  <a:moveTo>
                    <a:pt x="35991" y="2882"/>
                  </a:moveTo>
                  <a:cubicBezTo>
                    <a:pt x="35991" y="4486"/>
                    <a:pt x="27921" y="5790"/>
                    <a:pt x="17996" y="5790"/>
                  </a:cubicBezTo>
                  <a:cubicBezTo>
                    <a:pt x="8071" y="5790"/>
                    <a:pt x="1" y="4486"/>
                    <a:pt x="1" y="2882"/>
                  </a:cubicBezTo>
                  <a:cubicBezTo>
                    <a:pt x="1" y="1278"/>
                    <a:pt x="8071" y="0"/>
                    <a:pt x="17996" y="0"/>
                  </a:cubicBezTo>
                  <a:cubicBezTo>
                    <a:pt x="27921" y="0"/>
                    <a:pt x="35991" y="1278"/>
                    <a:pt x="35991" y="2882"/>
                  </a:cubicBezTo>
                  <a:close/>
                </a:path>
              </a:pathLst>
            </a:custGeom>
            <a:solidFill>
              <a:srgbClr val="509F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extrusionOk="0">
                  <a:moveTo>
                    <a:pt x="4136" y="1855"/>
                  </a:moveTo>
                  <a:cubicBezTo>
                    <a:pt x="2832" y="2056"/>
                    <a:pt x="1429" y="2081"/>
                    <a:pt x="0" y="2006"/>
                  </a:cubicBezTo>
                  <a:lnTo>
                    <a:pt x="0" y="2006"/>
                  </a:lnTo>
                  <a:lnTo>
                    <a:pt x="802" y="11655"/>
                  </a:lnTo>
                  <a:lnTo>
                    <a:pt x="1053" y="14913"/>
                  </a:lnTo>
                  <a:lnTo>
                    <a:pt x="1253" y="17294"/>
                  </a:lnTo>
                  <a:cubicBezTo>
                    <a:pt x="1304" y="17820"/>
                    <a:pt x="1830" y="18196"/>
                    <a:pt x="2431" y="18171"/>
                  </a:cubicBezTo>
                  <a:lnTo>
                    <a:pt x="2431" y="18171"/>
                  </a:lnTo>
                  <a:lnTo>
                    <a:pt x="2657" y="18146"/>
                  </a:lnTo>
                  <a:lnTo>
                    <a:pt x="7494" y="17770"/>
                  </a:lnTo>
                  <a:cubicBezTo>
                    <a:pt x="7995" y="17720"/>
                    <a:pt x="8271" y="17244"/>
                    <a:pt x="8045" y="16868"/>
                  </a:cubicBezTo>
                  <a:lnTo>
                    <a:pt x="8045" y="16868"/>
                  </a:lnTo>
                  <a:lnTo>
                    <a:pt x="7294" y="15690"/>
                  </a:lnTo>
                  <a:lnTo>
                    <a:pt x="7369" y="14913"/>
                  </a:lnTo>
                  <a:lnTo>
                    <a:pt x="7720" y="11655"/>
                  </a:lnTo>
                  <a:lnTo>
                    <a:pt x="8998" y="0"/>
                  </a:lnTo>
                  <a:cubicBezTo>
                    <a:pt x="7644" y="1003"/>
                    <a:pt x="5965" y="1579"/>
                    <a:pt x="4136" y="185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2780225" y="3805175"/>
              <a:ext cx="224950" cy="454925"/>
            </a:xfrm>
            <a:custGeom>
              <a:avLst/>
              <a:gdLst/>
              <a:ahLst/>
              <a:cxnLst/>
              <a:rect l="l" t="t" r="r" b="b"/>
              <a:pathLst>
                <a:path w="8998" h="18197" fill="none" extrusionOk="0">
                  <a:moveTo>
                    <a:pt x="8045" y="16868"/>
                  </a:moveTo>
                  <a:cubicBezTo>
                    <a:pt x="8271" y="17244"/>
                    <a:pt x="7995" y="17720"/>
                    <a:pt x="7494" y="17770"/>
                  </a:cubicBezTo>
                  <a:lnTo>
                    <a:pt x="2657" y="18146"/>
                  </a:lnTo>
                  <a:lnTo>
                    <a:pt x="2431" y="18171"/>
                  </a:lnTo>
                  <a:cubicBezTo>
                    <a:pt x="1830" y="18196"/>
                    <a:pt x="1304" y="17820"/>
                    <a:pt x="1253" y="17294"/>
                  </a:cubicBezTo>
                  <a:lnTo>
                    <a:pt x="1053" y="14913"/>
                  </a:lnTo>
                  <a:lnTo>
                    <a:pt x="802" y="11655"/>
                  </a:lnTo>
                  <a:lnTo>
                    <a:pt x="0" y="2006"/>
                  </a:lnTo>
                  <a:cubicBezTo>
                    <a:pt x="1429" y="2081"/>
                    <a:pt x="2832" y="2056"/>
                    <a:pt x="4136" y="1855"/>
                  </a:cubicBezTo>
                  <a:cubicBezTo>
                    <a:pt x="5965" y="1579"/>
                    <a:pt x="7644" y="1003"/>
                    <a:pt x="8998" y="0"/>
                  </a:cubicBezTo>
                  <a:lnTo>
                    <a:pt x="7720" y="11655"/>
                  </a:lnTo>
                  <a:lnTo>
                    <a:pt x="7369" y="14913"/>
                  </a:lnTo>
                  <a:lnTo>
                    <a:pt x="7294" y="15690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2800275" y="4096525"/>
              <a:ext cx="186750" cy="163575"/>
            </a:xfrm>
            <a:custGeom>
              <a:avLst/>
              <a:gdLst/>
              <a:ahLst/>
              <a:cxnLst/>
              <a:rect l="l" t="t" r="r" b="b"/>
              <a:pathLst>
                <a:path w="7470" h="6543" fill="none" extrusionOk="0">
                  <a:moveTo>
                    <a:pt x="6692" y="6116"/>
                  </a:moveTo>
                  <a:lnTo>
                    <a:pt x="1629" y="6517"/>
                  </a:lnTo>
                  <a:cubicBezTo>
                    <a:pt x="1028" y="6542"/>
                    <a:pt x="502" y="6166"/>
                    <a:pt x="451" y="5640"/>
                  </a:cubicBezTo>
                  <a:lnTo>
                    <a:pt x="251" y="3259"/>
                  </a:lnTo>
                  <a:lnTo>
                    <a:pt x="0" y="1"/>
                  </a:lnTo>
                  <a:lnTo>
                    <a:pt x="6918" y="1"/>
                  </a:lnTo>
                  <a:lnTo>
                    <a:pt x="6567" y="3259"/>
                  </a:lnTo>
                  <a:lnTo>
                    <a:pt x="6492" y="4036"/>
                  </a:lnTo>
                  <a:lnTo>
                    <a:pt x="7243" y="5214"/>
                  </a:lnTo>
                  <a:cubicBezTo>
                    <a:pt x="7469" y="5590"/>
                    <a:pt x="7193" y="6066"/>
                    <a:pt x="6692" y="611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2806525" y="4177975"/>
              <a:ext cx="180500" cy="82125"/>
            </a:xfrm>
            <a:custGeom>
              <a:avLst/>
              <a:gdLst/>
              <a:ahLst/>
              <a:cxnLst/>
              <a:rect l="l" t="t" r="r" b="b"/>
              <a:pathLst>
                <a:path w="7220" h="3285" fill="none" extrusionOk="0">
                  <a:moveTo>
                    <a:pt x="6442" y="2858"/>
                  </a:moveTo>
                  <a:lnTo>
                    <a:pt x="1379" y="3259"/>
                  </a:lnTo>
                  <a:cubicBezTo>
                    <a:pt x="778" y="3284"/>
                    <a:pt x="252" y="2908"/>
                    <a:pt x="201" y="2382"/>
                  </a:cubicBezTo>
                  <a:lnTo>
                    <a:pt x="1" y="1"/>
                  </a:lnTo>
                  <a:lnTo>
                    <a:pt x="6317" y="1"/>
                  </a:lnTo>
                  <a:lnTo>
                    <a:pt x="6242" y="778"/>
                  </a:lnTo>
                  <a:lnTo>
                    <a:pt x="6993" y="1956"/>
                  </a:lnTo>
                  <a:cubicBezTo>
                    <a:pt x="7219" y="2332"/>
                    <a:pt x="6943" y="2808"/>
                    <a:pt x="6442" y="285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extrusionOk="0">
                  <a:moveTo>
                    <a:pt x="903" y="12958"/>
                  </a:moveTo>
                  <a:lnTo>
                    <a:pt x="1154" y="16216"/>
                  </a:lnTo>
                  <a:lnTo>
                    <a:pt x="1329" y="18772"/>
                  </a:lnTo>
                  <a:cubicBezTo>
                    <a:pt x="1354" y="19148"/>
                    <a:pt x="1630" y="19449"/>
                    <a:pt x="2006" y="19599"/>
                  </a:cubicBezTo>
                  <a:lnTo>
                    <a:pt x="2006" y="19599"/>
                  </a:lnTo>
                  <a:cubicBezTo>
                    <a:pt x="2156" y="19649"/>
                    <a:pt x="2306" y="19675"/>
                    <a:pt x="2482" y="19649"/>
                  </a:cubicBezTo>
                  <a:lnTo>
                    <a:pt x="2482" y="19649"/>
                  </a:lnTo>
                  <a:lnTo>
                    <a:pt x="7570" y="19374"/>
                  </a:lnTo>
                  <a:cubicBezTo>
                    <a:pt x="8046" y="19324"/>
                    <a:pt x="8347" y="18872"/>
                    <a:pt x="8121" y="18471"/>
                  </a:cubicBezTo>
                  <a:lnTo>
                    <a:pt x="8121" y="18471"/>
                  </a:lnTo>
                  <a:lnTo>
                    <a:pt x="7394" y="17268"/>
                  </a:lnTo>
                  <a:lnTo>
                    <a:pt x="7520" y="16216"/>
                  </a:lnTo>
                  <a:lnTo>
                    <a:pt x="7946" y="12958"/>
                  </a:lnTo>
                  <a:lnTo>
                    <a:pt x="9424" y="1629"/>
                  </a:lnTo>
                  <a:cubicBezTo>
                    <a:pt x="7971" y="2657"/>
                    <a:pt x="6041" y="1905"/>
                    <a:pt x="3986" y="1128"/>
                  </a:cubicBezTo>
                  <a:lnTo>
                    <a:pt x="3986" y="1128"/>
                  </a:lnTo>
                  <a:cubicBezTo>
                    <a:pt x="2682" y="627"/>
                    <a:pt x="1329" y="10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2494500" y="3772600"/>
              <a:ext cx="235625" cy="491875"/>
            </a:xfrm>
            <a:custGeom>
              <a:avLst/>
              <a:gdLst/>
              <a:ahLst/>
              <a:cxnLst/>
              <a:rect l="l" t="t" r="r" b="b"/>
              <a:pathLst>
                <a:path w="9425" h="19675" fill="none" extrusionOk="0">
                  <a:moveTo>
                    <a:pt x="8121" y="18471"/>
                  </a:moveTo>
                  <a:cubicBezTo>
                    <a:pt x="8347" y="18872"/>
                    <a:pt x="8046" y="19324"/>
                    <a:pt x="7570" y="19374"/>
                  </a:cubicBezTo>
                  <a:lnTo>
                    <a:pt x="2482" y="19649"/>
                  </a:lnTo>
                  <a:cubicBezTo>
                    <a:pt x="2306" y="19675"/>
                    <a:pt x="2156" y="19649"/>
                    <a:pt x="2006" y="19599"/>
                  </a:cubicBezTo>
                  <a:cubicBezTo>
                    <a:pt x="1630" y="19449"/>
                    <a:pt x="1354" y="19148"/>
                    <a:pt x="1329" y="18772"/>
                  </a:cubicBezTo>
                  <a:lnTo>
                    <a:pt x="1154" y="16216"/>
                  </a:lnTo>
                  <a:lnTo>
                    <a:pt x="903" y="12958"/>
                  </a:lnTo>
                  <a:lnTo>
                    <a:pt x="1" y="0"/>
                  </a:lnTo>
                  <a:cubicBezTo>
                    <a:pt x="1329" y="100"/>
                    <a:pt x="2682" y="627"/>
                    <a:pt x="3986" y="1128"/>
                  </a:cubicBezTo>
                  <a:cubicBezTo>
                    <a:pt x="6041" y="1905"/>
                    <a:pt x="7971" y="2657"/>
                    <a:pt x="9424" y="1629"/>
                  </a:cubicBezTo>
                  <a:lnTo>
                    <a:pt x="7946" y="12958"/>
                  </a:lnTo>
                  <a:lnTo>
                    <a:pt x="7520" y="16216"/>
                  </a:lnTo>
                  <a:lnTo>
                    <a:pt x="7394" y="17268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2517050" y="4096525"/>
              <a:ext cx="186125" cy="168575"/>
            </a:xfrm>
            <a:custGeom>
              <a:avLst/>
              <a:gdLst/>
              <a:ahLst/>
              <a:cxnLst/>
              <a:rect l="l" t="t" r="r" b="b"/>
              <a:pathLst>
                <a:path w="7445" h="6743" fill="none" extrusionOk="0">
                  <a:moveTo>
                    <a:pt x="6668" y="6417"/>
                  </a:moveTo>
                  <a:lnTo>
                    <a:pt x="1580" y="6692"/>
                  </a:lnTo>
                  <a:cubicBezTo>
                    <a:pt x="978" y="6743"/>
                    <a:pt x="477" y="6342"/>
                    <a:pt x="427" y="5815"/>
                  </a:cubicBezTo>
                  <a:lnTo>
                    <a:pt x="252" y="3259"/>
                  </a:lnTo>
                  <a:lnTo>
                    <a:pt x="1" y="1"/>
                  </a:lnTo>
                  <a:lnTo>
                    <a:pt x="7044" y="1"/>
                  </a:lnTo>
                  <a:lnTo>
                    <a:pt x="6618" y="3259"/>
                  </a:lnTo>
                  <a:lnTo>
                    <a:pt x="6492" y="4311"/>
                  </a:lnTo>
                  <a:lnTo>
                    <a:pt x="7219" y="5514"/>
                  </a:lnTo>
                  <a:cubicBezTo>
                    <a:pt x="7445" y="5915"/>
                    <a:pt x="7144" y="6367"/>
                    <a:pt x="6668" y="641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523325" y="4177975"/>
              <a:ext cx="179850" cy="87125"/>
            </a:xfrm>
            <a:custGeom>
              <a:avLst/>
              <a:gdLst/>
              <a:ahLst/>
              <a:cxnLst/>
              <a:rect l="l" t="t" r="r" b="b"/>
              <a:pathLst>
                <a:path w="7194" h="3485" fill="none" extrusionOk="0">
                  <a:moveTo>
                    <a:pt x="6968" y="2256"/>
                  </a:moveTo>
                  <a:cubicBezTo>
                    <a:pt x="7194" y="2657"/>
                    <a:pt x="6893" y="3109"/>
                    <a:pt x="6417" y="3159"/>
                  </a:cubicBezTo>
                  <a:lnTo>
                    <a:pt x="1329" y="3434"/>
                  </a:lnTo>
                  <a:cubicBezTo>
                    <a:pt x="727" y="3485"/>
                    <a:pt x="226" y="3084"/>
                    <a:pt x="176" y="2557"/>
                  </a:cubicBezTo>
                  <a:lnTo>
                    <a:pt x="1" y="1"/>
                  </a:lnTo>
                  <a:lnTo>
                    <a:pt x="6367" y="1"/>
                  </a:lnTo>
                  <a:lnTo>
                    <a:pt x="6241" y="1053"/>
                  </a:ln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446250" y="3280100"/>
              <a:ext cx="589625" cy="582125"/>
            </a:xfrm>
            <a:custGeom>
              <a:avLst/>
              <a:gdLst/>
              <a:ahLst/>
              <a:cxnLst/>
              <a:rect l="l" t="t" r="r" b="b"/>
              <a:pathLst>
                <a:path w="23585" h="23285" extrusionOk="0">
                  <a:moveTo>
                    <a:pt x="1354" y="903"/>
                  </a:moveTo>
                  <a:cubicBezTo>
                    <a:pt x="502" y="1630"/>
                    <a:pt x="1" y="2783"/>
                    <a:pt x="51" y="4437"/>
                  </a:cubicBezTo>
                  <a:lnTo>
                    <a:pt x="51" y="4437"/>
                  </a:lnTo>
                  <a:cubicBezTo>
                    <a:pt x="226" y="8998"/>
                    <a:pt x="552" y="16367"/>
                    <a:pt x="1003" y="21931"/>
                  </a:cubicBezTo>
                  <a:lnTo>
                    <a:pt x="1003" y="21931"/>
                  </a:lnTo>
                  <a:cubicBezTo>
                    <a:pt x="2507" y="22457"/>
                    <a:pt x="4512" y="22833"/>
                    <a:pt x="6617" y="23059"/>
                  </a:cubicBezTo>
                  <a:lnTo>
                    <a:pt x="6617" y="23059"/>
                  </a:lnTo>
                  <a:cubicBezTo>
                    <a:pt x="8397" y="23234"/>
                    <a:pt x="10252" y="23284"/>
                    <a:pt x="11931" y="23184"/>
                  </a:cubicBezTo>
                  <a:lnTo>
                    <a:pt x="11931" y="23184"/>
                  </a:lnTo>
                  <a:lnTo>
                    <a:pt x="12457" y="15490"/>
                  </a:lnTo>
                  <a:lnTo>
                    <a:pt x="12507" y="16843"/>
                  </a:lnTo>
                  <a:lnTo>
                    <a:pt x="12733" y="23159"/>
                  </a:lnTo>
                  <a:cubicBezTo>
                    <a:pt x="13409" y="23184"/>
                    <a:pt x="14136" y="23209"/>
                    <a:pt x="14888" y="23184"/>
                  </a:cubicBezTo>
                  <a:lnTo>
                    <a:pt x="14888" y="23184"/>
                  </a:lnTo>
                  <a:cubicBezTo>
                    <a:pt x="18046" y="23059"/>
                    <a:pt x="21705" y="22382"/>
                    <a:pt x="23585" y="21003"/>
                  </a:cubicBezTo>
                  <a:lnTo>
                    <a:pt x="23585" y="21003"/>
                  </a:lnTo>
                  <a:lnTo>
                    <a:pt x="23209" y="5164"/>
                  </a:lnTo>
                  <a:cubicBezTo>
                    <a:pt x="22883" y="2156"/>
                    <a:pt x="22908" y="1354"/>
                    <a:pt x="20602" y="803"/>
                  </a:cubicBezTo>
                  <a:lnTo>
                    <a:pt x="20602" y="803"/>
                  </a:lnTo>
                  <a:cubicBezTo>
                    <a:pt x="19023" y="427"/>
                    <a:pt x="17470" y="703"/>
                    <a:pt x="15891" y="1480"/>
                  </a:cubicBezTo>
                  <a:lnTo>
                    <a:pt x="15891" y="1480"/>
                  </a:lnTo>
                  <a:cubicBezTo>
                    <a:pt x="14161" y="2357"/>
                    <a:pt x="13033" y="3209"/>
                    <a:pt x="12482" y="4312"/>
                  </a:cubicBezTo>
                  <a:lnTo>
                    <a:pt x="12482" y="4312"/>
                  </a:lnTo>
                  <a:cubicBezTo>
                    <a:pt x="11204" y="2908"/>
                    <a:pt x="9349" y="1655"/>
                    <a:pt x="8046" y="1028"/>
                  </a:cubicBezTo>
                  <a:lnTo>
                    <a:pt x="8046" y="1028"/>
                  </a:lnTo>
                  <a:cubicBezTo>
                    <a:pt x="8021" y="1003"/>
                    <a:pt x="7971" y="1003"/>
                    <a:pt x="7946" y="978"/>
                  </a:cubicBezTo>
                  <a:lnTo>
                    <a:pt x="7946" y="978"/>
                  </a:lnTo>
                  <a:cubicBezTo>
                    <a:pt x="6592" y="327"/>
                    <a:pt x="5264" y="1"/>
                    <a:pt x="4111" y="1"/>
                  </a:cubicBezTo>
                  <a:lnTo>
                    <a:pt x="4111" y="1"/>
                  </a:lnTo>
                  <a:cubicBezTo>
                    <a:pt x="3008" y="1"/>
                    <a:pt x="2056" y="302"/>
                    <a:pt x="1354" y="903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446250" y="3271325"/>
              <a:ext cx="589625" cy="590900"/>
            </a:xfrm>
            <a:custGeom>
              <a:avLst/>
              <a:gdLst/>
              <a:ahLst/>
              <a:cxnLst/>
              <a:rect l="l" t="t" r="r" b="b"/>
              <a:pathLst>
                <a:path w="23585" h="23636" fill="none" extrusionOk="0">
                  <a:moveTo>
                    <a:pt x="23585" y="21354"/>
                  </a:moveTo>
                  <a:cubicBezTo>
                    <a:pt x="21705" y="22733"/>
                    <a:pt x="18046" y="23410"/>
                    <a:pt x="14888" y="23535"/>
                  </a:cubicBezTo>
                  <a:cubicBezTo>
                    <a:pt x="14136" y="23560"/>
                    <a:pt x="13409" y="23535"/>
                    <a:pt x="12733" y="23510"/>
                  </a:cubicBezTo>
                  <a:lnTo>
                    <a:pt x="12507" y="17194"/>
                  </a:lnTo>
                  <a:lnTo>
                    <a:pt x="12457" y="15841"/>
                  </a:lnTo>
                  <a:lnTo>
                    <a:pt x="11931" y="23535"/>
                  </a:lnTo>
                  <a:cubicBezTo>
                    <a:pt x="10252" y="23635"/>
                    <a:pt x="8397" y="23585"/>
                    <a:pt x="6617" y="23410"/>
                  </a:cubicBezTo>
                  <a:cubicBezTo>
                    <a:pt x="4512" y="23184"/>
                    <a:pt x="2507" y="22808"/>
                    <a:pt x="1003" y="22282"/>
                  </a:cubicBezTo>
                  <a:cubicBezTo>
                    <a:pt x="552" y="16718"/>
                    <a:pt x="226" y="9349"/>
                    <a:pt x="51" y="4788"/>
                  </a:cubicBezTo>
                  <a:cubicBezTo>
                    <a:pt x="1" y="3134"/>
                    <a:pt x="502" y="1981"/>
                    <a:pt x="1354" y="1254"/>
                  </a:cubicBezTo>
                  <a:cubicBezTo>
                    <a:pt x="2808" y="1"/>
                    <a:pt x="5339" y="101"/>
                    <a:pt x="7946" y="1329"/>
                  </a:cubicBezTo>
                  <a:cubicBezTo>
                    <a:pt x="7971" y="1354"/>
                    <a:pt x="8021" y="1354"/>
                    <a:pt x="8046" y="1379"/>
                  </a:cubicBezTo>
                  <a:cubicBezTo>
                    <a:pt x="9349" y="2006"/>
                    <a:pt x="11204" y="3259"/>
                    <a:pt x="12482" y="4663"/>
                  </a:cubicBezTo>
                  <a:cubicBezTo>
                    <a:pt x="13033" y="3560"/>
                    <a:pt x="14161" y="2708"/>
                    <a:pt x="15891" y="1831"/>
                  </a:cubicBezTo>
                  <a:cubicBezTo>
                    <a:pt x="17470" y="1054"/>
                    <a:pt x="19023" y="778"/>
                    <a:pt x="20602" y="1154"/>
                  </a:cubicBezTo>
                  <a:cubicBezTo>
                    <a:pt x="22908" y="1705"/>
                    <a:pt x="22883" y="2507"/>
                    <a:pt x="23209" y="551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739500" y="2689875"/>
              <a:ext cx="473075" cy="578350"/>
            </a:xfrm>
            <a:custGeom>
              <a:avLst/>
              <a:gdLst/>
              <a:ahLst/>
              <a:cxnLst/>
              <a:rect l="l" t="t" r="r" b="b"/>
              <a:pathLst>
                <a:path w="18923" h="23134" extrusionOk="0">
                  <a:moveTo>
                    <a:pt x="2882" y="778"/>
                  </a:moveTo>
                  <a:cubicBezTo>
                    <a:pt x="2682" y="1053"/>
                    <a:pt x="2532" y="1354"/>
                    <a:pt x="2431" y="1680"/>
                  </a:cubicBezTo>
                  <a:lnTo>
                    <a:pt x="2431" y="1680"/>
                  </a:lnTo>
                  <a:cubicBezTo>
                    <a:pt x="0" y="8472"/>
                    <a:pt x="15389" y="22206"/>
                    <a:pt x="16391" y="23084"/>
                  </a:cubicBezTo>
                  <a:lnTo>
                    <a:pt x="16391" y="23084"/>
                  </a:lnTo>
                  <a:cubicBezTo>
                    <a:pt x="16416" y="23109"/>
                    <a:pt x="16441" y="23134"/>
                    <a:pt x="16441" y="23134"/>
                  </a:cubicBezTo>
                  <a:lnTo>
                    <a:pt x="16441" y="23134"/>
                  </a:lnTo>
                  <a:lnTo>
                    <a:pt x="18923" y="21454"/>
                  </a:lnTo>
                  <a:cubicBezTo>
                    <a:pt x="18923" y="21454"/>
                    <a:pt x="9349" y="1"/>
                    <a:pt x="4311" y="1"/>
                  </a:cubicBezTo>
                  <a:lnTo>
                    <a:pt x="4311" y="1"/>
                  </a:lnTo>
                  <a:cubicBezTo>
                    <a:pt x="3785" y="1"/>
                    <a:pt x="3309" y="251"/>
                    <a:pt x="2882" y="77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739500" y="2570825"/>
              <a:ext cx="473075" cy="697400"/>
            </a:xfrm>
            <a:custGeom>
              <a:avLst/>
              <a:gdLst/>
              <a:ahLst/>
              <a:cxnLst/>
              <a:rect l="l" t="t" r="r" b="b"/>
              <a:pathLst>
                <a:path w="18923" h="27896" fill="none" extrusionOk="0">
                  <a:moveTo>
                    <a:pt x="18923" y="26216"/>
                  </a:moveTo>
                  <a:lnTo>
                    <a:pt x="16441" y="27896"/>
                  </a:lnTo>
                  <a:cubicBezTo>
                    <a:pt x="16441" y="27896"/>
                    <a:pt x="16416" y="27871"/>
                    <a:pt x="16391" y="27846"/>
                  </a:cubicBezTo>
                  <a:cubicBezTo>
                    <a:pt x="15389" y="26968"/>
                    <a:pt x="0" y="13234"/>
                    <a:pt x="2431" y="6442"/>
                  </a:cubicBezTo>
                  <a:cubicBezTo>
                    <a:pt x="2532" y="6116"/>
                    <a:pt x="2682" y="5815"/>
                    <a:pt x="2882" y="5540"/>
                  </a:cubicBezTo>
                  <a:cubicBezTo>
                    <a:pt x="7218" y="1"/>
                    <a:pt x="18923" y="26216"/>
                    <a:pt x="18923" y="26216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3143625" y="3202425"/>
              <a:ext cx="243150" cy="175450"/>
            </a:xfrm>
            <a:custGeom>
              <a:avLst/>
              <a:gdLst/>
              <a:ahLst/>
              <a:cxnLst/>
              <a:rect l="l" t="t" r="r" b="b"/>
              <a:pathLst>
                <a:path w="9726" h="7018" extrusionOk="0">
                  <a:moveTo>
                    <a:pt x="7670" y="25"/>
                  </a:moveTo>
                  <a:cubicBezTo>
                    <a:pt x="4286" y="1429"/>
                    <a:pt x="2507" y="401"/>
                    <a:pt x="2507" y="401"/>
                  </a:cubicBezTo>
                  <a:lnTo>
                    <a:pt x="2507" y="401"/>
                  </a:lnTo>
                  <a:lnTo>
                    <a:pt x="1" y="2682"/>
                  </a:lnTo>
                  <a:lnTo>
                    <a:pt x="828" y="3459"/>
                  </a:lnTo>
                  <a:cubicBezTo>
                    <a:pt x="477" y="4461"/>
                    <a:pt x="953" y="5013"/>
                    <a:pt x="953" y="5013"/>
                  </a:cubicBezTo>
                  <a:lnTo>
                    <a:pt x="953" y="5013"/>
                  </a:lnTo>
                  <a:cubicBezTo>
                    <a:pt x="1454" y="5338"/>
                    <a:pt x="1530" y="5915"/>
                    <a:pt x="1530" y="5915"/>
                  </a:cubicBezTo>
                  <a:lnTo>
                    <a:pt x="1530" y="5915"/>
                  </a:lnTo>
                  <a:lnTo>
                    <a:pt x="1404" y="6065"/>
                  </a:lnTo>
                  <a:cubicBezTo>
                    <a:pt x="1078" y="6466"/>
                    <a:pt x="1580" y="7018"/>
                    <a:pt x="2006" y="6742"/>
                  </a:cubicBezTo>
                  <a:lnTo>
                    <a:pt x="2006" y="6742"/>
                  </a:lnTo>
                  <a:cubicBezTo>
                    <a:pt x="2031" y="6742"/>
                    <a:pt x="2031" y="6742"/>
                    <a:pt x="2056" y="6717"/>
                  </a:cubicBezTo>
                  <a:lnTo>
                    <a:pt x="2056" y="6717"/>
                  </a:lnTo>
                  <a:cubicBezTo>
                    <a:pt x="2357" y="6541"/>
                    <a:pt x="2557" y="6241"/>
                    <a:pt x="2682" y="5915"/>
                  </a:cubicBezTo>
                  <a:lnTo>
                    <a:pt x="2682" y="5915"/>
                  </a:lnTo>
                  <a:cubicBezTo>
                    <a:pt x="2933" y="5288"/>
                    <a:pt x="3384" y="4912"/>
                    <a:pt x="3384" y="4912"/>
                  </a:cubicBezTo>
                  <a:lnTo>
                    <a:pt x="3384" y="4912"/>
                  </a:lnTo>
                  <a:lnTo>
                    <a:pt x="5590" y="5113"/>
                  </a:lnTo>
                  <a:cubicBezTo>
                    <a:pt x="7444" y="5313"/>
                    <a:pt x="7946" y="4787"/>
                    <a:pt x="8046" y="4336"/>
                  </a:cubicBezTo>
                  <a:lnTo>
                    <a:pt x="8046" y="4336"/>
                  </a:lnTo>
                  <a:cubicBezTo>
                    <a:pt x="8121" y="4085"/>
                    <a:pt x="7896" y="3860"/>
                    <a:pt x="7645" y="3860"/>
                  </a:cubicBezTo>
                  <a:lnTo>
                    <a:pt x="7645" y="3860"/>
                  </a:lnTo>
                  <a:cubicBezTo>
                    <a:pt x="6517" y="3960"/>
                    <a:pt x="4988" y="3684"/>
                    <a:pt x="4988" y="3684"/>
                  </a:cubicBezTo>
                  <a:lnTo>
                    <a:pt x="4988" y="3684"/>
                  </a:lnTo>
                  <a:lnTo>
                    <a:pt x="7093" y="3233"/>
                  </a:lnTo>
                  <a:cubicBezTo>
                    <a:pt x="9725" y="2682"/>
                    <a:pt x="8948" y="1855"/>
                    <a:pt x="8948" y="1855"/>
                  </a:cubicBezTo>
                  <a:lnTo>
                    <a:pt x="8948" y="1855"/>
                  </a:lnTo>
                  <a:cubicBezTo>
                    <a:pt x="9099" y="1729"/>
                    <a:pt x="9174" y="1629"/>
                    <a:pt x="9249" y="1529"/>
                  </a:cubicBezTo>
                  <a:lnTo>
                    <a:pt x="9249" y="1529"/>
                  </a:lnTo>
                  <a:cubicBezTo>
                    <a:pt x="9424" y="1178"/>
                    <a:pt x="9099" y="752"/>
                    <a:pt x="8723" y="852"/>
                  </a:cubicBezTo>
                  <a:lnTo>
                    <a:pt x="8723" y="852"/>
                  </a:lnTo>
                  <a:lnTo>
                    <a:pt x="7595" y="1153"/>
                  </a:lnTo>
                  <a:cubicBezTo>
                    <a:pt x="8297" y="827"/>
                    <a:pt x="8221" y="426"/>
                    <a:pt x="8071" y="150"/>
                  </a:cubicBezTo>
                  <a:lnTo>
                    <a:pt x="8071" y="150"/>
                  </a:lnTo>
                  <a:cubicBezTo>
                    <a:pt x="8021" y="50"/>
                    <a:pt x="7896" y="0"/>
                    <a:pt x="7795" y="0"/>
                  </a:cubicBezTo>
                  <a:lnTo>
                    <a:pt x="7795" y="0"/>
                  </a:lnTo>
                  <a:cubicBezTo>
                    <a:pt x="7745" y="0"/>
                    <a:pt x="7695" y="25"/>
                    <a:pt x="7670" y="25"/>
                  </a:cubicBez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43625" y="3201800"/>
              <a:ext cx="243150" cy="176075"/>
            </a:xfrm>
            <a:custGeom>
              <a:avLst/>
              <a:gdLst/>
              <a:ahLst/>
              <a:cxnLst/>
              <a:rect l="l" t="t" r="r" b="b"/>
              <a:pathLst>
                <a:path w="9726" h="7043" fill="none" extrusionOk="0">
                  <a:moveTo>
                    <a:pt x="2507" y="426"/>
                  </a:moveTo>
                  <a:cubicBezTo>
                    <a:pt x="2507" y="426"/>
                    <a:pt x="4286" y="1454"/>
                    <a:pt x="7670" y="50"/>
                  </a:cubicBezTo>
                  <a:cubicBezTo>
                    <a:pt x="7820" y="0"/>
                    <a:pt x="7996" y="50"/>
                    <a:pt x="8071" y="175"/>
                  </a:cubicBezTo>
                  <a:cubicBezTo>
                    <a:pt x="8271" y="551"/>
                    <a:pt x="8347" y="1203"/>
                    <a:pt x="6317" y="1504"/>
                  </a:cubicBezTo>
                  <a:lnTo>
                    <a:pt x="8723" y="877"/>
                  </a:lnTo>
                  <a:cubicBezTo>
                    <a:pt x="9099" y="777"/>
                    <a:pt x="9424" y="1203"/>
                    <a:pt x="9249" y="1554"/>
                  </a:cubicBezTo>
                  <a:cubicBezTo>
                    <a:pt x="9174" y="1654"/>
                    <a:pt x="9099" y="1754"/>
                    <a:pt x="8948" y="1880"/>
                  </a:cubicBezTo>
                  <a:cubicBezTo>
                    <a:pt x="8948" y="1880"/>
                    <a:pt x="9725" y="2707"/>
                    <a:pt x="7093" y="3258"/>
                  </a:cubicBezTo>
                  <a:lnTo>
                    <a:pt x="4988" y="3709"/>
                  </a:lnTo>
                  <a:cubicBezTo>
                    <a:pt x="4988" y="3709"/>
                    <a:pt x="6517" y="3985"/>
                    <a:pt x="7645" y="3885"/>
                  </a:cubicBezTo>
                  <a:cubicBezTo>
                    <a:pt x="7896" y="3885"/>
                    <a:pt x="8121" y="4110"/>
                    <a:pt x="8046" y="4361"/>
                  </a:cubicBezTo>
                  <a:cubicBezTo>
                    <a:pt x="7946" y="4812"/>
                    <a:pt x="7444" y="5338"/>
                    <a:pt x="5590" y="5138"/>
                  </a:cubicBezTo>
                  <a:lnTo>
                    <a:pt x="3384" y="4937"/>
                  </a:lnTo>
                  <a:cubicBezTo>
                    <a:pt x="3384" y="4937"/>
                    <a:pt x="2933" y="5313"/>
                    <a:pt x="2682" y="5915"/>
                  </a:cubicBezTo>
                  <a:cubicBezTo>
                    <a:pt x="2557" y="6266"/>
                    <a:pt x="2357" y="6566"/>
                    <a:pt x="2056" y="6742"/>
                  </a:cubicBezTo>
                  <a:cubicBezTo>
                    <a:pt x="2031" y="6767"/>
                    <a:pt x="2031" y="6767"/>
                    <a:pt x="2006" y="6767"/>
                  </a:cubicBezTo>
                  <a:cubicBezTo>
                    <a:pt x="1580" y="7043"/>
                    <a:pt x="1078" y="6491"/>
                    <a:pt x="1404" y="6090"/>
                  </a:cubicBezTo>
                  <a:lnTo>
                    <a:pt x="1530" y="5940"/>
                  </a:lnTo>
                  <a:cubicBezTo>
                    <a:pt x="1530" y="5940"/>
                    <a:pt x="1454" y="5363"/>
                    <a:pt x="953" y="5038"/>
                  </a:cubicBezTo>
                  <a:cubicBezTo>
                    <a:pt x="953" y="5038"/>
                    <a:pt x="477" y="4486"/>
                    <a:pt x="828" y="3484"/>
                  </a:cubicBezTo>
                  <a:lnTo>
                    <a:pt x="1" y="2707"/>
                  </a:ln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extrusionOk="0">
                  <a:moveTo>
                    <a:pt x="26" y="5139"/>
                  </a:moveTo>
                  <a:cubicBezTo>
                    <a:pt x="1" y="7344"/>
                    <a:pt x="1755" y="9149"/>
                    <a:pt x="3961" y="9174"/>
                  </a:cubicBezTo>
                  <a:lnTo>
                    <a:pt x="3961" y="9174"/>
                  </a:ln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7996" y="5214"/>
                  </a:lnTo>
                  <a:lnTo>
                    <a:pt x="8046" y="51"/>
                  </a:lnTo>
                  <a:lnTo>
                    <a:pt x="51" y="1"/>
                  </a:lnTo>
                  <a:close/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2633600" y="2549525"/>
              <a:ext cx="201150" cy="229975"/>
            </a:xfrm>
            <a:custGeom>
              <a:avLst/>
              <a:gdLst/>
              <a:ahLst/>
              <a:cxnLst/>
              <a:rect l="l" t="t" r="r" b="b"/>
              <a:pathLst>
                <a:path w="8046" h="9199" fill="none" extrusionOk="0">
                  <a:moveTo>
                    <a:pt x="3961" y="9174"/>
                  </a:moveTo>
                  <a:lnTo>
                    <a:pt x="3961" y="9174"/>
                  </a:lnTo>
                  <a:cubicBezTo>
                    <a:pt x="6166" y="9199"/>
                    <a:pt x="7971" y="7419"/>
                    <a:pt x="7996" y="5214"/>
                  </a:cubicBezTo>
                  <a:lnTo>
                    <a:pt x="8046" y="51"/>
                  </a:lnTo>
                  <a:lnTo>
                    <a:pt x="51" y="1"/>
                  </a:lnTo>
                  <a:lnTo>
                    <a:pt x="26" y="5139"/>
                  </a:lnTo>
                  <a:cubicBezTo>
                    <a:pt x="1" y="7344"/>
                    <a:pt x="1755" y="9149"/>
                    <a:pt x="3961" y="917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1867300" y="1109675"/>
              <a:ext cx="1539525" cy="1531350"/>
            </a:xfrm>
            <a:custGeom>
              <a:avLst/>
              <a:gdLst/>
              <a:ahLst/>
              <a:cxnLst/>
              <a:rect l="l" t="t" r="r" b="b"/>
              <a:pathLst>
                <a:path w="61581" h="61254" extrusionOk="0">
                  <a:moveTo>
                    <a:pt x="13359" y="5489"/>
                  </a:moveTo>
                  <a:cubicBezTo>
                    <a:pt x="9825" y="7895"/>
                    <a:pt x="6843" y="11078"/>
                    <a:pt x="4612" y="14712"/>
                  </a:cubicBezTo>
                  <a:lnTo>
                    <a:pt x="4612" y="14712"/>
                  </a:lnTo>
                  <a:cubicBezTo>
                    <a:pt x="2357" y="18396"/>
                    <a:pt x="878" y="22582"/>
                    <a:pt x="427" y="26943"/>
                  </a:cubicBezTo>
                  <a:lnTo>
                    <a:pt x="427" y="26943"/>
                  </a:lnTo>
                  <a:cubicBezTo>
                    <a:pt x="1" y="31078"/>
                    <a:pt x="477" y="35264"/>
                    <a:pt x="1830" y="39148"/>
                  </a:cubicBezTo>
                  <a:lnTo>
                    <a:pt x="1830" y="39148"/>
                  </a:lnTo>
                  <a:cubicBezTo>
                    <a:pt x="2808" y="42031"/>
                    <a:pt x="4261" y="44788"/>
                    <a:pt x="6141" y="47219"/>
                  </a:cubicBezTo>
                  <a:lnTo>
                    <a:pt x="6141" y="47219"/>
                  </a:lnTo>
                  <a:cubicBezTo>
                    <a:pt x="6542" y="47720"/>
                    <a:pt x="7269" y="48346"/>
                    <a:pt x="7620" y="48948"/>
                  </a:cubicBezTo>
                  <a:lnTo>
                    <a:pt x="7620" y="48948"/>
                  </a:lnTo>
                  <a:cubicBezTo>
                    <a:pt x="7695" y="49048"/>
                    <a:pt x="7770" y="49174"/>
                    <a:pt x="7795" y="49299"/>
                  </a:cubicBezTo>
                  <a:lnTo>
                    <a:pt x="7795" y="49299"/>
                  </a:lnTo>
                  <a:cubicBezTo>
                    <a:pt x="7871" y="49575"/>
                    <a:pt x="7896" y="49875"/>
                    <a:pt x="7896" y="50176"/>
                  </a:cubicBezTo>
                  <a:lnTo>
                    <a:pt x="7896" y="50176"/>
                  </a:lnTo>
                  <a:cubicBezTo>
                    <a:pt x="7896" y="50727"/>
                    <a:pt x="7871" y="51279"/>
                    <a:pt x="8021" y="51805"/>
                  </a:cubicBezTo>
                  <a:lnTo>
                    <a:pt x="8021" y="51805"/>
                  </a:lnTo>
                  <a:cubicBezTo>
                    <a:pt x="8221" y="52457"/>
                    <a:pt x="8472" y="53083"/>
                    <a:pt x="8823" y="53660"/>
                  </a:cubicBezTo>
                  <a:lnTo>
                    <a:pt x="8823" y="53660"/>
                  </a:lnTo>
                  <a:cubicBezTo>
                    <a:pt x="9349" y="54562"/>
                    <a:pt x="10026" y="55364"/>
                    <a:pt x="10803" y="56016"/>
                  </a:cubicBezTo>
                  <a:lnTo>
                    <a:pt x="10803" y="56016"/>
                  </a:lnTo>
                  <a:cubicBezTo>
                    <a:pt x="12156" y="57093"/>
                    <a:pt x="13835" y="57720"/>
                    <a:pt x="15540" y="57820"/>
                  </a:cubicBezTo>
                  <a:lnTo>
                    <a:pt x="15540" y="57820"/>
                  </a:lnTo>
                  <a:cubicBezTo>
                    <a:pt x="16417" y="57870"/>
                    <a:pt x="17269" y="57770"/>
                    <a:pt x="18121" y="57570"/>
                  </a:cubicBezTo>
                  <a:lnTo>
                    <a:pt x="18121" y="57570"/>
                  </a:lnTo>
                  <a:cubicBezTo>
                    <a:pt x="18948" y="57344"/>
                    <a:pt x="19475" y="56843"/>
                    <a:pt x="20201" y="57294"/>
                  </a:cubicBezTo>
                  <a:lnTo>
                    <a:pt x="20201" y="57294"/>
                  </a:lnTo>
                  <a:cubicBezTo>
                    <a:pt x="21279" y="57946"/>
                    <a:pt x="22156" y="58823"/>
                    <a:pt x="23359" y="59374"/>
                  </a:cubicBezTo>
                  <a:lnTo>
                    <a:pt x="23359" y="59374"/>
                  </a:lnTo>
                  <a:cubicBezTo>
                    <a:pt x="24738" y="60001"/>
                    <a:pt x="26216" y="60427"/>
                    <a:pt x="27695" y="60702"/>
                  </a:cubicBezTo>
                  <a:lnTo>
                    <a:pt x="27695" y="60702"/>
                  </a:lnTo>
                  <a:cubicBezTo>
                    <a:pt x="29625" y="61078"/>
                    <a:pt x="31580" y="61254"/>
                    <a:pt x="33510" y="61254"/>
                  </a:cubicBezTo>
                  <a:lnTo>
                    <a:pt x="33510" y="61254"/>
                  </a:lnTo>
                  <a:lnTo>
                    <a:pt x="33535" y="61254"/>
                  </a:lnTo>
                  <a:cubicBezTo>
                    <a:pt x="35289" y="61229"/>
                    <a:pt x="37044" y="61103"/>
                    <a:pt x="38773" y="60853"/>
                  </a:cubicBezTo>
                  <a:lnTo>
                    <a:pt x="38773" y="60853"/>
                  </a:lnTo>
                  <a:cubicBezTo>
                    <a:pt x="45139" y="59951"/>
                    <a:pt x="52382" y="57595"/>
                    <a:pt x="56768" y="52607"/>
                  </a:cubicBezTo>
                  <a:lnTo>
                    <a:pt x="56768" y="52607"/>
                  </a:lnTo>
                  <a:cubicBezTo>
                    <a:pt x="57645" y="51630"/>
                    <a:pt x="58397" y="50477"/>
                    <a:pt x="58823" y="49224"/>
                  </a:cubicBezTo>
                  <a:lnTo>
                    <a:pt x="58823" y="49224"/>
                  </a:lnTo>
                  <a:cubicBezTo>
                    <a:pt x="59074" y="48447"/>
                    <a:pt x="59149" y="47620"/>
                    <a:pt x="59174" y="46768"/>
                  </a:cubicBezTo>
                  <a:lnTo>
                    <a:pt x="59174" y="46768"/>
                  </a:lnTo>
                  <a:cubicBezTo>
                    <a:pt x="59224" y="45740"/>
                    <a:pt x="59224" y="44687"/>
                    <a:pt x="59500" y="43685"/>
                  </a:cubicBezTo>
                  <a:lnTo>
                    <a:pt x="59500" y="43685"/>
                  </a:lnTo>
                  <a:cubicBezTo>
                    <a:pt x="60001" y="41805"/>
                    <a:pt x="60803" y="40026"/>
                    <a:pt x="61179" y="38121"/>
                  </a:cubicBezTo>
                  <a:lnTo>
                    <a:pt x="61179" y="38121"/>
                  </a:lnTo>
                  <a:cubicBezTo>
                    <a:pt x="61530" y="36166"/>
                    <a:pt x="61580" y="34111"/>
                    <a:pt x="61480" y="32131"/>
                  </a:cubicBezTo>
                  <a:lnTo>
                    <a:pt x="61480" y="32131"/>
                  </a:lnTo>
                  <a:cubicBezTo>
                    <a:pt x="61254" y="27945"/>
                    <a:pt x="60227" y="23835"/>
                    <a:pt x="58974" y="19850"/>
                  </a:cubicBezTo>
                  <a:lnTo>
                    <a:pt x="58974" y="19850"/>
                  </a:lnTo>
                  <a:cubicBezTo>
                    <a:pt x="57169" y="14111"/>
                    <a:pt x="53610" y="9123"/>
                    <a:pt x="48723" y="5614"/>
                  </a:cubicBezTo>
                  <a:lnTo>
                    <a:pt x="48723" y="5614"/>
                  </a:lnTo>
                  <a:cubicBezTo>
                    <a:pt x="48222" y="5264"/>
                    <a:pt x="47695" y="4913"/>
                    <a:pt x="47169" y="4562"/>
                  </a:cubicBezTo>
                  <a:lnTo>
                    <a:pt x="47169" y="4562"/>
                  </a:lnTo>
                  <a:cubicBezTo>
                    <a:pt x="47169" y="4562"/>
                    <a:pt x="47169" y="4562"/>
                    <a:pt x="47169" y="4562"/>
                  </a:cubicBezTo>
                  <a:lnTo>
                    <a:pt x="47169" y="4562"/>
                  </a:lnTo>
                  <a:cubicBezTo>
                    <a:pt x="42683" y="1780"/>
                    <a:pt x="37470" y="226"/>
                    <a:pt x="32207" y="25"/>
                  </a:cubicBezTo>
                  <a:lnTo>
                    <a:pt x="32207" y="25"/>
                  </a:lnTo>
                  <a:cubicBezTo>
                    <a:pt x="31831" y="25"/>
                    <a:pt x="31455" y="0"/>
                    <a:pt x="31079" y="0"/>
                  </a:cubicBezTo>
                  <a:lnTo>
                    <a:pt x="31079" y="0"/>
                  </a:lnTo>
                  <a:cubicBezTo>
                    <a:pt x="24788" y="0"/>
                    <a:pt x="18547" y="1930"/>
                    <a:pt x="13359" y="5489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1867300" y="1104025"/>
              <a:ext cx="1539525" cy="1537000"/>
            </a:xfrm>
            <a:custGeom>
              <a:avLst/>
              <a:gdLst/>
              <a:ahLst/>
              <a:cxnLst/>
              <a:rect l="l" t="t" r="r" b="b"/>
              <a:pathLst>
                <a:path w="61581" h="61480" fill="none" extrusionOk="0">
                  <a:moveTo>
                    <a:pt x="61480" y="32357"/>
                  </a:moveTo>
                  <a:cubicBezTo>
                    <a:pt x="61254" y="28171"/>
                    <a:pt x="60227" y="24061"/>
                    <a:pt x="58974" y="20076"/>
                  </a:cubicBezTo>
                  <a:cubicBezTo>
                    <a:pt x="57169" y="14337"/>
                    <a:pt x="53610" y="9349"/>
                    <a:pt x="48723" y="5840"/>
                  </a:cubicBezTo>
                  <a:cubicBezTo>
                    <a:pt x="48222" y="5490"/>
                    <a:pt x="47695" y="5139"/>
                    <a:pt x="47169" y="4788"/>
                  </a:cubicBezTo>
                  <a:cubicBezTo>
                    <a:pt x="47169" y="4788"/>
                    <a:pt x="47169" y="4788"/>
                    <a:pt x="47169" y="4788"/>
                  </a:cubicBezTo>
                  <a:cubicBezTo>
                    <a:pt x="42683" y="2006"/>
                    <a:pt x="37470" y="452"/>
                    <a:pt x="32207" y="251"/>
                  </a:cubicBezTo>
                  <a:cubicBezTo>
                    <a:pt x="25565" y="1"/>
                    <a:pt x="18848" y="1931"/>
                    <a:pt x="13359" y="5715"/>
                  </a:cubicBezTo>
                  <a:cubicBezTo>
                    <a:pt x="9825" y="8121"/>
                    <a:pt x="6843" y="11304"/>
                    <a:pt x="4612" y="14938"/>
                  </a:cubicBezTo>
                  <a:cubicBezTo>
                    <a:pt x="2357" y="18622"/>
                    <a:pt x="878" y="22808"/>
                    <a:pt x="427" y="27169"/>
                  </a:cubicBezTo>
                  <a:cubicBezTo>
                    <a:pt x="1" y="31304"/>
                    <a:pt x="477" y="35490"/>
                    <a:pt x="1830" y="39374"/>
                  </a:cubicBezTo>
                  <a:cubicBezTo>
                    <a:pt x="2808" y="42257"/>
                    <a:pt x="4261" y="45014"/>
                    <a:pt x="6141" y="47445"/>
                  </a:cubicBezTo>
                  <a:cubicBezTo>
                    <a:pt x="6542" y="47946"/>
                    <a:pt x="7269" y="48572"/>
                    <a:pt x="7620" y="49174"/>
                  </a:cubicBezTo>
                  <a:cubicBezTo>
                    <a:pt x="7695" y="49274"/>
                    <a:pt x="7770" y="49400"/>
                    <a:pt x="7795" y="49525"/>
                  </a:cubicBezTo>
                  <a:cubicBezTo>
                    <a:pt x="7871" y="49801"/>
                    <a:pt x="7896" y="50101"/>
                    <a:pt x="7896" y="50402"/>
                  </a:cubicBezTo>
                  <a:cubicBezTo>
                    <a:pt x="7896" y="50953"/>
                    <a:pt x="7871" y="51505"/>
                    <a:pt x="8021" y="52031"/>
                  </a:cubicBezTo>
                  <a:cubicBezTo>
                    <a:pt x="8221" y="52683"/>
                    <a:pt x="8472" y="53309"/>
                    <a:pt x="8823" y="53886"/>
                  </a:cubicBezTo>
                  <a:cubicBezTo>
                    <a:pt x="9349" y="54788"/>
                    <a:pt x="10026" y="55590"/>
                    <a:pt x="10803" y="56242"/>
                  </a:cubicBezTo>
                  <a:cubicBezTo>
                    <a:pt x="12156" y="57319"/>
                    <a:pt x="13835" y="57946"/>
                    <a:pt x="15540" y="58046"/>
                  </a:cubicBezTo>
                  <a:cubicBezTo>
                    <a:pt x="16417" y="58096"/>
                    <a:pt x="17269" y="57996"/>
                    <a:pt x="18121" y="57796"/>
                  </a:cubicBezTo>
                  <a:cubicBezTo>
                    <a:pt x="18948" y="57570"/>
                    <a:pt x="19475" y="57069"/>
                    <a:pt x="20201" y="57520"/>
                  </a:cubicBezTo>
                  <a:cubicBezTo>
                    <a:pt x="21279" y="58172"/>
                    <a:pt x="22156" y="59049"/>
                    <a:pt x="23359" y="59600"/>
                  </a:cubicBezTo>
                  <a:cubicBezTo>
                    <a:pt x="24738" y="60227"/>
                    <a:pt x="26216" y="60653"/>
                    <a:pt x="27695" y="60928"/>
                  </a:cubicBezTo>
                  <a:cubicBezTo>
                    <a:pt x="29625" y="61304"/>
                    <a:pt x="31580" y="61480"/>
                    <a:pt x="33510" y="61480"/>
                  </a:cubicBezTo>
                  <a:lnTo>
                    <a:pt x="33535" y="61480"/>
                  </a:lnTo>
                  <a:cubicBezTo>
                    <a:pt x="35289" y="61455"/>
                    <a:pt x="37044" y="61329"/>
                    <a:pt x="38773" y="61079"/>
                  </a:cubicBezTo>
                  <a:cubicBezTo>
                    <a:pt x="45139" y="60177"/>
                    <a:pt x="52382" y="57821"/>
                    <a:pt x="56768" y="52833"/>
                  </a:cubicBezTo>
                  <a:cubicBezTo>
                    <a:pt x="57645" y="51856"/>
                    <a:pt x="58397" y="50703"/>
                    <a:pt x="58823" y="49450"/>
                  </a:cubicBezTo>
                  <a:cubicBezTo>
                    <a:pt x="59074" y="48673"/>
                    <a:pt x="59149" y="47846"/>
                    <a:pt x="59174" y="46994"/>
                  </a:cubicBezTo>
                  <a:cubicBezTo>
                    <a:pt x="59224" y="45966"/>
                    <a:pt x="59224" y="44913"/>
                    <a:pt x="59500" y="43911"/>
                  </a:cubicBezTo>
                  <a:cubicBezTo>
                    <a:pt x="60001" y="42031"/>
                    <a:pt x="60803" y="40252"/>
                    <a:pt x="61179" y="38347"/>
                  </a:cubicBezTo>
                  <a:cubicBezTo>
                    <a:pt x="61530" y="36392"/>
                    <a:pt x="61580" y="34337"/>
                    <a:pt x="61480" y="323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1822200" y="906675"/>
              <a:ext cx="1748775" cy="1514425"/>
            </a:xfrm>
            <a:custGeom>
              <a:avLst/>
              <a:gdLst/>
              <a:ahLst/>
              <a:cxnLst/>
              <a:rect l="l" t="t" r="r" b="b"/>
              <a:pathLst>
                <a:path w="69951" h="60577" extrusionOk="0">
                  <a:moveTo>
                    <a:pt x="43158" y="46416"/>
                  </a:moveTo>
                  <a:cubicBezTo>
                    <a:pt x="43133" y="40902"/>
                    <a:pt x="43459" y="35389"/>
                    <a:pt x="44136" y="29900"/>
                  </a:cubicBezTo>
                  <a:cubicBezTo>
                    <a:pt x="46016" y="35238"/>
                    <a:pt x="45615" y="41379"/>
                    <a:pt x="43158" y="46416"/>
                  </a:cubicBezTo>
                  <a:close/>
                  <a:moveTo>
                    <a:pt x="65565" y="29750"/>
                  </a:moveTo>
                  <a:cubicBezTo>
                    <a:pt x="67043" y="31429"/>
                    <a:pt x="68497" y="33083"/>
                    <a:pt x="69951" y="34762"/>
                  </a:cubicBezTo>
                  <a:cubicBezTo>
                    <a:pt x="69925" y="34411"/>
                    <a:pt x="69900" y="34085"/>
                    <a:pt x="69850" y="33760"/>
                  </a:cubicBezTo>
                  <a:cubicBezTo>
                    <a:pt x="69098" y="27694"/>
                    <a:pt x="66216" y="21980"/>
                    <a:pt x="61880" y="17995"/>
                  </a:cubicBezTo>
                  <a:cubicBezTo>
                    <a:pt x="58923" y="15238"/>
                    <a:pt x="55289" y="13358"/>
                    <a:pt x="51454" y="12481"/>
                  </a:cubicBezTo>
                  <a:cubicBezTo>
                    <a:pt x="56367" y="11905"/>
                    <a:pt x="61504" y="12882"/>
                    <a:pt x="65740" y="15489"/>
                  </a:cubicBezTo>
                  <a:cubicBezTo>
                    <a:pt x="63860" y="11554"/>
                    <a:pt x="59850" y="8747"/>
                    <a:pt x="55539" y="8346"/>
                  </a:cubicBezTo>
                  <a:cubicBezTo>
                    <a:pt x="52607" y="8070"/>
                    <a:pt x="49625" y="8872"/>
                    <a:pt x="47219" y="10526"/>
                  </a:cubicBezTo>
                  <a:cubicBezTo>
                    <a:pt x="47344" y="8221"/>
                    <a:pt x="46692" y="5890"/>
                    <a:pt x="45339" y="4035"/>
                  </a:cubicBezTo>
                  <a:cubicBezTo>
                    <a:pt x="43660" y="1704"/>
                    <a:pt x="40928" y="201"/>
                    <a:pt x="38071" y="0"/>
                  </a:cubicBezTo>
                  <a:cubicBezTo>
                    <a:pt x="40301" y="2306"/>
                    <a:pt x="42231" y="4962"/>
                    <a:pt x="43409" y="7945"/>
                  </a:cubicBezTo>
                  <a:cubicBezTo>
                    <a:pt x="43635" y="8496"/>
                    <a:pt x="43835" y="9073"/>
                    <a:pt x="43985" y="9624"/>
                  </a:cubicBezTo>
                  <a:cubicBezTo>
                    <a:pt x="41880" y="8697"/>
                    <a:pt x="39600" y="8095"/>
                    <a:pt x="37369" y="7694"/>
                  </a:cubicBezTo>
                  <a:cubicBezTo>
                    <a:pt x="29775" y="6391"/>
                    <a:pt x="21504" y="7218"/>
                    <a:pt x="15213" y="11955"/>
                  </a:cubicBezTo>
                  <a:cubicBezTo>
                    <a:pt x="15013" y="12080"/>
                    <a:pt x="14812" y="12231"/>
                    <a:pt x="14612" y="12406"/>
                  </a:cubicBezTo>
                  <a:cubicBezTo>
                    <a:pt x="9299" y="16642"/>
                    <a:pt x="5163" y="22206"/>
                    <a:pt x="2732" y="28547"/>
                  </a:cubicBezTo>
                  <a:cubicBezTo>
                    <a:pt x="2106" y="30251"/>
                    <a:pt x="1554" y="31980"/>
                    <a:pt x="1153" y="33760"/>
                  </a:cubicBezTo>
                  <a:cubicBezTo>
                    <a:pt x="0" y="39073"/>
                    <a:pt x="376" y="44938"/>
                    <a:pt x="3284" y="49549"/>
                  </a:cubicBezTo>
                  <a:cubicBezTo>
                    <a:pt x="4411" y="51278"/>
                    <a:pt x="5840" y="52807"/>
                    <a:pt x="6842" y="54637"/>
                  </a:cubicBezTo>
                  <a:cubicBezTo>
                    <a:pt x="7845" y="56441"/>
                    <a:pt x="8321" y="58722"/>
                    <a:pt x="7394" y="60577"/>
                  </a:cubicBezTo>
                  <a:cubicBezTo>
                    <a:pt x="8697" y="59248"/>
                    <a:pt x="9474" y="57394"/>
                    <a:pt x="9449" y="55514"/>
                  </a:cubicBezTo>
                  <a:cubicBezTo>
                    <a:pt x="9599" y="55489"/>
                    <a:pt x="9725" y="55489"/>
                    <a:pt x="9850" y="55489"/>
                  </a:cubicBezTo>
                  <a:lnTo>
                    <a:pt x="9850" y="55489"/>
                  </a:lnTo>
                  <a:cubicBezTo>
                    <a:pt x="12732" y="55289"/>
                    <a:pt x="15213" y="57970"/>
                    <a:pt x="17945" y="58973"/>
                  </a:cubicBezTo>
                  <a:cubicBezTo>
                    <a:pt x="18697" y="59248"/>
                    <a:pt x="19449" y="59399"/>
                    <a:pt x="20251" y="59349"/>
                  </a:cubicBezTo>
                  <a:cubicBezTo>
                    <a:pt x="20552" y="59549"/>
                    <a:pt x="20853" y="59725"/>
                    <a:pt x="21153" y="59925"/>
                  </a:cubicBezTo>
                  <a:cubicBezTo>
                    <a:pt x="18121" y="55489"/>
                    <a:pt x="16015" y="50326"/>
                    <a:pt x="15038" y="44913"/>
                  </a:cubicBezTo>
                  <a:lnTo>
                    <a:pt x="15038" y="44887"/>
                  </a:lnTo>
                  <a:cubicBezTo>
                    <a:pt x="15013" y="44762"/>
                    <a:pt x="14988" y="44637"/>
                    <a:pt x="14963" y="44512"/>
                  </a:cubicBezTo>
                  <a:cubicBezTo>
                    <a:pt x="14913" y="44211"/>
                    <a:pt x="14863" y="43935"/>
                    <a:pt x="14837" y="43634"/>
                  </a:cubicBezTo>
                  <a:cubicBezTo>
                    <a:pt x="15715" y="45614"/>
                    <a:pt x="16993" y="47394"/>
                    <a:pt x="18597" y="48797"/>
                  </a:cubicBezTo>
                  <a:cubicBezTo>
                    <a:pt x="18497" y="48471"/>
                    <a:pt x="18421" y="48146"/>
                    <a:pt x="18346" y="47820"/>
                  </a:cubicBezTo>
                  <a:lnTo>
                    <a:pt x="18346" y="47795"/>
                  </a:lnTo>
                  <a:cubicBezTo>
                    <a:pt x="18321" y="47694"/>
                    <a:pt x="18296" y="47594"/>
                    <a:pt x="18271" y="47494"/>
                  </a:cubicBezTo>
                  <a:cubicBezTo>
                    <a:pt x="17895" y="45915"/>
                    <a:pt x="17519" y="44361"/>
                    <a:pt x="17168" y="42782"/>
                  </a:cubicBezTo>
                  <a:cubicBezTo>
                    <a:pt x="18421" y="43960"/>
                    <a:pt x="19675" y="45138"/>
                    <a:pt x="20928" y="46316"/>
                  </a:cubicBezTo>
                  <a:cubicBezTo>
                    <a:pt x="21329" y="46667"/>
                    <a:pt x="21705" y="47018"/>
                    <a:pt x="22081" y="47369"/>
                  </a:cubicBezTo>
                  <a:cubicBezTo>
                    <a:pt x="20076" y="43710"/>
                    <a:pt x="19499" y="39198"/>
                    <a:pt x="20426" y="35088"/>
                  </a:cubicBezTo>
                  <a:cubicBezTo>
                    <a:pt x="20502" y="34787"/>
                    <a:pt x="20577" y="34461"/>
                    <a:pt x="20677" y="34161"/>
                  </a:cubicBezTo>
                  <a:cubicBezTo>
                    <a:pt x="20326" y="38421"/>
                    <a:pt x="21880" y="42782"/>
                    <a:pt x="24737" y="45765"/>
                  </a:cubicBezTo>
                  <a:cubicBezTo>
                    <a:pt x="24737" y="45639"/>
                    <a:pt x="24737" y="45539"/>
                    <a:pt x="24737" y="45439"/>
                  </a:cubicBezTo>
                  <a:cubicBezTo>
                    <a:pt x="24737" y="45113"/>
                    <a:pt x="24712" y="44787"/>
                    <a:pt x="24712" y="44461"/>
                  </a:cubicBezTo>
                  <a:lnTo>
                    <a:pt x="24712" y="44386"/>
                  </a:lnTo>
                  <a:cubicBezTo>
                    <a:pt x="24687" y="43484"/>
                    <a:pt x="24662" y="42607"/>
                    <a:pt x="24612" y="41704"/>
                  </a:cubicBezTo>
                  <a:cubicBezTo>
                    <a:pt x="25740" y="44136"/>
                    <a:pt x="27544" y="46166"/>
                    <a:pt x="29725" y="47544"/>
                  </a:cubicBezTo>
                  <a:lnTo>
                    <a:pt x="29750" y="47569"/>
                  </a:lnTo>
                  <a:cubicBezTo>
                    <a:pt x="30903" y="48296"/>
                    <a:pt x="32181" y="48847"/>
                    <a:pt x="33509" y="49148"/>
                  </a:cubicBezTo>
                  <a:cubicBezTo>
                    <a:pt x="33559" y="49173"/>
                    <a:pt x="33584" y="49173"/>
                    <a:pt x="33635" y="49173"/>
                  </a:cubicBezTo>
                  <a:cubicBezTo>
                    <a:pt x="32256" y="46241"/>
                    <a:pt x="31680" y="42908"/>
                    <a:pt x="31955" y="39624"/>
                  </a:cubicBezTo>
                  <a:lnTo>
                    <a:pt x="31955" y="39624"/>
                  </a:lnTo>
                  <a:cubicBezTo>
                    <a:pt x="32005" y="39123"/>
                    <a:pt x="32081" y="38622"/>
                    <a:pt x="32156" y="38146"/>
                  </a:cubicBezTo>
                  <a:cubicBezTo>
                    <a:pt x="32206" y="38822"/>
                    <a:pt x="32306" y="39524"/>
                    <a:pt x="32482" y="40201"/>
                  </a:cubicBezTo>
                  <a:cubicBezTo>
                    <a:pt x="33409" y="44436"/>
                    <a:pt x="36141" y="48221"/>
                    <a:pt x="39775" y="50201"/>
                  </a:cubicBezTo>
                  <a:cubicBezTo>
                    <a:pt x="39399" y="49299"/>
                    <a:pt x="39123" y="48371"/>
                    <a:pt x="38898" y="47394"/>
                  </a:cubicBezTo>
                  <a:lnTo>
                    <a:pt x="38898" y="47394"/>
                  </a:lnTo>
                  <a:cubicBezTo>
                    <a:pt x="38597" y="46065"/>
                    <a:pt x="38447" y="44712"/>
                    <a:pt x="38447" y="43359"/>
                  </a:cubicBezTo>
                  <a:cubicBezTo>
                    <a:pt x="38447" y="43133"/>
                    <a:pt x="38447" y="42908"/>
                    <a:pt x="38447" y="42682"/>
                  </a:cubicBezTo>
                  <a:lnTo>
                    <a:pt x="38447" y="42682"/>
                  </a:lnTo>
                  <a:cubicBezTo>
                    <a:pt x="38447" y="42506"/>
                    <a:pt x="38472" y="42356"/>
                    <a:pt x="38472" y="42181"/>
                  </a:cubicBezTo>
                  <a:cubicBezTo>
                    <a:pt x="38497" y="42206"/>
                    <a:pt x="38497" y="42231"/>
                    <a:pt x="38522" y="42256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522" y="42281"/>
                    <a:pt x="38522" y="42281"/>
                    <a:pt x="38522" y="42281"/>
                  </a:cubicBezTo>
                  <a:cubicBezTo>
                    <a:pt x="38848" y="42958"/>
                    <a:pt x="39249" y="43609"/>
                    <a:pt x="39675" y="44236"/>
                  </a:cubicBezTo>
                  <a:cubicBezTo>
                    <a:pt x="40627" y="45564"/>
                    <a:pt x="41830" y="46717"/>
                    <a:pt x="43158" y="47594"/>
                  </a:cubicBezTo>
                  <a:cubicBezTo>
                    <a:pt x="43158" y="47369"/>
                    <a:pt x="43158" y="47118"/>
                    <a:pt x="43158" y="46867"/>
                  </a:cubicBezTo>
                  <a:lnTo>
                    <a:pt x="43309" y="46792"/>
                  </a:lnTo>
                  <a:cubicBezTo>
                    <a:pt x="45339" y="45840"/>
                    <a:pt x="47043" y="44085"/>
                    <a:pt x="47996" y="41955"/>
                  </a:cubicBezTo>
                  <a:cubicBezTo>
                    <a:pt x="47996" y="41980"/>
                    <a:pt x="47970" y="42030"/>
                    <a:pt x="47970" y="42080"/>
                  </a:cubicBezTo>
                  <a:cubicBezTo>
                    <a:pt x="47970" y="42105"/>
                    <a:pt x="47970" y="42105"/>
                    <a:pt x="47970" y="42105"/>
                  </a:cubicBezTo>
                  <a:cubicBezTo>
                    <a:pt x="47469" y="44161"/>
                    <a:pt x="46968" y="46216"/>
                    <a:pt x="46467" y="48271"/>
                  </a:cubicBezTo>
                  <a:cubicBezTo>
                    <a:pt x="48296" y="46742"/>
                    <a:pt x="49700" y="44687"/>
                    <a:pt x="50552" y="42381"/>
                  </a:cubicBezTo>
                  <a:cubicBezTo>
                    <a:pt x="51028" y="41153"/>
                    <a:pt x="51329" y="39875"/>
                    <a:pt x="51454" y="38547"/>
                  </a:cubicBezTo>
                  <a:cubicBezTo>
                    <a:pt x="51830" y="41880"/>
                    <a:pt x="51479" y="45288"/>
                    <a:pt x="50452" y="48446"/>
                  </a:cubicBezTo>
                  <a:cubicBezTo>
                    <a:pt x="53158" y="45840"/>
                    <a:pt x="54913" y="42080"/>
                    <a:pt x="55189" y="38196"/>
                  </a:cubicBezTo>
                  <a:cubicBezTo>
                    <a:pt x="55214" y="38221"/>
                    <a:pt x="55214" y="38246"/>
                    <a:pt x="55214" y="38271"/>
                  </a:cubicBezTo>
                  <a:lnTo>
                    <a:pt x="55214" y="38296"/>
                  </a:lnTo>
                  <a:cubicBezTo>
                    <a:pt x="56241" y="42506"/>
                    <a:pt x="55966" y="47043"/>
                    <a:pt x="54487" y="51078"/>
                  </a:cubicBezTo>
                  <a:cubicBezTo>
                    <a:pt x="54762" y="51028"/>
                    <a:pt x="55038" y="50928"/>
                    <a:pt x="55314" y="50802"/>
                  </a:cubicBezTo>
                  <a:lnTo>
                    <a:pt x="55314" y="50802"/>
                  </a:lnTo>
                  <a:cubicBezTo>
                    <a:pt x="56717" y="50226"/>
                    <a:pt x="57945" y="49123"/>
                    <a:pt x="58672" y="47745"/>
                  </a:cubicBezTo>
                  <a:cubicBezTo>
                    <a:pt x="58747" y="47619"/>
                    <a:pt x="58823" y="47494"/>
                    <a:pt x="58873" y="47369"/>
                  </a:cubicBezTo>
                  <a:cubicBezTo>
                    <a:pt x="59650" y="50376"/>
                    <a:pt x="61730" y="52958"/>
                    <a:pt x="64387" y="54261"/>
                  </a:cubicBezTo>
                  <a:cubicBezTo>
                    <a:pt x="64788" y="54461"/>
                    <a:pt x="65189" y="54612"/>
                    <a:pt x="65615" y="54762"/>
                  </a:cubicBezTo>
                  <a:cubicBezTo>
                    <a:pt x="64712" y="52080"/>
                    <a:pt x="64211" y="49273"/>
                    <a:pt x="64086" y="46441"/>
                  </a:cubicBezTo>
                  <a:lnTo>
                    <a:pt x="64086" y="46416"/>
                  </a:lnTo>
                  <a:cubicBezTo>
                    <a:pt x="64036" y="45263"/>
                    <a:pt x="64061" y="44111"/>
                    <a:pt x="64136" y="42983"/>
                  </a:cubicBezTo>
                  <a:cubicBezTo>
                    <a:pt x="64963" y="44587"/>
                    <a:pt x="65765" y="46191"/>
                    <a:pt x="66592" y="47820"/>
                  </a:cubicBezTo>
                  <a:cubicBezTo>
                    <a:pt x="66692" y="47243"/>
                    <a:pt x="66768" y="46642"/>
                    <a:pt x="66868" y="46065"/>
                  </a:cubicBezTo>
                  <a:lnTo>
                    <a:pt x="66868" y="46065"/>
                  </a:lnTo>
                  <a:cubicBezTo>
                    <a:pt x="67519" y="41028"/>
                    <a:pt x="67194" y="35865"/>
                    <a:pt x="65915" y="31003"/>
                  </a:cubicBezTo>
                  <a:cubicBezTo>
                    <a:pt x="65815" y="30577"/>
                    <a:pt x="65690" y="30151"/>
                    <a:pt x="65565" y="29750"/>
                  </a:cubicBezTo>
                </a:path>
              </a:pathLst>
            </a:custGeom>
            <a:solidFill>
              <a:srgbClr val="8E4319"/>
            </a:solidFill>
            <a:ln w="9525" cap="flat" cmpd="sng">
              <a:solidFill>
                <a:srgbClr val="5C373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2893625" y="1647275"/>
              <a:ext cx="77100" cy="428600"/>
            </a:xfrm>
            <a:custGeom>
              <a:avLst/>
              <a:gdLst/>
              <a:ahLst/>
              <a:cxnLst/>
              <a:rect l="l" t="t" r="r" b="b"/>
              <a:pathLst>
                <a:path w="3084" h="17144" extrusionOk="0">
                  <a:moveTo>
                    <a:pt x="502" y="16792"/>
                  </a:moveTo>
                  <a:cubicBezTo>
                    <a:pt x="502" y="12481"/>
                    <a:pt x="702" y="8196"/>
                    <a:pt x="1103" y="3935"/>
                  </a:cubicBezTo>
                  <a:cubicBezTo>
                    <a:pt x="1204" y="2707"/>
                    <a:pt x="1354" y="1504"/>
                    <a:pt x="1504" y="276"/>
                  </a:cubicBezTo>
                  <a:cubicBezTo>
                    <a:pt x="1354" y="301"/>
                    <a:pt x="1229" y="326"/>
                    <a:pt x="1078" y="351"/>
                  </a:cubicBezTo>
                  <a:cubicBezTo>
                    <a:pt x="2532" y="4461"/>
                    <a:pt x="2632" y="9023"/>
                    <a:pt x="1429" y="13233"/>
                  </a:cubicBezTo>
                  <a:cubicBezTo>
                    <a:pt x="1103" y="14411"/>
                    <a:pt x="652" y="15564"/>
                    <a:pt x="126" y="16667"/>
                  </a:cubicBezTo>
                  <a:cubicBezTo>
                    <a:pt x="1" y="16918"/>
                    <a:pt x="352" y="17143"/>
                    <a:pt x="477" y="16893"/>
                  </a:cubicBezTo>
                  <a:cubicBezTo>
                    <a:pt x="2432" y="12908"/>
                    <a:pt x="3083" y="8321"/>
                    <a:pt x="2407" y="3935"/>
                  </a:cubicBezTo>
                  <a:cubicBezTo>
                    <a:pt x="2206" y="2657"/>
                    <a:pt x="1905" y="1429"/>
                    <a:pt x="1479" y="226"/>
                  </a:cubicBezTo>
                  <a:cubicBezTo>
                    <a:pt x="1404" y="0"/>
                    <a:pt x="1103" y="50"/>
                    <a:pt x="1078" y="276"/>
                  </a:cubicBezTo>
                  <a:cubicBezTo>
                    <a:pt x="552" y="4537"/>
                    <a:pt x="226" y="8822"/>
                    <a:pt x="126" y="13108"/>
                  </a:cubicBezTo>
                  <a:cubicBezTo>
                    <a:pt x="101" y="14336"/>
                    <a:pt x="101" y="15564"/>
                    <a:pt x="101" y="16792"/>
                  </a:cubicBezTo>
                  <a:cubicBezTo>
                    <a:pt x="101" y="17043"/>
                    <a:pt x="502" y="17043"/>
                    <a:pt x="502" y="16792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072825" y="2236250"/>
              <a:ext cx="213050" cy="213050"/>
            </a:xfrm>
            <a:custGeom>
              <a:avLst/>
              <a:gdLst/>
              <a:ahLst/>
              <a:cxnLst/>
              <a:rect l="l" t="t" r="r" b="b"/>
              <a:pathLst>
                <a:path w="8522" h="8522" extrusionOk="0">
                  <a:moveTo>
                    <a:pt x="8021" y="5188"/>
                  </a:moveTo>
                  <a:cubicBezTo>
                    <a:pt x="7494" y="7243"/>
                    <a:pt x="5414" y="8522"/>
                    <a:pt x="3334" y="7995"/>
                  </a:cubicBezTo>
                  <a:cubicBezTo>
                    <a:pt x="1279" y="7494"/>
                    <a:pt x="1" y="5389"/>
                    <a:pt x="527" y="3334"/>
                  </a:cubicBezTo>
                  <a:cubicBezTo>
                    <a:pt x="1028" y="1253"/>
                    <a:pt x="3133" y="0"/>
                    <a:pt x="5189" y="502"/>
                  </a:cubicBezTo>
                  <a:cubicBezTo>
                    <a:pt x="7269" y="1028"/>
                    <a:pt x="8522" y="3108"/>
                    <a:pt x="8021" y="51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112925" y="2279475"/>
              <a:ext cx="45150" cy="53900"/>
            </a:xfrm>
            <a:custGeom>
              <a:avLst/>
              <a:gdLst/>
              <a:ahLst/>
              <a:cxnLst/>
              <a:rect l="l" t="t" r="r" b="b"/>
              <a:pathLst>
                <a:path w="1806" h="2156" extrusionOk="0">
                  <a:moveTo>
                    <a:pt x="1580" y="101"/>
                  </a:moveTo>
                  <a:cubicBezTo>
                    <a:pt x="1404" y="1"/>
                    <a:pt x="1254" y="76"/>
                    <a:pt x="1128" y="226"/>
                  </a:cubicBezTo>
                  <a:cubicBezTo>
                    <a:pt x="803" y="677"/>
                    <a:pt x="452" y="1153"/>
                    <a:pt x="101" y="1630"/>
                  </a:cubicBezTo>
                  <a:cubicBezTo>
                    <a:pt x="1" y="1755"/>
                    <a:pt x="76" y="1981"/>
                    <a:pt x="226" y="2056"/>
                  </a:cubicBezTo>
                  <a:cubicBezTo>
                    <a:pt x="402" y="2156"/>
                    <a:pt x="552" y="2081"/>
                    <a:pt x="677" y="1930"/>
                  </a:cubicBezTo>
                  <a:cubicBezTo>
                    <a:pt x="1003" y="1479"/>
                    <a:pt x="1354" y="1003"/>
                    <a:pt x="1705" y="527"/>
                  </a:cubicBezTo>
                  <a:cubicBezTo>
                    <a:pt x="1805" y="402"/>
                    <a:pt x="1705" y="176"/>
                    <a:pt x="1580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150525" y="2289500"/>
              <a:ext cx="46400" cy="52650"/>
            </a:xfrm>
            <a:custGeom>
              <a:avLst/>
              <a:gdLst/>
              <a:ahLst/>
              <a:cxnLst/>
              <a:rect l="l" t="t" r="r" b="b"/>
              <a:pathLst>
                <a:path w="1856" h="2106" extrusionOk="0">
                  <a:moveTo>
                    <a:pt x="1705" y="126"/>
                  </a:moveTo>
                  <a:cubicBezTo>
                    <a:pt x="1579" y="26"/>
                    <a:pt x="1379" y="1"/>
                    <a:pt x="1254" y="151"/>
                  </a:cubicBezTo>
                  <a:lnTo>
                    <a:pt x="126" y="1529"/>
                  </a:lnTo>
                  <a:cubicBezTo>
                    <a:pt x="25" y="1655"/>
                    <a:pt x="0" y="1855"/>
                    <a:pt x="151" y="1981"/>
                  </a:cubicBezTo>
                  <a:cubicBezTo>
                    <a:pt x="251" y="2081"/>
                    <a:pt x="477" y="2106"/>
                    <a:pt x="602" y="1981"/>
                  </a:cubicBezTo>
                  <a:cubicBezTo>
                    <a:pt x="978" y="1504"/>
                    <a:pt x="1354" y="1053"/>
                    <a:pt x="1730" y="602"/>
                  </a:cubicBezTo>
                  <a:cubicBezTo>
                    <a:pt x="1830" y="452"/>
                    <a:pt x="1855" y="251"/>
                    <a:pt x="1705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196250" y="2297025"/>
              <a:ext cx="40775" cy="52650"/>
            </a:xfrm>
            <a:custGeom>
              <a:avLst/>
              <a:gdLst/>
              <a:ahLst/>
              <a:cxnLst/>
              <a:rect l="l" t="t" r="r" b="b"/>
              <a:pathLst>
                <a:path w="1631" h="2106" extrusionOk="0">
                  <a:moveTo>
                    <a:pt x="1405" y="101"/>
                  </a:moveTo>
                  <a:cubicBezTo>
                    <a:pt x="1254" y="0"/>
                    <a:pt x="1079" y="50"/>
                    <a:pt x="978" y="201"/>
                  </a:cubicBezTo>
                  <a:cubicBezTo>
                    <a:pt x="678" y="677"/>
                    <a:pt x="377" y="1128"/>
                    <a:pt x="76" y="1604"/>
                  </a:cubicBezTo>
                  <a:cubicBezTo>
                    <a:pt x="1" y="1730"/>
                    <a:pt x="51" y="1955"/>
                    <a:pt x="202" y="2030"/>
                  </a:cubicBezTo>
                  <a:cubicBezTo>
                    <a:pt x="377" y="2106"/>
                    <a:pt x="552" y="2055"/>
                    <a:pt x="653" y="1905"/>
                  </a:cubicBezTo>
                  <a:cubicBezTo>
                    <a:pt x="953" y="1454"/>
                    <a:pt x="1229" y="978"/>
                    <a:pt x="1530" y="527"/>
                  </a:cubicBezTo>
                  <a:cubicBezTo>
                    <a:pt x="1630" y="376"/>
                    <a:pt x="1555" y="176"/>
                    <a:pt x="1405" y="101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441250" y="2318325"/>
              <a:ext cx="43875" cy="53900"/>
            </a:xfrm>
            <a:custGeom>
              <a:avLst/>
              <a:gdLst/>
              <a:ahLst/>
              <a:cxnLst/>
              <a:rect l="l" t="t" r="r" b="b"/>
              <a:pathLst>
                <a:path w="1755" h="2156" extrusionOk="0">
                  <a:moveTo>
                    <a:pt x="1529" y="76"/>
                  </a:moveTo>
                  <a:cubicBezTo>
                    <a:pt x="1354" y="0"/>
                    <a:pt x="1203" y="76"/>
                    <a:pt x="1078" y="226"/>
                  </a:cubicBezTo>
                  <a:cubicBezTo>
                    <a:pt x="752" y="702"/>
                    <a:pt x="426" y="1178"/>
                    <a:pt x="101" y="1630"/>
                  </a:cubicBezTo>
                  <a:cubicBezTo>
                    <a:pt x="0" y="1780"/>
                    <a:pt x="76" y="2005"/>
                    <a:pt x="226" y="2081"/>
                  </a:cubicBezTo>
                  <a:cubicBezTo>
                    <a:pt x="401" y="2156"/>
                    <a:pt x="552" y="2081"/>
                    <a:pt x="652" y="1955"/>
                  </a:cubicBezTo>
                  <a:cubicBezTo>
                    <a:pt x="978" y="1479"/>
                    <a:pt x="1329" y="1003"/>
                    <a:pt x="1654" y="527"/>
                  </a:cubicBezTo>
                  <a:cubicBezTo>
                    <a:pt x="1755" y="376"/>
                    <a:pt x="1680" y="151"/>
                    <a:pt x="1529" y="7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478850" y="2327725"/>
              <a:ext cx="45125" cy="53275"/>
            </a:xfrm>
            <a:custGeom>
              <a:avLst/>
              <a:gdLst/>
              <a:ahLst/>
              <a:cxnLst/>
              <a:rect l="l" t="t" r="r" b="b"/>
              <a:pathLst>
                <a:path w="1805" h="2131" extrusionOk="0">
                  <a:moveTo>
                    <a:pt x="1679" y="126"/>
                  </a:moveTo>
                  <a:cubicBezTo>
                    <a:pt x="1554" y="25"/>
                    <a:pt x="1328" y="0"/>
                    <a:pt x="1228" y="151"/>
                  </a:cubicBezTo>
                  <a:lnTo>
                    <a:pt x="125" y="1529"/>
                  </a:lnTo>
                  <a:cubicBezTo>
                    <a:pt x="25" y="1680"/>
                    <a:pt x="0" y="1880"/>
                    <a:pt x="125" y="2005"/>
                  </a:cubicBezTo>
                  <a:cubicBezTo>
                    <a:pt x="251" y="2106"/>
                    <a:pt x="476" y="2131"/>
                    <a:pt x="602" y="1980"/>
                  </a:cubicBezTo>
                  <a:lnTo>
                    <a:pt x="1679" y="577"/>
                  </a:lnTo>
                  <a:cubicBezTo>
                    <a:pt x="1780" y="452"/>
                    <a:pt x="1805" y="251"/>
                    <a:pt x="1679" y="126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524575" y="2334625"/>
              <a:ext cx="40125" cy="52650"/>
            </a:xfrm>
            <a:custGeom>
              <a:avLst/>
              <a:gdLst/>
              <a:ahLst/>
              <a:cxnLst/>
              <a:rect l="l" t="t" r="r" b="b"/>
              <a:pathLst>
                <a:path w="1605" h="2106" extrusionOk="0">
                  <a:moveTo>
                    <a:pt x="1379" y="75"/>
                  </a:moveTo>
                  <a:cubicBezTo>
                    <a:pt x="1204" y="0"/>
                    <a:pt x="1028" y="50"/>
                    <a:pt x="953" y="201"/>
                  </a:cubicBezTo>
                  <a:cubicBezTo>
                    <a:pt x="652" y="677"/>
                    <a:pt x="377" y="1128"/>
                    <a:pt x="76" y="1604"/>
                  </a:cubicBezTo>
                  <a:cubicBezTo>
                    <a:pt x="1" y="1754"/>
                    <a:pt x="51" y="1955"/>
                    <a:pt x="201" y="2030"/>
                  </a:cubicBezTo>
                  <a:cubicBezTo>
                    <a:pt x="377" y="2105"/>
                    <a:pt x="552" y="2055"/>
                    <a:pt x="652" y="1905"/>
                  </a:cubicBezTo>
                  <a:cubicBezTo>
                    <a:pt x="928" y="1429"/>
                    <a:pt x="1229" y="978"/>
                    <a:pt x="1504" y="501"/>
                  </a:cubicBezTo>
                  <a:cubicBezTo>
                    <a:pt x="1605" y="351"/>
                    <a:pt x="1530" y="150"/>
                    <a:pt x="1379" y="75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797150" y="2292000"/>
              <a:ext cx="122200" cy="109675"/>
            </a:xfrm>
            <a:custGeom>
              <a:avLst/>
              <a:gdLst/>
              <a:ahLst/>
              <a:cxnLst/>
              <a:rect l="l" t="t" r="r" b="b"/>
              <a:pathLst>
                <a:path w="4888" h="4387" fill="none" extrusionOk="0">
                  <a:moveTo>
                    <a:pt x="1178" y="352"/>
                  </a:moveTo>
                  <a:cubicBezTo>
                    <a:pt x="2155" y="51"/>
                    <a:pt x="3083" y="1"/>
                    <a:pt x="3960" y="201"/>
                  </a:cubicBezTo>
                  <a:cubicBezTo>
                    <a:pt x="4461" y="327"/>
                    <a:pt x="4837" y="753"/>
                    <a:pt x="4862" y="1254"/>
                  </a:cubicBezTo>
                  <a:cubicBezTo>
                    <a:pt x="4887" y="2256"/>
                    <a:pt x="4612" y="2933"/>
                    <a:pt x="4211" y="3510"/>
                  </a:cubicBezTo>
                  <a:cubicBezTo>
                    <a:pt x="3835" y="4061"/>
                    <a:pt x="3208" y="4387"/>
                    <a:pt x="2531" y="4312"/>
                  </a:cubicBezTo>
                  <a:cubicBezTo>
                    <a:pt x="1429" y="4161"/>
                    <a:pt x="752" y="3159"/>
                    <a:pt x="351" y="2282"/>
                  </a:cubicBezTo>
                  <a:cubicBezTo>
                    <a:pt x="0" y="1530"/>
                    <a:pt x="401" y="627"/>
                    <a:pt x="1178" y="3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3003275" y="2206800"/>
              <a:ext cx="136625" cy="138500"/>
            </a:xfrm>
            <a:custGeom>
              <a:avLst/>
              <a:gdLst/>
              <a:ahLst/>
              <a:cxnLst/>
              <a:rect l="l" t="t" r="r" b="b"/>
              <a:pathLst>
                <a:path w="5465" h="5540" extrusionOk="0">
                  <a:moveTo>
                    <a:pt x="402" y="1980"/>
                  </a:moveTo>
                  <a:cubicBezTo>
                    <a:pt x="1" y="3785"/>
                    <a:pt x="1780" y="5539"/>
                    <a:pt x="3585" y="5038"/>
                  </a:cubicBezTo>
                  <a:lnTo>
                    <a:pt x="3585" y="5038"/>
                  </a:lnTo>
                  <a:cubicBezTo>
                    <a:pt x="4537" y="4787"/>
                    <a:pt x="5139" y="4035"/>
                    <a:pt x="5314" y="3158"/>
                  </a:cubicBezTo>
                  <a:lnTo>
                    <a:pt x="5314" y="3158"/>
                  </a:lnTo>
                  <a:cubicBezTo>
                    <a:pt x="5464" y="2456"/>
                    <a:pt x="5339" y="1680"/>
                    <a:pt x="4938" y="1053"/>
                  </a:cubicBezTo>
                  <a:lnTo>
                    <a:pt x="4938" y="1053"/>
                  </a:lnTo>
                  <a:cubicBezTo>
                    <a:pt x="4487" y="326"/>
                    <a:pt x="3735" y="0"/>
                    <a:pt x="2983" y="0"/>
                  </a:cubicBezTo>
                  <a:lnTo>
                    <a:pt x="2983" y="0"/>
                  </a:lnTo>
                  <a:cubicBezTo>
                    <a:pt x="1855" y="0"/>
                    <a:pt x="702" y="752"/>
                    <a:pt x="402" y="1980"/>
                  </a:cubicBezTo>
                  <a:close/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3003275" y="2188000"/>
              <a:ext cx="136625" cy="157300"/>
            </a:xfrm>
            <a:custGeom>
              <a:avLst/>
              <a:gdLst/>
              <a:ahLst/>
              <a:cxnLst/>
              <a:rect l="l" t="t" r="r" b="b"/>
              <a:pathLst>
                <a:path w="5465" h="6292" fill="none" extrusionOk="0">
                  <a:moveTo>
                    <a:pt x="5314" y="3910"/>
                  </a:moveTo>
                  <a:cubicBezTo>
                    <a:pt x="5139" y="4787"/>
                    <a:pt x="4537" y="5539"/>
                    <a:pt x="3585" y="5790"/>
                  </a:cubicBezTo>
                  <a:cubicBezTo>
                    <a:pt x="1780" y="6291"/>
                    <a:pt x="1" y="4537"/>
                    <a:pt x="402" y="2732"/>
                  </a:cubicBezTo>
                  <a:cubicBezTo>
                    <a:pt x="878" y="677"/>
                    <a:pt x="3785" y="0"/>
                    <a:pt x="4938" y="1805"/>
                  </a:cubicBezTo>
                  <a:cubicBezTo>
                    <a:pt x="5339" y="2432"/>
                    <a:pt x="5464" y="3208"/>
                    <a:pt x="5314" y="3910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064756" y="2120453"/>
              <a:ext cx="107075" cy="75025"/>
            </a:xfrm>
            <a:custGeom>
              <a:avLst/>
              <a:gdLst/>
              <a:ahLst/>
              <a:cxnLst/>
              <a:rect l="l" t="t" r="r" b="b"/>
              <a:pathLst>
                <a:path w="4283" h="3001" extrusionOk="0">
                  <a:moveTo>
                    <a:pt x="302" y="1"/>
                  </a:moveTo>
                  <a:cubicBezTo>
                    <a:pt x="126" y="1"/>
                    <a:pt x="1" y="176"/>
                    <a:pt x="26" y="351"/>
                  </a:cubicBezTo>
                  <a:cubicBezTo>
                    <a:pt x="26" y="527"/>
                    <a:pt x="201" y="627"/>
                    <a:pt x="377" y="627"/>
                  </a:cubicBezTo>
                  <a:cubicBezTo>
                    <a:pt x="1730" y="652"/>
                    <a:pt x="3034" y="1554"/>
                    <a:pt x="3585" y="2808"/>
                  </a:cubicBezTo>
                  <a:cubicBezTo>
                    <a:pt x="3639" y="2943"/>
                    <a:pt x="3753" y="3001"/>
                    <a:pt x="3868" y="3001"/>
                  </a:cubicBezTo>
                  <a:cubicBezTo>
                    <a:pt x="4072" y="3001"/>
                    <a:pt x="4282" y="2822"/>
                    <a:pt x="4186" y="2582"/>
                  </a:cubicBezTo>
                  <a:cubicBezTo>
                    <a:pt x="3535" y="1053"/>
                    <a:pt x="1981" y="26"/>
                    <a:pt x="3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2486075" y="2124725"/>
              <a:ext cx="108075" cy="74400"/>
            </a:xfrm>
            <a:custGeom>
              <a:avLst/>
              <a:gdLst/>
              <a:ahLst/>
              <a:cxnLst/>
              <a:rect l="l" t="t" r="r" b="b"/>
              <a:pathLst>
                <a:path w="4323" h="2976" extrusionOk="0">
                  <a:moveTo>
                    <a:pt x="4022" y="0"/>
                  </a:moveTo>
                  <a:cubicBezTo>
                    <a:pt x="2343" y="0"/>
                    <a:pt x="789" y="1003"/>
                    <a:pt x="112" y="2556"/>
                  </a:cubicBezTo>
                  <a:cubicBezTo>
                    <a:pt x="0" y="2797"/>
                    <a:pt x="205" y="2975"/>
                    <a:pt x="413" y="2975"/>
                  </a:cubicBezTo>
                  <a:cubicBezTo>
                    <a:pt x="531" y="2975"/>
                    <a:pt x="650" y="2918"/>
                    <a:pt x="714" y="2782"/>
                  </a:cubicBezTo>
                  <a:cubicBezTo>
                    <a:pt x="1265" y="1529"/>
                    <a:pt x="2568" y="652"/>
                    <a:pt x="3947" y="627"/>
                  </a:cubicBezTo>
                  <a:cubicBezTo>
                    <a:pt x="4122" y="627"/>
                    <a:pt x="4273" y="526"/>
                    <a:pt x="4298" y="351"/>
                  </a:cubicBezTo>
                  <a:cubicBezTo>
                    <a:pt x="4323" y="201"/>
                    <a:pt x="4197" y="0"/>
                    <a:pt x="40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2562175" y="2223700"/>
              <a:ext cx="130975" cy="141650"/>
            </a:xfrm>
            <a:custGeom>
              <a:avLst/>
              <a:gdLst/>
              <a:ahLst/>
              <a:cxnLst/>
              <a:rect l="l" t="t" r="r" b="b"/>
              <a:pathLst>
                <a:path w="5239" h="5666" extrusionOk="0">
                  <a:moveTo>
                    <a:pt x="727" y="778"/>
                  </a:moveTo>
                  <a:cubicBezTo>
                    <a:pt x="226" y="1329"/>
                    <a:pt x="0" y="2081"/>
                    <a:pt x="51" y="2783"/>
                  </a:cubicBezTo>
                  <a:lnTo>
                    <a:pt x="51" y="2783"/>
                  </a:lnTo>
                  <a:cubicBezTo>
                    <a:pt x="101" y="3685"/>
                    <a:pt x="577" y="4537"/>
                    <a:pt x="1479" y="4913"/>
                  </a:cubicBezTo>
                  <a:lnTo>
                    <a:pt x="1479" y="4913"/>
                  </a:lnTo>
                  <a:cubicBezTo>
                    <a:pt x="3208" y="5665"/>
                    <a:pt x="5239" y="4212"/>
                    <a:pt x="5088" y="2332"/>
                  </a:cubicBezTo>
                  <a:lnTo>
                    <a:pt x="5088" y="2332"/>
                  </a:lnTo>
                  <a:cubicBezTo>
                    <a:pt x="4963" y="953"/>
                    <a:pt x="3710" y="1"/>
                    <a:pt x="2457" y="1"/>
                  </a:cubicBezTo>
                  <a:lnTo>
                    <a:pt x="2457" y="1"/>
                  </a:lnTo>
                  <a:cubicBezTo>
                    <a:pt x="1830" y="1"/>
                    <a:pt x="1203" y="227"/>
                    <a:pt x="727" y="778"/>
                  </a:cubicBezTo>
                </a:path>
              </a:pathLst>
            </a:custGeom>
            <a:solidFill>
              <a:srgbClr val="753D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2562175" y="2202400"/>
              <a:ext cx="130975" cy="162950"/>
            </a:xfrm>
            <a:custGeom>
              <a:avLst/>
              <a:gdLst/>
              <a:ahLst/>
              <a:cxnLst/>
              <a:rect l="l" t="t" r="r" b="b"/>
              <a:pathLst>
                <a:path w="5239" h="6518" fill="none" extrusionOk="0">
                  <a:moveTo>
                    <a:pt x="51" y="3635"/>
                  </a:moveTo>
                  <a:cubicBezTo>
                    <a:pt x="101" y="4537"/>
                    <a:pt x="577" y="5389"/>
                    <a:pt x="1479" y="5765"/>
                  </a:cubicBezTo>
                  <a:cubicBezTo>
                    <a:pt x="3208" y="6517"/>
                    <a:pt x="5239" y="5064"/>
                    <a:pt x="5088" y="3184"/>
                  </a:cubicBezTo>
                  <a:cubicBezTo>
                    <a:pt x="4913" y="1104"/>
                    <a:pt x="2156" y="1"/>
                    <a:pt x="727" y="1630"/>
                  </a:cubicBezTo>
                  <a:cubicBezTo>
                    <a:pt x="226" y="2181"/>
                    <a:pt x="0" y="2933"/>
                    <a:pt x="51" y="3635"/>
                  </a:cubicBez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2057150" y="2295775"/>
              <a:ext cx="10675" cy="12550"/>
            </a:xfrm>
            <a:custGeom>
              <a:avLst/>
              <a:gdLst/>
              <a:ahLst/>
              <a:cxnLst/>
              <a:rect l="l" t="t" r="r" b="b"/>
              <a:pathLst>
                <a:path w="427" h="502" extrusionOk="0">
                  <a:moveTo>
                    <a:pt x="226" y="0"/>
                  </a:moveTo>
                  <a:cubicBezTo>
                    <a:pt x="201" y="25"/>
                    <a:pt x="176" y="25"/>
                    <a:pt x="176" y="25"/>
                  </a:cubicBezTo>
                  <a:cubicBezTo>
                    <a:pt x="126" y="25"/>
                    <a:pt x="101" y="50"/>
                    <a:pt x="76" y="75"/>
                  </a:cubicBezTo>
                  <a:cubicBezTo>
                    <a:pt x="51" y="75"/>
                    <a:pt x="51" y="100"/>
                    <a:pt x="51" y="126"/>
                  </a:cubicBezTo>
                  <a:cubicBezTo>
                    <a:pt x="26" y="151"/>
                    <a:pt x="1" y="176"/>
                    <a:pt x="1" y="226"/>
                  </a:cubicBezTo>
                  <a:lnTo>
                    <a:pt x="1" y="301"/>
                  </a:lnTo>
                  <a:cubicBezTo>
                    <a:pt x="1" y="326"/>
                    <a:pt x="26" y="351"/>
                    <a:pt x="26" y="376"/>
                  </a:cubicBezTo>
                  <a:cubicBezTo>
                    <a:pt x="51" y="401"/>
                    <a:pt x="51" y="426"/>
                    <a:pt x="76" y="426"/>
                  </a:cubicBezTo>
                  <a:cubicBezTo>
                    <a:pt x="101" y="451"/>
                    <a:pt x="126" y="476"/>
                    <a:pt x="151" y="476"/>
                  </a:cubicBezTo>
                  <a:cubicBezTo>
                    <a:pt x="176" y="501"/>
                    <a:pt x="201" y="501"/>
                    <a:pt x="226" y="501"/>
                  </a:cubicBezTo>
                  <a:lnTo>
                    <a:pt x="277" y="501"/>
                  </a:lnTo>
                  <a:cubicBezTo>
                    <a:pt x="302" y="476"/>
                    <a:pt x="352" y="451"/>
                    <a:pt x="377" y="426"/>
                  </a:cubicBezTo>
                  <a:lnTo>
                    <a:pt x="402" y="401"/>
                  </a:lnTo>
                  <a:cubicBezTo>
                    <a:pt x="427" y="351"/>
                    <a:pt x="427" y="326"/>
                    <a:pt x="427" y="301"/>
                  </a:cubicBezTo>
                  <a:lnTo>
                    <a:pt x="427" y="226"/>
                  </a:lnTo>
                  <a:cubicBezTo>
                    <a:pt x="427" y="201"/>
                    <a:pt x="427" y="176"/>
                    <a:pt x="402" y="151"/>
                  </a:cubicBezTo>
                  <a:cubicBezTo>
                    <a:pt x="402" y="126"/>
                    <a:pt x="402" y="100"/>
                    <a:pt x="377" y="75"/>
                  </a:cubicBezTo>
                  <a:cubicBezTo>
                    <a:pt x="352" y="50"/>
                    <a:pt x="327" y="50"/>
                    <a:pt x="302" y="25"/>
                  </a:cubicBezTo>
                  <a:cubicBezTo>
                    <a:pt x="277" y="25"/>
                    <a:pt x="251" y="0"/>
                    <a:pt x="226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2137350" y="1702400"/>
              <a:ext cx="149775" cy="424225"/>
            </a:xfrm>
            <a:custGeom>
              <a:avLst/>
              <a:gdLst/>
              <a:ahLst/>
              <a:cxnLst/>
              <a:rect l="l" t="t" r="r" b="b"/>
              <a:pathLst>
                <a:path w="5991" h="16969" extrusionOk="0">
                  <a:moveTo>
                    <a:pt x="2231" y="11805"/>
                  </a:moveTo>
                  <a:cubicBezTo>
                    <a:pt x="2257" y="12106"/>
                    <a:pt x="2307" y="12382"/>
                    <a:pt x="2357" y="12683"/>
                  </a:cubicBezTo>
                  <a:lnTo>
                    <a:pt x="2332" y="12582"/>
                  </a:lnTo>
                  <a:cubicBezTo>
                    <a:pt x="753" y="8597"/>
                    <a:pt x="1" y="4286"/>
                    <a:pt x="151" y="1"/>
                  </a:cubicBezTo>
                  <a:cubicBezTo>
                    <a:pt x="1530" y="3309"/>
                    <a:pt x="2407" y="6818"/>
                    <a:pt x="3510" y="10226"/>
                  </a:cubicBezTo>
                  <a:cubicBezTo>
                    <a:pt x="4111" y="12081"/>
                    <a:pt x="4813" y="13936"/>
                    <a:pt x="5665" y="15665"/>
                  </a:cubicBezTo>
                  <a:cubicBezTo>
                    <a:pt x="5690" y="15765"/>
                    <a:pt x="5715" y="15865"/>
                    <a:pt x="5740" y="15966"/>
                  </a:cubicBezTo>
                  <a:lnTo>
                    <a:pt x="5740" y="15991"/>
                  </a:lnTo>
                  <a:cubicBezTo>
                    <a:pt x="5815" y="16317"/>
                    <a:pt x="5891" y="16642"/>
                    <a:pt x="5991" y="16968"/>
                  </a:cubicBezTo>
                  <a:cubicBezTo>
                    <a:pt x="4387" y="15565"/>
                    <a:pt x="3109" y="13785"/>
                    <a:pt x="2231" y="11805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2271450" y="1621575"/>
              <a:ext cx="102775" cy="469325"/>
            </a:xfrm>
            <a:custGeom>
              <a:avLst/>
              <a:gdLst/>
              <a:ahLst/>
              <a:cxnLst/>
              <a:rect l="l" t="t" r="r" b="b"/>
              <a:pathLst>
                <a:path w="4111" h="18773" extrusionOk="0">
                  <a:moveTo>
                    <a:pt x="4111" y="18773"/>
                  </a:moveTo>
                  <a:cubicBezTo>
                    <a:pt x="3735" y="18422"/>
                    <a:pt x="3359" y="18071"/>
                    <a:pt x="2958" y="17720"/>
                  </a:cubicBezTo>
                  <a:cubicBezTo>
                    <a:pt x="301" y="12256"/>
                    <a:pt x="0" y="5640"/>
                    <a:pt x="2281" y="1"/>
                  </a:cubicBezTo>
                  <a:cubicBezTo>
                    <a:pt x="2156" y="2156"/>
                    <a:pt x="2231" y="4337"/>
                    <a:pt x="2456" y="6492"/>
                  </a:cubicBezTo>
                  <a:cubicBezTo>
                    <a:pt x="1529" y="10602"/>
                    <a:pt x="2106" y="15114"/>
                    <a:pt x="4111" y="18773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2921200" y="1354025"/>
              <a:ext cx="277600" cy="355925"/>
            </a:xfrm>
            <a:custGeom>
              <a:avLst/>
              <a:gdLst/>
              <a:ahLst/>
              <a:cxnLst/>
              <a:rect l="l" t="t" r="r" b="b"/>
              <a:pathLst>
                <a:path w="11104" h="14237" extrusionOk="0">
                  <a:moveTo>
                    <a:pt x="7920" y="2607"/>
                  </a:moveTo>
                  <a:cubicBezTo>
                    <a:pt x="6818" y="878"/>
                    <a:pt x="4537" y="1"/>
                    <a:pt x="2507" y="226"/>
                  </a:cubicBezTo>
                  <a:cubicBezTo>
                    <a:pt x="1604" y="302"/>
                    <a:pt x="727" y="678"/>
                    <a:pt x="0" y="1229"/>
                  </a:cubicBezTo>
                  <a:cubicBezTo>
                    <a:pt x="627" y="1079"/>
                    <a:pt x="1304" y="1079"/>
                    <a:pt x="1930" y="1204"/>
                  </a:cubicBezTo>
                  <a:cubicBezTo>
                    <a:pt x="3183" y="1480"/>
                    <a:pt x="4286" y="2181"/>
                    <a:pt x="5188" y="3058"/>
                  </a:cubicBezTo>
                  <a:cubicBezTo>
                    <a:pt x="8221" y="5941"/>
                    <a:pt x="10101" y="10126"/>
                    <a:pt x="10953" y="14237"/>
                  </a:cubicBezTo>
                  <a:cubicBezTo>
                    <a:pt x="11103" y="12181"/>
                    <a:pt x="10828" y="7219"/>
                    <a:pt x="7920" y="2607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extrusionOk="0">
                  <a:moveTo>
                    <a:pt x="9248" y="26"/>
                  </a:moveTo>
                  <a:cubicBezTo>
                    <a:pt x="7218" y="276"/>
                    <a:pt x="5865" y="803"/>
                    <a:pt x="4887" y="1780"/>
                  </a:cubicBezTo>
                  <a:lnTo>
                    <a:pt x="4887" y="1780"/>
                  </a:lnTo>
                  <a:cubicBezTo>
                    <a:pt x="3910" y="2757"/>
                    <a:pt x="3283" y="4211"/>
                    <a:pt x="2732" y="6266"/>
                  </a:cubicBezTo>
                  <a:lnTo>
                    <a:pt x="2732" y="6266"/>
                  </a:lnTo>
                  <a:cubicBezTo>
                    <a:pt x="0" y="16592"/>
                    <a:pt x="1153" y="28773"/>
                    <a:pt x="1153" y="28773"/>
                  </a:cubicBezTo>
                  <a:lnTo>
                    <a:pt x="1153" y="28773"/>
                  </a:lnTo>
                  <a:cubicBezTo>
                    <a:pt x="2908" y="30402"/>
                    <a:pt x="5138" y="31329"/>
                    <a:pt x="7544" y="31780"/>
                  </a:cubicBezTo>
                  <a:lnTo>
                    <a:pt x="7544" y="31780"/>
                  </a:lnTo>
                  <a:cubicBezTo>
                    <a:pt x="15740" y="33359"/>
                    <a:pt x="25965" y="29524"/>
                    <a:pt x="25965" y="29524"/>
                  </a:cubicBezTo>
                  <a:lnTo>
                    <a:pt x="25965" y="29524"/>
                  </a:lnTo>
                  <a:cubicBezTo>
                    <a:pt x="24662" y="16793"/>
                    <a:pt x="23233" y="4412"/>
                    <a:pt x="18647" y="828"/>
                  </a:cubicBezTo>
                  <a:lnTo>
                    <a:pt x="18647" y="828"/>
                  </a:lnTo>
                  <a:cubicBezTo>
                    <a:pt x="18221" y="502"/>
                    <a:pt x="17795" y="251"/>
                    <a:pt x="17319" y="76"/>
                  </a:cubicBezTo>
                  <a:lnTo>
                    <a:pt x="17319" y="76"/>
                  </a:lnTo>
                  <a:lnTo>
                    <a:pt x="93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2400525" y="2677975"/>
              <a:ext cx="649150" cy="834000"/>
            </a:xfrm>
            <a:custGeom>
              <a:avLst/>
              <a:gdLst/>
              <a:ahLst/>
              <a:cxnLst/>
              <a:rect l="l" t="t" r="r" b="b"/>
              <a:pathLst>
                <a:path w="25966" h="33360" fill="none" extrusionOk="0">
                  <a:moveTo>
                    <a:pt x="25965" y="29524"/>
                  </a:moveTo>
                  <a:cubicBezTo>
                    <a:pt x="25965" y="29524"/>
                    <a:pt x="15740" y="33359"/>
                    <a:pt x="7544" y="31780"/>
                  </a:cubicBezTo>
                  <a:cubicBezTo>
                    <a:pt x="5138" y="31329"/>
                    <a:pt x="2908" y="30402"/>
                    <a:pt x="1153" y="28773"/>
                  </a:cubicBezTo>
                  <a:cubicBezTo>
                    <a:pt x="1153" y="28773"/>
                    <a:pt x="0" y="16592"/>
                    <a:pt x="2732" y="6266"/>
                  </a:cubicBezTo>
                  <a:cubicBezTo>
                    <a:pt x="3283" y="4211"/>
                    <a:pt x="3910" y="2757"/>
                    <a:pt x="4887" y="1780"/>
                  </a:cubicBezTo>
                  <a:cubicBezTo>
                    <a:pt x="5865" y="803"/>
                    <a:pt x="7218" y="276"/>
                    <a:pt x="9248" y="26"/>
                  </a:cubicBezTo>
                  <a:lnTo>
                    <a:pt x="9324" y="1"/>
                  </a:lnTo>
                  <a:lnTo>
                    <a:pt x="17319" y="76"/>
                  </a:lnTo>
                  <a:cubicBezTo>
                    <a:pt x="17795" y="251"/>
                    <a:pt x="18221" y="502"/>
                    <a:pt x="18647" y="828"/>
                  </a:cubicBezTo>
                  <a:cubicBezTo>
                    <a:pt x="23233" y="4412"/>
                    <a:pt x="24662" y="16793"/>
                    <a:pt x="25965" y="29524"/>
                  </a:cubicBezTo>
                  <a:close/>
                </a:path>
              </a:pathLst>
            </a:custGeom>
            <a:solidFill>
              <a:schemeClr val="dk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2631725" y="2677975"/>
              <a:ext cx="240000" cy="83350"/>
            </a:xfrm>
            <a:custGeom>
              <a:avLst/>
              <a:gdLst/>
              <a:ahLst/>
              <a:cxnLst/>
              <a:rect l="l" t="t" r="r" b="b"/>
              <a:pathLst>
                <a:path w="9600" h="3334" extrusionOk="0">
                  <a:moveTo>
                    <a:pt x="76" y="1"/>
                  </a:moveTo>
                  <a:lnTo>
                    <a:pt x="0" y="26"/>
                  </a:lnTo>
                  <a:cubicBezTo>
                    <a:pt x="1604" y="928"/>
                    <a:pt x="3234" y="1780"/>
                    <a:pt x="4888" y="2557"/>
                  </a:cubicBezTo>
                  <a:cubicBezTo>
                    <a:pt x="5690" y="2958"/>
                    <a:pt x="6517" y="3334"/>
                    <a:pt x="7419" y="3334"/>
                  </a:cubicBezTo>
                  <a:cubicBezTo>
                    <a:pt x="8296" y="3309"/>
                    <a:pt x="9249" y="2833"/>
                    <a:pt x="9474" y="1980"/>
                  </a:cubicBezTo>
                  <a:cubicBezTo>
                    <a:pt x="9599" y="1605"/>
                    <a:pt x="9549" y="1204"/>
                    <a:pt x="9399" y="828"/>
                  </a:cubicBezTo>
                  <a:cubicBezTo>
                    <a:pt x="8973" y="502"/>
                    <a:pt x="8547" y="251"/>
                    <a:pt x="8071" y="76"/>
                  </a:cubicBezTo>
                  <a:lnTo>
                    <a:pt x="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2625450" y="2672550"/>
              <a:ext cx="250650" cy="93450"/>
            </a:xfrm>
            <a:custGeom>
              <a:avLst/>
              <a:gdLst/>
              <a:ahLst/>
              <a:cxnLst/>
              <a:rect l="l" t="t" r="r" b="b"/>
              <a:pathLst>
                <a:path w="10026" h="3738" extrusionOk="0">
                  <a:moveTo>
                    <a:pt x="1229" y="443"/>
                  </a:moveTo>
                  <a:cubicBezTo>
                    <a:pt x="1981" y="443"/>
                    <a:pt x="2708" y="468"/>
                    <a:pt x="3459" y="468"/>
                  </a:cubicBezTo>
                  <a:cubicBezTo>
                    <a:pt x="4938" y="468"/>
                    <a:pt x="6417" y="493"/>
                    <a:pt x="7896" y="493"/>
                  </a:cubicBezTo>
                  <a:cubicBezTo>
                    <a:pt x="7958" y="493"/>
                    <a:pt x="8033" y="487"/>
                    <a:pt x="8109" y="487"/>
                  </a:cubicBezTo>
                  <a:cubicBezTo>
                    <a:pt x="8184" y="487"/>
                    <a:pt x="8259" y="493"/>
                    <a:pt x="8322" y="518"/>
                  </a:cubicBezTo>
                  <a:cubicBezTo>
                    <a:pt x="8597" y="568"/>
                    <a:pt x="8923" y="794"/>
                    <a:pt x="9174" y="969"/>
                  </a:cubicBezTo>
                  <a:cubicBezTo>
                    <a:pt x="9249" y="1020"/>
                    <a:pt x="9324" y="1070"/>
                    <a:pt x="9399" y="1120"/>
                  </a:cubicBezTo>
                  <a:cubicBezTo>
                    <a:pt x="9525" y="1195"/>
                    <a:pt x="9525" y="1320"/>
                    <a:pt x="9550" y="1446"/>
                  </a:cubicBezTo>
                  <a:cubicBezTo>
                    <a:pt x="9600" y="1696"/>
                    <a:pt x="9600" y="1922"/>
                    <a:pt x="9525" y="2147"/>
                  </a:cubicBezTo>
                  <a:cubicBezTo>
                    <a:pt x="9324" y="2824"/>
                    <a:pt x="8647" y="3225"/>
                    <a:pt x="7971" y="3300"/>
                  </a:cubicBezTo>
                  <a:cubicBezTo>
                    <a:pt x="7856" y="3316"/>
                    <a:pt x="7741" y="3324"/>
                    <a:pt x="7626" y="3324"/>
                  </a:cubicBezTo>
                  <a:cubicBezTo>
                    <a:pt x="6840" y="3324"/>
                    <a:pt x="6064" y="2977"/>
                    <a:pt x="5364" y="2649"/>
                  </a:cubicBezTo>
                  <a:cubicBezTo>
                    <a:pt x="3919" y="1958"/>
                    <a:pt x="2474" y="1213"/>
                    <a:pt x="1045" y="443"/>
                  </a:cubicBezTo>
                  <a:close/>
                  <a:moveTo>
                    <a:pt x="759" y="1"/>
                  </a:moveTo>
                  <a:cubicBezTo>
                    <a:pt x="571" y="1"/>
                    <a:pt x="384" y="10"/>
                    <a:pt x="201" y="42"/>
                  </a:cubicBezTo>
                  <a:cubicBezTo>
                    <a:pt x="1" y="67"/>
                    <a:pt x="1" y="343"/>
                    <a:pt x="151" y="418"/>
                  </a:cubicBezTo>
                  <a:cubicBezTo>
                    <a:pt x="1078" y="944"/>
                    <a:pt x="2031" y="1446"/>
                    <a:pt x="2983" y="1947"/>
                  </a:cubicBezTo>
                  <a:cubicBezTo>
                    <a:pt x="3886" y="2398"/>
                    <a:pt x="4813" y="2874"/>
                    <a:pt x="5765" y="3300"/>
                  </a:cubicBezTo>
                  <a:cubicBezTo>
                    <a:pt x="6353" y="3539"/>
                    <a:pt x="6995" y="3738"/>
                    <a:pt x="7651" y="3738"/>
                  </a:cubicBezTo>
                  <a:cubicBezTo>
                    <a:pt x="7890" y="3738"/>
                    <a:pt x="8131" y="3711"/>
                    <a:pt x="8372" y="3651"/>
                  </a:cubicBezTo>
                  <a:cubicBezTo>
                    <a:pt x="9061" y="3454"/>
                    <a:pt x="9678" y="2991"/>
                    <a:pt x="9937" y="2287"/>
                  </a:cubicBezTo>
                  <a:lnTo>
                    <a:pt x="9937" y="2287"/>
                  </a:lnTo>
                  <a:cubicBezTo>
                    <a:pt x="9942" y="2275"/>
                    <a:pt x="9947" y="2262"/>
                    <a:pt x="9951" y="2248"/>
                  </a:cubicBezTo>
                  <a:lnTo>
                    <a:pt x="9951" y="2248"/>
                  </a:lnTo>
                  <a:cubicBezTo>
                    <a:pt x="9951" y="2248"/>
                    <a:pt x="9951" y="2248"/>
                    <a:pt x="9951" y="2248"/>
                  </a:cubicBezTo>
                  <a:cubicBezTo>
                    <a:pt x="9955" y="2234"/>
                    <a:pt x="9958" y="2220"/>
                    <a:pt x="9959" y="2208"/>
                  </a:cubicBezTo>
                  <a:lnTo>
                    <a:pt x="9959" y="2208"/>
                  </a:lnTo>
                  <a:cubicBezTo>
                    <a:pt x="10026" y="1868"/>
                    <a:pt x="10022" y="1507"/>
                    <a:pt x="9926" y="1170"/>
                  </a:cubicBezTo>
                  <a:cubicBezTo>
                    <a:pt x="9850" y="969"/>
                    <a:pt x="9800" y="894"/>
                    <a:pt x="9650" y="794"/>
                  </a:cubicBezTo>
                  <a:cubicBezTo>
                    <a:pt x="9475" y="669"/>
                    <a:pt x="9299" y="543"/>
                    <a:pt x="9124" y="443"/>
                  </a:cubicBezTo>
                  <a:cubicBezTo>
                    <a:pt x="8848" y="268"/>
                    <a:pt x="8547" y="92"/>
                    <a:pt x="8221" y="92"/>
                  </a:cubicBezTo>
                  <a:lnTo>
                    <a:pt x="6617" y="67"/>
                  </a:lnTo>
                  <a:cubicBezTo>
                    <a:pt x="4913" y="67"/>
                    <a:pt x="3209" y="42"/>
                    <a:pt x="1505" y="17"/>
                  </a:cubicBezTo>
                  <a:cubicBezTo>
                    <a:pt x="1261" y="17"/>
                    <a:pt x="1009" y="1"/>
                    <a:pt x="75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170575" y="2703675"/>
              <a:ext cx="118450" cy="94625"/>
            </a:xfrm>
            <a:custGeom>
              <a:avLst/>
              <a:gdLst/>
              <a:ahLst/>
              <a:cxnLst/>
              <a:rect l="l" t="t" r="r" b="b"/>
              <a:pathLst>
                <a:path w="4738" h="3785" fill="none" extrusionOk="0">
                  <a:moveTo>
                    <a:pt x="201" y="526"/>
                  </a:moveTo>
                  <a:lnTo>
                    <a:pt x="126" y="952"/>
                  </a:lnTo>
                  <a:cubicBezTo>
                    <a:pt x="0" y="1579"/>
                    <a:pt x="426" y="2206"/>
                    <a:pt x="953" y="2531"/>
                  </a:cubicBezTo>
                  <a:cubicBezTo>
                    <a:pt x="1504" y="2857"/>
                    <a:pt x="2156" y="2957"/>
                    <a:pt x="2757" y="3083"/>
                  </a:cubicBezTo>
                  <a:cubicBezTo>
                    <a:pt x="3384" y="3208"/>
                    <a:pt x="4010" y="3384"/>
                    <a:pt x="4487" y="3785"/>
                  </a:cubicBezTo>
                  <a:cubicBezTo>
                    <a:pt x="4737" y="2707"/>
                    <a:pt x="4311" y="1479"/>
                    <a:pt x="3409" y="777"/>
                  </a:cubicBezTo>
                  <a:cubicBezTo>
                    <a:pt x="2507" y="100"/>
                    <a:pt x="1203" y="0"/>
                    <a:pt x="201" y="52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3195625" y="2637250"/>
              <a:ext cx="142900" cy="70825"/>
            </a:xfrm>
            <a:custGeom>
              <a:avLst/>
              <a:gdLst/>
              <a:ahLst/>
              <a:cxnLst/>
              <a:rect l="l" t="t" r="r" b="b"/>
              <a:pathLst>
                <a:path w="5716" h="2833" fill="none" extrusionOk="0">
                  <a:moveTo>
                    <a:pt x="3610" y="101"/>
                  </a:moveTo>
                  <a:cubicBezTo>
                    <a:pt x="2908" y="25"/>
                    <a:pt x="2181" y="0"/>
                    <a:pt x="1505" y="226"/>
                  </a:cubicBezTo>
                  <a:cubicBezTo>
                    <a:pt x="828" y="427"/>
                    <a:pt x="201" y="903"/>
                    <a:pt x="1" y="1579"/>
                  </a:cubicBezTo>
                  <a:lnTo>
                    <a:pt x="352" y="2206"/>
                  </a:lnTo>
                  <a:cubicBezTo>
                    <a:pt x="1304" y="2757"/>
                    <a:pt x="2482" y="2833"/>
                    <a:pt x="3485" y="2457"/>
                  </a:cubicBezTo>
                  <a:cubicBezTo>
                    <a:pt x="4512" y="2081"/>
                    <a:pt x="5339" y="1254"/>
                    <a:pt x="5715" y="226"/>
                  </a:cubicBezTo>
                  <a:cubicBezTo>
                    <a:pt x="5013" y="276"/>
                    <a:pt x="4312" y="176"/>
                    <a:pt x="3610" y="10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3190000" y="2547025"/>
              <a:ext cx="114675" cy="94625"/>
            </a:xfrm>
            <a:custGeom>
              <a:avLst/>
              <a:gdLst/>
              <a:ahLst/>
              <a:cxnLst/>
              <a:rect l="l" t="t" r="r" b="b"/>
              <a:pathLst>
                <a:path w="4587" h="3785" fill="none" extrusionOk="0">
                  <a:moveTo>
                    <a:pt x="326" y="3008"/>
                  </a:moveTo>
                  <a:lnTo>
                    <a:pt x="0" y="3309"/>
                  </a:lnTo>
                  <a:cubicBezTo>
                    <a:pt x="251" y="3634"/>
                    <a:pt x="677" y="3785"/>
                    <a:pt x="1078" y="3785"/>
                  </a:cubicBezTo>
                  <a:cubicBezTo>
                    <a:pt x="1479" y="3760"/>
                    <a:pt x="1855" y="3609"/>
                    <a:pt x="2206" y="3409"/>
                  </a:cubicBezTo>
                  <a:cubicBezTo>
                    <a:pt x="3459" y="2707"/>
                    <a:pt x="4361" y="1404"/>
                    <a:pt x="4587" y="0"/>
                  </a:cubicBezTo>
                  <a:cubicBezTo>
                    <a:pt x="3885" y="552"/>
                    <a:pt x="2983" y="802"/>
                    <a:pt x="2156" y="1153"/>
                  </a:cubicBezTo>
                  <a:cubicBezTo>
                    <a:pt x="1354" y="1529"/>
                    <a:pt x="527" y="2131"/>
                    <a:pt x="326" y="3008"/>
                  </a:cubicBezTo>
                  <a:close/>
                </a:path>
              </a:pathLst>
            </a:custGeom>
            <a:solidFill>
              <a:schemeClr val="accent1"/>
            </a:solidFill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3163050" y="2498775"/>
              <a:ext cx="88375" cy="106550"/>
            </a:xfrm>
            <a:custGeom>
              <a:avLst/>
              <a:gdLst/>
              <a:ahLst/>
              <a:cxnLst/>
              <a:rect l="l" t="t" r="r" b="b"/>
              <a:pathLst>
                <a:path w="3535" h="4262" fill="none" extrusionOk="0">
                  <a:moveTo>
                    <a:pt x="226" y="3885"/>
                  </a:moveTo>
                  <a:lnTo>
                    <a:pt x="377" y="4261"/>
                  </a:lnTo>
                  <a:cubicBezTo>
                    <a:pt x="1304" y="4111"/>
                    <a:pt x="2131" y="3484"/>
                    <a:pt x="2632" y="2682"/>
                  </a:cubicBezTo>
                  <a:cubicBezTo>
                    <a:pt x="3159" y="1880"/>
                    <a:pt x="3409" y="953"/>
                    <a:pt x="3535" y="1"/>
                  </a:cubicBezTo>
                  <a:cubicBezTo>
                    <a:pt x="3134" y="477"/>
                    <a:pt x="2582" y="778"/>
                    <a:pt x="2056" y="1078"/>
                  </a:cubicBezTo>
                  <a:cubicBezTo>
                    <a:pt x="1530" y="1379"/>
                    <a:pt x="978" y="1705"/>
                    <a:pt x="577" y="2181"/>
                  </a:cubicBezTo>
                  <a:cubicBezTo>
                    <a:pt x="201" y="2657"/>
                    <a:pt x="1" y="3334"/>
                    <a:pt x="226" y="38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3113550" y="2452400"/>
              <a:ext cx="78975" cy="127850"/>
            </a:xfrm>
            <a:custGeom>
              <a:avLst/>
              <a:gdLst/>
              <a:ahLst/>
              <a:cxnLst/>
              <a:rect l="l" t="t" r="r" b="b"/>
              <a:pathLst>
                <a:path w="3159" h="5114" fill="none" extrusionOk="0">
                  <a:moveTo>
                    <a:pt x="1154" y="5089"/>
                  </a:moveTo>
                  <a:cubicBezTo>
                    <a:pt x="2106" y="4863"/>
                    <a:pt x="2783" y="3911"/>
                    <a:pt x="2958" y="2958"/>
                  </a:cubicBezTo>
                  <a:cubicBezTo>
                    <a:pt x="3159" y="1981"/>
                    <a:pt x="2958" y="978"/>
                    <a:pt x="2733" y="1"/>
                  </a:cubicBezTo>
                  <a:cubicBezTo>
                    <a:pt x="2181" y="402"/>
                    <a:pt x="1605" y="828"/>
                    <a:pt x="1129" y="1329"/>
                  </a:cubicBezTo>
                  <a:cubicBezTo>
                    <a:pt x="652" y="1856"/>
                    <a:pt x="251" y="2457"/>
                    <a:pt x="126" y="3159"/>
                  </a:cubicBezTo>
                  <a:cubicBezTo>
                    <a:pt x="1" y="3836"/>
                    <a:pt x="151" y="4612"/>
                    <a:pt x="652" y="511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037125" y="2456800"/>
              <a:ext cx="71450" cy="129725"/>
            </a:xfrm>
            <a:custGeom>
              <a:avLst/>
              <a:gdLst/>
              <a:ahLst/>
              <a:cxnLst/>
              <a:rect l="l" t="t" r="r" b="b"/>
              <a:pathLst>
                <a:path w="2858" h="5189" fill="none" extrusionOk="0">
                  <a:moveTo>
                    <a:pt x="2456" y="5188"/>
                  </a:moveTo>
                  <a:lnTo>
                    <a:pt x="2807" y="4913"/>
                  </a:lnTo>
                  <a:cubicBezTo>
                    <a:pt x="2857" y="3860"/>
                    <a:pt x="2832" y="2757"/>
                    <a:pt x="2406" y="1780"/>
                  </a:cubicBezTo>
                  <a:cubicBezTo>
                    <a:pt x="1980" y="827"/>
                    <a:pt x="1053" y="0"/>
                    <a:pt x="0" y="0"/>
                  </a:cubicBezTo>
                  <a:cubicBezTo>
                    <a:pt x="301" y="376"/>
                    <a:pt x="351" y="878"/>
                    <a:pt x="351" y="1354"/>
                  </a:cubicBezTo>
                  <a:cubicBezTo>
                    <a:pt x="326" y="1830"/>
                    <a:pt x="251" y="2306"/>
                    <a:pt x="276" y="2782"/>
                  </a:cubicBezTo>
                  <a:cubicBezTo>
                    <a:pt x="376" y="3935"/>
                    <a:pt x="1328" y="4963"/>
                    <a:pt x="2456" y="518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solidFill>
              <a:srgbClr val="FFA2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02900" y="2726225"/>
              <a:ext cx="77100" cy="109675"/>
            </a:xfrm>
            <a:custGeom>
              <a:avLst/>
              <a:gdLst/>
              <a:ahLst/>
              <a:cxnLst/>
              <a:rect l="l" t="t" r="r" b="b"/>
              <a:pathLst>
                <a:path w="3084" h="4387" fill="none" extrusionOk="0">
                  <a:moveTo>
                    <a:pt x="1655" y="251"/>
                  </a:moveTo>
                  <a:lnTo>
                    <a:pt x="803" y="0"/>
                  </a:lnTo>
                  <a:cubicBezTo>
                    <a:pt x="301" y="376"/>
                    <a:pt x="1" y="1003"/>
                    <a:pt x="1" y="1629"/>
                  </a:cubicBezTo>
                  <a:cubicBezTo>
                    <a:pt x="26" y="2256"/>
                    <a:pt x="352" y="2858"/>
                    <a:pt x="853" y="3208"/>
                  </a:cubicBezTo>
                  <a:cubicBezTo>
                    <a:pt x="1078" y="3359"/>
                    <a:pt x="1329" y="3484"/>
                    <a:pt x="1504" y="3660"/>
                  </a:cubicBezTo>
                  <a:cubicBezTo>
                    <a:pt x="1705" y="3860"/>
                    <a:pt x="1830" y="4136"/>
                    <a:pt x="1730" y="4386"/>
                  </a:cubicBezTo>
                  <a:cubicBezTo>
                    <a:pt x="2181" y="4010"/>
                    <a:pt x="2582" y="3559"/>
                    <a:pt x="2808" y="3033"/>
                  </a:cubicBezTo>
                  <a:cubicBezTo>
                    <a:pt x="3033" y="2507"/>
                    <a:pt x="3083" y="1905"/>
                    <a:pt x="2908" y="1354"/>
                  </a:cubicBezTo>
                  <a:cubicBezTo>
                    <a:pt x="2707" y="802"/>
                    <a:pt x="2231" y="351"/>
                    <a:pt x="1655" y="251"/>
                  </a:cubicBezTo>
                  <a:close/>
                </a:path>
              </a:pathLst>
            </a:custGeom>
            <a:noFill/>
            <a:ln w="10650" cap="rnd" cmpd="sng">
              <a:solidFill>
                <a:srgbClr val="4E261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029600" y="2712425"/>
              <a:ext cx="80850" cy="114075"/>
            </a:xfrm>
            <a:custGeom>
              <a:avLst/>
              <a:gdLst/>
              <a:ahLst/>
              <a:cxnLst/>
              <a:rect l="l" t="t" r="r" b="b"/>
              <a:pathLst>
                <a:path w="3234" h="4563" fill="none" extrusionOk="0">
                  <a:moveTo>
                    <a:pt x="2958" y="1"/>
                  </a:moveTo>
                  <a:lnTo>
                    <a:pt x="1454" y="176"/>
                  </a:lnTo>
                  <a:cubicBezTo>
                    <a:pt x="877" y="176"/>
                    <a:pt x="426" y="678"/>
                    <a:pt x="276" y="1229"/>
                  </a:cubicBezTo>
                  <a:cubicBezTo>
                    <a:pt x="126" y="1755"/>
                    <a:pt x="176" y="2332"/>
                    <a:pt x="226" y="2908"/>
                  </a:cubicBezTo>
                  <a:cubicBezTo>
                    <a:pt x="251" y="3460"/>
                    <a:pt x="276" y="4061"/>
                    <a:pt x="0" y="4562"/>
                  </a:cubicBezTo>
                  <a:cubicBezTo>
                    <a:pt x="1128" y="4061"/>
                    <a:pt x="2081" y="3184"/>
                    <a:pt x="2657" y="2081"/>
                  </a:cubicBezTo>
                  <a:cubicBezTo>
                    <a:pt x="3008" y="1455"/>
                    <a:pt x="3233" y="678"/>
                    <a:pt x="2958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2941250" y="2672325"/>
              <a:ext cx="124700" cy="72100"/>
            </a:xfrm>
            <a:custGeom>
              <a:avLst/>
              <a:gdLst/>
              <a:ahLst/>
              <a:cxnLst/>
              <a:rect l="l" t="t" r="r" b="b"/>
              <a:pathLst>
                <a:path w="4988" h="2884" fill="none" extrusionOk="0">
                  <a:moveTo>
                    <a:pt x="4988" y="427"/>
                  </a:moveTo>
                  <a:lnTo>
                    <a:pt x="4311" y="302"/>
                  </a:lnTo>
                  <a:cubicBezTo>
                    <a:pt x="3785" y="1"/>
                    <a:pt x="3108" y="101"/>
                    <a:pt x="2607" y="377"/>
                  </a:cubicBezTo>
                  <a:cubicBezTo>
                    <a:pt x="2081" y="678"/>
                    <a:pt x="1680" y="1129"/>
                    <a:pt x="1304" y="1580"/>
                  </a:cubicBezTo>
                  <a:cubicBezTo>
                    <a:pt x="903" y="2031"/>
                    <a:pt x="527" y="2507"/>
                    <a:pt x="0" y="2808"/>
                  </a:cubicBezTo>
                  <a:cubicBezTo>
                    <a:pt x="1003" y="2883"/>
                    <a:pt x="2031" y="2883"/>
                    <a:pt x="2983" y="2532"/>
                  </a:cubicBezTo>
                  <a:cubicBezTo>
                    <a:pt x="3935" y="2181"/>
                    <a:pt x="4762" y="1430"/>
                    <a:pt x="4988" y="4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2921825" y="2616575"/>
              <a:ext cx="127850" cy="60800"/>
            </a:xfrm>
            <a:custGeom>
              <a:avLst/>
              <a:gdLst/>
              <a:ahLst/>
              <a:cxnLst/>
              <a:rect l="l" t="t" r="r" b="b"/>
              <a:pathLst>
                <a:path w="5114" h="2432" fill="none" extrusionOk="0">
                  <a:moveTo>
                    <a:pt x="2306" y="2281"/>
                  </a:moveTo>
                  <a:cubicBezTo>
                    <a:pt x="3234" y="2431"/>
                    <a:pt x="4186" y="2030"/>
                    <a:pt x="5013" y="1554"/>
                  </a:cubicBezTo>
                  <a:lnTo>
                    <a:pt x="5113" y="802"/>
                  </a:lnTo>
                  <a:cubicBezTo>
                    <a:pt x="4963" y="426"/>
                    <a:pt x="4587" y="176"/>
                    <a:pt x="4186" y="101"/>
                  </a:cubicBezTo>
                  <a:cubicBezTo>
                    <a:pt x="3785" y="0"/>
                    <a:pt x="3359" y="76"/>
                    <a:pt x="2958" y="151"/>
                  </a:cubicBezTo>
                  <a:cubicBezTo>
                    <a:pt x="1955" y="326"/>
                    <a:pt x="953" y="602"/>
                    <a:pt x="0" y="978"/>
                  </a:cubicBezTo>
                  <a:cubicBezTo>
                    <a:pt x="702" y="1529"/>
                    <a:pt x="1429" y="2131"/>
                    <a:pt x="2306" y="228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2938750" y="2523850"/>
              <a:ext cx="131600" cy="97750"/>
            </a:xfrm>
            <a:custGeom>
              <a:avLst/>
              <a:gdLst/>
              <a:ahLst/>
              <a:cxnLst/>
              <a:rect l="l" t="t" r="r" b="b"/>
              <a:pathLst>
                <a:path w="5264" h="3910" fill="none" extrusionOk="0">
                  <a:moveTo>
                    <a:pt x="4587" y="3785"/>
                  </a:moveTo>
                  <a:lnTo>
                    <a:pt x="5163" y="3208"/>
                  </a:lnTo>
                  <a:cubicBezTo>
                    <a:pt x="5263" y="2907"/>
                    <a:pt x="5213" y="2556"/>
                    <a:pt x="5038" y="2256"/>
                  </a:cubicBezTo>
                  <a:cubicBezTo>
                    <a:pt x="4887" y="1955"/>
                    <a:pt x="4662" y="1704"/>
                    <a:pt x="4411" y="1504"/>
                  </a:cubicBezTo>
                  <a:cubicBezTo>
                    <a:pt x="3208" y="501"/>
                    <a:pt x="1554" y="226"/>
                    <a:pt x="0" y="0"/>
                  </a:cubicBezTo>
                  <a:cubicBezTo>
                    <a:pt x="476" y="927"/>
                    <a:pt x="978" y="1880"/>
                    <a:pt x="1730" y="2632"/>
                  </a:cubicBezTo>
                  <a:cubicBezTo>
                    <a:pt x="2481" y="3384"/>
                    <a:pt x="3534" y="3910"/>
                    <a:pt x="4587" y="3785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893000" y="2807050"/>
              <a:ext cx="255050" cy="115300"/>
            </a:xfrm>
            <a:custGeom>
              <a:avLst/>
              <a:gdLst/>
              <a:ahLst/>
              <a:cxnLst/>
              <a:rect l="l" t="t" r="r" b="b"/>
              <a:pathLst>
                <a:path w="10202" h="4612" fill="none" extrusionOk="0">
                  <a:moveTo>
                    <a:pt x="3184" y="251"/>
                  </a:moveTo>
                  <a:cubicBezTo>
                    <a:pt x="4562" y="0"/>
                    <a:pt x="6016" y="351"/>
                    <a:pt x="7219" y="1053"/>
                  </a:cubicBezTo>
                  <a:cubicBezTo>
                    <a:pt x="8422" y="1755"/>
                    <a:pt x="9399" y="2782"/>
                    <a:pt x="10201" y="3935"/>
                  </a:cubicBezTo>
                  <a:lnTo>
                    <a:pt x="10201" y="4612"/>
                  </a:lnTo>
                  <a:cubicBezTo>
                    <a:pt x="9625" y="4036"/>
                    <a:pt x="9023" y="3509"/>
                    <a:pt x="8296" y="3158"/>
                  </a:cubicBezTo>
                  <a:cubicBezTo>
                    <a:pt x="7570" y="2807"/>
                    <a:pt x="6692" y="2682"/>
                    <a:pt x="5940" y="2958"/>
                  </a:cubicBezTo>
                  <a:cubicBezTo>
                    <a:pt x="5464" y="3133"/>
                    <a:pt x="5063" y="3484"/>
                    <a:pt x="4562" y="3660"/>
                  </a:cubicBezTo>
                  <a:cubicBezTo>
                    <a:pt x="3986" y="3885"/>
                    <a:pt x="3309" y="3885"/>
                    <a:pt x="2707" y="3735"/>
                  </a:cubicBezTo>
                  <a:cubicBezTo>
                    <a:pt x="2081" y="3609"/>
                    <a:pt x="1479" y="3359"/>
                    <a:pt x="903" y="3083"/>
                  </a:cubicBezTo>
                  <a:cubicBezTo>
                    <a:pt x="602" y="2958"/>
                    <a:pt x="301" y="2833"/>
                    <a:pt x="1" y="2682"/>
                  </a:cubicBezTo>
                  <a:cubicBezTo>
                    <a:pt x="552" y="1404"/>
                    <a:pt x="1830" y="502"/>
                    <a:pt x="3184" y="2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3104775" y="2701150"/>
              <a:ext cx="75850" cy="553300"/>
            </a:xfrm>
            <a:custGeom>
              <a:avLst/>
              <a:gdLst/>
              <a:ahLst/>
              <a:cxnLst/>
              <a:rect l="l" t="t" r="r" b="b"/>
              <a:pathLst>
                <a:path w="3034" h="22132" fill="none" extrusionOk="0">
                  <a:moveTo>
                    <a:pt x="1254" y="1"/>
                  </a:moveTo>
                  <a:lnTo>
                    <a:pt x="1" y="1003"/>
                  </a:lnTo>
                  <a:cubicBezTo>
                    <a:pt x="1179" y="7194"/>
                    <a:pt x="1404" y="13560"/>
                    <a:pt x="678" y="19826"/>
                  </a:cubicBezTo>
                  <a:cubicBezTo>
                    <a:pt x="602" y="20302"/>
                    <a:pt x="552" y="20803"/>
                    <a:pt x="703" y="21279"/>
                  </a:cubicBezTo>
                  <a:cubicBezTo>
                    <a:pt x="853" y="21730"/>
                    <a:pt x="1304" y="22131"/>
                    <a:pt x="1780" y="22081"/>
                  </a:cubicBezTo>
                  <a:cubicBezTo>
                    <a:pt x="3033" y="14788"/>
                    <a:pt x="2858" y="7219"/>
                    <a:pt x="1254" y="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3132350" y="2724350"/>
              <a:ext cx="100900" cy="118450"/>
            </a:xfrm>
            <a:custGeom>
              <a:avLst/>
              <a:gdLst/>
              <a:ahLst/>
              <a:cxnLst/>
              <a:rect l="l" t="t" r="r" b="b"/>
              <a:pathLst>
                <a:path w="4036" h="4738" fill="none" extrusionOk="0">
                  <a:moveTo>
                    <a:pt x="552" y="151"/>
                  </a:moveTo>
                  <a:lnTo>
                    <a:pt x="326" y="526"/>
                  </a:lnTo>
                  <a:cubicBezTo>
                    <a:pt x="1" y="1053"/>
                    <a:pt x="151" y="1780"/>
                    <a:pt x="552" y="2281"/>
                  </a:cubicBezTo>
                  <a:cubicBezTo>
                    <a:pt x="928" y="2782"/>
                    <a:pt x="1479" y="3108"/>
                    <a:pt x="2031" y="3459"/>
                  </a:cubicBezTo>
                  <a:cubicBezTo>
                    <a:pt x="2557" y="3785"/>
                    <a:pt x="3108" y="4161"/>
                    <a:pt x="3384" y="4737"/>
                  </a:cubicBezTo>
                  <a:cubicBezTo>
                    <a:pt x="4011" y="3785"/>
                    <a:pt x="4036" y="2481"/>
                    <a:pt x="3434" y="1529"/>
                  </a:cubicBezTo>
                  <a:cubicBezTo>
                    <a:pt x="2858" y="577"/>
                    <a:pt x="1680" y="0"/>
                    <a:pt x="552" y="151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3178725" y="2677975"/>
              <a:ext cx="146000" cy="71450"/>
            </a:xfrm>
            <a:custGeom>
              <a:avLst/>
              <a:gdLst/>
              <a:ahLst/>
              <a:cxnLst/>
              <a:rect l="l" t="t" r="r" b="b"/>
              <a:pathLst>
                <a:path w="5840" h="2858" fill="none" extrusionOk="0">
                  <a:moveTo>
                    <a:pt x="3910" y="677"/>
                  </a:moveTo>
                  <a:cubicBezTo>
                    <a:pt x="3258" y="376"/>
                    <a:pt x="2607" y="101"/>
                    <a:pt x="1905" y="51"/>
                  </a:cubicBezTo>
                  <a:cubicBezTo>
                    <a:pt x="1203" y="1"/>
                    <a:pt x="426" y="226"/>
                    <a:pt x="0" y="777"/>
                  </a:cubicBezTo>
                  <a:lnTo>
                    <a:pt x="100" y="1504"/>
                  </a:lnTo>
                  <a:cubicBezTo>
                    <a:pt x="802" y="2331"/>
                    <a:pt x="1880" y="2833"/>
                    <a:pt x="2958" y="2858"/>
                  </a:cubicBezTo>
                  <a:cubicBezTo>
                    <a:pt x="4035" y="2858"/>
                    <a:pt x="5113" y="2381"/>
                    <a:pt x="5840" y="1554"/>
                  </a:cubicBezTo>
                  <a:cubicBezTo>
                    <a:pt x="5163" y="1354"/>
                    <a:pt x="4537" y="1003"/>
                    <a:pt x="3910" y="67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3190625" y="2615325"/>
              <a:ext cx="136000" cy="60175"/>
            </a:xfrm>
            <a:custGeom>
              <a:avLst/>
              <a:gdLst/>
              <a:ahLst/>
              <a:cxnLst/>
              <a:rect l="l" t="t" r="r" b="b"/>
              <a:pathLst>
                <a:path w="5440" h="2407" fill="none" extrusionOk="0">
                  <a:moveTo>
                    <a:pt x="401" y="1278"/>
                  </a:moveTo>
                  <a:lnTo>
                    <a:pt x="0" y="1454"/>
                  </a:lnTo>
                  <a:cubicBezTo>
                    <a:pt x="101" y="1855"/>
                    <a:pt x="427" y="2156"/>
                    <a:pt x="828" y="2281"/>
                  </a:cubicBezTo>
                  <a:cubicBezTo>
                    <a:pt x="1203" y="2406"/>
                    <a:pt x="1630" y="2406"/>
                    <a:pt x="2031" y="2331"/>
                  </a:cubicBezTo>
                  <a:cubicBezTo>
                    <a:pt x="3434" y="2106"/>
                    <a:pt x="4737" y="1228"/>
                    <a:pt x="5439" y="0"/>
                  </a:cubicBezTo>
                  <a:cubicBezTo>
                    <a:pt x="4587" y="251"/>
                    <a:pt x="3660" y="176"/>
                    <a:pt x="2782" y="226"/>
                  </a:cubicBezTo>
                  <a:cubicBezTo>
                    <a:pt x="1880" y="276"/>
                    <a:pt x="903" y="527"/>
                    <a:pt x="401" y="1278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81850" y="2551400"/>
              <a:ext cx="112175" cy="76475"/>
            </a:xfrm>
            <a:custGeom>
              <a:avLst/>
              <a:gdLst/>
              <a:ahLst/>
              <a:cxnLst/>
              <a:rect l="l" t="t" r="r" b="b"/>
              <a:pathLst>
                <a:path w="4487" h="3059" fill="none" extrusionOk="0">
                  <a:moveTo>
                    <a:pt x="26" y="2457"/>
                  </a:moveTo>
                  <a:lnTo>
                    <a:pt x="26" y="2833"/>
                  </a:lnTo>
                  <a:cubicBezTo>
                    <a:pt x="953" y="3058"/>
                    <a:pt x="1930" y="2733"/>
                    <a:pt x="2707" y="2181"/>
                  </a:cubicBezTo>
                  <a:cubicBezTo>
                    <a:pt x="3459" y="1605"/>
                    <a:pt x="4036" y="828"/>
                    <a:pt x="4487" y="1"/>
                  </a:cubicBezTo>
                  <a:cubicBezTo>
                    <a:pt x="3960" y="302"/>
                    <a:pt x="3334" y="377"/>
                    <a:pt x="2732" y="477"/>
                  </a:cubicBezTo>
                  <a:cubicBezTo>
                    <a:pt x="2106" y="577"/>
                    <a:pt x="1504" y="678"/>
                    <a:pt x="953" y="978"/>
                  </a:cubicBezTo>
                  <a:cubicBezTo>
                    <a:pt x="427" y="1279"/>
                    <a:pt x="1" y="1830"/>
                    <a:pt x="26" y="245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44875" y="2483100"/>
              <a:ext cx="100900" cy="108425"/>
            </a:xfrm>
            <a:custGeom>
              <a:avLst/>
              <a:gdLst/>
              <a:ahLst/>
              <a:cxnLst/>
              <a:rect l="l" t="t" r="r" b="b"/>
              <a:pathLst>
                <a:path w="4036" h="4337" fill="none" extrusionOk="0">
                  <a:moveTo>
                    <a:pt x="753" y="4186"/>
                  </a:moveTo>
                  <a:cubicBezTo>
                    <a:pt x="1730" y="4337"/>
                    <a:pt x="2683" y="3685"/>
                    <a:pt x="3209" y="2833"/>
                  </a:cubicBezTo>
                  <a:cubicBezTo>
                    <a:pt x="3710" y="1981"/>
                    <a:pt x="3886" y="978"/>
                    <a:pt x="4036" y="1"/>
                  </a:cubicBezTo>
                  <a:cubicBezTo>
                    <a:pt x="3359" y="176"/>
                    <a:pt x="2683" y="377"/>
                    <a:pt x="2056" y="678"/>
                  </a:cubicBezTo>
                  <a:cubicBezTo>
                    <a:pt x="1429" y="978"/>
                    <a:pt x="828" y="1430"/>
                    <a:pt x="477" y="2006"/>
                  </a:cubicBezTo>
                  <a:cubicBezTo>
                    <a:pt x="101" y="2608"/>
                    <a:pt x="1" y="3384"/>
                    <a:pt x="277" y="4036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082850" y="2436125"/>
              <a:ext cx="67700" cy="142250"/>
            </a:xfrm>
            <a:custGeom>
              <a:avLst/>
              <a:gdLst/>
              <a:ahLst/>
              <a:cxnLst/>
              <a:rect l="l" t="t" r="r" b="b"/>
              <a:pathLst>
                <a:path w="2708" h="5690" fill="none" extrusionOk="0">
                  <a:moveTo>
                    <a:pt x="1504" y="5690"/>
                  </a:moveTo>
                  <a:lnTo>
                    <a:pt x="1930" y="5589"/>
                  </a:lnTo>
                  <a:cubicBezTo>
                    <a:pt x="2331" y="4612"/>
                    <a:pt x="2707" y="3584"/>
                    <a:pt x="2657" y="2507"/>
                  </a:cubicBezTo>
                  <a:cubicBezTo>
                    <a:pt x="2607" y="1454"/>
                    <a:pt x="2031" y="351"/>
                    <a:pt x="1028" y="0"/>
                  </a:cubicBezTo>
                  <a:cubicBezTo>
                    <a:pt x="1179" y="451"/>
                    <a:pt x="1053" y="953"/>
                    <a:pt x="878" y="1379"/>
                  </a:cubicBezTo>
                  <a:cubicBezTo>
                    <a:pt x="702" y="1830"/>
                    <a:pt x="452" y="2231"/>
                    <a:pt x="301" y="2682"/>
                  </a:cubicBezTo>
                  <a:cubicBezTo>
                    <a:pt x="1" y="3810"/>
                    <a:pt x="502" y="5113"/>
                    <a:pt x="1504" y="569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3055275" y="2718075"/>
              <a:ext cx="75225" cy="110925"/>
            </a:xfrm>
            <a:custGeom>
              <a:avLst/>
              <a:gdLst/>
              <a:ahLst/>
              <a:cxnLst/>
              <a:rect l="l" t="t" r="r" b="b"/>
              <a:pathLst>
                <a:path w="3009" h="4437" fill="none" extrusionOk="0">
                  <a:moveTo>
                    <a:pt x="2231" y="527"/>
                  </a:moveTo>
                  <a:lnTo>
                    <a:pt x="1530" y="1"/>
                  </a:lnTo>
                  <a:cubicBezTo>
                    <a:pt x="928" y="176"/>
                    <a:pt x="427" y="652"/>
                    <a:pt x="201" y="1229"/>
                  </a:cubicBezTo>
                  <a:cubicBezTo>
                    <a:pt x="1" y="1830"/>
                    <a:pt x="76" y="2507"/>
                    <a:pt x="427" y="3033"/>
                  </a:cubicBezTo>
                  <a:cubicBezTo>
                    <a:pt x="577" y="3259"/>
                    <a:pt x="778" y="3434"/>
                    <a:pt x="878" y="3685"/>
                  </a:cubicBezTo>
                  <a:cubicBezTo>
                    <a:pt x="1003" y="3910"/>
                    <a:pt x="1028" y="4236"/>
                    <a:pt x="828" y="4437"/>
                  </a:cubicBezTo>
                  <a:cubicBezTo>
                    <a:pt x="1379" y="4236"/>
                    <a:pt x="1906" y="3960"/>
                    <a:pt x="2307" y="3559"/>
                  </a:cubicBezTo>
                  <a:cubicBezTo>
                    <a:pt x="2708" y="3133"/>
                    <a:pt x="2983" y="2582"/>
                    <a:pt x="3008" y="2006"/>
                  </a:cubicBezTo>
                  <a:cubicBezTo>
                    <a:pt x="3008" y="1429"/>
                    <a:pt x="2733" y="828"/>
                    <a:pt x="2231" y="527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970700" y="2684250"/>
              <a:ext cx="109675" cy="94000"/>
            </a:xfrm>
            <a:custGeom>
              <a:avLst/>
              <a:gdLst/>
              <a:ahLst/>
              <a:cxnLst/>
              <a:rect l="l" t="t" r="r" b="b"/>
              <a:pathLst>
                <a:path w="4387" h="3760" fill="none" extrusionOk="0">
                  <a:moveTo>
                    <a:pt x="4361" y="552"/>
                  </a:moveTo>
                  <a:lnTo>
                    <a:pt x="2908" y="201"/>
                  </a:lnTo>
                  <a:cubicBezTo>
                    <a:pt x="2381" y="0"/>
                    <a:pt x="1780" y="301"/>
                    <a:pt x="1429" y="752"/>
                  </a:cubicBezTo>
                  <a:cubicBezTo>
                    <a:pt x="1078" y="1203"/>
                    <a:pt x="953" y="1755"/>
                    <a:pt x="777" y="2306"/>
                  </a:cubicBezTo>
                  <a:cubicBezTo>
                    <a:pt x="627" y="2832"/>
                    <a:pt x="426" y="3384"/>
                    <a:pt x="0" y="3760"/>
                  </a:cubicBezTo>
                  <a:cubicBezTo>
                    <a:pt x="1228" y="3709"/>
                    <a:pt x="2431" y="3208"/>
                    <a:pt x="3359" y="2406"/>
                  </a:cubicBezTo>
                  <a:cubicBezTo>
                    <a:pt x="3910" y="1930"/>
                    <a:pt x="4386" y="1278"/>
                    <a:pt x="4361" y="552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918075" y="2632850"/>
              <a:ext cx="137225" cy="55800"/>
            </a:xfrm>
            <a:custGeom>
              <a:avLst/>
              <a:gdLst/>
              <a:ahLst/>
              <a:cxnLst/>
              <a:rect l="l" t="t" r="r" b="b"/>
              <a:pathLst>
                <a:path w="5489" h="2232" fill="none" extrusionOk="0">
                  <a:moveTo>
                    <a:pt x="5489" y="1004"/>
                  </a:moveTo>
                  <a:lnTo>
                    <a:pt x="4887" y="628"/>
                  </a:lnTo>
                  <a:cubicBezTo>
                    <a:pt x="4511" y="151"/>
                    <a:pt x="3860" y="1"/>
                    <a:pt x="3283" y="101"/>
                  </a:cubicBezTo>
                  <a:cubicBezTo>
                    <a:pt x="2682" y="176"/>
                    <a:pt x="2156" y="452"/>
                    <a:pt x="1629" y="753"/>
                  </a:cubicBezTo>
                  <a:cubicBezTo>
                    <a:pt x="1103" y="1029"/>
                    <a:pt x="577" y="1329"/>
                    <a:pt x="0" y="1430"/>
                  </a:cubicBezTo>
                  <a:cubicBezTo>
                    <a:pt x="902" y="1856"/>
                    <a:pt x="1880" y="2232"/>
                    <a:pt x="2882" y="2232"/>
                  </a:cubicBezTo>
                  <a:cubicBezTo>
                    <a:pt x="3885" y="2232"/>
                    <a:pt x="4937" y="1831"/>
                    <a:pt x="5489" y="100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35600" y="2567075"/>
              <a:ext cx="120950" cy="62675"/>
            </a:xfrm>
            <a:custGeom>
              <a:avLst/>
              <a:gdLst/>
              <a:ahLst/>
              <a:cxnLst/>
              <a:rect l="l" t="t" r="r" b="b"/>
              <a:pathLst>
                <a:path w="4838" h="2507" fill="none" extrusionOk="0">
                  <a:moveTo>
                    <a:pt x="1680" y="2030"/>
                  </a:moveTo>
                  <a:cubicBezTo>
                    <a:pt x="2507" y="2507"/>
                    <a:pt x="3535" y="2482"/>
                    <a:pt x="4462" y="2306"/>
                  </a:cubicBezTo>
                  <a:lnTo>
                    <a:pt x="4838" y="1655"/>
                  </a:lnTo>
                  <a:cubicBezTo>
                    <a:pt x="4838" y="1254"/>
                    <a:pt x="4562" y="878"/>
                    <a:pt x="4211" y="652"/>
                  </a:cubicBezTo>
                  <a:cubicBezTo>
                    <a:pt x="3886" y="426"/>
                    <a:pt x="3460" y="351"/>
                    <a:pt x="3059" y="276"/>
                  </a:cubicBezTo>
                  <a:cubicBezTo>
                    <a:pt x="2056" y="76"/>
                    <a:pt x="1028" y="0"/>
                    <a:pt x="1" y="0"/>
                  </a:cubicBezTo>
                  <a:cubicBezTo>
                    <a:pt x="452" y="777"/>
                    <a:pt x="903" y="1579"/>
                    <a:pt x="1680" y="2030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2992625" y="2463700"/>
              <a:ext cx="99025" cy="129075"/>
            </a:xfrm>
            <a:custGeom>
              <a:avLst/>
              <a:gdLst/>
              <a:ahLst/>
              <a:cxnLst/>
              <a:rect l="l" t="t" r="r" b="b"/>
              <a:pathLst>
                <a:path w="3961" h="5163" fill="none" extrusionOk="0">
                  <a:moveTo>
                    <a:pt x="2933" y="5163"/>
                  </a:moveTo>
                  <a:lnTo>
                    <a:pt x="3710" y="4837"/>
                  </a:lnTo>
                  <a:cubicBezTo>
                    <a:pt x="3910" y="4561"/>
                    <a:pt x="3961" y="4211"/>
                    <a:pt x="3935" y="3885"/>
                  </a:cubicBezTo>
                  <a:cubicBezTo>
                    <a:pt x="3885" y="3559"/>
                    <a:pt x="3760" y="3258"/>
                    <a:pt x="3610" y="2957"/>
                  </a:cubicBezTo>
                  <a:cubicBezTo>
                    <a:pt x="2833" y="1579"/>
                    <a:pt x="1379" y="752"/>
                    <a:pt x="1" y="0"/>
                  </a:cubicBezTo>
                  <a:cubicBezTo>
                    <a:pt x="126" y="1053"/>
                    <a:pt x="251" y="2105"/>
                    <a:pt x="702" y="3083"/>
                  </a:cubicBezTo>
                  <a:cubicBezTo>
                    <a:pt x="1128" y="4035"/>
                    <a:pt x="1905" y="4912"/>
                    <a:pt x="2933" y="5163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solidFill>
              <a:srgbClr val="8E43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026450" y="2548275"/>
              <a:ext cx="202425" cy="203025"/>
            </a:xfrm>
            <a:custGeom>
              <a:avLst/>
              <a:gdLst/>
              <a:ahLst/>
              <a:cxnLst/>
              <a:rect l="l" t="t" r="r" b="b"/>
              <a:pathLst>
                <a:path w="8097" h="8121" fill="none" extrusionOk="0">
                  <a:moveTo>
                    <a:pt x="7821" y="3559"/>
                  </a:moveTo>
                  <a:cubicBezTo>
                    <a:pt x="8096" y="5640"/>
                    <a:pt x="6643" y="7569"/>
                    <a:pt x="4562" y="7845"/>
                  </a:cubicBezTo>
                  <a:cubicBezTo>
                    <a:pt x="2457" y="8121"/>
                    <a:pt x="552" y="6642"/>
                    <a:pt x="277" y="4562"/>
                  </a:cubicBezTo>
                  <a:cubicBezTo>
                    <a:pt x="1" y="2457"/>
                    <a:pt x="1455" y="552"/>
                    <a:pt x="3560" y="276"/>
                  </a:cubicBezTo>
                  <a:cubicBezTo>
                    <a:pt x="5640" y="1"/>
                    <a:pt x="7545" y="1479"/>
                    <a:pt x="7821" y="3559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solidFill>
              <a:srgbClr val="FBE6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69950" y="2846525"/>
              <a:ext cx="70200" cy="64550"/>
            </a:xfrm>
            <a:custGeom>
              <a:avLst/>
              <a:gdLst/>
              <a:ahLst/>
              <a:cxnLst/>
              <a:rect l="l" t="t" r="r" b="b"/>
              <a:pathLst>
                <a:path w="2808" h="2582" fill="none" extrusionOk="0">
                  <a:moveTo>
                    <a:pt x="1178" y="2557"/>
                  </a:moveTo>
                  <a:cubicBezTo>
                    <a:pt x="1178" y="2582"/>
                    <a:pt x="2807" y="1705"/>
                    <a:pt x="1955" y="652"/>
                  </a:cubicBezTo>
                  <a:cubicBezTo>
                    <a:pt x="1955" y="652"/>
                    <a:pt x="1379" y="0"/>
                    <a:pt x="0" y="1354"/>
                  </a:cubicBez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000775" y="2842125"/>
              <a:ext cx="228100" cy="260075"/>
            </a:xfrm>
            <a:custGeom>
              <a:avLst/>
              <a:gdLst/>
              <a:ahLst/>
              <a:cxnLst/>
              <a:rect l="l" t="t" r="r" b="b"/>
              <a:pathLst>
                <a:path w="9124" h="10403" extrusionOk="0">
                  <a:moveTo>
                    <a:pt x="4136" y="176"/>
                  </a:moveTo>
                  <a:lnTo>
                    <a:pt x="2833" y="928"/>
                  </a:lnTo>
                  <a:cubicBezTo>
                    <a:pt x="552" y="2307"/>
                    <a:pt x="777" y="5841"/>
                    <a:pt x="777" y="5841"/>
                  </a:cubicBezTo>
                  <a:lnTo>
                    <a:pt x="777" y="5841"/>
                  </a:lnTo>
                  <a:lnTo>
                    <a:pt x="0" y="6217"/>
                  </a:lnTo>
                  <a:lnTo>
                    <a:pt x="2131" y="10402"/>
                  </a:lnTo>
                  <a:lnTo>
                    <a:pt x="3534" y="9525"/>
                  </a:lnTo>
                  <a:cubicBezTo>
                    <a:pt x="4086" y="9174"/>
                    <a:pt x="4437" y="8598"/>
                    <a:pt x="4537" y="7946"/>
                  </a:cubicBezTo>
                  <a:lnTo>
                    <a:pt x="4537" y="7946"/>
                  </a:lnTo>
                  <a:lnTo>
                    <a:pt x="4687" y="6718"/>
                  </a:lnTo>
                  <a:cubicBezTo>
                    <a:pt x="5063" y="5615"/>
                    <a:pt x="6341" y="6016"/>
                    <a:pt x="6341" y="6016"/>
                  </a:cubicBezTo>
                  <a:lnTo>
                    <a:pt x="6341" y="6016"/>
                  </a:lnTo>
                  <a:lnTo>
                    <a:pt x="5865" y="6066"/>
                  </a:lnTo>
                  <a:cubicBezTo>
                    <a:pt x="5589" y="6066"/>
                    <a:pt x="5339" y="6191"/>
                    <a:pt x="5163" y="6417"/>
                  </a:cubicBezTo>
                  <a:lnTo>
                    <a:pt x="5163" y="6417"/>
                  </a:lnTo>
                  <a:cubicBezTo>
                    <a:pt x="4687" y="7069"/>
                    <a:pt x="5013" y="7269"/>
                    <a:pt x="5464" y="7319"/>
                  </a:cubicBezTo>
                  <a:lnTo>
                    <a:pt x="5464" y="7319"/>
                  </a:lnTo>
                  <a:cubicBezTo>
                    <a:pt x="5990" y="7394"/>
                    <a:pt x="6517" y="7219"/>
                    <a:pt x="6968" y="6918"/>
                  </a:cubicBezTo>
                  <a:lnTo>
                    <a:pt x="6968" y="6918"/>
                  </a:lnTo>
                  <a:lnTo>
                    <a:pt x="7645" y="6417"/>
                  </a:lnTo>
                  <a:cubicBezTo>
                    <a:pt x="8422" y="5790"/>
                    <a:pt x="7519" y="4763"/>
                    <a:pt x="7519" y="4763"/>
                  </a:cubicBezTo>
                  <a:lnTo>
                    <a:pt x="7519" y="4763"/>
                  </a:lnTo>
                  <a:cubicBezTo>
                    <a:pt x="8071" y="4287"/>
                    <a:pt x="7820" y="3785"/>
                    <a:pt x="7820" y="3785"/>
                  </a:cubicBezTo>
                  <a:lnTo>
                    <a:pt x="7820" y="3785"/>
                  </a:lnTo>
                  <a:cubicBezTo>
                    <a:pt x="8396" y="3610"/>
                    <a:pt x="8121" y="3034"/>
                    <a:pt x="8121" y="3034"/>
                  </a:cubicBezTo>
                  <a:lnTo>
                    <a:pt x="8121" y="3034"/>
                  </a:lnTo>
                  <a:lnTo>
                    <a:pt x="7369" y="1680"/>
                  </a:lnTo>
                  <a:cubicBezTo>
                    <a:pt x="7294" y="1530"/>
                    <a:pt x="7168" y="1430"/>
                    <a:pt x="7018" y="1404"/>
                  </a:cubicBezTo>
                  <a:lnTo>
                    <a:pt x="7018" y="1404"/>
                  </a:lnTo>
                  <a:cubicBezTo>
                    <a:pt x="9048" y="1254"/>
                    <a:pt x="9123" y="176"/>
                    <a:pt x="9123" y="176"/>
                  </a:cubicBezTo>
                  <a:lnTo>
                    <a:pt x="9123" y="176"/>
                  </a:lnTo>
                  <a:lnTo>
                    <a:pt x="4838" y="1"/>
                  </a:lnTo>
                  <a:cubicBezTo>
                    <a:pt x="4838" y="1"/>
                    <a:pt x="4812" y="1"/>
                    <a:pt x="4787" y="1"/>
                  </a:cubicBezTo>
                  <a:lnTo>
                    <a:pt x="4787" y="1"/>
                  </a:lnTo>
                  <a:cubicBezTo>
                    <a:pt x="4562" y="1"/>
                    <a:pt x="4336" y="51"/>
                    <a:pt x="4136" y="176"/>
                  </a:cubicBezTo>
                </a:path>
              </a:pathLst>
            </a:custGeom>
            <a:solidFill>
              <a:srgbClr val="FDC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000775" y="2841500"/>
              <a:ext cx="228100" cy="260700"/>
            </a:xfrm>
            <a:custGeom>
              <a:avLst/>
              <a:gdLst/>
              <a:ahLst/>
              <a:cxnLst/>
              <a:rect l="l" t="t" r="r" b="b"/>
              <a:pathLst>
                <a:path w="9124" h="10428" fill="none" extrusionOk="0">
                  <a:moveTo>
                    <a:pt x="0" y="6242"/>
                  </a:moveTo>
                  <a:lnTo>
                    <a:pt x="777" y="5866"/>
                  </a:lnTo>
                  <a:cubicBezTo>
                    <a:pt x="777" y="5866"/>
                    <a:pt x="552" y="2332"/>
                    <a:pt x="2833" y="928"/>
                  </a:cubicBezTo>
                  <a:lnTo>
                    <a:pt x="4136" y="201"/>
                  </a:lnTo>
                  <a:cubicBezTo>
                    <a:pt x="4361" y="76"/>
                    <a:pt x="4587" y="1"/>
                    <a:pt x="4838" y="26"/>
                  </a:cubicBezTo>
                  <a:lnTo>
                    <a:pt x="9123" y="201"/>
                  </a:lnTo>
                  <a:cubicBezTo>
                    <a:pt x="9123" y="201"/>
                    <a:pt x="8998" y="1830"/>
                    <a:pt x="5289" y="1329"/>
                  </a:cubicBezTo>
                  <a:lnTo>
                    <a:pt x="6843" y="1379"/>
                  </a:lnTo>
                  <a:cubicBezTo>
                    <a:pt x="7068" y="1404"/>
                    <a:pt x="7269" y="1505"/>
                    <a:pt x="7369" y="1705"/>
                  </a:cubicBezTo>
                  <a:lnTo>
                    <a:pt x="8121" y="3059"/>
                  </a:lnTo>
                  <a:cubicBezTo>
                    <a:pt x="8121" y="3059"/>
                    <a:pt x="8396" y="3635"/>
                    <a:pt x="7820" y="3810"/>
                  </a:cubicBezTo>
                  <a:cubicBezTo>
                    <a:pt x="7820" y="3810"/>
                    <a:pt x="8071" y="4312"/>
                    <a:pt x="7519" y="4788"/>
                  </a:cubicBezTo>
                  <a:cubicBezTo>
                    <a:pt x="7519" y="4788"/>
                    <a:pt x="8422" y="5815"/>
                    <a:pt x="7645" y="6442"/>
                  </a:cubicBezTo>
                  <a:lnTo>
                    <a:pt x="6968" y="6943"/>
                  </a:lnTo>
                  <a:cubicBezTo>
                    <a:pt x="6517" y="7244"/>
                    <a:pt x="5990" y="7419"/>
                    <a:pt x="5464" y="7344"/>
                  </a:cubicBezTo>
                  <a:cubicBezTo>
                    <a:pt x="5013" y="7294"/>
                    <a:pt x="4687" y="7094"/>
                    <a:pt x="5163" y="6442"/>
                  </a:cubicBezTo>
                  <a:cubicBezTo>
                    <a:pt x="5339" y="6216"/>
                    <a:pt x="5589" y="6091"/>
                    <a:pt x="5865" y="6091"/>
                  </a:cubicBezTo>
                  <a:lnTo>
                    <a:pt x="6341" y="6041"/>
                  </a:lnTo>
                  <a:cubicBezTo>
                    <a:pt x="6341" y="6041"/>
                    <a:pt x="5063" y="5640"/>
                    <a:pt x="4687" y="6743"/>
                  </a:cubicBezTo>
                  <a:lnTo>
                    <a:pt x="4537" y="7971"/>
                  </a:lnTo>
                  <a:cubicBezTo>
                    <a:pt x="4437" y="8623"/>
                    <a:pt x="4086" y="9199"/>
                    <a:pt x="3534" y="9550"/>
                  </a:cubicBezTo>
                  <a:lnTo>
                    <a:pt x="2131" y="10427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2475075" y="2698025"/>
              <a:ext cx="578975" cy="599650"/>
            </a:xfrm>
            <a:custGeom>
              <a:avLst/>
              <a:gdLst/>
              <a:ahLst/>
              <a:cxnLst/>
              <a:rect l="l" t="t" r="r" b="b"/>
              <a:pathLst>
                <a:path w="23159" h="23986" extrusionOk="0">
                  <a:moveTo>
                    <a:pt x="3936" y="126"/>
                  </a:moveTo>
                  <a:cubicBezTo>
                    <a:pt x="3810" y="151"/>
                    <a:pt x="3685" y="176"/>
                    <a:pt x="3535" y="226"/>
                  </a:cubicBezTo>
                  <a:lnTo>
                    <a:pt x="3535" y="226"/>
                  </a:lnTo>
                  <a:cubicBezTo>
                    <a:pt x="3234" y="301"/>
                    <a:pt x="2908" y="452"/>
                    <a:pt x="2607" y="602"/>
                  </a:cubicBezTo>
                  <a:lnTo>
                    <a:pt x="2607" y="602"/>
                  </a:lnTo>
                  <a:cubicBezTo>
                    <a:pt x="928" y="1504"/>
                    <a:pt x="1" y="3209"/>
                    <a:pt x="1" y="4963"/>
                  </a:cubicBezTo>
                  <a:lnTo>
                    <a:pt x="1" y="4963"/>
                  </a:lnTo>
                  <a:cubicBezTo>
                    <a:pt x="1" y="5815"/>
                    <a:pt x="226" y="6667"/>
                    <a:pt x="677" y="7444"/>
                  </a:cubicBezTo>
                  <a:lnTo>
                    <a:pt x="677" y="7444"/>
                  </a:lnTo>
                  <a:lnTo>
                    <a:pt x="6041" y="19550"/>
                  </a:lnTo>
                  <a:cubicBezTo>
                    <a:pt x="7971" y="23986"/>
                    <a:pt x="12231" y="23359"/>
                    <a:pt x="14011" y="22106"/>
                  </a:cubicBezTo>
                  <a:lnTo>
                    <a:pt x="14011" y="22106"/>
                  </a:lnTo>
                  <a:lnTo>
                    <a:pt x="23134" y="16191"/>
                  </a:lnTo>
                  <a:lnTo>
                    <a:pt x="23159" y="16166"/>
                  </a:lnTo>
                  <a:lnTo>
                    <a:pt x="23084" y="16016"/>
                  </a:lnTo>
                  <a:lnTo>
                    <a:pt x="22683" y="15264"/>
                  </a:lnTo>
                  <a:lnTo>
                    <a:pt x="22607" y="15113"/>
                  </a:lnTo>
                  <a:lnTo>
                    <a:pt x="21003" y="11981"/>
                  </a:lnTo>
                  <a:lnTo>
                    <a:pt x="13760" y="13760"/>
                  </a:lnTo>
                  <a:lnTo>
                    <a:pt x="9575" y="3209"/>
                  </a:lnTo>
                  <a:cubicBezTo>
                    <a:pt x="8823" y="1204"/>
                    <a:pt x="6943" y="1"/>
                    <a:pt x="4963" y="1"/>
                  </a:cubicBezTo>
                  <a:lnTo>
                    <a:pt x="4963" y="1"/>
                  </a:lnTo>
                  <a:cubicBezTo>
                    <a:pt x="4612" y="1"/>
                    <a:pt x="4286" y="51"/>
                    <a:pt x="3936" y="12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2475075" y="2688625"/>
              <a:ext cx="578975" cy="609050"/>
            </a:xfrm>
            <a:custGeom>
              <a:avLst/>
              <a:gdLst/>
              <a:ahLst/>
              <a:cxnLst/>
              <a:rect l="l" t="t" r="r" b="b"/>
              <a:pathLst>
                <a:path w="23159" h="24362" fill="none" extrusionOk="0">
                  <a:moveTo>
                    <a:pt x="23159" y="16542"/>
                  </a:moveTo>
                  <a:lnTo>
                    <a:pt x="23134" y="16567"/>
                  </a:lnTo>
                  <a:lnTo>
                    <a:pt x="14011" y="22482"/>
                  </a:lnTo>
                  <a:cubicBezTo>
                    <a:pt x="12231" y="23735"/>
                    <a:pt x="7971" y="24362"/>
                    <a:pt x="6041" y="19926"/>
                  </a:cubicBezTo>
                  <a:lnTo>
                    <a:pt x="677" y="7820"/>
                  </a:lnTo>
                  <a:cubicBezTo>
                    <a:pt x="226" y="7043"/>
                    <a:pt x="1" y="6191"/>
                    <a:pt x="1" y="5339"/>
                  </a:cubicBezTo>
                  <a:cubicBezTo>
                    <a:pt x="1" y="3585"/>
                    <a:pt x="928" y="1880"/>
                    <a:pt x="2607" y="978"/>
                  </a:cubicBezTo>
                  <a:cubicBezTo>
                    <a:pt x="2908" y="828"/>
                    <a:pt x="3234" y="677"/>
                    <a:pt x="3535" y="602"/>
                  </a:cubicBezTo>
                  <a:cubicBezTo>
                    <a:pt x="3685" y="552"/>
                    <a:pt x="3810" y="527"/>
                    <a:pt x="3936" y="502"/>
                  </a:cubicBezTo>
                  <a:cubicBezTo>
                    <a:pt x="6266" y="1"/>
                    <a:pt x="8698" y="1254"/>
                    <a:pt x="9575" y="3585"/>
                  </a:cubicBezTo>
                  <a:lnTo>
                    <a:pt x="13760" y="14136"/>
                  </a:lnTo>
                  <a:lnTo>
                    <a:pt x="21003" y="12357"/>
                  </a:lnTo>
                  <a:lnTo>
                    <a:pt x="22607" y="15489"/>
                  </a:lnTo>
                  <a:lnTo>
                    <a:pt x="22683" y="15640"/>
                  </a:lnTo>
                  <a:lnTo>
                    <a:pt x="23084" y="16392"/>
                  </a:lnTo>
                  <a:close/>
                </a:path>
              </a:pathLst>
            </a:custGeom>
            <a:noFill/>
            <a:ln w="10650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2401775" y="2275100"/>
              <a:ext cx="211800" cy="211800"/>
            </a:xfrm>
            <a:custGeom>
              <a:avLst/>
              <a:gdLst/>
              <a:ahLst/>
              <a:cxnLst/>
              <a:rect l="l" t="t" r="r" b="b"/>
              <a:pathLst>
                <a:path w="8472" h="8472" extrusionOk="0">
                  <a:moveTo>
                    <a:pt x="7995" y="5088"/>
                  </a:moveTo>
                  <a:cubicBezTo>
                    <a:pt x="7544" y="7168"/>
                    <a:pt x="5464" y="8471"/>
                    <a:pt x="3384" y="7995"/>
                  </a:cubicBezTo>
                  <a:cubicBezTo>
                    <a:pt x="1304" y="7519"/>
                    <a:pt x="0" y="5464"/>
                    <a:pt x="477" y="3384"/>
                  </a:cubicBezTo>
                  <a:cubicBezTo>
                    <a:pt x="953" y="1303"/>
                    <a:pt x="3008" y="0"/>
                    <a:pt x="5088" y="476"/>
                  </a:cubicBezTo>
                  <a:cubicBezTo>
                    <a:pt x="7168" y="927"/>
                    <a:pt x="8472" y="3008"/>
                    <a:pt x="7995" y="5088"/>
                  </a:cubicBezTo>
                  <a:close/>
                </a:path>
              </a:pathLst>
            </a:custGeom>
            <a:solidFill>
              <a:srgbClr val="FFA7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7" name="Google Shape;4357;p57"/>
          <p:cNvSpPr/>
          <p:nvPr/>
        </p:nvSpPr>
        <p:spPr>
          <a:xfrm flipH="1">
            <a:off x="213894" y="878421"/>
            <a:ext cx="1466460" cy="699120"/>
          </a:xfrm>
          <a:custGeom>
            <a:avLst/>
            <a:gdLst/>
            <a:ahLst/>
            <a:cxnLst/>
            <a:rect l="l" t="t" r="r" b="b"/>
            <a:pathLst>
              <a:path w="70603" h="23309" extrusionOk="0">
                <a:moveTo>
                  <a:pt x="23209" y="2532"/>
                </a:moveTo>
                <a:cubicBezTo>
                  <a:pt x="22081" y="4111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29" y="6968"/>
                  <a:pt x="20302" y="6141"/>
                  <a:pt x="19174" y="5765"/>
                </a:cubicBezTo>
                <a:lnTo>
                  <a:pt x="19174" y="5765"/>
                </a:lnTo>
                <a:cubicBezTo>
                  <a:pt x="16918" y="5038"/>
                  <a:pt x="14312" y="6141"/>
                  <a:pt x="12883" y="8045"/>
                </a:cubicBezTo>
                <a:lnTo>
                  <a:pt x="12883" y="8045"/>
                </a:lnTo>
                <a:cubicBezTo>
                  <a:pt x="11705" y="9650"/>
                  <a:pt x="11279" y="11730"/>
                  <a:pt x="11404" y="13735"/>
                </a:cubicBezTo>
                <a:lnTo>
                  <a:pt x="11404" y="13735"/>
                </a:lnTo>
                <a:cubicBezTo>
                  <a:pt x="11053" y="12532"/>
                  <a:pt x="10001" y="11504"/>
                  <a:pt x="8748" y="11153"/>
                </a:cubicBezTo>
                <a:lnTo>
                  <a:pt x="8748" y="11153"/>
                </a:lnTo>
                <a:cubicBezTo>
                  <a:pt x="7119" y="10727"/>
                  <a:pt x="5364" y="11329"/>
                  <a:pt x="4111" y="12482"/>
                </a:cubicBezTo>
                <a:lnTo>
                  <a:pt x="4111" y="12482"/>
                </a:lnTo>
                <a:cubicBezTo>
                  <a:pt x="4011" y="12582"/>
                  <a:pt x="3911" y="12682"/>
                  <a:pt x="3810" y="12782"/>
                </a:cubicBezTo>
                <a:lnTo>
                  <a:pt x="3810" y="12782"/>
                </a:lnTo>
                <a:cubicBezTo>
                  <a:pt x="1" y="16717"/>
                  <a:pt x="2983" y="23309"/>
                  <a:pt x="8422" y="23309"/>
                </a:cubicBezTo>
                <a:lnTo>
                  <a:pt x="8422" y="23309"/>
                </a:lnTo>
                <a:lnTo>
                  <a:pt x="37570" y="23309"/>
                </a:lnTo>
                <a:lnTo>
                  <a:pt x="51304" y="23309"/>
                </a:lnTo>
                <a:lnTo>
                  <a:pt x="67846" y="23309"/>
                </a:lnTo>
                <a:cubicBezTo>
                  <a:pt x="69826" y="23309"/>
                  <a:pt x="70603" y="20652"/>
                  <a:pt x="68898" y="19625"/>
                </a:cubicBezTo>
                <a:lnTo>
                  <a:pt x="68898" y="19625"/>
                </a:lnTo>
                <a:lnTo>
                  <a:pt x="68873" y="19599"/>
                </a:lnTo>
                <a:cubicBezTo>
                  <a:pt x="67645" y="18898"/>
                  <a:pt x="65916" y="19223"/>
                  <a:pt x="65039" y="20351"/>
                </a:cubicBezTo>
                <a:lnTo>
                  <a:pt x="65039" y="20351"/>
                </a:lnTo>
                <a:cubicBezTo>
                  <a:pt x="65390" y="18797"/>
                  <a:pt x="64362" y="17093"/>
                  <a:pt x="62833" y="16667"/>
                </a:cubicBezTo>
                <a:lnTo>
                  <a:pt x="62833" y="16667"/>
                </a:lnTo>
                <a:cubicBezTo>
                  <a:pt x="61555" y="16316"/>
                  <a:pt x="60101" y="16893"/>
                  <a:pt x="59375" y="17995"/>
                </a:cubicBezTo>
                <a:lnTo>
                  <a:pt x="59375" y="17995"/>
                </a:lnTo>
                <a:cubicBezTo>
                  <a:pt x="59776" y="16893"/>
                  <a:pt x="59550" y="15564"/>
                  <a:pt x="58723" y="14712"/>
                </a:cubicBezTo>
                <a:lnTo>
                  <a:pt x="58723" y="14712"/>
                </a:lnTo>
                <a:cubicBezTo>
                  <a:pt x="57720" y="13710"/>
                  <a:pt x="55966" y="13534"/>
                  <a:pt x="54813" y="14386"/>
                </a:cubicBezTo>
                <a:lnTo>
                  <a:pt x="54813" y="14386"/>
                </a:lnTo>
                <a:cubicBezTo>
                  <a:pt x="56542" y="12632"/>
                  <a:pt x="56417" y="9399"/>
                  <a:pt x="54537" y="7820"/>
                </a:cubicBezTo>
                <a:lnTo>
                  <a:pt x="54537" y="7820"/>
                </a:lnTo>
                <a:cubicBezTo>
                  <a:pt x="52658" y="6241"/>
                  <a:pt x="49450" y="6642"/>
                  <a:pt x="48021" y="8647"/>
                </a:cubicBezTo>
                <a:lnTo>
                  <a:pt x="48021" y="8647"/>
                </a:lnTo>
                <a:cubicBezTo>
                  <a:pt x="47219" y="9750"/>
                  <a:pt x="46994" y="11103"/>
                  <a:pt x="46994" y="12507"/>
                </a:cubicBezTo>
                <a:lnTo>
                  <a:pt x="46994" y="12507"/>
                </a:lnTo>
                <a:cubicBezTo>
                  <a:pt x="46618" y="11780"/>
                  <a:pt x="45966" y="11178"/>
                  <a:pt x="45164" y="10928"/>
                </a:cubicBezTo>
                <a:lnTo>
                  <a:pt x="45164" y="10928"/>
                </a:lnTo>
                <a:cubicBezTo>
                  <a:pt x="43560" y="10401"/>
                  <a:pt x="41730" y="11178"/>
                  <a:pt x="40728" y="12532"/>
                </a:cubicBezTo>
                <a:lnTo>
                  <a:pt x="40728" y="12532"/>
                </a:lnTo>
                <a:cubicBezTo>
                  <a:pt x="40151" y="13334"/>
                  <a:pt x="39826" y="14286"/>
                  <a:pt x="39700" y="15264"/>
                </a:cubicBezTo>
                <a:lnTo>
                  <a:pt x="39700" y="15264"/>
                </a:lnTo>
                <a:cubicBezTo>
                  <a:pt x="39575" y="15414"/>
                  <a:pt x="39425" y="15589"/>
                  <a:pt x="39299" y="15765"/>
                </a:cubicBezTo>
                <a:lnTo>
                  <a:pt x="39299" y="15765"/>
                </a:lnTo>
                <a:cubicBezTo>
                  <a:pt x="39876" y="14211"/>
                  <a:pt x="39550" y="12331"/>
                  <a:pt x="38372" y="11153"/>
                </a:cubicBezTo>
                <a:lnTo>
                  <a:pt x="38372" y="11153"/>
                </a:lnTo>
                <a:cubicBezTo>
                  <a:pt x="36968" y="9700"/>
                  <a:pt x="34487" y="9474"/>
                  <a:pt x="32858" y="10677"/>
                </a:cubicBezTo>
                <a:lnTo>
                  <a:pt x="32858" y="10677"/>
                </a:lnTo>
                <a:cubicBezTo>
                  <a:pt x="35314" y="8196"/>
                  <a:pt x="35089" y="3634"/>
                  <a:pt x="32432" y="1379"/>
                </a:cubicBezTo>
                <a:lnTo>
                  <a:pt x="32432" y="1379"/>
                </a:lnTo>
                <a:cubicBezTo>
                  <a:pt x="31329" y="451"/>
                  <a:pt x="29901" y="0"/>
                  <a:pt x="28447" y="0"/>
                </a:cubicBezTo>
                <a:lnTo>
                  <a:pt x="28447" y="0"/>
                </a:lnTo>
                <a:cubicBezTo>
                  <a:pt x="26442" y="0"/>
                  <a:pt x="24387" y="878"/>
                  <a:pt x="23209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58" name="Google Shape;4358;p57"/>
          <p:cNvSpPr/>
          <p:nvPr/>
        </p:nvSpPr>
        <p:spPr>
          <a:xfrm flipH="1">
            <a:off x="2089077" y="274454"/>
            <a:ext cx="647936" cy="273531"/>
          </a:xfrm>
          <a:custGeom>
            <a:avLst/>
            <a:gdLst/>
            <a:ahLst/>
            <a:cxnLst/>
            <a:rect l="l" t="t" r="r" b="b"/>
            <a:pathLst>
              <a:path w="55214" h="23309" extrusionOk="0">
                <a:moveTo>
                  <a:pt x="23184" y="2532"/>
                </a:moveTo>
                <a:cubicBezTo>
                  <a:pt x="22056" y="4110"/>
                  <a:pt x="21755" y="6040"/>
                  <a:pt x="21755" y="8020"/>
                </a:cubicBezTo>
                <a:lnTo>
                  <a:pt x="21755" y="8020"/>
                </a:lnTo>
                <a:cubicBezTo>
                  <a:pt x="21204" y="6993"/>
                  <a:pt x="20276" y="6141"/>
                  <a:pt x="19174" y="5765"/>
                </a:cubicBezTo>
                <a:lnTo>
                  <a:pt x="19174" y="5765"/>
                </a:lnTo>
                <a:cubicBezTo>
                  <a:pt x="16893" y="5038"/>
                  <a:pt x="14286" y="6141"/>
                  <a:pt x="12883" y="8045"/>
                </a:cubicBezTo>
                <a:lnTo>
                  <a:pt x="12883" y="8045"/>
                </a:lnTo>
                <a:cubicBezTo>
                  <a:pt x="11680" y="9674"/>
                  <a:pt x="11254" y="11730"/>
                  <a:pt x="11404" y="13735"/>
                </a:cubicBezTo>
                <a:lnTo>
                  <a:pt x="11404" y="13735"/>
                </a:lnTo>
                <a:cubicBezTo>
                  <a:pt x="11028" y="12532"/>
                  <a:pt x="9976" y="11504"/>
                  <a:pt x="8722" y="11153"/>
                </a:cubicBezTo>
                <a:lnTo>
                  <a:pt x="8722" y="11153"/>
                </a:lnTo>
                <a:cubicBezTo>
                  <a:pt x="7118" y="10727"/>
                  <a:pt x="5339" y="11329"/>
                  <a:pt x="4111" y="12481"/>
                </a:cubicBezTo>
                <a:lnTo>
                  <a:pt x="4111" y="12481"/>
                </a:lnTo>
                <a:cubicBezTo>
                  <a:pt x="3986" y="12582"/>
                  <a:pt x="3885" y="12682"/>
                  <a:pt x="3785" y="12782"/>
                </a:cubicBezTo>
                <a:lnTo>
                  <a:pt x="3785" y="12782"/>
                </a:lnTo>
                <a:cubicBezTo>
                  <a:pt x="1" y="16717"/>
                  <a:pt x="2958" y="23309"/>
                  <a:pt x="8422" y="23309"/>
                </a:cubicBezTo>
                <a:lnTo>
                  <a:pt x="8422" y="23309"/>
                </a:lnTo>
                <a:lnTo>
                  <a:pt x="51279" y="23309"/>
                </a:lnTo>
                <a:cubicBezTo>
                  <a:pt x="54111" y="23309"/>
                  <a:pt x="55214" y="19549"/>
                  <a:pt x="52783" y="18096"/>
                </a:cubicBezTo>
                <a:lnTo>
                  <a:pt x="52783" y="18096"/>
                </a:lnTo>
                <a:cubicBezTo>
                  <a:pt x="52783" y="18096"/>
                  <a:pt x="52758" y="18096"/>
                  <a:pt x="52733" y="18070"/>
                </a:cubicBezTo>
                <a:lnTo>
                  <a:pt x="52733" y="18070"/>
                </a:lnTo>
                <a:cubicBezTo>
                  <a:pt x="51003" y="17068"/>
                  <a:pt x="48547" y="17544"/>
                  <a:pt x="47319" y="19123"/>
                </a:cubicBezTo>
                <a:lnTo>
                  <a:pt x="47319" y="19123"/>
                </a:lnTo>
                <a:cubicBezTo>
                  <a:pt x="47795" y="16943"/>
                  <a:pt x="46342" y="14512"/>
                  <a:pt x="44186" y="13910"/>
                </a:cubicBezTo>
                <a:lnTo>
                  <a:pt x="44186" y="13910"/>
                </a:lnTo>
                <a:cubicBezTo>
                  <a:pt x="42382" y="13384"/>
                  <a:pt x="40327" y="14236"/>
                  <a:pt x="39299" y="15765"/>
                </a:cubicBezTo>
                <a:lnTo>
                  <a:pt x="39299" y="15765"/>
                </a:lnTo>
                <a:cubicBezTo>
                  <a:pt x="39850" y="14211"/>
                  <a:pt x="39525" y="12356"/>
                  <a:pt x="38372" y="11153"/>
                </a:cubicBezTo>
                <a:lnTo>
                  <a:pt x="38372" y="11153"/>
                </a:lnTo>
                <a:cubicBezTo>
                  <a:pt x="36968" y="9699"/>
                  <a:pt x="34462" y="9474"/>
                  <a:pt x="32833" y="10677"/>
                </a:cubicBezTo>
                <a:lnTo>
                  <a:pt x="32833" y="10677"/>
                </a:lnTo>
                <a:cubicBezTo>
                  <a:pt x="35289" y="8196"/>
                  <a:pt x="35088" y="3634"/>
                  <a:pt x="32432" y="1379"/>
                </a:cubicBezTo>
                <a:lnTo>
                  <a:pt x="32432" y="1379"/>
                </a:lnTo>
                <a:cubicBezTo>
                  <a:pt x="31304" y="451"/>
                  <a:pt x="29875" y="0"/>
                  <a:pt x="28447" y="0"/>
                </a:cubicBezTo>
                <a:lnTo>
                  <a:pt x="28447" y="0"/>
                </a:lnTo>
                <a:cubicBezTo>
                  <a:pt x="26417" y="0"/>
                  <a:pt x="24387" y="877"/>
                  <a:pt x="23184" y="2532"/>
                </a:cubicBezTo>
              </a:path>
            </a:pathLst>
          </a:custGeom>
          <a:solidFill>
            <a:schemeClr val="dk2"/>
          </a:solidFill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pic>
        <p:nvPicPr>
          <p:cNvPr id="434" name="Picture 433" descr="A picture containing watch, green&#10;&#10;Description automatically generated">
            <a:extLst>
              <a:ext uri="{FF2B5EF4-FFF2-40B4-BE49-F238E27FC236}">
                <a16:creationId xmlns:a16="http://schemas.microsoft.com/office/drawing/2014/main" xmlns="" id="{095514AE-B9B3-1A5C-CADE-C0CEFB879B50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2316" y="4427701"/>
            <a:ext cx="677094" cy="770322"/>
          </a:xfrm>
          <a:prstGeom prst="rect">
            <a:avLst/>
          </a:prstGeom>
        </p:spPr>
      </p:pic>
      <p:sp>
        <p:nvSpPr>
          <p:cNvPr id="435" name="TextBox 434">
            <a:extLst>
              <a:ext uri="{FF2B5EF4-FFF2-40B4-BE49-F238E27FC236}">
                <a16:creationId xmlns:a16="http://schemas.microsoft.com/office/drawing/2014/main" xmlns="" id="{4E4F2DE7-109F-84A0-8D72-450268BE86EC}"/>
              </a:ext>
            </a:extLst>
          </p:cNvPr>
          <p:cNvSpPr txBox="1"/>
          <p:nvPr/>
        </p:nvSpPr>
        <p:spPr>
          <a:xfrm>
            <a:off x="1964801" y="-322851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438" name="Picture 437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0EC7BF4B-1DC0-935E-68BC-172E131FF77A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51724"/>
          <a:stretch/>
        </p:blipFill>
        <p:spPr>
          <a:xfrm>
            <a:off x="1941532" y="1310862"/>
            <a:ext cx="2723116" cy="2658175"/>
          </a:xfrm>
          <a:prstGeom prst="rect">
            <a:avLst/>
          </a:prstGeom>
        </p:spPr>
      </p:pic>
      <p:pic>
        <p:nvPicPr>
          <p:cNvPr id="439" name="Picture 438" descr="Diagram&#10;&#10;Description automatically generated">
            <a:extLst>
              <a:ext uri="{FF2B5EF4-FFF2-40B4-BE49-F238E27FC236}">
                <a16:creationId xmlns:a16="http://schemas.microsoft.com/office/drawing/2014/main" xmlns="" id="{54AC833C-0189-C59F-7185-06D84D801423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11237" t="21296" r="12604" b="21852"/>
          <a:stretch/>
        </p:blipFill>
        <p:spPr>
          <a:xfrm>
            <a:off x="4888528" y="2252295"/>
            <a:ext cx="1796465" cy="1807507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ractur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" dur="2000"/>
                                        <p:tgtEl>
                                          <p:spTgt spid="3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2000"/>
                                        <p:tgtEl>
                                          <p:spTgt spid="4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6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41" name="Google Shape;4641;p60"/>
          <p:cNvGrpSpPr/>
          <p:nvPr/>
        </p:nvGrpSpPr>
        <p:grpSpPr>
          <a:xfrm>
            <a:off x="4795866" y="3284352"/>
            <a:ext cx="1283922" cy="1958055"/>
            <a:chOff x="2063325" y="1667775"/>
            <a:chExt cx="1525575" cy="2561250"/>
          </a:xfrm>
        </p:grpSpPr>
        <p:sp>
          <p:nvSpPr>
            <p:cNvPr id="4642" name="Google Shape;4642;p60"/>
            <p:cNvSpPr/>
            <p:nvPr/>
          </p:nvSpPr>
          <p:spPr>
            <a:xfrm>
              <a:off x="2162275" y="4008175"/>
              <a:ext cx="1426625" cy="220850"/>
            </a:xfrm>
            <a:custGeom>
              <a:avLst/>
              <a:gdLst/>
              <a:ahLst/>
              <a:cxnLst/>
              <a:rect l="l" t="t" r="r" b="b"/>
              <a:pathLst>
                <a:path w="57065" h="8834" extrusionOk="0">
                  <a:moveTo>
                    <a:pt x="28533" y="0"/>
                  </a:moveTo>
                  <a:cubicBezTo>
                    <a:pt x="12783" y="0"/>
                    <a:pt x="1" y="1986"/>
                    <a:pt x="1" y="4428"/>
                  </a:cubicBezTo>
                  <a:cubicBezTo>
                    <a:pt x="1" y="6871"/>
                    <a:pt x="12783" y="8834"/>
                    <a:pt x="28533" y="8834"/>
                  </a:cubicBezTo>
                  <a:cubicBezTo>
                    <a:pt x="44282" y="8834"/>
                    <a:pt x="57064" y="6871"/>
                    <a:pt x="57064" y="4428"/>
                  </a:cubicBezTo>
                  <a:cubicBezTo>
                    <a:pt x="57064" y="1986"/>
                    <a:pt x="44282" y="0"/>
                    <a:pt x="285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60"/>
            <p:cNvSpPr/>
            <p:nvPr/>
          </p:nvSpPr>
          <p:spPr>
            <a:xfrm>
              <a:off x="3034775" y="2764750"/>
              <a:ext cx="420025" cy="669950"/>
            </a:xfrm>
            <a:custGeom>
              <a:avLst/>
              <a:gdLst/>
              <a:ahLst/>
              <a:cxnLst/>
              <a:rect l="l" t="t" r="r" b="b"/>
              <a:pathLst>
                <a:path w="16801" h="26798" extrusionOk="0">
                  <a:moveTo>
                    <a:pt x="9245" y="1"/>
                  </a:moveTo>
                  <a:cubicBezTo>
                    <a:pt x="8446" y="640"/>
                    <a:pt x="7647" y="1279"/>
                    <a:pt x="6871" y="1964"/>
                  </a:cubicBezTo>
                  <a:cubicBezTo>
                    <a:pt x="5616" y="3059"/>
                    <a:pt x="4406" y="4201"/>
                    <a:pt x="3356" y="5502"/>
                  </a:cubicBezTo>
                  <a:cubicBezTo>
                    <a:pt x="1667" y="7602"/>
                    <a:pt x="389" y="10112"/>
                    <a:pt x="229" y="12806"/>
                  </a:cubicBezTo>
                  <a:cubicBezTo>
                    <a:pt x="1" y="16275"/>
                    <a:pt x="1690" y="19676"/>
                    <a:pt x="4224" y="22073"/>
                  </a:cubicBezTo>
                  <a:cubicBezTo>
                    <a:pt x="5251" y="23054"/>
                    <a:pt x="6438" y="23876"/>
                    <a:pt x="7693" y="24584"/>
                  </a:cubicBezTo>
                  <a:cubicBezTo>
                    <a:pt x="9473" y="25565"/>
                    <a:pt x="11413" y="26273"/>
                    <a:pt x="13376" y="26798"/>
                  </a:cubicBezTo>
                  <a:cubicBezTo>
                    <a:pt x="12646" y="25885"/>
                    <a:pt x="11893" y="24972"/>
                    <a:pt x="11459" y="23876"/>
                  </a:cubicBezTo>
                  <a:cubicBezTo>
                    <a:pt x="11048" y="22781"/>
                    <a:pt x="10980" y="21502"/>
                    <a:pt x="11596" y="20498"/>
                  </a:cubicBezTo>
                  <a:cubicBezTo>
                    <a:pt x="12190" y="19539"/>
                    <a:pt x="13262" y="19014"/>
                    <a:pt x="14107" y="18261"/>
                  </a:cubicBezTo>
                  <a:cubicBezTo>
                    <a:pt x="16367" y="16275"/>
                    <a:pt x="16800" y="12806"/>
                    <a:pt x="15933" y="9907"/>
                  </a:cubicBezTo>
                  <a:cubicBezTo>
                    <a:pt x="15043" y="7031"/>
                    <a:pt x="13125" y="4612"/>
                    <a:pt x="11231" y="2261"/>
                  </a:cubicBezTo>
                  <a:lnTo>
                    <a:pt x="9245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60"/>
            <p:cNvSpPr/>
            <p:nvPr/>
          </p:nvSpPr>
          <p:spPr>
            <a:xfrm>
              <a:off x="3018225" y="2759825"/>
              <a:ext cx="440550" cy="679750"/>
            </a:xfrm>
            <a:custGeom>
              <a:avLst/>
              <a:gdLst/>
              <a:ahLst/>
              <a:cxnLst/>
              <a:rect l="l" t="t" r="r" b="b"/>
              <a:pathLst>
                <a:path w="17622" h="27190" extrusionOk="0">
                  <a:moveTo>
                    <a:pt x="9886" y="462"/>
                  </a:moveTo>
                  <a:cubicBezTo>
                    <a:pt x="10350" y="971"/>
                    <a:pt x="10813" y="1497"/>
                    <a:pt x="11277" y="2024"/>
                  </a:cubicBezTo>
                  <a:cubicBezTo>
                    <a:pt x="12053" y="2914"/>
                    <a:pt x="12783" y="3850"/>
                    <a:pt x="13491" y="4786"/>
                  </a:cubicBezTo>
                  <a:cubicBezTo>
                    <a:pt x="15454" y="7456"/>
                    <a:pt x="17143" y="10538"/>
                    <a:pt x="16755" y="13939"/>
                  </a:cubicBezTo>
                  <a:cubicBezTo>
                    <a:pt x="16595" y="15605"/>
                    <a:pt x="15910" y="17226"/>
                    <a:pt x="14632" y="18344"/>
                  </a:cubicBezTo>
                  <a:cubicBezTo>
                    <a:pt x="13650" y="19189"/>
                    <a:pt x="12372" y="19805"/>
                    <a:pt x="11847" y="21083"/>
                  </a:cubicBezTo>
                  <a:cubicBezTo>
                    <a:pt x="11322" y="22407"/>
                    <a:pt x="11733" y="23891"/>
                    <a:pt x="12395" y="25077"/>
                  </a:cubicBezTo>
                  <a:cubicBezTo>
                    <a:pt x="12724" y="25632"/>
                    <a:pt x="13106" y="26147"/>
                    <a:pt x="13511" y="26653"/>
                  </a:cubicBezTo>
                  <a:lnTo>
                    <a:pt x="13511" y="26653"/>
                  </a:lnTo>
                  <a:cubicBezTo>
                    <a:pt x="9097" y="25379"/>
                    <a:pt x="4787" y="23027"/>
                    <a:pt x="2512" y="18892"/>
                  </a:cubicBezTo>
                  <a:cubicBezTo>
                    <a:pt x="1416" y="16974"/>
                    <a:pt x="868" y="14738"/>
                    <a:pt x="1119" y="12524"/>
                  </a:cubicBezTo>
                  <a:cubicBezTo>
                    <a:pt x="1370" y="10218"/>
                    <a:pt x="2443" y="8073"/>
                    <a:pt x="3836" y="6247"/>
                  </a:cubicBezTo>
                  <a:cubicBezTo>
                    <a:pt x="5529" y="4018"/>
                    <a:pt x="7723" y="2203"/>
                    <a:pt x="9886" y="462"/>
                  </a:cubicBezTo>
                  <a:close/>
                  <a:moveTo>
                    <a:pt x="9918" y="1"/>
                  </a:moveTo>
                  <a:cubicBezTo>
                    <a:pt x="9863" y="1"/>
                    <a:pt x="9807" y="24"/>
                    <a:pt x="9770" y="61"/>
                  </a:cubicBezTo>
                  <a:cubicBezTo>
                    <a:pt x="5958" y="3142"/>
                    <a:pt x="1781" y="6680"/>
                    <a:pt x="845" y="11770"/>
                  </a:cubicBezTo>
                  <a:cubicBezTo>
                    <a:pt x="1" y="16427"/>
                    <a:pt x="2557" y="20900"/>
                    <a:pt x="6209" y="23617"/>
                  </a:cubicBezTo>
                  <a:cubicBezTo>
                    <a:pt x="8515" y="25329"/>
                    <a:pt x="11208" y="26447"/>
                    <a:pt x="13970" y="27177"/>
                  </a:cubicBezTo>
                  <a:cubicBezTo>
                    <a:pt x="13996" y="27186"/>
                    <a:pt x="14020" y="27190"/>
                    <a:pt x="14042" y="27190"/>
                  </a:cubicBezTo>
                  <a:cubicBezTo>
                    <a:pt x="14195" y="27190"/>
                    <a:pt x="14255" y="26998"/>
                    <a:pt x="14175" y="26858"/>
                  </a:cubicBezTo>
                  <a:cubicBezTo>
                    <a:pt x="13080" y="25534"/>
                    <a:pt x="11916" y="24027"/>
                    <a:pt x="12007" y="22201"/>
                  </a:cubicBezTo>
                  <a:cubicBezTo>
                    <a:pt x="12053" y="21357"/>
                    <a:pt x="12418" y="20627"/>
                    <a:pt x="13034" y="20056"/>
                  </a:cubicBezTo>
                  <a:cubicBezTo>
                    <a:pt x="13628" y="19531"/>
                    <a:pt x="14312" y="19120"/>
                    <a:pt x="14906" y="18595"/>
                  </a:cubicBezTo>
                  <a:cubicBezTo>
                    <a:pt x="14906" y="18595"/>
                    <a:pt x="14907" y="18594"/>
                    <a:pt x="14907" y="18594"/>
                  </a:cubicBezTo>
                  <a:lnTo>
                    <a:pt x="14907" y="18594"/>
                  </a:lnTo>
                  <a:cubicBezTo>
                    <a:pt x="17234" y="16539"/>
                    <a:pt x="17622" y="13048"/>
                    <a:pt x="16800" y="10195"/>
                  </a:cubicBezTo>
                  <a:cubicBezTo>
                    <a:pt x="16298" y="8438"/>
                    <a:pt x="15385" y="6817"/>
                    <a:pt x="14358" y="5334"/>
                  </a:cubicBezTo>
                  <a:cubicBezTo>
                    <a:pt x="13559" y="4215"/>
                    <a:pt x="12715" y="3074"/>
                    <a:pt x="11802" y="2047"/>
                  </a:cubicBezTo>
                  <a:cubicBezTo>
                    <a:pt x="11208" y="1385"/>
                    <a:pt x="10637" y="723"/>
                    <a:pt x="10044" y="61"/>
                  </a:cubicBezTo>
                  <a:cubicBezTo>
                    <a:pt x="10012" y="19"/>
                    <a:pt x="9966" y="1"/>
                    <a:pt x="9918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60"/>
            <p:cNvSpPr/>
            <p:nvPr/>
          </p:nvSpPr>
          <p:spPr>
            <a:xfrm>
              <a:off x="3034775" y="2813825"/>
              <a:ext cx="317300" cy="565525"/>
            </a:xfrm>
            <a:custGeom>
              <a:avLst/>
              <a:gdLst/>
              <a:ahLst/>
              <a:cxnLst/>
              <a:rect l="l" t="t" r="r" b="b"/>
              <a:pathLst>
                <a:path w="12692" h="22621" extrusionOk="0">
                  <a:moveTo>
                    <a:pt x="6871" y="1"/>
                  </a:moveTo>
                  <a:cubicBezTo>
                    <a:pt x="5616" y="1096"/>
                    <a:pt x="4406" y="2238"/>
                    <a:pt x="3356" y="3539"/>
                  </a:cubicBezTo>
                  <a:cubicBezTo>
                    <a:pt x="1667" y="5639"/>
                    <a:pt x="389" y="8149"/>
                    <a:pt x="229" y="10843"/>
                  </a:cubicBezTo>
                  <a:cubicBezTo>
                    <a:pt x="1" y="14312"/>
                    <a:pt x="1690" y="17713"/>
                    <a:pt x="4224" y="20110"/>
                  </a:cubicBezTo>
                  <a:cubicBezTo>
                    <a:pt x="5251" y="21091"/>
                    <a:pt x="6438" y="21913"/>
                    <a:pt x="7693" y="22621"/>
                  </a:cubicBezTo>
                  <a:cubicBezTo>
                    <a:pt x="7579" y="22392"/>
                    <a:pt x="7465" y="22164"/>
                    <a:pt x="7373" y="21913"/>
                  </a:cubicBezTo>
                  <a:cubicBezTo>
                    <a:pt x="6940" y="20818"/>
                    <a:pt x="6894" y="19539"/>
                    <a:pt x="7488" y="18535"/>
                  </a:cubicBezTo>
                  <a:cubicBezTo>
                    <a:pt x="8081" y="17576"/>
                    <a:pt x="9154" y="17051"/>
                    <a:pt x="9998" y="16298"/>
                  </a:cubicBezTo>
                  <a:cubicBezTo>
                    <a:pt x="12281" y="14312"/>
                    <a:pt x="12692" y="10843"/>
                    <a:pt x="11824" y="7944"/>
                  </a:cubicBezTo>
                  <a:cubicBezTo>
                    <a:pt x="10957" y="5068"/>
                    <a:pt x="9017" y="2649"/>
                    <a:pt x="7145" y="298"/>
                  </a:cubicBezTo>
                  <a:lnTo>
                    <a:pt x="6871" y="1"/>
                  </a:ln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60"/>
            <p:cNvSpPr/>
            <p:nvPr/>
          </p:nvSpPr>
          <p:spPr>
            <a:xfrm>
              <a:off x="2200525" y="2797850"/>
              <a:ext cx="420000" cy="670525"/>
            </a:xfrm>
            <a:custGeom>
              <a:avLst/>
              <a:gdLst/>
              <a:ahLst/>
              <a:cxnLst/>
              <a:rect l="l" t="t" r="r" b="b"/>
              <a:pathLst>
                <a:path w="16800" h="26821" extrusionOk="0">
                  <a:moveTo>
                    <a:pt x="7555" y="1"/>
                  </a:moveTo>
                  <a:lnTo>
                    <a:pt x="5570" y="2260"/>
                  </a:lnTo>
                  <a:cubicBezTo>
                    <a:pt x="3675" y="4611"/>
                    <a:pt x="1758" y="7031"/>
                    <a:pt x="868" y="9930"/>
                  </a:cubicBezTo>
                  <a:cubicBezTo>
                    <a:pt x="0" y="12806"/>
                    <a:pt x="434" y="16298"/>
                    <a:pt x="2694" y="18284"/>
                  </a:cubicBezTo>
                  <a:cubicBezTo>
                    <a:pt x="3538" y="19014"/>
                    <a:pt x="4611" y="19539"/>
                    <a:pt x="5204" y="20498"/>
                  </a:cubicBezTo>
                  <a:cubicBezTo>
                    <a:pt x="5821" y="21502"/>
                    <a:pt x="5752" y="22803"/>
                    <a:pt x="5341" y="23876"/>
                  </a:cubicBezTo>
                  <a:cubicBezTo>
                    <a:pt x="4908" y="24972"/>
                    <a:pt x="4154" y="25907"/>
                    <a:pt x="3424" y="26820"/>
                  </a:cubicBezTo>
                  <a:cubicBezTo>
                    <a:pt x="5478" y="26273"/>
                    <a:pt x="7510" y="25497"/>
                    <a:pt x="9336" y="24447"/>
                  </a:cubicBezTo>
                  <a:cubicBezTo>
                    <a:pt x="10500" y="23785"/>
                    <a:pt x="11595" y="23009"/>
                    <a:pt x="12577" y="22073"/>
                  </a:cubicBezTo>
                  <a:cubicBezTo>
                    <a:pt x="15111" y="19699"/>
                    <a:pt x="16800" y="16275"/>
                    <a:pt x="16571" y="12829"/>
                  </a:cubicBezTo>
                  <a:cubicBezTo>
                    <a:pt x="16412" y="10135"/>
                    <a:pt x="15133" y="7602"/>
                    <a:pt x="13444" y="5524"/>
                  </a:cubicBezTo>
                  <a:cubicBezTo>
                    <a:pt x="12486" y="4315"/>
                    <a:pt x="11367" y="3242"/>
                    <a:pt x="10226" y="2238"/>
                  </a:cubicBezTo>
                  <a:cubicBezTo>
                    <a:pt x="9359" y="1462"/>
                    <a:pt x="8446" y="731"/>
                    <a:pt x="75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60"/>
            <p:cNvSpPr/>
            <p:nvPr/>
          </p:nvSpPr>
          <p:spPr>
            <a:xfrm>
              <a:off x="2200525" y="2793350"/>
              <a:ext cx="420000" cy="679725"/>
            </a:xfrm>
            <a:custGeom>
              <a:avLst/>
              <a:gdLst/>
              <a:ahLst/>
              <a:cxnLst/>
              <a:rect l="l" t="t" r="r" b="b"/>
              <a:pathLst>
                <a:path w="16800" h="27189" extrusionOk="0">
                  <a:moveTo>
                    <a:pt x="7577" y="446"/>
                  </a:moveTo>
                  <a:cubicBezTo>
                    <a:pt x="10334" y="2689"/>
                    <a:pt x="13135" y="5011"/>
                    <a:pt x="14882" y="8147"/>
                  </a:cubicBezTo>
                  <a:cubicBezTo>
                    <a:pt x="15704" y="9630"/>
                    <a:pt x="16275" y="11274"/>
                    <a:pt x="16389" y="12963"/>
                  </a:cubicBezTo>
                  <a:cubicBezTo>
                    <a:pt x="16503" y="14561"/>
                    <a:pt x="16183" y="16158"/>
                    <a:pt x="15567" y="17619"/>
                  </a:cubicBezTo>
                  <a:cubicBezTo>
                    <a:pt x="14882" y="19331"/>
                    <a:pt x="13787" y="20860"/>
                    <a:pt x="12440" y="22116"/>
                  </a:cubicBezTo>
                  <a:cubicBezTo>
                    <a:pt x="10073" y="24354"/>
                    <a:pt x="7057" y="25760"/>
                    <a:pt x="3946" y="26659"/>
                  </a:cubicBezTo>
                  <a:lnTo>
                    <a:pt x="3946" y="26659"/>
                  </a:lnTo>
                  <a:cubicBezTo>
                    <a:pt x="4608" y="25827"/>
                    <a:pt x="5225" y="24960"/>
                    <a:pt x="5570" y="23965"/>
                  </a:cubicBezTo>
                  <a:cubicBezTo>
                    <a:pt x="5958" y="22892"/>
                    <a:pt x="5980" y="21591"/>
                    <a:pt x="5364" y="20587"/>
                  </a:cubicBezTo>
                  <a:cubicBezTo>
                    <a:pt x="4794" y="19628"/>
                    <a:pt x="3721" y="19103"/>
                    <a:pt x="2876" y="18372"/>
                  </a:cubicBezTo>
                  <a:cubicBezTo>
                    <a:pt x="2077" y="17688"/>
                    <a:pt x="1484" y="16798"/>
                    <a:pt x="1141" y="15816"/>
                  </a:cubicBezTo>
                  <a:cubicBezTo>
                    <a:pt x="388" y="13762"/>
                    <a:pt x="548" y="11479"/>
                    <a:pt x="1301" y="9448"/>
                  </a:cubicBezTo>
                  <a:cubicBezTo>
                    <a:pt x="2169" y="7051"/>
                    <a:pt x="3766" y="4997"/>
                    <a:pt x="5341" y="3034"/>
                  </a:cubicBezTo>
                  <a:cubicBezTo>
                    <a:pt x="6037" y="2143"/>
                    <a:pt x="6814" y="1294"/>
                    <a:pt x="7577" y="446"/>
                  </a:cubicBezTo>
                  <a:close/>
                  <a:moveTo>
                    <a:pt x="7540" y="1"/>
                  </a:moveTo>
                  <a:cubicBezTo>
                    <a:pt x="7494" y="1"/>
                    <a:pt x="7449" y="13"/>
                    <a:pt x="7418" y="44"/>
                  </a:cubicBezTo>
                  <a:cubicBezTo>
                    <a:pt x="6757" y="797"/>
                    <a:pt x="6072" y="1527"/>
                    <a:pt x="5433" y="2304"/>
                  </a:cubicBezTo>
                  <a:cubicBezTo>
                    <a:pt x="4702" y="3171"/>
                    <a:pt x="3995" y="4084"/>
                    <a:pt x="3333" y="5020"/>
                  </a:cubicBezTo>
                  <a:cubicBezTo>
                    <a:pt x="2602" y="6047"/>
                    <a:pt x="1918" y="7120"/>
                    <a:pt x="1393" y="8261"/>
                  </a:cubicBezTo>
                  <a:cubicBezTo>
                    <a:pt x="457" y="10270"/>
                    <a:pt x="0" y="12484"/>
                    <a:pt x="434" y="14675"/>
                  </a:cubicBezTo>
                  <a:cubicBezTo>
                    <a:pt x="617" y="15679"/>
                    <a:pt x="982" y="16661"/>
                    <a:pt x="1575" y="17505"/>
                  </a:cubicBezTo>
                  <a:cubicBezTo>
                    <a:pt x="1872" y="17916"/>
                    <a:pt x="2214" y="18304"/>
                    <a:pt x="2602" y="18646"/>
                  </a:cubicBezTo>
                  <a:cubicBezTo>
                    <a:pt x="3036" y="19012"/>
                    <a:pt x="3515" y="19308"/>
                    <a:pt x="3949" y="19651"/>
                  </a:cubicBezTo>
                  <a:cubicBezTo>
                    <a:pt x="4451" y="20039"/>
                    <a:pt x="4930" y="20472"/>
                    <a:pt x="5182" y="21066"/>
                  </a:cubicBezTo>
                  <a:cubicBezTo>
                    <a:pt x="5478" y="21682"/>
                    <a:pt x="5524" y="22435"/>
                    <a:pt x="5410" y="23120"/>
                  </a:cubicBezTo>
                  <a:cubicBezTo>
                    <a:pt x="5136" y="24558"/>
                    <a:pt x="4200" y="25745"/>
                    <a:pt x="3310" y="26863"/>
                  </a:cubicBezTo>
                  <a:cubicBezTo>
                    <a:pt x="3206" y="26988"/>
                    <a:pt x="3273" y="27189"/>
                    <a:pt x="3441" y="27189"/>
                  </a:cubicBezTo>
                  <a:cubicBezTo>
                    <a:pt x="3457" y="27189"/>
                    <a:pt x="3474" y="27187"/>
                    <a:pt x="3493" y="27183"/>
                  </a:cubicBezTo>
                  <a:cubicBezTo>
                    <a:pt x="6848" y="26270"/>
                    <a:pt x="10157" y="24809"/>
                    <a:pt x="12714" y="22390"/>
                  </a:cubicBezTo>
                  <a:cubicBezTo>
                    <a:pt x="12719" y="22386"/>
                    <a:pt x="12723" y="22381"/>
                    <a:pt x="12727" y="22377"/>
                  </a:cubicBezTo>
                  <a:lnTo>
                    <a:pt x="12727" y="22377"/>
                  </a:lnTo>
                  <a:cubicBezTo>
                    <a:pt x="15094" y="20118"/>
                    <a:pt x="16777" y="16974"/>
                    <a:pt x="16800" y="13648"/>
                  </a:cubicBezTo>
                  <a:cubicBezTo>
                    <a:pt x="16800" y="10133"/>
                    <a:pt x="14928" y="6914"/>
                    <a:pt x="12577" y="4426"/>
                  </a:cubicBezTo>
                  <a:cubicBezTo>
                    <a:pt x="11093" y="2806"/>
                    <a:pt x="9381" y="1436"/>
                    <a:pt x="7692" y="44"/>
                  </a:cubicBezTo>
                  <a:cubicBezTo>
                    <a:pt x="7655" y="19"/>
                    <a:pt x="7597" y="1"/>
                    <a:pt x="7540" y="1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extrusionOk="0">
                  <a:moveTo>
                    <a:pt x="1" y="1"/>
                  </a:moveTo>
                  <a:lnTo>
                    <a:pt x="3653" y="15339"/>
                  </a:lnTo>
                  <a:lnTo>
                    <a:pt x="7921" y="15339"/>
                  </a:lnTo>
                  <a:lnTo>
                    <a:pt x="9108" y="3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60"/>
            <p:cNvSpPr/>
            <p:nvPr/>
          </p:nvSpPr>
          <p:spPr>
            <a:xfrm>
              <a:off x="2601100" y="3731975"/>
              <a:ext cx="227700" cy="383500"/>
            </a:xfrm>
            <a:custGeom>
              <a:avLst/>
              <a:gdLst/>
              <a:ahLst/>
              <a:cxnLst/>
              <a:rect l="l" t="t" r="r" b="b"/>
              <a:pathLst>
                <a:path w="9108" h="15340" fill="none" extrusionOk="0">
                  <a:moveTo>
                    <a:pt x="9108" y="366"/>
                  </a:moveTo>
                  <a:lnTo>
                    <a:pt x="7921" y="15339"/>
                  </a:lnTo>
                  <a:lnTo>
                    <a:pt x="3653" y="15339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60"/>
            <p:cNvSpPr/>
            <p:nvPr/>
          </p:nvSpPr>
          <p:spPr>
            <a:xfrm>
              <a:off x="2689550" y="4076175"/>
              <a:ext cx="137550" cy="79825"/>
            </a:xfrm>
            <a:custGeom>
              <a:avLst/>
              <a:gdLst/>
              <a:ahLst/>
              <a:cxnLst/>
              <a:rect l="l" t="t" r="r" b="b"/>
              <a:pathLst>
                <a:path w="5502" h="3193" extrusionOk="0">
                  <a:moveTo>
                    <a:pt x="2820" y="0"/>
                  </a:moveTo>
                  <a:cubicBezTo>
                    <a:pt x="1780" y="0"/>
                    <a:pt x="776" y="522"/>
                    <a:pt x="297" y="1480"/>
                  </a:cubicBezTo>
                  <a:cubicBezTo>
                    <a:pt x="115" y="1822"/>
                    <a:pt x="1" y="2256"/>
                    <a:pt x="1" y="2758"/>
                  </a:cubicBezTo>
                  <a:cubicBezTo>
                    <a:pt x="1" y="2758"/>
                    <a:pt x="944" y="3192"/>
                    <a:pt x="2325" y="3192"/>
                  </a:cubicBezTo>
                  <a:cubicBezTo>
                    <a:pt x="3228" y="3192"/>
                    <a:pt x="4319" y="3007"/>
                    <a:pt x="5456" y="2393"/>
                  </a:cubicBezTo>
                  <a:cubicBezTo>
                    <a:pt x="5456" y="2393"/>
                    <a:pt x="5501" y="795"/>
                    <a:pt x="3858" y="179"/>
                  </a:cubicBezTo>
                  <a:cubicBezTo>
                    <a:pt x="3520" y="59"/>
                    <a:pt x="3168" y="0"/>
                    <a:pt x="2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60"/>
            <p:cNvSpPr/>
            <p:nvPr/>
          </p:nvSpPr>
          <p:spPr>
            <a:xfrm>
              <a:off x="2689550" y="4068650"/>
              <a:ext cx="137550" cy="106175"/>
            </a:xfrm>
            <a:custGeom>
              <a:avLst/>
              <a:gdLst/>
              <a:ahLst/>
              <a:cxnLst/>
              <a:rect l="l" t="t" r="r" b="b"/>
              <a:pathLst>
                <a:path w="5502" h="4247" fill="none" extrusionOk="0">
                  <a:moveTo>
                    <a:pt x="5456" y="2694"/>
                  </a:moveTo>
                  <a:cubicBezTo>
                    <a:pt x="5456" y="2694"/>
                    <a:pt x="5501" y="1096"/>
                    <a:pt x="3858" y="480"/>
                  </a:cubicBezTo>
                  <a:cubicBezTo>
                    <a:pt x="2511" y="1"/>
                    <a:pt x="936" y="503"/>
                    <a:pt x="297" y="1781"/>
                  </a:cubicBezTo>
                  <a:cubicBezTo>
                    <a:pt x="115" y="2123"/>
                    <a:pt x="1" y="2557"/>
                    <a:pt x="1" y="3059"/>
                  </a:cubicBezTo>
                  <a:cubicBezTo>
                    <a:pt x="1" y="3059"/>
                    <a:pt x="2580" y="4246"/>
                    <a:pt x="545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extrusionOk="0">
                  <a:moveTo>
                    <a:pt x="9998" y="0"/>
                  </a:moveTo>
                  <a:lnTo>
                    <a:pt x="0" y="594"/>
                  </a:ln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60"/>
            <p:cNvSpPr/>
            <p:nvPr/>
          </p:nvSpPr>
          <p:spPr>
            <a:xfrm>
              <a:off x="2916100" y="3717150"/>
              <a:ext cx="249950" cy="388050"/>
            </a:xfrm>
            <a:custGeom>
              <a:avLst/>
              <a:gdLst/>
              <a:ahLst/>
              <a:cxnLst/>
              <a:rect l="l" t="t" r="r" b="b"/>
              <a:pathLst>
                <a:path w="9998" h="15522" fill="none" extrusionOk="0">
                  <a:moveTo>
                    <a:pt x="0" y="594"/>
                  </a:moveTo>
                  <a:lnTo>
                    <a:pt x="1986" y="15521"/>
                  </a:lnTo>
                  <a:lnTo>
                    <a:pt x="5889" y="15521"/>
                  </a:lnTo>
                  <a:lnTo>
                    <a:pt x="9998" y="0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60"/>
            <p:cNvSpPr/>
            <p:nvPr/>
          </p:nvSpPr>
          <p:spPr>
            <a:xfrm>
              <a:off x="2928650" y="4065325"/>
              <a:ext cx="137550" cy="80275"/>
            </a:xfrm>
            <a:custGeom>
              <a:avLst/>
              <a:gdLst/>
              <a:ahLst/>
              <a:cxnLst/>
              <a:rect l="l" t="t" r="r" b="b"/>
              <a:pathLst>
                <a:path w="5502" h="3211" extrusionOk="0">
                  <a:moveTo>
                    <a:pt x="2682" y="1"/>
                  </a:moveTo>
                  <a:cubicBezTo>
                    <a:pt x="2334" y="1"/>
                    <a:pt x="1981" y="59"/>
                    <a:pt x="1644" y="179"/>
                  </a:cubicBezTo>
                  <a:cubicBezTo>
                    <a:pt x="0" y="796"/>
                    <a:pt x="46" y="2393"/>
                    <a:pt x="46" y="2393"/>
                  </a:cubicBezTo>
                  <a:cubicBezTo>
                    <a:pt x="1193" y="3021"/>
                    <a:pt x="2293" y="3210"/>
                    <a:pt x="3201" y="3210"/>
                  </a:cubicBezTo>
                  <a:cubicBezTo>
                    <a:pt x="4569" y="3210"/>
                    <a:pt x="5501" y="2781"/>
                    <a:pt x="5501" y="2781"/>
                  </a:cubicBezTo>
                  <a:cubicBezTo>
                    <a:pt x="5501" y="2256"/>
                    <a:pt x="5387" y="1846"/>
                    <a:pt x="5204" y="1480"/>
                  </a:cubicBezTo>
                  <a:cubicBezTo>
                    <a:pt x="4726" y="523"/>
                    <a:pt x="3721" y="1"/>
                    <a:pt x="26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60"/>
            <p:cNvSpPr/>
            <p:nvPr/>
          </p:nvSpPr>
          <p:spPr>
            <a:xfrm>
              <a:off x="2928650" y="4057800"/>
              <a:ext cx="137550" cy="106750"/>
            </a:xfrm>
            <a:custGeom>
              <a:avLst/>
              <a:gdLst/>
              <a:ahLst/>
              <a:cxnLst/>
              <a:rect l="l" t="t" r="r" b="b"/>
              <a:pathLst>
                <a:path w="5502" h="4270" fill="none" extrusionOk="0">
                  <a:moveTo>
                    <a:pt x="46" y="2694"/>
                  </a:moveTo>
                  <a:cubicBezTo>
                    <a:pt x="46" y="2694"/>
                    <a:pt x="0" y="1097"/>
                    <a:pt x="1644" y="480"/>
                  </a:cubicBezTo>
                  <a:cubicBezTo>
                    <a:pt x="2990" y="1"/>
                    <a:pt x="4565" y="503"/>
                    <a:pt x="5204" y="1781"/>
                  </a:cubicBezTo>
                  <a:cubicBezTo>
                    <a:pt x="5387" y="2147"/>
                    <a:pt x="5501" y="2557"/>
                    <a:pt x="5501" y="3082"/>
                  </a:cubicBezTo>
                  <a:cubicBezTo>
                    <a:pt x="5501" y="3082"/>
                    <a:pt x="2922" y="4269"/>
                    <a:pt x="46" y="269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60"/>
            <p:cNvSpPr/>
            <p:nvPr/>
          </p:nvSpPr>
          <p:spPr>
            <a:xfrm>
              <a:off x="3291000" y="3427275"/>
              <a:ext cx="167800" cy="144175"/>
            </a:xfrm>
            <a:custGeom>
              <a:avLst/>
              <a:gdLst/>
              <a:ahLst/>
              <a:cxnLst/>
              <a:rect l="l" t="t" r="r" b="b"/>
              <a:pathLst>
                <a:path w="6712" h="5767" extrusionOk="0">
                  <a:moveTo>
                    <a:pt x="5501" y="0"/>
                  </a:moveTo>
                  <a:cubicBezTo>
                    <a:pt x="5342" y="0"/>
                    <a:pt x="5205" y="114"/>
                    <a:pt x="5090" y="205"/>
                  </a:cubicBezTo>
                  <a:cubicBezTo>
                    <a:pt x="4748" y="502"/>
                    <a:pt x="4360" y="753"/>
                    <a:pt x="3904" y="822"/>
                  </a:cubicBezTo>
                  <a:cubicBezTo>
                    <a:pt x="3817" y="835"/>
                    <a:pt x="3729" y="842"/>
                    <a:pt x="3641" y="842"/>
                  </a:cubicBezTo>
                  <a:cubicBezTo>
                    <a:pt x="3289" y="842"/>
                    <a:pt x="2931" y="740"/>
                    <a:pt x="2602" y="593"/>
                  </a:cubicBezTo>
                  <a:cubicBezTo>
                    <a:pt x="2351" y="457"/>
                    <a:pt x="2100" y="297"/>
                    <a:pt x="1849" y="137"/>
                  </a:cubicBezTo>
                  <a:cubicBezTo>
                    <a:pt x="1279" y="753"/>
                    <a:pt x="640" y="1324"/>
                    <a:pt x="0" y="1849"/>
                  </a:cubicBezTo>
                  <a:lnTo>
                    <a:pt x="137" y="1986"/>
                  </a:lnTo>
                  <a:cubicBezTo>
                    <a:pt x="548" y="2146"/>
                    <a:pt x="845" y="2556"/>
                    <a:pt x="868" y="2990"/>
                  </a:cubicBezTo>
                  <a:cubicBezTo>
                    <a:pt x="868" y="3310"/>
                    <a:pt x="754" y="3675"/>
                    <a:pt x="913" y="3949"/>
                  </a:cubicBezTo>
                  <a:cubicBezTo>
                    <a:pt x="1028" y="4177"/>
                    <a:pt x="1256" y="4268"/>
                    <a:pt x="1461" y="4428"/>
                  </a:cubicBezTo>
                  <a:cubicBezTo>
                    <a:pt x="1644" y="4565"/>
                    <a:pt x="1826" y="4816"/>
                    <a:pt x="1735" y="5022"/>
                  </a:cubicBezTo>
                  <a:cubicBezTo>
                    <a:pt x="1689" y="5136"/>
                    <a:pt x="1575" y="5227"/>
                    <a:pt x="1484" y="5295"/>
                  </a:cubicBezTo>
                  <a:cubicBezTo>
                    <a:pt x="1416" y="5387"/>
                    <a:pt x="1347" y="5524"/>
                    <a:pt x="1393" y="5638"/>
                  </a:cubicBezTo>
                  <a:cubicBezTo>
                    <a:pt x="1422" y="5726"/>
                    <a:pt x="1517" y="5767"/>
                    <a:pt x="1623" y="5767"/>
                  </a:cubicBezTo>
                  <a:cubicBezTo>
                    <a:pt x="1683" y="5767"/>
                    <a:pt x="1746" y="5754"/>
                    <a:pt x="1804" y="5729"/>
                  </a:cubicBezTo>
                  <a:cubicBezTo>
                    <a:pt x="2055" y="5615"/>
                    <a:pt x="2214" y="5341"/>
                    <a:pt x="2329" y="5090"/>
                  </a:cubicBezTo>
                  <a:cubicBezTo>
                    <a:pt x="2443" y="4816"/>
                    <a:pt x="2534" y="4542"/>
                    <a:pt x="2717" y="4337"/>
                  </a:cubicBezTo>
                  <a:cubicBezTo>
                    <a:pt x="3059" y="3972"/>
                    <a:pt x="3630" y="3949"/>
                    <a:pt x="4132" y="3926"/>
                  </a:cubicBezTo>
                  <a:cubicBezTo>
                    <a:pt x="4565" y="3880"/>
                    <a:pt x="5022" y="3789"/>
                    <a:pt x="5456" y="3675"/>
                  </a:cubicBezTo>
                  <a:cubicBezTo>
                    <a:pt x="5661" y="3629"/>
                    <a:pt x="5866" y="3561"/>
                    <a:pt x="6003" y="3401"/>
                  </a:cubicBezTo>
                  <a:cubicBezTo>
                    <a:pt x="6140" y="3218"/>
                    <a:pt x="6163" y="2944"/>
                    <a:pt x="6003" y="2830"/>
                  </a:cubicBezTo>
                  <a:cubicBezTo>
                    <a:pt x="5927" y="2769"/>
                    <a:pt x="5831" y="2749"/>
                    <a:pt x="5735" y="2749"/>
                  </a:cubicBezTo>
                  <a:cubicBezTo>
                    <a:pt x="5686" y="2749"/>
                    <a:pt x="5638" y="2754"/>
                    <a:pt x="5593" y="2762"/>
                  </a:cubicBezTo>
                  <a:cubicBezTo>
                    <a:pt x="5342" y="2808"/>
                    <a:pt x="5068" y="2853"/>
                    <a:pt x="4839" y="2944"/>
                  </a:cubicBezTo>
                  <a:cubicBezTo>
                    <a:pt x="4725" y="2967"/>
                    <a:pt x="4634" y="3013"/>
                    <a:pt x="4520" y="3013"/>
                  </a:cubicBezTo>
                  <a:cubicBezTo>
                    <a:pt x="4429" y="2990"/>
                    <a:pt x="4314" y="2922"/>
                    <a:pt x="4292" y="2830"/>
                  </a:cubicBezTo>
                  <a:cubicBezTo>
                    <a:pt x="4269" y="2671"/>
                    <a:pt x="4451" y="2556"/>
                    <a:pt x="4588" y="2511"/>
                  </a:cubicBezTo>
                  <a:cubicBezTo>
                    <a:pt x="5045" y="2328"/>
                    <a:pt x="5478" y="2168"/>
                    <a:pt x="5912" y="2009"/>
                  </a:cubicBezTo>
                  <a:cubicBezTo>
                    <a:pt x="6118" y="1940"/>
                    <a:pt x="6323" y="1849"/>
                    <a:pt x="6460" y="1689"/>
                  </a:cubicBezTo>
                  <a:cubicBezTo>
                    <a:pt x="6597" y="1552"/>
                    <a:pt x="6665" y="1278"/>
                    <a:pt x="6551" y="1118"/>
                  </a:cubicBezTo>
                  <a:cubicBezTo>
                    <a:pt x="6711" y="1004"/>
                    <a:pt x="6688" y="730"/>
                    <a:pt x="6528" y="593"/>
                  </a:cubicBezTo>
                  <a:cubicBezTo>
                    <a:pt x="6444" y="533"/>
                    <a:pt x="6341" y="505"/>
                    <a:pt x="6235" y="505"/>
                  </a:cubicBezTo>
                  <a:cubicBezTo>
                    <a:pt x="6140" y="505"/>
                    <a:pt x="6044" y="528"/>
                    <a:pt x="5958" y="571"/>
                  </a:cubicBezTo>
                  <a:cubicBezTo>
                    <a:pt x="5775" y="662"/>
                    <a:pt x="5570" y="753"/>
                    <a:pt x="5456" y="913"/>
                  </a:cubicBezTo>
                  <a:cubicBezTo>
                    <a:pt x="5570" y="753"/>
                    <a:pt x="5752" y="639"/>
                    <a:pt x="5798" y="457"/>
                  </a:cubicBezTo>
                  <a:cubicBezTo>
                    <a:pt x="5821" y="251"/>
                    <a:pt x="5684" y="23"/>
                    <a:pt x="5501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60"/>
            <p:cNvSpPr/>
            <p:nvPr/>
          </p:nvSpPr>
          <p:spPr>
            <a:xfrm>
              <a:off x="3291000" y="3427275"/>
              <a:ext cx="167800" cy="144950"/>
            </a:xfrm>
            <a:custGeom>
              <a:avLst/>
              <a:gdLst/>
              <a:ahLst/>
              <a:cxnLst/>
              <a:rect l="l" t="t" r="r" b="b"/>
              <a:pathLst>
                <a:path w="6712" h="5798" fill="none" extrusionOk="0">
                  <a:moveTo>
                    <a:pt x="1849" y="137"/>
                  </a:moveTo>
                  <a:cubicBezTo>
                    <a:pt x="2100" y="297"/>
                    <a:pt x="2351" y="457"/>
                    <a:pt x="2602" y="593"/>
                  </a:cubicBezTo>
                  <a:cubicBezTo>
                    <a:pt x="3013" y="776"/>
                    <a:pt x="3470" y="890"/>
                    <a:pt x="3904" y="822"/>
                  </a:cubicBezTo>
                  <a:cubicBezTo>
                    <a:pt x="4360" y="753"/>
                    <a:pt x="4748" y="502"/>
                    <a:pt x="5090" y="205"/>
                  </a:cubicBezTo>
                  <a:cubicBezTo>
                    <a:pt x="5205" y="114"/>
                    <a:pt x="5342" y="0"/>
                    <a:pt x="5501" y="0"/>
                  </a:cubicBezTo>
                  <a:cubicBezTo>
                    <a:pt x="5684" y="23"/>
                    <a:pt x="5821" y="251"/>
                    <a:pt x="5798" y="457"/>
                  </a:cubicBezTo>
                  <a:cubicBezTo>
                    <a:pt x="5752" y="639"/>
                    <a:pt x="5570" y="753"/>
                    <a:pt x="5456" y="913"/>
                  </a:cubicBezTo>
                  <a:cubicBezTo>
                    <a:pt x="5570" y="753"/>
                    <a:pt x="5775" y="662"/>
                    <a:pt x="5958" y="571"/>
                  </a:cubicBezTo>
                  <a:cubicBezTo>
                    <a:pt x="6140" y="479"/>
                    <a:pt x="6369" y="479"/>
                    <a:pt x="6528" y="593"/>
                  </a:cubicBezTo>
                  <a:cubicBezTo>
                    <a:pt x="6688" y="730"/>
                    <a:pt x="6711" y="1004"/>
                    <a:pt x="6551" y="1118"/>
                  </a:cubicBezTo>
                  <a:cubicBezTo>
                    <a:pt x="6665" y="1278"/>
                    <a:pt x="6597" y="1552"/>
                    <a:pt x="6460" y="1689"/>
                  </a:cubicBezTo>
                  <a:cubicBezTo>
                    <a:pt x="6323" y="1849"/>
                    <a:pt x="6118" y="1940"/>
                    <a:pt x="5912" y="2009"/>
                  </a:cubicBezTo>
                  <a:cubicBezTo>
                    <a:pt x="5478" y="2168"/>
                    <a:pt x="5045" y="2328"/>
                    <a:pt x="4588" y="2511"/>
                  </a:cubicBezTo>
                  <a:cubicBezTo>
                    <a:pt x="4451" y="2556"/>
                    <a:pt x="4269" y="2671"/>
                    <a:pt x="4292" y="2830"/>
                  </a:cubicBezTo>
                  <a:cubicBezTo>
                    <a:pt x="4314" y="2922"/>
                    <a:pt x="4429" y="2990"/>
                    <a:pt x="4520" y="3013"/>
                  </a:cubicBezTo>
                  <a:cubicBezTo>
                    <a:pt x="4634" y="3013"/>
                    <a:pt x="4725" y="2967"/>
                    <a:pt x="4839" y="2944"/>
                  </a:cubicBezTo>
                  <a:cubicBezTo>
                    <a:pt x="5068" y="2853"/>
                    <a:pt x="5342" y="2808"/>
                    <a:pt x="5593" y="2762"/>
                  </a:cubicBezTo>
                  <a:cubicBezTo>
                    <a:pt x="5730" y="2739"/>
                    <a:pt x="5889" y="2739"/>
                    <a:pt x="6003" y="2830"/>
                  </a:cubicBezTo>
                  <a:cubicBezTo>
                    <a:pt x="6163" y="2944"/>
                    <a:pt x="6140" y="3218"/>
                    <a:pt x="6003" y="3401"/>
                  </a:cubicBezTo>
                  <a:cubicBezTo>
                    <a:pt x="5866" y="3561"/>
                    <a:pt x="5661" y="3629"/>
                    <a:pt x="5456" y="3675"/>
                  </a:cubicBezTo>
                  <a:cubicBezTo>
                    <a:pt x="5022" y="3789"/>
                    <a:pt x="4565" y="3880"/>
                    <a:pt x="4132" y="3926"/>
                  </a:cubicBezTo>
                  <a:cubicBezTo>
                    <a:pt x="3630" y="3949"/>
                    <a:pt x="3059" y="3972"/>
                    <a:pt x="2717" y="4337"/>
                  </a:cubicBezTo>
                  <a:cubicBezTo>
                    <a:pt x="2534" y="4542"/>
                    <a:pt x="2443" y="4816"/>
                    <a:pt x="2329" y="5090"/>
                  </a:cubicBezTo>
                  <a:cubicBezTo>
                    <a:pt x="2214" y="5341"/>
                    <a:pt x="2055" y="5615"/>
                    <a:pt x="1804" y="5729"/>
                  </a:cubicBezTo>
                  <a:cubicBezTo>
                    <a:pt x="1644" y="5798"/>
                    <a:pt x="1438" y="5775"/>
                    <a:pt x="1393" y="5638"/>
                  </a:cubicBezTo>
                  <a:cubicBezTo>
                    <a:pt x="1347" y="5524"/>
                    <a:pt x="1416" y="5387"/>
                    <a:pt x="1484" y="5295"/>
                  </a:cubicBezTo>
                  <a:cubicBezTo>
                    <a:pt x="1575" y="5227"/>
                    <a:pt x="1689" y="5136"/>
                    <a:pt x="1735" y="5022"/>
                  </a:cubicBezTo>
                  <a:cubicBezTo>
                    <a:pt x="1826" y="4816"/>
                    <a:pt x="1644" y="4565"/>
                    <a:pt x="1461" y="4428"/>
                  </a:cubicBezTo>
                  <a:cubicBezTo>
                    <a:pt x="1256" y="4268"/>
                    <a:pt x="1028" y="4177"/>
                    <a:pt x="913" y="3949"/>
                  </a:cubicBezTo>
                  <a:cubicBezTo>
                    <a:pt x="754" y="3675"/>
                    <a:pt x="868" y="3310"/>
                    <a:pt x="868" y="2990"/>
                  </a:cubicBezTo>
                  <a:cubicBezTo>
                    <a:pt x="845" y="2556"/>
                    <a:pt x="548" y="2146"/>
                    <a:pt x="137" y="1986"/>
                  </a:cubicBezTo>
                  <a:lnTo>
                    <a:pt x="0" y="1849"/>
                  </a:lnTo>
                  <a:cubicBezTo>
                    <a:pt x="640" y="1324"/>
                    <a:pt x="1279" y="753"/>
                    <a:pt x="1849" y="13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60"/>
            <p:cNvSpPr/>
            <p:nvPr/>
          </p:nvSpPr>
          <p:spPr>
            <a:xfrm>
              <a:off x="3288150" y="3410100"/>
              <a:ext cx="101025" cy="119375"/>
            </a:xfrm>
            <a:custGeom>
              <a:avLst/>
              <a:gdLst/>
              <a:ahLst/>
              <a:cxnLst/>
              <a:rect l="l" t="t" r="r" b="b"/>
              <a:pathLst>
                <a:path w="4041" h="4775" extrusionOk="0">
                  <a:moveTo>
                    <a:pt x="3211" y="0"/>
                  </a:moveTo>
                  <a:cubicBezTo>
                    <a:pt x="3021" y="0"/>
                    <a:pt x="2825" y="51"/>
                    <a:pt x="2648" y="139"/>
                  </a:cubicBezTo>
                  <a:cubicBezTo>
                    <a:pt x="2374" y="253"/>
                    <a:pt x="2146" y="459"/>
                    <a:pt x="1895" y="641"/>
                  </a:cubicBezTo>
                  <a:lnTo>
                    <a:pt x="46" y="3015"/>
                  </a:lnTo>
                  <a:cubicBezTo>
                    <a:pt x="23" y="3426"/>
                    <a:pt x="0" y="3837"/>
                    <a:pt x="160" y="4202"/>
                  </a:cubicBezTo>
                  <a:cubicBezTo>
                    <a:pt x="296" y="4513"/>
                    <a:pt x="631" y="4775"/>
                    <a:pt x="967" y="4775"/>
                  </a:cubicBezTo>
                  <a:cubicBezTo>
                    <a:pt x="1026" y="4775"/>
                    <a:pt x="1084" y="4767"/>
                    <a:pt x="1142" y="4750"/>
                  </a:cubicBezTo>
                  <a:cubicBezTo>
                    <a:pt x="1370" y="4659"/>
                    <a:pt x="1552" y="4430"/>
                    <a:pt x="1621" y="4179"/>
                  </a:cubicBezTo>
                  <a:cubicBezTo>
                    <a:pt x="1667" y="3905"/>
                    <a:pt x="1621" y="3631"/>
                    <a:pt x="1507" y="3403"/>
                  </a:cubicBezTo>
                  <a:lnTo>
                    <a:pt x="1507" y="3403"/>
                  </a:lnTo>
                  <a:cubicBezTo>
                    <a:pt x="1641" y="3549"/>
                    <a:pt x="1835" y="3617"/>
                    <a:pt x="2028" y="3617"/>
                  </a:cubicBezTo>
                  <a:cubicBezTo>
                    <a:pt x="2229" y="3617"/>
                    <a:pt x="2429" y="3543"/>
                    <a:pt x="2557" y="3403"/>
                  </a:cubicBezTo>
                  <a:cubicBezTo>
                    <a:pt x="2831" y="3107"/>
                    <a:pt x="2785" y="2582"/>
                    <a:pt x="2488" y="2330"/>
                  </a:cubicBezTo>
                  <a:lnTo>
                    <a:pt x="2488" y="2330"/>
                  </a:lnTo>
                  <a:cubicBezTo>
                    <a:pt x="2614" y="2342"/>
                    <a:pt x="2739" y="2353"/>
                    <a:pt x="2865" y="2353"/>
                  </a:cubicBezTo>
                  <a:cubicBezTo>
                    <a:pt x="2990" y="2353"/>
                    <a:pt x="3116" y="2342"/>
                    <a:pt x="3241" y="2308"/>
                  </a:cubicBezTo>
                  <a:cubicBezTo>
                    <a:pt x="3493" y="2239"/>
                    <a:pt x="3721" y="2057"/>
                    <a:pt x="3789" y="1805"/>
                  </a:cubicBezTo>
                  <a:cubicBezTo>
                    <a:pt x="3853" y="1571"/>
                    <a:pt x="3718" y="1297"/>
                    <a:pt x="3495" y="1243"/>
                  </a:cubicBezTo>
                  <a:lnTo>
                    <a:pt x="3495" y="1243"/>
                  </a:lnTo>
                  <a:cubicBezTo>
                    <a:pt x="3508" y="1244"/>
                    <a:pt x="3521" y="1245"/>
                    <a:pt x="3534" y="1245"/>
                  </a:cubicBezTo>
                  <a:cubicBezTo>
                    <a:pt x="3799" y="1245"/>
                    <a:pt x="4040" y="977"/>
                    <a:pt x="4040" y="710"/>
                  </a:cubicBezTo>
                  <a:cubicBezTo>
                    <a:pt x="4040" y="413"/>
                    <a:pt x="3812" y="139"/>
                    <a:pt x="3515" y="48"/>
                  </a:cubicBezTo>
                  <a:cubicBezTo>
                    <a:pt x="3418" y="16"/>
                    <a:pt x="3316" y="0"/>
                    <a:pt x="32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60"/>
            <p:cNvSpPr/>
            <p:nvPr/>
          </p:nvSpPr>
          <p:spPr>
            <a:xfrm>
              <a:off x="3281875" y="3405150"/>
              <a:ext cx="111925" cy="128950"/>
            </a:xfrm>
            <a:custGeom>
              <a:avLst/>
              <a:gdLst/>
              <a:ahLst/>
              <a:cxnLst/>
              <a:rect l="l" t="t" r="r" b="b"/>
              <a:pathLst>
                <a:path w="4477" h="5158" extrusionOk="0">
                  <a:moveTo>
                    <a:pt x="3449" y="394"/>
                  </a:moveTo>
                  <a:cubicBezTo>
                    <a:pt x="3770" y="394"/>
                    <a:pt x="4086" y="542"/>
                    <a:pt x="4086" y="908"/>
                  </a:cubicBezTo>
                  <a:cubicBezTo>
                    <a:pt x="4086" y="1107"/>
                    <a:pt x="3947" y="1236"/>
                    <a:pt x="3776" y="1236"/>
                  </a:cubicBezTo>
                  <a:cubicBezTo>
                    <a:pt x="3751" y="1236"/>
                    <a:pt x="3724" y="1233"/>
                    <a:pt x="3698" y="1227"/>
                  </a:cubicBezTo>
                  <a:cubicBezTo>
                    <a:pt x="3691" y="1227"/>
                    <a:pt x="3684" y="1226"/>
                    <a:pt x="3678" y="1226"/>
                  </a:cubicBezTo>
                  <a:cubicBezTo>
                    <a:pt x="3467" y="1226"/>
                    <a:pt x="3430" y="1571"/>
                    <a:pt x="3629" y="1615"/>
                  </a:cubicBezTo>
                  <a:cubicBezTo>
                    <a:pt x="3972" y="1684"/>
                    <a:pt x="3880" y="2072"/>
                    <a:pt x="3675" y="2209"/>
                  </a:cubicBezTo>
                  <a:cubicBezTo>
                    <a:pt x="3506" y="2335"/>
                    <a:pt x="3303" y="2367"/>
                    <a:pt x="3102" y="2367"/>
                  </a:cubicBezTo>
                  <a:cubicBezTo>
                    <a:pt x="2977" y="2367"/>
                    <a:pt x="2853" y="2355"/>
                    <a:pt x="2739" y="2346"/>
                  </a:cubicBezTo>
                  <a:cubicBezTo>
                    <a:pt x="2732" y="2345"/>
                    <a:pt x="2726" y="2344"/>
                    <a:pt x="2719" y="2344"/>
                  </a:cubicBezTo>
                  <a:cubicBezTo>
                    <a:pt x="2570" y="2344"/>
                    <a:pt x="2471" y="2578"/>
                    <a:pt x="2602" y="2665"/>
                  </a:cubicBezTo>
                  <a:cubicBezTo>
                    <a:pt x="2808" y="2871"/>
                    <a:pt x="2876" y="3213"/>
                    <a:pt x="2671" y="3464"/>
                  </a:cubicBezTo>
                  <a:cubicBezTo>
                    <a:pt x="2582" y="3575"/>
                    <a:pt x="2444" y="3627"/>
                    <a:pt x="2303" y="3627"/>
                  </a:cubicBezTo>
                  <a:cubicBezTo>
                    <a:pt x="2154" y="3627"/>
                    <a:pt x="2000" y="3570"/>
                    <a:pt x="1895" y="3464"/>
                  </a:cubicBezTo>
                  <a:cubicBezTo>
                    <a:pt x="1857" y="3433"/>
                    <a:pt x="1810" y="3419"/>
                    <a:pt x="1764" y="3419"/>
                  </a:cubicBezTo>
                  <a:cubicBezTo>
                    <a:pt x="1643" y="3419"/>
                    <a:pt x="1526" y="3515"/>
                    <a:pt x="1575" y="3647"/>
                  </a:cubicBezTo>
                  <a:cubicBezTo>
                    <a:pt x="1689" y="3921"/>
                    <a:pt x="1758" y="4218"/>
                    <a:pt x="1621" y="4491"/>
                  </a:cubicBezTo>
                  <a:cubicBezTo>
                    <a:pt x="1523" y="4670"/>
                    <a:pt x="1367" y="4768"/>
                    <a:pt x="1195" y="4768"/>
                  </a:cubicBezTo>
                  <a:cubicBezTo>
                    <a:pt x="1126" y="4768"/>
                    <a:pt x="1054" y="4752"/>
                    <a:pt x="982" y="4720"/>
                  </a:cubicBezTo>
                  <a:cubicBezTo>
                    <a:pt x="432" y="4478"/>
                    <a:pt x="454" y="3790"/>
                    <a:pt x="477" y="3271"/>
                  </a:cubicBezTo>
                  <a:lnTo>
                    <a:pt x="477" y="3271"/>
                  </a:lnTo>
                  <a:cubicBezTo>
                    <a:pt x="909" y="2747"/>
                    <a:pt x="1322" y="2205"/>
                    <a:pt x="1735" y="1684"/>
                  </a:cubicBezTo>
                  <a:cubicBezTo>
                    <a:pt x="1918" y="1456"/>
                    <a:pt x="2077" y="1182"/>
                    <a:pt x="2283" y="976"/>
                  </a:cubicBezTo>
                  <a:cubicBezTo>
                    <a:pt x="2488" y="771"/>
                    <a:pt x="2808" y="543"/>
                    <a:pt x="3104" y="451"/>
                  </a:cubicBezTo>
                  <a:cubicBezTo>
                    <a:pt x="3209" y="414"/>
                    <a:pt x="3330" y="394"/>
                    <a:pt x="3449" y="394"/>
                  </a:cubicBezTo>
                  <a:close/>
                  <a:moveTo>
                    <a:pt x="3472" y="1"/>
                  </a:moveTo>
                  <a:cubicBezTo>
                    <a:pt x="3003" y="1"/>
                    <a:pt x="2574" y="263"/>
                    <a:pt x="2214" y="543"/>
                  </a:cubicBezTo>
                  <a:cubicBezTo>
                    <a:pt x="1872" y="817"/>
                    <a:pt x="1644" y="1182"/>
                    <a:pt x="1393" y="1524"/>
                  </a:cubicBezTo>
                  <a:cubicBezTo>
                    <a:pt x="1027" y="1981"/>
                    <a:pt x="662" y="2437"/>
                    <a:pt x="297" y="2894"/>
                  </a:cubicBezTo>
                  <a:cubicBezTo>
                    <a:pt x="228" y="2985"/>
                    <a:pt x="114" y="3099"/>
                    <a:pt x="91" y="3213"/>
                  </a:cubicBezTo>
                  <a:cubicBezTo>
                    <a:pt x="0" y="3693"/>
                    <a:pt x="91" y="4332"/>
                    <a:pt x="388" y="4720"/>
                  </a:cubicBezTo>
                  <a:cubicBezTo>
                    <a:pt x="587" y="4980"/>
                    <a:pt x="888" y="5158"/>
                    <a:pt x="1196" y="5158"/>
                  </a:cubicBezTo>
                  <a:cubicBezTo>
                    <a:pt x="1347" y="5158"/>
                    <a:pt x="1500" y="5114"/>
                    <a:pt x="1644" y="5016"/>
                  </a:cubicBezTo>
                  <a:cubicBezTo>
                    <a:pt x="2011" y="4783"/>
                    <a:pt x="2109" y="4366"/>
                    <a:pt x="2056" y="3972"/>
                  </a:cubicBezTo>
                  <a:lnTo>
                    <a:pt x="2056" y="3972"/>
                  </a:lnTo>
                  <a:cubicBezTo>
                    <a:pt x="2133" y="3991"/>
                    <a:pt x="2212" y="4001"/>
                    <a:pt x="2291" y="4001"/>
                  </a:cubicBezTo>
                  <a:cubicBezTo>
                    <a:pt x="2534" y="4001"/>
                    <a:pt x="2773" y="3909"/>
                    <a:pt x="2945" y="3715"/>
                  </a:cubicBezTo>
                  <a:cubicBezTo>
                    <a:pt x="3189" y="3455"/>
                    <a:pt x="3236" y="3067"/>
                    <a:pt x="3110" y="2749"/>
                  </a:cubicBezTo>
                  <a:lnTo>
                    <a:pt x="3110" y="2749"/>
                  </a:lnTo>
                  <a:cubicBezTo>
                    <a:pt x="3516" y="2742"/>
                    <a:pt x="3928" y="2638"/>
                    <a:pt x="4154" y="2255"/>
                  </a:cubicBezTo>
                  <a:cubicBezTo>
                    <a:pt x="4280" y="2017"/>
                    <a:pt x="4269" y="1727"/>
                    <a:pt x="4136" y="1518"/>
                  </a:cubicBezTo>
                  <a:lnTo>
                    <a:pt x="4136" y="1518"/>
                  </a:lnTo>
                  <a:cubicBezTo>
                    <a:pt x="4319" y="1396"/>
                    <a:pt x="4446" y="1181"/>
                    <a:pt x="4471" y="946"/>
                  </a:cubicBezTo>
                  <a:lnTo>
                    <a:pt x="4471" y="946"/>
                  </a:lnTo>
                  <a:cubicBezTo>
                    <a:pt x="4473" y="934"/>
                    <a:pt x="4474" y="921"/>
                    <a:pt x="4474" y="908"/>
                  </a:cubicBezTo>
                  <a:lnTo>
                    <a:pt x="4474" y="908"/>
                  </a:lnTo>
                  <a:cubicBezTo>
                    <a:pt x="4474" y="908"/>
                    <a:pt x="4474" y="908"/>
                    <a:pt x="4474" y="908"/>
                  </a:cubicBezTo>
                  <a:cubicBezTo>
                    <a:pt x="4476" y="880"/>
                    <a:pt x="4474" y="855"/>
                    <a:pt x="4467" y="834"/>
                  </a:cubicBezTo>
                  <a:lnTo>
                    <a:pt x="4467" y="834"/>
                  </a:lnTo>
                  <a:cubicBezTo>
                    <a:pt x="4413" y="415"/>
                    <a:pt x="4085" y="104"/>
                    <a:pt x="3675" y="18"/>
                  </a:cubicBezTo>
                  <a:cubicBezTo>
                    <a:pt x="3607" y="6"/>
                    <a:pt x="3539" y="1"/>
                    <a:pt x="3472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60"/>
            <p:cNvSpPr/>
            <p:nvPr/>
          </p:nvSpPr>
          <p:spPr>
            <a:xfrm>
              <a:off x="3384575" y="3448375"/>
              <a:ext cx="43400" cy="13150"/>
            </a:xfrm>
            <a:custGeom>
              <a:avLst/>
              <a:gdLst/>
              <a:ahLst/>
              <a:cxnLst/>
              <a:rect l="l" t="t" r="r" b="b"/>
              <a:pathLst>
                <a:path w="1736" h="526" fill="none" extrusionOk="0">
                  <a:moveTo>
                    <a:pt x="1735" y="1"/>
                  </a:moveTo>
                  <a:cubicBezTo>
                    <a:pt x="1210" y="320"/>
                    <a:pt x="617" y="503"/>
                    <a:pt x="1" y="526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60"/>
            <p:cNvSpPr/>
            <p:nvPr/>
          </p:nvSpPr>
          <p:spPr>
            <a:xfrm>
              <a:off x="3386300" y="3452375"/>
              <a:ext cx="68500" cy="17700"/>
            </a:xfrm>
            <a:custGeom>
              <a:avLst/>
              <a:gdLst/>
              <a:ahLst/>
              <a:cxnLst/>
              <a:rect l="l" t="t" r="r" b="b"/>
              <a:pathLst>
                <a:path w="2740" h="708" fill="none" extrusionOk="0">
                  <a:moveTo>
                    <a:pt x="2739" y="114"/>
                  </a:moveTo>
                  <a:cubicBezTo>
                    <a:pt x="2671" y="46"/>
                    <a:pt x="2557" y="0"/>
                    <a:pt x="2443" y="23"/>
                  </a:cubicBezTo>
                  <a:cubicBezTo>
                    <a:pt x="2328" y="46"/>
                    <a:pt x="2237" y="114"/>
                    <a:pt x="2146" y="160"/>
                  </a:cubicBezTo>
                  <a:cubicBezTo>
                    <a:pt x="1484" y="502"/>
                    <a:pt x="753" y="708"/>
                    <a:pt x="0" y="708"/>
                  </a:cubicBezTo>
                </a:path>
              </a:pathLst>
            </a:custGeom>
            <a:noFill/>
            <a:ln w="9700" cap="rnd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60"/>
            <p:cNvSpPr/>
            <p:nvPr/>
          </p:nvSpPr>
          <p:spPr>
            <a:xfrm>
              <a:off x="3018800" y="3082600"/>
              <a:ext cx="327575" cy="417150"/>
            </a:xfrm>
            <a:custGeom>
              <a:avLst/>
              <a:gdLst/>
              <a:ahLst/>
              <a:cxnLst/>
              <a:rect l="l" t="t" r="r" b="b"/>
              <a:pathLst>
                <a:path w="13103" h="16686" fill="none" extrusionOk="0">
                  <a:moveTo>
                    <a:pt x="1" y="1"/>
                  </a:moveTo>
                  <a:lnTo>
                    <a:pt x="1256" y="11961"/>
                  </a:lnTo>
                  <a:cubicBezTo>
                    <a:pt x="1256" y="11961"/>
                    <a:pt x="7465" y="15430"/>
                    <a:pt x="11185" y="16686"/>
                  </a:cubicBezTo>
                  <a:lnTo>
                    <a:pt x="13102" y="13650"/>
                  </a:lnTo>
                  <a:cubicBezTo>
                    <a:pt x="13102" y="13650"/>
                    <a:pt x="9154" y="3744"/>
                    <a:pt x="1" y="1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60"/>
            <p:cNvSpPr/>
            <p:nvPr/>
          </p:nvSpPr>
          <p:spPr>
            <a:xfrm>
              <a:off x="2457875" y="2539925"/>
              <a:ext cx="15425" cy="14875"/>
            </a:xfrm>
            <a:custGeom>
              <a:avLst/>
              <a:gdLst/>
              <a:ahLst/>
              <a:cxnLst/>
              <a:rect l="l" t="t" r="r" b="b"/>
              <a:pathLst>
                <a:path w="617" h="595" extrusionOk="0">
                  <a:moveTo>
                    <a:pt x="115" y="1"/>
                  </a:moveTo>
                  <a:cubicBezTo>
                    <a:pt x="92" y="24"/>
                    <a:pt x="92" y="24"/>
                    <a:pt x="69" y="46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29"/>
                    <a:pt x="23" y="275"/>
                    <a:pt x="69" y="320"/>
                  </a:cubicBezTo>
                  <a:cubicBezTo>
                    <a:pt x="137" y="389"/>
                    <a:pt x="206" y="457"/>
                    <a:pt x="274" y="549"/>
                  </a:cubicBezTo>
                  <a:cubicBezTo>
                    <a:pt x="297" y="549"/>
                    <a:pt x="320" y="571"/>
                    <a:pt x="343" y="571"/>
                  </a:cubicBezTo>
                  <a:cubicBezTo>
                    <a:pt x="366" y="594"/>
                    <a:pt x="388" y="594"/>
                    <a:pt x="411" y="594"/>
                  </a:cubicBezTo>
                  <a:cubicBezTo>
                    <a:pt x="434" y="594"/>
                    <a:pt x="480" y="594"/>
                    <a:pt x="503" y="571"/>
                  </a:cubicBezTo>
                  <a:cubicBezTo>
                    <a:pt x="525" y="571"/>
                    <a:pt x="525" y="549"/>
                    <a:pt x="548" y="549"/>
                  </a:cubicBezTo>
                  <a:cubicBezTo>
                    <a:pt x="594" y="503"/>
                    <a:pt x="617" y="457"/>
                    <a:pt x="617" y="412"/>
                  </a:cubicBezTo>
                  <a:cubicBezTo>
                    <a:pt x="617" y="366"/>
                    <a:pt x="594" y="297"/>
                    <a:pt x="548" y="275"/>
                  </a:cubicBezTo>
                  <a:cubicBezTo>
                    <a:pt x="480" y="206"/>
                    <a:pt x="411" y="115"/>
                    <a:pt x="343" y="46"/>
                  </a:cubicBezTo>
                  <a:cubicBezTo>
                    <a:pt x="320" y="24"/>
                    <a:pt x="297" y="24"/>
                    <a:pt x="274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60"/>
            <p:cNvSpPr/>
            <p:nvPr/>
          </p:nvSpPr>
          <p:spPr>
            <a:xfrm>
              <a:off x="2480700" y="3082025"/>
              <a:ext cx="777225" cy="889500"/>
            </a:xfrm>
            <a:custGeom>
              <a:avLst/>
              <a:gdLst/>
              <a:ahLst/>
              <a:cxnLst/>
              <a:rect l="l" t="t" r="r" b="b"/>
              <a:pathLst>
                <a:path w="31089" h="35580" extrusionOk="0">
                  <a:moveTo>
                    <a:pt x="8834" y="1"/>
                  </a:moveTo>
                  <a:cubicBezTo>
                    <a:pt x="8834" y="1"/>
                    <a:pt x="6574" y="6118"/>
                    <a:pt x="4383" y="13057"/>
                  </a:cubicBezTo>
                  <a:cubicBezTo>
                    <a:pt x="3949" y="14449"/>
                    <a:pt x="3516" y="15887"/>
                    <a:pt x="3105" y="17302"/>
                  </a:cubicBezTo>
                  <a:cubicBezTo>
                    <a:pt x="1370" y="23214"/>
                    <a:pt x="0" y="28966"/>
                    <a:pt x="366" y="31477"/>
                  </a:cubicBezTo>
                  <a:cubicBezTo>
                    <a:pt x="366" y="31477"/>
                    <a:pt x="6535" y="35580"/>
                    <a:pt x="15287" y="35580"/>
                  </a:cubicBezTo>
                  <a:cubicBezTo>
                    <a:pt x="19993" y="35580"/>
                    <a:pt x="25446" y="34394"/>
                    <a:pt x="31089" y="30746"/>
                  </a:cubicBezTo>
                  <a:cubicBezTo>
                    <a:pt x="31089" y="30746"/>
                    <a:pt x="30244" y="24104"/>
                    <a:pt x="28464" y="16732"/>
                  </a:cubicBezTo>
                  <a:cubicBezTo>
                    <a:pt x="28144" y="15385"/>
                    <a:pt x="27779" y="14015"/>
                    <a:pt x="27391" y="12646"/>
                  </a:cubicBezTo>
                  <a:cubicBezTo>
                    <a:pt x="25998" y="7693"/>
                    <a:pt x="24172" y="2900"/>
                    <a:pt x="219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60"/>
            <p:cNvSpPr/>
            <p:nvPr/>
          </p:nvSpPr>
          <p:spPr>
            <a:xfrm>
              <a:off x="2480700" y="3082025"/>
              <a:ext cx="777225" cy="1029450"/>
            </a:xfrm>
            <a:custGeom>
              <a:avLst/>
              <a:gdLst/>
              <a:ahLst/>
              <a:cxnLst/>
              <a:rect l="l" t="t" r="r" b="b"/>
              <a:pathLst>
                <a:path w="31089" h="41178" fill="none" extrusionOk="0">
                  <a:moveTo>
                    <a:pt x="31089" y="30746"/>
                  </a:moveTo>
                  <a:cubicBezTo>
                    <a:pt x="14951" y="41178"/>
                    <a:pt x="366" y="31477"/>
                    <a:pt x="366" y="31477"/>
                  </a:cubicBezTo>
                  <a:cubicBezTo>
                    <a:pt x="0" y="28966"/>
                    <a:pt x="1370" y="23214"/>
                    <a:pt x="3105" y="17302"/>
                  </a:cubicBezTo>
                  <a:cubicBezTo>
                    <a:pt x="3516" y="15887"/>
                    <a:pt x="3949" y="14449"/>
                    <a:pt x="4383" y="13057"/>
                  </a:cubicBezTo>
                  <a:cubicBezTo>
                    <a:pt x="6574" y="6118"/>
                    <a:pt x="8834" y="1"/>
                    <a:pt x="8834" y="1"/>
                  </a:cubicBezTo>
                  <a:lnTo>
                    <a:pt x="21936" y="1"/>
                  </a:lnTo>
                  <a:cubicBezTo>
                    <a:pt x="24172" y="2900"/>
                    <a:pt x="25998" y="7693"/>
                    <a:pt x="27391" y="12646"/>
                  </a:cubicBezTo>
                  <a:cubicBezTo>
                    <a:pt x="27779" y="14015"/>
                    <a:pt x="28144" y="15385"/>
                    <a:pt x="28464" y="16732"/>
                  </a:cubicBezTo>
                  <a:cubicBezTo>
                    <a:pt x="30244" y="24104"/>
                    <a:pt x="31089" y="30746"/>
                    <a:pt x="31089" y="30746"/>
                  </a:cubicBezTo>
                  <a:close/>
                </a:path>
              </a:pathLst>
            </a:custGeom>
            <a:noFill/>
            <a:ln w="9700" cap="flat" cmpd="sng">
              <a:solidFill>
                <a:schemeClr val="dk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8" name="Google Shape;4668;p60"/>
            <p:cNvSpPr/>
            <p:nvPr/>
          </p:nvSpPr>
          <p:spPr>
            <a:xfrm>
              <a:off x="2558300" y="3398150"/>
              <a:ext cx="634000" cy="154625"/>
            </a:xfrm>
            <a:custGeom>
              <a:avLst/>
              <a:gdLst/>
              <a:ahLst/>
              <a:cxnLst/>
              <a:rect l="l" t="t" r="r" b="b"/>
              <a:pathLst>
                <a:path w="25360" h="6185" extrusionOk="0">
                  <a:moveTo>
                    <a:pt x="24287" y="1"/>
                  </a:moveTo>
                  <a:cubicBezTo>
                    <a:pt x="20087" y="863"/>
                    <a:pt x="15887" y="1295"/>
                    <a:pt x="11687" y="1295"/>
                  </a:cubicBezTo>
                  <a:cubicBezTo>
                    <a:pt x="8218" y="1295"/>
                    <a:pt x="4748" y="1000"/>
                    <a:pt x="1279" y="412"/>
                  </a:cubicBezTo>
                  <a:cubicBezTo>
                    <a:pt x="845" y="1804"/>
                    <a:pt x="412" y="3242"/>
                    <a:pt x="1" y="4657"/>
                  </a:cubicBezTo>
                  <a:cubicBezTo>
                    <a:pt x="3853" y="5685"/>
                    <a:pt x="7700" y="6184"/>
                    <a:pt x="11545" y="6184"/>
                  </a:cubicBezTo>
                  <a:cubicBezTo>
                    <a:pt x="16152" y="6184"/>
                    <a:pt x="20756" y="5468"/>
                    <a:pt x="25360" y="4087"/>
                  </a:cubicBezTo>
                  <a:cubicBezTo>
                    <a:pt x="25040" y="2740"/>
                    <a:pt x="24675" y="1370"/>
                    <a:pt x="24287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60"/>
            <p:cNvSpPr/>
            <p:nvPr/>
          </p:nvSpPr>
          <p:spPr>
            <a:xfrm>
              <a:off x="2558300" y="3398150"/>
              <a:ext cx="634000" cy="172925"/>
            </a:xfrm>
            <a:custGeom>
              <a:avLst/>
              <a:gdLst/>
              <a:ahLst/>
              <a:cxnLst/>
              <a:rect l="l" t="t" r="r" b="b"/>
              <a:pathLst>
                <a:path w="25360" h="6917" fill="none" extrusionOk="0">
                  <a:moveTo>
                    <a:pt x="25360" y="4087"/>
                  </a:moveTo>
                  <a:cubicBezTo>
                    <a:pt x="16914" y="6620"/>
                    <a:pt x="8469" y="6917"/>
                    <a:pt x="1" y="4657"/>
                  </a:cubicBezTo>
                  <a:cubicBezTo>
                    <a:pt x="412" y="3242"/>
                    <a:pt x="845" y="1804"/>
                    <a:pt x="1279" y="412"/>
                  </a:cubicBezTo>
                  <a:cubicBezTo>
                    <a:pt x="8948" y="1713"/>
                    <a:pt x="16618" y="1576"/>
                    <a:pt x="24287" y="1"/>
                  </a:cubicBezTo>
                  <a:cubicBezTo>
                    <a:pt x="24675" y="1370"/>
                    <a:pt x="25040" y="2740"/>
                    <a:pt x="25360" y="4087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60"/>
            <p:cNvSpPr/>
            <p:nvPr/>
          </p:nvSpPr>
          <p:spPr>
            <a:xfrm>
              <a:off x="2703825" y="3082025"/>
              <a:ext cx="334975" cy="221625"/>
            </a:xfrm>
            <a:custGeom>
              <a:avLst/>
              <a:gdLst/>
              <a:ahLst/>
              <a:cxnLst/>
              <a:rect l="l" t="t" r="r" b="b"/>
              <a:pathLst>
                <a:path w="13399" h="8865" extrusionOk="0">
                  <a:moveTo>
                    <a:pt x="1644" y="1"/>
                  </a:moveTo>
                  <a:cubicBezTo>
                    <a:pt x="776" y="2877"/>
                    <a:pt x="0" y="5890"/>
                    <a:pt x="183" y="7099"/>
                  </a:cubicBezTo>
                  <a:cubicBezTo>
                    <a:pt x="183" y="7099"/>
                    <a:pt x="2835" y="8865"/>
                    <a:pt x="6598" y="8865"/>
                  </a:cubicBezTo>
                  <a:cubicBezTo>
                    <a:pt x="8624" y="8865"/>
                    <a:pt x="10971" y="8353"/>
                    <a:pt x="13399" y="6780"/>
                  </a:cubicBezTo>
                  <a:cubicBezTo>
                    <a:pt x="13399" y="6780"/>
                    <a:pt x="12965" y="3470"/>
                    <a:pt x="120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60"/>
            <p:cNvSpPr/>
            <p:nvPr/>
          </p:nvSpPr>
          <p:spPr>
            <a:xfrm>
              <a:off x="2703825" y="3082025"/>
              <a:ext cx="334975" cy="281925"/>
            </a:xfrm>
            <a:custGeom>
              <a:avLst/>
              <a:gdLst/>
              <a:ahLst/>
              <a:cxnLst/>
              <a:rect l="l" t="t" r="r" b="b"/>
              <a:pathLst>
                <a:path w="13399" h="11277" fill="none" extrusionOk="0">
                  <a:moveTo>
                    <a:pt x="13399" y="6780"/>
                  </a:moveTo>
                  <a:cubicBezTo>
                    <a:pt x="6460" y="11276"/>
                    <a:pt x="183" y="7099"/>
                    <a:pt x="183" y="7099"/>
                  </a:cubicBezTo>
                  <a:cubicBezTo>
                    <a:pt x="0" y="5890"/>
                    <a:pt x="776" y="2877"/>
                    <a:pt x="1644" y="1"/>
                  </a:cubicBezTo>
                  <a:lnTo>
                    <a:pt x="12075" y="1"/>
                  </a:lnTo>
                  <a:cubicBezTo>
                    <a:pt x="12965" y="3470"/>
                    <a:pt x="13399" y="6780"/>
                    <a:pt x="13399" y="67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extrusionOk="0">
                  <a:moveTo>
                    <a:pt x="1575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75" y="3128"/>
                  </a:cubicBezTo>
                  <a:cubicBezTo>
                    <a:pt x="2420" y="3128"/>
                    <a:pt x="3127" y="2420"/>
                    <a:pt x="3127" y="1575"/>
                  </a:cubicBezTo>
                  <a:cubicBezTo>
                    <a:pt x="3127" y="708"/>
                    <a:pt x="2420" y="0"/>
                    <a:pt x="157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60"/>
            <p:cNvSpPr/>
            <p:nvPr/>
          </p:nvSpPr>
          <p:spPr>
            <a:xfrm>
              <a:off x="2641050" y="3256075"/>
              <a:ext cx="78200" cy="78200"/>
            </a:xfrm>
            <a:custGeom>
              <a:avLst/>
              <a:gdLst/>
              <a:ahLst/>
              <a:cxnLst/>
              <a:rect l="l" t="t" r="r" b="b"/>
              <a:pathLst>
                <a:path w="3128" h="3128" fill="none" extrusionOk="0">
                  <a:moveTo>
                    <a:pt x="3127" y="1575"/>
                  </a:moveTo>
                  <a:cubicBezTo>
                    <a:pt x="3127" y="2420"/>
                    <a:pt x="2420" y="3128"/>
                    <a:pt x="1575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75" y="0"/>
                  </a:cubicBezTo>
                  <a:cubicBezTo>
                    <a:pt x="2420" y="0"/>
                    <a:pt x="3127" y="708"/>
                    <a:pt x="3127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extrusionOk="0">
                  <a:moveTo>
                    <a:pt x="1552" y="0"/>
                  </a:moveTo>
                  <a:cubicBezTo>
                    <a:pt x="708" y="0"/>
                    <a:pt x="0" y="708"/>
                    <a:pt x="0" y="1575"/>
                  </a:cubicBezTo>
                  <a:cubicBezTo>
                    <a:pt x="0" y="2420"/>
                    <a:pt x="708" y="3128"/>
                    <a:pt x="1552" y="3128"/>
                  </a:cubicBezTo>
                  <a:cubicBezTo>
                    <a:pt x="2420" y="3128"/>
                    <a:pt x="3105" y="2420"/>
                    <a:pt x="3105" y="1575"/>
                  </a:cubicBezTo>
                  <a:cubicBezTo>
                    <a:pt x="3105" y="708"/>
                    <a:pt x="2420" y="0"/>
                    <a:pt x="1552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60"/>
            <p:cNvSpPr/>
            <p:nvPr/>
          </p:nvSpPr>
          <p:spPr>
            <a:xfrm>
              <a:off x="3033075" y="3256075"/>
              <a:ext cx="77625" cy="78200"/>
            </a:xfrm>
            <a:custGeom>
              <a:avLst/>
              <a:gdLst/>
              <a:ahLst/>
              <a:cxnLst/>
              <a:rect l="l" t="t" r="r" b="b"/>
              <a:pathLst>
                <a:path w="3105" h="3128" fill="none" extrusionOk="0">
                  <a:moveTo>
                    <a:pt x="3105" y="1575"/>
                  </a:moveTo>
                  <a:cubicBezTo>
                    <a:pt x="3105" y="2420"/>
                    <a:pt x="2420" y="3128"/>
                    <a:pt x="1552" y="3128"/>
                  </a:cubicBezTo>
                  <a:cubicBezTo>
                    <a:pt x="708" y="3128"/>
                    <a:pt x="0" y="2420"/>
                    <a:pt x="0" y="1575"/>
                  </a:cubicBezTo>
                  <a:cubicBezTo>
                    <a:pt x="0" y="708"/>
                    <a:pt x="708" y="0"/>
                    <a:pt x="1552" y="0"/>
                  </a:cubicBezTo>
                  <a:cubicBezTo>
                    <a:pt x="2420" y="0"/>
                    <a:pt x="3105" y="708"/>
                    <a:pt x="3105" y="157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extrusionOk="0">
                  <a:moveTo>
                    <a:pt x="5182" y="0"/>
                  </a:moveTo>
                  <a:cubicBezTo>
                    <a:pt x="2329" y="0"/>
                    <a:pt x="1" y="2328"/>
                    <a:pt x="1" y="5204"/>
                  </a:cubicBezTo>
                  <a:cubicBezTo>
                    <a:pt x="1" y="8080"/>
                    <a:pt x="2329" y="10409"/>
                    <a:pt x="5182" y="10409"/>
                  </a:cubicBezTo>
                  <a:cubicBezTo>
                    <a:pt x="8058" y="10409"/>
                    <a:pt x="10386" y="8080"/>
                    <a:pt x="10386" y="5204"/>
                  </a:cubicBezTo>
                  <a:cubicBezTo>
                    <a:pt x="10386" y="2328"/>
                    <a:pt x="8058" y="0"/>
                    <a:pt x="5182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60"/>
            <p:cNvSpPr/>
            <p:nvPr/>
          </p:nvSpPr>
          <p:spPr>
            <a:xfrm>
              <a:off x="2208500" y="2682025"/>
              <a:ext cx="259675" cy="260225"/>
            </a:xfrm>
            <a:custGeom>
              <a:avLst/>
              <a:gdLst/>
              <a:ahLst/>
              <a:cxnLst/>
              <a:rect l="l" t="t" r="r" b="b"/>
              <a:pathLst>
                <a:path w="10387" h="10409" fill="none" extrusionOk="0">
                  <a:moveTo>
                    <a:pt x="10386" y="5204"/>
                  </a:moveTo>
                  <a:cubicBezTo>
                    <a:pt x="10386" y="8080"/>
                    <a:pt x="8058" y="10409"/>
                    <a:pt x="5182" y="10409"/>
                  </a:cubicBezTo>
                  <a:cubicBezTo>
                    <a:pt x="2329" y="10409"/>
                    <a:pt x="1" y="8080"/>
                    <a:pt x="1" y="5204"/>
                  </a:cubicBezTo>
                  <a:cubicBezTo>
                    <a:pt x="1" y="2328"/>
                    <a:pt x="2329" y="0"/>
                    <a:pt x="5182" y="0"/>
                  </a:cubicBezTo>
                  <a:cubicBezTo>
                    <a:pt x="8058" y="0"/>
                    <a:pt x="10386" y="2328"/>
                    <a:pt x="10386" y="520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extrusionOk="0">
                  <a:moveTo>
                    <a:pt x="5204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58"/>
                    <a:pt x="2328" y="10386"/>
                    <a:pt x="5204" y="10386"/>
                  </a:cubicBezTo>
                  <a:cubicBezTo>
                    <a:pt x="8080" y="10386"/>
                    <a:pt x="10409" y="8058"/>
                    <a:pt x="10409" y="5182"/>
                  </a:cubicBezTo>
                  <a:cubicBezTo>
                    <a:pt x="10409" y="2329"/>
                    <a:pt x="8080" y="1"/>
                    <a:pt x="5204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60"/>
            <p:cNvSpPr/>
            <p:nvPr/>
          </p:nvSpPr>
          <p:spPr>
            <a:xfrm>
              <a:off x="3232800" y="2622100"/>
              <a:ext cx="260225" cy="259675"/>
            </a:xfrm>
            <a:custGeom>
              <a:avLst/>
              <a:gdLst/>
              <a:ahLst/>
              <a:cxnLst/>
              <a:rect l="l" t="t" r="r" b="b"/>
              <a:pathLst>
                <a:path w="10409" h="10387" fill="none" extrusionOk="0">
                  <a:moveTo>
                    <a:pt x="10409" y="5182"/>
                  </a:moveTo>
                  <a:cubicBezTo>
                    <a:pt x="10409" y="8058"/>
                    <a:pt x="8080" y="10386"/>
                    <a:pt x="5204" y="10386"/>
                  </a:cubicBezTo>
                  <a:cubicBezTo>
                    <a:pt x="2328" y="10386"/>
                    <a:pt x="0" y="8058"/>
                    <a:pt x="0" y="5182"/>
                  </a:cubicBezTo>
                  <a:cubicBezTo>
                    <a:pt x="0" y="2329"/>
                    <a:pt x="2328" y="1"/>
                    <a:pt x="5204" y="1"/>
                  </a:cubicBezTo>
                  <a:cubicBezTo>
                    <a:pt x="8080" y="1"/>
                    <a:pt x="10409" y="2329"/>
                    <a:pt x="10409" y="51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60"/>
            <p:cNvSpPr/>
            <p:nvPr/>
          </p:nvSpPr>
          <p:spPr>
            <a:xfrm>
              <a:off x="2219925" y="1779200"/>
              <a:ext cx="1227450" cy="1353750"/>
            </a:xfrm>
            <a:custGeom>
              <a:avLst/>
              <a:gdLst/>
              <a:ahLst/>
              <a:cxnLst/>
              <a:rect l="l" t="t" r="r" b="b"/>
              <a:pathLst>
                <a:path w="49098" h="54150" extrusionOk="0">
                  <a:moveTo>
                    <a:pt x="24490" y="0"/>
                  </a:moveTo>
                  <a:cubicBezTo>
                    <a:pt x="24307" y="0"/>
                    <a:pt x="24126" y="2"/>
                    <a:pt x="23944" y="4"/>
                  </a:cubicBezTo>
                  <a:cubicBezTo>
                    <a:pt x="18397" y="95"/>
                    <a:pt x="12463" y="1054"/>
                    <a:pt x="8103" y="4614"/>
                  </a:cubicBezTo>
                  <a:cubicBezTo>
                    <a:pt x="6369" y="6007"/>
                    <a:pt x="5022" y="7901"/>
                    <a:pt x="3995" y="10001"/>
                  </a:cubicBezTo>
                  <a:cubicBezTo>
                    <a:pt x="2443" y="13105"/>
                    <a:pt x="1530" y="16666"/>
                    <a:pt x="1005" y="19748"/>
                  </a:cubicBezTo>
                  <a:cubicBezTo>
                    <a:pt x="913" y="20227"/>
                    <a:pt x="845" y="20706"/>
                    <a:pt x="776" y="21186"/>
                  </a:cubicBezTo>
                  <a:cubicBezTo>
                    <a:pt x="525" y="22806"/>
                    <a:pt x="343" y="24450"/>
                    <a:pt x="251" y="26139"/>
                  </a:cubicBezTo>
                  <a:cubicBezTo>
                    <a:pt x="0" y="30407"/>
                    <a:pt x="297" y="34767"/>
                    <a:pt x="1552" y="38761"/>
                  </a:cubicBezTo>
                  <a:cubicBezTo>
                    <a:pt x="2557" y="42025"/>
                    <a:pt x="4200" y="45061"/>
                    <a:pt x="6688" y="47594"/>
                  </a:cubicBezTo>
                  <a:cubicBezTo>
                    <a:pt x="11029" y="52013"/>
                    <a:pt x="17747" y="54150"/>
                    <a:pt x="24454" y="54150"/>
                  </a:cubicBezTo>
                  <a:cubicBezTo>
                    <a:pt x="29595" y="54150"/>
                    <a:pt x="34729" y="52894"/>
                    <a:pt x="38780" y="50447"/>
                  </a:cubicBezTo>
                  <a:cubicBezTo>
                    <a:pt x="42729" y="48051"/>
                    <a:pt x="45309" y="44399"/>
                    <a:pt x="46906" y="40199"/>
                  </a:cubicBezTo>
                  <a:cubicBezTo>
                    <a:pt x="48299" y="36501"/>
                    <a:pt x="48915" y="32393"/>
                    <a:pt x="49006" y="28375"/>
                  </a:cubicBezTo>
                  <a:cubicBezTo>
                    <a:pt x="49098" y="25363"/>
                    <a:pt x="48824" y="22395"/>
                    <a:pt x="48230" y="19611"/>
                  </a:cubicBezTo>
                  <a:cubicBezTo>
                    <a:pt x="47545" y="16392"/>
                    <a:pt x="46381" y="12695"/>
                    <a:pt x="44555" y="9522"/>
                  </a:cubicBezTo>
                  <a:cubicBezTo>
                    <a:pt x="43460" y="7627"/>
                    <a:pt x="42136" y="5915"/>
                    <a:pt x="40538" y="4637"/>
                  </a:cubicBezTo>
                  <a:cubicBezTo>
                    <a:pt x="36115" y="1055"/>
                    <a:pt x="30150" y="0"/>
                    <a:pt x="24490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60"/>
            <p:cNvSpPr/>
            <p:nvPr/>
          </p:nvSpPr>
          <p:spPr>
            <a:xfrm>
              <a:off x="2219925" y="1777575"/>
              <a:ext cx="1227450" cy="1403775"/>
            </a:xfrm>
            <a:custGeom>
              <a:avLst/>
              <a:gdLst/>
              <a:ahLst/>
              <a:cxnLst/>
              <a:rect l="l" t="t" r="r" b="b"/>
              <a:pathLst>
                <a:path w="49098" h="56151" fill="none" extrusionOk="0">
                  <a:moveTo>
                    <a:pt x="49006" y="28440"/>
                  </a:moveTo>
                  <a:cubicBezTo>
                    <a:pt x="48915" y="32458"/>
                    <a:pt x="48299" y="36566"/>
                    <a:pt x="46906" y="40264"/>
                  </a:cubicBezTo>
                  <a:cubicBezTo>
                    <a:pt x="45309" y="44464"/>
                    <a:pt x="42729" y="48116"/>
                    <a:pt x="38780" y="50512"/>
                  </a:cubicBezTo>
                  <a:cubicBezTo>
                    <a:pt x="29445" y="56150"/>
                    <a:pt x="14357" y="55466"/>
                    <a:pt x="6688" y="47659"/>
                  </a:cubicBezTo>
                  <a:cubicBezTo>
                    <a:pt x="4200" y="45126"/>
                    <a:pt x="2557" y="42090"/>
                    <a:pt x="1552" y="38826"/>
                  </a:cubicBezTo>
                  <a:cubicBezTo>
                    <a:pt x="297" y="34832"/>
                    <a:pt x="0" y="30472"/>
                    <a:pt x="251" y="26204"/>
                  </a:cubicBezTo>
                  <a:cubicBezTo>
                    <a:pt x="343" y="24515"/>
                    <a:pt x="525" y="22871"/>
                    <a:pt x="776" y="21251"/>
                  </a:cubicBezTo>
                  <a:cubicBezTo>
                    <a:pt x="845" y="20771"/>
                    <a:pt x="913" y="20292"/>
                    <a:pt x="1005" y="19813"/>
                  </a:cubicBezTo>
                  <a:cubicBezTo>
                    <a:pt x="1530" y="16731"/>
                    <a:pt x="2443" y="13170"/>
                    <a:pt x="3995" y="10066"/>
                  </a:cubicBezTo>
                  <a:cubicBezTo>
                    <a:pt x="5022" y="7966"/>
                    <a:pt x="6369" y="6072"/>
                    <a:pt x="8103" y="4679"/>
                  </a:cubicBezTo>
                  <a:cubicBezTo>
                    <a:pt x="12463" y="1119"/>
                    <a:pt x="18397" y="160"/>
                    <a:pt x="23944" y="69"/>
                  </a:cubicBezTo>
                  <a:cubicBezTo>
                    <a:pt x="29764" y="0"/>
                    <a:pt x="35973" y="1005"/>
                    <a:pt x="40538" y="4702"/>
                  </a:cubicBezTo>
                  <a:cubicBezTo>
                    <a:pt x="42136" y="5980"/>
                    <a:pt x="43460" y="7692"/>
                    <a:pt x="44555" y="9587"/>
                  </a:cubicBezTo>
                  <a:cubicBezTo>
                    <a:pt x="46381" y="12760"/>
                    <a:pt x="47545" y="16457"/>
                    <a:pt x="48230" y="19676"/>
                  </a:cubicBezTo>
                  <a:cubicBezTo>
                    <a:pt x="48824" y="22460"/>
                    <a:pt x="49098" y="25428"/>
                    <a:pt x="49006" y="2844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60"/>
            <p:cNvSpPr/>
            <p:nvPr/>
          </p:nvSpPr>
          <p:spPr>
            <a:xfrm>
              <a:off x="2212500" y="1786475"/>
              <a:ext cx="1234875" cy="1128375"/>
            </a:xfrm>
            <a:custGeom>
              <a:avLst/>
              <a:gdLst/>
              <a:ahLst/>
              <a:cxnLst/>
              <a:rect l="l" t="t" r="r" b="b"/>
              <a:pathLst>
                <a:path w="49395" h="45135" extrusionOk="0">
                  <a:moveTo>
                    <a:pt x="25495" y="1"/>
                  </a:moveTo>
                  <a:cubicBezTo>
                    <a:pt x="23940" y="1"/>
                    <a:pt x="22377" y="173"/>
                    <a:pt x="20863" y="466"/>
                  </a:cubicBezTo>
                  <a:cubicBezTo>
                    <a:pt x="14540" y="1698"/>
                    <a:pt x="8720" y="5054"/>
                    <a:pt x="4292" y="9710"/>
                  </a:cubicBezTo>
                  <a:cubicBezTo>
                    <a:pt x="2740" y="12814"/>
                    <a:pt x="1827" y="16375"/>
                    <a:pt x="1302" y="19457"/>
                  </a:cubicBezTo>
                  <a:cubicBezTo>
                    <a:pt x="1210" y="19936"/>
                    <a:pt x="1142" y="20415"/>
                    <a:pt x="1073" y="20895"/>
                  </a:cubicBezTo>
                  <a:cubicBezTo>
                    <a:pt x="1165" y="20849"/>
                    <a:pt x="1279" y="20826"/>
                    <a:pt x="1393" y="20803"/>
                  </a:cubicBezTo>
                  <a:lnTo>
                    <a:pt x="1393" y="20803"/>
                  </a:lnTo>
                  <a:cubicBezTo>
                    <a:pt x="1073" y="22469"/>
                    <a:pt x="777" y="24159"/>
                    <a:pt x="548" y="25848"/>
                  </a:cubicBezTo>
                  <a:cubicBezTo>
                    <a:pt x="115" y="29043"/>
                    <a:pt x="1" y="32239"/>
                    <a:pt x="731" y="35366"/>
                  </a:cubicBezTo>
                  <a:cubicBezTo>
                    <a:pt x="959" y="36416"/>
                    <a:pt x="1347" y="37466"/>
                    <a:pt x="1849" y="38470"/>
                  </a:cubicBezTo>
                  <a:cubicBezTo>
                    <a:pt x="3538" y="41939"/>
                    <a:pt x="6620" y="44770"/>
                    <a:pt x="10386" y="45135"/>
                  </a:cubicBezTo>
                  <a:cubicBezTo>
                    <a:pt x="7670" y="41026"/>
                    <a:pt x="6437" y="35959"/>
                    <a:pt x="6985" y="31052"/>
                  </a:cubicBezTo>
                  <a:lnTo>
                    <a:pt x="6985" y="31052"/>
                  </a:lnTo>
                  <a:cubicBezTo>
                    <a:pt x="7989" y="34612"/>
                    <a:pt x="9587" y="38013"/>
                    <a:pt x="11687" y="41072"/>
                  </a:cubicBezTo>
                  <a:cubicBezTo>
                    <a:pt x="12007" y="33973"/>
                    <a:pt x="13422" y="26920"/>
                    <a:pt x="15864" y="20278"/>
                  </a:cubicBezTo>
                  <a:lnTo>
                    <a:pt x="15864" y="20278"/>
                  </a:lnTo>
                  <a:cubicBezTo>
                    <a:pt x="14586" y="27012"/>
                    <a:pt x="15727" y="34179"/>
                    <a:pt x="19037" y="40182"/>
                  </a:cubicBezTo>
                  <a:cubicBezTo>
                    <a:pt x="19060" y="38128"/>
                    <a:pt x="19105" y="36096"/>
                    <a:pt x="19128" y="34042"/>
                  </a:cubicBezTo>
                  <a:cubicBezTo>
                    <a:pt x="20018" y="35480"/>
                    <a:pt x="20886" y="36895"/>
                    <a:pt x="21753" y="38333"/>
                  </a:cubicBezTo>
                  <a:cubicBezTo>
                    <a:pt x="23145" y="30892"/>
                    <a:pt x="26592" y="23839"/>
                    <a:pt x="31591" y="18133"/>
                  </a:cubicBezTo>
                  <a:cubicBezTo>
                    <a:pt x="32915" y="19388"/>
                    <a:pt x="33942" y="20986"/>
                    <a:pt x="34558" y="22698"/>
                  </a:cubicBezTo>
                  <a:lnTo>
                    <a:pt x="34878" y="22538"/>
                  </a:lnTo>
                  <a:cubicBezTo>
                    <a:pt x="35882" y="21922"/>
                    <a:pt x="36886" y="21283"/>
                    <a:pt x="37891" y="20666"/>
                  </a:cubicBezTo>
                  <a:lnTo>
                    <a:pt x="37891" y="20666"/>
                  </a:lnTo>
                  <a:cubicBezTo>
                    <a:pt x="37320" y="23314"/>
                    <a:pt x="38279" y="26053"/>
                    <a:pt x="39625" y="28404"/>
                  </a:cubicBezTo>
                  <a:cubicBezTo>
                    <a:pt x="40972" y="30755"/>
                    <a:pt x="42707" y="32855"/>
                    <a:pt x="43894" y="35274"/>
                  </a:cubicBezTo>
                  <a:cubicBezTo>
                    <a:pt x="45103" y="37694"/>
                    <a:pt x="45720" y="40616"/>
                    <a:pt x="44670" y="43103"/>
                  </a:cubicBezTo>
                  <a:cubicBezTo>
                    <a:pt x="45628" y="42122"/>
                    <a:pt x="46473" y="41072"/>
                    <a:pt x="47203" y="39908"/>
                  </a:cubicBezTo>
                  <a:cubicBezTo>
                    <a:pt x="48596" y="36210"/>
                    <a:pt x="49212" y="32102"/>
                    <a:pt x="49303" y="28084"/>
                  </a:cubicBezTo>
                  <a:cubicBezTo>
                    <a:pt x="49395" y="25072"/>
                    <a:pt x="49121" y="22104"/>
                    <a:pt x="48527" y="19320"/>
                  </a:cubicBezTo>
                  <a:cubicBezTo>
                    <a:pt x="47842" y="16101"/>
                    <a:pt x="46678" y="12404"/>
                    <a:pt x="44852" y="9231"/>
                  </a:cubicBezTo>
                  <a:cubicBezTo>
                    <a:pt x="44419" y="8774"/>
                    <a:pt x="43939" y="8341"/>
                    <a:pt x="43437" y="7953"/>
                  </a:cubicBezTo>
                  <a:cubicBezTo>
                    <a:pt x="41657" y="6652"/>
                    <a:pt x="39580" y="5875"/>
                    <a:pt x="37685" y="4757"/>
                  </a:cubicBezTo>
                  <a:cubicBezTo>
                    <a:pt x="36042" y="3776"/>
                    <a:pt x="34581" y="2543"/>
                    <a:pt x="32892" y="1653"/>
                  </a:cubicBezTo>
                  <a:cubicBezTo>
                    <a:pt x="30616" y="472"/>
                    <a:pt x="28066" y="1"/>
                    <a:pt x="25495" y="1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3" name="Google Shape;4683;p60"/>
            <p:cNvSpPr/>
            <p:nvPr/>
          </p:nvSpPr>
          <p:spPr>
            <a:xfrm>
              <a:off x="3035925" y="2734425"/>
              <a:ext cx="66225" cy="47600"/>
            </a:xfrm>
            <a:custGeom>
              <a:avLst/>
              <a:gdLst/>
              <a:ahLst/>
              <a:cxnLst/>
              <a:rect l="l" t="t" r="r" b="b"/>
              <a:pathLst>
                <a:path w="2649" h="1904" extrusionOk="0">
                  <a:moveTo>
                    <a:pt x="2347" y="1"/>
                  </a:moveTo>
                  <a:cubicBezTo>
                    <a:pt x="2193" y="1"/>
                    <a:pt x="2004" y="91"/>
                    <a:pt x="1963" y="255"/>
                  </a:cubicBezTo>
                  <a:cubicBezTo>
                    <a:pt x="1963" y="347"/>
                    <a:pt x="1941" y="438"/>
                    <a:pt x="1895" y="529"/>
                  </a:cubicBezTo>
                  <a:cubicBezTo>
                    <a:pt x="1895" y="539"/>
                    <a:pt x="1895" y="545"/>
                    <a:pt x="1896" y="550"/>
                  </a:cubicBezTo>
                  <a:lnTo>
                    <a:pt x="1896" y="550"/>
                  </a:lnTo>
                  <a:cubicBezTo>
                    <a:pt x="1896" y="550"/>
                    <a:pt x="1895" y="551"/>
                    <a:pt x="1895" y="552"/>
                  </a:cubicBezTo>
                  <a:cubicBezTo>
                    <a:pt x="1895" y="575"/>
                    <a:pt x="1872" y="598"/>
                    <a:pt x="1872" y="620"/>
                  </a:cubicBezTo>
                  <a:cubicBezTo>
                    <a:pt x="1849" y="666"/>
                    <a:pt x="1827" y="712"/>
                    <a:pt x="1804" y="735"/>
                  </a:cubicBezTo>
                  <a:cubicBezTo>
                    <a:pt x="1781" y="757"/>
                    <a:pt x="1781" y="780"/>
                    <a:pt x="1758" y="780"/>
                  </a:cubicBezTo>
                  <a:cubicBezTo>
                    <a:pt x="1744" y="808"/>
                    <a:pt x="1741" y="817"/>
                    <a:pt x="1742" y="817"/>
                  </a:cubicBezTo>
                  <a:cubicBezTo>
                    <a:pt x="1745" y="817"/>
                    <a:pt x="1761" y="792"/>
                    <a:pt x="1763" y="792"/>
                  </a:cubicBezTo>
                  <a:lnTo>
                    <a:pt x="1763" y="792"/>
                  </a:lnTo>
                  <a:cubicBezTo>
                    <a:pt x="1763" y="792"/>
                    <a:pt x="1762" y="795"/>
                    <a:pt x="1758" y="803"/>
                  </a:cubicBezTo>
                  <a:cubicBezTo>
                    <a:pt x="1712" y="849"/>
                    <a:pt x="1690" y="872"/>
                    <a:pt x="1667" y="917"/>
                  </a:cubicBezTo>
                  <a:cubicBezTo>
                    <a:pt x="1621" y="940"/>
                    <a:pt x="1575" y="986"/>
                    <a:pt x="1553" y="1008"/>
                  </a:cubicBezTo>
                  <a:cubicBezTo>
                    <a:pt x="1543" y="1018"/>
                    <a:pt x="1540" y="1022"/>
                    <a:pt x="1542" y="1022"/>
                  </a:cubicBezTo>
                  <a:cubicBezTo>
                    <a:pt x="1542" y="1022"/>
                    <a:pt x="1542" y="1022"/>
                    <a:pt x="1543" y="1022"/>
                  </a:cubicBezTo>
                  <a:lnTo>
                    <a:pt x="1543" y="1022"/>
                  </a:lnTo>
                  <a:cubicBezTo>
                    <a:pt x="1539" y="1024"/>
                    <a:pt x="1535" y="1028"/>
                    <a:pt x="1530" y="1031"/>
                  </a:cubicBezTo>
                  <a:cubicBezTo>
                    <a:pt x="1507" y="1031"/>
                    <a:pt x="1484" y="1054"/>
                    <a:pt x="1484" y="1054"/>
                  </a:cubicBezTo>
                  <a:cubicBezTo>
                    <a:pt x="1438" y="1077"/>
                    <a:pt x="1393" y="1100"/>
                    <a:pt x="1347" y="1123"/>
                  </a:cubicBezTo>
                  <a:cubicBezTo>
                    <a:pt x="1313" y="1139"/>
                    <a:pt x="1311" y="1144"/>
                    <a:pt x="1318" y="1144"/>
                  </a:cubicBezTo>
                  <a:cubicBezTo>
                    <a:pt x="1325" y="1144"/>
                    <a:pt x="1343" y="1139"/>
                    <a:pt x="1344" y="1139"/>
                  </a:cubicBezTo>
                  <a:lnTo>
                    <a:pt x="1344" y="1139"/>
                  </a:lnTo>
                  <a:cubicBezTo>
                    <a:pt x="1345" y="1139"/>
                    <a:pt x="1340" y="1140"/>
                    <a:pt x="1324" y="1145"/>
                  </a:cubicBezTo>
                  <a:cubicBezTo>
                    <a:pt x="1302" y="1145"/>
                    <a:pt x="1279" y="1168"/>
                    <a:pt x="1256" y="1168"/>
                  </a:cubicBezTo>
                  <a:cubicBezTo>
                    <a:pt x="1210" y="1191"/>
                    <a:pt x="1165" y="1191"/>
                    <a:pt x="1119" y="1214"/>
                  </a:cubicBezTo>
                  <a:lnTo>
                    <a:pt x="1028" y="1214"/>
                  </a:lnTo>
                  <a:cubicBezTo>
                    <a:pt x="1027" y="1214"/>
                    <a:pt x="1027" y="1214"/>
                    <a:pt x="1027" y="1214"/>
                  </a:cubicBezTo>
                  <a:lnTo>
                    <a:pt x="1027" y="1214"/>
                  </a:lnTo>
                  <a:cubicBezTo>
                    <a:pt x="1021" y="1214"/>
                    <a:pt x="1014" y="1214"/>
                    <a:pt x="1005" y="1214"/>
                  </a:cubicBezTo>
                  <a:cubicBezTo>
                    <a:pt x="959" y="1237"/>
                    <a:pt x="913" y="1237"/>
                    <a:pt x="845" y="1237"/>
                  </a:cubicBezTo>
                  <a:cubicBezTo>
                    <a:pt x="822" y="1237"/>
                    <a:pt x="822" y="1237"/>
                    <a:pt x="799" y="1214"/>
                  </a:cubicBezTo>
                  <a:lnTo>
                    <a:pt x="754" y="1214"/>
                  </a:lnTo>
                  <a:cubicBezTo>
                    <a:pt x="662" y="1214"/>
                    <a:pt x="548" y="1168"/>
                    <a:pt x="457" y="1145"/>
                  </a:cubicBezTo>
                  <a:cubicBezTo>
                    <a:pt x="428" y="1133"/>
                    <a:pt x="397" y="1127"/>
                    <a:pt x="365" y="1127"/>
                  </a:cubicBezTo>
                  <a:cubicBezTo>
                    <a:pt x="221" y="1127"/>
                    <a:pt x="65" y="1243"/>
                    <a:pt x="46" y="1374"/>
                  </a:cubicBezTo>
                  <a:cubicBezTo>
                    <a:pt x="0" y="1579"/>
                    <a:pt x="92" y="1716"/>
                    <a:pt x="274" y="1785"/>
                  </a:cubicBezTo>
                  <a:cubicBezTo>
                    <a:pt x="472" y="1866"/>
                    <a:pt x="685" y="1904"/>
                    <a:pt x="897" y="1904"/>
                  </a:cubicBezTo>
                  <a:cubicBezTo>
                    <a:pt x="1223" y="1904"/>
                    <a:pt x="1550" y="1813"/>
                    <a:pt x="1827" y="1648"/>
                  </a:cubicBezTo>
                  <a:cubicBezTo>
                    <a:pt x="2237" y="1374"/>
                    <a:pt x="2557" y="940"/>
                    <a:pt x="2625" y="438"/>
                  </a:cubicBezTo>
                  <a:cubicBezTo>
                    <a:pt x="2648" y="255"/>
                    <a:pt x="2580" y="50"/>
                    <a:pt x="2397" y="4"/>
                  </a:cubicBezTo>
                  <a:cubicBezTo>
                    <a:pt x="2381" y="2"/>
                    <a:pt x="2364" y="1"/>
                    <a:pt x="2347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4" name="Google Shape;4684;p60"/>
            <p:cNvSpPr/>
            <p:nvPr/>
          </p:nvSpPr>
          <p:spPr>
            <a:xfrm>
              <a:off x="3059325" y="2760475"/>
              <a:ext cx="56525" cy="40100"/>
            </a:xfrm>
            <a:custGeom>
              <a:avLst/>
              <a:gdLst/>
              <a:ahLst/>
              <a:cxnLst/>
              <a:rect l="l" t="t" r="r" b="b"/>
              <a:pathLst>
                <a:path w="2261" h="1604" extrusionOk="0">
                  <a:moveTo>
                    <a:pt x="1536" y="319"/>
                  </a:moveTo>
                  <a:lnTo>
                    <a:pt x="1536" y="319"/>
                  </a:lnTo>
                  <a:cubicBezTo>
                    <a:pt x="1536" y="319"/>
                    <a:pt x="1534" y="322"/>
                    <a:pt x="1530" y="332"/>
                  </a:cubicBezTo>
                  <a:cubicBezTo>
                    <a:pt x="1529" y="333"/>
                    <a:pt x="1528" y="334"/>
                    <a:pt x="1527" y="335"/>
                  </a:cubicBezTo>
                  <a:lnTo>
                    <a:pt x="1527" y="335"/>
                  </a:lnTo>
                  <a:cubicBezTo>
                    <a:pt x="1532" y="326"/>
                    <a:pt x="1536" y="319"/>
                    <a:pt x="1536" y="319"/>
                  </a:cubicBezTo>
                  <a:close/>
                  <a:moveTo>
                    <a:pt x="1227" y="716"/>
                  </a:moveTo>
                  <a:cubicBezTo>
                    <a:pt x="1225" y="716"/>
                    <a:pt x="1220" y="723"/>
                    <a:pt x="1210" y="743"/>
                  </a:cubicBezTo>
                  <a:cubicBezTo>
                    <a:pt x="1223" y="729"/>
                    <a:pt x="1229" y="716"/>
                    <a:pt x="1227" y="716"/>
                  </a:cubicBezTo>
                  <a:close/>
                  <a:moveTo>
                    <a:pt x="1029" y="848"/>
                  </a:moveTo>
                  <a:cubicBezTo>
                    <a:pt x="1017" y="850"/>
                    <a:pt x="1004" y="857"/>
                    <a:pt x="1027" y="857"/>
                  </a:cubicBezTo>
                  <a:cubicBezTo>
                    <a:pt x="1027" y="853"/>
                    <a:pt x="1028" y="850"/>
                    <a:pt x="1029" y="848"/>
                  </a:cubicBezTo>
                  <a:close/>
                  <a:moveTo>
                    <a:pt x="515" y="912"/>
                  </a:moveTo>
                  <a:cubicBezTo>
                    <a:pt x="521" y="915"/>
                    <a:pt x="525" y="919"/>
                    <a:pt x="525" y="925"/>
                  </a:cubicBezTo>
                  <a:lnTo>
                    <a:pt x="525" y="925"/>
                  </a:lnTo>
                  <a:cubicBezTo>
                    <a:pt x="525" y="919"/>
                    <a:pt x="521" y="915"/>
                    <a:pt x="515" y="912"/>
                  </a:cubicBezTo>
                  <a:close/>
                  <a:moveTo>
                    <a:pt x="1870" y="0"/>
                  </a:moveTo>
                  <a:cubicBezTo>
                    <a:pt x="1722" y="0"/>
                    <a:pt x="1590" y="89"/>
                    <a:pt x="1552" y="240"/>
                  </a:cubicBezTo>
                  <a:cubicBezTo>
                    <a:pt x="1530" y="286"/>
                    <a:pt x="1530" y="309"/>
                    <a:pt x="1507" y="355"/>
                  </a:cubicBezTo>
                  <a:cubicBezTo>
                    <a:pt x="1507" y="357"/>
                    <a:pt x="1507" y="358"/>
                    <a:pt x="1508" y="358"/>
                  </a:cubicBezTo>
                  <a:cubicBezTo>
                    <a:pt x="1510" y="358"/>
                    <a:pt x="1511" y="357"/>
                    <a:pt x="1513" y="355"/>
                  </a:cubicBezTo>
                  <a:lnTo>
                    <a:pt x="1513" y="355"/>
                  </a:lnTo>
                  <a:cubicBezTo>
                    <a:pt x="1507" y="368"/>
                    <a:pt x="1507" y="377"/>
                    <a:pt x="1507" y="377"/>
                  </a:cubicBezTo>
                  <a:cubicBezTo>
                    <a:pt x="1461" y="446"/>
                    <a:pt x="1438" y="514"/>
                    <a:pt x="1393" y="560"/>
                  </a:cubicBezTo>
                  <a:cubicBezTo>
                    <a:pt x="1370" y="583"/>
                    <a:pt x="1370" y="583"/>
                    <a:pt x="1347" y="606"/>
                  </a:cubicBezTo>
                  <a:cubicBezTo>
                    <a:pt x="1324" y="628"/>
                    <a:pt x="1301" y="651"/>
                    <a:pt x="1279" y="674"/>
                  </a:cubicBezTo>
                  <a:cubicBezTo>
                    <a:pt x="1256" y="697"/>
                    <a:pt x="1233" y="720"/>
                    <a:pt x="1210" y="743"/>
                  </a:cubicBezTo>
                  <a:cubicBezTo>
                    <a:pt x="1187" y="743"/>
                    <a:pt x="1187" y="765"/>
                    <a:pt x="1164" y="765"/>
                  </a:cubicBezTo>
                  <a:cubicBezTo>
                    <a:pt x="1142" y="788"/>
                    <a:pt x="1096" y="811"/>
                    <a:pt x="1073" y="834"/>
                  </a:cubicBezTo>
                  <a:cubicBezTo>
                    <a:pt x="1054" y="834"/>
                    <a:pt x="1034" y="834"/>
                    <a:pt x="1029" y="848"/>
                  </a:cubicBezTo>
                  <a:lnTo>
                    <a:pt x="1029" y="848"/>
                  </a:lnTo>
                  <a:cubicBezTo>
                    <a:pt x="1032" y="847"/>
                    <a:pt x="1035" y="847"/>
                    <a:pt x="1038" y="847"/>
                  </a:cubicBezTo>
                  <a:cubicBezTo>
                    <a:pt x="1043" y="847"/>
                    <a:pt x="1043" y="849"/>
                    <a:pt x="1027" y="857"/>
                  </a:cubicBezTo>
                  <a:cubicBezTo>
                    <a:pt x="959" y="879"/>
                    <a:pt x="868" y="902"/>
                    <a:pt x="799" y="902"/>
                  </a:cubicBezTo>
                  <a:cubicBezTo>
                    <a:pt x="799" y="902"/>
                    <a:pt x="743" y="916"/>
                    <a:pt x="752" y="922"/>
                  </a:cubicBezTo>
                  <a:lnTo>
                    <a:pt x="752" y="922"/>
                  </a:lnTo>
                  <a:cubicBezTo>
                    <a:pt x="744" y="924"/>
                    <a:pt x="736" y="925"/>
                    <a:pt x="731" y="925"/>
                  </a:cubicBezTo>
                  <a:lnTo>
                    <a:pt x="502" y="925"/>
                  </a:lnTo>
                  <a:cubicBezTo>
                    <a:pt x="480" y="914"/>
                    <a:pt x="485" y="908"/>
                    <a:pt x="497" y="908"/>
                  </a:cubicBezTo>
                  <a:cubicBezTo>
                    <a:pt x="502" y="908"/>
                    <a:pt x="509" y="909"/>
                    <a:pt x="515" y="912"/>
                  </a:cubicBezTo>
                  <a:lnTo>
                    <a:pt x="515" y="912"/>
                  </a:lnTo>
                  <a:cubicBezTo>
                    <a:pt x="496" y="902"/>
                    <a:pt x="457" y="902"/>
                    <a:pt x="457" y="902"/>
                  </a:cubicBezTo>
                  <a:cubicBezTo>
                    <a:pt x="425" y="894"/>
                    <a:pt x="393" y="891"/>
                    <a:pt x="362" y="891"/>
                  </a:cubicBezTo>
                  <a:cubicBezTo>
                    <a:pt x="208" y="891"/>
                    <a:pt x="61" y="979"/>
                    <a:pt x="23" y="1131"/>
                  </a:cubicBezTo>
                  <a:cubicBezTo>
                    <a:pt x="0" y="1313"/>
                    <a:pt x="92" y="1519"/>
                    <a:pt x="274" y="1564"/>
                  </a:cubicBezTo>
                  <a:cubicBezTo>
                    <a:pt x="392" y="1590"/>
                    <a:pt x="513" y="1603"/>
                    <a:pt x="634" y="1603"/>
                  </a:cubicBezTo>
                  <a:cubicBezTo>
                    <a:pt x="938" y="1603"/>
                    <a:pt x="1246" y="1522"/>
                    <a:pt x="1507" y="1359"/>
                  </a:cubicBezTo>
                  <a:cubicBezTo>
                    <a:pt x="1849" y="1131"/>
                    <a:pt x="2100" y="811"/>
                    <a:pt x="2214" y="423"/>
                  </a:cubicBezTo>
                  <a:cubicBezTo>
                    <a:pt x="2260" y="263"/>
                    <a:pt x="2146" y="58"/>
                    <a:pt x="1963" y="12"/>
                  </a:cubicBezTo>
                  <a:cubicBezTo>
                    <a:pt x="1932" y="4"/>
                    <a:pt x="1901" y="0"/>
                    <a:pt x="1870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60"/>
            <p:cNvSpPr/>
            <p:nvPr/>
          </p:nvSpPr>
          <p:spPr>
            <a:xfrm>
              <a:off x="2569725" y="2721975"/>
              <a:ext cx="58800" cy="56300"/>
            </a:xfrm>
            <a:custGeom>
              <a:avLst/>
              <a:gdLst/>
              <a:ahLst/>
              <a:cxnLst/>
              <a:rect l="l" t="t" r="r" b="b"/>
              <a:pathLst>
                <a:path w="2352" h="2252" extrusionOk="0">
                  <a:moveTo>
                    <a:pt x="388" y="0"/>
                  </a:moveTo>
                  <a:cubicBezTo>
                    <a:pt x="206" y="0"/>
                    <a:pt x="69" y="160"/>
                    <a:pt x="46" y="342"/>
                  </a:cubicBezTo>
                  <a:cubicBezTo>
                    <a:pt x="0" y="845"/>
                    <a:pt x="206" y="1392"/>
                    <a:pt x="571" y="1758"/>
                  </a:cubicBezTo>
                  <a:cubicBezTo>
                    <a:pt x="885" y="2072"/>
                    <a:pt x="1335" y="2251"/>
                    <a:pt x="1789" y="2251"/>
                  </a:cubicBezTo>
                  <a:cubicBezTo>
                    <a:pt x="1862" y="2251"/>
                    <a:pt x="1936" y="2246"/>
                    <a:pt x="2009" y="2237"/>
                  </a:cubicBezTo>
                  <a:cubicBezTo>
                    <a:pt x="2100" y="2237"/>
                    <a:pt x="2169" y="2214"/>
                    <a:pt x="2237" y="2146"/>
                  </a:cubicBezTo>
                  <a:cubicBezTo>
                    <a:pt x="2306" y="2077"/>
                    <a:pt x="2351" y="1986"/>
                    <a:pt x="2351" y="1895"/>
                  </a:cubicBezTo>
                  <a:cubicBezTo>
                    <a:pt x="2330" y="1743"/>
                    <a:pt x="2205" y="1550"/>
                    <a:pt x="2037" y="1550"/>
                  </a:cubicBezTo>
                  <a:cubicBezTo>
                    <a:pt x="2028" y="1550"/>
                    <a:pt x="2018" y="1551"/>
                    <a:pt x="2009" y="1552"/>
                  </a:cubicBezTo>
                  <a:cubicBezTo>
                    <a:pt x="1895" y="1575"/>
                    <a:pt x="1803" y="1575"/>
                    <a:pt x="1689" y="1575"/>
                  </a:cubicBezTo>
                  <a:cubicBezTo>
                    <a:pt x="1689" y="1575"/>
                    <a:pt x="1621" y="1552"/>
                    <a:pt x="1621" y="1552"/>
                  </a:cubicBezTo>
                  <a:cubicBezTo>
                    <a:pt x="1575" y="1552"/>
                    <a:pt x="1507" y="1529"/>
                    <a:pt x="1461" y="1529"/>
                  </a:cubicBezTo>
                  <a:cubicBezTo>
                    <a:pt x="1445" y="1513"/>
                    <a:pt x="1428" y="1508"/>
                    <a:pt x="1412" y="1499"/>
                  </a:cubicBezTo>
                  <a:lnTo>
                    <a:pt x="1412" y="1499"/>
                  </a:lnTo>
                  <a:cubicBezTo>
                    <a:pt x="1411" y="1497"/>
                    <a:pt x="1406" y="1492"/>
                    <a:pt x="1393" y="1484"/>
                  </a:cubicBezTo>
                  <a:lnTo>
                    <a:pt x="1393" y="1484"/>
                  </a:lnTo>
                  <a:cubicBezTo>
                    <a:pt x="1393" y="1484"/>
                    <a:pt x="1393" y="1484"/>
                    <a:pt x="1393" y="1484"/>
                  </a:cubicBezTo>
                  <a:cubicBezTo>
                    <a:pt x="1347" y="1461"/>
                    <a:pt x="1301" y="1438"/>
                    <a:pt x="1256" y="1415"/>
                  </a:cubicBezTo>
                  <a:cubicBezTo>
                    <a:pt x="1233" y="1415"/>
                    <a:pt x="1119" y="1370"/>
                    <a:pt x="1119" y="1347"/>
                  </a:cubicBezTo>
                  <a:lnTo>
                    <a:pt x="1119" y="1347"/>
                  </a:lnTo>
                  <a:cubicBezTo>
                    <a:pt x="1141" y="1358"/>
                    <a:pt x="1153" y="1364"/>
                    <a:pt x="1156" y="1364"/>
                  </a:cubicBezTo>
                  <a:cubicBezTo>
                    <a:pt x="1159" y="1364"/>
                    <a:pt x="1153" y="1358"/>
                    <a:pt x="1141" y="1347"/>
                  </a:cubicBezTo>
                  <a:cubicBezTo>
                    <a:pt x="1141" y="1347"/>
                    <a:pt x="1119" y="1324"/>
                    <a:pt x="1119" y="1324"/>
                  </a:cubicBezTo>
                  <a:cubicBezTo>
                    <a:pt x="1096" y="1301"/>
                    <a:pt x="1073" y="1301"/>
                    <a:pt x="1050" y="1278"/>
                  </a:cubicBezTo>
                  <a:cubicBezTo>
                    <a:pt x="1027" y="1233"/>
                    <a:pt x="982" y="1210"/>
                    <a:pt x="959" y="1164"/>
                  </a:cubicBezTo>
                  <a:cubicBezTo>
                    <a:pt x="949" y="1154"/>
                    <a:pt x="944" y="1151"/>
                    <a:pt x="943" y="1151"/>
                  </a:cubicBezTo>
                  <a:cubicBezTo>
                    <a:pt x="943" y="1151"/>
                    <a:pt x="943" y="1151"/>
                    <a:pt x="942" y="1151"/>
                  </a:cubicBezTo>
                  <a:lnTo>
                    <a:pt x="942" y="1151"/>
                  </a:lnTo>
                  <a:cubicBezTo>
                    <a:pt x="941" y="1148"/>
                    <a:pt x="938" y="1145"/>
                    <a:pt x="936" y="1141"/>
                  </a:cubicBezTo>
                  <a:cubicBezTo>
                    <a:pt x="936" y="1141"/>
                    <a:pt x="913" y="1118"/>
                    <a:pt x="913" y="1096"/>
                  </a:cubicBezTo>
                  <a:cubicBezTo>
                    <a:pt x="868" y="1050"/>
                    <a:pt x="845" y="1004"/>
                    <a:pt x="822" y="959"/>
                  </a:cubicBezTo>
                  <a:cubicBezTo>
                    <a:pt x="822" y="943"/>
                    <a:pt x="801" y="906"/>
                    <a:pt x="802" y="906"/>
                  </a:cubicBezTo>
                  <a:lnTo>
                    <a:pt x="802" y="906"/>
                  </a:lnTo>
                  <a:cubicBezTo>
                    <a:pt x="802" y="906"/>
                    <a:pt x="807" y="914"/>
                    <a:pt x="822" y="936"/>
                  </a:cubicBezTo>
                  <a:cubicBezTo>
                    <a:pt x="822" y="913"/>
                    <a:pt x="799" y="890"/>
                    <a:pt x="799" y="867"/>
                  </a:cubicBezTo>
                  <a:cubicBezTo>
                    <a:pt x="776" y="822"/>
                    <a:pt x="776" y="776"/>
                    <a:pt x="753" y="730"/>
                  </a:cubicBezTo>
                  <a:cubicBezTo>
                    <a:pt x="753" y="708"/>
                    <a:pt x="753" y="685"/>
                    <a:pt x="731" y="662"/>
                  </a:cubicBezTo>
                  <a:cubicBezTo>
                    <a:pt x="731" y="662"/>
                    <a:pt x="731" y="653"/>
                    <a:pt x="731" y="641"/>
                  </a:cubicBezTo>
                  <a:cubicBezTo>
                    <a:pt x="731" y="641"/>
                    <a:pt x="731" y="587"/>
                    <a:pt x="731" y="571"/>
                  </a:cubicBezTo>
                  <a:cubicBezTo>
                    <a:pt x="731" y="548"/>
                    <a:pt x="731" y="525"/>
                    <a:pt x="731" y="502"/>
                  </a:cubicBezTo>
                  <a:cubicBezTo>
                    <a:pt x="731" y="457"/>
                    <a:pt x="731" y="388"/>
                    <a:pt x="731" y="342"/>
                  </a:cubicBezTo>
                  <a:cubicBezTo>
                    <a:pt x="753" y="160"/>
                    <a:pt x="571" y="0"/>
                    <a:pt x="3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60"/>
            <p:cNvSpPr/>
            <p:nvPr/>
          </p:nvSpPr>
          <p:spPr>
            <a:xfrm>
              <a:off x="2556025" y="2750450"/>
              <a:ext cx="48525" cy="47425"/>
            </a:xfrm>
            <a:custGeom>
              <a:avLst/>
              <a:gdLst/>
              <a:ahLst/>
              <a:cxnLst/>
              <a:rect l="l" t="t" r="r" b="b"/>
              <a:pathLst>
                <a:path w="1941" h="1897" extrusionOk="0">
                  <a:moveTo>
                    <a:pt x="1031" y="1003"/>
                  </a:moveTo>
                  <a:cubicBezTo>
                    <a:pt x="1028" y="1003"/>
                    <a:pt x="1031" y="1010"/>
                    <a:pt x="1050" y="1029"/>
                  </a:cubicBezTo>
                  <a:cubicBezTo>
                    <a:pt x="1050" y="1016"/>
                    <a:pt x="1035" y="1003"/>
                    <a:pt x="1031" y="1003"/>
                  </a:cubicBezTo>
                  <a:close/>
                  <a:moveTo>
                    <a:pt x="374" y="0"/>
                  </a:moveTo>
                  <a:cubicBezTo>
                    <a:pt x="364" y="0"/>
                    <a:pt x="353" y="1"/>
                    <a:pt x="343" y="2"/>
                  </a:cubicBezTo>
                  <a:cubicBezTo>
                    <a:pt x="160" y="2"/>
                    <a:pt x="0" y="139"/>
                    <a:pt x="0" y="322"/>
                  </a:cubicBezTo>
                  <a:cubicBezTo>
                    <a:pt x="23" y="733"/>
                    <a:pt x="183" y="1144"/>
                    <a:pt x="480" y="1440"/>
                  </a:cubicBezTo>
                  <a:cubicBezTo>
                    <a:pt x="776" y="1714"/>
                    <a:pt x="1187" y="1897"/>
                    <a:pt x="1598" y="1897"/>
                  </a:cubicBezTo>
                  <a:cubicBezTo>
                    <a:pt x="1781" y="1897"/>
                    <a:pt x="1941" y="1737"/>
                    <a:pt x="1941" y="1554"/>
                  </a:cubicBezTo>
                  <a:cubicBezTo>
                    <a:pt x="1918" y="1372"/>
                    <a:pt x="1781" y="1235"/>
                    <a:pt x="1598" y="1212"/>
                  </a:cubicBezTo>
                  <a:cubicBezTo>
                    <a:pt x="1568" y="1212"/>
                    <a:pt x="1537" y="1222"/>
                    <a:pt x="1514" y="1222"/>
                  </a:cubicBezTo>
                  <a:cubicBezTo>
                    <a:pt x="1502" y="1222"/>
                    <a:pt x="1492" y="1220"/>
                    <a:pt x="1484" y="1212"/>
                  </a:cubicBezTo>
                  <a:lnTo>
                    <a:pt x="1438" y="1212"/>
                  </a:lnTo>
                  <a:cubicBezTo>
                    <a:pt x="1393" y="1189"/>
                    <a:pt x="1370" y="1189"/>
                    <a:pt x="1324" y="1166"/>
                  </a:cubicBezTo>
                  <a:cubicBezTo>
                    <a:pt x="1301" y="1166"/>
                    <a:pt x="1279" y="1166"/>
                    <a:pt x="1279" y="1144"/>
                  </a:cubicBezTo>
                  <a:cubicBezTo>
                    <a:pt x="1263" y="1144"/>
                    <a:pt x="1238" y="1133"/>
                    <a:pt x="1236" y="1133"/>
                  </a:cubicBezTo>
                  <a:lnTo>
                    <a:pt x="1236" y="1133"/>
                  </a:lnTo>
                  <a:cubicBezTo>
                    <a:pt x="1235" y="1133"/>
                    <a:pt x="1241" y="1136"/>
                    <a:pt x="1256" y="1144"/>
                  </a:cubicBezTo>
                  <a:cubicBezTo>
                    <a:pt x="1271" y="1151"/>
                    <a:pt x="1276" y="1154"/>
                    <a:pt x="1275" y="1154"/>
                  </a:cubicBezTo>
                  <a:cubicBezTo>
                    <a:pt x="1274" y="1154"/>
                    <a:pt x="1248" y="1144"/>
                    <a:pt x="1233" y="1144"/>
                  </a:cubicBezTo>
                  <a:cubicBezTo>
                    <a:pt x="1233" y="1144"/>
                    <a:pt x="1210" y="1121"/>
                    <a:pt x="1187" y="1121"/>
                  </a:cubicBezTo>
                  <a:cubicBezTo>
                    <a:pt x="1142" y="1098"/>
                    <a:pt x="1119" y="1075"/>
                    <a:pt x="1073" y="1052"/>
                  </a:cubicBezTo>
                  <a:cubicBezTo>
                    <a:pt x="1073" y="1052"/>
                    <a:pt x="1050" y="1029"/>
                    <a:pt x="1050" y="1029"/>
                  </a:cubicBezTo>
                  <a:cubicBezTo>
                    <a:pt x="1028" y="1007"/>
                    <a:pt x="982" y="984"/>
                    <a:pt x="959" y="961"/>
                  </a:cubicBezTo>
                  <a:cubicBezTo>
                    <a:pt x="936" y="938"/>
                    <a:pt x="913" y="892"/>
                    <a:pt x="891" y="870"/>
                  </a:cubicBezTo>
                  <a:cubicBezTo>
                    <a:pt x="886" y="870"/>
                    <a:pt x="883" y="869"/>
                    <a:pt x="880" y="867"/>
                  </a:cubicBezTo>
                  <a:lnTo>
                    <a:pt x="880" y="867"/>
                  </a:lnTo>
                  <a:cubicBezTo>
                    <a:pt x="884" y="875"/>
                    <a:pt x="884" y="879"/>
                    <a:pt x="881" y="879"/>
                  </a:cubicBezTo>
                  <a:cubicBezTo>
                    <a:pt x="878" y="879"/>
                    <a:pt x="874" y="876"/>
                    <a:pt x="868" y="870"/>
                  </a:cubicBezTo>
                  <a:cubicBezTo>
                    <a:pt x="868" y="863"/>
                    <a:pt x="868" y="859"/>
                    <a:pt x="868" y="855"/>
                  </a:cubicBezTo>
                  <a:lnTo>
                    <a:pt x="868" y="855"/>
                  </a:lnTo>
                  <a:cubicBezTo>
                    <a:pt x="871" y="861"/>
                    <a:pt x="875" y="865"/>
                    <a:pt x="880" y="867"/>
                  </a:cubicBezTo>
                  <a:lnTo>
                    <a:pt x="880" y="867"/>
                  </a:lnTo>
                  <a:cubicBezTo>
                    <a:pt x="877" y="863"/>
                    <a:pt x="873" y="857"/>
                    <a:pt x="868" y="849"/>
                  </a:cubicBezTo>
                  <a:lnTo>
                    <a:pt x="868" y="849"/>
                  </a:lnTo>
                  <a:cubicBezTo>
                    <a:pt x="868" y="851"/>
                    <a:pt x="868" y="853"/>
                    <a:pt x="868" y="855"/>
                  </a:cubicBezTo>
                  <a:lnTo>
                    <a:pt x="868" y="855"/>
                  </a:lnTo>
                  <a:cubicBezTo>
                    <a:pt x="862" y="847"/>
                    <a:pt x="856" y="835"/>
                    <a:pt x="845" y="824"/>
                  </a:cubicBezTo>
                  <a:lnTo>
                    <a:pt x="845" y="824"/>
                  </a:lnTo>
                  <a:cubicBezTo>
                    <a:pt x="854" y="834"/>
                    <a:pt x="862" y="842"/>
                    <a:pt x="868" y="849"/>
                  </a:cubicBezTo>
                  <a:lnTo>
                    <a:pt x="868" y="849"/>
                  </a:lnTo>
                  <a:cubicBezTo>
                    <a:pt x="868" y="847"/>
                    <a:pt x="868" y="847"/>
                    <a:pt x="868" y="847"/>
                  </a:cubicBezTo>
                  <a:cubicBezTo>
                    <a:pt x="822" y="778"/>
                    <a:pt x="776" y="710"/>
                    <a:pt x="754" y="641"/>
                  </a:cubicBezTo>
                  <a:cubicBezTo>
                    <a:pt x="746" y="630"/>
                    <a:pt x="741" y="624"/>
                    <a:pt x="739" y="622"/>
                  </a:cubicBezTo>
                  <a:lnTo>
                    <a:pt x="739" y="622"/>
                  </a:lnTo>
                  <a:cubicBezTo>
                    <a:pt x="735" y="614"/>
                    <a:pt x="731" y="605"/>
                    <a:pt x="731" y="596"/>
                  </a:cubicBezTo>
                  <a:cubicBezTo>
                    <a:pt x="731" y="573"/>
                    <a:pt x="708" y="527"/>
                    <a:pt x="708" y="504"/>
                  </a:cubicBezTo>
                  <a:cubicBezTo>
                    <a:pt x="685" y="459"/>
                    <a:pt x="685" y="413"/>
                    <a:pt x="685" y="390"/>
                  </a:cubicBezTo>
                  <a:cubicBezTo>
                    <a:pt x="685" y="367"/>
                    <a:pt x="685" y="345"/>
                    <a:pt x="685" y="322"/>
                  </a:cubicBezTo>
                  <a:cubicBezTo>
                    <a:pt x="664" y="171"/>
                    <a:pt x="541" y="0"/>
                    <a:pt x="37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60"/>
            <p:cNvSpPr/>
            <p:nvPr/>
          </p:nvSpPr>
          <p:spPr>
            <a:xfrm>
              <a:off x="2571625" y="2757575"/>
              <a:ext cx="136775" cy="109225"/>
            </a:xfrm>
            <a:custGeom>
              <a:avLst/>
              <a:gdLst/>
              <a:ahLst/>
              <a:cxnLst/>
              <a:rect l="l" t="t" r="r" b="b"/>
              <a:pathLst>
                <a:path w="5471" h="4369" extrusionOk="0">
                  <a:moveTo>
                    <a:pt x="2777" y="0"/>
                  </a:moveTo>
                  <a:cubicBezTo>
                    <a:pt x="1281" y="0"/>
                    <a:pt x="1" y="1658"/>
                    <a:pt x="792" y="3118"/>
                  </a:cubicBezTo>
                  <a:cubicBezTo>
                    <a:pt x="1088" y="3689"/>
                    <a:pt x="1613" y="4077"/>
                    <a:pt x="2207" y="4259"/>
                  </a:cubicBezTo>
                  <a:cubicBezTo>
                    <a:pt x="2441" y="4330"/>
                    <a:pt x="2682" y="4368"/>
                    <a:pt x="2919" y="4368"/>
                  </a:cubicBezTo>
                  <a:cubicBezTo>
                    <a:pt x="3446" y="4368"/>
                    <a:pt x="3959" y="4182"/>
                    <a:pt x="4352" y="3757"/>
                  </a:cubicBezTo>
                  <a:cubicBezTo>
                    <a:pt x="5471" y="2593"/>
                    <a:pt x="4900" y="516"/>
                    <a:pt x="3348" y="82"/>
                  </a:cubicBezTo>
                  <a:cubicBezTo>
                    <a:pt x="3157" y="26"/>
                    <a:pt x="2965" y="0"/>
                    <a:pt x="2777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8" name="Google Shape;4688;p60"/>
            <p:cNvSpPr/>
            <p:nvPr/>
          </p:nvSpPr>
          <p:spPr>
            <a:xfrm>
              <a:off x="2973200" y="2762875"/>
              <a:ext cx="136925" cy="109500"/>
            </a:xfrm>
            <a:custGeom>
              <a:avLst/>
              <a:gdLst/>
              <a:ahLst/>
              <a:cxnLst/>
              <a:rect l="l" t="t" r="r" b="b"/>
              <a:pathLst>
                <a:path w="5477" h="4380" extrusionOk="0">
                  <a:moveTo>
                    <a:pt x="2799" y="0"/>
                  </a:moveTo>
                  <a:cubicBezTo>
                    <a:pt x="1281" y="0"/>
                    <a:pt x="1" y="1665"/>
                    <a:pt x="775" y="3112"/>
                  </a:cubicBezTo>
                  <a:cubicBezTo>
                    <a:pt x="1094" y="3682"/>
                    <a:pt x="1619" y="4093"/>
                    <a:pt x="2213" y="4276"/>
                  </a:cubicBezTo>
                  <a:cubicBezTo>
                    <a:pt x="2431" y="4344"/>
                    <a:pt x="2659" y="4379"/>
                    <a:pt x="2887" y="4379"/>
                  </a:cubicBezTo>
                  <a:cubicBezTo>
                    <a:pt x="3423" y="4379"/>
                    <a:pt x="3958" y="4183"/>
                    <a:pt x="4358" y="3751"/>
                  </a:cubicBezTo>
                  <a:cubicBezTo>
                    <a:pt x="5477" y="2587"/>
                    <a:pt x="4906" y="510"/>
                    <a:pt x="3354" y="76"/>
                  </a:cubicBezTo>
                  <a:cubicBezTo>
                    <a:pt x="3168" y="24"/>
                    <a:pt x="2982" y="0"/>
                    <a:pt x="2799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9" name="Google Shape;4689;p60"/>
            <p:cNvSpPr/>
            <p:nvPr/>
          </p:nvSpPr>
          <p:spPr>
            <a:xfrm>
              <a:off x="2402525" y="2822375"/>
              <a:ext cx="218575" cy="173550"/>
            </a:xfrm>
            <a:custGeom>
              <a:avLst/>
              <a:gdLst/>
              <a:ahLst/>
              <a:cxnLst/>
              <a:rect l="l" t="t" r="r" b="b"/>
              <a:pathLst>
                <a:path w="8743" h="6942" extrusionOk="0">
                  <a:moveTo>
                    <a:pt x="4375" y="1"/>
                  </a:moveTo>
                  <a:cubicBezTo>
                    <a:pt x="2003" y="1"/>
                    <a:pt x="69" y="1499"/>
                    <a:pt x="23" y="3402"/>
                  </a:cubicBezTo>
                  <a:cubicBezTo>
                    <a:pt x="0" y="5320"/>
                    <a:pt x="1918" y="6894"/>
                    <a:pt x="4314" y="6940"/>
                  </a:cubicBezTo>
                  <a:cubicBezTo>
                    <a:pt x="4349" y="6941"/>
                    <a:pt x="4384" y="6941"/>
                    <a:pt x="4419" y="6941"/>
                  </a:cubicBezTo>
                  <a:cubicBezTo>
                    <a:pt x="6768" y="6941"/>
                    <a:pt x="8675" y="5429"/>
                    <a:pt x="8720" y="3539"/>
                  </a:cubicBezTo>
                  <a:cubicBezTo>
                    <a:pt x="8742" y="1645"/>
                    <a:pt x="6825" y="47"/>
                    <a:pt x="4428" y="1"/>
                  </a:cubicBezTo>
                  <a:cubicBezTo>
                    <a:pt x="4411" y="1"/>
                    <a:pt x="4393" y="1"/>
                    <a:pt x="4375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0" name="Google Shape;4690;p60"/>
            <p:cNvSpPr/>
            <p:nvPr/>
          </p:nvSpPr>
          <p:spPr>
            <a:xfrm>
              <a:off x="2402525" y="2821825"/>
              <a:ext cx="218575" cy="175200"/>
            </a:xfrm>
            <a:custGeom>
              <a:avLst/>
              <a:gdLst/>
              <a:ahLst/>
              <a:cxnLst/>
              <a:rect l="l" t="t" r="r" b="b"/>
              <a:pathLst>
                <a:path w="8743" h="7008" fill="none" extrusionOk="0">
                  <a:moveTo>
                    <a:pt x="23" y="3424"/>
                  </a:moveTo>
                  <a:cubicBezTo>
                    <a:pt x="0" y="5342"/>
                    <a:pt x="1918" y="6916"/>
                    <a:pt x="4314" y="6962"/>
                  </a:cubicBezTo>
                  <a:cubicBezTo>
                    <a:pt x="6711" y="7008"/>
                    <a:pt x="8674" y="5478"/>
                    <a:pt x="8720" y="3561"/>
                  </a:cubicBezTo>
                  <a:cubicBezTo>
                    <a:pt x="8742" y="1667"/>
                    <a:pt x="6825" y="69"/>
                    <a:pt x="4428" y="23"/>
                  </a:cubicBezTo>
                  <a:cubicBezTo>
                    <a:pt x="2032" y="0"/>
                    <a:pt x="69" y="1507"/>
                    <a:pt x="23" y="3424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60"/>
            <p:cNvSpPr/>
            <p:nvPr/>
          </p:nvSpPr>
          <p:spPr>
            <a:xfrm>
              <a:off x="2533775" y="2855400"/>
              <a:ext cx="38250" cy="47000"/>
            </a:xfrm>
            <a:custGeom>
              <a:avLst/>
              <a:gdLst/>
              <a:ahLst/>
              <a:cxnLst/>
              <a:rect l="l" t="t" r="r" b="b"/>
              <a:pathLst>
                <a:path w="1530" h="1880" extrusionOk="0">
                  <a:moveTo>
                    <a:pt x="329" y="0"/>
                  </a:moveTo>
                  <a:cubicBezTo>
                    <a:pt x="290" y="0"/>
                    <a:pt x="248" y="9"/>
                    <a:pt x="206" y="27"/>
                  </a:cubicBezTo>
                  <a:cubicBezTo>
                    <a:pt x="92" y="73"/>
                    <a:pt x="0" y="278"/>
                    <a:pt x="92" y="415"/>
                  </a:cubicBezTo>
                  <a:cubicBezTo>
                    <a:pt x="365" y="849"/>
                    <a:pt x="662" y="1282"/>
                    <a:pt x="936" y="1716"/>
                  </a:cubicBezTo>
                  <a:cubicBezTo>
                    <a:pt x="1003" y="1816"/>
                    <a:pt x="1094" y="1880"/>
                    <a:pt x="1201" y="1880"/>
                  </a:cubicBezTo>
                  <a:cubicBezTo>
                    <a:pt x="1240" y="1880"/>
                    <a:pt x="1281" y="1871"/>
                    <a:pt x="1324" y="1853"/>
                  </a:cubicBezTo>
                  <a:cubicBezTo>
                    <a:pt x="1461" y="1784"/>
                    <a:pt x="1530" y="1579"/>
                    <a:pt x="1461" y="1465"/>
                  </a:cubicBezTo>
                  <a:lnTo>
                    <a:pt x="594" y="164"/>
                  </a:lnTo>
                  <a:cubicBezTo>
                    <a:pt x="527" y="64"/>
                    <a:pt x="436" y="0"/>
                    <a:pt x="3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60"/>
            <p:cNvSpPr/>
            <p:nvPr/>
          </p:nvSpPr>
          <p:spPr>
            <a:xfrm>
              <a:off x="2498400" y="2862200"/>
              <a:ext cx="39950" cy="46525"/>
            </a:xfrm>
            <a:custGeom>
              <a:avLst/>
              <a:gdLst/>
              <a:ahLst/>
              <a:cxnLst/>
              <a:rect l="l" t="t" r="r" b="b"/>
              <a:pathLst>
                <a:path w="1598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4"/>
                  </a:cubicBezTo>
                  <a:cubicBezTo>
                    <a:pt x="0" y="166"/>
                    <a:pt x="23" y="348"/>
                    <a:pt x="114" y="485"/>
                  </a:cubicBezTo>
                  <a:cubicBezTo>
                    <a:pt x="411" y="919"/>
                    <a:pt x="730" y="1330"/>
                    <a:pt x="1050" y="1764"/>
                  </a:cubicBez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98" y="1695"/>
                    <a:pt x="1575" y="1512"/>
                    <a:pt x="1484" y="1398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60"/>
            <p:cNvSpPr/>
            <p:nvPr/>
          </p:nvSpPr>
          <p:spPr>
            <a:xfrm>
              <a:off x="2461875" y="2867250"/>
              <a:ext cx="35400" cy="46325"/>
            </a:xfrm>
            <a:custGeom>
              <a:avLst/>
              <a:gdLst/>
              <a:ahLst/>
              <a:cxnLst/>
              <a:rect l="l" t="t" r="r" b="b"/>
              <a:pathLst>
                <a:path w="1416" h="1853" extrusionOk="0">
                  <a:moveTo>
                    <a:pt x="351" y="1"/>
                  </a:moveTo>
                  <a:cubicBezTo>
                    <a:pt x="305" y="1"/>
                    <a:pt x="255" y="11"/>
                    <a:pt x="206" y="32"/>
                  </a:cubicBezTo>
                  <a:cubicBezTo>
                    <a:pt x="69" y="78"/>
                    <a:pt x="0" y="283"/>
                    <a:pt x="69" y="397"/>
                  </a:cubicBezTo>
                  <a:cubicBezTo>
                    <a:pt x="320" y="831"/>
                    <a:pt x="571" y="1265"/>
                    <a:pt x="822" y="1699"/>
                  </a:cubicBezTo>
                  <a:cubicBezTo>
                    <a:pt x="873" y="1801"/>
                    <a:pt x="976" y="1853"/>
                    <a:pt x="1082" y="1853"/>
                  </a:cubicBezTo>
                  <a:cubicBezTo>
                    <a:pt x="1117" y="1853"/>
                    <a:pt x="1153" y="1847"/>
                    <a:pt x="1187" y="1835"/>
                  </a:cubicBezTo>
                  <a:cubicBezTo>
                    <a:pt x="1324" y="1767"/>
                    <a:pt x="1415" y="1562"/>
                    <a:pt x="1324" y="1447"/>
                  </a:cubicBezTo>
                  <a:cubicBezTo>
                    <a:pt x="1096" y="1014"/>
                    <a:pt x="845" y="580"/>
                    <a:pt x="594" y="146"/>
                  </a:cubicBezTo>
                  <a:cubicBezTo>
                    <a:pt x="546" y="52"/>
                    <a:pt x="456" y="1"/>
                    <a:pt x="3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4" name="Google Shape;4694;p60"/>
            <p:cNvSpPr/>
            <p:nvPr/>
          </p:nvSpPr>
          <p:spPr>
            <a:xfrm>
              <a:off x="3064450" y="2818750"/>
              <a:ext cx="236275" cy="175625"/>
            </a:xfrm>
            <a:custGeom>
              <a:avLst/>
              <a:gdLst/>
              <a:ahLst/>
              <a:cxnLst/>
              <a:rect l="l" t="t" r="r" b="b"/>
              <a:pathLst>
                <a:path w="9451" h="7025" extrusionOk="0">
                  <a:moveTo>
                    <a:pt x="5125" y="0"/>
                  </a:moveTo>
                  <a:cubicBezTo>
                    <a:pt x="4779" y="0"/>
                    <a:pt x="4423" y="33"/>
                    <a:pt x="4064" y="101"/>
                  </a:cubicBezTo>
                  <a:cubicBezTo>
                    <a:pt x="1644" y="557"/>
                    <a:pt x="1" y="2474"/>
                    <a:pt x="343" y="4346"/>
                  </a:cubicBezTo>
                  <a:cubicBezTo>
                    <a:pt x="655" y="5943"/>
                    <a:pt x="2345" y="7025"/>
                    <a:pt x="4323" y="7025"/>
                  </a:cubicBezTo>
                  <a:cubicBezTo>
                    <a:pt x="4663" y="7025"/>
                    <a:pt x="5013" y="6992"/>
                    <a:pt x="5365" y="6925"/>
                  </a:cubicBezTo>
                  <a:cubicBezTo>
                    <a:pt x="7784" y="6446"/>
                    <a:pt x="9450" y="4552"/>
                    <a:pt x="9085" y="2680"/>
                  </a:cubicBezTo>
                  <a:cubicBezTo>
                    <a:pt x="8774" y="1067"/>
                    <a:pt x="7107" y="0"/>
                    <a:pt x="5125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5" name="Google Shape;4695;p60"/>
            <p:cNvSpPr/>
            <p:nvPr/>
          </p:nvSpPr>
          <p:spPr>
            <a:xfrm>
              <a:off x="3064450" y="2809850"/>
              <a:ext cx="236275" cy="193450"/>
            </a:xfrm>
            <a:custGeom>
              <a:avLst/>
              <a:gdLst/>
              <a:ahLst/>
              <a:cxnLst/>
              <a:rect l="l" t="t" r="r" b="b"/>
              <a:pathLst>
                <a:path w="9451" h="7738" fill="none" extrusionOk="0">
                  <a:moveTo>
                    <a:pt x="343" y="4702"/>
                  </a:moveTo>
                  <a:cubicBezTo>
                    <a:pt x="708" y="6574"/>
                    <a:pt x="2968" y="7738"/>
                    <a:pt x="5365" y="7281"/>
                  </a:cubicBezTo>
                  <a:cubicBezTo>
                    <a:pt x="7784" y="6802"/>
                    <a:pt x="9450" y="4908"/>
                    <a:pt x="9085" y="3036"/>
                  </a:cubicBezTo>
                  <a:cubicBezTo>
                    <a:pt x="8720" y="1141"/>
                    <a:pt x="6483" y="0"/>
                    <a:pt x="4064" y="457"/>
                  </a:cubicBezTo>
                  <a:cubicBezTo>
                    <a:pt x="1644" y="913"/>
                    <a:pt x="1" y="2830"/>
                    <a:pt x="343" y="470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60"/>
            <p:cNvSpPr/>
            <p:nvPr/>
          </p:nvSpPr>
          <p:spPr>
            <a:xfrm>
              <a:off x="3204250" y="2852525"/>
              <a:ext cx="38850" cy="47025"/>
            </a:xfrm>
            <a:custGeom>
              <a:avLst/>
              <a:gdLst/>
              <a:ahLst/>
              <a:cxnLst/>
              <a:rect l="l" t="t" r="r" b="b"/>
              <a:pathLst>
                <a:path w="1554" h="1881" extrusionOk="0">
                  <a:moveTo>
                    <a:pt x="352" y="1"/>
                  </a:moveTo>
                  <a:cubicBezTo>
                    <a:pt x="313" y="1"/>
                    <a:pt x="272" y="9"/>
                    <a:pt x="229" y="28"/>
                  </a:cubicBezTo>
                  <a:cubicBezTo>
                    <a:pt x="92" y="73"/>
                    <a:pt x="1" y="279"/>
                    <a:pt x="92" y="416"/>
                  </a:cubicBezTo>
                  <a:cubicBezTo>
                    <a:pt x="366" y="850"/>
                    <a:pt x="663" y="1283"/>
                    <a:pt x="937" y="1717"/>
                  </a:cubicBezTo>
                  <a:cubicBezTo>
                    <a:pt x="1004" y="1817"/>
                    <a:pt x="1095" y="1881"/>
                    <a:pt x="1202" y="1881"/>
                  </a:cubicBezTo>
                  <a:cubicBezTo>
                    <a:pt x="1241" y="1881"/>
                    <a:pt x="1282" y="1872"/>
                    <a:pt x="1325" y="1854"/>
                  </a:cubicBezTo>
                  <a:cubicBezTo>
                    <a:pt x="1462" y="1808"/>
                    <a:pt x="1553" y="1603"/>
                    <a:pt x="1462" y="1466"/>
                  </a:cubicBezTo>
                  <a:lnTo>
                    <a:pt x="617" y="165"/>
                  </a:lnTo>
                  <a:cubicBezTo>
                    <a:pt x="550" y="65"/>
                    <a:pt x="459" y="1"/>
                    <a:pt x="3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60"/>
            <p:cNvSpPr/>
            <p:nvPr/>
          </p:nvSpPr>
          <p:spPr>
            <a:xfrm>
              <a:off x="3158050" y="2849075"/>
              <a:ext cx="39400" cy="46525"/>
            </a:xfrm>
            <a:custGeom>
              <a:avLst/>
              <a:gdLst/>
              <a:ahLst/>
              <a:cxnLst/>
              <a:rect l="l" t="t" r="r" b="b"/>
              <a:pathLst>
                <a:path w="1576" h="1861" extrusionOk="0">
                  <a:moveTo>
                    <a:pt x="351" y="0"/>
                  </a:moveTo>
                  <a:cubicBezTo>
                    <a:pt x="274" y="0"/>
                    <a:pt x="194" y="29"/>
                    <a:pt x="137" y="75"/>
                  </a:cubicBezTo>
                  <a:cubicBezTo>
                    <a:pt x="0" y="166"/>
                    <a:pt x="23" y="348"/>
                    <a:pt x="114" y="463"/>
                  </a:cubicBezTo>
                  <a:cubicBezTo>
                    <a:pt x="721" y="1320"/>
                    <a:pt x="1059" y="1775"/>
                    <a:pt x="1059" y="1775"/>
                  </a:cubicBezTo>
                  <a:cubicBezTo>
                    <a:pt x="1059" y="1775"/>
                    <a:pt x="1056" y="1771"/>
                    <a:pt x="1050" y="1764"/>
                  </a:cubicBezTo>
                  <a:lnTo>
                    <a:pt x="1050" y="1764"/>
                  </a:lnTo>
                  <a:cubicBezTo>
                    <a:pt x="1096" y="1832"/>
                    <a:pt x="1170" y="1861"/>
                    <a:pt x="1247" y="1861"/>
                  </a:cubicBezTo>
                  <a:cubicBezTo>
                    <a:pt x="1324" y="1861"/>
                    <a:pt x="1404" y="1832"/>
                    <a:pt x="1461" y="1786"/>
                  </a:cubicBezTo>
                  <a:cubicBezTo>
                    <a:pt x="1575" y="1695"/>
                    <a:pt x="1575" y="1513"/>
                    <a:pt x="1484" y="1376"/>
                  </a:cubicBezTo>
                  <a:lnTo>
                    <a:pt x="548" y="97"/>
                  </a:lnTo>
                  <a:cubicBezTo>
                    <a:pt x="502" y="29"/>
                    <a:pt x="428" y="0"/>
                    <a:pt x="3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60"/>
            <p:cNvSpPr/>
            <p:nvPr/>
          </p:nvSpPr>
          <p:spPr>
            <a:xfrm>
              <a:off x="3121525" y="2853675"/>
              <a:ext cx="34825" cy="46550"/>
            </a:xfrm>
            <a:custGeom>
              <a:avLst/>
              <a:gdLst/>
              <a:ahLst/>
              <a:cxnLst/>
              <a:rect l="l" t="t" r="r" b="b"/>
              <a:pathLst>
                <a:path w="1393" h="1862" extrusionOk="0">
                  <a:moveTo>
                    <a:pt x="332" y="1"/>
                  </a:moveTo>
                  <a:cubicBezTo>
                    <a:pt x="291" y="1"/>
                    <a:pt x="249" y="9"/>
                    <a:pt x="206" y="27"/>
                  </a:cubicBezTo>
                  <a:cubicBezTo>
                    <a:pt x="69" y="96"/>
                    <a:pt x="0" y="279"/>
                    <a:pt x="69" y="415"/>
                  </a:cubicBezTo>
                  <a:cubicBezTo>
                    <a:pt x="542" y="1243"/>
                    <a:pt x="828" y="1731"/>
                    <a:pt x="823" y="1731"/>
                  </a:cubicBezTo>
                  <a:cubicBezTo>
                    <a:pt x="823" y="1731"/>
                    <a:pt x="815" y="1719"/>
                    <a:pt x="799" y="1694"/>
                  </a:cubicBezTo>
                  <a:lnTo>
                    <a:pt x="799" y="1694"/>
                  </a:lnTo>
                  <a:cubicBezTo>
                    <a:pt x="863" y="1806"/>
                    <a:pt x="961" y="1861"/>
                    <a:pt x="1060" y="1861"/>
                  </a:cubicBezTo>
                  <a:cubicBezTo>
                    <a:pt x="1103" y="1861"/>
                    <a:pt x="1146" y="1851"/>
                    <a:pt x="1187" y="1831"/>
                  </a:cubicBezTo>
                  <a:cubicBezTo>
                    <a:pt x="1324" y="1785"/>
                    <a:pt x="1393" y="1580"/>
                    <a:pt x="1324" y="1443"/>
                  </a:cubicBezTo>
                  <a:cubicBezTo>
                    <a:pt x="1073" y="1032"/>
                    <a:pt x="845" y="598"/>
                    <a:pt x="594" y="164"/>
                  </a:cubicBezTo>
                  <a:cubicBezTo>
                    <a:pt x="544" y="64"/>
                    <a:pt x="445" y="1"/>
                    <a:pt x="3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60"/>
            <p:cNvSpPr/>
            <p:nvPr/>
          </p:nvSpPr>
          <p:spPr>
            <a:xfrm>
              <a:off x="3022225" y="2574975"/>
              <a:ext cx="99900" cy="80500"/>
            </a:xfrm>
            <a:custGeom>
              <a:avLst/>
              <a:gdLst/>
              <a:ahLst/>
              <a:cxnLst/>
              <a:rect l="l" t="t" r="r" b="b"/>
              <a:pathLst>
                <a:path w="3996" h="3220" extrusionOk="0">
                  <a:moveTo>
                    <a:pt x="1208" y="0"/>
                  </a:moveTo>
                  <a:cubicBezTo>
                    <a:pt x="874" y="0"/>
                    <a:pt x="543" y="88"/>
                    <a:pt x="252" y="288"/>
                  </a:cubicBezTo>
                  <a:cubicBezTo>
                    <a:pt x="69" y="425"/>
                    <a:pt x="1" y="630"/>
                    <a:pt x="115" y="836"/>
                  </a:cubicBezTo>
                  <a:cubicBezTo>
                    <a:pt x="178" y="946"/>
                    <a:pt x="317" y="1024"/>
                    <a:pt x="457" y="1024"/>
                  </a:cubicBezTo>
                  <a:cubicBezTo>
                    <a:pt x="520" y="1024"/>
                    <a:pt x="583" y="1008"/>
                    <a:pt x="640" y="973"/>
                  </a:cubicBezTo>
                  <a:cubicBezTo>
                    <a:pt x="821" y="845"/>
                    <a:pt x="1032" y="776"/>
                    <a:pt x="1237" y="776"/>
                  </a:cubicBezTo>
                  <a:cubicBezTo>
                    <a:pt x="1290" y="776"/>
                    <a:pt x="1342" y="781"/>
                    <a:pt x="1393" y="790"/>
                  </a:cubicBezTo>
                  <a:cubicBezTo>
                    <a:pt x="1690" y="813"/>
                    <a:pt x="1964" y="973"/>
                    <a:pt x="2169" y="1155"/>
                  </a:cubicBezTo>
                  <a:cubicBezTo>
                    <a:pt x="2694" y="1635"/>
                    <a:pt x="2945" y="2296"/>
                    <a:pt x="3173" y="2936"/>
                  </a:cubicBezTo>
                  <a:cubicBezTo>
                    <a:pt x="3232" y="3111"/>
                    <a:pt x="3373" y="3219"/>
                    <a:pt x="3555" y="3219"/>
                  </a:cubicBezTo>
                  <a:cubicBezTo>
                    <a:pt x="3586" y="3219"/>
                    <a:pt x="3619" y="3216"/>
                    <a:pt x="3653" y="3209"/>
                  </a:cubicBezTo>
                  <a:cubicBezTo>
                    <a:pt x="3835" y="3164"/>
                    <a:pt x="3995" y="2936"/>
                    <a:pt x="3927" y="2730"/>
                  </a:cubicBezTo>
                  <a:cubicBezTo>
                    <a:pt x="3630" y="1908"/>
                    <a:pt x="3310" y="1064"/>
                    <a:pt x="2626" y="516"/>
                  </a:cubicBezTo>
                  <a:cubicBezTo>
                    <a:pt x="2227" y="200"/>
                    <a:pt x="1713" y="0"/>
                    <a:pt x="120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60"/>
            <p:cNvSpPr/>
            <p:nvPr/>
          </p:nvSpPr>
          <p:spPr>
            <a:xfrm>
              <a:off x="2568575" y="2574975"/>
              <a:ext cx="99875" cy="80500"/>
            </a:xfrm>
            <a:custGeom>
              <a:avLst/>
              <a:gdLst/>
              <a:ahLst/>
              <a:cxnLst/>
              <a:rect l="l" t="t" r="r" b="b"/>
              <a:pathLst>
                <a:path w="3995" h="3220" extrusionOk="0">
                  <a:moveTo>
                    <a:pt x="2788" y="0"/>
                  </a:moveTo>
                  <a:cubicBezTo>
                    <a:pt x="2282" y="0"/>
                    <a:pt x="1768" y="200"/>
                    <a:pt x="1370" y="516"/>
                  </a:cubicBezTo>
                  <a:cubicBezTo>
                    <a:pt x="685" y="1064"/>
                    <a:pt x="366" y="1908"/>
                    <a:pt x="69" y="2730"/>
                  </a:cubicBezTo>
                  <a:cubicBezTo>
                    <a:pt x="1" y="2936"/>
                    <a:pt x="160" y="3164"/>
                    <a:pt x="343" y="3209"/>
                  </a:cubicBezTo>
                  <a:cubicBezTo>
                    <a:pt x="377" y="3216"/>
                    <a:pt x="409" y="3219"/>
                    <a:pt x="441" y="3219"/>
                  </a:cubicBezTo>
                  <a:cubicBezTo>
                    <a:pt x="623" y="3219"/>
                    <a:pt x="764" y="3111"/>
                    <a:pt x="822" y="2936"/>
                  </a:cubicBezTo>
                  <a:cubicBezTo>
                    <a:pt x="1051" y="2296"/>
                    <a:pt x="1302" y="1635"/>
                    <a:pt x="1827" y="1155"/>
                  </a:cubicBezTo>
                  <a:cubicBezTo>
                    <a:pt x="2032" y="973"/>
                    <a:pt x="2306" y="813"/>
                    <a:pt x="2603" y="790"/>
                  </a:cubicBezTo>
                  <a:cubicBezTo>
                    <a:pt x="2654" y="781"/>
                    <a:pt x="2706" y="776"/>
                    <a:pt x="2759" y="776"/>
                  </a:cubicBezTo>
                  <a:cubicBezTo>
                    <a:pt x="2964" y="776"/>
                    <a:pt x="3174" y="845"/>
                    <a:pt x="3356" y="973"/>
                  </a:cubicBezTo>
                  <a:cubicBezTo>
                    <a:pt x="3412" y="1008"/>
                    <a:pt x="3476" y="1024"/>
                    <a:pt x="3538" y="1024"/>
                  </a:cubicBezTo>
                  <a:cubicBezTo>
                    <a:pt x="3679" y="1024"/>
                    <a:pt x="3818" y="946"/>
                    <a:pt x="3881" y="836"/>
                  </a:cubicBezTo>
                  <a:cubicBezTo>
                    <a:pt x="3995" y="630"/>
                    <a:pt x="3927" y="425"/>
                    <a:pt x="3744" y="288"/>
                  </a:cubicBezTo>
                  <a:cubicBezTo>
                    <a:pt x="3453" y="88"/>
                    <a:pt x="3122" y="0"/>
                    <a:pt x="278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60"/>
            <p:cNvSpPr/>
            <p:nvPr/>
          </p:nvSpPr>
          <p:spPr>
            <a:xfrm>
              <a:off x="2068700" y="1701350"/>
              <a:ext cx="1456275" cy="1207225"/>
            </a:xfrm>
            <a:custGeom>
              <a:avLst/>
              <a:gdLst/>
              <a:ahLst/>
              <a:cxnLst/>
              <a:rect l="l" t="t" r="r" b="b"/>
              <a:pathLst>
                <a:path w="58251" h="48289" extrusionOk="0">
                  <a:moveTo>
                    <a:pt x="30955" y="0"/>
                  </a:moveTo>
                  <a:cubicBezTo>
                    <a:pt x="29293" y="0"/>
                    <a:pt x="27622" y="184"/>
                    <a:pt x="25999" y="493"/>
                  </a:cubicBezTo>
                  <a:cubicBezTo>
                    <a:pt x="13604" y="2912"/>
                    <a:pt x="3036" y="12933"/>
                    <a:pt x="1" y="25190"/>
                  </a:cubicBezTo>
                  <a:cubicBezTo>
                    <a:pt x="69" y="25121"/>
                    <a:pt x="138" y="25053"/>
                    <a:pt x="206" y="24984"/>
                  </a:cubicBezTo>
                  <a:cubicBezTo>
                    <a:pt x="1576" y="23660"/>
                    <a:pt x="3310" y="22702"/>
                    <a:pt x="5159" y="22245"/>
                  </a:cubicBezTo>
                  <a:lnTo>
                    <a:pt x="5159" y="22245"/>
                  </a:lnTo>
                  <a:cubicBezTo>
                    <a:pt x="5136" y="22337"/>
                    <a:pt x="5136" y="22405"/>
                    <a:pt x="5113" y="22473"/>
                  </a:cubicBezTo>
                  <a:cubicBezTo>
                    <a:pt x="4178" y="27564"/>
                    <a:pt x="3265" y="32791"/>
                    <a:pt x="4452" y="37835"/>
                  </a:cubicBezTo>
                  <a:cubicBezTo>
                    <a:pt x="5638" y="42925"/>
                    <a:pt x="9587" y="47764"/>
                    <a:pt x="14791" y="48289"/>
                  </a:cubicBezTo>
                  <a:cubicBezTo>
                    <a:pt x="12828" y="45322"/>
                    <a:pt x="11596" y="41898"/>
                    <a:pt x="11162" y="38360"/>
                  </a:cubicBezTo>
                  <a:cubicBezTo>
                    <a:pt x="10957" y="36648"/>
                    <a:pt x="10957" y="34936"/>
                    <a:pt x="11139" y="33224"/>
                  </a:cubicBezTo>
                  <a:lnTo>
                    <a:pt x="11139" y="33224"/>
                  </a:lnTo>
                  <a:cubicBezTo>
                    <a:pt x="12235" y="37036"/>
                    <a:pt x="13947" y="40665"/>
                    <a:pt x="16184" y="43929"/>
                  </a:cubicBezTo>
                  <a:cubicBezTo>
                    <a:pt x="16207" y="43336"/>
                    <a:pt x="16252" y="42742"/>
                    <a:pt x="16298" y="42172"/>
                  </a:cubicBezTo>
                  <a:lnTo>
                    <a:pt x="16298" y="42149"/>
                  </a:lnTo>
                  <a:cubicBezTo>
                    <a:pt x="16754" y="35164"/>
                    <a:pt x="18238" y="28248"/>
                    <a:pt x="20657" y="21675"/>
                  </a:cubicBezTo>
                  <a:lnTo>
                    <a:pt x="20657" y="21675"/>
                  </a:lnTo>
                  <a:cubicBezTo>
                    <a:pt x="19288" y="28887"/>
                    <a:pt x="20498" y="36557"/>
                    <a:pt x="24036" y="42971"/>
                  </a:cubicBezTo>
                  <a:cubicBezTo>
                    <a:pt x="24081" y="41304"/>
                    <a:pt x="24104" y="39638"/>
                    <a:pt x="24127" y="37949"/>
                  </a:cubicBezTo>
                  <a:cubicBezTo>
                    <a:pt x="24127" y="37447"/>
                    <a:pt x="24127" y="36922"/>
                    <a:pt x="24150" y="36420"/>
                  </a:cubicBezTo>
                  <a:cubicBezTo>
                    <a:pt x="25086" y="37949"/>
                    <a:pt x="26021" y="39478"/>
                    <a:pt x="26957" y="41008"/>
                  </a:cubicBezTo>
                  <a:cubicBezTo>
                    <a:pt x="27117" y="40140"/>
                    <a:pt x="27322" y="39250"/>
                    <a:pt x="27528" y="38383"/>
                  </a:cubicBezTo>
                  <a:cubicBezTo>
                    <a:pt x="29285" y="31398"/>
                    <a:pt x="32709" y="24824"/>
                    <a:pt x="37457" y="19392"/>
                  </a:cubicBezTo>
                  <a:cubicBezTo>
                    <a:pt x="37503" y="19438"/>
                    <a:pt x="37548" y="19483"/>
                    <a:pt x="37594" y="19529"/>
                  </a:cubicBezTo>
                  <a:cubicBezTo>
                    <a:pt x="38963" y="20853"/>
                    <a:pt x="40013" y="22496"/>
                    <a:pt x="40652" y="24277"/>
                  </a:cubicBezTo>
                  <a:lnTo>
                    <a:pt x="40995" y="24117"/>
                  </a:lnTo>
                  <a:cubicBezTo>
                    <a:pt x="41063" y="24071"/>
                    <a:pt x="41155" y="24003"/>
                    <a:pt x="41246" y="23957"/>
                  </a:cubicBezTo>
                  <a:cubicBezTo>
                    <a:pt x="42227" y="23341"/>
                    <a:pt x="43232" y="22725"/>
                    <a:pt x="44213" y="22108"/>
                  </a:cubicBezTo>
                  <a:lnTo>
                    <a:pt x="44213" y="22108"/>
                  </a:lnTo>
                  <a:cubicBezTo>
                    <a:pt x="43597" y="24939"/>
                    <a:pt x="44624" y="27883"/>
                    <a:pt x="46062" y="30371"/>
                  </a:cubicBezTo>
                  <a:cubicBezTo>
                    <a:pt x="47500" y="32882"/>
                    <a:pt x="49372" y="35142"/>
                    <a:pt x="50650" y="37744"/>
                  </a:cubicBezTo>
                  <a:cubicBezTo>
                    <a:pt x="51928" y="40323"/>
                    <a:pt x="52590" y="43450"/>
                    <a:pt x="51472" y="46098"/>
                  </a:cubicBezTo>
                  <a:cubicBezTo>
                    <a:pt x="54827" y="42742"/>
                    <a:pt x="56836" y="38177"/>
                    <a:pt x="57543" y="33475"/>
                  </a:cubicBezTo>
                  <a:cubicBezTo>
                    <a:pt x="58251" y="28773"/>
                    <a:pt x="57726" y="23957"/>
                    <a:pt x="56493" y="19369"/>
                  </a:cubicBezTo>
                  <a:cubicBezTo>
                    <a:pt x="55375" y="15238"/>
                    <a:pt x="53549" y="11084"/>
                    <a:pt x="50125" y="8504"/>
                  </a:cubicBezTo>
                  <a:cubicBezTo>
                    <a:pt x="48253" y="7112"/>
                    <a:pt x="46016" y="6268"/>
                    <a:pt x="43985" y="5081"/>
                  </a:cubicBezTo>
                  <a:cubicBezTo>
                    <a:pt x="42250" y="4031"/>
                    <a:pt x="40675" y="2707"/>
                    <a:pt x="38872" y="1771"/>
                  </a:cubicBezTo>
                  <a:cubicBezTo>
                    <a:pt x="36437" y="504"/>
                    <a:pt x="33710" y="0"/>
                    <a:pt x="30955" y="0"/>
                  </a:cubicBezTo>
                  <a:close/>
                </a:path>
              </a:pathLst>
            </a:custGeom>
            <a:solidFill>
              <a:srgbClr val="924138"/>
            </a:solidFill>
            <a:ln w="9525" cap="flat" cmpd="sng">
              <a:solidFill>
                <a:srgbClr val="924138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60"/>
            <p:cNvSpPr/>
            <p:nvPr/>
          </p:nvSpPr>
          <p:spPr>
            <a:xfrm>
              <a:off x="2063325" y="1696525"/>
              <a:ext cx="1461650" cy="1216675"/>
            </a:xfrm>
            <a:custGeom>
              <a:avLst/>
              <a:gdLst/>
              <a:ahLst/>
              <a:cxnLst/>
              <a:rect l="l" t="t" r="r" b="b"/>
              <a:pathLst>
                <a:path w="58466" h="48667" extrusionOk="0">
                  <a:moveTo>
                    <a:pt x="31187" y="391"/>
                  </a:moveTo>
                  <a:cubicBezTo>
                    <a:pt x="33586" y="391"/>
                    <a:pt x="35984" y="770"/>
                    <a:pt x="38174" y="1736"/>
                  </a:cubicBezTo>
                  <a:cubicBezTo>
                    <a:pt x="39681" y="2398"/>
                    <a:pt x="41027" y="3379"/>
                    <a:pt x="42374" y="4292"/>
                  </a:cubicBezTo>
                  <a:cubicBezTo>
                    <a:pt x="43698" y="5205"/>
                    <a:pt x="45090" y="5981"/>
                    <a:pt x="46505" y="6712"/>
                  </a:cubicBezTo>
                  <a:cubicBezTo>
                    <a:pt x="47943" y="7442"/>
                    <a:pt x="49404" y="8150"/>
                    <a:pt x="50637" y="9177"/>
                  </a:cubicBezTo>
                  <a:cubicBezTo>
                    <a:pt x="51755" y="10090"/>
                    <a:pt x="52691" y="11163"/>
                    <a:pt x="53467" y="12372"/>
                  </a:cubicBezTo>
                  <a:cubicBezTo>
                    <a:pt x="55110" y="14883"/>
                    <a:pt x="56092" y="17782"/>
                    <a:pt x="56800" y="20681"/>
                  </a:cubicBezTo>
                  <a:cubicBezTo>
                    <a:pt x="57621" y="24059"/>
                    <a:pt x="58032" y="27574"/>
                    <a:pt x="57849" y="31066"/>
                  </a:cubicBezTo>
                  <a:cubicBezTo>
                    <a:pt x="57781" y="31911"/>
                    <a:pt x="57713" y="32778"/>
                    <a:pt x="57576" y="33623"/>
                  </a:cubicBezTo>
                  <a:cubicBezTo>
                    <a:pt x="57576" y="33623"/>
                    <a:pt x="57576" y="33623"/>
                    <a:pt x="57576" y="33623"/>
                  </a:cubicBezTo>
                  <a:lnTo>
                    <a:pt x="57576" y="33623"/>
                  </a:lnTo>
                  <a:cubicBezTo>
                    <a:pt x="57574" y="33628"/>
                    <a:pt x="57574" y="33634"/>
                    <a:pt x="57573" y="33640"/>
                  </a:cubicBezTo>
                  <a:lnTo>
                    <a:pt x="57573" y="33640"/>
                  </a:lnTo>
                  <a:cubicBezTo>
                    <a:pt x="57001" y="37263"/>
                    <a:pt x="55701" y="40772"/>
                    <a:pt x="53581" y="43757"/>
                  </a:cubicBezTo>
                  <a:cubicBezTo>
                    <a:pt x="53138" y="44380"/>
                    <a:pt x="52660" y="44968"/>
                    <a:pt x="52155" y="45529"/>
                  </a:cubicBezTo>
                  <a:lnTo>
                    <a:pt x="52155" y="45529"/>
                  </a:lnTo>
                  <a:cubicBezTo>
                    <a:pt x="52962" y="42647"/>
                    <a:pt x="51983" y="39538"/>
                    <a:pt x="50568" y="36978"/>
                  </a:cubicBezTo>
                  <a:cubicBezTo>
                    <a:pt x="48902" y="33942"/>
                    <a:pt x="46528" y="31294"/>
                    <a:pt x="45273" y="28053"/>
                  </a:cubicBezTo>
                  <a:cubicBezTo>
                    <a:pt x="44565" y="26250"/>
                    <a:pt x="44200" y="24287"/>
                    <a:pt x="44611" y="22347"/>
                  </a:cubicBezTo>
                  <a:cubicBezTo>
                    <a:pt x="44647" y="22238"/>
                    <a:pt x="44539" y="22115"/>
                    <a:pt x="44424" y="22115"/>
                  </a:cubicBezTo>
                  <a:cubicBezTo>
                    <a:pt x="44395" y="22115"/>
                    <a:pt x="44365" y="22123"/>
                    <a:pt x="44337" y="22142"/>
                  </a:cubicBezTo>
                  <a:cubicBezTo>
                    <a:pt x="43629" y="22575"/>
                    <a:pt x="42922" y="23009"/>
                    <a:pt x="42237" y="23443"/>
                  </a:cubicBezTo>
                  <a:cubicBezTo>
                    <a:pt x="41800" y="23701"/>
                    <a:pt x="41398" y="23976"/>
                    <a:pt x="40970" y="24209"/>
                  </a:cubicBezTo>
                  <a:lnTo>
                    <a:pt x="40970" y="24209"/>
                  </a:lnTo>
                  <a:cubicBezTo>
                    <a:pt x="40280" y="22403"/>
                    <a:pt x="39192" y="20809"/>
                    <a:pt x="37809" y="19448"/>
                  </a:cubicBezTo>
                  <a:cubicBezTo>
                    <a:pt x="37775" y="19414"/>
                    <a:pt x="37723" y="19397"/>
                    <a:pt x="37672" y="19397"/>
                  </a:cubicBezTo>
                  <a:cubicBezTo>
                    <a:pt x="37621" y="19397"/>
                    <a:pt x="37569" y="19414"/>
                    <a:pt x="37535" y="19448"/>
                  </a:cubicBezTo>
                  <a:cubicBezTo>
                    <a:pt x="33426" y="24173"/>
                    <a:pt x="30277" y="29742"/>
                    <a:pt x="28359" y="35700"/>
                  </a:cubicBezTo>
                  <a:cubicBezTo>
                    <a:pt x="27836" y="37353"/>
                    <a:pt x="27409" y="39006"/>
                    <a:pt x="27078" y="40694"/>
                  </a:cubicBezTo>
                  <a:lnTo>
                    <a:pt x="27078" y="40694"/>
                  </a:lnTo>
                  <a:cubicBezTo>
                    <a:pt x="26227" y="39303"/>
                    <a:pt x="25376" y="37912"/>
                    <a:pt x="24525" y="36521"/>
                  </a:cubicBezTo>
                  <a:cubicBezTo>
                    <a:pt x="24489" y="36460"/>
                    <a:pt x="24430" y="36432"/>
                    <a:pt x="24369" y="36432"/>
                  </a:cubicBezTo>
                  <a:cubicBezTo>
                    <a:pt x="24273" y="36432"/>
                    <a:pt x="24173" y="36501"/>
                    <a:pt x="24159" y="36613"/>
                  </a:cubicBezTo>
                  <a:cubicBezTo>
                    <a:pt x="24139" y="38553"/>
                    <a:pt x="24119" y="40493"/>
                    <a:pt x="24083" y="42417"/>
                  </a:cubicBezTo>
                  <a:lnTo>
                    <a:pt x="24083" y="42417"/>
                  </a:lnTo>
                  <a:cubicBezTo>
                    <a:pt x="21580" y="37599"/>
                    <a:pt x="20355" y="32143"/>
                    <a:pt x="20530" y="26729"/>
                  </a:cubicBezTo>
                  <a:cubicBezTo>
                    <a:pt x="20576" y="25109"/>
                    <a:pt x="20758" y="23511"/>
                    <a:pt x="21055" y="21936"/>
                  </a:cubicBezTo>
                  <a:cubicBezTo>
                    <a:pt x="21083" y="21785"/>
                    <a:pt x="20977" y="21691"/>
                    <a:pt x="20869" y="21691"/>
                  </a:cubicBezTo>
                  <a:cubicBezTo>
                    <a:pt x="20798" y="21691"/>
                    <a:pt x="20726" y="21731"/>
                    <a:pt x="20690" y="21822"/>
                  </a:cubicBezTo>
                  <a:cubicBezTo>
                    <a:pt x="18636" y="27414"/>
                    <a:pt x="17266" y="33235"/>
                    <a:pt x="16604" y="39146"/>
                  </a:cubicBezTo>
                  <a:cubicBezTo>
                    <a:pt x="16442" y="40624"/>
                    <a:pt x="16316" y="42083"/>
                    <a:pt x="16242" y="43557"/>
                  </a:cubicBezTo>
                  <a:lnTo>
                    <a:pt x="16242" y="43557"/>
                  </a:lnTo>
                  <a:cubicBezTo>
                    <a:pt x="14181" y="40419"/>
                    <a:pt x="12580" y="36978"/>
                    <a:pt x="11537" y="33372"/>
                  </a:cubicBezTo>
                  <a:cubicBezTo>
                    <a:pt x="11507" y="33272"/>
                    <a:pt x="11438" y="33229"/>
                    <a:pt x="11368" y="33229"/>
                  </a:cubicBezTo>
                  <a:cubicBezTo>
                    <a:pt x="11277" y="33229"/>
                    <a:pt x="11185" y="33301"/>
                    <a:pt x="11172" y="33417"/>
                  </a:cubicBezTo>
                  <a:cubicBezTo>
                    <a:pt x="10715" y="37571"/>
                    <a:pt x="11423" y="41817"/>
                    <a:pt x="13180" y="45606"/>
                  </a:cubicBezTo>
                  <a:cubicBezTo>
                    <a:pt x="13605" y="46516"/>
                    <a:pt x="14102" y="47409"/>
                    <a:pt x="14638" y="48251"/>
                  </a:cubicBezTo>
                  <a:lnTo>
                    <a:pt x="14638" y="48251"/>
                  </a:lnTo>
                  <a:cubicBezTo>
                    <a:pt x="11243" y="47740"/>
                    <a:pt x="8438" y="45342"/>
                    <a:pt x="6675" y="42456"/>
                  </a:cubicBezTo>
                  <a:cubicBezTo>
                    <a:pt x="4484" y="38804"/>
                    <a:pt x="4073" y="34490"/>
                    <a:pt x="4393" y="30313"/>
                  </a:cubicBezTo>
                  <a:cubicBezTo>
                    <a:pt x="4598" y="27688"/>
                    <a:pt x="5055" y="25086"/>
                    <a:pt x="5557" y="22507"/>
                  </a:cubicBezTo>
                  <a:cubicBezTo>
                    <a:pt x="5578" y="22361"/>
                    <a:pt x="5484" y="22253"/>
                    <a:pt x="5363" y="22253"/>
                  </a:cubicBezTo>
                  <a:cubicBezTo>
                    <a:pt x="5352" y="22253"/>
                    <a:pt x="5340" y="22254"/>
                    <a:pt x="5328" y="22256"/>
                  </a:cubicBezTo>
                  <a:cubicBezTo>
                    <a:pt x="3564" y="22702"/>
                    <a:pt x="1908" y="23562"/>
                    <a:pt x="568" y="24773"/>
                  </a:cubicBezTo>
                  <a:lnTo>
                    <a:pt x="568" y="24773"/>
                  </a:lnTo>
                  <a:cubicBezTo>
                    <a:pt x="1901" y="19864"/>
                    <a:pt x="4453" y="15308"/>
                    <a:pt x="7862" y="11505"/>
                  </a:cubicBezTo>
                  <a:cubicBezTo>
                    <a:pt x="11400" y="7579"/>
                    <a:pt x="15828" y="4429"/>
                    <a:pt x="20758" y="2489"/>
                  </a:cubicBezTo>
                  <a:cubicBezTo>
                    <a:pt x="23338" y="1462"/>
                    <a:pt x="26099" y="777"/>
                    <a:pt x="28861" y="503"/>
                  </a:cubicBezTo>
                  <a:cubicBezTo>
                    <a:pt x="29632" y="431"/>
                    <a:pt x="30409" y="391"/>
                    <a:pt x="31187" y="391"/>
                  </a:cubicBezTo>
                  <a:close/>
                  <a:moveTo>
                    <a:pt x="31172" y="0"/>
                  </a:moveTo>
                  <a:cubicBezTo>
                    <a:pt x="28285" y="0"/>
                    <a:pt x="25358" y="544"/>
                    <a:pt x="22607" y="1416"/>
                  </a:cubicBezTo>
                  <a:cubicBezTo>
                    <a:pt x="17472" y="3060"/>
                    <a:pt x="12792" y="6004"/>
                    <a:pt x="8981" y="9793"/>
                  </a:cubicBezTo>
                  <a:cubicBezTo>
                    <a:pt x="5146" y="13582"/>
                    <a:pt x="2201" y="18261"/>
                    <a:pt x="558" y="23397"/>
                  </a:cubicBezTo>
                  <a:cubicBezTo>
                    <a:pt x="375" y="24036"/>
                    <a:pt x="193" y="24675"/>
                    <a:pt x="33" y="25337"/>
                  </a:cubicBezTo>
                  <a:cubicBezTo>
                    <a:pt x="0" y="25468"/>
                    <a:pt x="108" y="25575"/>
                    <a:pt x="222" y="25575"/>
                  </a:cubicBezTo>
                  <a:cubicBezTo>
                    <a:pt x="268" y="25575"/>
                    <a:pt x="314" y="25558"/>
                    <a:pt x="353" y="25520"/>
                  </a:cubicBezTo>
                  <a:cubicBezTo>
                    <a:pt x="1653" y="24175"/>
                    <a:pt x="3325" y="23202"/>
                    <a:pt x="5132" y="22697"/>
                  </a:cubicBezTo>
                  <a:lnTo>
                    <a:pt x="5132" y="22697"/>
                  </a:lnTo>
                  <a:cubicBezTo>
                    <a:pt x="4243" y="27284"/>
                    <a:pt x="3451" y="32082"/>
                    <a:pt x="4210" y="36727"/>
                  </a:cubicBezTo>
                  <a:cubicBezTo>
                    <a:pt x="4826" y="40447"/>
                    <a:pt x="6629" y="44031"/>
                    <a:pt x="9597" y="46405"/>
                  </a:cubicBezTo>
                  <a:cubicBezTo>
                    <a:pt x="11172" y="47637"/>
                    <a:pt x="13021" y="48459"/>
                    <a:pt x="15006" y="48664"/>
                  </a:cubicBezTo>
                  <a:cubicBezTo>
                    <a:pt x="15016" y="48666"/>
                    <a:pt x="15025" y="48666"/>
                    <a:pt x="15033" y="48666"/>
                  </a:cubicBezTo>
                  <a:cubicBezTo>
                    <a:pt x="15176" y="48666"/>
                    <a:pt x="15252" y="48498"/>
                    <a:pt x="15166" y="48391"/>
                  </a:cubicBezTo>
                  <a:cubicBezTo>
                    <a:pt x="12975" y="45058"/>
                    <a:pt x="11674" y="41155"/>
                    <a:pt x="11446" y="37161"/>
                  </a:cubicBezTo>
                  <a:cubicBezTo>
                    <a:pt x="11396" y="36245"/>
                    <a:pt x="11406" y="35329"/>
                    <a:pt x="11460" y="34423"/>
                  </a:cubicBezTo>
                  <a:lnTo>
                    <a:pt x="11460" y="34423"/>
                  </a:lnTo>
                  <a:cubicBezTo>
                    <a:pt x="12558" y="37904"/>
                    <a:pt x="14169" y="41202"/>
                    <a:pt x="16239" y="44214"/>
                  </a:cubicBezTo>
                  <a:cubicBezTo>
                    <a:pt x="16285" y="44279"/>
                    <a:pt x="16351" y="44310"/>
                    <a:pt x="16412" y="44310"/>
                  </a:cubicBezTo>
                  <a:cubicBezTo>
                    <a:pt x="16501" y="44310"/>
                    <a:pt x="16581" y="44244"/>
                    <a:pt x="16581" y="44122"/>
                  </a:cubicBezTo>
                  <a:cubicBezTo>
                    <a:pt x="16855" y="38210"/>
                    <a:pt x="17837" y="32344"/>
                    <a:pt x="19480" y="26684"/>
                  </a:cubicBezTo>
                  <a:cubicBezTo>
                    <a:pt x="19762" y="25746"/>
                    <a:pt x="20059" y="24808"/>
                    <a:pt x="20371" y="23879"/>
                  </a:cubicBezTo>
                  <a:lnTo>
                    <a:pt x="20371" y="23879"/>
                  </a:lnTo>
                  <a:cubicBezTo>
                    <a:pt x="19759" y="28928"/>
                    <a:pt x="20358" y="34112"/>
                    <a:pt x="22105" y="38872"/>
                  </a:cubicBezTo>
                  <a:cubicBezTo>
                    <a:pt x="22653" y="40402"/>
                    <a:pt x="23315" y="41863"/>
                    <a:pt x="24091" y="43278"/>
                  </a:cubicBezTo>
                  <a:cubicBezTo>
                    <a:pt x="24125" y="43338"/>
                    <a:pt x="24186" y="43366"/>
                    <a:pt x="24248" y="43366"/>
                  </a:cubicBezTo>
                  <a:cubicBezTo>
                    <a:pt x="24350" y="43366"/>
                    <a:pt x="24456" y="43291"/>
                    <a:pt x="24456" y="43164"/>
                  </a:cubicBezTo>
                  <a:cubicBezTo>
                    <a:pt x="24477" y="41206"/>
                    <a:pt x="24516" y="39230"/>
                    <a:pt x="24540" y="37252"/>
                  </a:cubicBezTo>
                  <a:lnTo>
                    <a:pt x="24540" y="37252"/>
                  </a:lnTo>
                  <a:cubicBezTo>
                    <a:pt x="25364" y="38598"/>
                    <a:pt x="26188" y="39945"/>
                    <a:pt x="27012" y="41292"/>
                  </a:cubicBezTo>
                  <a:cubicBezTo>
                    <a:pt x="27044" y="41355"/>
                    <a:pt x="27115" y="41390"/>
                    <a:pt x="27185" y="41390"/>
                  </a:cubicBezTo>
                  <a:cubicBezTo>
                    <a:pt x="27265" y="41390"/>
                    <a:pt x="27343" y="41344"/>
                    <a:pt x="27355" y="41246"/>
                  </a:cubicBezTo>
                  <a:cubicBezTo>
                    <a:pt x="28519" y="35038"/>
                    <a:pt x="31007" y="29080"/>
                    <a:pt x="34590" y="23853"/>
                  </a:cubicBezTo>
                  <a:cubicBezTo>
                    <a:pt x="35558" y="22469"/>
                    <a:pt x="36588" y="21147"/>
                    <a:pt x="37682" y="19869"/>
                  </a:cubicBezTo>
                  <a:lnTo>
                    <a:pt x="37682" y="19869"/>
                  </a:lnTo>
                  <a:cubicBezTo>
                    <a:pt x="39005" y="21206"/>
                    <a:pt x="40046" y="22755"/>
                    <a:pt x="40685" y="24538"/>
                  </a:cubicBezTo>
                  <a:cubicBezTo>
                    <a:pt x="40719" y="24623"/>
                    <a:pt x="40790" y="24670"/>
                    <a:pt x="40871" y="24670"/>
                  </a:cubicBezTo>
                  <a:cubicBezTo>
                    <a:pt x="40900" y="24670"/>
                    <a:pt x="40929" y="24664"/>
                    <a:pt x="40959" y="24652"/>
                  </a:cubicBezTo>
                  <a:cubicBezTo>
                    <a:pt x="41461" y="24401"/>
                    <a:pt x="41940" y="24082"/>
                    <a:pt x="42420" y="23785"/>
                  </a:cubicBezTo>
                  <a:cubicBezTo>
                    <a:pt x="43006" y="23425"/>
                    <a:pt x="43593" y="23050"/>
                    <a:pt x="44167" y="22685"/>
                  </a:cubicBezTo>
                  <a:lnTo>
                    <a:pt x="44167" y="22685"/>
                  </a:lnTo>
                  <a:cubicBezTo>
                    <a:pt x="43661" y="25891"/>
                    <a:pt x="45051" y="29017"/>
                    <a:pt x="46734" y="31682"/>
                  </a:cubicBezTo>
                  <a:cubicBezTo>
                    <a:pt x="48537" y="34581"/>
                    <a:pt x="50819" y="37320"/>
                    <a:pt x="51709" y="40676"/>
                  </a:cubicBezTo>
                  <a:cubicBezTo>
                    <a:pt x="52189" y="42524"/>
                    <a:pt x="52234" y="44465"/>
                    <a:pt x="51504" y="46245"/>
                  </a:cubicBezTo>
                  <a:cubicBezTo>
                    <a:pt x="51455" y="46376"/>
                    <a:pt x="51570" y="46483"/>
                    <a:pt x="51689" y="46483"/>
                  </a:cubicBezTo>
                  <a:cubicBezTo>
                    <a:pt x="51737" y="46483"/>
                    <a:pt x="51785" y="46466"/>
                    <a:pt x="51824" y="46428"/>
                  </a:cubicBezTo>
                  <a:cubicBezTo>
                    <a:pt x="54449" y="43780"/>
                    <a:pt x="56252" y="40425"/>
                    <a:pt x="57256" y="36864"/>
                  </a:cubicBezTo>
                  <a:cubicBezTo>
                    <a:pt x="57553" y="35837"/>
                    <a:pt x="57781" y="34787"/>
                    <a:pt x="57941" y="33714"/>
                  </a:cubicBezTo>
                  <a:cubicBezTo>
                    <a:pt x="57942" y="33707"/>
                    <a:pt x="57943" y="33701"/>
                    <a:pt x="57944" y="33694"/>
                  </a:cubicBezTo>
                  <a:lnTo>
                    <a:pt x="57944" y="33694"/>
                  </a:lnTo>
                  <a:cubicBezTo>
                    <a:pt x="58465" y="30208"/>
                    <a:pt x="58328" y="26631"/>
                    <a:pt x="57713" y="23146"/>
                  </a:cubicBezTo>
                  <a:cubicBezTo>
                    <a:pt x="57165" y="20064"/>
                    <a:pt x="56320" y="16960"/>
                    <a:pt x="54928" y="14130"/>
                  </a:cubicBezTo>
                  <a:cubicBezTo>
                    <a:pt x="54266" y="12829"/>
                    <a:pt x="53490" y="11596"/>
                    <a:pt x="52531" y="10478"/>
                  </a:cubicBezTo>
                  <a:cubicBezTo>
                    <a:pt x="51527" y="9314"/>
                    <a:pt x="50340" y="8378"/>
                    <a:pt x="49016" y="7602"/>
                  </a:cubicBezTo>
                  <a:cubicBezTo>
                    <a:pt x="47601" y="6780"/>
                    <a:pt x="46094" y="6118"/>
                    <a:pt x="44656" y="5296"/>
                  </a:cubicBezTo>
                  <a:cubicBezTo>
                    <a:pt x="43218" y="4498"/>
                    <a:pt x="41917" y="3470"/>
                    <a:pt x="40525" y="2580"/>
                  </a:cubicBezTo>
                  <a:cubicBezTo>
                    <a:pt x="39156" y="1713"/>
                    <a:pt x="37672" y="1028"/>
                    <a:pt x="36097" y="617"/>
                  </a:cubicBezTo>
                  <a:cubicBezTo>
                    <a:pt x="34568" y="206"/>
                    <a:pt x="32947" y="24"/>
                    <a:pt x="31349" y="1"/>
                  </a:cubicBezTo>
                  <a:cubicBezTo>
                    <a:pt x="31290" y="1"/>
                    <a:pt x="31231" y="0"/>
                    <a:pt x="31172" y="0"/>
                  </a:cubicBezTo>
                  <a:close/>
                </a:path>
              </a:pathLst>
            </a:custGeom>
            <a:solidFill>
              <a:srgbClr val="5C3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60"/>
            <p:cNvSpPr/>
            <p:nvPr/>
          </p:nvSpPr>
          <p:spPr>
            <a:xfrm>
              <a:off x="3008525" y="2066875"/>
              <a:ext cx="118150" cy="241400"/>
            </a:xfrm>
            <a:custGeom>
              <a:avLst/>
              <a:gdLst/>
              <a:ahLst/>
              <a:cxnLst/>
              <a:rect l="l" t="t" r="r" b="b"/>
              <a:pathLst>
                <a:path w="4726" h="9656" extrusionOk="0">
                  <a:moveTo>
                    <a:pt x="4726" y="1"/>
                  </a:moveTo>
                  <a:cubicBezTo>
                    <a:pt x="2877" y="1347"/>
                    <a:pt x="1256" y="3014"/>
                    <a:pt x="1" y="4908"/>
                  </a:cubicBezTo>
                  <a:cubicBezTo>
                    <a:pt x="1370" y="6232"/>
                    <a:pt x="2420" y="7875"/>
                    <a:pt x="3059" y="9656"/>
                  </a:cubicBezTo>
                  <a:lnTo>
                    <a:pt x="3402" y="9496"/>
                  </a:lnTo>
                  <a:cubicBezTo>
                    <a:pt x="3470" y="9450"/>
                    <a:pt x="3562" y="9382"/>
                    <a:pt x="3653" y="9336"/>
                  </a:cubicBezTo>
                  <a:cubicBezTo>
                    <a:pt x="4018" y="6232"/>
                    <a:pt x="4360" y="3128"/>
                    <a:pt x="472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60"/>
            <p:cNvSpPr/>
            <p:nvPr/>
          </p:nvSpPr>
          <p:spPr>
            <a:xfrm>
              <a:off x="2414500" y="3099725"/>
              <a:ext cx="275075" cy="371200"/>
            </a:xfrm>
            <a:custGeom>
              <a:avLst/>
              <a:gdLst/>
              <a:ahLst/>
              <a:cxnLst/>
              <a:rect l="l" t="t" r="r" b="b"/>
              <a:pathLst>
                <a:path w="11003" h="14848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5796" y="14755"/>
                    <a:pt x="6188" y="14847"/>
                    <a:pt x="6575" y="14847"/>
                  </a:cubicBezTo>
                  <a:cubicBezTo>
                    <a:pt x="7381" y="14847"/>
                    <a:pt x="8166" y="14450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lnTo>
                    <a:pt x="7191" y="0"/>
                  </a:ln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60"/>
            <p:cNvSpPr/>
            <p:nvPr/>
          </p:nvSpPr>
          <p:spPr>
            <a:xfrm>
              <a:off x="2414500" y="3099725"/>
              <a:ext cx="275075" cy="378925"/>
            </a:xfrm>
            <a:custGeom>
              <a:avLst/>
              <a:gdLst/>
              <a:ahLst/>
              <a:cxnLst/>
              <a:rect l="l" t="t" r="r" b="b"/>
              <a:pathLst>
                <a:path w="11003" h="15157" fill="none" extrusionOk="0">
                  <a:moveTo>
                    <a:pt x="7191" y="0"/>
                  </a:moveTo>
                  <a:cubicBezTo>
                    <a:pt x="7191" y="0"/>
                    <a:pt x="1" y="5387"/>
                    <a:pt x="3630" y="12714"/>
                  </a:cubicBezTo>
                  <a:cubicBezTo>
                    <a:pt x="4018" y="13490"/>
                    <a:pt x="4657" y="14152"/>
                    <a:pt x="5433" y="14563"/>
                  </a:cubicBezTo>
                  <a:cubicBezTo>
                    <a:pt x="6552" y="15156"/>
                    <a:pt x="7944" y="14791"/>
                    <a:pt x="8629" y="13741"/>
                  </a:cubicBezTo>
                  <a:lnTo>
                    <a:pt x="9405" y="12577"/>
                  </a:lnTo>
                  <a:cubicBezTo>
                    <a:pt x="9838" y="11915"/>
                    <a:pt x="9953" y="11093"/>
                    <a:pt x="9679" y="10363"/>
                  </a:cubicBezTo>
                  <a:lnTo>
                    <a:pt x="8560" y="6871"/>
                  </a:lnTo>
                  <a:lnTo>
                    <a:pt x="11003" y="79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60"/>
            <p:cNvSpPr/>
            <p:nvPr/>
          </p:nvSpPr>
          <p:spPr>
            <a:xfrm>
              <a:off x="2535050" y="3275650"/>
              <a:ext cx="136825" cy="181400"/>
            </a:xfrm>
            <a:custGeom>
              <a:avLst/>
              <a:gdLst/>
              <a:ahLst/>
              <a:cxnLst/>
              <a:rect l="l" t="t" r="r" b="b"/>
              <a:pathLst>
                <a:path w="5473" h="7256" extrusionOk="0">
                  <a:moveTo>
                    <a:pt x="3190" y="1"/>
                  </a:moveTo>
                  <a:cubicBezTo>
                    <a:pt x="3137" y="1"/>
                    <a:pt x="3084" y="6"/>
                    <a:pt x="3031" y="16"/>
                  </a:cubicBezTo>
                  <a:cubicBezTo>
                    <a:pt x="2574" y="130"/>
                    <a:pt x="2255" y="724"/>
                    <a:pt x="2528" y="1112"/>
                  </a:cubicBezTo>
                  <a:cubicBezTo>
                    <a:pt x="2345" y="977"/>
                    <a:pt x="2117" y="911"/>
                    <a:pt x="1889" y="911"/>
                  </a:cubicBezTo>
                  <a:cubicBezTo>
                    <a:pt x="1578" y="911"/>
                    <a:pt x="1265" y="1034"/>
                    <a:pt x="1068" y="1272"/>
                  </a:cubicBezTo>
                  <a:cubicBezTo>
                    <a:pt x="725" y="1683"/>
                    <a:pt x="748" y="2367"/>
                    <a:pt x="1159" y="2733"/>
                  </a:cubicBezTo>
                  <a:cubicBezTo>
                    <a:pt x="702" y="3052"/>
                    <a:pt x="246" y="3440"/>
                    <a:pt x="109" y="3965"/>
                  </a:cubicBezTo>
                  <a:cubicBezTo>
                    <a:pt x="0" y="4486"/>
                    <a:pt x="347" y="5111"/>
                    <a:pt x="853" y="5111"/>
                  </a:cubicBezTo>
                  <a:cubicBezTo>
                    <a:pt x="878" y="5111"/>
                    <a:pt x="904" y="5110"/>
                    <a:pt x="931" y="5106"/>
                  </a:cubicBezTo>
                  <a:lnTo>
                    <a:pt x="931" y="5106"/>
                  </a:lnTo>
                  <a:cubicBezTo>
                    <a:pt x="771" y="5517"/>
                    <a:pt x="657" y="5951"/>
                    <a:pt x="771" y="6385"/>
                  </a:cubicBezTo>
                  <a:cubicBezTo>
                    <a:pt x="862" y="6818"/>
                    <a:pt x="1205" y="7206"/>
                    <a:pt x="1638" y="7252"/>
                  </a:cubicBezTo>
                  <a:cubicBezTo>
                    <a:pt x="1661" y="7254"/>
                    <a:pt x="1683" y="7255"/>
                    <a:pt x="1705" y="7255"/>
                  </a:cubicBezTo>
                  <a:cubicBezTo>
                    <a:pt x="2117" y="7255"/>
                    <a:pt x="2524" y="6865"/>
                    <a:pt x="2437" y="6453"/>
                  </a:cubicBezTo>
                  <a:lnTo>
                    <a:pt x="2437" y="6453"/>
                  </a:lnTo>
                  <a:cubicBezTo>
                    <a:pt x="2571" y="6872"/>
                    <a:pt x="3006" y="7148"/>
                    <a:pt x="3439" y="7148"/>
                  </a:cubicBezTo>
                  <a:cubicBezTo>
                    <a:pt x="3524" y="7148"/>
                    <a:pt x="3610" y="7138"/>
                    <a:pt x="3693" y="7115"/>
                  </a:cubicBezTo>
                  <a:cubicBezTo>
                    <a:pt x="4172" y="6978"/>
                    <a:pt x="4514" y="6407"/>
                    <a:pt x="4377" y="5905"/>
                  </a:cubicBezTo>
                  <a:cubicBezTo>
                    <a:pt x="5131" y="5700"/>
                    <a:pt x="5473" y="4787"/>
                    <a:pt x="5313" y="4034"/>
                  </a:cubicBezTo>
                  <a:cubicBezTo>
                    <a:pt x="5153" y="3280"/>
                    <a:pt x="4651" y="2664"/>
                    <a:pt x="4149" y="2071"/>
                  </a:cubicBezTo>
                  <a:lnTo>
                    <a:pt x="4286" y="2048"/>
                  </a:lnTo>
                  <a:cubicBezTo>
                    <a:pt x="4377" y="1568"/>
                    <a:pt x="4377" y="1089"/>
                    <a:pt x="4172" y="655"/>
                  </a:cubicBezTo>
                  <a:cubicBezTo>
                    <a:pt x="3990" y="292"/>
                    <a:pt x="3595" y="1"/>
                    <a:pt x="3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60"/>
            <p:cNvSpPr/>
            <p:nvPr/>
          </p:nvSpPr>
          <p:spPr>
            <a:xfrm>
              <a:off x="2532625" y="3271275"/>
              <a:ext cx="143600" cy="190175"/>
            </a:xfrm>
            <a:custGeom>
              <a:avLst/>
              <a:gdLst/>
              <a:ahLst/>
              <a:cxnLst/>
              <a:rect l="l" t="t" r="r" b="b"/>
              <a:pathLst>
                <a:path w="5744" h="7607" extrusionOk="0">
                  <a:moveTo>
                    <a:pt x="3297" y="379"/>
                  </a:moveTo>
                  <a:cubicBezTo>
                    <a:pt x="3421" y="379"/>
                    <a:pt x="3547" y="412"/>
                    <a:pt x="3653" y="465"/>
                  </a:cubicBezTo>
                  <a:cubicBezTo>
                    <a:pt x="4237" y="768"/>
                    <a:pt x="4308" y="1483"/>
                    <a:pt x="4217" y="2062"/>
                  </a:cubicBezTo>
                  <a:lnTo>
                    <a:pt x="4217" y="2062"/>
                  </a:lnTo>
                  <a:cubicBezTo>
                    <a:pt x="4211" y="2063"/>
                    <a:pt x="4206" y="2063"/>
                    <a:pt x="4200" y="2063"/>
                  </a:cubicBezTo>
                  <a:cubicBezTo>
                    <a:pt x="4063" y="2109"/>
                    <a:pt x="4041" y="2268"/>
                    <a:pt x="4132" y="2383"/>
                  </a:cubicBezTo>
                  <a:cubicBezTo>
                    <a:pt x="4588" y="2953"/>
                    <a:pt x="5068" y="3524"/>
                    <a:pt x="5228" y="4254"/>
                  </a:cubicBezTo>
                  <a:cubicBezTo>
                    <a:pt x="5342" y="4893"/>
                    <a:pt x="5091" y="5692"/>
                    <a:pt x="4429" y="5898"/>
                  </a:cubicBezTo>
                  <a:cubicBezTo>
                    <a:pt x="4337" y="5920"/>
                    <a:pt x="4269" y="6012"/>
                    <a:pt x="4292" y="6126"/>
                  </a:cubicBezTo>
                  <a:cubicBezTo>
                    <a:pt x="4383" y="6537"/>
                    <a:pt x="4132" y="7016"/>
                    <a:pt x="3698" y="7107"/>
                  </a:cubicBezTo>
                  <a:cubicBezTo>
                    <a:pt x="3634" y="7125"/>
                    <a:pt x="3569" y="7134"/>
                    <a:pt x="3505" y="7134"/>
                  </a:cubicBezTo>
                  <a:cubicBezTo>
                    <a:pt x="3159" y="7134"/>
                    <a:pt x="2832" y="6890"/>
                    <a:pt x="2717" y="6582"/>
                  </a:cubicBezTo>
                  <a:cubicBezTo>
                    <a:pt x="2689" y="6482"/>
                    <a:pt x="2622" y="6440"/>
                    <a:pt x="2553" y="6440"/>
                  </a:cubicBezTo>
                  <a:cubicBezTo>
                    <a:pt x="2448" y="6440"/>
                    <a:pt x="2338" y="6536"/>
                    <a:pt x="2352" y="6674"/>
                  </a:cubicBezTo>
                  <a:cubicBezTo>
                    <a:pt x="2352" y="6674"/>
                    <a:pt x="2352" y="6674"/>
                    <a:pt x="2352" y="6674"/>
                  </a:cubicBezTo>
                  <a:lnTo>
                    <a:pt x="2352" y="6674"/>
                  </a:lnTo>
                  <a:cubicBezTo>
                    <a:pt x="2397" y="6948"/>
                    <a:pt x="2146" y="7176"/>
                    <a:pt x="1918" y="7222"/>
                  </a:cubicBezTo>
                  <a:cubicBezTo>
                    <a:pt x="1885" y="7228"/>
                    <a:pt x="1852" y="7230"/>
                    <a:pt x="1819" y="7230"/>
                  </a:cubicBezTo>
                  <a:cubicBezTo>
                    <a:pt x="1602" y="7230"/>
                    <a:pt x="1395" y="7106"/>
                    <a:pt x="1256" y="6948"/>
                  </a:cubicBezTo>
                  <a:cubicBezTo>
                    <a:pt x="868" y="6491"/>
                    <a:pt x="1005" y="5852"/>
                    <a:pt x="1210" y="5327"/>
                  </a:cubicBezTo>
                  <a:cubicBezTo>
                    <a:pt x="1253" y="5221"/>
                    <a:pt x="1158" y="5096"/>
                    <a:pt x="1053" y="5096"/>
                  </a:cubicBezTo>
                  <a:cubicBezTo>
                    <a:pt x="1045" y="5096"/>
                    <a:pt x="1036" y="5097"/>
                    <a:pt x="1028" y="5099"/>
                  </a:cubicBezTo>
                  <a:cubicBezTo>
                    <a:pt x="1018" y="5099"/>
                    <a:pt x="1009" y="5100"/>
                    <a:pt x="999" y="5100"/>
                  </a:cubicBezTo>
                  <a:cubicBezTo>
                    <a:pt x="582" y="5100"/>
                    <a:pt x="322" y="4611"/>
                    <a:pt x="389" y="4231"/>
                  </a:cubicBezTo>
                  <a:cubicBezTo>
                    <a:pt x="480" y="3706"/>
                    <a:pt x="936" y="3341"/>
                    <a:pt x="1347" y="3067"/>
                  </a:cubicBezTo>
                  <a:cubicBezTo>
                    <a:pt x="1439" y="2999"/>
                    <a:pt x="1484" y="2862"/>
                    <a:pt x="1393" y="2771"/>
                  </a:cubicBezTo>
                  <a:cubicBezTo>
                    <a:pt x="1051" y="2451"/>
                    <a:pt x="1005" y="1880"/>
                    <a:pt x="1347" y="1538"/>
                  </a:cubicBezTo>
                  <a:cubicBezTo>
                    <a:pt x="1510" y="1362"/>
                    <a:pt x="1743" y="1276"/>
                    <a:pt x="1980" y="1276"/>
                  </a:cubicBezTo>
                  <a:cubicBezTo>
                    <a:pt x="2173" y="1276"/>
                    <a:pt x="2370" y="1334"/>
                    <a:pt x="2534" y="1447"/>
                  </a:cubicBezTo>
                  <a:cubicBezTo>
                    <a:pt x="2564" y="1468"/>
                    <a:pt x="2596" y="1478"/>
                    <a:pt x="2627" y="1478"/>
                  </a:cubicBezTo>
                  <a:cubicBezTo>
                    <a:pt x="2760" y="1478"/>
                    <a:pt x="2878" y="1307"/>
                    <a:pt x="2785" y="1196"/>
                  </a:cubicBezTo>
                  <a:cubicBezTo>
                    <a:pt x="2648" y="967"/>
                    <a:pt x="2717" y="716"/>
                    <a:pt x="2899" y="534"/>
                  </a:cubicBezTo>
                  <a:cubicBezTo>
                    <a:pt x="3010" y="424"/>
                    <a:pt x="3153" y="379"/>
                    <a:pt x="3297" y="379"/>
                  </a:cubicBezTo>
                  <a:close/>
                  <a:moveTo>
                    <a:pt x="3313" y="1"/>
                  </a:moveTo>
                  <a:cubicBezTo>
                    <a:pt x="3028" y="1"/>
                    <a:pt x="2752" y="121"/>
                    <a:pt x="2557" y="351"/>
                  </a:cubicBezTo>
                  <a:cubicBezTo>
                    <a:pt x="2424" y="524"/>
                    <a:pt x="2345" y="736"/>
                    <a:pt x="2343" y="946"/>
                  </a:cubicBezTo>
                  <a:lnTo>
                    <a:pt x="2343" y="946"/>
                  </a:lnTo>
                  <a:cubicBezTo>
                    <a:pt x="2224" y="912"/>
                    <a:pt x="2100" y="895"/>
                    <a:pt x="1976" y="895"/>
                  </a:cubicBezTo>
                  <a:cubicBezTo>
                    <a:pt x="1620" y="895"/>
                    <a:pt x="1264" y="1035"/>
                    <a:pt x="1028" y="1310"/>
                  </a:cubicBezTo>
                  <a:cubicBezTo>
                    <a:pt x="646" y="1752"/>
                    <a:pt x="653" y="2407"/>
                    <a:pt x="973" y="2869"/>
                  </a:cubicBezTo>
                  <a:lnTo>
                    <a:pt x="973" y="2869"/>
                  </a:lnTo>
                  <a:cubicBezTo>
                    <a:pt x="493" y="3226"/>
                    <a:pt x="1" y="3713"/>
                    <a:pt x="1" y="4346"/>
                  </a:cubicBezTo>
                  <a:cubicBezTo>
                    <a:pt x="1" y="4830"/>
                    <a:pt x="314" y="5332"/>
                    <a:pt x="772" y="5443"/>
                  </a:cubicBezTo>
                  <a:lnTo>
                    <a:pt x="772" y="5443"/>
                  </a:lnTo>
                  <a:cubicBezTo>
                    <a:pt x="547" y="6165"/>
                    <a:pt x="572" y="7036"/>
                    <a:pt x="1279" y="7473"/>
                  </a:cubicBezTo>
                  <a:cubicBezTo>
                    <a:pt x="1436" y="7565"/>
                    <a:pt x="1606" y="7607"/>
                    <a:pt x="1772" y="7607"/>
                  </a:cubicBezTo>
                  <a:cubicBezTo>
                    <a:pt x="2127" y="7607"/>
                    <a:pt x="2466" y="7416"/>
                    <a:pt x="2627" y="7115"/>
                  </a:cubicBezTo>
                  <a:lnTo>
                    <a:pt x="2627" y="7115"/>
                  </a:lnTo>
                  <a:cubicBezTo>
                    <a:pt x="2859" y="7356"/>
                    <a:pt x="3182" y="7509"/>
                    <a:pt x="3514" y="7509"/>
                  </a:cubicBezTo>
                  <a:cubicBezTo>
                    <a:pt x="3606" y="7509"/>
                    <a:pt x="3698" y="7497"/>
                    <a:pt x="3790" y="7473"/>
                  </a:cubicBezTo>
                  <a:cubicBezTo>
                    <a:pt x="4368" y="7349"/>
                    <a:pt x="4722" y="6775"/>
                    <a:pt x="4682" y="6211"/>
                  </a:cubicBezTo>
                  <a:lnTo>
                    <a:pt x="4682" y="6211"/>
                  </a:lnTo>
                  <a:cubicBezTo>
                    <a:pt x="5446" y="5878"/>
                    <a:pt x="5743" y="4941"/>
                    <a:pt x="5593" y="4165"/>
                  </a:cubicBezTo>
                  <a:lnTo>
                    <a:pt x="5593" y="4165"/>
                  </a:lnTo>
                  <a:cubicBezTo>
                    <a:pt x="5593" y="4165"/>
                    <a:pt x="5593" y="4164"/>
                    <a:pt x="5593" y="4163"/>
                  </a:cubicBezTo>
                  <a:lnTo>
                    <a:pt x="5593" y="4163"/>
                  </a:lnTo>
                  <a:cubicBezTo>
                    <a:pt x="5593" y="4163"/>
                    <a:pt x="5593" y="4163"/>
                    <a:pt x="5593" y="4163"/>
                  </a:cubicBezTo>
                  <a:cubicBezTo>
                    <a:pt x="5591" y="4155"/>
                    <a:pt x="5589" y="4147"/>
                    <a:pt x="5587" y="4140"/>
                  </a:cubicBezTo>
                  <a:lnTo>
                    <a:pt x="5587" y="4140"/>
                  </a:lnTo>
                  <a:cubicBezTo>
                    <a:pt x="5421" y="3439"/>
                    <a:pt x="5010" y="2861"/>
                    <a:pt x="4555" y="2313"/>
                  </a:cubicBezTo>
                  <a:lnTo>
                    <a:pt x="4555" y="2313"/>
                  </a:lnTo>
                  <a:cubicBezTo>
                    <a:pt x="4562" y="2299"/>
                    <a:pt x="4566" y="2285"/>
                    <a:pt x="4566" y="2268"/>
                  </a:cubicBezTo>
                  <a:cubicBezTo>
                    <a:pt x="4725" y="1401"/>
                    <a:pt x="4566" y="283"/>
                    <a:pt x="3561" y="32"/>
                  </a:cubicBezTo>
                  <a:cubicBezTo>
                    <a:pt x="3479" y="11"/>
                    <a:pt x="3396" y="1"/>
                    <a:pt x="3313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extrusionOk="0">
                  <a:moveTo>
                    <a:pt x="6575" y="1"/>
                  </a:moveTo>
                  <a:lnTo>
                    <a:pt x="1" y="12395"/>
                  </a:lnTo>
                  <a:lnTo>
                    <a:pt x="708" y="12783"/>
                  </a:lnTo>
                  <a:lnTo>
                    <a:pt x="7305" y="389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60"/>
            <p:cNvSpPr/>
            <p:nvPr/>
          </p:nvSpPr>
          <p:spPr>
            <a:xfrm>
              <a:off x="2593675" y="3088300"/>
              <a:ext cx="182625" cy="319575"/>
            </a:xfrm>
            <a:custGeom>
              <a:avLst/>
              <a:gdLst/>
              <a:ahLst/>
              <a:cxnLst/>
              <a:rect l="l" t="t" r="r" b="b"/>
              <a:pathLst>
                <a:path w="7305" h="12783" fill="none" extrusionOk="0">
                  <a:moveTo>
                    <a:pt x="708" y="12783"/>
                  </a:moveTo>
                  <a:lnTo>
                    <a:pt x="1" y="12395"/>
                  </a:lnTo>
                  <a:lnTo>
                    <a:pt x="6575" y="1"/>
                  </a:lnTo>
                  <a:lnTo>
                    <a:pt x="7305" y="389"/>
                  </a:ln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60"/>
            <p:cNvSpPr/>
            <p:nvPr/>
          </p:nvSpPr>
          <p:spPr>
            <a:xfrm>
              <a:off x="2566875" y="2831325"/>
              <a:ext cx="450250" cy="404175"/>
            </a:xfrm>
            <a:custGeom>
              <a:avLst/>
              <a:gdLst/>
              <a:ahLst/>
              <a:cxnLst/>
              <a:rect l="l" t="t" r="r" b="b"/>
              <a:pathLst>
                <a:path w="18010" h="16167" extrusionOk="0">
                  <a:moveTo>
                    <a:pt x="8980" y="1"/>
                  </a:moveTo>
                  <a:cubicBezTo>
                    <a:pt x="5482" y="1"/>
                    <a:pt x="2266" y="2296"/>
                    <a:pt x="1233" y="5829"/>
                  </a:cubicBezTo>
                  <a:cubicBezTo>
                    <a:pt x="0" y="10120"/>
                    <a:pt x="2465" y="14617"/>
                    <a:pt x="6756" y="15849"/>
                  </a:cubicBezTo>
                  <a:cubicBezTo>
                    <a:pt x="7505" y="16064"/>
                    <a:pt x="8258" y="16167"/>
                    <a:pt x="9000" y="16167"/>
                  </a:cubicBezTo>
                  <a:cubicBezTo>
                    <a:pt x="12510" y="16167"/>
                    <a:pt x="15740" y="13868"/>
                    <a:pt x="16777" y="10325"/>
                  </a:cubicBezTo>
                  <a:cubicBezTo>
                    <a:pt x="18009" y="6034"/>
                    <a:pt x="15544" y="1561"/>
                    <a:pt x="11253" y="328"/>
                  </a:cubicBezTo>
                  <a:cubicBezTo>
                    <a:pt x="10495" y="106"/>
                    <a:pt x="9731" y="1"/>
                    <a:pt x="89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60"/>
            <p:cNvSpPr/>
            <p:nvPr/>
          </p:nvSpPr>
          <p:spPr>
            <a:xfrm>
              <a:off x="2566875" y="2808125"/>
              <a:ext cx="450250" cy="450250"/>
            </a:xfrm>
            <a:custGeom>
              <a:avLst/>
              <a:gdLst/>
              <a:ahLst/>
              <a:cxnLst/>
              <a:rect l="l" t="t" r="r" b="b"/>
              <a:pathLst>
                <a:path w="18010" h="18010" fill="none" extrusionOk="0">
                  <a:moveTo>
                    <a:pt x="11253" y="1256"/>
                  </a:moveTo>
                  <a:cubicBezTo>
                    <a:pt x="15544" y="2489"/>
                    <a:pt x="18009" y="6962"/>
                    <a:pt x="16777" y="11253"/>
                  </a:cubicBezTo>
                  <a:cubicBezTo>
                    <a:pt x="15521" y="15545"/>
                    <a:pt x="11048" y="18010"/>
                    <a:pt x="6756" y="16777"/>
                  </a:cubicBezTo>
                  <a:cubicBezTo>
                    <a:pt x="2465" y="15545"/>
                    <a:pt x="0" y="11048"/>
                    <a:pt x="1233" y="6757"/>
                  </a:cubicBezTo>
                  <a:cubicBezTo>
                    <a:pt x="2488" y="2466"/>
                    <a:pt x="6962" y="1"/>
                    <a:pt x="11253" y="1256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60"/>
            <p:cNvSpPr/>
            <p:nvPr/>
          </p:nvSpPr>
          <p:spPr>
            <a:xfrm>
              <a:off x="2576575" y="2865350"/>
              <a:ext cx="402300" cy="361475"/>
            </a:xfrm>
            <a:custGeom>
              <a:avLst/>
              <a:gdLst/>
              <a:ahLst/>
              <a:cxnLst/>
              <a:rect l="l" t="t" r="r" b="b"/>
              <a:pathLst>
                <a:path w="16092" h="14459" extrusionOk="0">
                  <a:moveTo>
                    <a:pt x="8044" y="1"/>
                  </a:moveTo>
                  <a:cubicBezTo>
                    <a:pt x="4910" y="1"/>
                    <a:pt x="2022" y="2060"/>
                    <a:pt x="1119" y="5221"/>
                  </a:cubicBezTo>
                  <a:cubicBezTo>
                    <a:pt x="0" y="9056"/>
                    <a:pt x="2214" y="13050"/>
                    <a:pt x="6026" y="14169"/>
                  </a:cubicBezTo>
                  <a:cubicBezTo>
                    <a:pt x="6700" y="14365"/>
                    <a:pt x="7379" y="14459"/>
                    <a:pt x="8048" y="14459"/>
                  </a:cubicBezTo>
                  <a:cubicBezTo>
                    <a:pt x="11183" y="14459"/>
                    <a:pt x="14074" y="12399"/>
                    <a:pt x="14996" y="9238"/>
                  </a:cubicBezTo>
                  <a:cubicBezTo>
                    <a:pt x="16092" y="5404"/>
                    <a:pt x="13901" y="1386"/>
                    <a:pt x="10066" y="291"/>
                  </a:cubicBezTo>
                  <a:cubicBezTo>
                    <a:pt x="9392" y="94"/>
                    <a:pt x="8713" y="1"/>
                    <a:pt x="80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60"/>
            <p:cNvSpPr/>
            <p:nvPr/>
          </p:nvSpPr>
          <p:spPr>
            <a:xfrm>
              <a:off x="2576575" y="2844650"/>
              <a:ext cx="402300" cy="402900"/>
            </a:xfrm>
            <a:custGeom>
              <a:avLst/>
              <a:gdLst/>
              <a:ahLst/>
              <a:cxnLst/>
              <a:rect l="l" t="t" r="r" b="b"/>
              <a:pathLst>
                <a:path w="16092" h="16116" fill="none" extrusionOk="0">
                  <a:moveTo>
                    <a:pt x="10066" y="1119"/>
                  </a:moveTo>
                  <a:cubicBezTo>
                    <a:pt x="13901" y="2214"/>
                    <a:pt x="16092" y="6232"/>
                    <a:pt x="14996" y="10066"/>
                  </a:cubicBezTo>
                  <a:cubicBezTo>
                    <a:pt x="13878" y="13901"/>
                    <a:pt x="9861" y="16115"/>
                    <a:pt x="6026" y="14997"/>
                  </a:cubicBezTo>
                  <a:cubicBezTo>
                    <a:pt x="2214" y="13878"/>
                    <a:pt x="0" y="9884"/>
                    <a:pt x="1119" y="6049"/>
                  </a:cubicBezTo>
                  <a:cubicBezTo>
                    <a:pt x="2214" y="2214"/>
                    <a:pt x="6231" y="0"/>
                    <a:pt x="10066" y="111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60"/>
            <p:cNvSpPr/>
            <p:nvPr/>
          </p:nvSpPr>
          <p:spPr>
            <a:xfrm>
              <a:off x="2590825" y="2905100"/>
              <a:ext cx="355525" cy="319650"/>
            </a:xfrm>
            <a:custGeom>
              <a:avLst/>
              <a:gdLst/>
              <a:ahLst/>
              <a:cxnLst/>
              <a:rect l="l" t="t" r="r" b="b"/>
              <a:pathLst>
                <a:path w="14221" h="12786" extrusionOk="0">
                  <a:moveTo>
                    <a:pt x="7110" y="0"/>
                  </a:moveTo>
                  <a:cubicBezTo>
                    <a:pt x="4344" y="0"/>
                    <a:pt x="1792" y="1824"/>
                    <a:pt x="982" y="4613"/>
                  </a:cubicBezTo>
                  <a:cubicBezTo>
                    <a:pt x="1" y="7991"/>
                    <a:pt x="1941" y="11551"/>
                    <a:pt x="5342" y="12533"/>
                  </a:cubicBezTo>
                  <a:cubicBezTo>
                    <a:pt x="5932" y="12704"/>
                    <a:pt x="6526" y="12786"/>
                    <a:pt x="7111" y="12786"/>
                  </a:cubicBezTo>
                  <a:cubicBezTo>
                    <a:pt x="9877" y="12786"/>
                    <a:pt x="12429" y="10962"/>
                    <a:pt x="13239" y="8173"/>
                  </a:cubicBezTo>
                  <a:cubicBezTo>
                    <a:pt x="14221" y="4772"/>
                    <a:pt x="12281" y="1234"/>
                    <a:pt x="8880" y="253"/>
                  </a:cubicBezTo>
                  <a:cubicBezTo>
                    <a:pt x="8290" y="82"/>
                    <a:pt x="7695" y="0"/>
                    <a:pt x="71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60"/>
            <p:cNvSpPr/>
            <p:nvPr/>
          </p:nvSpPr>
          <p:spPr>
            <a:xfrm>
              <a:off x="2590825" y="2886875"/>
              <a:ext cx="355525" cy="356100"/>
            </a:xfrm>
            <a:custGeom>
              <a:avLst/>
              <a:gdLst/>
              <a:ahLst/>
              <a:cxnLst/>
              <a:rect l="l" t="t" r="r" b="b"/>
              <a:pathLst>
                <a:path w="14221" h="14244" fill="none" extrusionOk="0">
                  <a:moveTo>
                    <a:pt x="8880" y="982"/>
                  </a:moveTo>
                  <a:cubicBezTo>
                    <a:pt x="12281" y="1963"/>
                    <a:pt x="14221" y="5501"/>
                    <a:pt x="13239" y="8902"/>
                  </a:cubicBezTo>
                  <a:cubicBezTo>
                    <a:pt x="12258" y="12280"/>
                    <a:pt x="8720" y="14243"/>
                    <a:pt x="5342" y="13262"/>
                  </a:cubicBezTo>
                  <a:cubicBezTo>
                    <a:pt x="1941" y="12280"/>
                    <a:pt x="1" y="8720"/>
                    <a:pt x="982" y="5342"/>
                  </a:cubicBezTo>
                  <a:cubicBezTo>
                    <a:pt x="1964" y="1963"/>
                    <a:pt x="5502" y="1"/>
                    <a:pt x="8880" y="982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60"/>
            <p:cNvSpPr/>
            <p:nvPr/>
          </p:nvSpPr>
          <p:spPr>
            <a:xfrm>
              <a:off x="2604525" y="2944525"/>
              <a:ext cx="309875" cy="277850"/>
            </a:xfrm>
            <a:custGeom>
              <a:avLst/>
              <a:gdLst/>
              <a:ahLst/>
              <a:cxnLst/>
              <a:rect l="l" t="t" r="r" b="b"/>
              <a:pathLst>
                <a:path w="12395" h="11114" extrusionOk="0">
                  <a:moveTo>
                    <a:pt x="6171" y="1"/>
                  </a:moveTo>
                  <a:cubicBezTo>
                    <a:pt x="3770" y="1"/>
                    <a:pt x="1563" y="1577"/>
                    <a:pt x="868" y="4017"/>
                  </a:cubicBezTo>
                  <a:cubicBezTo>
                    <a:pt x="1" y="6962"/>
                    <a:pt x="1712" y="10043"/>
                    <a:pt x="4657" y="10888"/>
                  </a:cubicBezTo>
                  <a:cubicBezTo>
                    <a:pt x="5176" y="11040"/>
                    <a:pt x="5699" y="11113"/>
                    <a:pt x="6214" y="11113"/>
                  </a:cubicBezTo>
                  <a:cubicBezTo>
                    <a:pt x="8618" y="11113"/>
                    <a:pt x="10832" y="9524"/>
                    <a:pt x="11527" y="7099"/>
                  </a:cubicBezTo>
                  <a:cubicBezTo>
                    <a:pt x="12395" y="4154"/>
                    <a:pt x="10706" y="1073"/>
                    <a:pt x="7738" y="228"/>
                  </a:cubicBezTo>
                  <a:cubicBezTo>
                    <a:pt x="7216" y="74"/>
                    <a:pt x="6689" y="1"/>
                    <a:pt x="61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60"/>
            <p:cNvSpPr/>
            <p:nvPr/>
          </p:nvSpPr>
          <p:spPr>
            <a:xfrm>
              <a:off x="2604525" y="2928525"/>
              <a:ext cx="309875" cy="309875"/>
            </a:xfrm>
            <a:custGeom>
              <a:avLst/>
              <a:gdLst/>
              <a:ahLst/>
              <a:cxnLst/>
              <a:rect l="l" t="t" r="r" b="b"/>
              <a:pathLst>
                <a:path w="12395" h="12395" fill="none" extrusionOk="0">
                  <a:moveTo>
                    <a:pt x="7738" y="868"/>
                  </a:moveTo>
                  <a:cubicBezTo>
                    <a:pt x="10706" y="1713"/>
                    <a:pt x="12395" y="4794"/>
                    <a:pt x="11527" y="7739"/>
                  </a:cubicBezTo>
                  <a:cubicBezTo>
                    <a:pt x="10683" y="10683"/>
                    <a:pt x="7601" y="12395"/>
                    <a:pt x="4657" y="11528"/>
                  </a:cubicBezTo>
                  <a:cubicBezTo>
                    <a:pt x="1712" y="10683"/>
                    <a:pt x="1" y="7602"/>
                    <a:pt x="868" y="4657"/>
                  </a:cubicBezTo>
                  <a:cubicBezTo>
                    <a:pt x="1712" y="1690"/>
                    <a:pt x="4794" y="1"/>
                    <a:pt x="7738" y="868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60"/>
            <p:cNvSpPr/>
            <p:nvPr/>
          </p:nvSpPr>
          <p:spPr>
            <a:xfrm>
              <a:off x="2628500" y="3011150"/>
              <a:ext cx="231125" cy="207975"/>
            </a:xfrm>
            <a:custGeom>
              <a:avLst/>
              <a:gdLst/>
              <a:ahLst/>
              <a:cxnLst/>
              <a:rect l="l" t="t" r="r" b="b"/>
              <a:pathLst>
                <a:path w="9245" h="8319" extrusionOk="0">
                  <a:moveTo>
                    <a:pt x="4626" y="0"/>
                  </a:moveTo>
                  <a:cubicBezTo>
                    <a:pt x="2829" y="0"/>
                    <a:pt x="1167" y="1187"/>
                    <a:pt x="639" y="2996"/>
                  </a:cubicBezTo>
                  <a:cubicBezTo>
                    <a:pt x="0" y="5210"/>
                    <a:pt x="1256" y="7515"/>
                    <a:pt x="3470" y="8154"/>
                  </a:cubicBezTo>
                  <a:cubicBezTo>
                    <a:pt x="3852" y="8266"/>
                    <a:pt x="4239" y="8319"/>
                    <a:pt x="4619" y="8319"/>
                  </a:cubicBezTo>
                  <a:cubicBezTo>
                    <a:pt x="6415" y="8319"/>
                    <a:pt x="8078" y="7132"/>
                    <a:pt x="8605" y="5324"/>
                  </a:cubicBezTo>
                  <a:cubicBezTo>
                    <a:pt x="9244" y="3110"/>
                    <a:pt x="7989" y="804"/>
                    <a:pt x="5775" y="165"/>
                  </a:cubicBezTo>
                  <a:cubicBezTo>
                    <a:pt x="5392" y="54"/>
                    <a:pt x="5006" y="0"/>
                    <a:pt x="46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60"/>
            <p:cNvSpPr/>
            <p:nvPr/>
          </p:nvSpPr>
          <p:spPr>
            <a:xfrm>
              <a:off x="2628500" y="2999300"/>
              <a:ext cx="231125" cy="231700"/>
            </a:xfrm>
            <a:custGeom>
              <a:avLst/>
              <a:gdLst/>
              <a:ahLst/>
              <a:cxnLst/>
              <a:rect l="l" t="t" r="r" b="b"/>
              <a:pathLst>
                <a:path w="9245" h="9268" fill="none" extrusionOk="0">
                  <a:moveTo>
                    <a:pt x="5775" y="639"/>
                  </a:moveTo>
                  <a:cubicBezTo>
                    <a:pt x="7989" y="1278"/>
                    <a:pt x="9244" y="3584"/>
                    <a:pt x="8605" y="5798"/>
                  </a:cubicBezTo>
                  <a:cubicBezTo>
                    <a:pt x="7966" y="7989"/>
                    <a:pt x="5661" y="9267"/>
                    <a:pt x="3470" y="8628"/>
                  </a:cubicBezTo>
                  <a:cubicBezTo>
                    <a:pt x="1256" y="7989"/>
                    <a:pt x="0" y="5684"/>
                    <a:pt x="639" y="3470"/>
                  </a:cubicBezTo>
                  <a:cubicBezTo>
                    <a:pt x="1278" y="1278"/>
                    <a:pt x="3584" y="0"/>
                    <a:pt x="5775" y="63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60"/>
            <p:cNvSpPr/>
            <p:nvPr/>
          </p:nvSpPr>
          <p:spPr>
            <a:xfrm>
              <a:off x="2644475" y="3056750"/>
              <a:ext cx="178050" cy="159625"/>
            </a:xfrm>
            <a:custGeom>
              <a:avLst/>
              <a:gdLst/>
              <a:ahLst/>
              <a:cxnLst/>
              <a:rect l="l" t="t" r="r" b="b"/>
              <a:pathLst>
                <a:path w="7122" h="6385" extrusionOk="0">
                  <a:moveTo>
                    <a:pt x="3580" y="0"/>
                  </a:moveTo>
                  <a:cubicBezTo>
                    <a:pt x="2189" y="0"/>
                    <a:pt x="900" y="914"/>
                    <a:pt x="502" y="2313"/>
                  </a:cubicBezTo>
                  <a:cubicBezTo>
                    <a:pt x="0" y="4002"/>
                    <a:pt x="982" y="5759"/>
                    <a:pt x="2671" y="6262"/>
                  </a:cubicBezTo>
                  <a:cubicBezTo>
                    <a:pt x="2965" y="6345"/>
                    <a:pt x="3262" y="6385"/>
                    <a:pt x="3554" y="6385"/>
                  </a:cubicBezTo>
                  <a:cubicBezTo>
                    <a:pt x="4941" y="6385"/>
                    <a:pt x="6224" y="5488"/>
                    <a:pt x="6620" y="4093"/>
                  </a:cubicBezTo>
                  <a:cubicBezTo>
                    <a:pt x="7122" y="2381"/>
                    <a:pt x="6140" y="624"/>
                    <a:pt x="4451" y="122"/>
                  </a:cubicBezTo>
                  <a:cubicBezTo>
                    <a:pt x="4161" y="39"/>
                    <a:pt x="3869" y="0"/>
                    <a:pt x="35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60"/>
            <p:cNvSpPr/>
            <p:nvPr/>
          </p:nvSpPr>
          <p:spPr>
            <a:xfrm>
              <a:off x="2644475" y="3047800"/>
              <a:ext cx="178050" cy="177475"/>
            </a:xfrm>
            <a:custGeom>
              <a:avLst/>
              <a:gdLst/>
              <a:ahLst/>
              <a:cxnLst/>
              <a:rect l="l" t="t" r="r" b="b"/>
              <a:pathLst>
                <a:path w="7122" h="7099" fill="none" extrusionOk="0">
                  <a:moveTo>
                    <a:pt x="4451" y="480"/>
                  </a:moveTo>
                  <a:cubicBezTo>
                    <a:pt x="6140" y="982"/>
                    <a:pt x="7122" y="2739"/>
                    <a:pt x="6620" y="4451"/>
                  </a:cubicBezTo>
                  <a:cubicBezTo>
                    <a:pt x="6140" y="6140"/>
                    <a:pt x="4360" y="7099"/>
                    <a:pt x="2671" y="6620"/>
                  </a:cubicBezTo>
                  <a:cubicBezTo>
                    <a:pt x="982" y="6117"/>
                    <a:pt x="0" y="4360"/>
                    <a:pt x="502" y="2671"/>
                  </a:cubicBezTo>
                  <a:cubicBezTo>
                    <a:pt x="982" y="982"/>
                    <a:pt x="2762" y="0"/>
                    <a:pt x="4451" y="480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60"/>
            <p:cNvSpPr/>
            <p:nvPr/>
          </p:nvSpPr>
          <p:spPr>
            <a:xfrm>
              <a:off x="2657025" y="3091150"/>
              <a:ext cx="137550" cy="123550"/>
            </a:xfrm>
            <a:custGeom>
              <a:avLst/>
              <a:gdLst/>
              <a:ahLst/>
              <a:cxnLst/>
              <a:rect l="l" t="t" r="r" b="b"/>
              <a:pathLst>
                <a:path w="5502" h="4942" extrusionOk="0">
                  <a:moveTo>
                    <a:pt x="2757" y="0"/>
                  </a:moveTo>
                  <a:cubicBezTo>
                    <a:pt x="1684" y="0"/>
                    <a:pt x="687" y="702"/>
                    <a:pt x="366" y="1781"/>
                  </a:cubicBezTo>
                  <a:cubicBezTo>
                    <a:pt x="0" y="3082"/>
                    <a:pt x="754" y="4452"/>
                    <a:pt x="2055" y="4840"/>
                  </a:cubicBezTo>
                  <a:cubicBezTo>
                    <a:pt x="2290" y="4909"/>
                    <a:pt x="2527" y="4942"/>
                    <a:pt x="2760" y="4942"/>
                  </a:cubicBezTo>
                  <a:cubicBezTo>
                    <a:pt x="3834" y="4942"/>
                    <a:pt x="4813" y="4239"/>
                    <a:pt x="5113" y="3151"/>
                  </a:cubicBezTo>
                  <a:cubicBezTo>
                    <a:pt x="5501" y="1850"/>
                    <a:pt x="4748" y="480"/>
                    <a:pt x="3424" y="92"/>
                  </a:cubicBezTo>
                  <a:cubicBezTo>
                    <a:pt x="3202" y="30"/>
                    <a:pt x="2978" y="0"/>
                    <a:pt x="27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60"/>
            <p:cNvSpPr/>
            <p:nvPr/>
          </p:nvSpPr>
          <p:spPr>
            <a:xfrm>
              <a:off x="2657025" y="3084325"/>
              <a:ext cx="137550" cy="137525"/>
            </a:xfrm>
            <a:custGeom>
              <a:avLst/>
              <a:gdLst/>
              <a:ahLst/>
              <a:cxnLst/>
              <a:rect l="l" t="t" r="r" b="b"/>
              <a:pathLst>
                <a:path w="5502" h="5501" fill="none" extrusionOk="0">
                  <a:moveTo>
                    <a:pt x="3424" y="365"/>
                  </a:moveTo>
                  <a:cubicBezTo>
                    <a:pt x="4748" y="753"/>
                    <a:pt x="5501" y="2123"/>
                    <a:pt x="5113" y="3424"/>
                  </a:cubicBezTo>
                  <a:cubicBezTo>
                    <a:pt x="4748" y="4748"/>
                    <a:pt x="3379" y="5501"/>
                    <a:pt x="2055" y="5113"/>
                  </a:cubicBezTo>
                  <a:cubicBezTo>
                    <a:pt x="754" y="4725"/>
                    <a:pt x="0" y="3355"/>
                    <a:pt x="366" y="2054"/>
                  </a:cubicBezTo>
                  <a:cubicBezTo>
                    <a:pt x="754" y="753"/>
                    <a:pt x="2123" y="0"/>
                    <a:pt x="3424" y="365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60"/>
            <p:cNvSpPr/>
            <p:nvPr/>
          </p:nvSpPr>
          <p:spPr>
            <a:xfrm>
              <a:off x="2671850" y="3132550"/>
              <a:ext cx="88475" cy="79875"/>
            </a:xfrm>
            <a:custGeom>
              <a:avLst/>
              <a:gdLst/>
              <a:ahLst/>
              <a:cxnLst/>
              <a:rect l="l" t="t" r="r" b="b"/>
              <a:pathLst>
                <a:path w="3539" h="3195" extrusionOk="0">
                  <a:moveTo>
                    <a:pt x="1788" y="0"/>
                  </a:moveTo>
                  <a:cubicBezTo>
                    <a:pt x="1089" y="0"/>
                    <a:pt x="438" y="450"/>
                    <a:pt x="229" y="1152"/>
                  </a:cubicBezTo>
                  <a:cubicBezTo>
                    <a:pt x="1" y="1997"/>
                    <a:pt x="480" y="2887"/>
                    <a:pt x="1325" y="3138"/>
                  </a:cubicBezTo>
                  <a:cubicBezTo>
                    <a:pt x="1467" y="3177"/>
                    <a:pt x="1610" y="3195"/>
                    <a:pt x="1751" y="3195"/>
                  </a:cubicBezTo>
                  <a:cubicBezTo>
                    <a:pt x="2451" y="3195"/>
                    <a:pt x="3102" y="2745"/>
                    <a:pt x="3311" y="2043"/>
                  </a:cubicBezTo>
                  <a:cubicBezTo>
                    <a:pt x="3539" y="1198"/>
                    <a:pt x="3060" y="308"/>
                    <a:pt x="2215" y="57"/>
                  </a:cubicBezTo>
                  <a:cubicBezTo>
                    <a:pt x="2073" y="18"/>
                    <a:pt x="1930" y="0"/>
                    <a:pt x="17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60"/>
            <p:cNvSpPr/>
            <p:nvPr/>
          </p:nvSpPr>
          <p:spPr>
            <a:xfrm>
              <a:off x="2671850" y="3128250"/>
              <a:ext cx="88475" cy="88475"/>
            </a:xfrm>
            <a:custGeom>
              <a:avLst/>
              <a:gdLst/>
              <a:ahLst/>
              <a:cxnLst/>
              <a:rect l="l" t="t" r="r" b="b"/>
              <a:pathLst>
                <a:path w="3539" h="3539" fill="none" extrusionOk="0">
                  <a:moveTo>
                    <a:pt x="2215" y="229"/>
                  </a:moveTo>
                  <a:cubicBezTo>
                    <a:pt x="3060" y="480"/>
                    <a:pt x="3539" y="1370"/>
                    <a:pt x="3311" y="2215"/>
                  </a:cubicBezTo>
                  <a:cubicBezTo>
                    <a:pt x="3060" y="3059"/>
                    <a:pt x="2169" y="3539"/>
                    <a:pt x="1325" y="3310"/>
                  </a:cubicBezTo>
                  <a:cubicBezTo>
                    <a:pt x="480" y="3059"/>
                    <a:pt x="1" y="2169"/>
                    <a:pt x="229" y="1324"/>
                  </a:cubicBezTo>
                  <a:cubicBezTo>
                    <a:pt x="480" y="480"/>
                    <a:pt x="1370" y="1"/>
                    <a:pt x="2215" y="229"/>
                  </a:cubicBezTo>
                  <a:close/>
                </a:path>
              </a:pathLst>
            </a:custGeom>
            <a:noFill/>
            <a:ln w="9700" cap="flat" cmpd="sng">
              <a:solidFill>
                <a:srgbClr val="924138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60"/>
            <p:cNvSpPr/>
            <p:nvPr/>
          </p:nvSpPr>
          <p:spPr>
            <a:xfrm>
              <a:off x="2573700" y="3286325"/>
              <a:ext cx="107875" cy="156250"/>
            </a:xfrm>
            <a:custGeom>
              <a:avLst/>
              <a:gdLst/>
              <a:ahLst/>
              <a:cxnLst/>
              <a:rect l="l" t="t" r="r" b="b"/>
              <a:pathLst>
                <a:path w="4315" h="6250" extrusionOk="0">
                  <a:moveTo>
                    <a:pt x="3504" y="0"/>
                  </a:moveTo>
                  <a:cubicBezTo>
                    <a:pt x="3399" y="0"/>
                    <a:pt x="3288" y="31"/>
                    <a:pt x="3197" y="91"/>
                  </a:cubicBezTo>
                  <a:cubicBezTo>
                    <a:pt x="3060" y="183"/>
                    <a:pt x="2968" y="297"/>
                    <a:pt x="2854" y="434"/>
                  </a:cubicBezTo>
                  <a:cubicBezTo>
                    <a:pt x="2626" y="731"/>
                    <a:pt x="2398" y="1027"/>
                    <a:pt x="2169" y="1324"/>
                  </a:cubicBezTo>
                  <a:cubicBezTo>
                    <a:pt x="1690" y="1370"/>
                    <a:pt x="1256" y="1575"/>
                    <a:pt x="960" y="1918"/>
                  </a:cubicBezTo>
                  <a:cubicBezTo>
                    <a:pt x="549" y="2397"/>
                    <a:pt x="229" y="2967"/>
                    <a:pt x="138" y="3584"/>
                  </a:cubicBezTo>
                  <a:cubicBezTo>
                    <a:pt x="1" y="4474"/>
                    <a:pt x="298" y="5433"/>
                    <a:pt x="1028" y="5958"/>
                  </a:cubicBezTo>
                  <a:cubicBezTo>
                    <a:pt x="1252" y="6130"/>
                    <a:pt x="1527" y="6250"/>
                    <a:pt x="1796" y="6250"/>
                  </a:cubicBezTo>
                  <a:cubicBezTo>
                    <a:pt x="1884" y="6250"/>
                    <a:pt x="1971" y="6237"/>
                    <a:pt x="2055" y="6209"/>
                  </a:cubicBezTo>
                  <a:cubicBezTo>
                    <a:pt x="2398" y="6072"/>
                    <a:pt x="2626" y="5615"/>
                    <a:pt x="2420" y="5318"/>
                  </a:cubicBezTo>
                  <a:lnTo>
                    <a:pt x="2420" y="5318"/>
                  </a:lnTo>
                  <a:cubicBezTo>
                    <a:pt x="2454" y="5326"/>
                    <a:pt x="2488" y="5330"/>
                    <a:pt x="2521" y="5330"/>
                  </a:cubicBezTo>
                  <a:cubicBezTo>
                    <a:pt x="2786" y="5330"/>
                    <a:pt x="3047" y="5102"/>
                    <a:pt x="3128" y="4839"/>
                  </a:cubicBezTo>
                  <a:cubicBezTo>
                    <a:pt x="3219" y="4542"/>
                    <a:pt x="3128" y="4223"/>
                    <a:pt x="3014" y="3926"/>
                  </a:cubicBezTo>
                  <a:lnTo>
                    <a:pt x="3014" y="3926"/>
                  </a:lnTo>
                  <a:cubicBezTo>
                    <a:pt x="3080" y="3942"/>
                    <a:pt x="3147" y="3950"/>
                    <a:pt x="3214" y="3950"/>
                  </a:cubicBezTo>
                  <a:cubicBezTo>
                    <a:pt x="3716" y="3950"/>
                    <a:pt x="4186" y="3515"/>
                    <a:pt x="4246" y="2990"/>
                  </a:cubicBezTo>
                  <a:cubicBezTo>
                    <a:pt x="4315" y="2488"/>
                    <a:pt x="4041" y="2009"/>
                    <a:pt x="3630" y="1689"/>
                  </a:cubicBezTo>
                  <a:cubicBezTo>
                    <a:pt x="3653" y="1666"/>
                    <a:pt x="3653" y="1666"/>
                    <a:pt x="3676" y="1644"/>
                  </a:cubicBezTo>
                  <a:cubicBezTo>
                    <a:pt x="3858" y="1324"/>
                    <a:pt x="3973" y="959"/>
                    <a:pt x="3950" y="594"/>
                  </a:cubicBezTo>
                  <a:cubicBezTo>
                    <a:pt x="3950" y="365"/>
                    <a:pt x="3858" y="114"/>
                    <a:pt x="3653" y="23"/>
                  </a:cubicBezTo>
                  <a:cubicBezTo>
                    <a:pt x="3607" y="8"/>
                    <a:pt x="3557" y="0"/>
                    <a:pt x="3504" y="0"/>
                  </a:cubicBez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60"/>
            <p:cNvSpPr/>
            <p:nvPr/>
          </p:nvSpPr>
          <p:spPr>
            <a:xfrm>
              <a:off x="2570850" y="3281625"/>
              <a:ext cx="117675" cy="165650"/>
            </a:xfrm>
            <a:custGeom>
              <a:avLst/>
              <a:gdLst/>
              <a:ahLst/>
              <a:cxnLst/>
              <a:rect l="l" t="t" r="r" b="b"/>
              <a:pathLst>
                <a:path w="4707" h="6626" extrusionOk="0">
                  <a:moveTo>
                    <a:pt x="3614" y="388"/>
                  </a:moveTo>
                  <a:cubicBezTo>
                    <a:pt x="3801" y="388"/>
                    <a:pt x="3860" y="614"/>
                    <a:pt x="3881" y="782"/>
                  </a:cubicBezTo>
                  <a:cubicBezTo>
                    <a:pt x="3881" y="1124"/>
                    <a:pt x="3790" y="1489"/>
                    <a:pt x="3584" y="1786"/>
                  </a:cubicBezTo>
                  <a:cubicBezTo>
                    <a:pt x="3539" y="1854"/>
                    <a:pt x="3562" y="1969"/>
                    <a:pt x="3607" y="2014"/>
                  </a:cubicBezTo>
                  <a:cubicBezTo>
                    <a:pt x="3972" y="2311"/>
                    <a:pt x="4292" y="2767"/>
                    <a:pt x="4155" y="3270"/>
                  </a:cubicBezTo>
                  <a:cubicBezTo>
                    <a:pt x="4074" y="3635"/>
                    <a:pt x="3704" y="3946"/>
                    <a:pt x="3318" y="3946"/>
                  </a:cubicBezTo>
                  <a:cubicBezTo>
                    <a:pt x="3270" y="3946"/>
                    <a:pt x="3221" y="3942"/>
                    <a:pt x="3174" y="3932"/>
                  </a:cubicBezTo>
                  <a:cubicBezTo>
                    <a:pt x="3164" y="3930"/>
                    <a:pt x="3153" y="3929"/>
                    <a:pt x="3143" y="3929"/>
                  </a:cubicBezTo>
                  <a:cubicBezTo>
                    <a:pt x="3030" y="3929"/>
                    <a:pt x="2883" y="4035"/>
                    <a:pt x="2945" y="4160"/>
                  </a:cubicBezTo>
                  <a:cubicBezTo>
                    <a:pt x="3037" y="4388"/>
                    <a:pt x="3128" y="4662"/>
                    <a:pt x="3082" y="4913"/>
                  </a:cubicBezTo>
                  <a:cubicBezTo>
                    <a:pt x="3041" y="5121"/>
                    <a:pt x="2866" y="5330"/>
                    <a:pt x="2645" y="5330"/>
                  </a:cubicBezTo>
                  <a:cubicBezTo>
                    <a:pt x="2624" y="5330"/>
                    <a:pt x="2602" y="5328"/>
                    <a:pt x="2580" y="5324"/>
                  </a:cubicBezTo>
                  <a:cubicBezTo>
                    <a:pt x="2570" y="5322"/>
                    <a:pt x="2559" y="5322"/>
                    <a:pt x="2549" y="5322"/>
                  </a:cubicBezTo>
                  <a:cubicBezTo>
                    <a:pt x="2401" y="5322"/>
                    <a:pt x="2266" y="5470"/>
                    <a:pt x="2352" y="5598"/>
                  </a:cubicBezTo>
                  <a:cubicBezTo>
                    <a:pt x="2565" y="5939"/>
                    <a:pt x="2199" y="6241"/>
                    <a:pt x="1890" y="6241"/>
                  </a:cubicBezTo>
                  <a:cubicBezTo>
                    <a:pt x="1868" y="6241"/>
                    <a:pt x="1847" y="6240"/>
                    <a:pt x="1827" y="6237"/>
                  </a:cubicBezTo>
                  <a:cubicBezTo>
                    <a:pt x="1416" y="6191"/>
                    <a:pt x="1051" y="5895"/>
                    <a:pt x="823" y="5575"/>
                  </a:cubicBezTo>
                  <a:cubicBezTo>
                    <a:pt x="389" y="4936"/>
                    <a:pt x="298" y="4114"/>
                    <a:pt x="549" y="3384"/>
                  </a:cubicBezTo>
                  <a:cubicBezTo>
                    <a:pt x="686" y="2973"/>
                    <a:pt x="914" y="2562"/>
                    <a:pt x="1188" y="2242"/>
                  </a:cubicBezTo>
                  <a:cubicBezTo>
                    <a:pt x="1507" y="1900"/>
                    <a:pt x="1850" y="1786"/>
                    <a:pt x="2283" y="1695"/>
                  </a:cubicBezTo>
                  <a:cubicBezTo>
                    <a:pt x="2443" y="1672"/>
                    <a:pt x="2512" y="1535"/>
                    <a:pt x="2603" y="1398"/>
                  </a:cubicBezTo>
                  <a:cubicBezTo>
                    <a:pt x="2740" y="1215"/>
                    <a:pt x="2900" y="1010"/>
                    <a:pt x="3059" y="827"/>
                  </a:cubicBezTo>
                  <a:cubicBezTo>
                    <a:pt x="3174" y="668"/>
                    <a:pt x="3333" y="416"/>
                    <a:pt x="3562" y="394"/>
                  </a:cubicBezTo>
                  <a:cubicBezTo>
                    <a:pt x="3580" y="390"/>
                    <a:pt x="3598" y="388"/>
                    <a:pt x="3614" y="388"/>
                  </a:cubicBezTo>
                  <a:close/>
                  <a:moveTo>
                    <a:pt x="3606" y="1"/>
                  </a:moveTo>
                  <a:cubicBezTo>
                    <a:pt x="3528" y="1"/>
                    <a:pt x="3445" y="17"/>
                    <a:pt x="3356" y="51"/>
                  </a:cubicBezTo>
                  <a:cubicBezTo>
                    <a:pt x="3082" y="165"/>
                    <a:pt x="2900" y="394"/>
                    <a:pt x="2717" y="622"/>
                  </a:cubicBezTo>
                  <a:cubicBezTo>
                    <a:pt x="2532" y="848"/>
                    <a:pt x="2366" y="1092"/>
                    <a:pt x="2184" y="1339"/>
                  </a:cubicBezTo>
                  <a:lnTo>
                    <a:pt x="2184" y="1339"/>
                  </a:lnTo>
                  <a:cubicBezTo>
                    <a:pt x="918" y="1491"/>
                    <a:pt x="113" y="2844"/>
                    <a:pt x="47" y="4023"/>
                  </a:cubicBezTo>
                  <a:cubicBezTo>
                    <a:pt x="1" y="4593"/>
                    <a:pt x="138" y="5210"/>
                    <a:pt x="457" y="5712"/>
                  </a:cubicBezTo>
                  <a:cubicBezTo>
                    <a:pt x="769" y="6180"/>
                    <a:pt x="1298" y="6626"/>
                    <a:pt x="1875" y="6626"/>
                  </a:cubicBezTo>
                  <a:cubicBezTo>
                    <a:pt x="1890" y="6626"/>
                    <a:pt x="1904" y="6625"/>
                    <a:pt x="1918" y="6625"/>
                  </a:cubicBezTo>
                  <a:cubicBezTo>
                    <a:pt x="2416" y="6606"/>
                    <a:pt x="2866" y="6153"/>
                    <a:pt x="2795" y="5684"/>
                  </a:cubicBezTo>
                  <a:lnTo>
                    <a:pt x="2795" y="5684"/>
                  </a:lnTo>
                  <a:cubicBezTo>
                    <a:pt x="3028" y="5631"/>
                    <a:pt x="3230" y="5476"/>
                    <a:pt x="3356" y="5255"/>
                  </a:cubicBezTo>
                  <a:cubicBezTo>
                    <a:pt x="3516" y="4971"/>
                    <a:pt x="3496" y="4631"/>
                    <a:pt x="3404" y="4321"/>
                  </a:cubicBezTo>
                  <a:lnTo>
                    <a:pt x="3404" y="4321"/>
                  </a:lnTo>
                  <a:cubicBezTo>
                    <a:pt x="3879" y="4286"/>
                    <a:pt x="4307" y="3942"/>
                    <a:pt x="4475" y="3475"/>
                  </a:cubicBezTo>
                  <a:cubicBezTo>
                    <a:pt x="4707" y="2884"/>
                    <a:pt x="4431" y="2254"/>
                    <a:pt x="3991" y="1837"/>
                  </a:cubicBezTo>
                  <a:lnTo>
                    <a:pt x="3991" y="1837"/>
                  </a:lnTo>
                  <a:cubicBezTo>
                    <a:pt x="4182" y="1519"/>
                    <a:pt x="4269" y="1142"/>
                    <a:pt x="4269" y="782"/>
                  </a:cubicBezTo>
                  <a:cubicBezTo>
                    <a:pt x="4269" y="781"/>
                    <a:pt x="4269" y="780"/>
                    <a:pt x="4269" y="779"/>
                  </a:cubicBezTo>
                  <a:lnTo>
                    <a:pt x="4269" y="779"/>
                  </a:lnTo>
                  <a:cubicBezTo>
                    <a:pt x="4230" y="381"/>
                    <a:pt x="3987" y="1"/>
                    <a:pt x="360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60"/>
            <p:cNvSpPr/>
            <p:nvPr/>
          </p:nvSpPr>
          <p:spPr>
            <a:xfrm>
              <a:off x="2739200" y="2818400"/>
              <a:ext cx="186050" cy="78550"/>
            </a:xfrm>
            <a:custGeom>
              <a:avLst/>
              <a:gdLst/>
              <a:ahLst/>
              <a:cxnLst/>
              <a:rect l="l" t="t" r="r" b="b"/>
              <a:pathLst>
                <a:path w="7442" h="3142" extrusionOk="0">
                  <a:moveTo>
                    <a:pt x="0" y="0"/>
                  </a:moveTo>
                  <a:lnTo>
                    <a:pt x="0" y="0"/>
                  </a:lnTo>
                  <a:cubicBezTo>
                    <a:pt x="251" y="959"/>
                    <a:pt x="776" y="1895"/>
                    <a:pt x="1575" y="2488"/>
                  </a:cubicBezTo>
                  <a:cubicBezTo>
                    <a:pt x="2206" y="2956"/>
                    <a:pt x="2893" y="3141"/>
                    <a:pt x="3591" y="3141"/>
                  </a:cubicBezTo>
                  <a:cubicBezTo>
                    <a:pt x="4939" y="3141"/>
                    <a:pt x="6329" y="2450"/>
                    <a:pt x="7441" y="1758"/>
                  </a:cubicBezTo>
                  <a:lnTo>
                    <a:pt x="7236" y="3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60"/>
            <p:cNvSpPr/>
            <p:nvPr/>
          </p:nvSpPr>
          <p:spPr>
            <a:xfrm>
              <a:off x="2733950" y="2813425"/>
              <a:ext cx="196425" cy="88300"/>
            </a:xfrm>
            <a:custGeom>
              <a:avLst/>
              <a:gdLst/>
              <a:ahLst/>
              <a:cxnLst/>
              <a:rect l="l" t="t" r="r" b="b"/>
              <a:pathLst>
                <a:path w="7857" h="3532" extrusionOk="0">
                  <a:moveTo>
                    <a:pt x="233" y="0"/>
                  </a:moveTo>
                  <a:cubicBezTo>
                    <a:pt x="122" y="0"/>
                    <a:pt x="0" y="94"/>
                    <a:pt x="28" y="245"/>
                  </a:cubicBezTo>
                  <a:cubicBezTo>
                    <a:pt x="347" y="1478"/>
                    <a:pt x="1101" y="2665"/>
                    <a:pt x="2287" y="3212"/>
                  </a:cubicBezTo>
                  <a:cubicBezTo>
                    <a:pt x="2774" y="3436"/>
                    <a:pt x="3291" y="3532"/>
                    <a:pt x="3809" y="3532"/>
                  </a:cubicBezTo>
                  <a:cubicBezTo>
                    <a:pt x="4506" y="3532"/>
                    <a:pt x="5207" y="3360"/>
                    <a:pt x="5848" y="3098"/>
                  </a:cubicBezTo>
                  <a:cubicBezTo>
                    <a:pt x="6533" y="2847"/>
                    <a:pt x="7149" y="2505"/>
                    <a:pt x="7743" y="2117"/>
                  </a:cubicBezTo>
                  <a:cubicBezTo>
                    <a:pt x="7834" y="2071"/>
                    <a:pt x="7857" y="2003"/>
                    <a:pt x="7834" y="1911"/>
                  </a:cubicBezTo>
                  <a:cubicBezTo>
                    <a:pt x="7765" y="1432"/>
                    <a:pt x="7697" y="976"/>
                    <a:pt x="7629" y="496"/>
                  </a:cubicBezTo>
                  <a:cubicBezTo>
                    <a:pt x="7619" y="396"/>
                    <a:pt x="7556" y="354"/>
                    <a:pt x="7484" y="354"/>
                  </a:cubicBezTo>
                  <a:cubicBezTo>
                    <a:pt x="7376" y="354"/>
                    <a:pt x="7250" y="450"/>
                    <a:pt x="7263" y="588"/>
                  </a:cubicBezTo>
                  <a:cubicBezTo>
                    <a:pt x="7325" y="1019"/>
                    <a:pt x="7387" y="1451"/>
                    <a:pt x="7448" y="1866"/>
                  </a:cubicBezTo>
                  <a:lnTo>
                    <a:pt x="7448" y="1866"/>
                  </a:lnTo>
                  <a:cubicBezTo>
                    <a:pt x="6364" y="2533"/>
                    <a:pt x="5121" y="3161"/>
                    <a:pt x="3816" y="3161"/>
                  </a:cubicBezTo>
                  <a:cubicBezTo>
                    <a:pt x="3695" y="3161"/>
                    <a:pt x="3574" y="3155"/>
                    <a:pt x="3452" y="3144"/>
                  </a:cubicBezTo>
                  <a:cubicBezTo>
                    <a:pt x="1854" y="2984"/>
                    <a:pt x="781" y="1615"/>
                    <a:pt x="393" y="131"/>
                  </a:cubicBezTo>
                  <a:cubicBezTo>
                    <a:pt x="375" y="41"/>
                    <a:pt x="307" y="0"/>
                    <a:pt x="233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60"/>
            <p:cNvSpPr/>
            <p:nvPr/>
          </p:nvSpPr>
          <p:spPr>
            <a:xfrm>
              <a:off x="2905250" y="2798875"/>
              <a:ext cx="87275" cy="130625"/>
            </a:xfrm>
            <a:custGeom>
              <a:avLst/>
              <a:gdLst/>
              <a:ahLst/>
              <a:cxnLst/>
              <a:rect l="l" t="t" r="r" b="b"/>
              <a:pathLst>
                <a:path w="3491" h="5225" extrusionOk="0">
                  <a:moveTo>
                    <a:pt x="738" y="0"/>
                  </a:moveTo>
                  <a:cubicBezTo>
                    <a:pt x="662" y="0"/>
                    <a:pt x="589" y="42"/>
                    <a:pt x="571" y="142"/>
                  </a:cubicBezTo>
                  <a:cubicBezTo>
                    <a:pt x="0" y="2242"/>
                    <a:pt x="1142" y="4456"/>
                    <a:pt x="3173" y="5210"/>
                  </a:cubicBezTo>
                  <a:cubicBezTo>
                    <a:pt x="3198" y="5220"/>
                    <a:pt x="3222" y="5224"/>
                    <a:pt x="3244" y="5224"/>
                  </a:cubicBezTo>
                  <a:cubicBezTo>
                    <a:pt x="3422" y="5224"/>
                    <a:pt x="3491" y="4926"/>
                    <a:pt x="3287" y="4844"/>
                  </a:cubicBezTo>
                  <a:cubicBezTo>
                    <a:pt x="1438" y="4160"/>
                    <a:pt x="411" y="2151"/>
                    <a:pt x="936" y="234"/>
                  </a:cubicBezTo>
                  <a:cubicBezTo>
                    <a:pt x="978" y="96"/>
                    <a:pt x="853" y="0"/>
                    <a:pt x="738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60"/>
            <p:cNvSpPr/>
            <p:nvPr/>
          </p:nvSpPr>
          <p:spPr>
            <a:xfrm>
              <a:off x="2398525" y="1672725"/>
              <a:ext cx="1128175" cy="894625"/>
            </a:xfrm>
            <a:custGeom>
              <a:avLst/>
              <a:gdLst/>
              <a:ahLst/>
              <a:cxnLst/>
              <a:rect l="l" t="t" r="r" b="b"/>
              <a:pathLst>
                <a:path w="45127" h="35785" extrusionOk="0">
                  <a:moveTo>
                    <a:pt x="18575" y="1"/>
                  </a:moveTo>
                  <a:cubicBezTo>
                    <a:pt x="18241" y="1"/>
                    <a:pt x="17908" y="6"/>
                    <a:pt x="17576" y="17"/>
                  </a:cubicBezTo>
                  <a:cubicBezTo>
                    <a:pt x="16937" y="17"/>
                    <a:pt x="16298" y="63"/>
                    <a:pt x="15682" y="131"/>
                  </a:cubicBezTo>
                  <a:cubicBezTo>
                    <a:pt x="9701" y="702"/>
                    <a:pt x="3858" y="3190"/>
                    <a:pt x="1" y="7915"/>
                  </a:cubicBezTo>
                  <a:cubicBezTo>
                    <a:pt x="19060" y="9330"/>
                    <a:pt x="33805" y="17547"/>
                    <a:pt x="42227" y="35784"/>
                  </a:cubicBezTo>
                  <a:cubicBezTo>
                    <a:pt x="42045" y="35374"/>
                    <a:pt x="42935" y="33411"/>
                    <a:pt x="43095" y="32886"/>
                  </a:cubicBezTo>
                  <a:cubicBezTo>
                    <a:pt x="43392" y="31813"/>
                    <a:pt x="43665" y="30740"/>
                    <a:pt x="43917" y="29644"/>
                  </a:cubicBezTo>
                  <a:cubicBezTo>
                    <a:pt x="45126" y="24303"/>
                    <a:pt x="44989" y="18506"/>
                    <a:pt x="42684" y="13484"/>
                  </a:cubicBezTo>
                  <a:cubicBezTo>
                    <a:pt x="42661" y="13416"/>
                    <a:pt x="42638" y="13370"/>
                    <a:pt x="42615" y="13301"/>
                  </a:cubicBezTo>
                  <a:cubicBezTo>
                    <a:pt x="38427" y="4373"/>
                    <a:pt x="28041" y="1"/>
                    <a:pt x="185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60"/>
            <p:cNvSpPr/>
            <p:nvPr/>
          </p:nvSpPr>
          <p:spPr>
            <a:xfrm>
              <a:off x="2392825" y="1667775"/>
              <a:ext cx="1132150" cy="904000"/>
            </a:xfrm>
            <a:custGeom>
              <a:avLst/>
              <a:gdLst/>
              <a:ahLst/>
              <a:cxnLst/>
              <a:rect l="l" t="t" r="r" b="b"/>
              <a:pathLst>
                <a:path w="45286" h="36160" extrusionOk="0">
                  <a:moveTo>
                    <a:pt x="18767" y="374"/>
                  </a:moveTo>
                  <a:cubicBezTo>
                    <a:pt x="18834" y="374"/>
                    <a:pt x="18901" y="375"/>
                    <a:pt x="18968" y="375"/>
                  </a:cubicBezTo>
                  <a:cubicBezTo>
                    <a:pt x="22050" y="398"/>
                    <a:pt x="25108" y="877"/>
                    <a:pt x="28053" y="1767"/>
                  </a:cubicBezTo>
                  <a:cubicBezTo>
                    <a:pt x="30974" y="2680"/>
                    <a:pt x="33759" y="4027"/>
                    <a:pt x="36224" y="5853"/>
                  </a:cubicBezTo>
                  <a:cubicBezTo>
                    <a:pt x="38689" y="7679"/>
                    <a:pt x="40766" y="9984"/>
                    <a:pt x="42227" y="12701"/>
                  </a:cubicBezTo>
                  <a:cubicBezTo>
                    <a:pt x="42410" y="13043"/>
                    <a:pt x="42570" y="13408"/>
                    <a:pt x="42752" y="13773"/>
                  </a:cubicBezTo>
                  <a:cubicBezTo>
                    <a:pt x="42752" y="13773"/>
                    <a:pt x="42752" y="13773"/>
                    <a:pt x="42752" y="13773"/>
                  </a:cubicBezTo>
                  <a:lnTo>
                    <a:pt x="42752" y="13773"/>
                  </a:lnTo>
                  <a:cubicBezTo>
                    <a:pt x="42755" y="13780"/>
                    <a:pt x="42757" y="13786"/>
                    <a:pt x="42760" y="13792"/>
                  </a:cubicBezTo>
                  <a:lnTo>
                    <a:pt x="42760" y="13792"/>
                  </a:lnTo>
                  <a:cubicBezTo>
                    <a:pt x="44124" y="16800"/>
                    <a:pt x="44715" y="20103"/>
                    <a:pt x="44715" y="23406"/>
                  </a:cubicBezTo>
                  <a:cubicBezTo>
                    <a:pt x="44692" y="25049"/>
                    <a:pt x="44555" y="26692"/>
                    <a:pt x="44259" y="28313"/>
                  </a:cubicBezTo>
                  <a:cubicBezTo>
                    <a:pt x="44122" y="29158"/>
                    <a:pt x="43916" y="30002"/>
                    <a:pt x="43711" y="30824"/>
                  </a:cubicBezTo>
                  <a:cubicBezTo>
                    <a:pt x="43528" y="31600"/>
                    <a:pt x="43346" y="32399"/>
                    <a:pt x="43095" y="33175"/>
                  </a:cubicBezTo>
                  <a:cubicBezTo>
                    <a:pt x="42912" y="33677"/>
                    <a:pt x="42707" y="34179"/>
                    <a:pt x="42524" y="34681"/>
                  </a:cubicBezTo>
                  <a:cubicBezTo>
                    <a:pt x="42458" y="34863"/>
                    <a:pt x="42392" y="35056"/>
                    <a:pt x="42343" y="35245"/>
                  </a:cubicBezTo>
                  <a:lnTo>
                    <a:pt x="42343" y="35245"/>
                  </a:lnTo>
                  <a:cubicBezTo>
                    <a:pt x="40831" y="32091"/>
                    <a:pt x="39052" y="29064"/>
                    <a:pt x="36932" y="26259"/>
                  </a:cubicBezTo>
                  <a:cubicBezTo>
                    <a:pt x="34900" y="23543"/>
                    <a:pt x="32549" y="21032"/>
                    <a:pt x="29924" y="18841"/>
                  </a:cubicBezTo>
                  <a:cubicBezTo>
                    <a:pt x="27368" y="16718"/>
                    <a:pt x="24583" y="14915"/>
                    <a:pt x="21616" y="13431"/>
                  </a:cubicBezTo>
                  <a:cubicBezTo>
                    <a:pt x="18603" y="11925"/>
                    <a:pt x="15407" y="10738"/>
                    <a:pt x="12143" y="9870"/>
                  </a:cubicBezTo>
                  <a:cubicBezTo>
                    <a:pt x="8697" y="8957"/>
                    <a:pt x="5159" y="8364"/>
                    <a:pt x="1598" y="8044"/>
                  </a:cubicBezTo>
                  <a:cubicBezTo>
                    <a:pt x="1267" y="8011"/>
                    <a:pt x="936" y="7990"/>
                    <a:pt x="606" y="7964"/>
                  </a:cubicBezTo>
                  <a:lnTo>
                    <a:pt x="606" y="7964"/>
                  </a:lnTo>
                  <a:cubicBezTo>
                    <a:pt x="2789" y="5412"/>
                    <a:pt x="5616" y="3478"/>
                    <a:pt x="8720" y="2224"/>
                  </a:cubicBezTo>
                  <a:cubicBezTo>
                    <a:pt x="11899" y="948"/>
                    <a:pt x="15341" y="374"/>
                    <a:pt x="18767" y="374"/>
                  </a:cubicBezTo>
                  <a:close/>
                  <a:moveTo>
                    <a:pt x="18669" y="1"/>
                  </a:moveTo>
                  <a:cubicBezTo>
                    <a:pt x="15635" y="1"/>
                    <a:pt x="12594" y="458"/>
                    <a:pt x="9724" y="1448"/>
                  </a:cubicBezTo>
                  <a:cubicBezTo>
                    <a:pt x="6437" y="2589"/>
                    <a:pt x="3356" y="4438"/>
                    <a:pt x="982" y="6994"/>
                  </a:cubicBezTo>
                  <a:cubicBezTo>
                    <a:pt x="662" y="7314"/>
                    <a:pt x="388" y="7656"/>
                    <a:pt x="114" y="7999"/>
                  </a:cubicBezTo>
                  <a:cubicBezTo>
                    <a:pt x="0" y="8113"/>
                    <a:pt x="69" y="8295"/>
                    <a:pt x="229" y="8318"/>
                  </a:cubicBezTo>
                  <a:cubicBezTo>
                    <a:pt x="3812" y="8569"/>
                    <a:pt x="7373" y="9094"/>
                    <a:pt x="10865" y="9939"/>
                  </a:cubicBezTo>
                  <a:cubicBezTo>
                    <a:pt x="14152" y="10738"/>
                    <a:pt x="17348" y="11833"/>
                    <a:pt x="20406" y="13248"/>
                  </a:cubicBezTo>
                  <a:cubicBezTo>
                    <a:pt x="23373" y="14664"/>
                    <a:pt x="26204" y="16375"/>
                    <a:pt x="28783" y="18407"/>
                  </a:cubicBezTo>
                  <a:cubicBezTo>
                    <a:pt x="31408" y="20484"/>
                    <a:pt x="33805" y="22881"/>
                    <a:pt x="35882" y="25528"/>
                  </a:cubicBezTo>
                  <a:cubicBezTo>
                    <a:pt x="38164" y="28382"/>
                    <a:pt x="40082" y="31509"/>
                    <a:pt x="41679" y="34773"/>
                  </a:cubicBezTo>
                  <a:cubicBezTo>
                    <a:pt x="41876" y="35187"/>
                    <a:pt x="42072" y="35602"/>
                    <a:pt x="42269" y="36017"/>
                  </a:cubicBezTo>
                  <a:lnTo>
                    <a:pt x="42269" y="36017"/>
                  </a:lnTo>
                  <a:cubicBezTo>
                    <a:pt x="42270" y="36021"/>
                    <a:pt x="42271" y="36024"/>
                    <a:pt x="42273" y="36028"/>
                  </a:cubicBezTo>
                  <a:lnTo>
                    <a:pt x="42274" y="36028"/>
                  </a:lnTo>
                  <a:lnTo>
                    <a:pt x="42274" y="36028"/>
                  </a:lnTo>
                  <a:cubicBezTo>
                    <a:pt x="42281" y="36043"/>
                    <a:pt x="42288" y="36058"/>
                    <a:pt x="42296" y="36074"/>
                  </a:cubicBezTo>
                  <a:cubicBezTo>
                    <a:pt x="42326" y="36134"/>
                    <a:pt x="42383" y="36159"/>
                    <a:pt x="42442" y="36159"/>
                  </a:cubicBezTo>
                  <a:cubicBezTo>
                    <a:pt x="42565" y="36159"/>
                    <a:pt x="42699" y="36052"/>
                    <a:pt x="42638" y="35914"/>
                  </a:cubicBezTo>
                  <a:cubicBezTo>
                    <a:pt x="42633" y="35901"/>
                    <a:pt x="42629" y="35888"/>
                    <a:pt x="42626" y="35873"/>
                  </a:cubicBezTo>
                  <a:lnTo>
                    <a:pt x="42626" y="35873"/>
                  </a:lnTo>
                  <a:lnTo>
                    <a:pt x="42638" y="35868"/>
                  </a:lnTo>
                  <a:cubicBezTo>
                    <a:pt x="42632" y="35855"/>
                    <a:pt x="42626" y="35843"/>
                    <a:pt x="42620" y="35830"/>
                  </a:cubicBezTo>
                  <a:lnTo>
                    <a:pt x="42620" y="35830"/>
                  </a:lnTo>
                  <a:cubicBezTo>
                    <a:pt x="42612" y="35722"/>
                    <a:pt x="42648" y="35587"/>
                    <a:pt x="42684" y="35480"/>
                  </a:cubicBezTo>
                  <a:cubicBezTo>
                    <a:pt x="42729" y="35252"/>
                    <a:pt x="42821" y="35001"/>
                    <a:pt x="42889" y="34773"/>
                  </a:cubicBezTo>
                  <a:cubicBezTo>
                    <a:pt x="43049" y="34293"/>
                    <a:pt x="43254" y="33837"/>
                    <a:pt x="43414" y="33357"/>
                  </a:cubicBezTo>
                  <a:cubicBezTo>
                    <a:pt x="43688" y="32673"/>
                    <a:pt x="43848" y="31919"/>
                    <a:pt x="44008" y="31212"/>
                  </a:cubicBezTo>
                  <a:cubicBezTo>
                    <a:pt x="44236" y="30367"/>
                    <a:pt x="44418" y="29523"/>
                    <a:pt x="44578" y="28655"/>
                  </a:cubicBezTo>
                  <a:cubicBezTo>
                    <a:pt x="45172" y="25437"/>
                    <a:pt x="45286" y="22105"/>
                    <a:pt x="44715" y="18863"/>
                  </a:cubicBezTo>
                  <a:cubicBezTo>
                    <a:pt x="44375" y="17047"/>
                    <a:pt x="43853" y="15275"/>
                    <a:pt x="43084" y="13617"/>
                  </a:cubicBezTo>
                  <a:lnTo>
                    <a:pt x="43084" y="13617"/>
                  </a:lnTo>
                  <a:cubicBezTo>
                    <a:pt x="43080" y="13608"/>
                    <a:pt x="43077" y="13599"/>
                    <a:pt x="43072" y="13591"/>
                  </a:cubicBezTo>
                  <a:lnTo>
                    <a:pt x="43072" y="13591"/>
                  </a:lnTo>
                  <a:cubicBezTo>
                    <a:pt x="43072" y="13591"/>
                    <a:pt x="43072" y="13591"/>
                    <a:pt x="43072" y="13591"/>
                  </a:cubicBezTo>
                  <a:cubicBezTo>
                    <a:pt x="43069" y="13584"/>
                    <a:pt x="43066" y="13577"/>
                    <a:pt x="43063" y="13571"/>
                  </a:cubicBezTo>
                  <a:lnTo>
                    <a:pt x="43063" y="13571"/>
                  </a:lnTo>
                  <a:cubicBezTo>
                    <a:pt x="41762" y="10726"/>
                    <a:pt x="39779" y="8245"/>
                    <a:pt x="37365" y="6264"/>
                  </a:cubicBezTo>
                  <a:cubicBezTo>
                    <a:pt x="34946" y="4278"/>
                    <a:pt x="32161" y="2794"/>
                    <a:pt x="29240" y="1767"/>
                  </a:cubicBezTo>
                  <a:cubicBezTo>
                    <a:pt x="26295" y="740"/>
                    <a:pt x="23191" y="147"/>
                    <a:pt x="20064" y="33"/>
                  </a:cubicBezTo>
                  <a:cubicBezTo>
                    <a:pt x="19600" y="11"/>
                    <a:pt x="19135" y="1"/>
                    <a:pt x="18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60"/>
            <p:cNvSpPr/>
            <p:nvPr/>
          </p:nvSpPr>
          <p:spPr>
            <a:xfrm>
              <a:off x="2268425" y="1795150"/>
              <a:ext cx="1277100" cy="906775"/>
            </a:xfrm>
            <a:custGeom>
              <a:avLst/>
              <a:gdLst/>
              <a:ahLst/>
              <a:cxnLst/>
              <a:rect l="l" t="t" r="r" b="b"/>
              <a:pathLst>
                <a:path w="51084" h="36271" extrusionOk="0">
                  <a:moveTo>
                    <a:pt x="6994" y="0"/>
                  </a:moveTo>
                  <a:cubicBezTo>
                    <a:pt x="6761" y="0"/>
                    <a:pt x="6545" y="65"/>
                    <a:pt x="6346" y="165"/>
                  </a:cubicBezTo>
                  <a:cubicBezTo>
                    <a:pt x="4954" y="895"/>
                    <a:pt x="3630" y="1740"/>
                    <a:pt x="2397" y="2721"/>
                  </a:cubicBezTo>
                  <a:cubicBezTo>
                    <a:pt x="1849" y="3132"/>
                    <a:pt x="1347" y="3588"/>
                    <a:pt x="845" y="4045"/>
                  </a:cubicBezTo>
                  <a:cubicBezTo>
                    <a:pt x="0" y="4844"/>
                    <a:pt x="503" y="6282"/>
                    <a:pt x="1667" y="6396"/>
                  </a:cubicBezTo>
                  <a:cubicBezTo>
                    <a:pt x="14563" y="7765"/>
                    <a:pt x="25656" y="11965"/>
                    <a:pt x="34489" y="19771"/>
                  </a:cubicBezTo>
                  <a:cubicBezTo>
                    <a:pt x="34809" y="20045"/>
                    <a:pt x="35129" y="20342"/>
                    <a:pt x="35425" y="20616"/>
                  </a:cubicBezTo>
                  <a:cubicBezTo>
                    <a:pt x="39762" y="24656"/>
                    <a:pt x="43528" y="29586"/>
                    <a:pt x="46655" y="35521"/>
                  </a:cubicBezTo>
                  <a:cubicBezTo>
                    <a:pt x="46919" y="36027"/>
                    <a:pt x="47407" y="36270"/>
                    <a:pt x="47890" y="36270"/>
                  </a:cubicBezTo>
                  <a:cubicBezTo>
                    <a:pt x="48451" y="36270"/>
                    <a:pt x="49005" y="35941"/>
                    <a:pt x="49189" y="35315"/>
                  </a:cubicBezTo>
                  <a:cubicBezTo>
                    <a:pt x="49189" y="35293"/>
                    <a:pt x="49189" y="35293"/>
                    <a:pt x="49189" y="35293"/>
                  </a:cubicBezTo>
                  <a:cubicBezTo>
                    <a:pt x="49554" y="34037"/>
                    <a:pt x="49874" y="32759"/>
                    <a:pt x="50170" y="31504"/>
                  </a:cubicBezTo>
                  <a:cubicBezTo>
                    <a:pt x="50239" y="31207"/>
                    <a:pt x="50285" y="30910"/>
                    <a:pt x="50353" y="30613"/>
                  </a:cubicBezTo>
                  <a:cubicBezTo>
                    <a:pt x="50832" y="28171"/>
                    <a:pt x="51083" y="25683"/>
                    <a:pt x="51038" y="23218"/>
                  </a:cubicBezTo>
                  <a:cubicBezTo>
                    <a:pt x="50901" y="22899"/>
                    <a:pt x="50787" y="22625"/>
                    <a:pt x="50673" y="22305"/>
                  </a:cubicBezTo>
                  <a:cubicBezTo>
                    <a:pt x="47454" y="18790"/>
                    <a:pt x="43962" y="15549"/>
                    <a:pt x="40127" y="12718"/>
                  </a:cubicBezTo>
                  <a:cubicBezTo>
                    <a:pt x="36179" y="9820"/>
                    <a:pt x="31887" y="7240"/>
                    <a:pt x="27345" y="5437"/>
                  </a:cubicBezTo>
                  <a:cubicBezTo>
                    <a:pt x="24903" y="4456"/>
                    <a:pt x="22415" y="3634"/>
                    <a:pt x="19927" y="2858"/>
                  </a:cubicBezTo>
                  <a:cubicBezTo>
                    <a:pt x="17256" y="1991"/>
                    <a:pt x="14563" y="1260"/>
                    <a:pt x="11824" y="712"/>
                  </a:cubicBezTo>
                  <a:cubicBezTo>
                    <a:pt x="10249" y="393"/>
                    <a:pt x="8674" y="142"/>
                    <a:pt x="7099" y="5"/>
                  </a:cubicBezTo>
                  <a:cubicBezTo>
                    <a:pt x="7064" y="2"/>
                    <a:pt x="7029" y="0"/>
                    <a:pt x="69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60"/>
            <p:cNvSpPr/>
            <p:nvPr/>
          </p:nvSpPr>
          <p:spPr>
            <a:xfrm>
              <a:off x="2272425" y="1790700"/>
              <a:ext cx="1277675" cy="916175"/>
            </a:xfrm>
            <a:custGeom>
              <a:avLst/>
              <a:gdLst/>
              <a:ahLst/>
              <a:cxnLst/>
              <a:rect l="l" t="t" r="r" b="b"/>
              <a:pathLst>
                <a:path w="51107" h="36647" extrusionOk="0">
                  <a:moveTo>
                    <a:pt x="6783" y="386"/>
                  </a:moveTo>
                  <a:cubicBezTo>
                    <a:pt x="6804" y="386"/>
                    <a:pt x="6826" y="387"/>
                    <a:pt x="6848" y="388"/>
                  </a:cubicBezTo>
                  <a:cubicBezTo>
                    <a:pt x="7464" y="388"/>
                    <a:pt x="8103" y="502"/>
                    <a:pt x="8719" y="571"/>
                  </a:cubicBezTo>
                  <a:cubicBezTo>
                    <a:pt x="9906" y="731"/>
                    <a:pt x="11093" y="959"/>
                    <a:pt x="12280" y="1210"/>
                  </a:cubicBezTo>
                  <a:cubicBezTo>
                    <a:pt x="14654" y="1712"/>
                    <a:pt x="17005" y="2374"/>
                    <a:pt x="19333" y="3104"/>
                  </a:cubicBezTo>
                  <a:cubicBezTo>
                    <a:pt x="21616" y="3812"/>
                    <a:pt x="23898" y="4542"/>
                    <a:pt x="26135" y="5410"/>
                  </a:cubicBezTo>
                  <a:cubicBezTo>
                    <a:pt x="28304" y="6231"/>
                    <a:pt x="30404" y="7190"/>
                    <a:pt x="32435" y="8309"/>
                  </a:cubicBezTo>
                  <a:cubicBezTo>
                    <a:pt x="36407" y="10477"/>
                    <a:pt x="40173" y="13102"/>
                    <a:pt x="43619" y="16046"/>
                  </a:cubicBezTo>
                  <a:cubicBezTo>
                    <a:pt x="45354" y="17553"/>
                    <a:pt x="47020" y="19105"/>
                    <a:pt x="48618" y="20748"/>
                  </a:cubicBezTo>
                  <a:cubicBezTo>
                    <a:pt x="49006" y="21159"/>
                    <a:pt x="49417" y="21593"/>
                    <a:pt x="49805" y="22004"/>
                  </a:cubicBezTo>
                  <a:cubicBezTo>
                    <a:pt x="49988" y="22209"/>
                    <a:pt x="50193" y="22392"/>
                    <a:pt x="50330" y="22597"/>
                  </a:cubicBezTo>
                  <a:cubicBezTo>
                    <a:pt x="50398" y="22711"/>
                    <a:pt x="50444" y="22848"/>
                    <a:pt x="50490" y="22985"/>
                  </a:cubicBezTo>
                  <a:cubicBezTo>
                    <a:pt x="50558" y="23145"/>
                    <a:pt x="50650" y="23305"/>
                    <a:pt x="50672" y="23487"/>
                  </a:cubicBezTo>
                  <a:cubicBezTo>
                    <a:pt x="50718" y="23761"/>
                    <a:pt x="50672" y="24081"/>
                    <a:pt x="50672" y="24378"/>
                  </a:cubicBezTo>
                  <a:cubicBezTo>
                    <a:pt x="50672" y="24697"/>
                    <a:pt x="50672" y="25017"/>
                    <a:pt x="50650" y="25359"/>
                  </a:cubicBezTo>
                  <a:cubicBezTo>
                    <a:pt x="50627" y="25975"/>
                    <a:pt x="50581" y="26592"/>
                    <a:pt x="50535" y="27208"/>
                  </a:cubicBezTo>
                  <a:cubicBezTo>
                    <a:pt x="50421" y="28393"/>
                    <a:pt x="50239" y="29556"/>
                    <a:pt x="50011" y="30741"/>
                  </a:cubicBezTo>
                  <a:lnTo>
                    <a:pt x="50011" y="30741"/>
                  </a:lnTo>
                  <a:cubicBezTo>
                    <a:pt x="50011" y="30742"/>
                    <a:pt x="50011" y="30744"/>
                    <a:pt x="50010" y="30746"/>
                  </a:cubicBezTo>
                  <a:cubicBezTo>
                    <a:pt x="50010" y="30746"/>
                    <a:pt x="50010" y="30746"/>
                    <a:pt x="50010" y="30746"/>
                  </a:cubicBezTo>
                  <a:lnTo>
                    <a:pt x="50010" y="30746"/>
                  </a:lnTo>
                  <a:cubicBezTo>
                    <a:pt x="50010" y="30746"/>
                    <a:pt x="50010" y="30747"/>
                    <a:pt x="50010" y="30747"/>
                  </a:cubicBezTo>
                  <a:lnTo>
                    <a:pt x="50010" y="30747"/>
                  </a:lnTo>
                  <a:cubicBezTo>
                    <a:pt x="49782" y="31911"/>
                    <a:pt x="49485" y="33075"/>
                    <a:pt x="49166" y="34238"/>
                  </a:cubicBezTo>
                  <a:cubicBezTo>
                    <a:pt x="48961" y="35014"/>
                    <a:pt x="48869" y="36110"/>
                    <a:pt x="47888" y="36247"/>
                  </a:cubicBezTo>
                  <a:cubicBezTo>
                    <a:pt x="47834" y="36254"/>
                    <a:pt x="47779" y="36258"/>
                    <a:pt x="47724" y="36258"/>
                  </a:cubicBezTo>
                  <a:cubicBezTo>
                    <a:pt x="47455" y="36258"/>
                    <a:pt x="47183" y="36166"/>
                    <a:pt x="46975" y="35996"/>
                  </a:cubicBezTo>
                  <a:cubicBezTo>
                    <a:pt x="46609" y="35722"/>
                    <a:pt x="46450" y="35197"/>
                    <a:pt x="46221" y="34809"/>
                  </a:cubicBezTo>
                  <a:cubicBezTo>
                    <a:pt x="45696" y="33827"/>
                    <a:pt x="45126" y="32869"/>
                    <a:pt x="44532" y="31910"/>
                  </a:cubicBezTo>
                  <a:cubicBezTo>
                    <a:pt x="42341" y="28326"/>
                    <a:pt x="39762" y="24994"/>
                    <a:pt x="36795" y="22027"/>
                  </a:cubicBezTo>
                  <a:cubicBezTo>
                    <a:pt x="34010" y="19219"/>
                    <a:pt x="30883" y="16731"/>
                    <a:pt x="27505" y="14677"/>
                  </a:cubicBezTo>
                  <a:cubicBezTo>
                    <a:pt x="24195" y="12645"/>
                    <a:pt x="20634" y="11002"/>
                    <a:pt x="16959" y="9724"/>
                  </a:cubicBezTo>
                  <a:cubicBezTo>
                    <a:pt x="13125" y="8400"/>
                    <a:pt x="9130" y="7464"/>
                    <a:pt x="5113" y="6848"/>
                  </a:cubicBezTo>
                  <a:cubicBezTo>
                    <a:pt x="4063" y="6688"/>
                    <a:pt x="3036" y="6551"/>
                    <a:pt x="2009" y="6437"/>
                  </a:cubicBezTo>
                  <a:cubicBezTo>
                    <a:pt x="1575" y="6391"/>
                    <a:pt x="1141" y="6391"/>
                    <a:pt x="799" y="6049"/>
                  </a:cubicBezTo>
                  <a:cubicBezTo>
                    <a:pt x="571" y="5798"/>
                    <a:pt x="434" y="5455"/>
                    <a:pt x="457" y="5113"/>
                  </a:cubicBezTo>
                  <a:cubicBezTo>
                    <a:pt x="480" y="4679"/>
                    <a:pt x="776" y="4405"/>
                    <a:pt x="1096" y="4109"/>
                  </a:cubicBezTo>
                  <a:cubicBezTo>
                    <a:pt x="1530" y="3721"/>
                    <a:pt x="1963" y="3333"/>
                    <a:pt x="2443" y="2967"/>
                  </a:cubicBezTo>
                  <a:cubicBezTo>
                    <a:pt x="3333" y="2283"/>
                    <a:pt x="4269" y="1644"/>
                    <a:pt x="5250" y="1073"/>
                  </a:cubicBezTo>
                  <a:cubicBezTo>
                    <a:pt x="5478" y="936"/>
                    <a:pt x="5729" y="799"/>
                    <a:pt x="5958" y="685"/>
                  </a:cubicBezTo>
                  <a:cubicBezTo>
                    <a:pt x="6235" y="535"/>
                    <a:pt x="6473" y="386"/>
                    <a:pt x="6783" y="386"/>
                  </a:cubicBezTo>
                  <a:close/>
                  <a:moveTo>
                    <a:pt x="6914" y="0"/>
                  </a:moveTo>
                  <a:cubicBezTo>
                    <a:pt x="6702" y="0"/>
                    <a:pt x="6493" y="24"/>
                    <a:pt x="6300" y="91"/>
                  </a:cubicBezTo>
                  <a:cubicBezTo>
                    <a:pt x="5775" y="274"/>
                    <a:pt x="5250" y="616"/>
                    <a:pt x="4794" y="913"/>
                  </a:cubicBezTo>
                  <a:cubicBezTo>
                    <a:pt x="3789" y="1507"/>
                    <a:pt x="2853" y="2169"/>
                    <a:pt x="1940" y="2876"/>
                  </a:cubicBezTo>
                  <a:cubicBezTo>
                    <a:pt x="1484" y="3241"/>
                    <a:pt x="1050" y="3629"/>
                    <a:pt x="617" y="4017"/>
                  </a:cubicBezTo>
                  <a:cubicBezTo>
                    <a:pt x="343" y="4291"/>
                    <a:pt x="137" y="4611"/>
                    <a:pt x="92" y="4999"/>
                  </a:cubicBezTo>
                  <a:cubicBezTo>
                    <a:pt x="0" y="5729"/>
                    <a:pt x="411" y="6414"/>
                    <a:pt x="1096" y="6665"/>
                  </a:cubicBezTo>
                  <a:cubicBezTo>
                    <a:pt x="1530" y="6848"/>
                    <a:pt x="2054" y="6825"/>
                    <a:pt x="2511" y="6893"/>
                  </a:cubicBezTo>
                  <a:cubicBezTo>
                    <a:pt x="3082" y="6939"/>
                    <a:pt x="3652" y="7030"/>
                    <a:pt x="4200" y="7099"/>
                  </a:cubicBezTo>
                  <a:cubicBezTo>
                    <a:pt x="5273" y="7259"/>
                    <a:pt x="6346" y="7418"/>
                    <a:pt x="7396" y="7624"/>
                  </a:cubicBezTo>
                  <a:cubicBezTo>
                    <a:pt x="9473" y="8012"/>
                    <a:pt x="11527" y="8468"/>
                    <a:pt x="13536" y="9062"/>
                  </a:cubicBezTo>
                  <a:cubicBezTo>
                    <a:pt x="17462" y="10157"/>
                    <a:pt x="21251" y="11641"/>
                    <a:pt x="24834" y="13581"/>
                  </a:cubicBezTo>
                  <a:cubicBezTo>
                    <a:pt x="28395" y="15476"/>
                    <a:pt x="31705" y="17827"/>
                    <a:pt x="34695" y="20543"/>
                  </a:cubicBezTo>
                  <a:cubicBezTo>
                    <a:pt x="37913" y="23442"/>
                    <a:pt x="40721" y="26774"/>
                    <a:pt x="43094" y="30358"/>
                  </a:cubicBezTo>
                  <a:cubicBezTo>
                    <a:pt x="43711" y="31294"/>
                    <a:pt x="44304" y="32229"/>
                    <a:pt x="44875" y="33211"/>
                  </a:cubicBezTo>
                  <a:cubicBezTo>
                    <a:pt x="45172" y="33690"/>
                    <a:pt x="45445" y="34192"/>
                    <a:pt x="45719" y="34695"/>
                  </a:cubicBezTo>
                  <a:cubicBezTo>
                    <a:pt x="45970" y="35128"/>
                    <a:pt x="46176" y="35676"/>
                    <a:pt x="46495" y="36064"/>
                  </a:cubicBezTo>
                  <a:cubicBezTo>
                    <a:pt x="46795" y="36442"/>
                    <a:pt x="47257" y="36646"/>
                    <a:pt x="47725" y="36646"/>
                  </a:cubicBezTo>
                  <a:cubicBezTo>
                    <a:pt x="47935" y="36646"/>
                    <a:pt x="48146" y="36605"/>
                    <a:pt x="48344" y="36521"/>
                  </a:cubicBezTo>
                  <a:cubicBezTo>
                    <a:pt x="49212" y="36155"/>
                    <a:pt x="49326" y="35151"/>
                    <a:pt x="49531" y="34329"/>
                  </a:cubicBezTo>
                  <a:cubicBezTo>
                    <a:pt x="49850" y="33190"/>
                    <a:pt x="50147" y="32027"/>
                    <a:pt x="50375" y="30842"/>
                  </a:cubicBezTo>
                  <a:lnTo>
                    <a:pt x="50375" y="30842"/>
                  </a:lnTo>
                  <a:cubicBezTo>
                    <a:pt x="50375" y="30841"/>
                    <a:pt x="50375" y="30839"/>
                    <a:pt x="50376" y="30837"/>
                  </a:cubicBezTo>
                  <a:lnTo>
                    <a:pt x="50376" y="30837"/>
                  </a:lnTo>
                  <a:cubicBezTo>
                    <a:pt x="50376" y="30837"/>
                    <a:pt x="50376" y="30837"/>
                    <a:pt x="50376" y="30837"/>
                  </a:cubicBezTo>
                  <a:cubicBezTo>
                    <a:pt x="50627" y="29605"/>
                    <a:pt x="50809" y="28349"/>
                    <a:pt x="50923" y="27117"/>
                  </a:cubicBezTo>
                  <a:cubicBezTo>
                    <a:pt x="50969" y="26500"/>
                    <a:pt x="51015" y="25861"/>
                    <a:pt x="51038" y="25245"/>
                  </a:cubicBezTo>
                  <a:cubicBezTo>
                    <a:pt x="51060" y="24948"/>
                    <a:pt x="51060" y="24651"/>
                    <a:pt x="51060" y="24378"/>
                  </a:cubicBezTo>
                  <a:cubicBezTo>
                    <a:pt x="51060" y="24058"/>
                    <a:pt x="51106" y="23693"/>
                    <a:pt x="51060" y="23396"/>
                  </a:cubicBezTo>
                  <a:cubicBezTo>
                    <a:pt x="51015" y="23122"/>
                    <a:pt x="50855" y="22825"/>
                    <a:pt x="50741" y="22574"/>
                  </a:cubicBezTo>
                  <a:cubicBezTo>
                    <a:pt x="50627" y="22300"/>
                    <a:pt x="50421" y="22118"/>
                    <a:pt x="50239" y="21912"/>
                  </a:cubicBezTo>
                  <a:cubicBezTo>
                    <a:pt x="49828" y="21479"/>
                    <a:pt x="49417" y="21045"/>
                    <a:pt x="49006" y="20611"/>
                  </a:cubicBezTo>
                  <a:cubicBezTo>
                    <a:pt x="48207" y="19790"/>
                    <a:pt x="47386" y="18968"/>
                    <a:pt x="46541" y="18169"/>
                  </a:cubicBezTo>
                  <a:cubicBezTo>
                    <a:pt x="43140" y="14951"/>
                    <a:pt x="39420" y="12098"/>
                    <a:pt x="35448" y="9632"/>
                  </a:cubicBezTo>
                  <a:cubicBezTo>
                    <a:pt x="33462" y="8400"/>
                    <a:pt x="31408" y="7281"/>
                    <a:pt x="29285" y="6300"/>
                  </a:cubicBezTo>
                  <a:cubicBezTo>
                    <a:pt x="27071" y="5296"/>
                    <a:pt x="24788" y="4474"/>
                    <a:pt x="22483" y="3721"/>
                  </a:cubicBezTo>
                  <a:cubicBezTo>
                    <a:pt x="17781" y="2146"/>
                    <a:pt x="12942" y="662"/>
                    <a:pt x="7989" y="114"/>
                  </a:cubicBezTo>
                  <a:cubicBezTo>
                    <a:pt x="7657" y="71"/>
                    <a:pt x="7280" y="0"/>
                    <a:pt x="6914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60"/>
            <p:cNvSpPr/>
            <p:nvPr/>
          </p:nvSpPr>
          <p:spPr>
            <a:xfrm>
              <a:off x="2461300" y="1827200"/>
              <a:ext cx="42250" cy="31425"/>
            </a:xfrm>
            <a:custGeom>
              <a:avLst/>
              <a:gdLst/>
              <a:ahLst/>
              <a:cxnLst/>
              <a:rect l="l" t="t" r="r" b="b"/>
              <a:pathLst>
                <a:path w="1690" h="1257" extrusionOk="0">
                  <a:moveTo>
                    <a:pt x="1689" y="1"/>
                  </a:moveTo>
                  <a:cubicBezTo>
                    <a:pt x="1073" y="343"/>
                    <a:pt x="434" y="709"/>
                    <a:pt x="0" y="1256"/>
                  </a:cubicBezTo>
                  <a:cubicBezTo>
                    <a:pt x="594" y="868"/>
                    <a:pt x="1142" y="435"/>
                    <a:pt x="1689" y="1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60"/>
            <p:cNvSpPr/>
            <p:nvPr/>
          </p:nvSpPr>
          <p:spPr>
            <a:xfrm>
              <a:off x="3221950" y="2179300"/>
              <a:ext cx="6875" cy="17125"/>
            </a:xfrm>
            <a:custGeom>
              <a:avLst/>
              <a:gdLst/>
              <a:ahLst/>
              <a:cxnLst/>
              <a:rect l="l" t="t" r="r" b="b"/>
              <a:pathLst>
                <a:path w="275" h="685" extrusionOk="0">
                  <a:moveTo>
                    <a:pt x="274" y="0"/>
                  </a:moveTo>
                  <a:cubicBezTo>
                    <a:pt x="160" y="206"/>
                    <a:pt x="69" y="457"/>
                    <a:pt x="1" y="685"/>
                  </a:cubicBezTo>
                  <a:cubicBezTo>
                    <a:pt x="160" y="480"/>
                    <a:pt x="252" y="251"/>
                    <a:pt x="274" y="0"/>
                  </a:cubicBezTo>
                  <a:close/>
                </a:path>
              </a:pathLst>
            </a:custGeom>
            <a:solidFill>
              <a:srgbClr val="FFAB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60"/>
            <p:cNvSpPr/>
            <p:nvPr/>
          </p:nvSpPr>
          <p:spPr>
            <a:xfrm>
              <a:off x="2398075" y="1829800"/>
              <a:ext cx="107450" cy="135975"/>
            </a:xfrm>
            <a:custGeom>
              <a:avLst/>
              <a:gdLst/>
              <a:ahLst/>
              <a:cxnLst/>
              <a:rect l="l" t="t" r="r" b="b"/>
              <a:pathLst>
                <a:path w="4298" h="5439" extrusionOk="0">
                  <a:moveTo>
                    <a:pt x="4046" y="1"/>
                  </a:moveTo>
                  <a:cubicBezTo>
                    <a:pt x="4014" y="1"/>
                    <a:pt x="3980" y="11"/>
                    <a:pt x="3945" y="34"/>
                  </a:cubicBezTo>
                  <a:cubicBezTo>
                    <a:pt x="2073" y="1244"/>
                    <a:pt x="681" y="3093"/>
                    <a:pt x="41" y="5215"/>
                  </a:cubicBezTo>
                  <a:cubicBezTo>
                    <a:pt x="1" y="5351"/>
                    <a:pt x="114" y="5439"/>
                    <a:pt x="227" y="5439"/>
                  </a:cubicBezTo>
                  <a:cubicBezTo>
                    <a:pt x="303" y="5439"/>
                    <a:pt x="379" y="5399"/>
                    <a:pt x="407" y="5307"/>
                  </a:cubicBezTo>
                  <a:cubicBezTo>
                    <a:pt x="1023" y="3275"/>
                    <a:pt x="2347" y="1518"/>
                    <a:pt x="4127" y="354"/>
                  </a:cubicBezTo>
                  <a:cubicBezTo>
                    <a:pt x="4298" y="240"/>
                    <a:pt x="4201" y="1"/>
                    <a:pt x="404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60"/>
            <p:cNvSpPr/>
            <p:nvPr/>
          </p:nvSpPr>
          <p:spPr>
            <a:xfrm>
              <a:off x="2556125" y="1888200"/>
              <a:ext cx="83975" cy="114625"/>
            </a:xfrm>
            <a:custGeom>
              <a:avLst/>
              <a:gdLst/>
              <a:ahLst/>
              <a:cxnLst/>
              <a:rect l="l" t="t" r="r" b="b"/>
              <a:pathLst>
                <a:path w="3359" h="4585" extrusionOk="0">
                  <a:moveTo>
                    <a:pt x="3066" y="0"/>
                  </a:moveTo>
                  <a:cubicBezTo>
                    <a:pt x="3023" y="0"/>
                    <a:pt x="2980" y="15"/>
                    <a:pt x="2941" y="49"/>
                  </a:cubicBezTo>
                  <a:cubicBezTo>
                    <a:pt x="1549" y="1122"/>
                    <a:pt x="521" y="2651"/>
                    <a:pt x="42" y="4340"/>
                  </a:cubicBezTo>
                  <a:cubicBezTo>
                    <a:pt x="1" y="4492"/>
                    <a:pt x="126" y="4585"/>
                    <a:pt x="241" y="4585"/>
                  </a:cubicBezTo>
                  <a:cubicBezTo>
                    <a:pt x="317" y="4585"/>
                    <a:pt x="389" y="4545"/>
                    <a:pt x="407" y="4454"/>
                  </a:cubicBezTo>
                  <a:cubicBezTo>
                    <a:pt x="887" y="2811"/>
                    <a:pt x="1868" y="1350"/>
                    <a:pt x="3215" y="300"/>
                  </a:cubicBezTo>
                  <a:cubicBezTo>
                    <a:pt x="3358" y="192"/>
                    <a:pt x="3220" y="0"/>
                    <a:pt x="3066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60"/>
            <p:cNvSpPr/>
            <p:nvPr/>
          </p:nvSpPr>
          <p:spPr>
            <a:xfrm>
              <a:off x="2700825" y="1930375"/>
              <a:ext cx="60550" cy="114700"/>
            </a:xfrm>
            <a:custGeom>
              <a:avLst/>
              <a:gdLst/>
              <a:ahLst/>
              <a:cxnLst/>
              <a:rect l="l" t="t" r="r" b="b"/>
              <a:pathLst>
                <a:path w="2422" h="4588" extrusionOk="0">
                  <a:moveTo>
                    <a:pt x="2192" y="0"/>
                  </a:moveTo>
                  <a:cubicBezTo>
                    <a:pt x="2116" y="0"/>
                    <a:pt x="2042" y="42"/>
                    <a:pt x="2015" y="142"/>
                  </a:cubicBezTo>
                  <a:cubicBezTo>
                    <a:pt x="1581" y="1603"/>
                    <a:pt x="942" y="3018"/>
                    <a:pt x="97" y="4297"/>
                  </a:cubicBezTo>
                  <a:cubicBezTo>
                    <a:pt x="0" y="4442"/>
                    <a:pt x="132" y="4587"/>
                    <a:pt x="266" y="4587"/>
                  </a:cubicBezTo>
                  <a:cubicBezTo>
                    <a:pt x="321" y="4587"/>
                    <a:pt x="377" y="4562"/>
                    <a:pt x="417" y="4502"/>
                  </a:cubicBezTo>
                  <a:cubicBezTo>
                    <a:pt x="1284" y="3178"/>
                    <a:pt x="1946" y="1740"/>
                    <a:pt x="2380" y="234"/>
                  </a:cubicBezTo>
                  <a:cubicBezTo>
                    <a:pt x="2421" y="96"/>
                    <a:pt x="2305" y="0"/>
                    <a:pt x="2192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60"/>
            <p:cNvSpPr/>
            <p:nvPr/>
          </p:nvSpPr>
          <p:spPr>
            <a:xfrm>
              <a:off x="2856575" y="1974550"/>
              <a:ext cx="82825" cy="136725"/>
            </a:xfrm>
            <a:custGeom>
              <a:avLst/>
              <a:gdLst/>
              <a:ahLst/>
              <a:cxnLst/>
              <a:rect l="l" t="t" r="r" b="b"/>
              <a:pathLst>
                <a:path w="3313" h="5469" extrusionOk="0">
                  <a:moveTo>
                    <a:pt x="3086" y="1"/>
                  </a:moveTo>
                  <a:cubicBezTo>
                    <a:pt x="3010" y="1"/>
                    <a:pt x="2934" y="41"/>
                    <a:pt x="2906" y="133"/>
                  </a:cubicBezTo>
                  <a:cubicBezTo>
                    <a:pt x="2336" y="1982"/>
                    <a:pt x="1377" y="3694"/>
                    <a:pt x="121" y="5132"/>
                  </a:cubicBezTo>
                  <a:cubicBezTo>
                    <a:pt x="1" y="5287"/>
                    <a:pt x="115" y="5469"/>
                    <a:pt x="247" y="5469"/>
                  </a:cubicBezTo>
                  <a:cubicBezTo>
                    <a:pt x="289" y="5469"/>
                    <a:pt x="334" y="5450"/>
                    <a:pt x="373" y="5406"/>
                  </a:cubicBezTo>
                  <a:cubicBezTo>
                    <a:pt x="1696" y="3899"/>
                    <a:pt x="2678" y="2141"/>
                    <a:pt x="3271" y="224"/>
                  </a:cubicBezTo>
                  <a:cubicBezTo>
                    <a:pt x="3312" y="88"/>
                    <a:pt x="3199" y="1"/>
                    <a:pt x="3086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60"/>
            <p:cNvSpPr/>
            <p:nvPr/>
          </p:nvSpPr>
          <p:spPr>
            <a:xfrm>
              <a:off x="3007300" y="2012525"/>
              <a:ext cx="85425" cy="180850"/>
            </a:xfrm>
            <a:custGeom>
              <a:avLst/>
              <a:gdLst/>
              <a:ahLst/>
              <a:cxnLst/>
              <a:rect l="l" t="t" r="r" b="b"/>
              <a:pathLst>
                <a:path w="3417" h="7234" extrusionOk="0">
                  <a:moveTo>
                    <a:pt x="3231" y="0"/>
                  </a:moveTo>
                  <a:cubicBezTo>
                    <a:pt x="3137" y="0"/>
                    <a:pt x="3040" y="63"/>
                    <a:pt x="3040" y="189"/>
                  </a:cubicBezTo>
                  <a:cubicBezTo>
                    <a:pt x="2926" y="2677"/>
                    <a:pt x="1876" y="5096"/>
                    <a:pt x="141" y="6899"/>
                  </a:cubicBezTo>
                  <a:cubicBezTo>
                    <a:pt x="1" y="7040"/>
                    <a:pt x="130" y="7234"/>
                    <a:pt x="270" y="7234"/>
                  </a:cubicBezTo>
                  <a:cubicBezTo>
                    <a:pt x="312" y="7234"/>
                    <a:pt x="355" y="7216"/>
                    <a:pt x="392" y="7173"/>
                  </a:cubicBezTo>
                  <a:cubicBezTo>
                    <a:pt x="2218" y="5302"/>
                    <a:pt x="3291" y="2791"/>
                    <a:pt x="3405" y="189"/>
                  </a:cubicBezTo>
                  <a:cubicBezTo>
                    <a:pt x="3417" y="63"/>
                    <a:pt x="3325" y="0"/>
                    <a:pt x="3231" y="0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60"/>
            <p:cNvSpPr/>
            <p:nvPr/>
          </p:nvSpPr>
          <p:spPr>
            <a:xfrm>
              <a:off x="3153425" y="2165450"/>
              <a:ext cx="83675" cy="145750"/>
            </a:xfrm>
            <a:custGeom>
              <a:avLst/>
              <a:gdLst/>
              <a:ahLst/>
              <a:cxnLst/>
              <a:rect l="l" t="t" r="r" b="b"/>
              <a:pathLst>
                <a:path w="3347" h="5830" extrusionOk="0">
                  <a:moveTo>
                    <a:pt x="3158" y="1"/>
                  </a:moveTo>
                  <a:cubicBezTo>
                    <a:pt x="3061" y="1"/>
                    <a:pt x="2958" y="63"/>
                    <a:pt x="2947" y="189"/>
                  </a:cubicBezTo>
                  <a:cubicBezTo>
                    <a:pt x="2742" y="2243"/>
                    <a:pt x="1737" y="4183"/>
                    <a:pt x="162" y="5507"/>
                  </a:cubicBezTo>
                  <a:cubicBezTo>
                    <a:pt x="1" y="5633"/>
                    <a:pt x="136" y="5830"/>
                    <a:pt x="290" y="5830"/>
                  </a:cubicBezTo>
                  <a:cubicBezTo>
                    <a:pt x="331" y="5830"/>
                    <a:pt x="374" y="5815"/>
                    <a:pt x="413" y="5781"/>
                  </a:cubicBezTo>
                  <a:cubicBezTo>
                    <a:pt x="2080" y="4389"/>
                    <a:pt x="3130" y="2357"/>
                    <a:pt x="3335" y="189"/>
                  </a:cubicBezTo>
                  <a:cubicBezTo>
                    <a:pt x="3346" y="63"/>
                    <a:pt x="3255" y="1"/>
                    <a:pt x="315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60"/>
            <p:cNvSpPr/>
            <p:nvPr/>
          </p:nvSpPr>
          <p:spPr>
            <a:xfrm>
              <a:off x="3286050" y="2276150"/>
              <a:ext cx="123375" cy="180525"/>
            </a:xfrm>
            <a:custGeom>
              <a:avLst/>
              <a:gdLst/>
              <a:ahLst/>
              <a:cxnLst/>
              <a:rect l="l" t="t" r="r" b="b"/>
              <a:pathLst>
                <a:path w="4935" h="7221" extrusionOk="0">
                  <a:moveTo>
                    <a:pt x="4755" y="1"/>
                  </a:moveTo>
                  <a:cubicBezTo>
                    <a:pt x="4661" y="1"/>
                    <a:pt x="4558" y="64"/>
                    <a:pt x="4535" y="189"/>
                  </a:cubicBezTo>
                  <a:cubicBezTo>
                    <a:pt x="4216" y="2928"/>
                    <a:pt x="2549" y="5462"/>
                    <a:pt x="176" y="6854"/>
                  </a:cubicBezTo>
                  <a:cubicBezTo>
                    <a:pt x="0" y="6971"/>
                    <a:pt x="107" y="7221"/>
                    <a:pt x="284" y="7221"/>
                  </a:cubicBezTo>
                  <a:cubicBezTo>
                    <a:pt x="315" y="7221"/>
                    <a:pt x="347" y="7213"/>
                    <a:pt x="381" y="7196"/>
                  </a:cubicBezTo>
                  <a:cubicBezTo>
                    <a:pt x="2869" y="5713"/>
                    <a:pt x="4581" y="3065"/>
                    <a:pt x="4923" y="189"/>
                  </a:cubicBezTo>
                  <a:cubicBezTo>
                    <a:pt x="4935" y="64"/>
                    <a:pt x="4849" y="1"/>
                    <a:pt x="4755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60"/>
            <p:cNvSpPr/>
            <p:nvPr/>
          </p:nvSpPr>
          <p:spPr>
            <a:xfrm>
              <a:off x="3387275" y="2344050"/>
              <a:ext cx="115450" cy="262750"/>
            </a:xfrm>
            <a:custGeom>
              <a:avLst/>
              <a:gdLst/>
              <a:ahLst/>
              <a:cxnLst/>
              <a:rect l="l" t="t" r="r" b="b"/>
              <a:pathLst>
                <a:path w="4618" h="10510" extrusionOk="0">
                  <a:moveTo>
                    <a:pt x="4338" y="1"/>
                  </a:moveTo>
                  <a:cubicBezTo>
                    <a:pt x="4241" y="1"/>
                    <a:pt x="4150" y="64"/>
                    <a:pt x="4161" y="189"/>
                  </a:cubicBezTo>
                  <a:cubicBezTo>
                    <a:pt x="4435" y="3088"/>
                    <a:pt x="3568" y="6055"/>
                    <a:pt x="1833" y="8384"/>
                  </a:cubicBezTo>
                  <a:cubicBezTo>
                    <a:pt x="1331" y="9045"/>
                    <a:pt x="783" y="9639"/>
                    <a:pt x="144" y="10187"/>
                  </a:cubicBezTo>
                  <a:cubicBezTo>
                    <a:pt x="0" y="10313"/>
                    <a:pt x="139" y="10509"/>
                    <a:pt x="294" y="10509"/>
                  </a:cubicBezTo>
                  <a:cubicBezTo>
                    <a:pt x="336" y="10509"/>
                    <a:pt x="379" y="10495"/>
                    <a:pt x="418" y="10461"/>
                  </a:cubicBezTo>
                  <a:cubicBezTo>
                    <a:pt x="2677" y="8498"/>
                    <a:pt x="4115" y="5690"/>
                    <a:pt x="4503" y="2723"/>
                  </a:cubicBezTo>
                  <a:cubicBezTo>
                    <a:pt x="4618" y="1878"/>
                    <a:pt x="4618" y="1034"/>
                    <a:pt x="4549" y="189"/>
                  </a:cubicBezTo>
                  <a:cubicBezTo>
                    <a:pt x="4538" y="64"/>
                    <a:pt x="4435" y="1"/>
                    <a:pt x="4338" y="1"/>
                  </a:cubicBezTo>
                  <a:close/>
                </a:path>
              </a:pathLst>
            </a:custGeom>
            <a:solidFill>
              <a:srgbClr val="924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3" name="TextBox 132">
            <a:extLst>
              <a:ext uri="{FF2B5EF4-FFF2-40B4-BE49-F238E27FC236}">
                <a16:creationId xmlns:a16="http://schemas.microsoft.com/office/drawing/2014/main" xmlns="" id="{99533B78-8D75-CCAD-27DE-FE857FB48670}"/>
              </a:ext>
            </a:extLst>
          </p:cNvPr>
          <p:cNvSpPr txBox="1"/>
          <p:nvPr/>
        </p:nvSpPr>
        <p:spPr>
          <a:xfrm>
            <a:off x="1636297" y="-535796"/>
            <a:ext cx="5365827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Viết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chữ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6000" b="1" dirty="0" err="1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hoa</a:t>
            </a:r>
            <a:r>
              <a:rPr lang="en-US" sz="6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 </a:t>
            </a:r>
            <a:r>
              <a:rPr lang="en-US" sz="8000" b="1" dirty="0">
                <a:solidFill>
                  <a:srgbClr val="FFAB40">
                    <a:lumMod val="50000"/>
                  </a:srgbClr>
                </a:solidFill>
                <a:latin typeface="UTM Edwardian" panose="02040603050506020204" pitchFamily="18" charset="0"/>
              </a:rPr>
              <a:t>B</a:t>
            </a:r>
            <a:endParaRPr lang="en-US" sz="6000" b="1" dirty="0">
              <a:solidFill>
                <a:srgbClr val="FFAB40">
                  <a:lumMod val="50000"/>
                </a:srgbClr>
              </a:solidFill>
              <a:latin typeface="UTM Edwardian" panose="02040603050506020204" pitchFamily="18" charset="0"/>
            </a:endParaRPr>
          </a:p>
        </p:txBody>
      </p:sp>
      <p:pic>
        <p:nvPicPr>
          <p:cNvPr id="134" name="Picture 133" descr="A picture containing shoji, window&#10;&#10;Description automatically generated">
            <a:extLst>
              <a:ext uri="{FF2B5EF4-FFF2-40B4-BE49-F238E27FC236}">
                <a16:creationId xmlns:a16="http://schemas.microsoft.com/office/drawing/2014/main" xmlns="" id="{F9B5C65D-7B17-65A6-E320-D0004A2033EA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r="51724"/>
          <a:stretch/>
        </p:blipFill>
        <p:spPr>
          <a:xfrm>
            <a:off x="6272568" y="1150377"/>
            <a:ext cx="2559582" cy="2650982"/>
          </a:xfrm>
          <a:prstGeom prst="rect">
            <a:avLst/>
          </a:prstGeom>
        </p:spPr>
      </p:pic>
      <p:sp>
        <p:nvSpPr>
          <p:cNvPr id="135" name="TextBox 134">
            <a:extLst>
              <a:ext uri="{FF2B5EF4-FFF2-40B4-BE49-F238E27FC236}">
                <a16:creationId xmlns:a16="http://schemas.microsoft.com/office/drawing/2014/main" xmlns="" id="{7282E140-13C7-C65F-EF70-91900E11AF39}"/>
              </a:ext>
            </a:extLst>
          </p:cNvPr>
          <p:cNvSpPr txBox="1"/>
          <p:nvPr/>
        </p:nvSpPr>
        <p:spPr>
          <a:xfrm>
            <a:off x="311850" y="1382885"/>
            <a:ext cx="6481611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>
                <a:latin typeface="UTM Avo" panose="02040603050506020204" pitchFamily="18" charset="0"/>
              </a:rPr>
              <a:t>a.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cao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</a:p>
          <a:p>
            <a:pPr marL="342900" indent="-342900" algn="just">
              <a:buFont typeface="Arial"/>
              <a:buAutoNum type="alphaLcPeriod"/>
            </a:pPr>
            <a:endParaRPr lang="en-US" sz="2800" dirty="0">
              <a:latin typeface="UTM Avo" panose="02040603050506020204" pitchFamily="18" charset="0"/>
            </a:endParaRPr>
          </a:p>
          <a:p>
            <a:pPr marL="342900" indent="-342900" algn="just">
              <a:buFont typeface="Arial"/>
              <a:buAutoNum type="alphaLcPeriod"/>
            </a:pPr>
            <a:endParaRPr lang="vi-VN" sz="2800" dirty="0">
              <a:latin typeface="UTM Avo" panose="02040603050506020204" pitchFamily="18" charset="0"/>
            </a:endParaRPr>
          </a:p>
          <a:p>
            <a:pPr algn="just"/>
            <a:r>
              <a:rPr lang="vi-VN" sz="2800" dirty="0">
                <a:latin typeface="UTM Avo" panose="02040603050506020204" pitchFamily="18" charset="0"/>
              </a:rPr>
              <a:t>b.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Chữ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hoa</a:t>
            </a:r>
            <a:r>
              <a:rPr lang="en-US" sz="2800" dirty="0">
                <a:latin typeface="UTM Avo" panose="02040603050506020204" pitchFamily="18" charset="0"/>
              </a:rPr>
              <a:t> B </a:t>
            </a:r>
            <a:r>
              <a:rPr lang="en-US" sz="2800" dirty="0" err="1">
                <a:latin typeface="UTM Avo" panose="02040603050506020204" pitchFamily="18" charset="0"/>
              </a:rPr>
              <a:t>rộng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bao</a:t>
            </a:r>
            <a:r>
              <a:rPr lang="en-US" sz="2800" dirty="0">
                <a:latin typeface="UTM Avo" panose="02040603050506020204" pitchFamily="18" charset="0"/>
              </a:rPr>
              <a:t> </a:t>
            </a:r>
            <a:r>
              <a:rPr lang="en-US" sz="2800" dirty="0" err="1">
                <a:latin typeface="UTM Avo" panose="02040603050506020204" pitchFamily="18" charset="0"/>
              </a:rPr>
              <a:t>nhiêu</a:t>
            </a:r>
            <a:r>
              <a:rPr lang="en-US" sz="2800" dirty="0">
                <a:latin typeface="UTM Avo" panose="02040603050506020204" pitchFamily="18" charset="0"/>
              </a:rPr>
              <a:t> ô li?</a:t>
            </a:r>
            <a:endParaRPr lang="vi-VN" sz="2800" dirty="0">
              <a:latin typeface="UTM Avo" panose="02040603050506020204" pitchFamily="18" charset="0"/>
            </a:endParaRPr>
          </a:p>
          <a:p>
            <a:pPr algn="just"/>
            <a:endParaRPr lang="vi-VN" sz="2800" dirty="0">
              <a:latin typeface="UTM Avo" panose="02040603050506020204" pitchFamily="18" charset="0"/>
            </a:endParaRPr>
          </a:p>
        </p:txBody>
      </p:sp>
      <p:sp>
        <p:nvSpPr>
          <p:cNvPr id="136" name="TextBox 135">
            <a:extLst>
              <a:ext uri="{FF2B5EF4-FFF2-40B4-BE49-F238E27FC236}">
                <a16:creationId xmlns:a16="http://schemas.microsoft.com/office/drawing/2014/main" xmlns="" id="{3C3BDBED-0DA6-7970-9140-2F5FDCAE7A31}"/>
              </a:ext>
            </a:extLst>
          </p:cNvPr>
          <p:cNvSpPr txBox="1"/>
          <p:nvPr/>
        </p:nvSpPr>
        <p:spPr>
          <a:xfrm>
            <a:off x="311850" y="1902468"/>
            <a:ext cx="3357672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Cao 5 ô li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xmlns="" id="{22256183-6EC1-31C9-6A49-388239FC0589}"/>
              </a:ext>
            </a:extLst>
          </p:cNvPr>
          <p:cNvSpPr txBox="1"/>
          <p:nvPr/>
        </p:nvSpPr>
        <p:spPr>
          <a:xfrm>
            <a:off x="311850" y="3268557"/>
            <a:ext cx="6119826" cy="6567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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Rộng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 4 ô li </a:t>
            </a:r>
            <a:r>
              <a:rPr lang="en-US" sz="2800" dirty="0" err="1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  <a:sym typeface="Wingdings" panose="05000000000000000000" pitchFamily="2" charset="2"/>
              </a:rPr>
              <a:t>rưỡi</a:t>
            </a:r>
            <a:r>
              <a:rPr lang="en-US" sz="2800" dirty="0">
                <a:solidFill>
                  <a:srgbClr val="FC7D77">
                    <a:lumMod val="75000"/>
                  </a:srgbClr>
                </a:solidFill>
                <a:latin typeface="UTM Avo" panose="02040603050506020204" pitchFamily="18" charset="0"/>
              </a:rPr>
              <a:t>.</a:t>
            </a:r>
            <a:endParaRPr lang="vi-VN" sz="2800" dirty="0">
              <a:solidFill>
                <a:srgbClr val="FC7D77">
                  <a:lumMod val="75000"/>
                </a:srgbClr>
              </a:solidFill>
              <a:latin typeface="UTM Avo" panose="02040603050506020204" pitchFamily="18" charset="0"/>
            </a:endParaRPr>
          </a:p>
        </p:txBody>
      </p:sp>
    </p:spTree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 uiExpand="1" build="p"/>
      <p:bldP spid="136" grpId="0"/>
      <p:bldP spid="137" grpId="0" uiExpand="1"/>
    </p:bldLst>
  </p:timing>
</p:sld>
</file>

<file path=ppt/theme/theme1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cience Subject for Pre-K: Explore the World with Your Senses by Slidesgo">
  <a:themeElements>
    <a:clrScheme name="Simple Light">
      <a:dk1>
        <a:srgbClr val="8E4319"/>
      </a:dk1>
      <a:lt1>
        <a:srgbClr val="FFFBF4"/>
      </a:lt1>
      <a:dk2>
        <a:srgbClr val="FFEBEF"/>
      </a:dk2>
      <a:lt2>
        <a:srgbClr val="FFABBE"/>
      </a:lt2>
      <a:accent1>
        <a:srgbClr val="FFD17C"/>
      </a:accent1>
      <a:accent2>
        <a:srgbClr val="EE8DA3"/>
      </a:accent2>
      <a:accent3>
        <a:srgbClr val="39864B"/>
      </a:accent3>
      <a:accent4>
        <a:srgbClr val="509F64"/>
      </a:accent4>
      <a:accent5>
        <a:srgbClr val="FFA200"/>
      </a:accent5>
      <a:accent6>
        <a:srgbClr val="A3EAFF"/>
      </a:accent6>
      <a:hlink>
        <a:srgbClr val="8E43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564</TotalTime>
  <Words>450</Words>
  <Application>Microsoft Office PowerPoint</Application>
  <PresentationFormat>On-screen Show (16:9)</PresentationFormat>
  <Paragraphs>82</Paragraphs>
  <Slides>21</Slides>
  <Notes>19</Notes>
  <HiddenSlides>0</HiddenSlides>
  <MMClips>3</MMClips>
  <ScaleCrop>false</ScaleCrop>
  <HeadingPairs>
    <vt:vector size="6" baseType="variant">
      <vt:variant>
        <vt:lpstr>Fonts Used</vt:lpstr>
      </vt:variant>
      <vt:variant>
        <vt:i4>25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21</vt:i4>
      </vt:variant>
    </vt:vector>
  </HeadingPairs>
  <TitlesOfParts>
    <vt:vector size="51" baseType="lpstr">
      <vt:lpstr>Arial-Rounded</vt:lpstr>
      <vt:lpstr>Calibri</vt:lpstr>
      <vt:lpstr>Fredoka One</vt:lpstr>
      <vt:lpstr>UTM Edwardian</vt:lpstr>
      <vt:lpstr>等线</vt:lpstr>
      <vt:lpstr>Ranchers</vt:lpstr>
      <vt:lpstr>SVN-Newton</vt:lpstr>
      <vt:lpstr>#9Slide03 Arima Madurai Black</vt:lpstr>
      <vt:lpstr>HP001</vt:lpstr>
      <vt:lpstr>Nunito</vt:lpstr>
      <vt:lpstr>UTM Wedding K&amp;T</vt:lpstr>
      <vt:lpstr>HP001 4 hàng</vt:lpstr>
      <vt:lpstr>Roboto</vt:lpstr>
      <vt:lpstr>UTM Ambrose</vt:lpstr>
      <vt:lpstr>#9Slide07 HoneyCream</vt:lpstr>
      <vt:lpstr>UTM Conestoga</vt:lpstr>
      <vt:lpstr>等线 Light</vt:lpstr>
      <vt:lpstr>Wingdings</vt:lpstr>
      <vt:lpstr>Times New Roman</vt:lpstr>
      <vt:lpstr>Arial</vt:lpstr>
      <vt:lpstr>UTM Chickenhawk</vt:lpstr>
      <vt:lpstr>Calibri Light</vt:lpstr>
      <vt:lpstr>UTM Cookies</vt:lpstr>
      <vt:lpstr>UTM Avo</vt:lpstr>
      <vt:lpstr>Dosis</vt:lpstr>
      <vt:lpstr>Science Subject for Pre-K: Observe insect life by Slidesgo</vt:lpstr>
      <vt:lpstr>Office Theme</vt:lpstr>
      <vt:lpstr>Science Subject for Pre-K: Explore the World with Your Senses by Slidesgo</vt:lpstr>
      <vt:lpstr>1_Science Subject for Pre-K: Explore the World with Your Senses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TRAN HANH</dc:creator>
  <cp:keywords>MNT;MangnonTeam</cp:keywords>
  <cp:lastModifiedBy>Admin</cp:lastModifiedBy>
  <cp:revision>18</cp:revision>
  <dcterms:modified xsi:type="dcterms:W3CDTF">2024-09-13T06:01:00Z</dcterms:modified>
</cp:coreProperties>
</file>