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9" r:id="rId2"/>
    <p:sldMasterId id="2147483691" r:id="rId3"/>
    <p:sldMasterId id="2147483703" r:id="rId4"/>
    <p:sldMasterId id="2147483715" r:id="rId5"/>
    <p:sldMasterId id="2147483727" r:id="rId6"/>
  </p:sldMasterIdLst>
  <p:notesMasterIdLst>
    <p:notesMasterId r:id="rId31"/>
  </p:notesMasterIdLst>
  <p:sldIdLst>
    <p:sldId id="290" r:id="rId7"/>
    <p:sldId id="291" r:id="rId8"/>
    <p:sldId id="292" r:id="rId9"/>
    <p:sldId id="293" r:id="rId10"/>
    <p:sldId id="257" r:id="rId11"/>
    <p:sldId id="294" r:id="rId12"/>
    <p:sldId id="295" r:id="rId13"/>
    <p:sldId id="259" r:id="rId14"/>
    <p:sldId id="264" r:id="rId15"/>
    <p:sldId id="270" r:id="rId16"/>
    <p:sldId id="274" r:id="rId17"/>
    <p:sldId id="262" r:id="rId18"/>
    <p:sldId id="269" r:id="rId19"/>
    <p:sldId id="296" r:id="rId20"/>
    <p:sldId id="265" r:id="rId21"/>
    <p:sldId id="297" r:id="rId22"/>
    <p:sldId id="267" r:id="rId23"/>
    <p:sldId id="266" r:id="rId24"/>
    <p:sldId id="288" r:id="rId25"/>
    <p:sldId id="287" r:id="rId26"/>
    <p:sldId id="289" r:id="rId27"/>
    <p:sldId id="263" r:id="rId28"/>
    <p:sldId id="261" r:id="rId29"/>
    <p:sldId id="284" r:id="rId30"/>
  </p:sldIdLst>
  <p:sldSz cx="12192000" cy="6858000"/>
  <p:notesSz cx="6858000" cy="9144000"/>
  <p:embeddedFontLst>
    <p:embeddedFont>
      <p:font typeface="Barlow Semi Condensed Light" panose="020B0604020202020204" charset="0"/>
      <p:regular r:id="rId32"/>
      <p:italic r:id="rId33"/>
    </p:embeddedFont>
    <p:embeddedFont>
      <p:font typeface="#9Slide03 AmpleSoft" panose="020B0604020202020204" charset="0"/>
      <p:regular r:id="rId34"/>
    </p:embeddedFont>
    <p:embeddedFont>
      <p:font typeface="Arial-Rounded" panose="020B0500000000000000" charset="0"/>
      <p:regular r:id="rId35"/>
    </p:embeddedFont>
    <p:embeddedFont>
      <p:font typeface="Work Sans" panose="020B0604020202020204" charset="0"/>
      <p:regular r:id="rId36"/>
      <p:bold r:id="rId37"/>
      <p:italic r:id="rId38"/>
      <p:boldItalic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#9Slide07 HoneyCream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#9Slide03 Comfortaa Bold" panose="020B0604020202020204" charset="0"/>
      <p:bold r:id="rId47"/>
    </p:embeddedFont>
    <p:embeddedFont>
      <p:font typeface="Catamaran" panose="020B0604020202020204" charset="0"/>
      <p:regular r:id="rId48"/>
      <p:bold r:id="rId49"/>
    </p:embeddedFont>
    <p:embeddedFont>
      <p:font typeface="Roboto Slab Light" panose="020B0604020202020204" charset="0"/>
      <p:regular r:id="rId50"/>
      <p:bold r:id="rId51"/>
    </p:embeddedFont>
    <p:embeddedFont>
      <p:font typeface="Vibur" panose="020B0604020202020204" charset="0"/>
      <p:regular r:id="rId52"/>
    </p:embeddedFont>
    <p:embeddedFont>
      <p:font typeface="Comfortaa" panose="020B0604020202020204" charset="0"/>
      <p:regular r:id="rId53"/>
      <p:bold r:id="rId54"/>
    </p:embeddedFont>
    <p:embeddedFont>
      <p:font typeface="#9Slide03 Arima Madurai Black" panose="020B0604020202020204" charset="0"/>
      <p:bold r:id="rId55"/>
    </p:embeddedFont>
    <p:embeddedFont>
      <p:font typeface="Joti One" panose="020B0604020202020204" charset="0"/>
      <p:regular r:id="rId56"/>
    </p:embeddedFont>
    <p:embeddedFont>
      <p:font typeface="等线" panose="020B0604020202020204" charset="-122"/>
      <p:regular r:id="rId57"/>
      <p:bold r:id="rId58"/>
    </p:embeddedFont>
    <p:embeddedFont>
      <p:font typeface="#9Slide07 Altus" panose="020B0604020202020204" charset="0"/>
      <p:regular r:id="rId59"/>
    </p:embeddedFont>
    <p:embeddedFont>
      <p:font typeface="宋体" panose="02010600030101010101" pitchFamily="2" charset="-12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6F"/>
    <a:srgbClr val="AD23A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7D3F1-1303-40BD-9222-EBB3CEF0B55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DD3A2-A318-4A80-8148-236056043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2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48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4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73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3CF89-91F4-45FB-A589-58532703FC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83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82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49A56-FB48-4C2D-A356-CED512BCC5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16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3CF89-91F4-45FB-A589-58532703FC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60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57082F-141E-4C19-A82F-2F943EE81E8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664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0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3CF89-91F4-45FB-A589-58532703FC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5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3CF89-91F4-45FB-A589-58532703FC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4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49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A4DB7A-66E3-4B17-A225-62D51984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42791D-75B6-45DB-B226-A1F638874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24EFF0-B65D-43FF-9A07-408F0AAC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6B2561-BBA7-452A-93D7-4D059B1F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AF2566-608D-486A-B538-C0047C3D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91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6B861B-0FC4-483E-9640-F6B7A530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8740E4D-E133-4AE4-86C9-FF2BB3637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6720093-3398-4905-9888-E9E07FA3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B070F3-F510-4889-A47B-48B40F4D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421C71A-D24E-484E-BF61-CA7D1D5E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23CBC60-9D83-41A1-902D-61784AB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28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EBE626-2605-4874-8078-838B83364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AC9463C-05E8-47C9-BECF-0D2C37F0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B8EE7C-8D9C-4D37-ACEA-BD67F40FD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B89EE7D-F632-4EFD-B76B-6CF55C04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A3FCCC6-62B4-4582-A72F-25ECF62FF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492654F-3935-4465-B304-8F5E30DF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8BC6BDE-C689-408C-AAF6-9FCAB03D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3FFFEE8-A489-41B7-BBFC-E769A680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B7148-3A3D-4987-8825-06974901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33BA413-E8E2-4E45-9E48-49B95CA0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F01863A-88F5-4D76-A22F-A69514FD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CBF2B95-1490-4A54-9D09-C9993917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76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720068-97D4-457C-84F0-F8D54237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96103E5-B1B2-4639-8CB3-08475B1E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69E1530-555F-450F-BC29-26A413F6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34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33AE78-3B7F-45D1-847E-151D3115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1163B7-115E-46D9-9564-0BC697E5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CD0192B-732E-46C6-BD1D-E37C87EAF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6B61AB-F1D5-4055-816F-FBDAB38E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F011EB-1AA6-4251-9388-451B274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682E208-EEA3-47B6-B991-9B73E4E2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847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6D68E3-7569-4FF4-B1C2-47D26412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DFB2BE4-15BD-44C8-8618-175E44D43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7E06B96-FBFF-47B3-BEB3-5B1959020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51E693F-869B-4E1A-880A-C6AEFEF3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E334EF-6D08-4E00-831B-6FA6253A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72DC9B-F900-403B-B8B4-7A705639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22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44703B-1325-43AF-9ED1-CF79BD5A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45332B5-7A36-4D55-9358-39C31827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E09789-58C0-46C4-80A1-5F9A2B03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338B545-16A2-41A0-954C-5CB5DD7B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8A9D18F-F014-4904-ACB0-1DF4D372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164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DE31C78-DD35-462E-A394-4A5E509AC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4E1C9E2-091C-4397-8570-02B8A5E59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9B1E74-08FC-448A-BEEB-5479BD31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467B5D8-D3C0-4F9D-A0CF-0481897C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C43689-5811-409C-BFC9-A302A8ED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61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00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xmlns="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0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355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84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67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453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94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681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812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565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6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xmlns="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08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482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28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159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825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03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81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15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92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5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17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2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175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209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059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503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8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361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763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874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36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19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02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50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88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108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149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827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356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252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388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667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59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709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1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30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442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743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753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571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453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041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55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分发礼物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921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900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440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10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53504-F16D-4925-8823-5B229C665810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13/9/2024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1355AF6-A9E0-454B-B4CB-CB1A9B478597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8" y="-8091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7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合影留念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9D58E725-F800-49F8-ABFF-678280EBC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5BEA446E-B1EE-46AE-ACB7-2D03A32D5ABD}"/>
                </a:ext>
              </a:extLst>
            </p:cNvPr>
            <p:cNvSpPr/>
            <p:nvPr userDrawn="1"/>
          </p:nvSpPr>
          <p:spPr>
            <a:xfrm>
              <a:off x="168166" y="212835"/>
              <a:ext cx="11855669" cy="6432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#9Slide07 Altus" pitchFamily="2" charset="0"/>
                  <a:ea typeface="+mn-ea"/>
                  <a:cs typeface="+mn-cs"/>
                </a:rPr>
                <a:t>MĂNG 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85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32EC10-89FF-424D-9D0E-20AF37B2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FC4D98C-37E6-49F5-B824-590E60375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F4BF7D-F8C0-4283-8E75-10ECF6B3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7A9570-F0E9-4A71-87AA-2557DE02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F89310-B26D-4B92-9020-28C539E5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21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62" y="24383997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9506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075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894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615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0563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emf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svg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"/>
          <p:cNvSpPr txBox="1">
            <a:spLocks/>
          </p:cNvSpPr>
          <p:nvPr/>
        </p:nvSpPr>
        <p:spPr>
          <a:xfrm>
            <a:off x="1555310" y="1876073"/>
            <a:ext cx="9325292" cy="277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6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defTabSz="1219170">
              <a:lnSpc>
                <a:spcPct val="150000"/>
              </a:lnSpc>
              <a:buClr>
                <a:srgbClr val="002060"/>
              </a:buClr>
              <a:buSzPts val="4000"/>
            </a:pPr>
            <a:r>
              <a:rPr lang="en-US" sz="48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CÁC EM </a:t>
            </a:r>
            <a:br>
              <a:rPr lang="en-US" sz="48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8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VỚI TIẾT TIẾNG VIỆT!</a:t>
            </a:r>
          </a:p>
        </p:txBody>
      </p:sp>
    </p:spTree>
    <p:extLst>
      <p:ext uri="{BB962C8B-B14F-4D97-AF65-F5344CB8AC3E}">
        <p14:creationId xmlns:p14="http://schemas.microsoft.com/office/powerpoint/2010/main" val="192465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326" y="394120"/>
            <a:ext cx="4098247" cy="3351667"/>
          </a:xfrm>
          <a:prstGeom prst="rect">
            <a:avLst/>
          </a:prstGeom>
        </p:spPr>
      </p:pic>
      <p:sp>
        <p:nvSpPr>
          <p:cNvPr id="34" name="PA_库_任意多边形 33"/>
          <p:cNvSpPr/>
          <p:nvPr>
            <p:custDataLst>
              <p:tags r:id="rId1"/>
            </p:custDataLst>
          </p:nvPr>
        </p:nvSpPr>
        <p:spPr>
          <a:xfrm>
            <a:off x="6391449" y="3838575"/>
            <a:ext cx="4320000" cy="33630"/>
          </a:xfrm>
          <a:custGeom>
            <a:avLst/>
            <a:gdLst>
              <a:gd name="connsiteX0" fmla="*/ 0 w 6074229"/>
              <a:gd name="connsiteY0" fmla="*/ 0 h 39188"/>
              <a:gd name="connsiteX1" fmla="*/ 1685109 w 6074229"/>
              <a:gd name="connsiteY1" fmla="*/ 13063 h 39188"/>
              <a:gd name="connsiteX2" fmla="*/ 3775166 w 6074229"/>
              <a:gd name="connsiteY2" fmla="*/ 39188 h 39188"/>
              <a:gd name="connsiteX3" fmla="*/ 5133703 w 6074229"/>
              <a:gd name="connsiteY3" fmla="*/ 26125 h 39188"/>
              <a:gd name="connsiteX4" fmla="*/ 6074229 w 6074229"/>
              <a:gd name="connsiteY4" fmla="*/ 13063 h 3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4229" h="39188">
                <a:moveTo>
                  <a:pt x="0" y="0"/>
                </a:moveTo>
                <a:lnTo>
                  <a:pt x="1685109" y="13063"/>
                </a:lnTo>
                <a:lnTo>
                  <a:pt x="3775166" y="39188"/>
                </a:lnTo>
                <a:lnTo>
                  <a:pt x="5133703" y="26125"/>
                </a:lnTo>
                <a:lnTo>
                  <a:pt x="6074229" y="13063"/>
                </a:lnTo>
              </a:path>
            </a:pathLst>
          </a:custGeom>
          <a:noFill/>
          <a:ln w="25400" cap="rnd">
            <a:solidFill>
              <a:srgbClr val="FF54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B6A23F-3033-4D90-A4AF-AB3D509AD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200150"/>
            <a:ext cx="5276850" cy="5276850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>
            <a:off x="6877026" y="718284"/>
            <a:ext cx="3478158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400" b="1" dirty="0">
                <a:latin typeface="UTM Avo" panose="02040603050506020204" pitchFamily="18" charset="0"/>
                <a:ea typeface="方正卡通简体" panose="03000509000000000000" pitchFamily="65" charset="-122"/>
              </a:rPr>
              <a:t>Đoạn văn </a:t>
            </a:r>
            <a:r>
              <a:rPr lang="it-IT" altLang="zh-CN" sz="4400" b="1" dirty="0">
                <a:latin typeface="UTM Avo" panose="02040603050506020204" pitchFamily="18" charset="0"/>
                <a:ea typeface="方正卡通简体" panose="03000509000000000000" pitchFamily="65" charset="-122"/>
              </a:rPr>
              <a:t>nói về ai?</a:t>
            </a:r>
          </a:p>
        </p:txBody>
      </p:sp>
      <p:sp>
        <p:nvSpPr>
          <p:cNvPr id="15" name="文本框 2">
            <a:extLst>
              <a:ext uri="{FF2B5EF4-FFF2-40B4-BE49-F238E27FC236}">
                <a16:creationId xmlns:a16="http://schemas.microsoft.com/office/drawing/2014/main" xmlns="" id="{B43E9FFF-6C81-4E43-8429-C0D7295B2B9D}"/>
              </a:ext>
            </a:extLst>
          </p:cNvPr>
          <p:cNvSpPr txBox="1"/>
          <p:nvPr/>
        </p:nvSpPr>
        <p:spPr>
          <a:xfrm>
            <a:off x="5974839" y="4310213"/>
            <a:ext cx="5955318" cy="141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6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Bạn Quang</a:t>
            </a:r>
            <a:endParaRPr lang="it-IT" altLang="zh-CN" sz="6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1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DD1F1D2-BE39-48B0-9975-4378ECB9A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062" y="867104"/>
            <a:ext cx="8290108" cy="55267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1514B69A-9E53-457C-8EE5-75BD0AA7C9F5}"/>
              </a:ext>
            </a:extLst>
          </p:cNvPr>
          <p:cNvSpPr txBox="1"/>
          <p:nvPr/>
        </p:nvSpPr>
        <p:spPr>
          <a:xfrm>
            <a:off x="564298" y="1170802"/>
            <a:ext cx="4033316" cy="2459671"/>
          </a:xfrm>
          <a:custGeom>
            <a:avLst/>
            <a:gdLst>
              <a:gd name="connsiteX0" fmla="*/ 0 w 3374384"/>
              <a:gd name="connsiteY0" fmla="*/ 0 h 584775"/>
              <a:gd name="connsiteX1" fmla="*/ 3374384 w 3374384"/>
              <a:gd name="connsiteY1" fmla="*/ 0 h 584775"/>
              <a:gd name="connsiteX2" fmla="*/ 3374384 w 3374384"/>
              <a:gd name="connsiteY2" fmla="*/ 584775 h 584775"/>
              <a:gd name="connsiteX3" fmla="*/ 0 w 3374384"/>
              <a:gd name="connsiteY3" fmla="*/ 584775 h 584775"/>
              <a:gd name="connsiteX4" fmla="*/ 0 w 3374384"/>
              <a:gd name="connsiteY4" fmla="*/ 0 h 584775"/>
              <a:gd name="connsiteX0" fmla="*/ 0 w 3374384"/>
              <a:gd name="connsiteY0" fmla="*/ 0 h 584775"/>
              <a:gd name="connsiteX1" fmla="*/ 1460400 w 3374384"/>
              <a:gd name="connsiteY1" fmla="*/ 104399 h 584775"/>
              <a:gd name="connsiteX2" fmla="*/ 3374384 w 3374384"/>
              <a:gd name="connsiteY2" fmla="*/ 0 h 584775"/>
              <a:gd name="connsiteX3" fmla="*/ 3374384 w 3374384"/>
              <a:gd name="connsiteY3" fmla="*/ 584775 h 584775"/>
              <a:gd name="connsiteX4" fmla="*/ 0 w 3374384"/>
              <a:gd name="connsiteY4" fmla="*/ 584775 h 584775"/>
              <a:gd name="connsiteX5" fmla="*/ 0 w 3374384"/>
              <a:gd name="connsiteY5" fmla="*/ 0 h 584775"/>
              <a:gd name="connsiteX0" fmla="*/ 0 w 3374384"/>
              <a:gd name="connsiteY0" fmla="*/ 0 h 584775"/>
              <a:gd name="connsiteX1" fmla="*/ 1460400 w 3374384"/>
              <a:gd name="connsiteY1" fmla="*/ 104399 h 584775"/>
              <a:gd name="connsiteX2" fmla="*/ 3374384 w 3374384"/>
              <a:gd name="connsiteY2" fmla="*/ 0 h 584775"/>
              <a:gd name="connsiteX3" fmla="*/ 3374384 w 3374384"/>
              <a:gd name="connsiteY3" fmla="*/ 584775 h 584775"/>
              <a:gd name="connsiteX4" fmla="*/ 2448691 w 3374384"/>
              <a:gd name="connsiteY4" fmla="*/ 538508 h 584775"/>
              <a:gd name="connsiteX5" fmla="*/ 0 w 3374384"/>
              <a:gd name="connsiteY5" fmla="*/ 584775 h 584775"/>
              <a:gd name="connsiteX6" fmla="*/ 0 w 3374384"/>
              <a:gd name="connsiteY6" fmla="*/ 0 h 584775"/>
              <a:gd name="connsiteX0" fmla="*/ 0 w 3374384"/>
              <a:gd name="connsiteY0" fmla="*/ 0 h 584775"/>
              <a:gd name="connsiteX1" fmla="*/ 1460400 w 3374384"/>
              <a:gd name="connsiteY1" fmla="*/ 104399 h 584775"/>
              <a:gd name="connsiteX2" fmla="*/ 3374384 w 3374384"/>
              <a:gd name="connsiteY2" fmla="*/ 0 h 584775"/>
              <a:gd name="connsiteX3" fmla="*/ 3313801 w 3374384"/>
              <a:gd name="connsiteY3" fmla="*/ 344544 h 584775"/>
              <a:gd name="connsiteX4" fmla="*/ 3374384 w 3374384"/>
              <a:gd name="connsiteY4" fmla="*/ 584775 h 584775"/>
              <a:gd name="connsiteX5" fmla="*/ 2448691 w 3374384"/>
              <a:gd name="connsiteY5" fmla="*/ 538508 h 584775"/>
              <a:gd name="connsiteX6" fmla="*/ 0 w 3374384"/>
              <a:gd name="connsiteY6" fmla="*/ 584775 h 584775"/>
              <a:gd name="connsiteX7" fmla="*/ 0 w 3374384"/>
              <a:gd name="connsiteY7" fmla="*/ 0 h 584775"/>
              <a:gd name="connsiteX0" fmla="*/ 129 w 3374513"/>
              <a:gd name="connsiteY0" fmla="*/ 0 h 584775"/>
              <a:gd name="connsiteX1" fmla="*/ 1460529 w 3374513"/>
              <a:gd name="connsiteY1" fmla="*/ 104399 h 584775"/>
              <a:gd name="connsiteX2" fmla="*/ 3374513 w 3374513"/>
              <a:gd name="connsiteY2" fmla="*/ 0 h 584775"/>
              <a:gd name="connsiteX3" fmla="*/ 3313930 w 3374513"/>
              <a:gd name="connsiteY3" fmla="*/ 344544 h 584775"/>
              <a:gd name="connsiteX4" fmla="*/ 3374513 w 3374513"/>
              <a:gd name="connsiteY4" fmla="*/ 584775 h 584775"/>
              <a:gd name="connsiteX5" fmla="*/ 2448820 w 3374513"/>
              <a:gd name="connsiteY5" fmla="*/ 538508 h 584775"/>
              <a:gd name="connsiteX6" fmla="*/ 129 w 3374513"/>
              <a:gd name="connsiteY6" fmla="*/ 584775 h 584775"/>
              <a:gd name="connsiteX7" fmla="*/ 71967 w 3374513"/>
              <a:gd name="connsiteY7" fmla="*/ 307598 h 584775"/>
              <a:gd name="connsiteX8" fmla="*/ 129 w 3374513"/>
              <a:gd name="connsiteY8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4513" h="584775">
                <a:moveTo>
                  <a:pt x="129" y="0"/>
                </a:moveTo>
                <a:cubicBezTo>
                  <a:pt x="465378" y="933"/>
                  <a:pt x="995280" y="103466"/>
                  <a:pt x="1460529" y="104399"/>
                </a:cubicBezTo>
                <a:lnTo>
                  <a:pt x="3374513" y="0"/>
                </a:lnTo>
                <a:cubicBezTo>
                  <a:pt x="3372791" y="102533"/>
                  <a:pt x="3315652" y="242011"/>
                  <a:pt x="3313930" y="344544"/>
                </a:cubicBezTo>
                <a:lnTo>
                  <a:pt x="3374513" y="584775"/>
                </a:lnTo>
                <a:cubicBezTo>
                  <a:pt x="3022846" y="584747"/>
                  <a:pt x="2800487" y="538536"/>
                  <a:pt x="2448820" y="538508"/>
                </a:cubicBezTo>
                <a:lnTo>
                  <a:pt x="129" y="584775"/>
                </a:lnTo>
                <a:cubicBezTo>
                  <a:pt x="-3634" y="489304"/>
                  <a:pt x="75730" y="403069"/>
                  <a:pt x="71967" y="307598"/>
                </a:cubicBezTo>
                <a:lnTo>
                  <a:pt x="129" y="0"/>
                </a:lnTo>
                <a:close/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  <a:prstDash val="lgDash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6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14CD540-792C-4641-AE5F-11DFD95EF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09" y="3068290"/>
            <a:ext cx="3962403" cy="3962403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480938" y="1653958"/>
            <a:ext cx="420003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latin typeface="UTM Avo" panose="02040603050506020204" pitchFamily="18" charset="0"/>
                <a:ea typeface="方正卡通简体" panose="03000509000000000000" pitchFamily="65" charset="-122"/>
              </a:rPr>
              <a:t>Theo em, điều gì khiến Quang tự tin hơn?</a:t>
            </a:r>
            <a:endParaRPr lang="it-IT" altLang="zh-CN" sz="3200" b="1" dirty="0"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5618754" y="2796238"/>
            <a:ext cx="5290038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Thầy giáo và các bạn động viên, cổ vũ Quang.</a:t>
            </a:r>
            <a:endParaRPr lang="it-IT" altLang="zh-CN" sz="4000" b="1" dirty="0">
              <a:solidFill>
                <a:srgbClr val="00206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6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762DA1A-7FFF-4FA6-B57E-E438DF463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104553-10C4-4B76-AE24-E8453CBC6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46E4313-A45F-49BA-8D90-B98BEE2A7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" y="580622"/>
            <a:ext cx="10580098" cy="56967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414F70B-C28C-4BDC-821B-22586D5B9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" y="414779"/>
            <a:ext cx="2217949" cy="32802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BF2B63-0F63-490E-85C4-AEE758933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0" y="548640"/>
            <a:ext cx="4571970" cy="3599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EB6B690-2B83-485A-AE9F-245D51280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9" y="0"/>
            <a:ext cx="1982113" cy="2759825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B83D2C93-F339-4CF0-AD02-22693A8062EF}"/>
              </a:ext>
            </a:extLst>
          </p:cNvPr>
          <p:cNvCxnSpPr>
            <a:cxnSpLocks/>
          </p:cNvCxnSpPr>
          <p:nvPr/>
        </p:nvCxnSpPr>
        <p:spPr>
          <a:xfrm>
            <a:off x="2217881" y="4774198"/>
            <a:ext cx="4690919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847E91F-38C8-4CA4-A2A9-602E3274A46E}"/>
              </a:ext>
            </a:extLst>
          </p:cNvPr>
          <p:cNvSpPr txBox="1"/>
          <p:nvPr/>
        </p:nvSpPr>
        <p:spPr>
          <a:xfrm>
            <a:off x="3910903" y="1309726"/>
            <a:ext cx="1358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000" b="1" spc="-150">
                <a:solidFill>
                  <a:srgbClr val="FF5447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ea typeface="汉仪字研卡通W" panose="00020600040101010101" pitchFamily="18" charset="-122"/>
                <a:sym typeface="+mn-lt"/>
              </a:rPr>
              <a:t>02</a:t>
            </a:r>
            <a:endParaRPr kumimoji="0" lang="zh-CN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FF5447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ea typeface="汉仪字研卡通W" panose="00020600040101010101" pitchFamily="18" charset="-122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AA33FAA-0A84-4FA1-A6BC-77952EB92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1" y="2823222"/>
            <a:ext cx="4526466" cy="3232669"/>
          </a:xfrm>
          <a:prstGeom prst="rect">
            <a:avLst/>
          </a:prstGeom>
        </p:spPr>
      </p:pic>
      <p:sp>
        <p:nvSpPr>
          <p:cNvPr id="13" name="Google Shape;897;p31"/>
          <p:cNvSpPr txBox="1">
            <a:spLocks/>
          </p:cNvSpPr>
          <p:nvPr/>
        </p:nvSpPr>
        <p:spPr>
          <a:xfrm>
            <a:off x="1903155" y="1850338"/>
            <a:ext cx="5320369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zh-CN" sz="8800" dirty="0">
                <a:solidFill>
                  <a:srgbClr val="C00000"/>
                </a:solidFill>
                <a:latin typeface="UTM Pierre" panose="02040603050506020204" pitchFamily="18" charset="0"/>
                <a:ea typeface="字魂27号-布丁体" panose="00000500000000000000" pitchFamily="2" charset="-122"/>
              </a:rPr>
              <a:t>Luyện viết từ khó</a:t>
            </a:r>
            <a:endParaRPr lang="en-US" altLang="zh-CN" sz="8800" dirty="0">
              <a:solidFill>
                <a:srgbClr val="C00000"/>
              </a:solidFill>
              <a:latin typeface="UTM Pierre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47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C5E2F3-C9F3-424A-BF87-16A42822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64" y="2884492"/>
            <a:ext cx="4901762" cy="3973508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xmlns="" id="{751458BA-EC3B-413F-8BB5-A58D3F57B7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5"/>
          <a:stretch/>
        </p:blipFill>
        <p:spPr>
          <a:xfrm>
            <a:off x="7320441" y="2183699"/>
            <a:ext cx="5353876" cy="4577320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455327" y="4297064"/>
            <a:ext cx="4466835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ng</a:t>
            </a: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ượng</a:t>
            </a: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 ngh</a:t>
            </a: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ịu</a:t>
            </a:r>
            <a:endParaRPr lang="it-IT" altLang="zh-CN" sz="3600" b="1" dirty="0">
              <a:solidFill>
                <a:srgbClr val="FF000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ADC5E2F3-C9F3-424A-BF87-16A42822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718" y="1411292"/>
            <a:ext cx="4901762" cy="3973508"/>
          </a:xfrm>
          <a:prstGeom prst="rect">
            <a:avLst/>
          </a:prstGeom>
        </p:spPr>
      </p:pic>
      <p:sp>
        <p:nvSpPr>
          <p:cNvPr id="19" name="文本框 2"/>
          <p:cNvSpPr txBox="1"/>
          <p:nvPr/>
        </p:nvSpPr>
        <p:spPr>
          <a:xfrm>
            <a:off x="3517181" y="2823864"/>
            <a:ext cx="4466835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đ</a:t>
            </a: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ộng</a:t>
            </a: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 v</a:t>
            </a: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iên</a:t>
            </a:r>
            <a:endParaRPr lang="it-IT" altLang="zh-CN" sz="3600" b="1" dirty="0">
              <a:solidFill>
                <a:srgbClr val="FF000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ADC5E2F3-C9F3-424A-BF87-16A42822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6118" y="-76697"/>
            <a:ext cx="4901762" cy="3973508"/>
          </a:xfrm>
          <a:prstGeom prst="rect">
            <a:avLst/>
          </a:prstGeom>
        </p:spPr>
      </p:pic>
      <p:sp>
        <p:nvSpPr>
          <p:cNvPr id="21" name="文本框 2"/>
          <p:cNvSpPr txBox="1"/>
          <p:nvPr/>
        </p:nvSpPr>
        <p:spPr>
          <a:xfrm>
            <a:off x="6469572" y="1447645"/>
            <a:ext cx="4466835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l</a:t>
            </a: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ưu</a:t>
            </a: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 l</a:t>
            </a: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oát</a:t>
            </a:r>
            <a:endParaRPr lang="it-IT" altLang="zh-CN" sz="3600" b="1" dirty="0">
              <a:solidFill>
                <a:srgbClr val="FF000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22" name="Google Shape;909;p32"/>
          <p:cNvSpPr txBox="1">
            <a:spLocks/>
          </p:cNvSpPr>
          <p:nvPr/>
        </p:nvSpPr>
        <p:spPr>
          <a:xfrm rot="20650799">
            <a:off x="1344167" y="1367445"/>
            <a:ext cx="2689153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4800" dirty="0">
                <a:solidFill>
                  <a:schemeClr val="accent1"/>
                </a:solidFill>
                <a:latin typeface="UTM Azuki" panose="02040603050506020204" pitchFamily="18" charset="0"/>
              </a:rPr>
              <a:t>Luyện viết</a:t>
            </a:r>
            <a:endParaRPr lang="en-US" sz="4800" dirty="0"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">
            <a:extLst>
              <a:ext uri="{FF2B5EF4-FFF2-40B4-BE49-F238E27FC236}">
                <a16:creationId xmlns:a16="http://schemas.microsoft.com/office/drawing/2014/main" xmlns="" id="{97511ADB-A1D0-4312-BE3C-F55161330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7" y="72977"/>
            <a:ext cx="10909169" cy="6841035"/>
          </a:xfrm>
          <a:prstGeom prst="rect">
            <a:avLst/>
          </a:prstGeom>
        </p:spPr>
      </p:pic>
      <p:sp>
        <p:nvSpPr>
          <p:cNvPr id="29" name="Hộp Văn bản 3">
            <a:extLst>
              <a:ext uri="{FF2B5EF4-FFF2-40B4-BE49-F238E27FC236}">
                <a16:creationId xmlns:a16="http://schemas.microsoft.com/office/drawing/2014/main" xmlns="" id="{902060B4-A6E8-4954-BC7A-341FBECA308F}"/>
              </a:ext>
            </a:extLst>
          </p:cNvPr>
          <p:cNvSpPr txBox="1"/>
          <p:nvPr/>
        </p:nvSpPr>
        <p:spPr>
          <a:xfrm>
            <a:off x="3961499" y="1071017"/>
            <a:ext cx="6304141" cy="61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Lu</a:t>
            </a:r>
            <a:r>
              <a:rPr lang="el-GR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ΐ</a:t>
            </a:r>
            <a:r>
              <a:rPr lang="en-US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İn </a:t>
            </a:r>
            <a:r>
              <a:rPr lang="el-GR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νμ</a:t>
            </a:r>
            <a:r>
              <a:rPr lang="en-US" sz="3392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Ğt</a:t>
            </a:r>
            <a:r>
              <a:rPr lang="en-US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392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Ǉừ</a:t>
            </a:r>
            <a:r>
              <a:rPr lang="en-US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l-GR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δ</a:t>
            </a:r>
            <a:r>
              <a:rPr lang="en-US" sz="3392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ó</a:t>
            </a:r>
          </a:p>
        </p:txBody>
      </p:sp>
      <p:sp>
        <p:nvSpPr>
          <p:cNvPr id="30" name="Hộp Văn bản 4">
            <a:extLst>
              <a:ext uri="{FF2B5EF4-FFF2-40B4-BE49-F238E27FC236}">
                <a16:creationId xmlns:a16="http://schemas.microsoft.com/office/drawing/2014/main" xmlns="" id="{3263E206-91DF-4F76-8544-F6B2048710FC}"/>
              </a:ext>
            </a:extLst>
          </p:cNvPr>
          <p:cNvSpPr txBox="1"/>
          <p:nvPr/>
        </p:nvSpPr>
        <p:spPr>
          <a:xfrm>
            <a:off x="4617594" y="1743372"/>
            <a:ext cx="6304141" cy="61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392" b="1" kern="0" dirty="0" err="1">
                <a:latin typeface="HP001 4 hàng" panose="020B0603050302020204" pitchFamily="34" charset="0"/>
                <a:cs typeface="Arial"/>
                <a:sym typeface="Arial"/>
              </a:rPr>
              <a:t>ngượng</a:t>
            </a:r>
            <a:r>
              <a:rPr lang="en-US" sz="3392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392" b="1" kern="0" dirty="0" err="1">
                <a:latin typeface="HP001 4 hàng" panose="020B0603050302020204" pitchFamily="34" charset="0"/>
                <a:cs typeface="Arial"/>
                <a:sym typeface="Arial"/>
              </a:rPr>
              <a:t>nghịu</a:t>
            </a:r>
            <a:endParaRPr lang="en-US" sz="3392" b="1" kern="0" dirty="0"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1" name="Hộp Văn bản 5">
            <a:extLst>
              <a:ext uri="{FF2B5EF4-FFF2-40B4-BE49-F238E27FC236}">
                <a16:creationId xmlns:a16="http://schemas.microsoft.com/office/drawing/2014/main" xmlns="" id="{98C20947-B9A8-4178-9A7F-32D0345C3BC6}"/>
              </a:ext>
            </a:extLst>
          </p:cNvPr>
          <p:cNvSpPr txBox="1"/>
          <p:nvPr/>
        </p:nvSpPr>
        <p:spPr>
          <a:xfrm>
            <a:off x="4646972" y="2424348"/>
            <a:ext cx="6304141" cy="61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392" b="1" kern="0" dirty="0" err="1">
                <a:latin typeface="HP001 4 hàng" panose="020B0603050302020204" pitchFamily="34" charset="0"/>
                <a:cs typeface="Arial"/>
                <a:sym typeface="Arial"/>
              </a:rPr>
              <a:t>động</a:t>
            </a:r>
            <a:r>
              <a:rPr lang="en-US" sz="3392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392" b="1" kern="0" dirty="0" err="1">
                <a:latin typeface="HP001 4 hàng" panose="020B0603050302020204" pitchFamily="34" charset="0"/>
                <a:cs typeface="Arial"/>
                <a:sym typeface="Arial"/>
              </a:rPr>
              <a:t>viên</a:t>
            </a:r>
            <a:endParaRPr lang="en-US" sz="3392" b="1" kern="0" dirty="0"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2" name="Hộp Văn bản 6">
            <a:extLst>
              <a:ext uri="{FF2B5EF4-FFF2-40B4-BE49-F238E27FC236}">
                <a16:creationId xmlns:a16="http://schemas.microsoft.com/office/drawing/2014/main" xmlns="" id="{0F2F94A9-1280-48B1-8E06-658AF533C94D}"/>
              </a:ext>
            </a:extLst>
          </p:cNvPr>
          <p:cNvSpPr txBox="1"/>
          <p:nvPr/>
        </p:nvSpPr>
        <p:spPr>
          <a:xfrm>
            <a:off x="4646972" y="3098444"/>
            <a:ext cx="6304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392" b="1" kern="0" dirty="0" err="1">
                <a:latin typeface="HP001 4 hàng" panose="020B0603050302020204" pitchFamily="34" charset="0"/>
                <a:cs typeface="Arial"/>
                <a:sym typeface="Arial"/>
              </a:rPr>
              <a:t>lưu</a:t>
            </a:r>
            <a:r>
              <a:rPr lang="en-US" sz="3392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lǨt</a:t>
            </a:r>
            <a:endParaRPr lang="en-US" sz="3392" b="1" kern="0" dirty="0"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896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762DA1A-7FFF-4FA6-B57E-E438DF463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104553-10C4-4B76-AE24-E8453CBC6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46E4313-A45F-49BA-8D90-B98BEE2A7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" y="580622"/>
            <a:ext cx="10580098" cy="56967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414F70B-C28C-4BDC-821B-22586D5B9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" y="414779"/>
            <a:ext cx="2217949" cy="32802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BF2B63-0F63-490E-85C4-AEE758933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0" y="548640"/>
            <a:ext cx="4571970" cy="3599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EB6B690-2B83-485A-AE9F-245D51280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9" y="0"/>
            <a:ext cx="1982113" cy="2759825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F1B065E2-C80D-446D-9A4E-5650F0E2BAE1}"/>
              </a:ext>
            </a:extLst>
          </p:cNvPr>
          <p:cNvCxnSpPr>
            <a:cxnSpLocks/>
          </p:cNvCxnSpPr>
          <p:nvPr/>
        </p:nvCxnSpPr>
        <p:spPr>
          <a:xfrm>
            <a:off x="2217881" y="4774198"/>
            <a:ext cx="4690919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6369589F-F7EB-49A2-9057-1EB6B8D6C06F}"/>
              </a:ext>
            </a:extLst>
          </p:cNvPr>
          <p:cNvSpPr txBox="1"/>
          <p:nvPr/>
        </p:nvSpPr>
        <p:spPr>
          <a:xfrm>
            <a:off x="3815430" y="1792551"/>
            <a:ext cx="1358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000" b="1" spc="-150">
                <a:solidFill>
                  <a:srgbClr val="FF5447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ea typeface="汉仪字研卡通W" panose="00020600040101010101" pitchFamily="18" charset="-122"/>
                <a:sym typeface="+mn-lt"/>
              </a:rPr>
              <a:t>03</a:t>
            </a:r>
            <a:endParaRPr kumimoji="0" lang="zh-CN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FF5447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ea typeface="汉仪字研卡通W" panose="00020600040101010101" pitchFamily="18" charset="-122"/>
              <a:sym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91052C1-E9B6-48FC-BC7E-95D42BA04C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1" y="2823222"/>
            <a:ext cx="4526466" cy="3232669"/>
          </a:xfrm>
          <a:prstGeom prst="rect">
            <a:avLst/>
          </a:prstGeom>
        </p:spPr>
      </p:pic>
      <p:sp>
        <p:nvSpPr>
          <p:cNvPr id="18" name="Google Shape;897;p31"/>
          <p:cNvSpPr txBox="1">
            <a:spLocks/>
          </p:cNvSpPr>
          <p:nvPr/>
        </p:nvSpPr>
        <p:spPr>
          <a:xfrm>
            <a:off x="1234143" y="1850338"/>
            <a:ext cx="5989381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zh-CN" sz="8800" dirty="0">
                <a:solidFill>
                  <a:srgbClr val="C00000"/>
                </a:solidFill>
                <a:latin typeface="UTM Pierre" panose="02040603050506020204" pitchFamily="18" charset="0"/>
                <a:ea typeface="字魂27号-布丁体" panose="00000500000000000000" pitchFamily="2" charset="-122"/>
              </a:rPr>
              <a:t>Nghe – viết</a:t>
            </a:r>
            <a:endParaRPr lang="en-US" altLang="zh-CN" sz="8800" dirty="0">
              <a:solidFill>
                <a:srgbClr val="C00000"/>
              </a:solidFill>
              <a:latin typeface="UTM Pierre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8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F4094E-F606-4292-AE93-233D7877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0BA06B23-6949-45C9-A5D6-C4C6ABA55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129" y="713244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26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 9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2024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D18DC5B4-0DEE-4485-8D77-99EE9EFF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952" y="1318200"/>
            <a:ext cx="5133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Tiếng Việt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8E3AD018-65DD-49B2-A3A3-D320669A9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505" y="1914014"/>
            <a:ext cx="67989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Nghe – viết: Một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  <a:sym typeface="Arial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831AC8-187F-453E-A012-6B29B7883CB1}"/>
              </a:ext>
            </a:extLst>
          </p:cNvPr>
          <p:cNvSpPr/>
          <p:nvPr/>
        </p:nvSpPr>
        <p:spPr>
          <a:xfrm>
            <a:off x="2006664" y="2230138"/>
            <a:ext cx="939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  <a:r>
              <a:rPr lang="el-GR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endParaRPr lang="en-US" sz="3200" b="1" dirty="0">
              <a:solidFill>
                <a:srgbClr val="73176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831AC8-187F-453E-A012-6B29B7883CB1}"/>
              </a:ext>
            </a:extLst>
          </p:cNvPr>
          <p:cNvSpPr/>
          <p:nvPr/>
        </p:nvSpPr>
        <p:spPr>
          <a:xfrm>
            <a:off x="1397395" y="2835094"/>
            <a:ext cx="939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831AC8-187F-453E-A012-6B29B7883CB1}"/>
              </a:ext>
            </a:extLst>
          </p:cNvPr>
          <p:cNvSpPr/>
          <p:nvPr/>
        </p:nvSpPr>
        <p:spPr>
          <a:xfrm>
            <a:off x="2400727" y="2835094"/>
            <a:ext cx="939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nghịu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b="1" dirty="0">
              <a:solidFill>
                <a:srgbClr val="73176F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831AC8-187F-453E-A012-6B29B7883CB1}"/>
              </a:ext>
            </a:extLst>
          </p:cNvPr>
          <p:cNvSpPr/>
          <p:nvPr/>
        </p:nvSpPr>
        <p:spPr>
          <a:xfrm>
            <a:off x="2304933" y="3428217"/>
            <a:ext cx="939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endParaRPr lang="en-US" sz="3200" b="1" dirty="0">
              <a:solidFill>
                <a:srgbClr val="73176F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831AC8-187F-453E-A012-6B29B7883CB1}"/>
              </a:ext>
            </a:extLst>
          </p:cNvPr>
          <p:cNvSpPr/>
          <p:nvPr/>
        </p:nvSpPr>
        <p:spPr>
          <a:xfrm>
            <a:off x="2304933" y="4015550"/>
            <a:ext cx="939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lǨt</a:t>
            </a:r>
            <a:r>
              <a:rPr lang="en-US" sz="3200" b="1" dirty="0">
                <a:solidFill>
                  <a:srgbClr val="73176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200" b="1" dirty="0">
              <a:solidFill>
                <a:srgbClr val="73176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762DA1A-7FFF-4FA6-B57E-E438DF463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104553-10C4-4B76-AE24-E8453CBC6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46E4313-A45F-49BA-8D90-B98BEE2A7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" y="703353"/>
            <a:ext cx="10580098" cy="56967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414F70B-C28C-4BDC-821B-22586D5B9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" y="414779"/>
            <a:ext cx="2217949" cy="32802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BF2B63-0F63-490E-85C4-AEE758933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0" y="548640"/>
            <a:ext cx="4571970" cy="3599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EB6B690-2B83-485A-AE9F-245D51280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9" y="0"/>
            <a:ext cx="1982113" cy="2759825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9E80715B-D589-439E-9DAA-8797DA7BBCDB}"/>
              </a:ext>
            </a:extLst>
          </p:cNvPr>
          <p:cNvCxnSpPr>
            <a:cxnSpLocks/>
          </p:cNvCxnSpPr>
          <p:nvPr/>
        </p:nvCxnSpPr>
        <p:spPr>
          <a:xfrm>
            <a:off x="2217881" y="4774198"/>
            <a:ext cx="4690919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81E93DF5-7453-4E50-A78E-B6C92FA7458C}"/>
              </a:ext>
            </a:extLst>
          </p:cNvPr>
          <p:cNvSpPr txBox="1"/>
          <p:nvPr/>
        </p:nvSpPr>
        <p:spPr>
          <a:xfrm>
            <a:off x="3815430" y="1792551"/>
            <a:ext cx="1358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000" b="1" spc="-150">
                <a:solidFill>
                  <a:srgbClr val="FF5447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ea typeface="汉仪字研卡通W" panose="00020600040101010101" pitchFamily="18" charset="-122"/>
                <a:sym typeface="+mn-lt"/>
              </a:rPr>
              <a:t>04</a:t>
            </a:r>
            <a:endParaRPr kumimoji="0" lang="zh-CN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FF5447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ea typeface="汉仪字研卡通W" panose="00020600040101010101" pitchFamily="18" charset="-122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219DDC3-9C94-4612-9E85-BD3B94035C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1" y="2823222"/>
            <a:ext cx="4526466" cy="3232669"/>
          </a:xfrm>
          <a:prstGeom prst="rect">
            <a:avLst/>
          </a:prstGeom>
        </p:spPr>
      </p:pic>
      <p:sp>
        <p:nvSpPr>
          <p:cNvPr id="13" name="Google Shape;897;p31"/>
          <p:cNvSpPr txBox="1">
            <a:spLocks/>
          </p:cNvSpPr>
          <p:nvPr/>
        </p:nvSpPr>
        <p:spPr>
          <a:xfrm>
            <a:off x="1903155" y="2009408"/>
            <a:ext cx="5320369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zh-CN" sz="8800" dirty="0">
                <a:solidFill>
                  <a:srgbClr val="C00000"/>
                </a:solidFill>
                <a:latin typeface="UTM Pierre" panose="02040603050506020204" pitchFamily="18" charset="0"/>
                <a:ea typeface="字魂27号-布丁体" panose="00000500000000000000" pitchFamily="2" charset="-122"/>
              </a:rPr>
              <a:t>Bài tập</a:t>
            </a:r>
            <a:endParaRPr lang="en-US" altLang="zh-CN" sz="8800" dirty="0">
              <a:solidFill>
                <a:srgbClr val="C00000"/>
              </a:solidFill>
              <a:latin typeface="UTM Pierre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05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FF4B438-E080-4F53-B2CA-DB41A1ECA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7215" y="809888"/>
            <a:ext cx="6048112" cy="604811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51458BA-EC3B-413F-8BB5-A58D3F57B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9195"/>
          <a:stretch/>
        </p:blipFill>
        <p:spPr>
          <a:xfrm>
            <a:off x="856260" y="1044535"/>
            <a:ext cx="5055809" cy="44260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37822" y="1565562"/>
            <a:ext cx="1790876" cy="1015663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 2</a:t>
            </a:r>
          </a:p>
        </p:txBody>
      </p:sp>
      <p:sp>
        <p:nvSpPr>
          <p:cNvPr id="23" name="文本框 2"/>
          <p:cNvSpPr txBox="1"/>
          <p:nvPr/>
        </p:nvSpPr>
        <p:spPr>
          <a:xfrm>
            <a:off x="6087853" y="2447889"/>
            <a:ext cx="44668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Tìm chữ cái còn thiếu trong bảng. Học thuộc tên các chữ cái.</a:t>
            </a:r>
            <a:endParaRPr lang="it-IT" altLang="zh-CN" sz="3600" b="1" dirty="0">
              <a:solidFill>
                <a:srgbClr val="00206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2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DC5E2F3-C9F3-424A-BF87-16A42822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4275" y="-757382"/>
            <a:ext cx="10027944" cy="886946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999915"/>
              </p:ext>
            </p:extLst>
          </p:nvPr>
        </p:nvGraphicFramePr>
        <p:xfrm>
          <a:off x="4257965" y="1948102"/>
          <a:ext cx="6502401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67">
                  <a:extLst>
                    <a:ext uri="{9D8B030D-6E8A-4147-A177-3AD203B41FA5}">
                      <a16:colId xmlns:a16="http://schemas.microsoft.com/office/drawing/2014/main" xmlns="" val="3231008517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xmlns="" val="1365530140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xmlns="" val="1449462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Số</a:t>
                      </a:r>
                      <a:r>
                        <a:rPr lang="vi-VN" sz="3200" baseline="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thứ tự</a:t>
                      </a:r>
                      <a:endParaRPr lang="en-US" sz="32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Chữ</a:t>
                      </a:r>
                      <a:r>
                        <a:rPr lang="vi-VN" sz="3200" baseline="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cái</a:t>
                      </a:r>
                      <a:endParaRPr lang="en-US" sz="32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Tên</a:t>
                      </a:r>
                      <a:r>
                        <a:rPr lang="vi-VN" sz="3200" baseline="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chữ cái</a:t>
                      </a:r>
                      <a:endParaRPr lang="en-US" sz="32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549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20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pê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116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21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003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22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e-rờ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244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23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ét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sì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849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24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3487163"/>
                  </a:ext>
                </a:extLst>
              </a:tr>
            </a:tbl>
          </a:graphicData>
        </a:graphic>
      </p:graphicFrame>
      <p:pic>
        <p:nvPicPr>
          <p:cNvPr id="5" name="图片 17">
            <a:extLst>
              <a:ext uri="{FF2B5EF4-FFF2-40B4-BE49-F238E27FC236}">
                <a16:creationId xmlns:a16="http://schemas.microsoft.com/office/drawing/2014/main" xmlns="" id="{AEE48AE5-426F-44E4-8B28-8B098F6AB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6781" y="2087419"/>
            <a:ext cx="3887355" cy="3887355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xmlns="" id="{77BEEB4E-10AD-45DE-81BE-BEE55DB6F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410135"/>
            <a:ext cx="12192000" cy="144786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7EE07BCF-9C40-4C33-BC51-C4970B29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934857"/>
            <a:ext cx="2680482" cy="190862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8FF9837C-D960-4781-B980-4E4F11275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5326297"/>
            <a:ext cx="2683774" cy="1517188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79798D05-A4C2-4E27-869E-CED090D3A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16" y="246825"/>
            <a:ext cx="1089045" cy="1995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85048" y="522006"/>
            <a:ext cx="1790876" cy="1015663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6155" y="4838047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 descr="Tiếng Việt 2 tập 1 - SGK Kết nối tri thức với cuộc sống - Sách và Thiết bị  Giáo dục Miền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13" y="1613099"/>
            <a:ext cx="1943031" cy="23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ở 4 ô ly 48 trang hồng hà school trạng nguyên 0555 [sổ vở hồng hà] [sổ vở  hồng hà] | Tập Học Sinh | aBook.Vn">
            <a:extLst>
              <a:ext uri="{FF2B5EF4-FFF2-40B4-BE49-F238E27FC236}">
                <a16:creationId xmlns:a16="http://schemas.microsoft.com/office/drawing/2014/main" xmlns="" id="{78BF5D41-D18F-437B-9762-64FC9A6A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7106" r="18877" b="9068"/>
          <a:stretch/>
        </p:blipFill>
        <p:spPr bwMode="auto">
          <a:xfrm>
            <a:off x="5364873" y="1613099"/>
            <a:ext cx="2185353" cy="25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út lông bảng Doraemon có đầu xoá | Shopee Việt Nam">
            <a:extLst>
              <a:ext uri="{FF2B5EF4-FFF2-40B4-BE49-F238E27FC236}">
                <a16:creationId xmlns:a16="http://schemas.microsoft.com/office/drawing/2014/main" xmlns="" id="{65C7355F-598C-4211-82A6-5C13EF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33" y="1555995"/>
            <a:ext cx="1952263" cy="22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artoon Pencil - ClipArt Best - ClipArt Best - ClipArt Best">
            <a:extLst>
              <a:ext uri="{FF2B5EF4-FFF2-40B4-BE49-F238E27FC236}">
                <a16:creationId xmlns:a16="http://schemas.microsoft.com/office/drawing/2014/main" xmlns="" id="{45D572C0-F6F6-4E51-B268-4FFB7C34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3333" y1="9375" x2="12000" y2="89286"/>
                        <a14:foregroundMark x1="88000" y1="4911" x2="88000" y2="4911"/>
                        <a14:foregroundMark x1="96444" y1="15625" x2="95111" y2="11607"/>
                        <a14:foregroundMark x1="83111" y1="4911" x2="84000" y2="11161"/>
                        <a14:foregroundMark x1="5333" y1="96875" x2="16889" y2="89732"/>
                        <a14:foregroundMark x1="2667" y1="92411" x2="5333" y2="9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70" y="4621611"/>
            <a:ext cx="1627433" cy="16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range Cartoon Ruler Clip Art - Orange Cartoon Ruler Vector Image | Clip  art, School clipart, Free clip art">
            <a:extLst>
              <a:ext uri="{FF2B5EF4-FFF2-40B4-BE49-F238E27FC236}">
                <a16:creationId xmlns:a16="http://schemas.microsoft.com/office/drawing/2014/main" xmlns="" id="{1EDFF8B6-BAEF-4859-9A39-BC9367B9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34" y="4481367"/>
            <a:ext cx="918471" cy="19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1BEAC58-C354-4B65-B19F-CBFB3AD79703}"/>
              </a:ext>
            </a:extLst>
          </p:cNvPr>
          <p:cNvSpPr txBox="1">
            <a:spLocks/>
          </p:cNvSpPr>
          <p:nvPr/>
        </p:nvSpPr>
        <p:spPr>
          <a:xfrm>
            <a:off x="2199313" y="58539"/>
            <a:ext cx="7084520" cy="1140172"/>
          </a:xfrm>
          <a:prstGeom prst="rect">
            <a:avLst/>
          </a:prstGeom>
          <a:noFill/>
        </p:spPr>
        <p:txBody>
          <a:bodyPr vert="horz" lIns="121504" tIns="60753" rIns="121504" bIns="60753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030">
              <a:buClr>
                <a:srgbClr val="000000"/>
              </a:buClr>
            </a:pPr>
            <a:r>
              <a:rPr lang="en-US" sz="5852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Chuẩn bị</a:t>
            </a:r>
          </a:p>
        </p:txBody>
      </p:sp>
      <p:pic>
        <p:nvPicPr>
          <p:cNvPr id="12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xmlns="" id="{007E82F1-BCC3-4D24-9184-3DC6748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22" y="4481367"/>
            <a:ext cx="2550919" cy="18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xmlns="" id="{D2B7F301-6D58-4D4E-BB11-F8B8193A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940190" y="5252876"/>
            <a:ext cx="1265967" cy="70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037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DC5E2F3-C9F3-424A-BF87-16A42822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4275" y="-757382"/>
            <a:ext cx="10027944" cy="886946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87606"/>
              </p:ext>
            </p:extLst>
          </p:nvPr>
        </p:nvGraphicFramePr>
        <p:xfrm>
          <a:off x="4257965" y="1948102"/>
          <a:ext cx="6502401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67">
                  <a:extLst>
                    <a:ext uri="{9D8B030D-6E8A-4147-A177-3AD203B41FA5}">
                      <a16:colId xmlns:a16="http://schemas.microsoft.com/office/drawing/2014/main" xmlns="" val="3231008517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xmlns="" val="1365530140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xmlns="" val="1449462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Số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thứ tự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Chữ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cái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Tên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chữ cái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549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25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116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26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003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27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vê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244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28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xì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849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29</a:t>
                      </a:r>
                      <a:endParaRPr lang="en-US" sz="32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dài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3487163"/>
                  </a:ext>
                </a:extLst>
              </a:tr>
            </a:tbl>
          </a:graphicData>
        </a:graphic>
      </p:graphicFrame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47A1C9AB-B199-4DEE-8655-78051F0E0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2607" y="2613891"/>
            <a:ext cx="4739730" cy="3989165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xmlns="" id="{77BEEB4E-10AD-45DE-81BE-BEE55DB6F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410135"/>
            <a:ext cx="12192000" cy="144786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7EE07BCF-9C40-4C33-BC51-C4970B29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934857"/>
            <a:ext cx="2680482" cy="190862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8FF9837C-D960-4781-B980-4E4F11275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5326297"/>
            <a:ext cx="2683774" cy="15171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4709" y="2482775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0952" y="3654067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6155" y="4838047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5048" y="522006"/>
            <a:ext cx="1790876" cy="1015663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1086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948929" y="1257345"/>
            <a:ext cx="1790876" cy="1015663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vi-VN" sz="6000" b="1" dirty="0">
                <a:solidFill>
                  <a:schemeClr val="accent1">
                    <a:lumMod val="75000"/>
                  </a:schemeClr>
                </a:solidFill>
                <a:latin typeface="UTM Azuki" panose="02040603050506020204" pitchFamily="18" charset="0"/>
              </a:rPr>
              <a:t>3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UTM Azuki" panose="02040603050506020204" pitchFamily="18" charset="0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AD5799FE-318B-4264-B17C-0AA4247AA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19" y="1565562"/>
            <a:ext cx="4972050" cy="4972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0665" y="2343427"/>
            <a:ext cx="5087405" cy="3416320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Sắp xếp tên các bạn dưới đây theo đúng thứ tự trong bảng chữ cái. Viết lại tên các bạn theo thứ tự đã sắp xếp.</a:t>
            </a:r>
            <a:endParaRPr lang="it-IT" altLang="zh-CN" sz="3600" b="1" dirty="0">
              <a:solidFill>
                <a:srgbClr val="00206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785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5690CD2-0E7D-460E-AEBF-3CC74F238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3937" b="21256"/>
          <a:stretch/>
        </p:blipFill>
        <p:spPr>
          <a:xfrm>
            <a:off x="633231" y="594360"/>
            <a:ext cx="11041614" cy="26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173850" y="3136037"/>
            <a:ext cx="2414167" cy="1556644"/>
            <a:chOff x="1321632" y="3967310"/>
            <a:chExt cx="2414167" cy="1556644"/>
          </a:xfrm>
        </p:grpSpPr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xmlns="" id="{5D7CC16C-0605-4583-A0AB-281B4F39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03"/>
            <a:stretch/>
          </p:blipFill>
          <p:spPr>
            <a:xfrm rot="21182847">
              <a:off x="1407285" y="3967310"/>
              <a:ext cx="2328514" cy="1556644"/>
            </a:xfrm>
            <a:prstGeom prst="rect">
              <a:avLst/>
            </a:prstGeom>
          </p:spPr>
        </p:pic>
        <p:sp>
          <p:nvSpPr>
            <p:cNvPr id="20" name="文本框 9">
              <a:extLst>
                <a:ext uri="{FF2B5EF4-FFF2-40B4-BE49-F238E27FC236}">
                  <a16:creationId xmlns:a16="http://schemas.microsoft.com/office/drawing/2014/main" xmlns="" id="{AD032BAE-432A-43E9-B285-A0C818EBE7EE}"/>
                </a:ext>
              </a:extLst>
            </p:cNvPr>
            <p:cNvSpPr txBox="1"/>
            <p:nvPr/>
          </p:nvSpPr>
          <p:spPr>
            <a:xfrm>
              <a:off x="1321632" y="4516285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latin typeface="UTM Avo" panose="02040603050506020204" pitchFamily="18" charset="0"/>
                  <a:ea typeface="方正卡通简体" panose="03000509000000000000" pitchFamily="65" charset="-122"/>
                </a:rPr>
                <a:t>Sơn</a:t>
              </a:r>
              <a:endParaRPr lang="zh-CN" altLang="en-US" sz="4000" b="1" dirty="0">
                <a:latin typeface="UTM Avo" panose="02040603050506020204" pitchFamily="18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24786" y="3242460"/>
            <a:ext cx="2414167" cy="1556644"/>
            <a:chOff x="3472568" y="4073733"/>
            <a:chExt cx="2414167" cy="1556644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xmlns="" id="{5D7CC16C-0605-4583-A0AB-281B4F39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03"/>
            <a:stretch/>
          </p:blipFill>
          <p:spPr>
            <a:xfrm rot="21182847">
              <a:off x="3558221" y="4073733"/>
              <a:ext cx="2328514" cy="1556644"/>
            </a:xfrm>
            <a:prstGeom prst="rect">
              <a:avLst/>
            </a:prstGeom>
          </p:spPr>
        </p:pic>
        <p:sp>
          <p:nvSpPr>
            <p:cNvPr id="22" name="文本框 9">
              <a:extLst>
                <a:ext uri="{FF2B5EF4-FFF2-40B4-BE49-F238E27FC236}">
                  <a16:creationId xmlns:a16="http://schemas.microsoft.com/office/drawing/2014/main" xmlns="" id="{AD032BAE-432A-43E9-B285-A0C818EBE7EE}"/>
                </a:ext>
              </a:extLst>
            </p:cNvPr>
            <p:cNvSpPr txBox="1"/>
            <p:nvPr/>
          </p:nvSpPr>
          <p:spPr>
            <a:xfrm>
              <a:off x="3472568" y="4622708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latin typeface="UTM Avo" panose="02040603050506020204" pitchFamily="18" charset="0"/>
                  <a:ea typeface="方正卡通简体" panose="03000509000000000000" pitchFamily="65" charset="-122"/>
                </a:rPr>
                <a:t>Xuân</a:t>
              </a:r>
              <a:endParaRPr lang="zh-CN" altLang="en-US" sz="4000" b="1" dirty="0">
                <a:latin typeface="UTM Avo" panose="02040603050506020204" pitchFamily="18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95429" y="3278806"/>
            <a:ext cx="2414167" cy="1556644"/>
            <a:chOff x="5543211" y="4110079"/>
            <a:chExt cx="2414167" cy="1556644"/>
          </a:xfrm>
        </p:grpSpPr>
        <p:pic>
          <p:nvPicPr>
            <p:cNvPr id="23" name="图片 7">
              <a:extLst>
                <a:ext uri="{FF2B5EF4-FFF2-40B4-BE49-F238E27FC236}">
                  <a16:creationId xmlns:a16="http://schemas.microsoft.com/office/drawing/2014/main" xmlns="" id="{5D7CC16C-0605-4583-A0AB-281B4F39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03"/>
            <a:stretch/>
          </p:blipFill>
          <p:spPr>
            <a:xfrm rot="21182847">
              <a:off x="5628864" y="4110079"/>
              <a:ext cx="2328514" cy="1556644"/>
            </a:xfrm>
            <a:prstGeom prst="rect">
              <a:avLst/>
            </a:prstGeom>
          </p:spPr>
        </p:pic>
        <p:sp>
          <p:nvSpPr>
            <p:cNvPr id="24" name="文本框 9">
              <a:extLst>
                <a:ext uri="{FF2B5EF4-FFF2-40B4-BE49-F238E27FC236}">
                  <a16:creationId xmlns:a16="http://schemas.microsoft.com/office/drawing/2014/main" xmlns="" id="{AD032BAE-432A-43E9-B285-A0C818EBE7EE}"/>
                </a:ext>
              </a:extLst>
            </p:cNvPr>
            <p:cNvSpPr txBox="1"/>
            <p:nvPr/>
          </p:nvSpPr>
          <p:spPr>
            <a:xfrm>
              <a:off x="5543211" y="4659054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latin typeface="UTM Avo" panose="02040603050506020204" pitchFamily="18" charset="0"/>
                  <a:ea typeface="方正卡通简体" panose="03000509000000000000" pitchFamily="65" charset="-122"/>
                </a:rPr>
                <a:t>Quân</a:t>
              </a:r>
              <a:endParaRPr lang="zh-CN" altLang="en-US" sz="4000" b="1" dirty="0">
                <a:latin typeface="UTM Avo" panose="02040603050506020204" pitchFamily="18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97481" y="3315152"/>
            <a:ext cx="2414167" cy="1556644"/>
            <a:chOff x="7345263" y="4146425"/>
            <a:chExt cx="2414167" cy="1556644"/>
          </a:xfrm>
        </p:grpSpPr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xmlns="" id="{5D7CC16C-0605-4583-A0AB-281B4F39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03"/>
            <a:stretch/>
          </p:blipFill>
          <p:spPr>
            <a:xfrm rot="21182847">
              <a:off x="7430916" y="4146425"/>
              <a:ext cx="2328514" cy="1556644"/>
            </a:xfrm>
            <a:prstGeom prst="rect">
              <a:avLst/>
            </a:prstGeom>
          </p:spPr>
        </p:pic>
        <p:sp>
          <p:nvSpPr>
            <p:cNvPr id="26" name="文本框 9">
              <a:extLst>
                <a:ext uri="{FF2B5EF4-FFF2-40B4-BE49-F238E27FC236}">
                  <a16:creationId xmlns:a16="http://schemas.microsoft.com/office/drawing/2014/main" xmlns="" id="{AD032BAE-432A-43E9-B285-A0C818EBE7EE}"/>
                </a:ext>
              </a:extLst>
            </p:cNvPr>
            <p:cNvSpPr txBox="1"/>
            <p:nvPr/>
          </p:nvSpPr>
          <p:spPr>
            <a:xfrm>
              <a:off x="7345263" y="4695400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latin typeface="UTM Avo" panose="02040603050506020204" pitchFamily="18" charset="0"/>
                  <a:ea typeface="方正卡通简体" panose="03000509000000000000" pitchFamily="65" charset="-122"/>
                </a:rPr>
                <a:t>Tuấn</a:t>
              </a:r>
              <a:endParaRPr lang="zh-CN" altLang="en-US" sz="4000" b="1" dirty="0">
                <a:latin typeface="UTM Avo" panose="02040603050506020204" pitchFamily="18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58950" y="3348267"/>
            <a:ext cx="2414167" cy="1556644"/>
            <a:chOff x="9206732" y="4179540"/>
            <a:chExt cx="2414167" cy="1556644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xmlns="" id="{5D7CC16C-0605-4583-A0AB-281B4F39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03"/>
            <a:stretch/>
          </p:blipFill>
          <p:spPr>
            <a:xfrm rot="21182847">
              <a:off x="9292385" y="4179540"/>
              <a:ext cx="2328514" cy="1556644"/>
            </a:xfrm>
            <a:prstGeom prst="rect">
              <a:avLst/>
            </a:prstGeom>
          </p:spPr>
        </p:pic>
        <p:sp>
          <p:nvSpPr>
            <p:cNvPr id="28" name="文本框 9">
              <a:extLst>
                <a:ext uri="{FF2B5EF4-FFF2-40B4-BE49-F238E27FC236}">
                  <a16:creationId xmlns:a16="http://schemas.microsoft.com/office/drawing/2014/main" xmlns="" id="{AD032BAE-432A-43E9-B285-A0C818EBE7EE}"/>
                </a:ext>
              </a:extLst>
            </p:cNvPr>
            <p:cNvSpPr txBox="1"/>
            <p:nvPr/>
          </p:nvSpPr>
          <p:spPr>
            <a:xfrm>
              <a:off x="9206732" y="4728515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latin typeface="UTM Avo" panose="02040603050506020204" pitchFamily="18" charset="0"/>
                  <a:ea typeface="方正卡通简体" panose="03000509000000000000" pitchFamily="65" charset="-122"/>
                </a:rPr>
                <a:t>Vân</a:t>
              </a:r>
              <a:endParaRPr lang="zh-CN" altLang="en-US" sz="4000" b="1" dirty="0">
                <a:latin typeface="UTM Avo" panose="02040603050506020204" pitchFamily="18" charset="0"/>
                <a:ea typeface="方正卡通简体" panose="03000509000000000000" pitchFamily="65" charset="-122"/>
              </a:endParaRPr>
            </a:p>
          </p:txBody>
        </p:sp>
      </p:grpSp>
      <p:sp>
        <p:nvSpPr>
          <p:cNvPr id="8" name="Curved Right Arrow 7"/>
          <p:cNvSpPr/>
          <p:nvPr/>
        </p:nvSpPr>
        <p:spPr>
          <a:xfrm>
            <a:off x="385516" y="4038955"/>
            <a:ext cx="672260" cy="1581167"/>
          </a:xfrm>
          <a:prstGeom prst="curv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36953 0.21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13477 0.248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19609 0.238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1944 0.252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3516 0.2851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C5E2F3-C9F3-424A-BF87-16A42822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752" y="526193"/>
            <a:ext cx="5511999" cy="5511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7000305-2627-42CB-AADD-711092185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3118" y="1535187"/>
            <a:ext cx="5511999" cy="5511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4836" y="3561728"/>
            <a:ext cx="327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-Làm bài tập </a:t>
            </a:r>
            <a:r>
              <a:rPr lang="vi-VN" altLang="zh-CN" sz="3600" b="1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trong </a:t>
            </a:r>
            <a:r>
              <a:rPr lang="en-US" altLang="zh-CN" sz="3600" b="1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Phiếu BT</a:t>
            </a:r>
            <a:endParaRPr lang="it-IT" altLang="zh-CN" sz="3600" b="1" dirty="0">
              <a:solidFill>
                <a:srgbClr val="00206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60296" y="2682027"/>
            <a:ext cx="327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002060"/>
                </a:solidFill>
                <a:latin typeface="UTM Avo" panose="02040603050506020204" pitchFamily="18" charset="0"/>
                <a:ea typeface="方正卡通简体" panose="03000509000000000000" pitchFamily="65" charset="-122"/>
              </a:rPr>
              <a:t>-Chuẩn bị bài tiếp theo</a:t>
            </a:r>
            <a:endParaRPr lang="it-IT" altLang="zh-CN" sz="3600" b="1" dirty="0">
              <a:solidFill>
                <a:srgbClr val="002060"/>
              </a:solidFill>
              <a:latin typeface="UTM Avo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10" name="Google Shape;897;p31"/>
          <p:cNvSpPr txBox="1">
            <a:spLocks/>
          </p:cNvSpPr>
          <p:nvPr/>
        </p:nvSpPr>
        <p:spPr>
          <a:xfrm>
            <a:off x="1275082" y="43856"/>
            <a:ext cx="5320369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zh-CN" sz="8800" dirty="0">
                <a:solidFill>
                  <a:srgbClr val="C00000"/>
                </a:solidFill>
                <a:latin typeface="UTM Pierre" panose="02040603050506020204" pitchFamily="18" charset="0"/>
                <a:ea typeface="字魂27号-布丁体" panose="00000500000000000000" pitchFamily="2" charset="-122"/>
              </a:rPr>
              <a:t>Dặn dò</a:t>
            </a:r>
            <a:endParaRPr lang="en-US" altLang="zh-CN" sz="8800" dirty="0">
              <a:solidFill>
                <a:srgbClr val="C00000"/>
              </a:solidFill>
              <a:latin typeface="UTM Pierre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13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4D63560C-44B1-4FD7-AC4C-CDD5FE7DF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525589"/>
            <a:ext cx="11001830" cy="58068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1ECB48C-D519-46FF-A568-CF7A9C7EA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3D2BAAF-7DD2-463E-B9AE-7F63A31B3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7BEEB4E-10AD-45DE-81BE-BEE55DB6F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4649"/>
            <a:ext cx="12192000" cy="14478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EE07BCF-9C40-4C33-BC51-C4970B29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9371"/>
            <a:ext cx="2680482" cy="19086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F52AF3E-99E1-4FE3-B70E-0DC0C72C5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525590"/>
            <a:ext cx="11001830" cy="58068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C48C90A-C4BE-42D1-991A-37DC3B66C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3" y="4149502"/>
            <a:ext cx="1354744" cy="21698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83E46581-09EF-4BE9-AB2A-772DB6D95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0702" y="2891890"/>
            <a:ext cx="4384543" cy="34518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9798D05-A4C2-4E27-869E-CED090D3AC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90" y="972458"/>
            <a:ext cx="1089045" cy="19957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733313D-E548-4D51-918C-9EC0A0D0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2233" y="3429000"/>
            <a:ext cx="3679767" cy="36797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FF9837C-D960-4781-B980-4E4F11275D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61" y="5340811"/>
            <a:ext cx="2683774" cy="151718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91F5A62-286C-45C7-BB61-1817AE0031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3" y="0"/>
            <a:ext cx="2793685" cy="38898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5DF36E6-AC5C-47FD-92F8-44361118C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71"/>
            <a:ext cx="2217949" cy="3280229"/>
          </a:xfrm>
          <a:prstGeom prst="rect">
            <a:avLst/>
          </a:prstGeom>
        </p:spPr>
      </p:pic>
      <p:pic>
        <p:nvPicPr>
          <p:cNvPr id="44" name="图片 14">
            <a:extLst>
              <a:ext uri="{FF2B5EF4-FFF2-40B4-BE49-F238E27FC236}">
                <a16:creationId xmlns:a16="http://schemas.microsoft.com/office/drawing/2014/main" xmlns="" id="{77BEEB4E-10AD-45DE-81BE-BEE55DB6F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988"/>
            <a:ext cx="12192000" cy="1447865"/>
          </a:xfrm>
          <a:prstGeom prst="rect">
            <a:avLst/>
          </a:prstGeom>
        </p:spPr>
      </p:pic>
      <p:pic>
        <p:nvPicPr>
          <p:cNvPr id="45" name="图片 12">
            <a:extLst>
              <a:ext uri="{FF2B5EF4-FFF2-40B4-BE49-F238E27FC236}">
                <a16:creationId xmlns:a16="http://schemas.microsoft.com/office/drawing/2014/main" xmlns="" id="{7EE07BCF-9C40-4C33-BC51-C4970B29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7710"/>
            <a:ext cx="2680482" cy="1908629"/>
          </a:xfrm>
          <a:prstGeom prst="rect">
            <a:avLst/>
          </a:prstGeom>
        </p:spPr>
      </p:pic>
      <p:pic>
        <p:nvPicPr>
          <p:cNvPr id="46" name="图片 10">
            <a:extLst>
              <a:ext uri="{FF2B5EF4-FFF2-40B4-BE49-F238E27FC236}">
                <a16:creationId xmlns:a16="http://schemas.microsoft.com/office/drawing/2014/main" xmlns="" id="{8FF9837C-D960-4781-B980-4E4F11275D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61" y="5349150"/>
            <a:ext cx="2683774" cy="1517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 rot="20743106">
            <a:off x="1356266" y="1511550"/>
            <a:ext cx="93007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571500">
                  <a:solidFill>
                    <a:srgbClr val="E7E6E6">
                      <a:lumMod val="10000"/>
                    </a:srgbClr>
                  </a:solidFill>
                </a:ln>
                <a:solidFill>
                  <a:prstClr val="black">
                    <a:alpha val="0"/>
                  </a:prstClr>
                </a:solidFill>
                <a:effectLst>
                  <a:outerShdw blurRad="50800" dist="50800" dir="5400000" sx="1000" sy="1000" algn="ctr" rotWithShape="0">
                    <a:prstClr val="black"/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CHÚC</a:t>
            </a:r>
            <a:r>
              <a:rPr kumimoji="0" lang="vi-VN" sz="8800" b="0" i="0" u="none" strike="noStrike" kern="1200" cap="none" spc="0" normalizeH="0" noProof="0" dirty="0">
                <a:ln w="571500">
                  <a:solidFill>
                    <a:srgbClr val="E7E6E6">
                      <a:lumMod val="10000"/>
                    </a:srgbClr>
                  </a:solidFill>
                </a:ln>
                <a:solidFill>
                  <a:prstClr val="black">
                    <a:alpha val="0"/>
                  </a:prstClr>
                </a:solidFill>
                <a:effectLst>
                  <a:outerShdw blurRad="50800" dist="50800" dir="5400000" sx="1000" sy="1000" algn="ctr" rotWithShape="0">
                    <a:prstClr val="black"/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CÁC EM HỌC TỐT!</a:t>
            </a:r>
            <a:endParaRPr kumimoji="0" lang="en-US" sz="8800" b="0" i="0" u="none" strike="noStrike" kern="1200" cap="none" spc="0" normalizeH="0" baseline="0" noProof="0" dirty="0">
              <a:ln w="571500">
                <a:solidFill>
                  <a:srgbClr val="E7E6E6">
                    <a:lumMod val="10000"/>
                  </a:srgbClr>
                </a:solidFill>
              </a:ln>
              <a:solidFill>
                <a:prstClr val="black">
                  <a:alpha val="0"/>
                </a:prstClr>
              </a:solidFill>
              <a:effectLst>
                <a:outerShdw blurRad="50800" dist="50800" dir="5400000" sx="1000" sy="1000" algn="ctr" rotWithShape="0">
                  <a:prstClr val="black"/>
                </a:outerShdw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 rot="20743106">
            <a:off x="1361636" y="1882611"/>
            <a:ext cx="94687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>
                <a:solidFill>
                  <a:srgbClr val="FFC000">
                    <a:lumMod val="60000"/>
                    <a:lumOff val="40000"/>
                  </a:srgbClr>
                </a:solidFill>
                <a:latin typeface="UTM Guanine" panose="02040603050506020204" pitchFamily="18" charset="0"/>
              </a:rPr>
              <a:t>CHÚC CÁC </a:t>
            </a:r>
            <a:r>
              <a:rPr lang="vi-VN" sz="8800">
                <a:solidFill>
                  <a:srgbClr val="FFC000">
                    <a:lumMod val="60000"/>
                    <a:lumOff val="40000"/>
                  </a:srgbClr>
                </a:solidFill>
                <a:latin typeface="UTM Guanine" panose="02040603050506020204" pitchFamily="18" charset="0"/>
              </a:rPr>
              <a:t>EM HỌC </a:t>
            </a:r>
            <a:r>
              <a:rPr lang="vi-VN" sz="8800" dirty="0">
                <a:solidFill>
                  <a:srgbClr val="FFC000">
                    <a:lumMod val="60000"/>
                    <a:lumOff val="40000"/>
                  </a:srgbClr>
                </a:solidFill>
                <a:latin typeface="UTM Guanine" panose="02040603050506020204" pitchFamily="18" charset="0"/>
              </a:rPr>
              <a:t>TỐT!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75" y="1255478"/>
            <a:ext cx="9638179" cy="5367948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10E3AE9-B983-40FB-B13D-514ED5FFE4B8}"/>
              </a:ext>
            </a:extLst>
          </p:cNvPr>
          <p:cNvSpPr/>
          <p:nvPr/>
        </p:nvSpPr>
        <p:spPr>
          <a:xfrm>
            <a:off x="12029894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030651F-DBCE-45B1-9D0D-3BECCFEAE5CE}"/>
              </a:ext>
            </a:extLst>
          </p:cNvPr>
          <p:cNvSpPr/>
          <p:nvPr/>
        </p:nvSpPr>
        <p:spPr>
          <a:xfrm>
            <a:off x="12015901" y="7774505"/>
            <a:ext cx="528911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29F73D4-DB24-4EC5-8199-C2E0AFCBFEAA}"/>
              </a:ext>
            </a:extLst>
          </p:cNvPr>
          <p:cNvSpPr/>
          <p:nvPr/>
        </p:nvSpPr>
        <p:spPr>
          <a:xfrm>
            <a:off x="11986078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BCEE8B3-E908-4E4A-8509-FBC746980ADE}"/>
              </a:ext>
            </a:extLst>
          </p:cNvPr>
          <p:cNvSpPr/>
          <p:nvPr/>
        </p:nvSpPr>
        <p:spPr>
          <a:xfrm>
            <a:off x="11915976" y="7959315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7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4E7AAA0-F6D8-435E-B6C7-D94615F5D3A8}"/>
              </a:ext>
            </a:extLst>
          </p:cNvPr>
          <p:cNvSpPr/>
          <p:nvPr/>
        </p:nvSpPr>
        <p:spPr>
          <a:xfrm>
            <a:off x="11914645" y="7918183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7A17799-E9D0-4ACA-87BF-0E26E65D3EB7}"/>
              </a:ext>
            </a:extLst>
          </p:cNvPr>
          <p:cNvSpPr/>
          <p:nvPr/>
        </p:nvSpPr>
        <p:spPr>
          <a:xfrm>
            <a:off x="-146987" y="4430243"/>
            <a:ext cx="4741736" cy="2493691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5AB9EF9-8297-483E-95E8-36A7464FBC20}"/>
              </a:ext>
            </a:extLst>
          </p:cNvPr>
          <p:cNvSpPr/>
          <p:nvPr/>
        </p:nvSpPr>
        <p:spPr>
          <a:xfrm>
            <a:off x="4179693" y="-5010"/>
            <a:ext cx="8002959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2361348-A28D-4202-901A-B8ADD24EB391}"/>
              </a:ext>
            </a:extLst>
          </p:cNvPr>
          <p:cNvSpPr/>
          <p:nvPr/>
        </p:nvSpPr>
        <p:spPr>
          <a:xfrm>
            <a:off x="4506224" y="-25422"/>
            <a:ext cx="7701200" cy="4289727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E21A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AF75760-0346-47EE-A017-235C80BE4F3C}"/>
              </a:ext>
            </a:extLst>
          </p:cNvPr>
          <p:cNvGrpSpPr/>
          <p:nvPr/>
        </p:nvGrpSpPr>
        <p:grpSpPr>
          <a:xfrm>
            <a:off x="8092239" y="1294757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684CBE4-1ABC-45D3-BD5F-36183A23E7C7}"/>
              </a:ext>
            </a:extLst>
          </p:cNvPr>
          <p:cNvSpPr/>
          <p:nvPr/>
        </p:nvSpPr>
        <p:spPr>
          <a:xfrm>
            <a:off x="2242349" y="5882105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CDFC961D-6229-4FF7-9440-3F6377F660D1}"/>
              </a:ext>
            </a:extLst>
          </p:cNvPr>
          <p:cNvGrpSpPr/>
          <p:nvPr/>
        </p:nvGrpSpPr>
        <p:grpSpPr>
          <a:xfrm>
            <a:off x="604219" y="4380843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59B93F6C-96E9-4C09-B311-1FBFBADE1349}"/>
              </a:ext>
            </a:extLst>
          </p:cNvPr>
          <p:cNvGrpSpPr/>
          <p:nvPr/>
        </p:nvGrpSpPr>
        <p:grpSpPr>
          <a:xfrm>
            <a:off x="10417763" y="2524697"/>
            <a:ext cx="1568315" cy="1200135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xmlns="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0F852E9D-F504-48AF-8ABD-563CDEDAD2E2}"/>
              </a:ext>
            </a:extLst>
          </p:cNvPr>
          <p:cNvGrpSpPr/>
          <p:nvPr/>
        </p:nvGrpSpPr>
        <p:grpSpPr>
          <a:xfrm>
            <a:off x="4008815" y="6065413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3F75988D-335F-4F8F-90B0-8426935423C9}"/>
              </a:ext>
            </a:extLst>
          </p:cNvPr>
          <p:cNvSpPr/>
          <p:nvPr/>
        </p:nvSpPr>
        <p:spPr>
          <a:xfrm>
            <a:off x="5063602" y="-25423"/>
            <a:ext cx="7112293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9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FD25FE42-B3FD-4490-A0E3-A0D88C43FAD3}"/>
              </a:ext>
            </a:extLst>
          </p:cNvPr>
          <p:cNvGrpSpPr/>
          <p:nvPr/>
        </p:nvGrpSpPr>
        <p:grpSpPr>
          <a:xfrm>
            <a:off x="11012925" y="1763071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ED1070AC-A161-46F3-A1A7-88A7829A1CBE}"/>
              </a:ext>
            </a:extLst>
          </p:cNvPr>
          <p:cNvGrpSpPr/>
          <p:nvPr/>
        </p:nvGrpSpPr>
        <p:grpSpPr>
          <a:xfrm>
            <a:off x="8622687" y="857963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873B6544-824D-4AEB-8FFE-CD3BA622FB72}"/>
              </a:ext>
            </a:extLst>
          </p:cNvPr>
          <p:cNvSpPr/>
          <p:nvPr/>
        </p:nvSpPr>
        <p:spPr>
          <a:xfrm>
            <a:off x="-146988" y="4636717"/>
            <a:ext cx="4326680" cy="2287216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D6339FC0-1AFC-4924-881D-012BF03BE257}"/>
              </a:ext>
            </a:extLst>
          </p:cNvPr>
          <p:cNvGrpSpPr/>
          <p:nvPr/>
        </p:nvGrpSpPr>
        <p:grpSpPr>
          <a:xfrm>
            <a:off x="10657560" y="123305"/>
            <a:ext cx="1108549" cy="2214145"/>
            <a:chOff x="3593299" y="4643761"/>
            <a:chExt cx="1416694" cy="2645252"/>
          </a:xfrm>
        </p:grpSpPr>
        <p:sp>
          <p:nvSpPr>
            <p:cNvPr id="81" name="Freeform: Shape 56">
              <a:extLst>
                <a:ext uri="{FF2B5EF4-FFF2-40B4-BE49-F238E27FC236}">
                  <a16:creationId xmlns:a16="http://schemas.microsoft.com/office/drawing/2014/main" xmlns="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57">
              <a:extLst>
                <a:ext uri="{FF2B5EF4-FFF2-40B4-BE49-F238E27FC236}">
                  <a16:creationId xmlns:a16="http://schemas.microsoft.com/office/drawing/2014/main" xmlns="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58">
              <a:extLst>
                <a:ext uri="{FF2B5EF4-FFF2-40B4-BE49-F238E27FC236}">
                  <a16:creationId xmlns:a16="http://schemas.microsoft.com/office/drawing/2014/main" xmlns="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59">
              <a:extLst>
                <a:ext uri="{FF2B5EF4-FFF2-40B4-BE49-F238E27FC236}">
                  <a16:creationId xmlns:a16="http://schemas.microsoft.com/office/drawing/2014/main" xmlns="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0">
              <a:extLst>
                <a:ext uri="{FF2B5EF4-FFF2-40B4-BE49-F238E27FC236}">
                  <a16:creationId xmlns:a16="http://schemas.microsoft.com/office/drawing/2014/main" xmlns="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1">
              <a:extLst>
                <a:ext uri="{FF2B5EF4-FFF2-40B4-BE49-F238E27FC236}">
                  <a16:creationId xmlns:a16="http://schemas.microsoft.com/office/drawing/2014/main" xmlns="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0" name="Freeform: Shape 62">
              <a:extLst>
                <a:ext uri="{FF2B5EF4-FFF2-40B4-BE49-F238E27FC236}">
                  <a16:creationId xmlns:a16="http://schemas.microsoft.com/office/drawing/2014/main" xmlns="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63">
              <a:extLst>
                <a:ext uri="{FF2B5EF4-FFF2-40B4-BE49-F238E27FC236}">
                  <a16:creationId xmlns:a16="http://schemas.microsoft.com/office/drawing/2014/main" xmlns="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64">
              <a:extLst>
                <a:ext uri="{FF2B5EF4-FFF2-40B4-BE49-F238E27FC236}">
                  <a16:creationId xmlns:a16="http://schemas.microsoft.com/office/drawing/2014/main" xmlns="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65">
              <a:extLst>
                <a:ext uri="{FF2B5EF4-FFF2-40B4-BE49-F238E27FC236}">
                  <a16:creationId xmlns:a16="http://schemas.microsoft.com/office/drawing/2014/main" xmlns="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66">
              <a:extLst>
                <a:ext uri="{FF2B5EF4-FFF2-40B4-BE49-F238E27FC236}">
                  <a16:creationId xmlns:a16="http://schemas.microsoft.com/office/drawing/2014/main" xmlns="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67">
              <a:extLst>
                <a:ext uri="{FF2B5EF4-FFF2-40B4-BE49-F238E27FC236}">
                  <a16:creationId xmlns:a16="http://schemas.microsoft.com/office/drawing/2014/main" xmlns="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68">
              <a:extLst>
                <a:ext uri="{FF2B5EF4-FFF2-40B4-BE49-F238E27FC236}">
                  <a16:creationId xmlns:a16="http://schemas.microsoft.com/office/drawing/2014/main" xmlns="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69">
              <a:extLst>
                <a:ext uri="{FF2B5EF4-FFF2-40B4-BE49-F238E27FC236}">
                  <a16:creationId xmlns:a16="http://schemas.microsoft.com/office/drawing/2014/main" xmlns="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70">
              <a:extLst>
                <a:ext uri="{FF2B5EF4-FFF2-40B4-BE49-F238E27FC236}">
                  <a16:creationId xmlns:a16="http://schemas.microsoft.com/office/drawing/2014/main" xmlns="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71">
              <a:extLst>
                <a:ext uri="{FF2B5EF4-FFF2-40B4-BE49-F238E27FC236}">
                  <a16:creationId xmlns:a16="http://schemas.microsoft.com/office/drawing/2014/main" xmlns="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72">
              <a:extLst>
                <a:ext uri="{FF2B5EF4-FFF2-40B4-BE49-F238E27FC236}">
                  <a16:creationId xmlns:a16="http://schemas.microsoft.com/office/drawing/2014/main" xmlns="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73">
              <a:extLst>
                <a:ext uri="{FF2B5EF4-FFF2-40B4-BE49-F238E27FC236}">
                  <a16:creationId xmlns:a16="http://schemas.microsoft.com/office/drawing/2014/main" xmlns="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74">
              <a:extLst>
                <a:ext uri="{FF2B5EF4-FFF2-40B4-BE49-F238E27FC236}">
                  <a16:creationId xmlns:a16="http://schemas.microsoft.com/office/drawing/2014/main" xmlns="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3577434A-A677-4F93-9791-F5B23A854456}"/>
              </a:ext>
            </a:extLst>
          </p:cNvPr>
          <p:cNvGrpSpPr/>
          <p:nvPr/>
        </p:nvGrpSpPr>
        <p:grpSpPr>
          <a:xfrm rot="11401167">
            <a:off x="5044806" y="-570732"/>
            <a:ext cx="2513143" cy="2078967"/>
            <a:chOff x="-34428" y="5405799"/>
            <a:chExt cx="2513142" cy="2078966"/>
          </a:xfrm>
        </p:grpSpPr>
        <p:sp>
          <p:nvSpPr>
            <p:cNvPr id="117" name="Freeform: Shape 32">
              <a:extLst>
                <a:ext uri="{FF2B5EF4-FFF2-40B4-BE49-F238E27FC236}">
                  <a16:creationId xmlns:a16="http://schemas.microsoft.com/office/drawing/2014/main" xmlns="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33">
              <a:extLst>
                <a:ext uri="{FF2B5EF4-FFF2-40B4-BE49-F238E27FC236}">
                  <a16:creationId xmlns:a16="http://schemas.microsoft.com/office/drawing/2014/main" xmlns="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34">
              <a:extLst>
                <a:ext uri="{FF2B5EF4-FFF2-40B4-BE49-F238E27FC236}">
                  <a16:creationId xmlns:a16="http://schemas.microsoft.com/office/drawing/2014/main" xmlns="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35">
              <a:extLst>
                <a:ext uri="{FF2B5EF4-FFF2-40B4-BE49-F238E27FC236}">
                  <a16:creationId xmlns:a16="http://schemas.microsoft.com/office/drawing/2014/main" xmlns="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36">
              <a:extLst>
                <a:ext uri="{FF2B5EF4-FFF2-40B4-BE49-F238E27FC236}">
                  <a16:creationId xmlns:a16="http://schemas.microsoft.com/office/drawing/2014/main" xmlns="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37">
              <a:extLst>
                <a:ext uri="{FF2B5EF4-FFF2-40B4-BE49-F238E27FC236}">
                  <a16:creationId xmlns:a16="http://schemas.microsoft.com/office/drawing/2014/main" xmlns="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38">
              <a:extLst>
                <a:ext uri="{FF2B5EF4-FFF2-40B4-BE49-F238E27FC236}">
                  <a16:creationId xmlns:a16="http://schemas.microsoft.com/office/drawing/2014/main" xmlns="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39">
              <a:extLst>
                <a:ext uri="{FF2B5EF4-FFF2-40B4-BE49-F238E27FC236}">
                  <a16:creationId xmlns:a16="http://schemas.microsoft.com/office/drawing/2014/main" xmlns="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40">
              <a:extLst>
                <a:ext uri="{FF2B5EF4-FFF2-40B4-BE49-F238E27FC236}">
                  <a16:creationId xmlns:a16="http://schemas.microsoft.com/office/drawing/2014/main" xmlns="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41">
              <a:extLst>
                <a:ext uri="{FF2B5EF4-FFF2-40B4-BE49-F238E27FC236}">
                  <a16:creationId xmlns:a16="http://schemas.microsoft.com/office/drawing/2014/main" xmlns="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42">
              <a:extLst>
                <a:ext uri="{FF2B5EF4-FFF2-40B4-BE49-F238E27FC236}">
                  <a16:creationId xmlns:a16="http://schemas.microsoft.com/office/drawing/2014/main" xmlns="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43">
              <a:extLst>
                <a:ext uri="{FF2B5EF4-FFF2-40B4-BE49-F238E27FC236}">
                  <a16:creationId xmlns:a16="http://schemas.microsoft.com/office/drawing/2014/main" xmlns="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44">
              <a:extLst>
                <a:ext uri="{FF2B5EF4-FFF2-40B4-BE49-F238E27FC236}">
                  <a16:creationId xmlns:a16="http://schemas.microsoft.com/office/drawing/2014/main" xmlns="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45">
              <a:extLst>
                <a:ext uri="{FF2B5EF4-FFF2-40B4-BE49-F238E27FC236}">
                  <a16:creationId xmlns:a16="http://schemas.microsoft.com/office/drawing/2014/main" xmlns="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46">
              <a:extLst>
                <a:ext uri="{FF2B5EF4-FFF2-40B4-BE49-F238E27FC236}">
                  <a16:creationId xmlns:a16="http://schemas.microsoft.com/office/drawing/2014/main" xmlns="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47">
              <a:extLst>
                <a:ext uri="{FF2B5EF4-FFF2-40B4-BE49-F238E27FC236}">
                  <a16:creationId xmlns:a16="http://schemas.microsoft.com/office/drawing/2014/main" xmlns="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48">
              <a:extLst>
                <a:ext uri="{FF2B5EF4-FFF2-40B4-BE49-F238E27FC236}">
                  <a16:creationId xmlns:a16="http://schemas.microsoft.com/office/drawing/2014/main" xmlns="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49">
              <a:extLst>
                <a:ext uri="{FF2B5EF4-FFF2-40B4-BE49-F238E27FC236}">
                  <a16:creationId xmlns:a16="http://schemas.microsoft.com/office/drawing/2014/main" xmlns="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50">
              <a:extLst>
                <a:ext uri="{FF2B5EF4-FFF2-40B4-BE49-F238E27FC236}">
                  <a16:creationId xmlns:a16="http://schemas.microsoft.com/office/drawing/2014/main" xmlns="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81">
              <a:extLst>
                <a:ext uri="{FF2B5EF4-FFF2-40B4-BE49-F238E27FC236}">
                  <a16:creationId xmlns:a16="http://schemas.microsoft.com/office/drawing/2014/main" xmlns="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82">
              <a:extLst>
                <a:ext uri="{FF2B5EF4-FFF2-40B4-BE49-F238E27FC236}">
                  <a16:creationId xmlns:a16="http://schemas.microsoft.com/office/drawing/2014/main" xmlns="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83">
              <a:extLst>
                <a:ext uri="{FF2B5EF4-FFF2-40B4-BE49-F238E27FC236}">
                  <a16:creationId xmlns:a16="http://schemas.microsoft.com/office/drawing/2014/main" xmlns="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84">
              <a:extLst>
                <a:ext uri="{FF2B5EF4-FFF2-40B4-BE49-F238E27FC236}">
                  <a16:creationId xmlns:a16="http://schemas.microsoft.com/office/drawing/2014/main" xmlns="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85">
              <a:extLst>
                <a:ext uri="{FF2B5EF4-FFF2-40B4-BE49-F238E27FC236}">
                  <a16:creationId xmlns:a16="http://schemas.microsoft.com/office/drawing/2014/main" xmlns="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86">
              <a:extLst>
                <a:ext uri="{FF2B5EF4-FFF2-40B4-BE49-F238E27FC236}">
                  <a16:creationId xmlns:a16="http://schemas.microsoft.com/office/drawing/2014/main" xmlns="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2" name="Freeform: Shape 87">
              <a:extLst>
                <a:ext uri="{FF2B5EF4-FFF2-40B4-BE49-F238E27FC236}">
                  <a16:creationId xmlns:a16="http://schemas.microsoft.com/office/drawing/2014/main" xmlns="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3" name="Freeform: Shape 88">
              <a:extLst>
                <a:ext uri="{FF2B5EF4-FFF2-40B4-BE49-F238E27FC236}">
                  <a16:creationId xmlns:a16="http://schemas.microsoft.com/office/drawing/2014/main" xmlns="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4" name="Freeform: Shape 89">
              <a:extLst>
                <a:ext uri="{FF2B5EF4-FFF2-40B4-BE49-F238E27FC236}">
                  <a16:creationId xmlns:a16="http://schemas.microsoft.com/office/drawing/2014/main" xmlns="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5" name="Freeform: Shape 90">
              <a:extLst>
                <a:ext uri="{FF2B5EF4-FFF2-40B4-BE49-F238E27FC236}">
                  <a16:creationId xmlns:a16="http://schemas.microsoft.com/office/drawing/2014/main" xmlns="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6" name="Freeform: Shape 91">
              <a:extLst>
                <a:ext uri="{FF2B5EF4-FFF2-40B4-BE49-F238E27FC236}">
                  <a16:creationId xmlns:a16="http://schemas.microsoft.com/office/drawing/2014/main" xmlns="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7" name="Freeform: Shape 92">
              <a:extLst>
                <a:ext uri="{FF2B5EF4-FFF2-40B4-BE49-F238E27FC236}">
                  <a16:creationId xmlns:a16="http://schemas.microsoft.com/office/drawing/2014/main" xmlns="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8" name="Freeform: Shape 93">
              <a:extLst>
                <a:ext uri="{FF2B5EF4-FFF2-40B4-BE49-F238E27FC236}">
                  <a16:creationId xmlns:a16="http://schemas.microsoft.com/office/drawing/2014/main" xmlns="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9" name="Freeform: Shape 94">
              <a:extLst>
                <a:ext uri="{FF2B5EF4-FFF2-40B4-BE49-F238E27FC236}">
                  <a16:creationId xmlns:a16="http://schemas.microsoft.com/office/drawing/2014/main" xmlns="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0" name="Freeform: Shape 95">
              <a:extLst>
                <a:ext uri="{FF2B5EF4-FFF2-40B4-BE49-F238E27FC236}">
                  <a16:creationId xmlns:a16="http://schemas.microsoft.com/office/drawing/2014/main" xmlns="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1" name="Freeform: Shape 96">
              <a:extLst>
                <a:ext uri="{FF2B5EF4-FFF2-40B4-BE49-F238E27FC236}">
                  <a16:creationId xmlns:a16="http://schemas.microsoft.com/office/drawing/2014/main" xmlns="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2" name="Freeform: Shape 97">
              <a:extLst>
                <a:ext uri="{FF2B5EF4-FFF2-40B4-BE49-F238E27FC236}">
                  <a16:creationId xmlns:a16="http://schemas.microsoft.com/office/drawing/2014/main" xmlns="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3" name="Freeform: Shape 98">
              <a:extLst>
                <a:ext uri="{FF2B5EF4-FFF2-40B4-BE49-F238E27FC236}">
                  <a16:creationId xmlns:a16="http://schemas.microsoft.com/office/drawing/2014/main" xmlns="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4" name="Freeform: Shape 99">
              <a:extLst>
                <a:ext uri="{FF2B5EF4-FFF2-40B4-BE49-F238E27FC236}">
                  <a16:creationId xmlns:a16="http://schemas.microsoft.com/office/drawing/2014/main" xmlns="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5" name="Freeform: Shape 100">
              <a:extLst>
                <a:ext uri="{FF2B5EF4-FFF2-40B4-BE49-F238E27FC236}">
                  <a16:creationId xmlns:a16="http://schemas.microsoft.com/office/drawing/2014/main" xmlns="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6" name="Freeform: Shape 101">
              <a:extLst>
                <a:ext uri="{FF2B5EF4-FFF2-40B4-BE49-F238E27FC236}">
                  <a16:creationId xmlns:a16="http://schemas.microsoft.com/office/drawing/2014/main" xmlns="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7" name="Freeform: Shape 102">
              <a:extLst>
                <a:ext uri="{FF2B5EF4-FFF2-40B4-BE49-F238E27FC236}">
                  <a16:creationId xmlns:a16="http://schemas.microsoft.com/office/drawing/2014/main" xmlns="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8" name="Freeform: Shape 103">
              <a:extLst>
                <a:ext uri="{FF2B5EF4-FFF2-40B4-BE49-F238E27FC236}">
                  <a16:creationId xmlns:a16="http://schemas.microsoft.com/office/drawing/2014/main" xmlns="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3770" l="9904" r="89936">
                        <a14:foregroundMark x1="41534" y1="31470" x2="46166" y2="35623"/>
                        <a14:foregroundMark x1="54473" y1="30351" x2="50799" y2="35463"/>
                        <a14:foregroundMark x1="63259" y1="11821" x2="62141" y2="22684"/>
                        <a14:foregroundMark x1="79233" y1="33387" x2="72684" y2="41054"/>
                        <a14:foregroundMark x1="87061" y1="59744" x2="85144" y2="69808"/>
                        <a14:foregroundMark x1="44888" y1="15335" x2="53994" y2="10224"/>
                        <a14:foregroundMark x1="12460" y1="29233" x2="13099" y2="46645"/>
                        <a14:foregroundMark x1="20288" y1="20128" x2="21565" y2="28435"/>
                        <a14:foregroundMark x1="65815" y1="23163" x2="65655" y2="24760"/>
                        <a14:foregroundMark x1="30192" y1="12460" x2="30511" y2="15335"/>
                        <a14:foregroundMark x1="14377" y1="52556" x2="28435" y2="56070"/>
                        <a14:foregroundMark x1="10863" y1="65016" x2="23962" y2="58466"/>
                        <a14:foregroundMark x1="22204" y1="65176" x2="28435" y2="74920"/>
                        <a14:foregroundMark x1="26358" y1="67252" x2="26677" y2="72045"/>
                        <a14:foregroundMark x1="15655" y1="68530" x2="16933" y2="72204"/>
                        <a14:foregroundMark x1="80032" y1="20288" x2="79712" y2="27316"/>
                        <a14:foregroundMark x1="69968" y1="56550" x2="65335" y2="61022"/>
                        <a14:foregroundMark x1="55272" y1="64537" x2="58466" y2="65335"/>
                        <a14:foregroundMark x1="86262" y1="46805" x2="88019" y2="47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620" y="3806810"/>
            <a:ext cx="3367165" cy="3367165"/>
          </a:xfrm>
          <a:prstGeom prst="rect">
            <a:avLst/>
          </a:prstGeom>
        </p:spPr>
      </p:pic>
      <p:pic>
        <p:nvPicPr>
          <p:cNvPr id="16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7" y="-166548"/>
            <a:ext cx="1689303" cy="16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CDFC961D-6229-4FF7-9440-3F6377F660D1}"/>
              </a:ext>
            </a:extLst>
          </p:cNvPr>
          <p:cNvGrpSpPr/>
          <p:nvPr/>
        </p:nvGrpSpPr>
        <p:grpSpPr>
          <a:xfrm>
            <a:off x="9033596" y="301584"/>
            <a:ext cx="493957" cy="416899"/>
            <a:chOff x="604218" y="4380842"/>
            <a:chExt cx="493957" cy="416899"/>
          </a:xfrm>
        </p:grpSpPr>
        <p:sp>
          <p:nvSpPr>
            <p:cNvPr id="162" name="Freeform: Shape 29">
              <a:extLst>
                <a:ext uri="{FF2B5EF4-FFF2-40B4-BE49-F238E27FC236}">
                  <a16:creationId xmlns:a16="http://schemas.microsoft.com/office/drawing/2014/main" xmlns="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3" name="Freeform: Shape 30">
              <a:extLst>
                <a:ext uri="{FF2B5EF4-FFF2-40B4-BE49-F238E27FC236}">
                  <a16:creationId xmlns:a16="http://schemas.microsoft.com/office/drawing/2014/main" xmlns="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4" name="Freeform: Shape 31">
              <a:extLst>
                <a:ext uri="{FF2B5EF4-FFF2-40B4-BE49-F238E27FC236}">
                  <a16:creationId xmlns:a16="http://schemas.microsoft.com/office/drawing/2014/main" xmlns="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5" name="Freeform: Shape 32">
              <a:extLst>
                <a:ext uri="{FF2B5EF4-FFF2-40B4-BE49-F238E27FC236}">
                  <a16:creationId xmlns:a16="http://schemas.microsoft.com/office/drawing/2014/main" xmlns="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6" name="Freeform: Shape 33">
              <a:extLst>
                <a:ext uri="{FF2B5EF4-FFF2-40B4-BE49-F238E27FC236}">
                  <a16:creationId xmlns:a16="http://schemas.microsoft.com/office/drawing/2014/main" xmlns="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Freeform: Shape 34">
              <a:extLst>
                <a:ext uri="{FF2B5EF4-FFF2-40B4-BE49-F238E27FC236}">
                  <a16:creationId xmlns:a16="http://schemas.microsoft.com/office/drawing/2014/main" xmlns="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CDFC961D-6229-4FF7-9440-3F6377F660D1}"/>
              </a:ext>
            </a:extLst>
          </p:cNvPr>
          <p:cNvGrpSpPr/>
          <p:nvPr/>
        </p:nvGrpSpPr>
        <p:grpSpPr>
          <a:xfrm>
            <a:off x="9155903" y="2441561"/>
            <a:ext cx="493957" cy="416899"/>
            <a:chOff x="604218" y="4380842"/>
            <a:chExt cx="493957" cy="416899"/>
          </a:xfrm>
        </p:grpSpPr>
        <p:sp>
          <p:nvSpPr>
            <p:cNvPr id="169" name="Freeform: Shape 29">
              <a:extLst>
                <a:ext uri="{FF2B5EF4-FFF2-40B4-BE49-F238E27FC236}">
                  <a16:creationId xmlns:a16="http://schemas.microsoft.com/office/drawing/2014/main" xmlns="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Freeform: Shape 30">
              <a:extLst>
                <a:ext uri="{FF2B5EF4-FFF2-40B4-BE49-F238E27FC236}">
                  <a16:creationId xmlns:a16="http://schemas.microsoft.com/office/drawing/2014/main" xmlns="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Freeform: Shape 31">
              <a:extLst>
                <a:ext uri="{FF2B5EF4-FFF2-40B4-BE49-F238E27FC236}">
                  <a16:creationId xmlns:a16="http://schemas.microsoft.com/office/drawing/2014/main" xmlns="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2" name="Freeform: Shape 32">
              <a:extLst>
                <a:ext uri="{FF2B5EF4-FFF2-40B4-BE49-F238E27FC236}">
                  <a16:creationId xmlns:a16="http://schemas.microsoft.com/office/drawing/2014/main" xmlns="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3" name="Freeform: Shape 33">
              <a:extLst>
                <a:ext uri="{FF2B5EF4-FFF2-40B4-BE49-F238E27FC236}">
                  <a16:creationId xmlns:a16="http://schemas.microsoft.com/office/drawing/2014/main" xmlns="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4" name="Freeform: Shape 34">
              <a:extLst>
                <a:ext uri="{FF2B5EF4-FFF2-40B4-BE49-F238E27FC236}">
                  <a16:creationId xmlns:a16="http://schemas.microsoft.com/office/drawing/2014/main" xmlns="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25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F031A0C3-682D-4E38-9D76-0F234F0AF8BF}"/>
              </a:ext>
            </a:extLst>
          </p:cNvPr>
          <p:cNvSpPr/>
          <p:nvPr/>
        </p:nvSpPr>
        <p:spPr>
          <a:xfrm>
            <a:off x="1" y="2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C680AD9-2C4D-4226-B040-01AA1CE72555}"/>
              </a:ext>
            </a:extLst>
          </p:cNvPr>
          <p:cNvGrpSpPr/>
          <p:nvPr/>
        </p:nvGrpSpPr>
        <p:grpSpPr>
          <a:xfrm>
            <a:off x="302575" y="1965169"/>
            <a:ext cx="161663" cy="293067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8455741-B3A9-407A-84B1-627A72B4F610}"/>
              </a:ext>
            </a:extLst>
          </p:cNvPr>
          <p:cNvGrpSpPr/>
          <p:nvPr/>
        </p:nvGrpSpPr>
        <p:grpSpPr>
          <a:xfrm>
            <a:off x="2485805" y="193481"/>
            <a:ext cx="258491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29019E0-7624-42B6-872A-9C827016A951}"/>
              </a:ext>
            </a:extLst>
          </p:cNvPr>
          <p:cNvGrpSpPr/>
          <p:nvPr/>
        </p:nvGrpSpPr>
        <p:grpSpPr>
          <a:xfrm>
            <a:off x="304495" y="624350"/>
            <a:ext cx="1369515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66DFCA1-F6F2-453C-8DDF-4C33200CE4B8}"/>
              </a:ext>
            </a:extLst>
          </p:cNvPr>
          <p:cNvGrpSpPr/>
          <p:nvPr/>
        </p:nvGrpSpPr>
        <p:grpSpPr>
          <a:xfrm>
            <a:off x="772160" y="169854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C656C23-5568-4D69-BA78-07EA6E804807}"/>
              </a:ext>
            </a:extLst>
          </p:cNvPr>
          <p:cNvGrpSpPr/>
          <p:nvPr/>
        </p:nvGrpSpPr>
        <p:grpSpPr>
          <a:xfrm>
            <a:off x="11714075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55C0F091-3570-4EC9-BFE6-151448E136F7}"/>
              </a:ext>
            </a:extLst>
          </p:cNvPr>
          <p:cNvSpPr/>
          <p:nvPr/>
        </p:nvSpPr>
        <p:spPr>
          <a:xfrm>
            <a:off x="8227705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7D481D4D-FB63-40E6-A02C-999B3DBBCD86}"/>
              </a:ext>
            </a:extLst>
          </p:cNvPr>
          <p:cNvSpPr/>
          <p:nvPr/>
        </p:nvSpPr>
        <p:spPr>
          <a:xfrm>
            <a:off x="9040379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5AF7147C-FAAA-4247-AF3D-0EF102BE7C95}"/>
              </a:ext>
            </a:extLst>
          </p:cNvPr>
          <p:cNvGrpSpPr/>
          <p:nvPr/>
        </p:nvGrpSpPr>
        <p:grpSpPr>
          <a:xfrm>
            <a:off x="10960531" y="5247843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-1061015" y="499669"/>
            <a:ext cx="11888360" cy="6735529"/>
            <a:chOff x="-1061015" y="499667"/>
            <a:chExt cx="11888360" cy="6735529"/>
          </a:xfrm>
        </p:grpSpPr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xmlns="" id="{2C575C88-2CF8-419D-8226-909D562BA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943527" y="499667"/>
              <a:ext cx="8883818" cy="609525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75" b="93131" l="9744" r="89776">
                          <a14:foregroundMark x1="41374" y1="24601" x2="43770" y2="27636"/>
                          <a14:foregroundMark x1="55272" y1="24920" x2="53674" y2="29393"/>
                          <a14:foregroundMark x1="44728" y1="30671" x2="50479" y2="30671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1015" y="1613825"/>
              <a:ext cx="5621371" cy="5621371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2582596" y="843730"/>
              <a:ext cx="77506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Sắp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xếp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chữ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cái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dưới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đây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theo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thứ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tự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chữ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cái</a:t>
              </a:r>
              <a:r>
                <a:rPr lang="en-US" sz="3200" b="1" kern="0" dirty="0">
                  <a:solidFill>
                    <a:srgbClr val="262100"/>
                  </a:solidFill>
                  <a:latin typeface="UTM Avo" panose="02040603050506020204" pitchFamily="18" charset="0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567584" y="2028428"/>
            <a:ext cx="2059461" cy="2059461"/>
            <a:chOff x="3613648" y="2333200"/>
            <a:chExt cx="2059461" cy="2059461"/>
          </a:xfrm>
        </p:grpSpPr>
        <p:grpSp>
          <p:nvGrpSpPr>
            <p:cNvPr id="80" name="Group 79"/>
            <p:cNvGrpSpPr/>
            <p:nvPr/>
          </p:nvGrpSpPr>
          <p:grpSpPr>
            <a:xfrm>
              <a:off x="3613648" y="2333200"/>
              <a:ext cx="2059461" cy="2059461"/>
              <a:chOff x="3613648" y="2333200"/>
              <a:chExt cx="2059461" cy="2059461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250" b="95801" l="3223" r="952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3648" y="2333200"/>
                <a:ext cx="2059461" cy="2059461"/>
              </a:xfrm>
              <a:prstGeom prst="rect">
                <a:avLst/>
              </a:prstGeom>
            </p:spPr>
          </p:pic>
          <p:sp>
            <p:nvSpPr>
              <p:cNvPr id="75" name="Flowchart: Connector 74"/>
              <p:cNvSpPr/>
              <p:nvPr/>
            </p:nvSpPr>
            <p:spPr>
              <a:xfrm>
                <a:off x="4219303" y="2899954"/>
                <a:ext cx="822960" cy="90441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62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262105" y="2738057"/>
              <a:ext cx="7514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6600" b="1" kern="0" dirty="0">
                  <a:solidFill>
                    <a:srgbClr val="CC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864780" y="3999298"/>
            <a:ext cx="2059461" cy="2059461"/>
            <a:chOff x="5478341" y="3863071"/>
            <a:chExt cx="2059461" cy="205946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478341" y="3863071"/>
              <a:ext cx="2059461" cy="2059461"/>
              <a:chOff x="5478341" y="3863071"/>
              <a:chExt cx="2059461" cy="2059461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250" b="95801" l="3223" r="952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41" y="3863071"/>
                <a:ext cx="2059461" cy="2059461"/>
              </a:xfrm>
              <a:prstGeom prst="rect">
                <a:avLst/>
              </a:prstGeom>
            </p:spPr>
          </p:pic>
          <p:sp>
            <p:nvSpPr>
              <p:cNvPr id="119" name="Flowchart: Connector 118"/>
              <p:cNvSpPr/>
              <p:nvPr/>
            </p:nvSpPr>
            <p:spPr>
              <a:xfrm>
                <a:off x="6096102" y="4452771"/>
                <a:ext cx="822960" cy="90441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62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6154906" y="4350978"/>
              <a:ext cx="7514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6600" b="1" kern="0" dirty="0">
                  <a:solidFill>
                    <a:srgbClr val="CC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574664" y="1939836"/>
            <a:ext cx="2059461" cy="2059461"/>
            <a:chOff x="6980918" y="1950021"/>
            <a:chExt cx="2059461" cy="2059461"/>
          </a:xfrm>
        </p:grpSpPr>
        <p:grpSp>
          <p:nvGrpSpPr>
            <p:cNvPr id="124" name="Group 123"/>
            <p:cNvGrpSpPr/>
            <p:nvPr/>
          </p:nvGrpSpPr>
          <p:grpSpPr>
            <a:xfrm>
              <a:off x="6980918" y="1950021"/>
              <a:ext cx="2059461" cy="2059461"/>
              <a:chOff x="6980918" y="1950021"/>
              <a:chExt cx="2059461" cy="2059461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250" b="95801" l="3223" r="952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918" y="1950021"/>
                <a:ext cx="2059461" cy="2059461"/>
              </a:xfrm>
              <a:prstGeom prst="rect">
                <a:avLst/>
              </a:prstGeom>
            </p:spPr>
          </p:pic>
          <p:sp>
            <p:nvSpPr>
              <p:cNvPr id="121" name="Flowchart: Connector 120"/>
              <p:cNvSpPr/>
              <p:nvPr/>
            </p:nvSpPr>
            <p:spPr>
              <a:xfrm>
                <a:off x="7599977" y="2551672"/>
                <a:ext cx="822960" cy="90441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62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7671481" y="2376376"/>
              <a:ext cx="7514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6600" b="1" kern="0" dirty="0">
                  <a:solidFill>
                    <a:srgbClr val="CC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473040" y="3804364"/>
            <a:ext cx="2059461" cy="2059461"/>
            <a:chOff x="8473039" y="3804364"/>
            <a:chExt cx="2059461" cy="2059461"/>
          </a:xfrm>
        </p:grpSpPr>
        <p:grpSp>
          <p:nvGrpSpPr>
            <p:cNvPr id="74" name="Group 73"/>
            <p:cNvGrpSpPr/>
            <p:nvPr/>
          </p:nvGrpSpPr>
          <p:grpSpPr>
            <a:xfrm>
              <a:off x="8473039" y="3804364"/>
              <a:ext cx="2059461" cy="2059461"/>
              <a:chOff x="8473039" y="3804364"/>
              <a:chExt cx="2059461" cy="2059461"/>
            </a:xfrm>
          </p:grpSpPr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250" b="95801" l="3223" r="952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3039" y="3804364"/>
                <a:ext cx="2059461" cy="2059461"/>
              </a:xfrm>
              <a:prstGeom prst="rect">
                <a:avLst/>
              </a:prstGeom>
            </p:spPr>
          </p:pic>
          <p:sp>
            <p:nvSpPr>
              <p:cNvPr id="120" name="Flowchart: Connector 119"/>
              <p:cNvSpPr/>
              <p:nvPr/>
            </p:nvSpPr>
            <p:spPr>
              <a:xfrm>
                <a:off x="9069850" y="4406900"/>
                <a:ext cx="822960" cy="90441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62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9105602" y="4249185"/>
              <a:ext cx="7514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6600" b="1" kern="0" dirty="0">
                  <a:solidFill>
                    <a:srgbClr val="CC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664792" y="4060976"/>
            <a:ext cx="2059461" cy="2059461"/>
            <a:chOff x="2425324" y="4204627"/>
            <a:chExt cx="2059461" cy="2059461"/>
          </a:xfrm>
        </p:grpSpPr>
        <p:grpSp>
          <p:nvGrpSpPr>
            <p:cNvPr id="122" name="Group 121"/>
            <p:cNvGrpSpPr/>
            <p:nvPr/>
          </p:nvGrpSpPr>
          <p:grpSpPr>
            <a:xfrm>
              <a:off x="2425324" y="4204627"/>
              <a:ext cx="2059461" cy="2059461"/>
              <a:chOff x="2425324" y="4204627"/>
              <a:chExt cx="2059461" cy="2059461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250" b="95801" l="3223" r="952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5324" y="4204627"/>
                <a:ext cx="2059461" cy="2059461"/>
              </a:xfrm>
              <a:prstGeom prst="rect">
                <a:avLst/>
              </a:prstGeom>
            </p:spPr>
          </p:pic>
          <p:sp>
            <p:nvSpPr>
              <p:cNvPr id="118" name="Flowchart: Connector 117"/>
              <p:cNvSpPr/>
              <p:nvPr/>
            </p:nvSpPr>
            <p:spPr>
              <a:xfrm>
                <a:off x="3043574" y="4821370"/>
                <a:ext cx="822960" cy="90441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62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3037973" y="4706027"/>
              <a:ext cx="7514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6600" b="1" kern="0" dirty="0">
                  <a:solidFill>
                    <a:srgbClr val="CC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ô</a:t>
              </a:r>
            </a:p>
          </p:txBody>
        </p:sp>
      </p:grpSp>
      <p:pic>
        <p:nvPicPr>
          <p:cNvPr id="9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234" y="-171870"/>
            <a:ext cx="1689303" cy="16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131 -0.26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00339 -0.243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219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1898 L 0.14558 -0.014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" y="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00182 0.298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4D63560C-44B1-4FD7-AC4C-CDD5FE7DF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525589"/>
            <a:ext cx="11001830" cy="58068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1ECB48C-D519-46FF-A568-CF7A9C7EA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3D2BAAF-7DD2-463E-B9AE-7F63A31B3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7BEEB4E-10AD-45DE-81BE-BEE55DB6F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4649"/>
            <a:ext cx="12192000" cy="14478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EE07BCF-9C40-4C33-BC51-C4970B29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9371"/>
            <a:ext cx="2680482" cy="19086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F52AF3E-99E1-4FE3-B70E-0DC0C72C5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4" y="520006"/>
            <a:ext cx="11001830" cy="58068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C48C90A-C4BE-42D1-991A-37DC3B66C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4103453"/>
            <a:ext cx="1354744" cy="21698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83E46581-09EF-4BE9-AB2A-772DB6D95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0702" y="2891890"/>
            <a:ext cx="4384543" cy="34518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9798D05-A4C2-4E27-869E-CED090D3AC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90" y="972458"/>
            <a:ext cx="1089045" cy="19957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733313D-E548-4D51-918C-9EC0A0D0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2233" y="3429000"/>
            <a:ext cx="3679767" cy="36797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FF9837C-D960-4781-B980-4E4F11275D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61" y="5340811"/>
            <a:ext cx="2683774" cy="151718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91F5A62-286C-45C7-BB61-1817AE0031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3" y="0"/>
            <a:ext cx="2793685" cy="388982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1B14DDDC-90B7-43AD-9265-D386E0BC2D75}"/>
              </a:ext>
            </a:extLst>
          </p:cNvPr>
          <p:cNvGrpSpPr/>
          <p:nvPr/>
        </p:nvGrpSpPr>
        <p:grpSpPr>
          <a:xfrm>
            <a:off x="2904832" y="1471959"/>
            <a:ext cx="3487487" cy="895016"/>
            <a:chOff x="2928904" y="1012347"/>
            <a:chExt cx="7542704" cy="1624654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xmlns="" id="{DA047385-C60E-4052-9A40-79128FFD6D2B}"/>
                </a:ext>
              </a:extLst>
            </p:cNvPr>
            <p:cNvGrpSpPr/>
            <p:nvPr/>
          </p:nvGrpSpPr>
          <p:grpSpPr>
            <a:xfrm>
              <a:off x="2928904" y="1012347"/>
              <a:ext cx="1700756" cy="1492665"/>
              <a:chOff x="2014912" y="1146847"/>
              <a:chExt cx="2116870" cy="1857867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xmlns="" id="{044C66B2-1877-4303-A3F1-4D7B1863A496}"/>
                  </a:ext>
                </a:extLst>
              </p:cNvPr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gradFill>
                <a:gsLst>
                  <a:gs pos="0">
                    <a:srgbClr val="FF6457"/>
                  </a:gs>
                  <a:gs pos="100000">
                    <a:srgbClr val="FF5447"/>
                  </a:gs>
                </a:gsLst>
                <a:lin ang="5400000" scaled="1"/>
              </a:gra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xmlns="" id="{10006005-1091-4A89-8877-25CCF0872058}"/>
                  </a:ext>
                </a:extLst>
              </p:cNvPr>
              <p:cNvSpPr txBox="1"/>
              <p:nvPr/>
            </p:nvSpPr>
            <p:spPr>
              <a:xfrm>
                <a:off x="2014912" y="1146847"/>
                <a:ext cx="2116870" cy="1857867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T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896916C2-9530-4C41-BB33-026014D9CCBC}"/>
                </a:ext>
              </a:extLst>
            </p:cNvPr>
            <p:cNvGrpSpPr/>
            <p:nvPr/>
          </p:nvGrpSpPr>
          <p:grpSpPr>
            <a:xfrm>
              <a:off x="4507798" y="1038169"/>
              <a:ext cx="1724121" cy="1492665"/>
              <a:chOff x="2108427" y="1173527"/>
              <a:chExt cx="2145952" cy="1857866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404E426B-294E-4578-A2A3-D6C060722FC7}"/>
                  </a:ext>
                </a:extLst>
              </p:cNvPr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chemeClr val="accent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xmlns="" id="{89B7D449-F453-4D0B-AB03-509B60285763}"/>
                  </a:ext>
                </a:extLst>
              </p:cNvPr>
              <p:cNvSpPr txBox="1"/>
              <p:nvPr/>
            </p:nvSpPr>
            <p:spPr>
              <a:xfrm>
                <a:off x="2137509" y="1173527"/>
                <a:ext cx="2116870" cy="1857866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I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FF020CE9-FBBF-4B9F-8427-5791A784E5A9}"/>
                </a:ext>
              </a:extLst>
            </p:cNvPr>
            <p:cNvGrpSpPr/>
            <p:nvPr/>
          </p:nvGrpSpPr>
          <p:grpSpPr>
            <a:xfrm>
              <a:off x="5843893" y="1144334"/>
              <a:ext cx="1700755" cy="1492667"/>
              <a:chOff x="2228732" y="1651440"/>
              <a:chExt cx="2116869" cy="1857868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xmlns="" id="{E6526A6C-B6FD-48B9-8A27-992AFF283A1C}"/>
                  </a:ext>
                </a:extLst>
              </p:cNvPr>
              <p:cNvSpPr/>
              <p:nvPr/>
            </p:nvSpPr>
            <p:spPr>
              <a:xfrm>
                <a:off x="2431237" y="1664865"/>
                <a:ext cx="1562100" cy="1562100"/>
              </a:xfrm>
              <a:prstGeom prst="ellipse">
                <a:avLst/>
              </a:prstGeom>
              <a:solidFill>
                <a:srgbClr val="FF5447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xmlns="" id="{C1A4BC2F-545B-49DE-9352-61E7FEDD6AEE}"/>
                  </a:ext>
                </a:extLst>
              </p:cNvPr>
              <p:cNvSpPr txBox="1"/>
              <p:nvPr/>
            </p:nvSpPr>
            <p:spPr>
              <a:xfrm>
                <a:off x="2228732" y="1651440"/>
                <a:ext cx="2116869" cy="1857868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3200" b="0" noProof="0" dirty="0">
                    <a:solidFill>
                      <a:prstClr val="white"/>
                    </a:solidFill>
                    <a:effectLst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Ế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xmlns="" id="{4960D264-1867-4A4F-9AC3-432D4406180C}"/>
                </a:ext>
              </a:extLst>
            </p:cNvPr>
            <p:cNvGrpSpPr/>
            <p:nvPr/>
          </p:nvGrpSpPr>
          <p:grpSpPr>
            <a:xfrm>
              <a:off x="8770852" y="1105251"/>
              <a:ext cx="1700756" cy="1492667"/>
              <a:chOff x="1969682" y="1220887"/>
              <a:chExt cx="2116870" cy="1857867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xmlns="" id="{ABB82177-BD1F-4402-9761-090F45D4D55E}"/>
                  </a:ext>
                </a:extLst>
              </p:cNvPr>
              <p:cNvSpPr/>
              <p:nvPr/>
            </p:nvSpPr>
            <p:spPr>
              <a:xfrm>
                <a:off x="2259237" y="1358885"/>
                <a:ext cx="1562100" cy="1562099"/>
              </a:xfrm>
              <a:prstGeom prst="ellipse">
                <a:avLst/>
              </a:prstGeom>
              <a:gradFill>
                <a:gsLst>
                  <a:gs pos="0">
                    <a:srgbClr val="FF6457"/>
                  </a:gs>
                  <a:gs pos="100000">
                    <a:srgbClr val="FF5447"/>
                  </a:gs>
                </a:gsLst>
                <a:lin ang="5400000" scaled="1"/>
              </a:gra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xmlns="" id="{53456B70-5571-445A-89C5-B8E9BE32BC0A}"/>
                  </a:ext>
                </a:extLst>
              </p:cNvPr>
              <p:cNvSpPr txBox="1"/>
              <p:nvPr/>
            </p:nvSpPr>
            <p:spPr>
              <a:xfrm>
                <a:off x="1969682" y="1220887"/>
                <a:ext cx="2116870" cy="1857867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G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0F69C320-5791-42C2-9E4B-A25055CA6770}"/>
                </a:ext>
              </a:extLst>
            </p:cNvPr>
            <p:cNvGrpSpPr/>
            <p:nvPr/>
          </p:nvGrpSpPr>
          <p:grpSpPr>
            <a:xfrm>
              <a:off x="7385497" y="1052973"/>
              <a:ext cx="1700756" cy="1492665"/>
              <a:chOff x="2095177" y="1191952"/>
              <a:chExt cx="2116870" cy="1857866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AF6D3A43-D894-4353-882F-BB331FE2C570}"/>
                  </a:ext>
                </a:extLst>
              </p:cNvPr>
              <p:cNvSpPr/>
              <p:nvPr/>
            </p:nvSpPr>
            <p:spPr>
              <a:xfrm>
                <a:off x="2285194" y="1337313"/>
                <a:ext cx="1562100" cy="1562100"/>
              </a:xfrm>
              <a:prstGeom prst="ellipse">
                <a:avLst/>
              </a:prstGeom>
              <a:solidFill>
                <a:schemeClr val="accent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xmlns="" id="{3106EB68-6758-4127-A8BE-87A97FDA5EC8}"/>
                  </a:ext>
                </a:extLst>
              </p:cNvPr>
              <p:cNvSpPr txBox="1"/>
              <p:nvPr/>
            </p:nvSpPr>
            <p:spPr>
              <a:xfrm>
                <a:off x="2095177" y="1191952"/>
                <a:ext cx="2116870" cy="1857866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N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5DF36E6-AC5C-47FD-92F8-44361118C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71"/>
            <a:ext cx="2217949" cy="3280229"/>
          </a:xfrm>
          <a:prstGeom prst="rect">
            <a:avLst/>
          </a:prstGeom>
        </p:spPr>
      </p:pic>
      <p:grpSp>
        <p:nvGrpSpPr>
          <p:cNvPr id="44" name="组合 52">
            <a:extLst>
              <a:ext uri="{FF2B5EF4-FFF2-40B4-BE49-F238E27FC236}">
                <a16:creationId xmlns:a16="http://schemas.microsoft.com/office/drawing/2014/main" xmlns="" id="{1B14DDDC-90B7-43AD-9265-D386E0BC2D75}"/>
              </a:ext>
            </a:extLst>
          </p:cNvPr>
          <p:cNvGrpSpPr/>
          <p:nvPr/>
        </p:nvGrpSpPr>
        <p:grpSpPr>
          <a:xfrm>
            <a:off x="6599649" y="1484126"/>
            <a:ext cx="2914839" cy="861127"/>
            <a:chOff x="2826113" y="1009827"/>
            <a:chExt cx="6304187" cy="1563135"/>
          </a:xfrm>
        </p:grpSpPr>
        <p:grpSp>
          <p:nvGrpSpPr>
            <p:cNvPr id="45" name="组合 28">
              <a:extLst>
                <a:ext uri="{FF2B5EF4-FFF2-40B4-BE49-F238E27FC236}">
                  <a16:creationId xmlns:a16="http://schemas.microsoft.com/office/drawing/2014/main" xmlns="" id="{DA047385-C60E-4052-9A40-79128FFD6D2B}"/>
                </a:ext>
              </a:extLst>
            </p:cNvPr>
            <p:cNvGrpSpPr/>
            <p:nvPr/>
          </p:nvGrpSpPr>
          <p:grpSpPr>
            <a:xfrm>
              <a:off x="2826113" y="1044861"/>
              <a:ext cx="1700756" cy="1492665"/>
              <a:chOff x="1886972" y="1187316"/>
              <a:chExt cx="2116870" cy="1857867"/>
            </a:xfrm>
          </p:grpSpPr>
          <p:sp>
            <p:nvSpPr>
              <p:cNvPr id="73" name="椭圆 29">
                <a:extLst>
                  <a:ext uri="{FF2B5EF4-FFF2-40B4-BE49-F238E27FC236}">
                    <a16:creationId xmlns:a16="http://schemas.microsoft.com/office/drawing/2014/main" xmlns="" id="{044C66B2-1877-4303-A3F1-4D7B1863A496}"/>
                  </a:ext>
                </a:extLst>
              </p:cNvPr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gradFill>
                <a:gsLst>
                  <a:gs pos="0">
                    <a:srgbClr val="FF6457"/>
                  </a:gs>
                  <a:gs pos="100000">
                    <a:srgbClr val="FF5447"/>
                  </a:gs>
                </a:gsLst>
                <a:lin ang="5400000" scaled="1"/>
              </a:gra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74" name="文本框 30">
                <a:extLst>
                  <a:ext uri="{FF2B5EF4-FFF2-40B4-BE49-F238E27FC236}">
                    <a16:creationId xmlns:a16="http://schemas.microsoft.com/office/drawing/2014/main" xmlns="" id="{10006005-1091-4A89-8877-25CCF0872058}"/>
                  </a:ext>
                </a:extLst>
              </p:cNvPr>
              <p:cNvSpPr txBox="1"/>
              <p:nvPr/>
            </p:nvSpPr>
            <p:spPr>
              <a:xfrm>
                <a:off x="1886972" y="1187316"/>
                <a:ext cx="2116870" cy="1857867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V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46" name="组合 37">
              <a:extLst>
                <a:ext uri="{FF2B5EF4-FFF2-40B4-BE49-F238E27FC236}">
                  <a16:creationId xmlns:a16="http://schemas.microsoft.com/office/drawing/2014/main" xmlns="" id="{896916C2-9530-4C41-BB33-026014D9CCBC}"/>
                </a:ext>
              </a:extLst>
            </p:cNvPr>
            <p:cNvGrpSpPr/>
            <p:nvPr/>
          </p:nvGrpSpPr>
          <p:grpSpPr>
            <a:xfrm>
              <a:off x="4507798" y="1009827"/>
              <a:ext cx="1714700" cy="1492665"/>
              <a:chOff x="2108427" y="1138250"/>
              <a:chExt cx="2134226" cy="1857866"/>
            </a:xfrm>
          </p:grpSpPr>
          <p:sp>
            <p:nvSpPr>
              <p:cNvPr id="71" name="椭圆 38">
                <a:extLst>
                  <a:ext uri="{FF2B5EF4-FFF2-40B4-BE49-F238E27FC236}">
                    <a16:creationId xmlns:a16="http://schemas.microsoft.com/office/drawing/2014/main" xmlns="" id="{404E426B-294E-4578-A2A3-D6C060722FC7}"/>
                  </a:ext>
                </a:extLst>
              </p:cNvPr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chemeClr val="accent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72" name="文本框 39">
                <a:extLst>
                  <a:ext uri="{FF2B5EF4-FFF2-40B4-BE49-F238E27FC236}">
                    <a16:creationId xmlns:a16="http://schemas.microsoft.com/office/drawing/2014/main" xmlns="" id="{89B7D449-F453-4D0B-AB03-509B60285763}"/>
                  </a:ext>
                </a:extLst>
              </p:cNvPr>
              <p:cNvSpPr txBox="1"/>
              <p:nvPr/>
            </p:nvSpPr>
            <p:spPr>
              <a:xfrm>
                <a:off x="2125783" y="1138250"/>
                <a:ext cx="2116870" cy="1857866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I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54" name="组合 40">
              <a:extLst>
                <a:ext uri="{FF2B5EF4-FFF2-40B4-BE49-F238E27FC236}">
                  <a16:creationId xmlns:a16="http://schemas.microsoft.com/office/drawing/2014/main" xmlns="" id="{FF020CE9-FBBF-4B9F-8427-5791A784E5A9}"/>
                </a:ext>
              </a:extLst>
            </p:cNvPr>
            <p:cNvGrpSpPr/>
            <p:nvPr/>
          </p:nvGrpSpPr>
          <p:grpSpPr>
            <a:xfrm>
              <a:off x="5828338" y="1080295"/>
              <a:ext cx="1700755" cy="1492667"/>
              <a:chOff x="2209371" y="1571732"/>
              <a:chExt cx="2116869" cy="1857868"/>
            </a:xfrm>
          </p:grpSpPr>
          <p:sp>
            <p:nvSpPr>
              <p:cNvPr id="69" name="椭圆 41">
                <a:extLst>
                  <a:ext uri="{FF2B5EF4-FFF2-40B4-BE49-F238E27FC236}">
                    <a16:creationId xmlns:a16="http://schemas.microsoft.com/office/drawing/2014/main" xmlns="" id="{E6526A6C-B6FD-48B9-8A27-992AFF283A1C}"/>
                  </a:ext>
                </a:extLst>
              </p:cNvPr>
              <p:cNvSpPr/>
              <p:nvPr/>
            </p:nvSpPr>
            <p:spPr>
              <a:xfrm>
                <a:off x="2431237" y="1664865"/>
                <a:ext cx="1562100" cy="1562100"/>
              </a:xfrm>
              <a:prstGeom prst="ellipse">
                <a:avLst/>
              </a:prstGeom>
              <a:solidFill>
                <a:srgbClr val="FF5447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70" name="文本框 42">
                <a:extLst>
                  <a:ext uri="{FF2B5EF4-FFF2-40B4-BE49-F238E27FC236}">
                    <a16:creationId xmlns:a16="http://schemas.microsoft.com/office/drawing/2014/main" xmlns="" id="{C1A4BC2F-545B-49DE-9352-61E7FEDD6AEE}"/>
                  </a:ext>
                </a:extLst>
              </p:cNvPr>
              <p:cNvSpPr txBox="1"/>
              <p:nvPr/>
            </p:nvSpPr>
            <p:spPr>
              <a:xfrm>
                <a:off x="2209371" y="1571732"/>
                <a:ext cx="2116869" cy="1857868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3200" b="0" noProof="0" dirty="0">
                    <a:solidFill>
                      <a:prstClr val="white"/>
                    </a:solidFill>
                    <a:effectLst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Ệ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  <p:grpSp>
          <p:nvGrpSpPr>
            <p:cNvPr id="64" name="组合 49">
              <a:extLst>
                <a:ext uri="{FF2B5EF4-FFF2-40B4-BE49-F238E27FC236}">
                  <a16:creationId xmlns:a16="http://schemas.microsoft.com/office/drawing/2014/main" xmlns="" id="{0F69C320-5791-42C2-9E4B-A25055CA6770}"/>
                </a:ext>
              </a:extLst>
            </p:cNvPr>
            <p:cNvGrpSpPr/>
            <p:nvPr/>
          </p:nvGrpSpPr>
          <p:grpSpPr>
            <a:xfrm>
              <a:off x="7429544" y="1030838"/>
              <a:ext cx="1700756" cy="1492665"/>
              <a:chOff x="2150002" y="1164401"/>
              <a:chExt cx="2116870" cy="1857866"/>
            </a:xfrm>
          </p:grpSpPr>
          <p:sp>
            <p:nvSpPr>
              <p:cNvPr id="65" name="椭圆 50">
                <a:extLst>
                  <a:ext uri="{FF2B5EF4-FFF2-40B4-BE49-F238E27FC236}">
                    <a16:creationId xmlns:a16="http://schemas.microsoft.com/office/drawing/2014/main" xmlns="" id="{AF6D3A43-D894-4353-882F-BB331FE2C570}"/>
                  </a:ext>
                </a:extLst>
              </p:cNvPr>
              <p:cNvSpPr/>
              <p:nvPr/>
            </p:nvSpPr>
            <p:spPr>
              <a:xfrm>
                <a:off x="2286691" y="1311495"/>
                <a:ext cx="1562100" cy="1562099"/>
              </a:xfrm>
              <a:prstGeom prst="ellipse">
                <a:avLst/>
              </a:prstGeom>
              <a:solidFill>
                <a:schemeClr val="accent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</a:endParaRPr>
              </a:p>
            </p:txBody>
          </p:sp>
          <p:sp>
            <p:nvSpPr>
              <p:cNvPr id="66" name="文本框 51">
                <a:extLst>
                  <a:ext uri="{FF2B5EF4-FFF2-40B4-BE49-F238E27FC236}">
                    <a16:creationId xmlns:a16="http://schemas.microsoft.com/office/drawing/2014/main" xmlns="" id="{3106EB68-6758-4127-A8BE-87A97FDA5EC8}"/>
                  </a:ext>
                </a:extLst>
              </p:cNvPr>
              <p:cNvSpPr txBox="1"/>
              <p:nvPr/>
            </p:nvSpPr>
            <p:spPr>
              <a:xfrm>
                <a:off x="2150002" y="1164401"/>
                <a:ext cx="2116870" cy="1857866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200" b="0" i="0" u="none" strike="noStrike" kern="1200" cap="none" spc="-1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Bold" panose="00000800000000000000" pitchFamily="2" charset="0"/>
                    <a:ea typeface="汉仪字研卡通W" panose="00020600040101010101" pitchFamily="18" charset="-122"/>
                    <a:sym typeface="+mn-lt"/>
                  </a:rPr>
                  <a:t>T</a:t>
                </a:r>
                <a:endParaRPr kumimoji="0" lang="zh-CN" alt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Bold" panose="00000800000000000000" pitchFamily="2" charset="0"/>
                  <a:ea typeface="汉仪字研卡通W" panose="00020600040101010101" pitchFamily="18" charset="-122"/>
                  <a:sym typeface="+mn-lt"/>
                </a:endParaRPr>
              </a:p>
            </p:txBody>
          </p:sp>
        </p:grpSp>
      </p:grpSp>
      <p:sp>
        <p:nvSpPr>
          <p:cNvPr id="75" name="Google Shape;266;p25"/>
          <p:cNvSpPr txBox="1">
            <a:spLocks/>
          </p:cNvSpPr>
          <p:nvPr/>
        </p:nvSpPr>
        <p:spPr>
          <a:xfrm>
            <a:off x="4139962" y="2485055"/>
            <a:ext cx="3634500" cy="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tả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76" name="Google Shape;266;p25">
            <a:extLst>
              <a:ext uri="{FF2B5EF4-FFF2-40B4-BE49-F238E27FC236}">
                <a16:creationId xmlns:a16="http://schemas.microsoft.com/office/drawing/2014/main" xmlns="" id="{E5086E45-72BB-4204-BCF8-EBC7E5E8CC75}"/>
              </a:ext>
            </a:extLst>
          </p:cNvPr>
          <p:cNvSpPr txBox="1">
            <a:spLocks/>
          </p:cNvSpPr>
          <p:nvPr/>
        </p:nvSpPr>
        <p:spPr>
          <a:xfrm>
            <a:off x="1412464" y="2892546"/>
            <a:ext cx="36345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/>
            <a:r>
              <a:rPr lang="en-US" sz="4400" b="1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Spring" panose="02040603050506020204" pitchFamily="18" charset="0"/>
              </a:rPr>
              <a:t>Nghe</a:t>
            </a:r>
            <a:r>
              <a:rPr lang="en-US" sz="4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Spring" panose="02040603050506020204" pitchFamily="18" charset="0"/>
              </a:rPr>
              <a:t> – </a:t>
            </a:r>
            <a:r>
              <a:rPr lang="en-US" sz="4400" b="1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Spring" panose="02040603050506020204" pitchFamily="18" charset="0"/>
              </a:rPr>
              <a:t>viết</a:t>
            </a:r>
            <a:endParaRPr lang="en-US" sz="4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Spring" panose="02040603050506020204" pitchFamily="18" charset="0"/>
            </a:endParaRPr>
          </a:p>
        </p:txBody>
      </p:sp>
      <p:sp>
        <p:nvSpPr>
          <p:cNvPr id="85" name="Google Shape;265;p25"/>
          <p:cNvSpPr txBox="1">
            <a:spLocks/>
          </p:cNvSpPr>
          <p:nvPr/>
        </p:nvSpPr>
        <p:spPr>
          <a:xfrm>
            <a:off x="2172098" y="4657952"/>
            <a:ext cx="6409930" cy="250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Joti One"/>
              <a:buNone/>
              <a:defRPr sz="63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vi-VN" sz="102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GIỜ HỌC</a:t>
            </a:r>
          </a:p>
        </p:txBody>
      </p:sp>
      <p:sp>
        <p:nvSpPr>
          <p:cNvPr id="86" name="Google Shape;265;p25">
            <a:extLst>
              <a:ext uri="{FF2B5EF4-FFF2-40B4-BE49-F238E27FC236}">
                <a16:creationId xmlns:a16="http://schemas.microsoft.com/office/drawing/2014/main" xmlns="" id="{BA3A8FEE-E83F-418A-89BE-1300D3AF023D}"/>
              </a:ext>
            </a:extLst>
          </p:cNvPr>
          <p:cNvSpPr txBox="1">
            <a:spLocks/>
          </p:cNvSpPr>
          <p:nvPr/>
        </p:nvSpPr>
        <p:spPr>
          <a:xfrm>
            <a:off x="2165270" y="4673618"/>
            <a:ext cx="6405345" cy="253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Joti One"/>
              <a:buNone/>
              <a:defRPr sz="63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ti One"/>
              <a:buNone/>
              <a:defRPr sz="33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vi-VN" sz="1028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GIỜ HỌC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683" y="5473121"/>
            <a:ext cx="736580" cy="12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  <p:bldP spid="76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F4094E-F606-4292-AE93-233D7877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0BA06B23-6949-45C9-A5D6-C4C6ABA55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219" y="713244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>
              <a:defRPr/>
            </a:pP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ngày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0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26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tháng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9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0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2024</a:t>
            </a:r>
            <a:endParaRPr lang="en-US" altLang="en-US" sz="3000" dirty="0">
              <a:solidFill>
                <a:srgbClr val="660066"/>
              </a:solidFill>
              <a:latin typeface="HP001 4 hàng" panose="020B06030503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D18DC5B4-0DEE-4485-8D77-99EE9EFF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943" y="1318200"/>
            <a:ext cx="5133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>
              <a:defRPr/>
            </a:pPr>
            <a:r>
              <a:rPr lang="en-US" altLang="en-US" sz="3000" b="1" kern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Tiếng Việt</a:t>
            </a:r>
            <a:endParaRPr lang="en-US" altLang="en-US" sz="3000" dirty="0">
              <a:solidFill>
                <a:srgbClr val="660066"/>
              </a:solidFill>
              <a:latin typeface="HP001 4 hàng" panose="020B06030503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8E3AD018-65DD-49B2-A3A3-D320669A9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525" y="1914014"/>
            <a:ext cx="67989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>
              <a:defRPr/>
            </a:pP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Nghe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giờ</a:t>
            </a:r>
            <a:r>
              <a:rPr lang="en-US" altLang="en-US" sz="3000" b="1" dirty="0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000" b="1" dirty="0" err="1">
                <a:solidFill>
                  <a:srgbClr val="660066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altLang="en-US" sz="3000" b="1" dirty="0">
              <a:solidFill>
                <a:srgbClr val="660066"/>
              </a:solidFill>
              <a:latin typeface="HP001 4 hàng" panose="020B06030503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72E927F-FA91-44BF-A9FE-A4FC88516447}"/>
              </a:ext>
            </a:extLst>
          </p:cNvPr>
          <p:cNvSpPr/>
          <p:nvPr/>
        </p:nvSpPr>
        <p:spPr>
          <a:xfrm>
            <a:off x="7761130" y="4353311"/>
            <a:ext cx="2461679" cy="139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32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28</a:t>
            </a:r>
          </a:p>
        </p:txBody>
      </p:sp>
    </p:spTree>
    <p:extLst>
      <p:ext uri="{BB962C8B-B14F-4D97-AF65-F5344CB8AC3E}">
        <p14:creationId xmlns:p14="http://schemas.microsoft.com/office/powerpoint/2010/main" val="28319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549" y="1825338"/>
            <a:ext cx="732295" cy="73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275" y="3445776"/>
            <a:ext cx="756360" cy="77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503" y="5040896"/>
            <a:ext cx="765883" cy="72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2847" y="-542548"/>
            <a:ext cx="2150887" cy="2049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3"/>
          <p:cNvGrpSpPr/>
          <p:nvPr/>
        </p:nvGrpSpPr>
        <p:grpSpPr>
          <a:xfrm rot="-5400000">
            <a:off x="5114615" y="-2570852"/>
            <a:ext cx="1692975" cy="6834675"/>
            <a:chOff x="1728150" y="1599267"/>
            <a:chExt cx="792228" cy="3547865"/>
          </a:xfrm>
        </p:grpSpPr>
        <p:sp>
          <p:nvSpPr>
            <p:cNvPr id="124" name="Google Shape;124;p3"/>
            <p:cNvSpPr/>
            <p:nvPr/>
          </p:nvSpPr>
          <p:spPr>
            <a:xfrm>
              <a:off x="1728150" y="2103411"/>
              <a:ext cx="792228" cy="2539575"/>
            </a:xfrm>
            <a:custGeom>
              <a:avLst/>
              <a:gdLst/>
              <a:ahLst/>
              <a:cxnLst/>
              <a:rect l="l" t="t" r="r" b="b"/>
              <a:pathLst>
                <a:path w="21600" h="24304" extrusionOk="0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5403274">
              <a:off x="350331" y="3236386"/>
              <a:ext cx="3547865" cy="27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YÊU CẦU CẦN ĐẠT</a:t>
              </a:r>
              <a:endParaRPr sz="3200" b="1" ker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27" name="Google Shape;127;p3"/>
          <p:cNvSpPr txBox="1"/>
          <p:nvPr/>
        </p:nvSpPr>
        <p:spPr>
          <a:xfrm>
            <a:off x="1880385" y="1883059"/>
            <a:ext cx="100618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3200"/>
            </a:pP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tả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đoạn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800" kern="0" dirty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sz="2800" i="1" kern="0" dirty="0">
              <a:solidFill>
                <a:srgbClr val="060B1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987435" y="5263749"/>
            <a:ext cx="101190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3200"/>
            </a:pPr>
            <a:r>
              <a:rPr lang="en-US" sz="2800" kern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 đúng các bài tập chính tả</a:t>
            </a:r>
            <a:r>
              <a:rPr lang="en-US" sz="2800" kern="0">
                <a:solidFill>
                  <a:srgbClr val="060B1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Arial"/>
              </a:rPr>
              <a:t>Ghi nhớ được chữ cái và tên chữ cái trong bảng chữ cái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buSzPts val="3200"/>
            </a:pPr>
            <a:endParaRPr sz="2800" kern="0">
              <a:solidFill>
                <a:srgbClr val="060B14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2" name="Google Shape;128;p3"/>
          <p:cNvSpPr txBox="1"/>
          <p:nvPr/>
        </p:nvSpPr>
        <p:spPr>
          <a:xfrm>
            <a:off x="1987435" y="3476260"/>
            <a:ext cx="98159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3200"/>
            </a:pPr>
            <a:r>
              <a:rPr lang="en-US" sz="2800" kern="0">
                <a:solidFill>
                  <a:srgbClr val="060B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Trình bày đúng đoạn văn, biết viết hoa các chữ cái sau dấu chấm.</a:t>
            </a:r>
            <a:endParaRPr sz="2800" kern="0">
              <a:solidFill>
                <a:srgbClr val="060B1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43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762DA1A-7FFF-4FA6-B57E-E438DF463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104553-10C4-4B76-AE24-E8453CBC6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46E4313-A45F-49BA-8D90-B98BEE2A7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5" y="548640"/>
            <a:ext cx="10580098" cy="56967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406AFF9-8106-47B3-806E-56604C5D9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1" y="2823222"/>
            <a:ext cx="4526466" cy="32326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414F70B-C28C-4BDC-821B-22586D5B92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" y="414779"/>
            <a:ext cx="2217949" cy="32802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BF2B63-0F63-490E-85C4-AEE758933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0" y="548640"/>
            <a:ext cx="4571970" cy="3599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EB6B690-2B83-485A-AE9F-245D512807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9" y="0"/>
            <a:ext cx="1982113" cy="275982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FA4914C8-075B-4B9A-BF4E-FFED1E1CDB4E}"/>
              </a:ext>
            </a:extLst>
          </p:cNvPr>
          <p:cNvSpPr txBox="1"/>
          <p:nvPr/>
        </p:nvSpPr>
        <p:spPr>
          <a:xfrm>
            <a:off x="3815430" y="1792551"/>
            <a:ext cx="1358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000" b="1" spc="-150">
                <a:solidFill>
                  <a:srgbClr val="FF5447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ea typeface="汉仪字研卡通W" panose="00020600040101010101" pitchFamily="18" charset="-122"/>
                <a:sym typeface="+mn-lt"/>
              </a:rPr>
              <a:t>01</a:t>
            </a:r>
            <a:endParaRPr kumimoji="0" lang="zh-CN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FF5447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ea typeface="汉仪字研卡通W" panose="00020600040101010101" pitchFamily="18" charset="-122"/>
              <a:sym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CAF691BF-A51B-4A90-BCD6-BD346500884C}"/>
              </a:ext>
            </a:extLst>
          </p:cNvPr>
          <p:cNvCxnSpPr>
            <a:cxnSpLocks/>
          </p:cNvCxnSpPr>
          <p:nvPr/>
        </p:nvCxnSpPr>
        <p:spPr>
          <a:xfrm>
            <a:off x="2217881" y="4774198"/>
            <a:ext cx="4690919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051394" y="1393794"/>
            <a:ext cx="2334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t>https://www.ypppt.com/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4" name="Google Shape;897;p31"/>
          <p:cNvSpPr txBox="1">
            <a:spLocks/>
          </p:cNvSpPr>
          <p:nvPr/>
        </p:nvSpPr>
        <p:spPr>
          <a:xfrm>
            <a:off x="1479197" y="2269213"/>
            <a:ext cx="6367800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zh-CN" sz="8800" dirty="0">
                <a:solidFill>
                  <a:srgbClr val="C00000"/>
                </a:solidFill>
                <a:latin typeface="UTM Pierre" panose="02040603050506020204" pitchFamily="18" charset="0"/>
                <a:ea typeface="字魂27号-布丁体" panose="00000500000000000000" pitchFamily="2" charset="-122"/>
              </a:rPr>
              <a:t>Tìm hiểu bài</a:t>
            </a:r>
            <a:endParaRPr lang="en-US" altLang="zh-CN" sz="8800" dirty="0">
              <a:solidFill>
                <a:srgbClr val="C00000"/>
              </a:solidFill>
              <a:latin typeface="UTM Pierre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63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DC6285-85DA-4D3D-BE0D-EA898FEBF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845" y="-596765"/>
            <a:ext cx="14940888" cy="92809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D263177-4550-4BBF-8ED6-AEB036AF1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802" y="1442670"/>
            <a:ext cx="4309241" cy="4847896"/>
          </a:xfrm>
          <a:prstGeom prst="rect">
            <a:avLst/>
          </a:prstGeom>
        </p:spPr>
      </p:pic>
      <p:grpSp>
        <p:nvGrpSpPr>
          <p:cNvPr id="5" name="Google Shape;757;p30"/>
          <p:cNvGrpSpPr/>
          <p:nvPr/>
        </p:nvGrpSpPr>
        <p:grpSpPr>
          <a:xfrm>
            <a:off x="2549169" y="599665"/>
            <a:ext cx="3625522" cy="933481"/>
            <a:chOff x="10503299" y="726775"/>
            <a:chExt cx="2903265" cy="991830"/>
          </a:xfrm>
        </p:grpSpPr>
        <p:sp>
          <p:nvSpPr>
            <p:cNvPr id="7" name="Google Shape;759;p30"/>
            <p:cNvSpPr/>
            <p:nvPr/>
          </p:nvSpPr>
          <p:spPr>
            <a:xfrm>
              <a:off x="10503299" y="726775"/>
              <a:ext cx="2903265" cy="991830"/>
            </a:xfrm>
            <a:custGeom>
              <a:avLst/>
              <a:gdLst/>
              <a:ahLst/>
              <a:cxnLst/>
              <a:rect l="l" t="t" r="r" b="b"/>
              <a:pathLst>
                <a:path w="52698" h="18003" extrusionOk="0">
                  <a:moveTo>
                    <a:pt x="1632" y="1"/>
                  </a:moveTo>
                  <a:cubicBezTo>
                    <a:pt x="727" y="1"/>
                    <a:pt x="1" y="727"/>
                    <a:pt x="1" y="1632"/>
                  </a:cubicBezTo>
                  <a:lnTo>
                    <a:pt x="1" y="1763"/>
                  </a:lnTo>
                  <a:lnTo>
                    <a:pt x="1" y="15038"/>
                  </a:lnTo>
                  <a:lnTo>
                    <a:pt x="1" y="17765"/>
                  </a:lnTo>
                  <a:cubicBezTo>
                    <a:pt x="370" y="17515"/>
                    <a:pt x="727" y="17205"/>
                    <a:pt x="1382" y="17205"/>
                  </a:cubicBezTo>
                  <a:cubicBezTo>
                    <a:pt x="2632" y="17205"/>
                    <a:pt x="2632" y="18003"/>
                    <a:pt x="3870" y="18003"/>
                  </a:cubicBezTo>
                  <a:cubicBezTo>
                    <a:pt x="5096" y="18003"/>
                    <a:pt x="5096" y="17205"/>
                    <a:pt x="6347" y="17205"/>
                  </a:cubicBezTo>
                  <a:cubicBezTo>
                    <a:pt x="7585" y="17205"/>
                    <a:pt x="7585" y="18003"/>
                    <a:pt x="8835" y="18003"/>
                  </a:cubicBezTo>
                  <a:cubicBezTo>
                    <a:pt x="10073" y="18003"/>
                    <a:pt x="10073" y="17205"/>
                    <a:pt x="11323" y="17205"/>
                  </a:cubicBezTo>
                  <a:cubicBezTo>
                    <a:pt x="12562" y="17205"/>
                    <a:pt x="12562" y="18003"/>
                    <a:pt x="13812" y="18003"/>
                  </a:cubicBezTo>
                  <a:cubicBezTo>
                    <a:pt x="15038" y="18003"/>
                    <a:pt x="15038" y="17205"/>
                    <a:pt x="16288" y="17205"/>
                  </a:cubicBezTo>
                  <a:cubicBezTo>
                    <a:pt x="17527" y="17205"/>
                    <a:pt x="17527" y="18003"/>
                    <a:pt x="18777" y="18003"/>
                  </a:cubicBezTo>
                  <a:cubicBezTo>
                    <a:pt x="20015" y="18003"/>
                    <a:pt x="20015" y="17205"/>
                    <a:pt x="21265" y="17205"/>
                  </a:cubicBezTo>
                  <a:cubicBezTo>
                    <a:pt x="22503" y="17205"/>
                    <a:pt x="22503" y="18003"/>
                    <a:pt x="23754" y="18003"/>
                  </a:cubicBezTo>
                  <a:cubicBezTo>
                    <a:pt x="24980" y="18003"/>
                    <a:pt x="24980" y="17205"/>
                    <a:pt x="26230" y="17205"/>
                  </a:cubicBezTo>
                  <a:cubicBezTo>
                    <a:pt x="27468" y="17205"/>
                    <a:pt x="27468" y="18003"/>
                    <a:pt x="28718" y="18003"/>
                  </a:cubicBezTo>
                  <a:cubicBezTo>
                    <a:pt x="29969" y="18003"/>
                    <a:pt x="29957" y="17205"/>
                    <a:pt x="31207" y="17205"/>
                  </a:cubicBezTo>
                  <a:cubicBezTo>
                    <a:pt x="32445" y="17205"/>
                    <a:pt x="32445" y="18003"/>
                    <a:pt x="33695" y="18003"/>
                  </a:cubicBezTo>
                  <a:cubicBezTo>
                    <a:pt x="34922" y="18003"/>
                    <a:pt x="34922" y="17205"/>
                    <a:pt x="36172" y="17205"/>
                  </a:cubicBezTo>
                  <a:cubicBezTo>
                    <a:pt x="37410" y="17205"/>
                    <a:pt x="37410" y="18003"/>
                    <a:pt x="38660" y="18003"/>
                  </a:cubicBezTo>
                  <a:cubicBezTo>
                    <a:pt x="39898" y="18003"/>
                    <a:pt x="39898" y="17205"/>
                    <a:pt x="41149" y="17205"/>
                  </a:cubicBezTo>
                  <a:cubicBezTo>
                    <a:pt x="42387" y="17205"/>
                    <a:pt x="42387" y="18003"/>
                    <a:pt x="43637" y="18003"/>
                  </a:cubicBezTo>
                  <a:cubicBezTo>
                    <a:pt x="44863" y="18003"/>
                    <a:pt x="44863" y="17205"/>
                    <a:pt x="46113" y="17205"/>
                  </a:cubicBezTo>
                  <a:cubicBezTo>
                    <a:pt x="47352" y="17205"/>
                    <a:pt x="47352" y="18003"/>
                    <a:pt x="48602" y="18003"/>
                  </a:cubicBezTo>
                  <a:cubicBezTo>
                    <a:pt x="49840" y="18003"/>
                    <a:pt x="49840" y="17205"/>
                    <a:pt x="51090" y="17205"/>
                  </a:cubicBezTo>
                  <a:cubicBezTo>
                    <a:pt x="51876" y="17205"/>
                    <a:pt x="52233" y="17658"/>
                    <a:pt x="52698" y="17919"/>
                  </a:cubicBezTo>
                  <a:lnTo>
                    <a:pt x="52698" y="15062"/>
                  </a:lnTo>
                  <a:lnTo>
                    <a:pt x="52698" y="1632"/>
                  </a:lnTo>
                  <a:cubicBezTo>
                    <a:pt x="52698" y="727"/>
                    <a:pt x="51971" y="1"/>
                    <a:pt x="5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60;p30"/>
            <p:cNvSpPr/>
            <p:nvPr/>
          </p:nvSpPr>
          <p:spPr>
            <a:xfrm>
              <a:off x="10579499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61;p30"/>
            <p:cNvSpPr/>
            <p:nvPr/>
          </p:nvSpPr>
          <p:spPr>
            <a:xfrm>
              <a:off x="1081446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62;p30"/>
            <p:cNvSpPr/>
            <p:nvPr/>
          </p:nvSpPr>
          <p:spPr>
            <a:xfrm>
              <a:off x="11049428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75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63;p30"/>
            <p:cNvSpPr/>
            <p:nvPr/>
          </p:nvSpPr>
          <p:spPr>
            <a:xfrm>
              <a:off x="11285115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4;p30"/>
            <p:cNvSpPr/>
            <p:nvPr/>
          </p:nvSpPr>
          <p:spPr>
            <a:xfrm>
              <a:off x="11520802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18" y="1191"/>
                    <a:pt x="1192" y="929"/>
                    <a:pt x="1192" y="608"/>
                  </a:cubicBezTo>
                  <a:cubicBezTo>
                    <a:pt x="1192" y="275"/>
                    <a:pt x="918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5;p30"/>
            <p:cNvSpPr/>
            <p:nvPr/>
          </p:nvSpPr>
          <p:spPr>
            <a:xfrm>
              <a:off x="1175510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6;p30"/>
            <p:cNvSpPr/>
            <p:nvPr/>
          </p:nvSpPr>
          <p:spPr>
            <a:xfrm>
              <a:off x="11990791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7;p30"/>
            <p:cNvSpPr/>
            <p:nvPr/>
          </p:nvSpPr>
          <p:spPr>
            <a:xfrm>
              <a:off x="12226478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75"/>
                    <a:pt x="1" y="596"/>
                  </a:cubicBezTo>
                  <a:cubicBezTo>
                    <a:pt x="1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68;p30"/>
            <p:cNvSpPr/>
            <p:nvPr/>
          </p:nvSpPr>
          <p:spPr>
            <a:xfrm>
              <a:off x="12460720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608"/>
                  </a:cubicBezTo>
                  <a:cubicBezTo>
                    <a:pt x="1192" y="275"/>
                    <a:pt x="930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9;p30"/>
            <p:cNvSpPr/>
            <p:nvPr/>
          </p:nvSpPr>
          <p:spPr>
            <a:xfrm>
              <a:off x="12696467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70;p30"/>
            <p:cNvSpPr/>
            <p:nvPr/>
          </p:nvSpPr>
          <p:spPr>
            <a:xfrm>
              <a:off x="1293215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71;p30"/>
            <p:cNvSpPr/>
            <p:nvPr/>
          </p:nvSpPr>
          <p:spPr>
            <a:xfrm>
              <a:off x="13167841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72;p30"/>
            <p:cNvSpPr/>
            <p:nvPr/>
          </p:nvSpPr>
          <p:spPr>
            <a:xfrm>
              <a:off x="10694785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5"/>
                  </a:cubicBezTo>
                  <a:cubicBezTo>
                    <a:pt x="1192" y="262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3;p30"/>
            <p:cNvSpPr/>
            <p:nvPr/>
          </p:nvSpPr>
          <p:spPr>
            <a:xfrm>
              <a:off x="10930532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4;p30"/>
            <p:cNvSpPr/>
            <p:nvPr/>
          </p:nvSpPr>
          <p:spPr>
            <a:xfrm>
              <a:off x="11166219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5;p30"/>
            <p:cNvSpPr/>
            <p:nvPr/>
          </p:nvSpPr>
          <p:spPr>
            <a:xfrm>
              <a:off x="11400461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62"/>
                    <a:pt x="1" y="595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6;p30"/>
            <p:cNvSpPr/>
            <p:nvPr/>
          </p:nvSpPr>
          <p:spPr>
            <a:xfrm>
              <a:off x="11636148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7;p30"/>
            <p:cNvSpPr/>
            <p:nvPr/>
          </p:nvSpPr>
          <p:spPr>
            <a:xfrm>
              <a:off x="11871835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5"/>
                  </a:cubicBezTo>
                  <a:cubicBezTo>
                    <a:pt x="1192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78;p30"/>
            <p:cNvSpPr/>
            <p:nvPr/>
          </p:nvSpPr>
          <p:spPr>
            <a:xfrm>
              <a:off x="12106137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9;p30"/>
            <p:cNvSpPr/>
            <p:nvPr/>
          </p:nvSpPr>
          <p:spPr>
            <a:xfrm>
              <a:off x="12341824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0;p30"/>
            <p:cNvSpPr/>
            <p:nvPr/>
          </p:nvSpPr>
          <p:spPr>
            <a:xfrm>
              <a:off x="12577511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1;p30"/>
            <p:cNvSpPr/>
            <p:nvPr/>
          </p:nvSpPr>
          <p:spPr>
            <a:xfrm>
              <a:off x="12813197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82;p30"/>
            <p:cNvSpPr/>
            <p:nvPr/>
          </p:nvSpPr>
          <p:spPr>
            <a:xfrm>
              <a:off x="13047500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3;p30"/>
            <p:cNvSpPr/>
            <p:nvPr/>
          </p:nvSpPr>
          <p:spPr>
            <a:xfrm>
              <a:off x="13283187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84;p30"/>
            <p:cNvSpPr/>
            <p:nvPr/>
          </p:nvSpPr>
          <p:spPr>
            <a:xfrm>
              <a:off x="10579499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5;p30"/>
            <p:cNvSpPr/>
            <p:nvPr/>
          </p:nvSpPr>
          <p:spPr>
            <a:xfrm>
              <a:off x="1081446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86;p30"/>
            <p:cNvSpPr/>
            <p:nvPr/>
          </p:nvSpPr>
          <p:spPr>
            <a:xfrm>
              <a:off x="11049428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7;p30"/>
            <p:cNvSpPr/>
            <p:nvPr/>
          </p:nvSpPr>
          <p:spPr>
            <a:xfrm>
              <a:off x="11285115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88;p30"/>
            <p:cNvSpPr/>
            <p:nvPr/>
          </p:nvSpPr>
          <p:spPr>
            <a:xfrm>
              <a:off x="11520802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89;p30"/>
            <p:cNvSpPr/>
            <p:nvPr/>
          </p:nvSpPr>
          <p:spPr>
            <a:xfrm>
              <a:off x="1175510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90;p30"/>
            <p:cNvSpPr/>
            <p:nvPr/>
          </p:nvSpPr>
          <p:spPr>
            <a:xfrm>
              <a:off x="11990791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91;p30"/>
            <p:cNvSpPr/>
            <p:nvPr/>
          </p:nvSpPr>
          <p:spPr>
            <a:xfrm>
              <a:off x="12226478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92;p30"/>
            <p:cNvSpPr/>
            <p:nvPr/>
          </p:nvSpPr>
          <p:spPr>
            <a:xfrm>
              <a:off x="12460720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3;p30"/>
            <p:cNvSpPr/>
            <p:nvPr/>
          </p:nvSpPr>
          <p:spPr>
            <a:xfrm>
              <a:off x="12696467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94;p30"/>
            <p:cNvSpPr/>
            <p:nvPr/>
          </p:nvSpPr>
          <p:spPr>
            <a:xfrm>
              <a:off x="1293215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95;p30"/>
            <p:cNvSpPr/>
            <p:nvPr/>
          </p:nvSpPr>
          <p:spPr>
            <a:xfrm>
              <a:off x="13167841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96;p30"/>
            <p:cNvSpPr/>
            <p:nvPr/>
          </p:nvSpPr>
          <p:spPr>
            <a:xfrm>
              <a:off x="10694785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74"/>
                    <a:pt x="1" y="595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595"/>
                  </a:cubicBezTo>
                  <a:cubicBezTo>
                    <a:pt x="1192" y="274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97;p30"/>
            <p:cNvSpPr/>
            <p:nvPr/>
          </p:nvSpPr>
          <p:spPr>
            <a:xfrm>
              <a:off x="10929810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5"/>
                  </a:cubicBezTo>
                  <a:cubicBezTo>
                    <a:pt x="1191" y="274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98;p30"/>
            <p:cNvSpPr/>
            <p:nvPr/>
          </p:nvSpPr>
          <p:spPr>
            <a:xfrm>
              <a:off x="11166219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99;p30"/>
            <p:cNvSpPr/>
            <p:nvPr/>
          </p:nvSpPr>
          <p:spPr>
            <a:xfrm>
              <a:off x="11400461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74"/>
                    <a:pt x="1" y="595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0;p30"/>
            <p:cNvSpPr/>
            <p:nvPr/>
          </p:nvSpPr>
          <p:spPr>
            <a:xfrm>
              <a:off x="11636148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74"/>
                    <a:pt x="1" y="595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1;p30"/>
            <p:cNvSpPr/>
            <p:nvPr/>
          </p:nvSpPr>
          <p:spPr>
            <a:xfrm>
              <a:off x="11870451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2;p30"/>
            <p:cNvSpPr/>
            <p:nvPr/>
          </p:nvSpPr>
          <p:spPr>
            <a:xfrm>
              <a:off x="12106137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3;p30"/>
            <p:cNvSpPr/>
            <p:nvPr/>
          </p:nvSpPr>
          <p:spPr>
            <a:xfrm>
              <a:off x="12341824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4;p30"/>
            <p:cNvSpPr/>
            <p:nvPr/>
          </p:nvSpPr>
          <p:spPr>
            <a:xfrm>
              <a:off x="12577511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5;p30"/>
            <p:cNvSpPr/>
            <p:nvPr/>
          </p:nvSpPr>
          <p:spPr>
            <a:xfrm>
              <a:off x="12813197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6;p30"/>
            <p:cNvSpPr/>
            <p:nvPr/>
          </p:nvSpPr>
          <p:spPr>
            <a:xfrm>
              <a:off x="13047500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7;p30"/>
            <p:cNvSpPr/>
            <p:nvPr/>
          </p:nvSpPr>
          <p:spPr>
            <a:xfrm>
              <a:off x="13283187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8;p30"/>
            <p:cNvSpPr/>
            <p:nvPr/>
          </p:nvSpPr>
          <p:spPr>
            <a:xfrm>
              <a:off x="10579499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9;p30"/>
            <p:cNvSpPr/>
            <p:nvPr/>
          </p:nvSpPr>
          <p:spPr>
            <a:xfrm>
              <a:off x="1081446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0;p30"/>
            <p:cNvSpPr/>
            <p:nvPr/>
          </p:nvSpPr>
          <p:spPr>
            <a:xfrm>
              <a:off x="11049428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11;p30"/>
            <p:cNvSpPr/>
            <p:nvPr/>
          </p:nvSpPr>
          <p:spPr>
            <a:xfrm>
              <a:off x="11285115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12;p30"/>
            <p:cNvSpPr/>
            <p:nvPr/>
          </p:nvSpPr>
          <p:spPr>
            <a:xfrm>
              <a:off x="11520802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13;p30"/>
            <p:cNvSpPr/>
            <p:nvPr/>
          </p:nvSpPr>
          <p:spPr>
            <a:xfrm>
              <a:off x="1175510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14;p30"/>
            <p:cNvSpPr/>
            <p:nvPr/>
          </p:nvSpPr>
          <p:spPr>
            <a:xfrm>
              <a:off x="11990791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5;p30"/>
            <p:cNvSpPr/>
            <p:nvPr/>
          </p:nvSpPr>
          <p:spPr>
            <a:xfrm>
              <a:off x="12226478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16;p30"/>
            <p:cNvSpPr/>
            <p:nvPr/>
          </p:nvSpPr>
          <p:spPr>
            <a:xfrm>
              <a:off x="12460720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17;p30"/>
            <p:cNvSpPr/>
            <p:nvPr/>
          </p:nvSpPr>
          <p:spPr>
            <a:xfrm>
              <a:off x="12696467" y="1521531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5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18;p30"/>
            <p:cNvSpPr/>
            <p:nvPr/>
          </p:nvSpPr>
          <p:spPr>
            <a:xfrm>
              <a:off x="1293215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19;p30"/>
            <p:cNvSpPr/>
            <p:nvPr/>
          </p:nvSpPr>
          <p:spPr>
            <a:xfrm>
              <a:off x="13167841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20;p30"/>
            <p:cNvSpPr/>
            <p:nvPr/>
          </p:nvSpPr>
          <p:spPr>
            <a:xfrm>
              <a:off x="10765380" y="919388"/>
              <a:ext cx="2383057" cy="606592"/>
            </a:xfrm>
            <a:custGeom>
              <a:avLst/>
              <a:gdLst/>
              <a:ahLst/>
              <a:cxnLst/>
              <a:rect l="l" t="t" r="r" b="b"/>
              <a:pathLst>
                <a:path w="27921" h="6383" extrusionOk="0">
                  <a:moveTo>
                    <a:pt x="1" y="1"/>
                  </a:moveTo>
                  <a:lnTo>
                    <a:pt x="2322" y="3191"/>
                  </a:lnTo>
                  <a:lnTo>
                    <a:pt x="1" y="6382"/>
                  </a:lnTo>
                  <a:lnTo>
                    <a:pt x="27921" y="6382"/>
                  </a:lnTo>
                  <a:lnTo>
                    <a:pt x="25611" y="3132"/>
                  </a:lnTo>
                  <a:lnTo>
                    <a:pt x="279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3045266" y="801344"/>
            <a:ext cx="26164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giờ học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6831AC8-187F-453E-A012-6B29B7883CB1}"/>
              </a:ext>
            </a:extLst>
          </p:cNvPr>
          <p:cNvSpPr/>
          <p:nvPr/>
        </p:nvSpPr>
        <p:spPr>
          <a:xfrm>
            <a:off x="1143039" y="2150904"/>
            <a:ext cx="770101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ztztm5k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393</Words>
  <Application>Microsoft Office PowerPoint</Application>
  <PresentationFormat>Widescreen</PresentationFormat>
  <Paragraphs>123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62" baseType="lpstr">
      <vt:lpstr>Barlow Semi Condensed Light</vt:lpstr>
      <vt:lpstr>UTM Avo</vt:lpstr>
      <vt:lpstr>Arial</vt:lpstr>
      <vt:lpstr>UTM Spring</vt:lpstr>
      <vt:lpstr>思源黑体 CN</vt:lpstr>
      <vt:lpstr>#9Slide03 AmpleSoft</vt:lpstr>
      <vt:lpstr>Arial-Rounded</vt:lpstr>
      <vt:lpstr>Work Sans</vt:lpstr>
      <vt:lpstr>字魂27号-布丁体</vt:lpstr>
      <vt:lpstr>UTM A&amp;S Graceland</vt:lpstr>
      <vt:lpstr>HP001 4 hàng</vt:lpstr>
      <vt:lpstr>UTM Pierre</vt:lpstr>
      <vt:lpstr>SVN-Newton</vt:lpstr>
      <vt:lpstr>UTM Guanine</vt:lpstr>
      <vt:lpstr>Sue Ellen Francisco</vt:lpstr>
      <vt:lpstr>#9Slide07 HoneyCream</vt:lpstr>
      <vt:lpstr>Calibri</vt:lpstr>
      <vt:lpstr>#9Slide03 Comfortaa Bold</vt:lpstr>
      <vt:lpstr>Catamaran</vt:lpstr>
      <vt:lpstr>Roboto Slab Light</vt:lpstr>
      <vt:lpstr>Times New Roman</vt:lpstr>
      <vt:lpstr>Vibur</vt:lpstr>
      <vt:lpstr>Comfortaa</vt:lpstr>
      <vt:lpstr>#9Slide03 Arima Madurai Black</vt:lpstr>
      <vt:lpstr>Joti One</vt:lpstr>
      <vt:lpstr>UTM Bustamalaka</vt:lpstr>
      <vt:lpstr>等线</vt:lpstr>
      <vt:lpstr>汉仪字研卡通W</vt:lpstr>
      <vt:lpstr>UTM Azuki</vt:lpstr>
      <vt:lpstr>方正卡通简体</vt:lpstr>
      <vt:lpstr>#9Slide07 Altus</vt:lpstr>
      <vt:lpstr>宋体</vt:lpstr>
      <vt:lpstr>Office 主题​​</vt:lpstr>
      <vt:lpstr>Learning the Days of the Week by Slidesgo </vt:lpstr>
      <vt:lpstr>1_Learning the Days of the Week by Slidesgo </vt:lpstr>
      <vt:lpstr>2_Learning the Days of the Week by Slidesgo </vt:lpstr>
      <vt:lpstr>3_Learning the Days of the Week by Slidesgo </vt:lpstr>
      <vt:lpstr>4_Learning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28</cp:revision>
  <dcterms:created xsi:type="dcterms:W3CDTF">2022-07-18T10:39:14Z</dcterms:created>
  <dcterms:modified xsi:type="dcterms:W3CDTF">2024-09-13T06:05:44Z</dcterms:modified>
</cp:coreProperties>
</file>