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5"/>
  </p:notesMasterIdLst>
  <p:sldIdLst>
    <p:sldId id="260" r:id="rId2"/>
    <p:sldId id="274" r:id="rId3"/>
    <p:sldId id="312" r:id="rId4"/>
    <p:sldId id="281" r:id="rId5"/>
    <p:sldId id="305" r:id="rId6"/>
    <p:sldId id="299" r:id="rId7"/>
    <p:sldId id="300" r:id="rId8"/>
    <p:sldId id="301" r:id="rId9"/>
    <p:sldId id="302" r:id="rId10"/>
    <p:sldId id="303" r:id="rId11"/>
    <p:sldId id="304" r:id="rId12"/>
    <p:sldId id="307" r:id="rId13"/>
    <p:sldId id="313" r:id="rId14"/>
    <p:sldId id="261" r:id="rId15"/>
    <p:sldId id="294" r:id="rId16"/>
    <p:sldId id="309" r:id="rId17"/>
    <p:sldId id="310" r:id="rId18"/>
    <p:sldId id="284" r:id="rId19"/>
    <p:sldId id="287" r:id="rId20"/>
    <p:sldId id="289" r:id="rId21"/>
    <p:sldId id="308" r:id="rId22"/>
    <p:sldId id="311" r:id="rId23"/>
    <p:sldId id="28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296"/>
    <a:srgbClr val="FFFF99"/>
    <a:srgbClr val="F1F395"/>
    <a:srgbClr val="F4F294"/>
    <a:srgbClr val="FFFFFF"/>
    <a:srgbClr val="81C233"/>
    <a:srgbClr val="F26B43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4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57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55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97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19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2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8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5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2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15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396319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0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4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slide" Target="slide15.xml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17" Type="http://schemas.openxmlformats.org/officeDocument/2006/relationships/slide" Target="slide8.xml"/><Relationship Id="rId2" Type="http://schemas.openxmlformats.org/officeDocument/2006/relationships/image" Target="../media/image21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15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52.png"/><Relationship Id="rId18" Type="http://schemas.microsoft.com/office/2007/relationships/hdphoto" Target="../media/hdphoto21.wdp"/><Relationship Id="rId3" Type="http://schemas.openxmlformats.org/officeDocument/2006/relationships/image" Target="../media/image42.jpeg"/><Relationship Id="rId7" Type="http://schemas.openxmlformats.org/officeDocument/2006/relationships/image" Target="../media/image49.png"/><Relationship Id="rId12" Type="http://schemas.microsoft.com/office/2007/relationships/hdphoto" Target="../media/hdphoto18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microsoft.com/office/2007/relationships/hdphoto" Target="../media/hdphoto17.wdp"/><Relationship Id="rId19" Type="http://schemas.openxmlformats.org/officeDocument/2006/relationships/image" Target="../media/image16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Relationship Id="rId1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slide" Target="slide18.xml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16.png"/><Relationship Id="rId2" Type="http://schemas.openxmlformats.org/officeDocument/2006/relationships/image" Target="../media/image21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1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7.wdp"/><Relationship Id="rId1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1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17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microsoft.com/office/2007/relationships/hdphoto" Target="../media/hdphoto8.wdp"/><Relationship Id="rId19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27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41" y="503509"/>
            <a:ext cx="9106933" cy="497837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4EA1D31-29AE-4C53-BAB3-6E3D932263BF}"/>
              </a:ext>
            </a:extLst>
          </p:cNvPr>
          <p:cNvSpPr/>
          <p:nvPr/>
        </p:nvSpPr>
        <p:spPr>
          <a:xfrm>
            <a:off x="2652130" y="2335872"/>
            <a:ext cx="735682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smtClean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Môn: Toán</a:t>
            </a:r>
          </a:p>
          <a:p>
            <a:pPr algn="ctr"/>
            <a:r>
              <a:rPr lang="en-US" altLang="zh-CN" sz="4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CHỦ ĐỀ 2: PHÉP CỘNG, PHÉT TRỪ </a:t>
            </a:r>
          </a:p>
          <a:p>
            <a:pPr algn="ctr"/>
            <a:r>
              <a:rPr lang="en-US" altLang="zh-CN" sz="4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 PHẠM VI </a:t>
            </a:r>
            <a:r>
              <a:rPr lang="en-US" altLang="zh-CN" sz="4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20</a:t>
            </a:r>
            <a:endParaRPr lang="en-US" altLang="zh-CN" sz="400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3B0238-7D59-4A27-9894-ABA8522DB72A}"/>
              </a:ext>
            </a:extLst>
          </p:cNvPr>
          <p:cNvSpPr/>
          <p:nvPr/>
        </p:nvSpPr>
        <p:spPr>
          <a:xfrm>
            <a:off x="1917308" y="948723"/>
            <a:ext cx="8800685" cy="923330"/>
          </a:xfrm>
          <a:prstGeom prst="rect">
            <a:avLst/>
          </a:prstGeom>
        </p:spPr>
        <p:txBody>
          <a:bodyPr wrap="none">
            <a:prstTxWarp prst="textDeflateBottom">
              <a:avLst>
                <a:gd name="adj" fmla="val 43034"/>
              </a:avLst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smtClean="0">
                <a:ln w="44450">
                  <a:solidFill>
                    <a:schemeClr val="accent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Chào mừng các </a:t>
            </a:r>
            <a:r>
              <a:rPr lang="en-US" altLang="zh-CN" sz="5400" smtClean="0">
                <a:ln w="44450">
                  <a:solidFill>
                    <a:schemeClr val="accent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con Trường Tiểu học Bồ Đề!</a:t>
            </a:r>
            <a:endParaRPr lang="zh-CN" altLang="en-US" sz="5400" dirty="0">
              <a:ln w="44450">
                <a:solidFill>
                  <a:schemeClr val="accent2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90" y="63241"/>
            <a:ext cx="1397755" cy="13939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1755309" cy="1763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5452496"/>
            <a:ext cx="12198968" cy="1405504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3BCDA08-D252-46C1-AC9E-FFD6E8F5A494}"/>
              </a:ext>
            </a:extLst>
          </p:cNvPr>
          <p:cNvGrpSpPr/>
          <p:nvPr/>
        </p:nvGrpSpPr>
        <p:grpSpPr>
          <a:xfrm>
            <a:off x="5079645" y="4786101"/>
            <a:ext cx="1468602" cy="391063"/>
            <a:chOff x="4399090" y="4326432"/>
            <a:chExt cx="1468602" cy="39106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6C60CF6-063A-40AB-9F79-3D4A457306BC}"/>
                </a:ext>
              </a:extLst>
            </p:cNvPr>
            <p:cNvSpPr/>
            <p:nvPr/>
          </p:nvSpPr>
          <p:spPr>
            <a:xfrm>
              <a:off x="4532748" y="4346546"/>
              <a:ext cx="1201291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GV KHỐI 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FB905FB-A9FC-49A4-A64D-18F400A04813}"/>
              </a:ext>
            </a:extLst>
          </p:cNvPr>
          <p:cNvGrpSpPr/>
          <p:nvPr/>
        </p:nvGrpSpPr>
        <p:grpSpPr>
          <a:xfrm>
            <a:off x="8070845" y="4765951"/>
            <a:ext cx="2412516" cy="391063"/>
            <a:chOff x="6324308" y="4326432"/>
            <a:chExt cx="1468602" cy="391063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4ABCBC3B-C407-40E8-A86B-4D6C4B2D12A9}"/>
                </a:ext>
              </a:extLst>
            </p:cNvPr>
            <p:cNvSpPr/>
            <p:nvPr/>
          </p:nvSpPr>
          <p:spPr>
            <a:xfrm>
              <a:off x="6324308" y="4326432"/>
              <a:ext cx="1468602" cy="3910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3F2CF7F-5897-4A5B-892E-E065420BFF89}"/>
                </a:ext>
              </a:extLst>
            </p:cNvPr>
            <p:cNvSpPr/>
            <p:nvPr/>
          </p:nvSpPr>
          <p:spPr>
            <a:xfrm>
              <a:off x="6344404" y="4346546"/>
              <a:ext cx="14248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Trường Tiểu học Bồ Đề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12" y="1469826"/>
            <a:ext cx="882276" cy="8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39" y="120560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699457" y="50615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7825" y="2106852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2765" y="2111141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+ 7 = …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227315" y="4495801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7600979" y="1299975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809423" y="1462648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27" name="Right Arrow 26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23" y="1261393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4096471" y="50361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1" y="2112948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745" y="2112949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…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5254581" y="1391956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734411" y="1425530"/>
            <a:ext cx="1019073" cy="1266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1752600" y="5289628"/>
            <a:ext cx="2030296" cy="15538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02" l="0" r="98889">
                        <a14:foregroundMark x1="25778" y1="58422" x2="62667" y2="3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73">
            <a:off x="6631612" y="4690815"/>
            <a:ext cx="1833918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378" b="78930" l="81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5" t="61186" b="21313"/>
          <a:stretch/>
        </p:blipFill>
        <p:spPr>
          <a:xfrm>
            <a:off x="9060872" y="5194903"/>
            <a:ext cx="1946566" cy="1698109"/>
          </a:xfrm>
          <a:prstGeom prst="rect">
            <a:avLst/>
          </a:prstGeom>
        </p:spPr>
      </p:pic>
      <p:sp>
        <p:nvSpPr>
          <p:cNvPr id="29" name="Right Arrow 28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8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41" y="503509"/>
            <a:ext cx="9106933" cy="497837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F4EA1D31-29AE-4C53-BAB3-6E3D932263BF}"/>
              </a:ext>
            </a:extLst>
          </p:cNvPr>
          <p:cNvSpPr/>
          <p:nvPr/>
        </p:nvSpPr>
        <p:spPr>
          <a:xfrm>
            <a:off x="4437732" y="701629"/>
            <a:ext cx="377314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smtClean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Môn: Toán</a:t>
            </a:r>
          </a:p>
          <a:p>
            <a:pPr algn="ctr"/>
            <a:r>
              <a:rPr lang="en-US" altLang="zh-CN" sz="2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CHỦ ĐỀ 2: PHÉP CỘNG, PHÉT TRỪ </a:t>
            </a:r>
          </a:p>
          <a:p>
            <a:pPr algn="ctr"/>
            <a:r>
              <a:rPr lang="en-US" altLang="zh-CN" sz="20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 PHẠM VI 20)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90" y="63241"/>
            <a:ext cx="1397755" cy="13939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1755309" cy="1763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5452496"/>
            <a:ext cx="12198968" cy="1405504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939444" y="2838542"/>
            <a:ext cx="6769723" cy="159056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5266"/>
              </a:avLst>
            </a:prstTxWarp>
            <a:spAutoFit/>
          </a:bodyPr>
          <a:lstStyle/>
          <a:p>
            <a:r>
              <a:rPr lang="en-US" sz="4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 cộng qua 10 (Tiết </a:t>
            </a:r>
            <a:r>
              <a:rPr lang="en-US" sz="4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</a:t>
            </a:r>
            <a:endParaRPr lang="en-US" sz="4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23BCDA08-D252-46C1-AC9E-FFD6E8F5A494}"/>
              </a:ext>
            </a:extLst>
          </p:cNvPr>
          <p:cNvGrpSpPr/>
          <p:nvPr/>
        </p:nvGrpSpPr>
        <p:grpSpPr>
          <a:xfrm>
            <a:off x="5079645" y="4786101"/>
            <a:ext cx="1468602" cy="391063"/>
            <a:chOff x="4399090" y="4326432"/>
            <a:chExt cx="1468602" cy="391063"/>
          </a:xfrm>
        </p:grpSpPr>
        <p:sp>
          <p:nvSpPr>
            <p:cNvPr id="30" name="矩形: 圆角 1">
              <a:extLst>
                <a:ext uri="{FF2B5EF4-FFF2-40B4-BE49-F238E27FC236}">
                  <a16:creationId xmlns:a16="http://schemas.microsoft.com/office/drawing/2014/main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25">
              <a:extLst>
                <a:ext uri="{FF2B5EF4-FFF2-40B4-BE49-F238E27FC236}">
                  <a16:creationId xmlns:a16="http://schemas.microsoft.com/office/drawing/2014/main" id="{46C60CF6-063A-40AB-9F79-3D4A457306BC}"/>
                </a:ext>
              </a:extLst>
            </p:cNvPr>
            <p:cNvSpPr/>
            <p:nvPr/>
          </p:nvSpPr>
          <p:spPr>
            <a:xfrm>
              <a:off x="4532748" y="4346546"/>
              <a:ext cx="1201291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GV KHỐI 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11">
            <a:extLst>
              <a:ext uri="{FF2B5EF4-FFF2-40B4-BE49-F238E27FC236}">
                <a16:creationId xmlns:a16="http://schemas.microsoft.com/office/drawing/2014/main" id="{7FB905FB-A9FC-49A4-A64D-18F400A04813}"/>
              </a:ext>
            </a:extLst>
          </p:cNvPr>
          <p:cNvGrpSpPr/>
          <p:nvPr/>
        </p:nvGrpSpPr>
        <p:grpSpPr>
          <a:xfrm>
            <a:off x="8070845" y="4765951"/>
            <a:ext cx="2412516" cy="391063"/>
            <a:chOff x="6324308" y="4326432"/>
            <a:chExt cx="1468602" cy="391063"/>
          </a:xfrm>
        </p:grpSpPr>
        <p:sp>
          <p:nvSpPr>
            <p:cNvPr id="33" name="矩形: 圆角 24">
              <a:extLst>
                <a:ext uri="{FF2B5EF4-FFF2-40B4-BE49-F238E27FC236}">
                  <a16:creationId xmlns:a16="http://schemas.microsoft.com/office/drawing/2014/main" id="{4ABCBC3B-C407-40E8-A86B-4D6C4B2D12A9}"/>
                </a:ext>
              </a:extLst>
            </p:cNvPr>
            <p:cNvSpPr/>
            <p:nvPr/>
          </p:nvSpPr>
          <p:spPr>
            <a:xfrm>
              <a:off x="6324308" y="4326432"/>
              <a:ext cx="1468602" cy="3910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26">
              <a:extLst>
                <a:ext uri="{FF2B5EF4-FFF2-40B4-BE49-F238E27FC236}">
                  <a16:creationId xmlns:a16="http://schemas.microsoft.com/office/drawing/2014/main" id="{83F2CF7F-5897-4A5B-892E-E065420BFF89}"/>
                </a:ext>
              </a:extLst>
            </p:cNvPr>
            <p:cNvSpPr/>
            <p:nvPr/>
          </p:nvSpPr>
          <p:spPr>
            <a:xfrm>
              <a:off x="6344404" y="4346546"/>
              <a:ext cx="14248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Trường Tiểu học Bồ Đề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12" y="1837516"/>
            <a:ext cx="1026988" cy="1026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9499" y="3992966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SGK trang 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990600"/>
            <a:ext cx="9956800" cy="365019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25601" y="990601"/>
            <a:ext cx="0" cy="30462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420405"/>
            <a:ext cx="9956800" cy="36501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25601" y="2506520"/>
            <a:ext cx="0" cy="356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1" y="1325529"/>
            <a:ext cx="1152853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latin typeface="HP001 4 hàng" panose="020B0603050302020204" pitchFamily="34" charset="0"/>
              </a:rPr>
              <a:t>Thứ </a:t>
            </a:r>
            <a:r>
              <a:rPr lang="en-US" sz="373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hai </a:t>
            </a:r>
            <a:r>
              <a:rPr lang="en-US" sz="3733" b="1">
                <a:solidFill>
                  <a:srgbClr val="FF0000"/>
                </a:solidFill>
                <a:latin typeface="HP001 4 hàng" panose="020B0603050302020204" pitchFamily="34" charset="0"/>
              </a:rPr>
              <a:t>ngày </a:t>
            </a:r>
            <a:r>
              <a:rPr lang="en-US" sz="373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4 </a:t>
            </a:r>
            <a:r>
              <a:rPr lang="en-US" sz="3733" b="1">
                <a:solidFill>
                  <a:srgbClr val="FF0000"/>
                </a:solidFill>
                <a:latin typeface="HP001 4 hàng" panose="020B0603050302020204" pitchFamily="34" charset="0"/>
              </a:rPr>
              <a:t>tháng </a:t>
            </a:r>
            <a:r>
              <a:rPr lang="en-US" sz="373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10 </a:t>
            </a:r>
            <a:r>
              <a:rPr lang="en-US" sz="3733" b="1">
                <a:solidFill>
                  <a:srgbClr val="FF0000"/>
                </a:solidFill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6234" y="2777279"/>
            <a:ext cx="11154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Bảng cộng (qua 10) (Tiết 1)</a:t>
            </a:r>
            <a:endParaRPr lang="en-US" sz="3733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5776" y="2062377"/>
            <a:ext cx="48367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endParaRPr lang="en-US" sz="3733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33"/>
            <a:ext cx="12192000" cy="53152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6E5B05-78FD-42D8-85C1-633B581D3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28" y="2268218"/>
            <a:ext cx="724156" cy="72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D504B5-5A41-43B5-8398-47DF785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28" y="3550019"/>
            <a:ext cx="724156" cy="7222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EB72FE-9C90-409F-BD13-E1E793F4FF25}"/>
              </a:ext>
            </a:extLst>
          </p:cNvPr>
          <p:cNvSpPr/>
          <p:nvPr/>
        </p:nvSpPr>
        <p:spPr>
          <a:xfrm>
            <a:off x="2868616" y="2260832"/>
            <a:ext cx="890102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2400"/>
              <a:t>Hình thành được bảng cộng (qua 10) qua việc hệ thống lại các phép cộng (qua 10) đã học thành một bảng. </a:t>
            </a:r>
            <a:endParaRPr lang="en-US" sz="2400"/>
          </a:p>
          <a:p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755787B-337D-4F50-9166-720385D08B9F}"/>
              </a:ext>
            </a:extLst>
          </p:cNvPr>
          <p:cNvSpPr/>
          <p:nvPr/>
        </p:nvSpPr>
        <p:spPr>
          <a:xfrm>
            <a:off x="2876277" y="3619731"/>
            <a:ext cx="812264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2400"/>
              <a:t>Vận dụng bảng cộng (qua 10) vào tính nhẩm, giải các bài tập hoặc bài toán thực tế liên quan đến phép cộng (qua 10). </a:t>
            </a:r>
            <a:endParaRPr lang="en-US" sz="24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410B306-1461-479D-885D-C3C94506A547}"/>
              </a:ext>
            </a:extLst>
          </p:cNvPr>
          <p:cNvSpPr/>
          <p:nvPr/>
        </p:nvSpPr>
        <p:spPr>
          <a:xfrm>
            <a:off x="3764560" y="624934"/>
            <a:ext cx="466288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Yêu cầu cần đạt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6" y="177340"/>
            <a:ext cx="1278591" cy="12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3893120" y="2989577"/>
            <a:ext cx="5238935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KHÁM PHÁ</a:t>
            </a:r>
            <a:endParaRPr lang="zh-CN" altLang="en-US" sz="7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732760" y="1823017"/>
            <a:ext cx="72648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76" y="45374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21661" y="-13447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78B7914-343E-AB43-A84D-E5B54B6EFA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00551" y="1152477"/>
          <a:ext cx="8790898" cy="516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893">
                  <a:extLst>
                    <a:ext uri="{9D8B030D-6E8A-4147-A177-3AD203B41FA5}">
                      <a16:colId xmlns:a16="http://schemas.microsoft.com/office/drawing/2014/main" val="3771531389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3196908186"/>
                    </a:ext>
                  </a:extLst>
                </a:gridCol>
              </a:tblGrid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575935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156620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0524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05366"/>
                  </a:ext>
                </a:extLst>
              </a:tr>
            </a:tbl>
          </a:graphicData>
        </a:graphic>
      </p:graphicFrame>
      <p:sp>
        <p:nvSpPr>
          <p:cNvPr id="29" name="Can 33">
            <a:extLst>
              <a:ext uri="{FF2B5EF4-FFF2-40B4-BE49-F238E27FC236}">
                <a16:creationId xmlns:a16="http://schemas.microsoft.com/office/drawing/2014/main" id="{BCDDD83A-21CE-1542-AFF5-96091B6CA3B8}"/>
              </a:ext>
            </a:extLst>
          </p:cNvPr>
          <p:cNvSpPr/>
          <p:nvPr/>
        </p:nvSpPr>
        <p:spPr>
          <a:xfrm>
            <a:off x="1975792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EEAABEC1-3BB9-CD4A-BC0C-B3A32D99D481}"/>
              </a:ext>
            </a:extLst>
          </p:cNvPr>
          <p:cNvSpPr/>
          <p:nvPr/>
        </p:nvSpPr>
        <p:spPr>
          <a:xfrm>
            <a:off x="2207133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99722FAE-8266-1D42-946D-C259B9EF4413}"/>
              </a:ext>
            </a:extLst>
          </p:cNvPr>
          <p:cNvSpPr/>
          <p:nvPr/>
        </p:nvSpPr>
        <p:spPr>
          <a:xfrm>
            <a:off x="2438474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173DEC67-8686-2B4A-8A65-8CC4A5BCD05E}"/>
              </a:ext>
            </a:extLst>
          </p:cNvPr>
          <p:cNvSpPr/>
          <p:nvPr/>
        </p:nvSpPr>
        <p:spPr>
          <a:xfrm>
            <a:off x="2669815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20918AF1-5AC0-724E-B10D-5F78E8AA1B77}"/>
              </a:ext>
            </a:extLst>
          </p:cNvPr>
          <p:cNvSpPr/>
          <p:nvPr/>
        </p:nvSpPr>
        <p:spPr>
          <a:xfrm>
            <a:off x="2901156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50E4E71D-4187-A541-BEC6-241282486315}"/>
              </a:ext>
            </a:extLst>
          </p:cNvPr>
          <p:cNvSpPr/>
          <p:nvPr/>
        </p:nvSpPr>
        <p:spPr>
          <a:xfrm>
            <a:off x="313249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F4CAD8F6-5393-2F46-A71D-6960B44D636B}"/>
              </a:ext>
            </a:extLst>
          </p:cNvPr>
          <p:cNvSpPr/>
          <p:nvPr/>
        </p:nvSpPr>
        <p:spPr>
          <a:xfrm>
            <a:off x="3363838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56ABF7FD-E67E-4243-BD55-E7C2BCF30EFD}"/>
              </a:ext>
            </a:extLst>
          </p:cNvPr>
          <p:cNvSpPr/>
          <p:nvPr/>
        </p:nvSpPr>
        <p:spPr>
          <a:xfrm>
            <a:off x="3595179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5C91F0DC-279A-0342-B853-19E19E826072}"/>
              </a:ext>
            </a:extLst>
          </p:cNvPr>
          <p:cNvSpPr/>
          <p:nvPr/>
        </p:nvSpPr>
        <p:spPr>
          <a:xfrm>
            <a:off x="380825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CE09D2EF-1B9A-6C41-9F70-293A9B83FA67}"/>
              </a:ext>
            </a:extLst>
          </p:cNvPr>
          <p:cNvSpPr/>
          <p:nvPr/>
        </p:nvSpPr>
        <p:spPr>
          <a:xfrm>
            <a:off x="5250039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FA15293D-80B6-8B4C-8F0F-A59761B29DAD}"/>
              </a:ext>
            </a:extLst>
          </p:cNvPr>
          <p:cNvSpPr/>
          <p:nvPr/>
        </p:nvSpPr>
        <p:spPr>
          <a:xfrm>
            <a:off x="5463117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6AF2E23-C230-6946-A45C-5FDFF76DCF6F}"/>
              </a:ext>
            </a:extLst>
          </p:cNvPr>
          <p:cNvSpPr/>
          <p:nvPr/>
        </p:nvSpPr>
        <p:spPr>
          <a:xfrm>
            <a:off x="7452759" y="135488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dirty="0">
                <a:solidFill>
                  <a:schemeClr val="tx1"/>
                </a:solidFill>
              </a:rPr>
              <a:t>9  +  2  =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C4FC736-6E18-7F43-B098-5F5B030160C5}"/>
              </a:ext>
            </a:extLst>
          </p:cNvPr>
          <p:cNvSpPr/>
          <p:nvPr/>
        </p:nvSpPr>
        <p:spPr>
          <a:xfrm>
            <a:off x="9423075" y="135488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69A7EE34-4EA5-394B-BFE2-B9E221D5D0A3}"/>
              </a:ext>
            </a:extLst>
          </p:cNvPr>
          <p:cNvSpPr/>
          <p:nvPr/>
        </p:nvSpPr>
        <p:spPr>
          <a:xfrm rot="16200000" flipV="1">
            <a:off x="2854962" y="-83093"/>
            <a:ext cx="301354" cy="2094867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A6DA14-A42B-E549-B171-D0C8CCCDBF6B}"/>
              </a:ext>
            </a:extLst>
          </p:cNvPr>
          <p:cNvSpPr/>
          <p:nvPr/>
        </p:nvSpPr>
        <p:spPr>
          <a:xfrm flipH="1">
            <a:off x="2526377" y="224641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10</a:t>
            </a:r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id="{21B245A5-09D8-6544-B41A-6AC8F6B7082F}"/>
              </a:ext>
            </a:extLst>
          </p:cNvPr>
          <p:cNvSpPr/>
          <p:nvPr/>
        </p:nvSpPr>
        <p:spPr>
          <a:xfrm>
            <a:off x="1958206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id="{F1C7A056-7075-384D-8961-562AA6F1E44A}"/>
              </a:ext>
            </a:extLst>
          </p:cNvPr>
          <p:cNvSpPr/>
          <p:nvPr/>
        </p:nvSpPr>
        <p:spPr>
          <a:xfrm>
            <a:off x="2189547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id="{467583A1-F9F5-8B4E-ADBE-59083BF9EBE4}"/>
              </a:ext>
            </a:extLst>
          </p:cNvPr>
          <p:cNvSpPr/>
          <p:nvPr/>
        </p:nvSpPr>
        <p:spPr>
          <a:xfrm>
            <a:off x="2420888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id="{248E1DF5-0089-594B-A487-C2D5D4A02A1A}"/>
              </a:ext>
            </a:extLst>
          </p:cNvPr>
          <p:cNvSpPr/>
          <p:nvPr/>
        </p:nvSpPr>
        <p:spPr>
          <a:xfrm>
            <a:off x="2652229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BF67FBC9-FEFC-0D4F-9149-A457C31E1FF8}"/>
              </a:ext>
            </a:extLst>
          </p:cNvPr>
          <p:cNvSpPr/>
          <p:nvPr/>
        </p:nvSpPr>
        <p:spPr>
          <a:xfrm>
            <a:off x="2883570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Can 33">
            <a:extLst>
              <a:ext uri="{FF2B5EF4-FFF2-40B4-BE49-F238E27FC236}">
                <a16:creationId xmlns:a16="http://schemas.microsoft.com/office/drawing/2014/main" id="{37E517E6-21DD-564C-AF09-2B8BE07BCADD}"/>
              </a:ext>
            </a:extLst>
          </p:cNvPr>
          <p:cNvSpPr/>
          <p:nvPr/>
        </p:nvSpPr>
        <p:spPr>
          <a:xfrm>
            <a:off x="3114911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2956AED1-67D8-794E-AD3E-1595D5E4D133}"/>
              </a:ext>
            </a:extLst>
          </p:cNvPr>
          <p:cNvSpPr/>
          <p:nvPr/>
        </p:nvSpPr>
        <p:spPr>
          <a:xfrm>
            <a:off x="3346252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E8027AC5-B5F5-8F40-848E-F18C5E3D03E5}"/>
              </a:ext>
            </a:extLst>
          </p:cNvPr>
          <p:cNvSpPr/>
          <p:nvPr/>
        </p:nvSpPr>
        <p:spPr>
          <a:xfrm>
            <a:off x="3577593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BCA289B8-5629-2B44-AE34-5565022D72C3}"/>
              </a:ext>
            </a:extLst>
          </p:cNvPr>
          <p:cNvSpPr/>
          <p:nvPr/>
        </p:nvSpPr>
        <p:spPr>
          <a:xfrm>
            <a:off x="5001093" y="25903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15BDBD5C-8C5D-9443-A7C1-64A5CE97DBA8}"/>
              </a:ext>
            </a:extLst>
          </p:cNvPr>
          <p:cNvSpPr/>
          <p:nvPr/>
        </p:nvSpPr>
        <p:spPr>
          <a:xfrm>
            <a:off x="5450510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165B087B-2BAB-6946-9953-AD0772E29BC9}"/>
              </a:ext>
            </a:extLst>
          </p:cNvPr>
          <p:cNvSpPr/>
          <p:nvPr/>
        </p:nvSpPr>
        <p:spPr>
          <a:xfrm>
            <a:off x="7467595" y="263069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dirty="0">
                <a:solidFill>
                  <a:schemeClr val="tx1"/>
                </a:solidFill>
              </a:rPr>
              <a:t>8  +  6  =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5098E22-EB3F-AE44-99A0-DEACDE891862}"/>
              </a:ext>
            </a:extLst>
          </p:cNvPr>
          <p:cNvSpPr/>
          <p:nvPr/>
        </p:nvSpPr>
        <p:spPr>
          <a:xfrm>
            <a:off x="9437911" y="263069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C3EAB659-35A1-F54A-A614-27546930D87B}"/>
              </a:ext>
            </a:extLst>
          </p:cNvPr>
          <p:cNvSpPr/>
          <p:nvPr/>
        </p:nvSpPr>
        <p:spPr>
          <a:xfrm>
            <a:off x="521366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93956C7F-7763-2141-A7EF-96231732CE8C}"/>
              </a:ext>
            </a:extLst>
          </p:cNvPr>
          <p:cNvSpPr/>
          <p:nvPr/>
        </p:nvSpPr>
        <p:spPr>
          <a:xfrm>
            <a:off x="5687356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61C95BE6-2A4F-1F47-87F5-3DF015EE3FA7}"/>
              </a:ext>
            </a:extLst>
          </p:cNvPr>
          <p:cNvSpPr/>
          <p:nvPr/>
        </p:nvSpPr>
        <p:spPr>
          <a:xfrm>
            <a:off x="5924508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D16FCC5A-8610-7D42-8BCB-5E516AAB0A5E}"/>
              </a:ext>
            </a:extLst>
          </p:cNvPr>
          <p:cNvSpPr/>
          <p:nvPr/>
        </p:nvSpPr>
        <p:spPr>
          <a:xfrm>
            <a:off x="616135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69FEE3FF-1689-8C48-B231-01BBEF5B9D7A}"/>
              </a:ext>
            </a:extLst>
          </p:cNvPr>
          <p:cNvSpPr/>
          <p:nvPr/>
        </p:nvSpPr>
        <p:spPr>
          <a:xfrm>
            <a:off x="1958206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A366B24-9410-3D49-BBBD-F8F00A82DF2D}"/>
              </a:ext>
            </a:extLst>
          </p:cNvPr>
          <p:cNvSpPr/>
          <p:nvPr/>
        </p:nvSpPr>
        <p:spPr>
          <a:xfrm>
            <a:off x="2189547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5A7653D-4F73-3646-A44F-81E331D396BA}"/>
              </a:ext>
            </a:extLst>
          </p:cNvPr>
          <p:cNvSpPr/>
          <p:nvPr/>
        </p:nvSpPr>
        <p:spPr>
          <a:xfrm>
            <a:off x="2420888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A0676464-50E9-9F46-A979-B044B6A0F961}"/>
              </a:ext>
            </a:extLst>
          </p:cNvPr>
          <p:cNvSpPr/>
          <p:nvPr/>
        </p:nvSpPr>
        <p:spPr>
          <a:xfrm>
            <a:off x="2652229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AB7B04E-3E2C-AA4D-9795-586F54822663}"/>
              </a:ext>
            </a:extLst>
          </p:cNvPr>
          <p:cNvSpPr/>
          <p:nvPr/>
        </p:nvSpPr>
        <p:spPr>
          <a:xfrm>
            <a:off x="2883570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2B6A3E9D-5FEF-B545-88B4-61BB5B4B2ACC}"/>
              </a:ext>
            </a:extLst>
          </p:cNvPr>
          <p:cNvSpPr/>
          <p:nvPr/>
        </p:nvSpPr>
        <p:spPr>
          <a:xfrm>
            <a:off x="3114911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an 33">
            <a:extLst>
              <a:ext uri="{FF2B5EF4-FFF2-40B4-BE49-F238E27FC236}">
                <a16:creationId xmlns:a16="http://schemas.microsoft.com/office/drawing/2014/main" id="{85A1B6AA-F184-804E-8404-03073D6E1C2F}"/>
              </a:ext>
            </a:extLst>
          </p:cNvPr>
          <p:cNvSpPr/>
          <p:nvPr/>
        </p:nvSpPr>
        <p:spPr>
          <a:xfrm>
            <a:off x="3346252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Can 33">
            <a:extLst>
              <a:ext uri="{FF2B5EF4-FFF2-40B4-BE49-F238E27FC236}">
                <a16:creationId xmlns:a16="http://schemas.microsoft.com/office/drawing/2014/main" id="{F2DDD6C2-83A7-D847-99EE-47493CBBC749}"/>
              </a:ext>
            </a:extLst>
          </p:cNvPr>
          <p:cNvSpPr/>
          <p:nvPr/>
        </p:nvSpPr>
        <p:spPr>
          <a:xfrm>
            <a:off x="4763941" y="3918353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Can 33">
            <a:extLst>
              <a:ext uri="{FF2B5EF4-FFF2-40B4-BE49-F238E27FC236}">
                <a16:creationId xmlns:a16="http://schemas.microsoft.com/office/drawing/2014/main" id="{6154C535-8AAE-B143-BD12-D9055053479E}"/>
              </a:ext>
            </a:extLst>
          </p:cNvPr>
          <p:cNvSpPr/>
          <p:nvPr/>
        </p:nvSpPr>
        <p:spPr>
          <a:xfrm>
            <a:off x="5213358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62FCD01-0A27-B445-B163-E9992227CCD7}"/>
              </a:ext>
            </a:extLst>
          </p:cNvPr>
          <p:cNvSpPr/>
          <p:nvPr/>
        </p:nvSpPr>
        <p:spPr>
          <a:xfrm>
            <a:off x="7467595" y="3986439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dirty="0">
                <a:solidFill>
                  <a:schemeClr val="tx1"/>
                </a:solidFill>
              </a:rPr>
              <a:t>7  +  5  =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986C278D-3660-8347-87CC-E98773F72E9A}"/>
              </a:ext>
            </a:extLst>
          </p:cNvPr>
          <p:cNvSpPr/>
          <p:nvPr/>
        </p:nvSpPr>
        <p:spPr>
          <a:xfrm>
            <a:off x="9437911" y="3986439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1" name="Can 33">
            <a:extLst>
              <a:ext uri="{FF2B5EF4-FFF2-40B4-BE49-F238E27FC236}">
                <a16:creationId xmlns:a16="http://schemas.microsoft.com/office/drawing/2014/main" id="{4AD26179-FE8C-9E4E-83EC-565D0C0BB550}"/>
              </a:ext>
            </a:extLst>
          </p:cNvPr>
          <p:cNvSpPr/>
          <p:nvPr/>
        </p:nvSpPr>
        <p:spPr>
          <a:xfrm>
            <a:off x="4976512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D156BA86-CB69-6F4E-8FAD-23E8BAD9C5F4}"/>
              </a:ext>
            </a:extLst>
          </p:cNvPr>
          <p:cNvSpPr/>
          <p:nvPr/>
        </p:nvSpPr>
        <p:spPr>
          <a:xfrm>
            <a:off x="5450204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5339CFF-645F-9947-84CC-9335FA5E168D}"/>
              </a:ext>
            </a:extLst>
          </p:cNvPr>
          <p:cNvSpPr/>
          <p:nvPr/>
        </p:nvSpPr>
        <p:spPr>
          <a:xfrm>
            <a:off x="5687356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B0AEB16B-84F3-904F-BE7B-DF6BB20E7FB5}"/>
              </a:ext>
            </a:extLst>
          </p:cNvPr>
          <p:cNvSpPr/>
          <p:nvPr/>
        </p:nvSpPr>
        <p:spPr>
          <a:xfrm>
            <a:off x="1958206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Can 33">
            <a:extLst>
              <a:ext uri="{FF2B5EF4-FFF2-40B4-BE49-F238E27FC236}">
                <a16:creationId xmlns:a16="http://schemas.microsoft.com/office/drawing/2014/main" id="{F7CA4B1D-DAC4-C44A-B898-32AC38B4E3E2}"/>
              </a:ext>
            </a:extLst>
          </p:cNvPr>
          <p:cNvSpPr/>
          <p:nvPr/>
        </p:nvSpPr>
        <p:spPr>
          <a:xfrm>
            <a:off x="2189547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Can 33">
            <a:extLst>
              <a:ext uri="{FF2B5EF4-FFF2-40B4-BE49-F238E27FC236}">
                <a16:creationId xmlns:a16="http://schemas.microsoft.com/office/drawing/2014/main" id="{4A395BAF-729F-C045-B958-95C84F6AD92B}"/>
              </a:ext>
            </a:extLst>
          </p:cNvPr>
          <p:cNvSpPr/>
          <p:nvPr/>
        </p:nvSpPr>
        <p:spPr>
          <a:xfrm>
            <a:off x="2420888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Can 33">
            <a:extLst>
              <a:ext uri="{FF2B5EF4-FFF2-40B4-BE49-F238E27FC236}">
                <a16:creationId xmlns:a16="http://schemas.microsoft.com/office/drawing/2014/main" id="{40118C67-91EE-5647-B954-E50BEBDFE852}"/>
              </a:ext>
            </a:extLst>
          </p:cNvPr>
          <p:cNvSpPr/>
          <p:nvPr/>
        </p:nvSpPr>
        <p:spPr>
          <a:xfrm>
            <a:off x="2652229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Can 33">
            <a:extLst>
              <a:ext uri="{FF2B5EF4-FFF2-40B4-BE49-F238E27FC236}">
                <a16:creationId xmlns:a16="http://schemas.microsoft.com/office/drawing/2014/main" id="{CB44BEA0-5E9F-694C-82A3-0B2906F83CB4}"/>
              </a:ext>
            </a:extLst>
          </p:cNvPr>
          <p:cNvSpPr/>
          <p:nvPr/>
        </p:nvSpPr>
        <p:spPr>
          <a:xfrm>
            <a:off x="2883570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Can 33">
            <a:extLst>
              <a:ext uri="{FF2B5EF4-FFF2-40B4-BE49-F238E27FC236}">
                <a16:creationId xmlns:a16="http://schemas.microsoft.com/office/drawing/2014/main" id="{4881736B-770E-9D48-8981-FA64BF0F68EE}"/>
              </a:ext>
            </a:extLst>
          </p:cNvPr>
          <p:cNvSpPr/>
          <p:nvPr/>
        </p:nvSpPr>
        <p:spPr>
          <a:xfrm>
            <a:off x="3114911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an 33">
            <a:extLst>
              <a:ext uri="{FF2B5EF4-FFF2-40B4-BE49-F238E27FC236}">
                <a16:creationId xmlns:a16="http://schemas.microsoft.com/office/drawing/2014/main" id="{25E83CD0-C83A-2444-AAEE-EBD62F64B13C}"/>
              </a:ext>
            </a:extLst>
          </p:cNvPr>
          <p:cNvSpPr/>
          <p:nvPr/>
        </p:nvSpPr>
        <p:spPr>
          <a:xfrm>
            <a:off x="4536523" y="517827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an 33">
            <a:extLst>
              <a:ext uri="{FF2B5EF4-FFF2-40B4-BE49-F238E27FC236}">
                <a16:creationId xmlns:a16="http://schemas.microsoft.com/office/drawing/2014/main" id="{C0AFD212-C624-884C-B7B2-553515425331}"/>
              </a:ext>
            </a:extLst>
          </p:cNvPr>
          <p:cNvSpPr/>
          <p:nvPr/>
        </p:nvSpPr>
        <p:spPr>
          <a:xfrm>
            <a:off x="4985940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4FEE9711-AAA6-184C-A885-C7C9F312EB5C}"/>
              </a:ext>
            </a:extLst>
          </p:cNvPr>
          <p:cNvSpPr/>
          <p:nvPr/>
        </p:nvSpPr>
        <p:spPr>
          <a:xfrm>
            <a:off x="7467595" y="524635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dirty="0">
                <a:solidFill>
                  <a:schemeClr val="tx1"/>
                </a:solidFill>
              </a:rPr>
              <a:t>6  +  6  =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78838A3-3C59-EF4A-8541-059DDBDEF5FF}"/>
              </a:ext>
            </a:extLst>
          </p:cNvPr>
          <p:cNvSpPr/>
          <p:nvPr/>
        </p:nvSpPr>
        <p:spPr>
          <a:xfrm>
            <a:off x="9437911" y="524635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00685F56-BF64-DA48-8B1C-EBBE70AC4FF8}"/>
              </a:ext>
            </a:extLst>
          </p:cNvPr>
          <p:cNvSpPr/>
          <p:nvPr/>
        </p:nvSpPr>
        <p:spPr>
          <a:xfrm>
            <a:off x="4749094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6D62FE52-22F4-3E44-B5D1-391AC132C102}"/>
              </a:ext>
            </a:extLst>
          </p:cNvPr>
          <p:cNvSpPr/>
          <p:nvPr/>
        </p:nvSpPr>
        <p:spPr>
          <a:xfrm>
            <a:off x="5222786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69D8861E-457B-7E42-B8CC-E566D3DF85D1}"/>
              </a:ext>
            </a:extLst>
          </p:cNvPr>
          <p:cNvSpPr/>
          <p:nvPr/>
        </p:nvSpPr>
        <p:spPr>
          <a:xfrm>
            <a:off x="5459938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32915658-94DB-8544-AE12-E941F40A620C}"/>
              </a:ext>
            </a:extLst>
          </p:cNvPr>
          <p:cNvSpPr/>
          <p:nvPr/>
        </p:nvSpPr>
        <p:spPr>
          <a:xfrm>
            <a:off x="5687356" y="5178268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922AAA3-382F-C84A-B6AC-8E07DBDA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21" b="97680" l="6442" r="67485">
                        <a14:foregroundMark x1="19632" y1="97680" x2="39877" y2="95128"/>
                        <a14:foregroundMark x1="61350" y1="84455" x2="67485" y2="81439"/>
                        <a14:foregroundMark x1="45399" y1="61485" x2="43865" y2="6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7" r="30512"/>
          <a:stretch/>
        </p:blipFill>
        <p:spPr>
          <a:xfrm>
            <a:off x="-669322" y="5071339"/>
            <a:ext cx="2369873" cy="194802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88" y="33345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48148E-6 L -0.10065 -0.000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9883 -0.000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09727 -0.000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"/>
                            </p:stCondLst>
                            <p:childTnLst>
                              <p:par>
                                <p:cTn id="1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9883 -0.00093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9727 -0.00093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9896 0.0004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500"/>
                            </p:stCondLst>
                            <p:childTnLst>
                              <p:par>
                                <p:cTn id="2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500"/>
                            </p:stCondLst>
                            <p:childTnLst>
                              <p:par>
                                <p:cTn id="3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9883 -0.00093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9727 -0.000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9896 0.0004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1 2.96296E-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2" grpId="0"/>
      <p:bldP spid="63" grpId="0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1" grpId="0" animBg="1"/>
      <p:bldP spid="81" grpId="1" animBg="1"/>
      <p:bldP spid="82" grpId="0" animBg="1"/>
      <p:bldP spid="83" grpId="0" animBg="1"/>
      <p:bldP spid="64" grpId="0" animBg="1"/>
      <p:bldP spid="76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0" grpId="1" animBg="1"/>
      <p:bldP spid="91" grpId="0" animBg="1"/>
      <p:bldP spid="91" grpId="1" animBg="1"/>
      <p:bldP spid="92" grpId="0"/>
      <p:bldP spid="93" grpId="0"/>
      <p:bldP spid="94" grpId="0" animBg="1"/>
      <p:bldP spid="94" grpId="1" animBg="1"/>
      <p:bldP spid="95" grpId="0" animBg="1"/>
      <p:bldP spid="95" grpId="1" animBg="1"/>
      <p:bldP spid="96" grpId="0" animBg="1"/>
      <p:bldP spid="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9F0648-FE03-4ED3-AFE7-07E7A2ABE791}"/>
              </a:ext>
            </a:extLst>
          </p:cNvPr>
          <p:cNvGrpSpPr/>
          <p:nvPr/>
        </p:nvGrpSpPr>
        <p:grpSpPr>
          <a:xfrm>
            <a:off x="483855" y="1878841"/>
            <a:ext cx="1390760" cy="4215406"/>
            <a:chOff x="748145" y="914398"/>
            <a:chExt cx="1787236" cy="54171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6F8FDB-70B2-4549-B6C5-B261965B413F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9 + 9 = 18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564035-EB5B-4A81-B8C7-69C05FD29402}"/>
                </a:ext>
              </a:extLst>
            </p:cNvPr>
            <p:cNvGrpSpPr/>
            <p:nvPr/>
          </p:nvGrpSpPr>
          <p:grpSpPr>
            <a:xfrm>
              <a:off x="748145" y="914398"/>
              <a:ext cx="1787236" cy="4738256"/>
              <a:chOff x="748145" y="914398"/>
              <a:chExt cx="1787236" cy="473825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32AE9A6-0F42-43DE-9831-C7C5D41A089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+ 8 = 17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F4A9849-7B00-44F7-93EF-615EAB9CCF29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+ 7 = 16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25E7F42-5C3E-4EF3-A324-A7428CE26FB0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+ 6 = 15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62F25BC-D7B8-49B2-930F-E1FB99853F68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+ 5 = 14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4916829-A4E0-4116-99F0-D5F25388C69A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+ 4 = 13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4983545-D83A-40AE-9E9A-AA661B3BE803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9 + 3 =  ?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B6E8982-EDC2-4150-B900-8C5AEF0AF852}"/>
                  </a:ext>
                </a:extLst>
              </p:cNvPr>
              <p:cNvSpPr/>
              <p:nvPr/>
            </p:nvSpPr>
            <p:spPr>
              <a:xfrm>
                <a:off x="748145" y="91439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40" dirty="0">
                    <a:solidFill>
                      <a:schemeClr val="tx1"/>
                    </a:solidFill>
                  </a:rPr>
                  <a:t>9 + 2 = 11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BCA6D76-9E29-470C-AE84-BE3C8FD094F3}"/>
              </a:ext>
            </a:extLst>
          </p:cNvPr>
          <p:cNvGrpSpPr/>
          <p:nvPr/>
        </p:nvGrpSpPr>
        <p:grpSpPr>
          <a:xfrm>
            <a:off x="1886891" y="2407115"/>
            <a:ext cx="1390760" cy="3687132"/>
            <a:chOff x="748145" y="1593271"/>
            <a:chExt cx="1787236" cy="4738256"/>
          </a:xfrm>
          <a:solidFill>
            <a:srgbClr val="FFFF99"/>
          </a:solidFill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2876AD5-6DE5-45BF-8628-C91101A730F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8 + 9 = 17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8ED9D8C-E3E2-40EA-AF7A-247B3945426E}"/>
                </a:ext>
              </a:extLst>
            </p:cNvPr>
            <p:cNvGrpSpPr/>
            <p:nvPr/>
          </p:nvGrpSpPr>
          <p:grpSpPr>
            <a:xfrm>
              <a:off x="748145" y="1593271"/>
              <a:ext cx="1787236" cy="4059383"/>
              <a:chOff x="748145" y="1593271"/>
              <a:chExt cx="1787236" cy="4059383"/>
            </a:xfrm>
            <a:grpFill/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DB1FE80-EF8B-44DA-AE01-88F998EDA02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8 + 8 = 16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F3B8421-D7E5-4D20-BA6B-70A7BB327D08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8 + 7 = 15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EF2E2F6-E1FE-47B7-8F3D-51CE7A709D3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+ 6 = 14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3C30671-87CF-483E-81C3-0B6839FB13C4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+ 5 = 13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DA69C6D-12B8-407C-BEB2-CA854D58395D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+ 4 = 12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F8763D2-E63B-427F-A572-9FD768D05BB1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+ 3 = 11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753272-6B84-446E-BE73-BE8AC17A631A}"/>
              </a:ext>
            </a:extLst>
          </p:cNvPr>
          <p:cNvGrpSpPr/>
          <p:nvPr/>
        </p:nvGrpSpPr>
        <p:grpSpPr>
          <a:xfrm>
            <a:off x="3289928" y="2936136"/>
            <a:ext cx="1390760" cy="3158858"/>
            <a:chOff x="748145" y="2272144"/>
            <a:chExt cx="1787236" cy="40593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5D5D712-4C32-4910-A99E-D2A524B2C588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7 + 9 = 16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A45F06F-0996-40B9-BA66-99942BEDBDD0}"/>
                </a:ext>
              </a:extLst>
            </p:cNvPr>
            <p:cNvGrpSpPr/>
            <p:nvPr/>
          </p:nvGrpSpPr>
          <p:grpSpPr>
            <a:xfrm>
              <a:off x="748145" y="2272144"/>
              <a:ext cx="1787236" cy="3380510"/>
              <a:chOff x="748145" y="2272144"/>
              <a:chExt cx="1787236" cy="3380510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AF2CB76-51D8-4772-8993-0DFE2A305D3C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+ 8 = 15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23A32669-872E-4557-BC04-CB7C40FB645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+ 7 = 14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A59188-1471-443C-94EF-2C75E2B5D862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+ 6 = 13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F7D1E4-4AF7-403F-9CA6-80EC5159F532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7 + 5 =  ?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8653608-4CA2-4524-AA47-627AABD34D80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+ 4 = 11</a:t>
                </a: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55FA7D6-8042-4128-A009-45A69C0D2453}"/>
              </a:ext>
            </a:extLst>
          </p:cNvPr>
          <p:cNvGrpSpPr/>
          <p:nvPr/>
        </p:nvGrpSpPr>
        <p:grpSpPr>
          <a:xfrm>
            <a:off x="4692964" y="3449841"/>
            <a:ext cx="1390760" cy="2630585"/>
            <a:chOff x="748145" y="2951017"/>
            <a:chExt cx="1787236" cy="3380510"/>
          </a:xfrm>
          <a:solidFill>
            <a:srgbClr val="FFFF99"/>
          </a:solidFill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9F58ECB-DF69-4016-BEFA-321445066912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6 + 9 = 15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9648B05-12E6-4DF6-A1D7-2BB68349CFE3}"/>
                </a:ext>
              </a:extLst>
            </p:cNvPr>
            <p:cNvGrpSpPr/>
            <p:nvPr/>
          </p:nvGrpSpPr>
          <p:grpSpPr>
            <a:xfrm>
              <a:off x="748145" y="2951017"/>
              <a:ext cx="1787236" cy="2701637"/>
              <a:chOff x="748145" y="2951017"/>
              <a:chExt cx="1787236" cy="2701637"/>
            </a:xfrm>
            <a:grpFill/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C222148-A37E-4916-9AE0-6E3FF255F5FD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+ 8 = 14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A95746-65EF-4722-A6C8-5FDBFC742DCC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+ 7 = 13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166652E-DBF5-4E19-B9A9-0A6240EA60D5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+ 6 = 12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B4057DA-D944-4BF3-8C45-3FEA7D56618F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+ 5 = 11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C99E913-220F-4468-896A-F65798BF712C}"/>
              </a:ext>
            </a:extLst>
          </p:cNvPr>
          <p:cNvGrpSpPr/>
          <p:nvPr/>
        </p:nvGrpSpPr>
        <p:grpSpPr>
          <a:xfrm>
            <a:off x="6098936" y="3983505"/>
            <a:ext cx="1390760" cy="2102312"/>
            <a:chOff x="748145" y="3629890"/>
            <a:chExt cx="1787236" cy="270163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FB23A82-CC3A-465D-8320-67BAA935884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5 + 9 = 14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280D959-AB74-47EE-A44A-82AE1A8C260E}"/>
                </a:ext>
              </a:extLst>
            </p:cNvPr>
            <p:cNvGrpSpPr/>
            <p:nvPr/>
          </p:nvGrpSpPr>
          <p:grpSpPr>
            <a:xfrm>
              <a:off x="748145" y="3629890"/>
              <a:ext cx="1787236" cy="2022764"/>
              <a:chOff x="748145" y="3629890"/>
              <a:chExt cx="1787236" cy="202276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0C4048C-4CD5-47F9-AE32-66824BA23F72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5 + 8 = 13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FE965F9-0F14-4C11-A154-0F312323550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5 + 7 =  ?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0AAA4A9-4D45-40BC-92C6-6341ADA1B32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5 + 6 = 11</a:t>
                </a: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25F2BAC-1396-4F81-9872-21EF5846C4DF}"/>
              </a:ext>
            </a:extLst>
          </p:cNvPr>
          <p:cNvGrpSpPr/>
          <p:nvPr/>
        </p:nvGrpSpPr>
        <p:grpSpPr>
          <a:xfrm>
            <a:off x="7511313" y="4507506"/>
            <a:ext cx="1390760" cy="1574040"/>
            <a:chOff x="748145" y="4292442"/>
            <a:chExt cx="1787236" cy="2022766"/>
          </a:xfrm>
          <a:solidFill>
            <a:srgbClr val="FFFF99"/>
          </a:solidFill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DA6C926-525A-4A1F-862A-293121D314B2}"/>
                </a:ext>
              </a:extLst>
            </p:cNvPr>
            <p:cNvSpPr/>
            <p:nvPr/>
          </p:nvSpPr>
          <p:spPr>
            <a:xfrm>
              <a:off x="748145" y="5650189"/>
              <a:ext cx="1787236" cy="665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4 + 9 = 13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9248779-25E2-4EE0-B849-FAC742BD074C}"/>
                </a:ext>
              </a:extLst>
            </p:cNvPr>
            <p:cNvGrpSpPr/>
            <p:nvPr/>
          </p:nvGrpSpPr>
          <p:grpSpPr>
            <a:xfrm>
              <a:off x="748145" y="4292442"/>
              <a:ext cx="1787236" cy="1343893"/>
              <a:chOff x="748145" y="4292442"/>
              <a:chExt cx="1787236" cy="1343893"/>
            </a:xfrm>
            <a:grpFill/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2FFEAED-C35A-4D9E-8FC9-C00D82637272}"/>
                  </a:ext>
                </a:extLst>
              </p:cNvPr>
              <p:cNvSpPr/>
              <p:nvPr/>
            </p:nvSpPr>
            <p:spPr>
              <a:xfrm>
                <a:off x="748145" y="4971316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4 + 8 = 12</a:t>
                </a: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FF1B3F7F-E2E2-406C-A97F-FD84F3601F91}"/>
                  </a:ext>
                </a:extLst>
              </p:cNvPr>
              <p:cNvSpPr/>
              <p:nvPr/>
            </p:nvSpPr>
            <p:spPr>
              <a:xfrm>
                <a:off x="748145" y="4292442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4 + 7 = 11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ECE4150-3CCC-432C-881C-6272A7CDD58A}"/>
              </a:ext>
            </a:extLst>
          </p:cNvPr>
          <p:cNvGrpSpPr/>
          <p:nvPr/>
        </p:nvGrpSpPr>
        <p:grpSpPr>
          <a:xfrm>
            <a:off x="8914349" y="5037534"/>
            <a:ext cx="1390760" cy="1045766"/>
            <a:chOff x="748145" y="4971314"/>
            <a:chExt cx="1787236" cy="1343892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CE2660C-81AD-4C87-AE60-B67836D8B226}"/>
                </a:ext>
              </a:extLst>
            </p:cNvPr>
            <p:cNvSpPr/>
            <p:nvPr/>
          </p:nvSpPr>
          <p:spPr>
            <a:xfrm>
              <a:off x="748145" y="565018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</a:rPr>
                <a:t>3 + 9 =  ?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5591577-5F55-42F8-B812-326DFC4D035E}"/>
                </a:ext>
              </a:extLst>
            </p:cNvPr>
            <p:cNvSpPr/>
            <p:nvPr/>
          </p:nvSpPr>
          <p:spPr>
            <a:xfrm>
              <a:off x="748145" y="4971314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3 + 8 = 11</a:t>
              </a:r>
            </a:p>
          </p:txBody>
        </p: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2492E85-8C9A-40F5-8C49-4734FED0AC81}"/>
              </a:ext>
            </a:extLst>
          </p:cNvPr>
          <p:cNvSpPr/>
          <p:nvPr/>
        </p:nvSpPr>
        <p:spPr>
          <a:xfrm>
            <a:off x="10317385" y="556405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2 + 9 = 11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154650B-A0B0-478C-BD7B-3FB4F58DF48B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5" name="Thought Bubble: Cloud 184">
              <a:extLst>
                <a:ext uri="{FF2B5EF4-FFF2-40B4-BE49-F238E27FC236}">
                  <a16:creationId xmlns:a16="http://schemas.microsoft.com/office/drawing/2014/main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82E6B88-B0AB-41BE-975A-DBD2C9D861AD}"/>
                </a:ext>
              </a:extLst>
            </p:cNvPr>
            <p:cNvSpPr txBox="1"/>
            <p:nvPr/>
          </p:nvSpPr>
          <p:spPr>
            <a:xfrm>
              <a:off x="5567918" y="750979"/>
              <a:ext cx="37866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À, </a:t>
              </a:r>
              <a:r>
                <a:rPr lang="en-US" sz="2000" dirty="0" err="1"/>
                <a:t>đó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phép</a:t>
              </a:r>
              <a:r>
                <a:rPr lang="en-US" sz="2000" dirty="0"/>
                <a:t> </a:t>
              </a:r>
              <a:r>
                <a:rPr lang="en-US" sz="2000" dirty="0" err="1"/>
                <a:t>cộng</a:t>
              </a:r>
              <a:r>
                <a:rPr lang="en-US" sz="2000" dirty="0"/>
                <a:t> qua 10. </a:t>
              </a:r>
            </a:p>
            <a:p>
              <a:pPr algn="ctr"/>
              <a:r>
                <a:rPr lang="en-US" sz="2000" dirty="0" err="1"/>
                <a:t>Chúng</a:t>
              </a:r>
              <a:r>
                <a:rPr lang="en-US" sz="2000" dirty="0"/>
                <a:t> ta </a:t>
              </a:r>
              <a:r>
                <a:rPr lang="en-US" sz="2000" dirty="0" err="1"/>
                <a:t>hoàn</a:t>
              </a:r>
              <a:r>
                <a:rPr lang="en-US" sz="2000" dirty="0"/>
                <a:t> </a:t>
              </a:r>
              <a:r>
                <a:rPr lang="en-US" sz="2000" dirty="0" err="1"/>
                <a:t>thành</a:t>
              </a:r>
              <a:r>
                <a:rPr lang="en-US" sz="2000" dirty="0"/>
                <a:t> </a:t>
              </a:r>
              <a:r>
                <a:rPr lang="en-US" sz="2000" dirty="0" err="1"/>
                <a:t>luôn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bảng</a:t>
              </a:r>
              <a:r>
                <a:rPr lang="en-US" sz="2000" dirty="0"/>
                <a:t> </a:t>
              </a:r>
              <a:r>
                <a:rPr lang="en-US" sz="2000" dirty="0" err="1"/>
                <a:t>cộng</a:t>
              </a:r>
              <a:r>
                <a:rPr lang="en-US" sz="2000" dirty="0"/>
                <a:t> (qua 10) </a:t>
              </a:r>
              <a:r>
                <a:rPr lang="en-US" sz="2000" dirty="0" err="1"/>
                <a:t>nào</a:t>
              </a:r>
              <a:r>
                <a:rPr lang="en-US" sz="2000" dirty="0"/>
                <a:t>!</a:t>
              </a:r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6049FD8-5314-41E4-8344-8A003CD76214}"/>
              </a:ext>
            </a:extLst>
          </p:cNvPr>
          <p:cNvSpPr/>
          <p:nvPr/>
        </p:nvSpPr>
        <p:spPr>
          <a:xfrm>
            <a:off x="480763" y="2402527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9 + 3 = 12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319D45F-50E1-4709-A5B4-12EF38B7A4AD}"/>
              </a:ext>
            </a:extLst>
          </p:cNvPr>
          <p:cNvSpPr/>
          <p:nvPr/>
        </p:nvSpPr>
        <p:spPr>
          <a:xfrm>
            <a:off x="3291401" y="3467568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7 + 5 = 12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FE700EB-BE29-4738-B35B-181215048094}"/>
              </a:ext>
            </a:extLst>
          </p:cNvPr>
          <p:cNvSpPr/>
          <p:nvPr/>
        </p:nvSpPr>
        <p:spPr>
          <a:xfrm>
            <a:off x="7511313" y="8322470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16 – 8 = 8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F012F071-F493-4898-BF03-D900554D01F6}"/>
              </a:ext>
            </a:extLst>
          </p:cNvPr>
          <p:cNvSpPr/>
          <p:nvPr/>
        </p:nvSpPr>
        <p:spPr>
          <a:xfrm>
            <a:off x="8912042" y="5562934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3 + 9 = 12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DDB9FFB-FEAD-8941-BCBC-E1C1C33CD20C}"/>
              </a:ext>
            </a:extLst>
          </p:cNvPr>
          <p:cNvSpPr/>
          <p:nvPr/>
        </p:nvSpPr>
        <p:spPr>
          <a:xfrm>
            <a:off x="6102526" y="4518683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5 + 7 = 12</a:t>
            </a:r>
          </a:p>
        </p:txBody>
      </p:sp>
      <p:pic>
        <p:nvPicPr>
          <p:cNvPr id="61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3" y="-97541"/>
            <a:ext cx="1887000" cy="209977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28" y="407035"/>
            <a:ext cx="1026988" cy="1026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3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3366720" y="2989577"/>
            <a:ext cx="6291733" cy="218395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HOẠT ĐỘNG</a:t>
            </a:r>
            <a:endParaRPr lang="zh-CN" altLang="en-US" sz="7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732760" y="1823017"/>
            <a:ext cx="72648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76" y="45374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00" y="182118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72" y="3814354"/>
            <a:ext cx="2215553" cy="24653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89" y="81076"/>
            <a:ext cx="1560921" cy="15609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931834" y="891698"/>
            <a:ext cx="605826" cy="830997"/>
            <a:chOff x="3174278" y="237323"/>
            <a:chExt cx="605826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592029" y="1116807"/>
            <a:ext cx="200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Tính nhẩm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4E224-FAF6-1F45-B360-571F1DF422D5}"/>
              </a:ext>
            </a:extLst>
          </p:cNvPr>
          <p:cNvSpPr/>
          <p:nvPr/>
        </p:nvSpPr>
        <p:spPr>
          <a:xfrm>
            <a:off x="1404077" y="1722695"/>
            <a:ext cx="295465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000" dirty="0"/>
              <a:t>9   +   5 	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8   +   3	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7   +   7	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70EF45-3A2F-8644-81D7-2C88896D99B7}"/>
              </a:ext>
            </a:extLst>
          </p:cNvPr>
          <p:cNvSpPr/>
          <p:nvPr/>
        </p:nvSpPr>
        <p:spPr>
          <a:xfrm>
            <a:off x="7050504" y="1722695"/>
            <a:ext cx="2031325" cy="3594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000" dirty="0">
                <a:solidFill>
                  <a:prstClr val="black"/>
                </a:solidFill>
              </a:rPr>
              <a:t>6   +   6	</a:t>
            </a:r>
          </a:p>
          <a:p>
            <a:pPr>
              <a:lnSpc>
                <a:spcPct val="200000"/>
              </a:lnSpc>
            </a:pPr>
            <a:r>
              <a:rPr lang="en-VN" sz="4000" dirty="0">
                <a:solidFill>
                  <a:prstClr val="black"/>
                </a:solidFill>
              </a:rPr>
              <a:t>7   +   6	</a:t>
            </a:r>
          </a:p>
          <a:p>
            <a:pPr>
              <a:lnSpc>
                <a:spcPct val="200000"/>
              </a:lnSpc>
            </a:pPr>
            <a:r>
              <a:rPr lang="en-VN" sz="4000" dirty="0">
                <a:solidFill>
                  <a:prstClr val="black"/>
                </a:solidFill>
              </a:rPr>
              <a:t>9   +   4</a:t>
            </a:r>
            <a:endParaRPr lang="en-VN" sz="4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F0592-B928-EC43-88FD-054CA88E4701}"/>
              </a:ext>
            </a:extLst>
          </p:cNvPr>
          <p:cNvSpPr/>
          <p:nvPr/>
        </p:nvSpPr>
        <p:spPr>
          <a:xfrm>
            <a:off x="3664169" y="1722695"/>
            <a:ext cx="203132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14</a:t>
            </a:r>
            <a:r>
              <a:rPr lang="en-VN" sz="4000" dirty="0"/>
              <a:t>	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EEB7C5-AAEC-294F-8395-B6BDA7528DA2}"/>
              </a:ext>
            </a:extLst>
          </p:cNvPr>
          <p:cNvSpPr/>
          <p:nvPr/>
        </p:nvSpPr>
        <p:spPr>
          <a:xfrm>
            <a:off x="9174472" y="1722695"/>
            <a:ext cx="203132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12</a:t>
            </a:r>
            <a:r>
              <a:rPr lang="en-VN" sz="4000" dirty="0"/>
              <a:t>	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=  </a:t>
            </a:r>
            <a:r>
              <a:rPr lang="en-VN" sz="4000" dirty="0">
                <a:solidFill>
                  <a:srgbClr val="FF0000"/>
                </a:solidFill>
              </a:rPr>
              <a:t>13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767" y="335314"/>
            <a:ext cx="1234186" cy="12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1509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 build="p"/>
          <p:bldP spid="22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 build="p"/>
          <p:bldP spid="22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19">
            <a:extLst>
              <a:ext uri="{FF2B5EF4-FFF2-40B4-BE49-F238E27FC236}">
                <a16:creationId xmlns:a16="http://schemas.microsoft.com/office/drawing/2014/main" id="{17156EBF-E04E-4369-8F6D-B5A068B0B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1314"/>
          <a:stretch>
            <a:fillRect/>
          </a:stretch>
        </p:blipFill>
        <p:spPr>
          <a:xfrm>
            <a:off x="174058" y="1890155"/>
            <a:ext cx="3376257" cy="3376256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6" name="图片占位符 21">
            <a:extLst>
              <a:ext uri="{FF2B5EF4-FFF2-40B4-BE49-F238E27FC236}">
                <a16:creationId xmlns:a16="http://schemas.microsoft.com/office/drawing/2014/main" id="{954F9EB7-248F-46BD-A0C4-0738CB983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2984452" y="1715902"/>
            <a:ext cx="1592949" cy="159294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7" name="图片占位符 23">
            <a:extLst>
              <a:ext uri="{FF2B5EF4-FFF2-40B4-BE49-F238E27FC236}">
                <a16:creationId xmlns:a16="http://schemas.microsoft.com/office/drawing/2014/main" id="{FCFB295F-E2E6-49BD-A0A9-5F42EBBC2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377871" y="3233904"/>
            <a:ext cx="1901492" cy="1901491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DFEB714-E4F4-4178-90F6-3D5720B88269}"/>
              </a:ext>
            </a:extLst>
          </p:cNvPr>
          <p:cNvGrpSpPr/>
          <p:nvPr/>
        </p:nvGrpSpPr>
        <p:grpSpPr>
          <a:xfrm>
            <a:off x="6325564" y="2026082"/>
            <a:ext cx="4641550" cy="533400"/>
            <a:chOff x="1117600" y="2095500"/>
            <a:chExt cx="4641550" cy="533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84793AB-093D-4E85-98BD-922237146AB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FAC583-47B5-474B-B93E-3710B1CC5201}"/>
                </a:ext>
              </a:extLst>
            </p:cNvPr>
            <p:cNvSpPr/>
            <p:nvPr/>
          </p:nvSpPr>
          <p:spPr>
            <a:xfrm>
              <a:off x="1712978" y="2131367"/>
              <a:ext cx="4046172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Sách học sinh Toán 2 tập 1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6DE32D9-0479-4F09-ABEE-42AC39607F3A}"/>
              </a:ext>
            </a:extLst>
          </p:cNvPr>
          <p:cNvGrpSpPr/>
          <p:nvPr/>
        </p:nvGrpSpPr>
        <p:grpSpPr>
          <a:xfrm>
            <a:off x="6339631" y="2899259"/>
            <a:ext cx="3891711" cy="743271"/>
            <a:chOff x="1117600" y="2095500"/>
            <a:chExt cx="3891711" cy="74327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1712978" y="2131367"/>
              <a:ext cx="1354730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Vở Toán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D20ADAD-BB17-4623-B362-EFA1EC828940}"/>
                </a:ext>
              </a:extLst>
            </p:cNvPr>
            <p:cNvSpPr txBox="1"/>
            <p:nvPr/>
          </p:nvSpPr>
          <p:spPr>
            <a:xfrm>
              <a:off x="1712979" y="2561772"/>
              <a:ext cx="3296332" cy="2769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</a:rPr>
                <a:t>(ghi trước thứ ngày tháng)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D592EB4-255D-406F-96EA-A5943E6E75CA}"/>
              </a:ext>
            </a:extLst>
          </p:cNvPr>
          <p:cNvSpPr/>
          <p:nvPr/>
        </p:nvSpPr>
        <p:spPr>
          <a:xfrm>
            <a:off x="1883171" y="182226"/>
            <a:ext cx="896715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Các con chuẩn bị đồ dùng sau trước khi bắt đầu vào tiết học</a:t>
            </a:r>
            <a:endParaRPr lang="zh-CN" altLang="en-US" sz="4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59405" y="3837019"/>
            <a:ext cx="5443527" cy="533400"/>
            <a:chOff x="6359405" y="3837019"/>
            <a:chExt cx="5443527" cy="533400"/>
          </a:xfrm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6359405" y="3837019"/>
              <a:ext cx="533400" cy="5334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3</a:t>
              </a:r>
              <a:endParaRPr lang="zh-CN" altLang="en-US" dirty="0"/>
            </a:p>
          </p:txBody>
        </p:sp>
        <p:sp>
          <p:nvSpPr>
            <p:cNvPr id="20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6892805" y="3908754"/>
              <a:ext cx="4910127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Bút mực, bút chì, nháp, thước kẻ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79" y="2512376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21" y="-34752"/>
            <a:ext cx="2325933" cy="23810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Tìm cá cho mèo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DD0D7-529D-EA48-BB1B-79B32CB09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8" b="100000" l="2381" r="97421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4232444"/>
            <a:ext cx="2923596" cy="18736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226A1B-062D-0345-A91B-E3E57EE219F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2706243"/>
            <a:ext cx="3641558" cy="1931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22E37-CFD8-1B48-83CC-1E5462025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04" y="902971"/>
            <a:ext cx="2577730" cy="18736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4FBE70-7A2A-3542-9447-1340AED6DD3D}"/>
              </a:ext>
            </a:extLst>
          </p:cNvPr>
          <p:cNvGrpSpPr/>
          <p:nvPr/>
        </p:nvGrpSpPr>
        <p:grpSpPr>
          <a:xfrm>
            <a:off x="5226301" y="579779"/>
            <a:ext cx="6269182" cy="5662115"/>
            <a:chOff x="5226301" y="579779"/>
            <a:chExt cx="6269182" cy="566211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5B762A2-88B6-B149-8926-9FE89461D84B}"/>
                </a:ext>
              </a:extLst>
            </p:cNvPr>
            <p:cNvSpPr/>
            <p:nvPr/>
          </p:nvSpPr>
          <p:spPr>
            <a:xfrm rot="11831101">
              <a:off x="5226301" y="579779"/>
              <a:ext cx="6269182" cy="5662115"/>
            </a:xfrm>
            <a:custGeom>
              <a:avLst/>
              <a:gdLst>
                <a:gd name="connsiteX0" fmla="*/ 2054356 w 5416435"/>
                <a:gd name="connsiteY0" fmla="*/ 244469 h 5259872"/>
                <a:gd name="connsiteX1" fmla="*/ 1444756 w 5416435"/>
                <a:gd name="connsiteY1" fmla="*/ 180300 h 5259872"/>
                <a:gd name="connsiteX2" fmla="*/ 1027661 w 5416435"/>
                <a:gd name="connsiteY2" fmla="*/ 533227 h 5259872"/>
                <a:gd name="connsiteX3" fmla="*/ 369935 w 5416435"/>
                <a:gd name="connsiteY3" fmla="*/ 709690 h 5259872"/>
                <a:gd name="connsiteX4" fmla="*/ 97219 w 5416435"/>
                <a:gd name="connsiteY4" fmla="*/ 1046574 h 5259872"/>
                <a:gd name="connsiteX5" fmla="*/ 966 w 5416435"/>
                <a:gd name="connsiteY5" fmla="*/ 1447627 h 5259872"/>
                <a:gd name="connsiteX6" fmla="*/ 145345 w 5416435"/>
                <a:gd name="connsiteY6" fmla="*/ 1993058 h 5259872"/>
                <a:gd name="connsiteX7" fmla="*/ 706819 w 5416435"/>
                <a:gd name="connsiteY7" fmla="*/ 2281816 h 5259872"/>
                <a:gd name="connsiteX8" fmla="*/ 562440 w 5416435"/>
                <a:gd name="connsiteY8" fmla="*/ 2923500 h 5259872"/>
                <a:gd name="connsiteX9" fmla="*/ 321808 w 5416435"/>
                <a:gd name="connsiteY9" fmla="*/ 3677479 h 5259872"/>
                <a:gd name="connsiteX10" fmla="*/ 658693 w 5416435"/>
                <a:gd name="connsiteY10" fmla="*/ 4367290 h 5259872"/>
                <a:gd name="connsiteX11" fmla="*/ 1605177 w 5416435"/>
                <a:gd name="connsiteY11" fmla="*/ 4607921 h 5259872"/>
                <a:gd name="connsiteX12" fmla="*/ 2246861 w 5416435"/>
                <a:gd name="connsiteY12" fmla="*/ 5121269 h 5259872"/>
                <a:gd name="connsiteX13" fmla="*/ 3048966 w 5416435"/>
                <a:gd name="connsiteY13" fmla="*/ 5249605 h 5259872"/>
                <a:gd name="connsiteX14" fmla="*/ 4316293 w 5416435"/>
                <a:gd name="connsiteY14" fmla="*/ 4912721 h 5259872"/>
                <a:gd name="connsiteX15" fmla="*/ 5294861 w 5416435"/>
                <a:gd name="connsiteY15" fmla="*/ 4575837 h 5259872"/>
                <a:gd name="connsiteX16" fmla="*/ 5375072 w 5416435"/>
                <a:gd name="connsiteY16" fmla="*/ 3677479 h 5259872"/>
                <a:gd name="connsiteX17" fmla="*/ 5054229 w 5416435"/>
                <a:gd name="connsiteY17" fmla="*/ 2474321 h 5259872"/>
                <a:gd name="connsiteX18" fmla="*/ 4348377 w 5416435"/>
                <a:gd name="connsiteY18" fmla="*/ 1800553 h 5259872"/>
                <a:gd name="connsiteX19" fmla="*/ 4524840 w 5416435"/>
                <a:gd name="connsiteY19" fmla="*/ 1287205 h 5259872"/>
                <a:gd name="connsiteX20" fmla="*/ 4492756 w 5416435"/>
                <a:gd name="connsiteY20" fmla="*/ 709690 h 5259872"/>
                <a:gd name="connsiteX21" fmla="*/ 3979408 w 5416435"/>
                <a:gd name="connsiteY21" fmla="*/ 100090 h 5259872"/>
                <a:gd name="connsiteX22" fmla="*/ 3129177 w 5416435"/>
                <a:gd name="connsiteY22" fmla="*/ 3837 h 5259872"/>
                <a:gd name="connsiteX23" fmla="*/ 2311029 w 5416435"/>
                <a:gd name="connsiteY23" fmla="*/ 132174 h 5259872"/>
                <a:gd name="connsiteX24" fmla="*/ 2054356 w 5416435"/>
                <a:gd name="connsiteY24" fmla="*/ 244469 h 5259872"/>
                <a:gd name="connsiteX0" fmla="*/ 2054356 w 5375138"/>
                <a:gd name="connsiteY0" fmla="*/ 244469 h 5259872"/>
                <a:gd name="connsiteX1" fmla="*/ 1444756 w 5375138"/>
                <a:gd name="connsiteY1" fmla="*/ 180300 h 5259872"/>
                <a:gd name="connsiteX2" fmla="*/ 1027661 w 5375138"/>
                <a:gd name="connsiteY2" fmla="*/ 533227 h 5259872"/>
                <a:gd name="connsiteX3" fmla="*/ 369935 w 5375138"/>
                <a:gd name="connsiteY3" fmla="*/ 709690 h 5259872"/>
                <a:gd name="connsiteX4" fmla="*/ 97219 w 5375138"/>
                <a:gd name="connsiteY4" fmla="*/ 1046574 h 5259872"/>
                <a:gd name="connsiteX5" fmla="*/ 966 w 5375138"/>
                <a:gd name="connsiteY5" fmla="*/ 1447627 h 5259872"/>
                <a:gd name="connsiteX6" fmla="*/ 145345 w 5375138"/>
                <a:gd name="connsiteY6" fmla="*/ 1993058 h 5259872"/>
                <a:gd name="connsiteX7" fmla="*/ 706819 w 5375138"/>
                <a:gd name="connsiteY7" fmla="*/ 2281816 h 5259872"/>
                <a:gd name="connsiteX8" fmla="*/ 562440 w 5375138"/>
                <a:gd name="connsiteY8" fmla="*/ 2923500 h 5259872"/>
                <a:gd name="connsiteX9" fmla="*/ 321808 w 5375138"/>
                <a:gd name="connsiteY9" fmla="*/ 3677479 h 5259872"/>
                <a:gd name="connsiteX10" fmla="*/ 658693 w 5375138"/>
                <a:gd name="connsiteY10" fmla="*/ 4367290 h 5259872"/>
                <a:gd name="connsiteX11" fmla="*/ 1605177 w 5375138"/>
                <a:gd name="connsiteY11" fmla="*/ 4607921 h 5259872"/>
                <a:gd name="connsiteX12" fmla="*/ 2246861 w 5375138"/>
                <a:gd name="connsiteY12" fmla="*/ 5121269 h 5259872"/>
                <a:gd name="connsiteX13" fmla="*/ 3048966 w 5375138"/>
                <a:gd name="connsiteY13" fmla="*/ 5249605 h 5259872"/>
                <a:gd name="connsiteX14" fmla="*/ 4316293 w 5375138"/>
                <a:gd name="connsiteY14" fmla="*/ 4912721 h 5259872"/>
                <a:gd name="connsiteX15" fmla="*/ 5031891 w 5375138"/>
                <a:gd name="connsiteY15" fmla="*/ 4230033 h 5259872"/>
                <a:gd name="connsiteX16" fmla="*/ 5375072 w 5375138"/>
                <a:gd name="connsiteY16" fmla="*/ 3677479 h 5259872"/>
                <a:gd name="connsiteX17" fmla="*/ 5054229 w 5375138"/>
                <a:gd name="connsiteY17" fmla="*/ 2474321 h 5259872"/>
                <a:gd name="connsiteX18" fmla="*/ 4348377 w 5375138"/>
                <a:gd name="connsiteY18" fmla="*/ 1800553 h 5259872"/>
                <a:gd name="connsiteX19" fmla="*/ 4524840 w 5375138"/>
                <a:gd name="connsiteY19" fmla="*/ 1287205 h 5259872"/>
                <a:gd name="connsiteX20" fmla="*/ 4492756 w 5375138"/>
                <a:gd name="connsiteY20" fmla="*/ 709690 h 5259872"/>
                <a:gd name="connsiteX21" fmla="*/ 3979408 w 5375138"/>
                <a:gd name="connsiteY21" fmla="*/ 100090 h 5259872"/>
                <a:gd name="connsiteX22" fmla="*/ 3129177 w 5375138"/>
                <a:gd name="connsiteY22" fmla="*/ 3837 h 5259872"/>
                <a:gd name="connsiteX23" fmla="*/ 2311029 w 5375138"/>
                <a:gd name="connsiteY23" fmla="*/ 132174 h 5259872"/>
                <a:gd name="connsiteX24" fmla="*/ 2054356 w 5375138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62440 w 5206842"/>
                <a:gd name="connsiteY8" fmla="*/ 292350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39999 w 5206842"/>
                <a:gd name="connsiteY8" fmla="*/ 299366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6842" h="5259872">
                  <a:moveTo>
                    <a:pt x="2054356" y="244469"/>
                  </a:moveTo>
                  <a:cubicBezTo>
                    <a:pt x="1909977" y="252490"/>
                    <a:pt x="1615872" y="132174"/>
                    <a:pt x="1444756" y="180300"/>
                  </a:cubicBezTo>
                  <a:cubicBezTo>
                    <a:pt x="1273640" y="228426"/>
                    <a:pt x="1206798" y="444995"/>
                    <a:pt x="1027661" y="533227"/>
                  </a:cubicBezTo>
                  <a:cubicBezTo>
                    <a:pt x="848524" y="621459"/>
                    <a:pt x="525008" y="624132"/>
                    <a:pt x="369935" y="709690"/>
                  </a:cubicBezTo>
                  <a:cubicBezTo>
                    <a:pt x="214862" y="795248"/>
                    <a:pt x="158714" y="923585"/>
                    <a:pt x="97219" y="1046574"/>
                  </a:cubicBezTo>
                  <a:cubicBezTo>
                    <a:pt x="35724" y="1169564"/>
                    <a:pt x="-7055" y="1289880"/>
                    <a:pt x="966" y="1447627"/>
                  </a:cubicBezTo>
                  <a:cubicBezTo>
                    <a:pt x="8987" y="1605374"/>
                    <a:pt x="27703" y="1854027"/>
                    <a:pt x="145345" y="1993058"/>
                  </a:cubicBezTo>
                  <a:cubicBezTo>
                    <a:pt x="262987" y="2132089"/>
                    <a:pt x="641043" y="2115049"/>
                    <a:pt x="706819" y="2281816"/>
                  </a:cubicBezTo>
                  <a:cubicBezTo>
                    <a:pt x="772595" y="2448583"/>
                    <a:pt x="604167" y="2761050"/>
                    <a:pt x="539999" y="2993660"/>
                  </a:cubicBezTo>
                  <a:cubicBezTo>
                    <a:pt x="475831" y="3226270"/>
                    <a:pt x="302026" y="3448541"/>
                    <a:pt x="321808" y="3677479"/>
                  </a:cubicBezTo>
                  <a:cubicBezTo>
                    <a:pt x="341590" y="3906417"/>
                    <a:pt x="444798" y="4212216"/>
                    <a:pt x="658693" y="4367290"/>
                  </a:cubicBezTo>
                  <a:cubicBezTo>
                    <a:pt x="872588" y="4522364"/>
                    <a:pt x="1340483" y="4482258"/>
                    <a:pt x="1605177" y="4607921"/>
                  </a:cubicBezTo>
                  <a:cubicBezTo>
                    <a:pt x="1869871" y="4733584"/>
                    <a:pt x="2006229" y="5014322"/>
                    <a:pt x="2246861" y="5121269"/>
                  </a:cubicBezTo>
                  <a:cubicBezTo>
                    <a:pt x="2487493" y="5228216"/>
                    <a:pt x="2704061" y="5284363"/>
                    <a:pt x="3048966" y="5249605"/>
                  </a:cubicBezTo>
                  <a:cubicBezTo>
                    <a:pt x="3393871" y="5214847"/>
                    <a:pt x="3985806" y="5082650"/>
                    <a:pt x="4316293" y="4912721"/>
                  </a:cubicBezTo>
                  <a:cubicBezTo>
                    <a:pt x="4646780" y="4742792"/>
                    <a:pt x="4883553" y="4470374"/>
                    <a:pt x="5031891" y="4230033"/>
                  </a:cubicBezTo>
                  <a:cubicBezTo>
                    <a:pt x="5180229" y="3989692"/>
                    <a:pt x="5202598" y="3763291"/>
                    <a:pt x="5206321" y="3470672"/>
                  </a:cubicBezTo>
                  <a:cubicBezTo>
                    <a:pt x="5210044" y="3178053"/>
                    <a:pt x="5197220" y="2752674"/>
                    <a:pt x="5054229" y="2474321"/>
                  </a:cubicBezTo>
                  <a:cubicBezTo>
                    <a:pt x="4911238" y="2195968"/>
                    <a:pt x="4436609" y="1998406"/>
                    <a:pt x="4348377" y="1800553"/>
                  </a:cubicBezTo>
                  <a:cubicBezTo>
                    <a:pt x="4260146" y="1602700"/>
                    <a:pt x="4500777" y="1469015"/>
                    <a:pt x="4524840" y="1287205"/>
                  </a:cubicBezTo>
                  <a:cubicBezTo>
                    <a:pt x="4548903" y="1105395"/>
                    <a:pt x="4583661" y="907542"/>
                    <a:pt x="4492756" y="709690"/>
                  </a:cubicBezTo>
                  <a:cubicBezTo>
                    <a:pt x="4401851" y="511838"/>
                    <a:pt x="4206671" y="217732"/>
                    <a:pt x="3979408" y="100090"/>
                  </a:cubicBezTo>
                  <a:cubicBezTo>
                    <a:pt x="3752145" y="-17552"/>
                    <a:pt x="3407240" y="-1510"/>
                    <a:pt x="3129177" y="3837"/>
                  </a:cubicBezTo>
                  <a:cubicBezTo>
                    <a:pt x="2851114" y="9184"/>
                    <a:pt x="2492839" y="89395"/>
                    <a:pt x="2311029" y="132174"/>
                  </a:cubicBezTo>
                  <a:cubicBezTo>
                    <a:pt x="2129219" y="174953"/>
                    <a:pt x="2198735" y="236448"/>
                    <a:pt x="2054356" y="244469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chemeClr val="accent1">
                    <a:lumMod val="5000"/>
                    <a:lumOff val="95000"/>
                  </a:schemeClr>
                </a:gs>
                <a:gs pos="57000">
                  <a:srgbClr val="C7E9F1"/>
                </a:gs>
                <a:gs pos="100000">
                  <a:srgbClr val="C7E9F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E4A097-1989-8945-9707-D469E61AA9BA}"/>
                </a:ext>
              </a:extLst>
            </p:cNvPr>
            <p:cNvGrpSpPr/>
            <p:nvPr/>
          </p:nvGrpSpPr>
          <p:grpSpPr>
            <a:xfrm>
              <a:off x="5602012" y="600556"/>
              <a:ext cx="5549253" cy="5395219"/>
              <a:chOff x="5602012" y="600556"/>
              <a:chExt cx="5549253" cy="53952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53B95EE-46B0-E14F-B93E-C0F98A832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C7E9F0"/>
                  </a:clrFrom>
                  <a:clrTo>
                    <a:srgbClr val="C7E9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  <a14:imgEffect>
                          <a14:sharpenSoften amoun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1" y="3963064"/>
                <a:ext cx="2923597" cy="13481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86C5461-8BE5-A540-9E7B-24864CC4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6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3927" y="1428493"/>
                <a:ext cx="2398121" cy="134813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459EDD2-88B0-344A-8A96-00210583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163" y="2397024"/>
                <a:ext cx="2573087" cy="1529944"/>
              </a:xfrm>
              <a:prstGeom prst="rect">
                <a:avLst/>
              </a:prstGeom>
            </p:spPr>
          </p:pic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75D671A-C7A9-1C4A-A5BB-7D2AF6F4FAE4}"/>
                  </a:ext>
                </a:extLst>
              </p:cNvPr>
              <p:cNvSpPr/>
              <p:nvPr/>
            </p:nvSpPr>
            <p:spPr>
              <a:xfrm>
                <a:off x="5994467" y="745411"/>
                <a:ext cx="1278885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3BC3F5-B02A-1C44-B20B-59381F129F6E}"/>
                  </a:ext>
                </a:extLst>
              </p:cNvPr>
              <p:cNvSpPr/>
              <p:nvPr/>
            </p:nvSpPr>
            <p:spPr>
              <a:xfrm>
                <a:off x="5733975" y="897811"/>
                <a:ext cx="1691778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1515B8C-0C04-F147-9ABB-457C9E048E7C}"/>
                  </a:ext>
                </a:extLst>
              </p:cNvPr>
              <p:cNvSpPr/>
              <p:nvPr/>
            </p:nvSpPr>
            <p:spPr>
              <a:xfrm rot="4897456">
                <a:off x="8350022" y="498558"/>
                <a:ext cx="1189495" cy="1393492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49963BC-300B-7141-AE32-36617B20E303}"/>
                  </a:ext>
                </a:extLst>
              </p:cNvPr>
              <p:cNvSpPr/>
              <p:nvPr/>
            </p:nvSpPr>
            <p:spPr>
              <a:xfrm rot="4897456">
                <a:off x="10250672" y="21213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C5B1B91-3435-C34F-AE5B-105201EE4B34}"/>
                  </a:ext>
                </a:extLst>
              </p:cNvPr>
              <p:cNvSpPr/>
              <p:nvPr/>
            </p:nvSpPr>
            <p:spPr>
              <a:xfrm rot="17126528">
                <a:off x="5551192" y="4487002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accent5">
                    <a:lumMod val="20000"/>
                    <a:lumOff val="80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8DD7DB1-8C05-274B-B4B7-8A2C6D31329E}"/>
                  </a:ext>
                </a:extLst>
              </p:cNvPr>
              <p:cNvSpPr/>
              <p:nvPr/>
            </p:nvSpPr>
            <p:spPr>
              <a:xfrm rot="17126528">
                <a:off x="5486329" y="24735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438EE88-2477-9043-9181-B42FE0AF2332}"/>
                  </a:ext>
                </a:extLst>
              </p:cNvPr>
              <p:cNvSpPr/>
              <p:nvPr/>
            </p:nvSpPr>
            <p:spPr>
              <a:xfrm rot="11091268">
                <a:off x="9880136" y="521086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BBA8653-5CAD-2B44-A866-0315F6DD4E10}"/>
                  </a:ext>
                </a:extLst>
              </p:cNvPr>
              <p:cNvSpPr/>
              <p:nvPr/>
            </p:nvSpPr>
            <p:spPr>
              <a:xfrm rot="14572558">
                <a:off x="5950891" y="4929216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A3B7D84-B6D2-FA44-9E64-04F6795AE56D}"/>
                  </a:ext>
                </a:extLst>
              </p:cNvPr>
              <p:cNvSpPr/>
              <p:nvPr/>
            </p:nvSpPr>
            <p:spPr>
              <a:xfrm rot="11091268">
                <a:off x="8367669" y="4910728"/>
                <a:ext cx="1016275" cy="203254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8BE45DB-D6EE-7D48-BCC9-7C0867F5A6DA}"/>
                  </a:ext>
                </a:extLst>
              </p:cNvPr>
              <p:cNvSpPr/>
              <p:nvPr/>
            </p:nvSpPr>
            <p:spPr>
              <a:xfrm rot="11091268">
                <a:off x="8120483" y="3435715"/>
                <a:ext cx="576256" cy="107411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7423577-B246-7A40-9837-F668A043516C}"/>
                  </a:ext>
                </a:extLst>
              </p:cNvPr>
              <p:cNvSpPr/>
              <p:nvPr/>
            </p:nvSpPr>
            <p:spPr>
              <a:xfrm rot="15725445">
                <a:off x="6328762" y="4157075"/>
                <a:ext cx="1020874" cy="671776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88654CB-9453-2041-9BCB-9CB01275A4A8}"/>
                  </a:ext>
                </a:extLst>
              </p:cNvPr>
              <p:cNvSpPr/>
              <p:nvPr/>
            </p:nvSpPr>
            <p:spPr>
              <a:xfrm>
                <a:off x="9047747" y="2532342"/>
                <a:ext cx="753979" cy="162732"/>
              </a:xfrm>
              <a:custGeom>
                <a:avLst/>
                <a:gdLst>
                  <a:gd name="connsiteX0" fmla="*/ 0 w 753979"/>
                  <a:gd name="connsiteY0" fmla="*/ 82521 h 162732"/>
                  <a:gd name="connsiteX1" fmla="*/ 304800 w 753979"/>
                  <a:gd name="connsiteY1" fmla="*/ 2311 h 162732"/>
                  <a:gd name="connsiteX2" fmla="*/ 529390 w 753979"/>
                  <a:gd name="connsiteY2" fmla="*/ 34395 h 162732"/>
                  <a:gd name="connsiteX3" fmla="*/ 753979 w 753979"/>
                  <a:gd name="connsiteY3" fmla="*/ 162732 h 16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979" h="162732">
                    <a:moveTo>
                      <a:pt x="0" y="82521"/>
                    </a:moveTo>
                    <a:cubicBezTo>
                      <a:pt x="108284" y="46426"/>
                      <a:pt x="216568" y="10332"/>
                      <a:pt x="304800" y="2311"/>
                    </a:cubicBezTo>
                    <a:cubicBezTo>
                      <a:pt x="393032" y="-5710"/>
                      <a:pt x="454527" y="7658"/>
                      <a:pt x="529390" y="34395"/>
                    </a:cubicBezTo>
                    <a:cubicBezTo>
                      <a:pt x="604253" y="61132"/>
                      <a:pt x="679116" y="111932"/>
                      <a:pt x="753979" y="16273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333A6FEF-406A-0F45-95D4-6CB3CED0B8E2}"/>
                  </a:ext>
                </a:extLst>
              </p:cNvPr>
              <p:cNvSpPr/>
              <p:nvPr/>
            </p:nvSpPr>
            <p:spPr>
              <a:xfrm>
                <a:off x="7786263" y="1796716"/>
                <a:ext cx="716053" cy="433137"/>
              </a:xfrm>
              <a:custGeom>
                <a:avLst/>
                <a:gdLst>
                  <a:gd name="connsiteX0" fmla="*/ 26242 w 716053"/>
                  <a:gd name="connsiteY0" fmla="*/ 433137 h 433137"/>
                  <a:gd name="connsiteX1" fmla="*/ 26242 w 716053"/>
                  <a:gd name="connsiteY1" fmla="*/ 240631 h 433137"/>
                  <a:gd name="connsiteX2" fmla="*/ 298958 w 716053"/>
                  <a:gd name="connsiteY2" fmla="*/ 112295 h 433137"/>
                  <a:gd name="connsiteX3" fmla="*/ 716053 w 716053"/>
                  <a:gd name="connsiteY3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053" h="433137">
                    <a:moveTo>
                      <a:pt x="26242" y="433137"/>
                    </a:moveTo>
                    <a:cubicBezTo>
                      <a:pt x="3515" y="363621"/>
                      <a:pt x="-19211" y="294105"/>
                      <a:pt x="26242" y="240631"/>
                    </a:cubicBezTo>
                    <a:cubicBezTo>
                      <a:pt x="71695" y="187157"/>
                      <a:pt x="183990" y="152400"/>
                      <a:pt x="298958" y="112295"/>
                    </a:cubicBezTo>
                    <a:cubicBezTo>
                      <a:pt x="413927" y="72190"/>
                      <a:pt x="564990" y="36095"/>
                      <a:pt x="716053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69F645D-9613-A549-8B95-6D1133D0C900}"/>
                  </a:ext>
                </a:extLst>
              </p:cNvPr>
              <p:cNvSpPr/>
              <p:nvPr/>
            </p:nvSpPr>
            <p:spPr>
              <a:xfrm>
                <a:off x="7170821" y="930442"/>
                <a:ext cx="1058779" cy="234170"/>
              </a:xfrm>
              <a:custGeom>
                <a:avLst/>
                <a:gdLst>
                  <a:gd name="connsiteX0" fmla="*/ 0 w 1058779"/>
                  <a:gd name="connsiteY0" fmla="*/ 64169 h 234170"/>
                  <a:gd name="connsiteX1" fmla="*/ 497305 w 1058779"/>
                  <a:gd name="connsiteY1" fmla="*/ 224590 h 234170"/>
                  <a:gd name="connsiteX2" fmla="*/ 882316 w 1058779"/>
                  <a:gd name="connsiteY2" fmla="*/ 192505 h 234170"/>
                  <a:gd name="connsiteX3" fmla="*/ 1058779 w 1058779"/>
                  <a:gd name="connsiteY3" fmla="*/ 0 h 23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79" h="234170">
                    <a:moveTo>
                      <a:pt x="0" y="64169"/>
                    </a:moveTo>
                    <a:cubicBezTo>
                      <a:pt x="175126" y="133685"/>
                      <a:pt x="350252" y="203201"/>
                      <a:pt x="497305" y="224590"/>
                    </a:cubicBezTo>
                    <a:cubicBezTo>
                      <a:pt x="644358" y="245979"/>
                      <a:pt x="788737" y="229937"/>
                      <a:pt x="882316" y="192505"/>
                    </a:cubicBezTo>
                    <a:cubicBezTo>
                      <a:pt x="975895" y="155073"/>
                      <a:pt x="1017337" y="77536"/>
                      <a:pt x="1058779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C92CF17-8E19-574A-94AC-8096D0EAC696}"/>
                  </a:ext>
                </a:extLst>
              </p:cNvPr>
              <p:cNvSpPr/>
              <p:nvPr/>
            </p:nvSpPr>
            <p:spPr>
              <a:xfrm rot="974075">
                <a:off x="5903495" y="1764632"/>
                <a:ext cx="242696" cy="705852"/>
              </a:xfrm>
              <a:custGeom>
                <a:avLst/>
                <a:gdLst>
                  <a:gd name="connsiteX0" fmla="*/ 96253 w 242696"/>
                  <a:gd name="connsiteY0" fmla="*/ 0 h 705852"/>
                  <a:gd name="connsiteX1" fmla="*/ 240632 w 242696"/>
                  <a:gd name="connsiteY1" fmla="*/ 433136 h 705852"/>
                  <a:gd name="connsiteX2" fmla="*/ 0 w 242696"/>
                  <a:gd name="connsiteY2" fmla="*/ 705852 h 7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696" h="705852">
                    <a:moveTo>
                      <a:pt x="96253" y="0"/>
                    </a:moveTo>
                    <a:cubicBezTo>
                      <a:pt x="176463" y="157747"/>
                      <a:pt x="256674" y="315494"/>
                      <a:pt x="240632" y="433136"/>
                    </a:cubicBezTo>
                    <a:cubicBezTo>
                      <a:pt x="224590" y="550778"/>
                      <a:pt x="112295" y="628315"/>
                      <a:pt x="0" y="70585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DC4ECE7-CD11-3348-9AC9-F26CD86233C9}"/>
                  </a:ext>
                </a:extLst>
              </p:cNvPr>
              <p:cNvSpPr/>
              <p:nvPr/>
            </p:nvSpPr>
            <p:spPr>
              <a:xfrm>
                <a:off x="10349986" y="3625516"/>
                <a:ext cx="446351" cy="1395663"/>
              </a:xfrm>
              <a:custGeom>
                <a:avLst/>
                <a:gdLst>
                  <a:gd name="connsiteX0" fmla="*/ 612116 w 692327"/>
                  <a:gd name="connsiteY0" fmla="*/ 0 h 1395663"/>
                  <a:gd name="connsiteX1" fmla="*/ 259190 w 692327"/>
                  <a:gd name="connsiteY1" fmla="*/ 240631 h 1395663"/>
                  <a:gd name="connsiteX2" fmla="*/ 2516 w 692327"/>
                  <a:gd name="connsiteY2" fmla="*/ 593558 h 1395663"/>
                  <a:gd name="connsiteX3" fmla="*/ 162937 w 692327"/>
                  <a:gd name="connsiteY3" fmla="*/ 1138989 h 1395663"/>
                  <a:gd name="connsiteX4" fmla="*/ 692327 w 692327"/>
                  <a:gd name="connsiteY4" fmla="*/ 1395663 h 13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27" h="1395663">
                    <a:moveTo>
                      <a:pt x="612116" y="0"/>
                    </a:moveTo>
                    <a:cubicBezTo>
                      <a:pt x="486453" y="70852"/>
                      <a:pt x="360790" y="141705"/>
                      <a:pt x="259190" y="240631"/>
                    </a:cubicBezTo>
                    <a:cubicBezTo>
                      <a:pt x="157590" y="339557"/>
                      <a:pt x="18558" y="443832"/>
                      <a:pt x="2516" y="593558"/>
                    </a:cubicBezTo>
                    <a:cubicBezTo>
                      <a:pt x="-13526" y="743284"/>
                      <a:pt x="47968" y="1005305"/>
                      <a:pt x="162937" y="1138989"/>
                    </a:cubicBezTo>
                    <a:cubicBezTo>
                      <a:pt x="277905" y="1272673"/>
                      <a:pt x="485116" y="1334168"/>
                      <a:pt x="692327" y="1395663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DBEE43F-13DE-E245-8918-92BF735B19EC}"/>
                  </a:ext>
                </a:extLst>
              </p:cNvPr>
              <p:cNvSpPr/>
              <p:nvPr/>
            </p:nvSpPr>
            <p:spPr>
              <a:xfrm>
                <a:off x="10018506" y="2951747"/>
                <a:ext cx="1018462" cy="1090864"/>
              </a:xfrm>
              <a:custGeom>
                <a:avLst/>
                <a:gdLst>
                  <a:gd name="connsiteX0" fmla="*/ 1018462 w 1018462"/>
                  <a:gd name="connsiteY0" fmla="*/ 0 h 1090864"/>
                  <a:gd name="connsiteX1" fmla="*/ 553241 w 1018462"/>
                  <a:gd name="connsiteY1" fmla="*/ 144379 h 1090864"/>
                  <a:gd name="connsiteX2" fmla="*/ 505115 w 1018462"/>
                  <a:gd name="connsiteY2" fmla="*/ 385011 h 1090864"/>
                  <a:gd name="connsiteX3" fmla="*/ 424905 w 1018462"/>
                  <a:gd name="connsiteY3" fmla="*/ 625642 h 1090864"/>
                  <a:gd name="connsiteX4" fmla="*/ 55936 w 1018462"/>
                  <a:gd name="connsiteY4" fmla="*/ 786064 h 1090864"/>
                  <a:gd name="connsiteX5" fmla="*/ 7810 w 1018462"/>
                  <a:gd name="connsiteY5" fmla="*/ 1090864 h 109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62" h="1090864">
                    <a:moveTo>
                      <a:pt x="1018462" y="0"/>
                    </a:moveTo>
                    <a:cubicBezTo>
                      <a:pt x="828630" y="40105"/>
                      <a:pt x="638799" y="80211"/>
                      <a:pt x="553241" y="144379"/>
                    </a:cubicBezTo>
                    <a:cubicBezTo>
                      <a:pt x="467683" y="208548"/>
                      <a:pt x="526504" y="304801"/>
                      <a:pt x="505115" y="385011"/>
                    </a:cubicBezTo>
                    <a:cubicBezTo>
                      <a:pt x="483726" y="465222"/>
                      <a:pt x="499768" y="558800"/>
                      <a:pt x="424905" y="625642"/>
                    </a:cubicBezTo>
                    <a:cubicBezTo>
                      <a:pt x="350042" y="692484"/>
                      <a:pt x="125452" y="708527"/>
                      <a:pt x="55936" y="786064"/>
                    </a:cubicBezTo>
                    <a:cubicBezTo>
                      <a:pt x="-13580" y="863601"/>
                      <a:pt x="-2885" y="977232"/>
                      <a:pt x="7810" y="109086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sp>
        <p:nvSpPr>
          <p:cNvPr id="43" name="Freeform 42">
            <a:extLst>
              <a:ext uri="{FF2B5EF4-FFF2-40B4-BE49-F238E27FC236}">
                <a16:creationId xmlns:a16="http://schemas.microsoft.com/office/drawing/2014/main" id="{9CDEABD9-684E-5942-9F42-87B4E29F7F70}"/>
              </a:ext>
            </a:extLst>
          </p:cNvPr>
          <p:cNvSpPr/>
          <p:nvPr/>
        </p:nvSpPr>
        <p:spPr>
          <a:xfrm>
            <a:off x="3240505" y="1261250"/>
            <a:ext cx="5165558" cy="776097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776097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751137" y="530118"/>
                  <a:pt x="5165558" y="77609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ACA4D74-FBB3-3145-8368-5B320617ADEA}"/>
              </a:ext>
            </a:extLst>
          </p:cNvPr>
          <p:cNvSpPr/>
          <p:nvPr/>
        </p:nvSpPr>
        <p:spPr>
          <a:xfrm rot="653688" flipV="1">
            <a:off x="4024148" y="4499686"/>
            <a:ext cx="4442427" cy="847331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9485" h="760055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501706" y="402501"/>
                  <a:pt x="4819485" y="7210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2356EC3B-1EF7-3641-8629-8D18146D1705}"/>
              </a:ext>
            </a:extLst>
          </p:cNvPr>
          <p:cNvSpPr/>
          <p:nvPr/>
        </p:nvSpPr>
        <p:spPr>
          <a:xfrm rot="20946312" flipH="1" flipV="1">
            <a:off x="3282436" y="4052027"/>
            <a:ext cx="4154272" cy="1701735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3785937"/>
              <a:gd name="connsiteY0" fmla="*/ 760055 h 760055"/>
              <a:gd name="connsiteX1" fmla="*/ 946484 w 3785937"/>
              <a:gd name="connsiteY1" fmla="*/ 278792 h 760055"/>
              <a:gd name="connsiteX2" fmla="*/ 2326105 w 3785937"/>
              <a:gd name="connsiteY2" fmla="*/ 6076 h 760055"/>
              <a:gd name="connsiteX3" fmla="*/ 3785937 w 3785937"/>
              <a:gd name="connsiteY3" fmla="*/ 150455 h 760055"/>
              <a:gd name="connsiteX0" fmla="*/ 0 w 4828492"/>
              <a:gd name="connsiteY0" fmla="*/ 754036 h 754036"/>
              <a:gd name="connsiteX1" fmla="*/ 946484 w 4828492"/>
              <a:gd name="connsiteY1" fmla="*/ 272773 h 754036"/>
              <a:gd name="connsiteX2" fmla="*/ 2326105 w 4828492"/>
              <a:gd name="connsiteY2" fmla="*/ 57 h 754036"/>
              <a:gd name="connsiteX3" fmla="*/ 4828492 w 4828492"/>
              <a:gd name="connsiteY3" fmla="*/ 293149 h 754036"/>
              <a:gd name="connsiteX0" fmla="*/ 0 w 4828492"/>
              <a:gd name="connsiteY0" fmla="*/ 753098 h 753098"/>
              <a:gd name="connsiteX1" fmla="*/ 946484 w 4828492"/>
              <a:gd name="connsiteY1" fmla="*/ 271835 h 753098"/>
              <a:gd name="connsiteX2" fmla="*/ 2710091 w 4828492"/>
              <a:gd name="connsiteY2" fmla="*/ 57 h 753098"/>
              <a:gd name="connsiteX3" fmla="*/ 4828492 w 4828492"/>
              <a:gd name="connsiteY3" fmla="*/ 292211 h 753098"/>
              <a:gd name="connsiteX0" fmla="*/ 0 w 4828492"/>
              <a:gd name="connsiteY0" fmla="*/ 686413 h 686413"/>
              <a:gd name="connsiteX1" fmla="*/ 946484 w 4828492"/>
              <a:gd name="connsiteY1" fmla="*/ 205150 h 686413"/>
              <a:gd name="connsiteX2" fmla="*/ 2673087 w 4828492"/>
              <a:gd name="connsiteY2" fmla="*/ 90 h 686413"/>
              <a:gd name="connsiteX3" fmla="*/ 4828492 w 4828492"/>
              <a:gd name="connsiteY3" fmla="*/ 225526 h 68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492" h="686413">
                <a:moveTo>
                  <a:pt x="0" y="686413"/>
                </a:moveTo>
                <a:cubicBezTo>
                  <a:pt x="181811" y="543371"/>
                  <a:pt x="500970" y="319537"/>
                  <a:pt x="946484" y="205150"/>
                </a:cubicBezTo>
                <a:cubicBezTo>
                  <a:pt x="1391998" y="90763"/>
                  <a:pt x="2026086" y="-3306"/>
                  <a:pt x="2673087" y="90"/>
                </a:cubicBezTo>
                <a:cubicBezTo>
                  <a:pt x="3320088" y="3486"/>
                  <a:pt x="4277713" y="91842"/>
                  <a:pt x="4828492" y="22552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952" y="303258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4245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3" grpId="0" animBg="1"/>
          <p:bldP spid="44" grpId="0" animBg="1"/>
          <p:bldP spid="4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EBEAEAE-0E0A-234A-A8E5-6DA422C4761A}"/>
              </a:ext>
            </a:extLst>
          </p:cNvPr>
          <p:cNvGrpSpPr/>
          <p:nvPr/>
        </p:nvGrpSpPr>
        <p:grpSpPr>
          <a:xfrm>
            <a:off x="1606827" y="0"/>
            <a:ext cx="605826" cy="830997"/>
            <a:chOff x="3174278" y="237323"/>
            <a:chExt cx="60582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258B3C1-2B94-1D4E-9719-1451C5E0D09F}"/>
              </a:ext>
            </a:extLst>
          </p:cNvPr>
          <p:cNvSpPr txBox="1"/>
          <p:nvPr/>
        </p:nvSpPr>
        <p:spPr>
          <a:xfrm>
            <a:off x="2212653" y="307777"/>
            <a:ext cx="985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a) Những đèn lồng nào ghi phép tính có kết quả bằng nhau?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0" y="1297786"/>
            <a:ext cx="6600372" cy="426242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688123" y="2588455"/>
            <a:ext cx="773723" cy="71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98817" y="2346960"/>
            <a:ext cx="773723" cy="71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65784" y="2588454"/>
            <a:ext cx="773723" cy="71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8288495" y="1729155"/>
            <a:ext cx="24742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7 + 5 = 12</a:t>
            </a:r>
            <a:endParaRPr lang="en-VN" sz="3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8288495" y="4199153"/>
            <a:ext cx="24742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9 + 3 = 12</a:t>
            </a:r>
            <a:endParaRPr lang="en-VN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8288495" y="2964154"/>
            <a:ext cx="24742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4 + 8 = 12</a:t>
            </a:r>
            <a:endParaRPr lang="en-VN" sz="36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2" y="41118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EBEAEAE-0E0A-234A-A8E5-6DA422C4761A}"/>
              </a:ext>
            </a:extLst>
          </p:cNvPr>
          <p:cNvGrpSpPr/>
          <p:nvPr/>
        </p:nvGrpSpPr>
        <p:grpSpPr>
          <a:xfrm>
            <a:off x="1606827" y="0"/>
            <a:ext cx="605826" cy="830997"/>
            <a:chOff x="3174278" y="237323"/>
            <a:chExt cx="60582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6" y="1297786"/>
            <a:ext cx="6600372" cy="4262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2440436" y="5790326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8 + 7 = 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DBA3AD-3509-B843-A1B2-E268D213462E}"/>
              </a:ext>
            </a:extLst>
          </p:cNvPr>
          <p:cNvSpPr txBox="1"/>
          <p:nvPr/>
        </p:nvSpPr>
        <p:spPr>
          <a:xfrm>
            <a:off x="7505091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6 + 5 = 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A104-6B2A-4A41-B569-1F4BFF0A362E}"/>
              </a:ext>
            </a:extLst>
          </p:cNvPr>
          <p:cNvSpPr txBox="1"/>
          <p:nvPr/>
        </p:nvSpPr>
        <p:spPr>
          <a:xfrm>
            <a:off x="2212653" y="170434"/>
            <a:ext cx="8686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369698" y="1999656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7 + 5 = 12</a:t>
            </a:r>
            <a:endParaRPr lang="en-VN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9401156" y="1999655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6 </a:t>
            </a:r>
            <a:r>
              <a:rPr lang="en-US" sz="3600" smtClean="0"/>
              <a:t> + 5 = 11</a:t>
            </a:r>
            <a:endParaRPr lang="en-VN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369698" y="3234655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4 + 8 = 12</a:t>
            </a:r>
            <a:endParaRPr lang="en-VN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9426944" y="3080521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8 + </a:t>
            </a:r>
            <a:r>
              <a:rPr lang="en-US" sz="3600"/>
              <a:t>7</a:t>
            </a:r>
            <a:r>
              <a:rPr lang="en-US" sz="3600" smtClean="0"/>
              <a:t> = 15</a:t>
            </a:r>
            <a:endParaRPr lang="en-VN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2324297" y="5237047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Lớn nhất</a:t>
            </a:r>
            <a:endParaRPr lang="en-VN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7505091" y="5237046"/>
            <a:ext cx="24742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Bé nhất</a:t>
            </a:r>
            <a:endParaRPr lang="en-VN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4CAC7C2-2456-4E2B-9467-B10362A5DD56}"/>
              </a:ext>
            </a:extLst>
          </p:cNvPr>
          <p:cNvGrpSpPr/>
          <p:nvPr/>
        </p:nvGrpSpPr>
        <p:grpSpPr>
          <a:xfrm>
            <a:off x="3287119" y="2806691"/>
            <a:ext cx="5952592" cy="1204780"/>
            <a:chOff x="3287119" y="2806691"/>
            <a:chExt cx="5952592" cy="120478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316685" y="2811142"/>
              <a:ext cx="5724644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dirty="0">
                  <a:ln w="44450">
                    <a:solidFill>
                      <a:schemeClr val="bg1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72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3287119" y="2806691"/>
              <a:ext cx="5952592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</a:t>
              </a:r>
              <a:r>
                <a:rPr lang="en-US" altLang="zh-CN" sz="720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YOU!</a:t>
              </a:r>
              <a:endParaRPr lang="zh-CN" altLang="en-US" sz="7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9E3B0238-7D59-4A27-9894-ABA8522DB72A}"/>
              </a:ext>
            </a:extLst>
          </p:cNvPr>
          <p:cNvSpPr/>
          <p:nvPr/>
        </p:nvSpPr>
        <p:spPr>
          <a:xfrm>
            <a:off x="3009711" y="2135806"/>
            <a:ext cx="63385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smtClean="0">
                <a:ln w="44450">
                  <a:solidFill>
                    <a:schemeClr val="accent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Hẹn gặp lại các </a:t>
            </a:r>
            <a:r>
              <a:rPr lang="en-US" altLang="zh-CN" sz="3600" smtClean="0">
                <a:ln w="44450">
                  <a:solidFill>
                    <a:schemeClr val="accent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 học sinh</a:t>
            </a:r>
            <a:endParaRPr lang="zh-CN" altLang="en-US" sz="3600" dirty="0">
              <a:ln w="44450">
                <a:solidFill>
                  <a:schemeClr val="accent2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30" name="组合 10">
            <a:extLst>
              <a:ext uri="{FF2B5EF4-FFF2-40B4-BE49-F238E27FC236}">
                <a16:creationId xmlns:a16="http://schemas.microsoft.com/office/drawing/2014/main" id="{23BCDA08-D252-46C1-AC9E-FFD6E8F5A494}"/>
              </a:ext>
            </a:extLst>
          </p:cNvPr>
          <p:cNvGrpSpPr/>
          <p:nvPr/>
        </p:nvGrpSpPr>
        <p:grpSpPr>
          <a:xfrm>
            <a:off x="4179314" y="4645424"/>
            <a:ext cx="1468602" cy="391063"/>
            <a:chOff x="4399090" y="4326432"/>
            <a:chExt cx="1468602" cy="391063"/>
          </a:xfrm>
        </p:grpSpPr>
        <p:sp>
          <p:nvSpPr>
            <p:cNvPr id="31" name="矩形: 圆角 1">
              <a:extLst>
                <a:ext uri="{FF2B5EF4-FFF2-40B4-BE49-F238E27FC236}">
                  <a16:creationId xmlns:a16="http://schemas.microsoft.com/office/drawing/2014/main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25">
              <a:extLst>
                <a:ext uri="{FF2B5EF4-FFF2-40B4-BE49-F238E27FC236}">
                  <a16:creationId xmlns:a16="http://schemas.microsoft.com/office/drawing/2014/main" id="{46C60CF6-063A-40AB-9F79-3D4A457306BC}"/>
                </a:ext>
              </a:extLst>
            </p:cNvPr>
            <p:cNvSpPr/>
            <p:nvPr/>
          </p:nvSpPr>
          <p:spPr>
            <a:xfrm>
              <a:off x="4532748" y="4346546"/>
              <a:ext cx="1201291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GV KHỐI 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11">
            <a:extLst>
              <a:ext uri="{FF2B5EF4-FFF2-40B4-BE49-F238E27FC236}">
                <a16:creationId xmlns:a16="http://schemas.microsoft.com/office/drawing/2014/main" id="{7FB905FB-A9FC-49A4-A64D-18F400A04813}"/>
              </a:ext>
            </a:extLst>
          </p:cNvPr>
          <p:cNvGrpSpPr/>
          <p:nvPr/>
        </p:nvGrpSpPr>
        <p:grpSpPr>
          <a:xfrm>
            <a:off x="7170514" y="4625274"/>
            <a:ext cx="2412516" cy="391063"/>
            <a:chOff x="6324308" y="4326432"/>
            <a:chExt cx="1468602" cy="391063"/>
          </a:xfrm>
        </p:grpSpPr>
        <p:sp>
          <p:nvSpPr>
            <p:cNvPr id="34" name="矩形: 圆角 24">
              <a:extLst>
                <a:ext uri="{FF2B5EF4-FFF2-40B4-BE49-F238E27FC236}">
                  <a16:creationId xmlns:a16="http://schemas.microsoft.com/office/drawing/2014/main" id="{4ABCBC3B-C407-40E8-A86B-4D6C4B2D12A9}"/>
                </a:ext>
              </a:extLst>
            </p:cNvPr>
            <p:cNvSpPr/>
            <p:nvPr/>
          </p:nvSpPr>
          <p:spPr>
            <a:xfrm>
              <a:off x="6324308" y="4326432"/>
              <a:ext cx="1468602" cy="3910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26">
              <a:extLst>
                <a:ext uri="{FF2B5EF4-FFF2-40B4-BE49-F238E27FC236}">
                  <a16:creationId xmlns:a16="http://schemas.microsoft.com/office/drawing/2014/main" id="{83F2CF7F-5897-4A5B-892E-E065420BFF89}"/>
                </a:ext>
              </a:extLst>
            </p:cNvPr>
            <p:cNvSpPr/>
            <p:nvPr/>
          </p:nvSpPr>
          <p:spPr>
            <a:xfrm>
              <a:off x="6344404" y="4346546"/>
              <a:ext cx="1424887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Trường Tiểu học Bồ Đề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21" y="2543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3766061" y="2608668"/>
            <a:ext cx="542488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KHỞI ĐỘNG</a:t>
            </a:r>
            <a:endParaRPr lang="zh-CN" altLang="en-US" sz="7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06" y="1406746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279189" y="2308556"/>
            <a:ext cx="7610235" cy="2308324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Khám phá vườn bách thú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597677" y="1005310"/>
            <a:ext cx="3637278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Trò chơi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06" y="45374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068174" y="2139746"/>
            <a:ext cx="7996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Các con hãy cùng cừu trắng tìm các con vật trong vườn bách thú bằng cách chọn đáp án đúng nhất cho mỗi câu hỏi.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255311" y="1005310"/>
            <a:ext cx="432201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Luật chơi: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4610666" y="3524061"/>
            <a:ext cx="3611306" cy="183906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PLAY</a:t>
            </a:r>
            <a:endParaRPr lang="en-US" sz="4800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06" y="45374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699457" y="5061528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2068617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+ 8 = …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227315" y="4495801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087487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12" name="Right Arrow 11">
            <a:hlinkClick r:id="rId17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5320626" y="2884382"/>
            <a:ext cx="5483361" cy="2051263"/>
          </a:xfrm>
          <a:prstGeom prst="cloudCallout">
            <a:avLst>
              <a:gd name="adj1" fmla="val -37957"/>
              <a:gd name="adj2" fmla="val 741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Các bạn làm thế nào để biết </a:t>
            </a:r>
          </a:p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  <a:r>
              <a:rPr lang="en-US" sz="3600" smtClean="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+ 8 = </a:t>
            </a:r>
            <a:r>
              <a:rPr lang="en-US" sz="3600" smtClean="0">
                <a:solidFill>
                  <a:srgbClr val="FF0000"/>
                </a:solidFill>
              </a:rPr>
              <a:t>15?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4" y="1792606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67" y="171385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3990109" y="5010034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0109" y="2102729"/>
            <a:ext cx="1905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2347" y="2083144"/>
            <a:ext cx="175014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+ 9 = …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8890327" y="4396345"/>
            <a:ext cx="2249686" cy="2411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5318048" y="1339733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718572" y="1487540"/>
            <a:ext cx="1019073" cy="1266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6477001" y="5266567"/>
            <a:ext cx="2030296" cy="1553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973">
            <a:off x="1703673" y="4699617"/>
            <a:ext cx="1620282" cy="2117596"/>
          </a:xfrm>
          <a:prstGeom prst="rect">
            <a:avLst/>
          </a:prstGeom>
        </p:spPr>
      </p:pic>
      <p:sp>
        <p:nvSpPr>
          <p:cNvPr id="27" name="Right Arrow 26">
            <a:hlinkClick r:id="rId16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Callout 25"/>
          <p:cNvSpPr/>
          <p:nvPr/>
        </p:nvSpPr>
        <p:spPr>
          <a:xfrm>
            <a:off x="3203440" y="2854265"/>
            <a:ext cx="5483361" cy="2051263"/>
          </a:xfrm>
          <a:prstGeom prst="cloudCallout">
            <a:avLst>
              <a:gd name="adj1" fmla="val -54377"/>
              <a:gd name="adj2" fmla="val 865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Các bạn làm thế nào để biết 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</a:rPr>
              <a:t>9 + </a:t>
            </a:r>
            <a:r>
              <a:rPr lang="en-US" sz="3600" smtClean="0">
                <a:solidFill>
                  <a:srgbClr val="FF0000"/>
                </a:solidFill>
              </a:rPr>
              <a:t>9 </a:t>
            </a:r>
            <a:r>
              <a:rPr lang="en-US" sz="3600" smtClean="0">
                <a:solidFill>
                  <a:srgbClr val="FF0000"/>
                </a:solidFill>
              </a:rPr>
              <a:t>= </a:t>
            </a:r>
            <a:r>
              <a:rPr lang="en-US" sz="3600" smtClean="0">
                <a:solidFill>
                  <a:srgbClr val="FF0000"/>
                </a:solidFill>
              </a:rPr>
              <a:t>18?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3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4096471" y="5028871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2068617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471" y="2112949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+ 4 = …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087487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06001" y="1383888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sp>
        <p:nvSpPr>
          <p:cNvPr id="27" name="Right Arrow 26">
            <a:hlinkClick r:id="rId14" action="ppaction://hlinksldjump"/>
          </p:cNvPr>
          <p:cNvSpPr/>
          <p:nvPr/>
        </p:nvSpPr>
        <p:spPr>
          <a:xfrm>
            <a:off x="9906001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802" l="0" r="98889">
                        <a14:foregroundMark x1="25778" y1="58422" x2="62667" y2="3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73">
            <a:off x="7005374" y="4754915"/>
            <a:ext cx="1833918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1" y="4986766"/>
            <a:ext cx="1938167" cy="19381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86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6" y="1272532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37" y="1729856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7514" y="2106852"/>
            <a:ext cx="1905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471" y="2068617"/>
            <a:ext cx="175014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1" y="2083144"/>
            <a:ext cx="192578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7630" y="2051651"/>
            <a:ext cx="175952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8109" y="703696"/>
            <a:ext cx="561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+ 6 = …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020543" y="1299974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639957" y="1324757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2531248" y="1399503"/>
            <a:ext cx="1033507" cy="12840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058288" y="142553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011914" y="5353008"/>
            <a:ext cx="2030296" cy="1553859"/>
          </a:xfrm>
          <a:prstGeom prst="rect">
            <a:avLst/>
          </a:prstGeom>
        </p:spPr>
      </p:pic>
      <p:sp>
        <p:nvSpPr>
          <p:cNvPr id="27" name="Right Arrow 26">
            <a:hlinkClick r:id="rId14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333" y1="64242" x2="33500" y2="57576"/>
                        <a14:foregroundMark x1="34500" y1="63636" x2="35333" y2="5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30914" r="58638" b="32584"/>
          <a:stretch/>
        </p:blipFill>
        <p:spPr>
          <a:xfrm>
            <a:off x="6575935" y="5098288"/>
            <a:ext cx="2110866" cy="186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111" l="0" r="100000">
                        <a14:foregroundMark x1="24737" y1="32889" x2="31316" y2="62889"/>
                        <a14:foregroundMark x1="36842" y1="39778" x2="10789" y2="59111"/>
                        <a14:foregroundMark x1="42895" y1="46667" x2="21316" y2="58667"/>
                        <a14:foregroundMark x1="29211" y1="71556" x2="70526" y2="75111"/>
                        <a14:foregroundMark x1="59211" y1="73333" x2="30789" y2="86000"/>
                        <a14:foregroundMark x1="23421" y1="48000" x2="31053" y2="39778"/>
                        <a14:foregroundMark x1="38158" y1="43111" x2="37632" y2="54444"/>
                        <a14:foregroundMark x1="31842" y1="74222" x2="64211" y2="84444"/>
                        <a14:foregroundMark x1="43158" y1="83778" x2="58421" y2="8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049">
            <a:off x="4394063" y="4935975"/>
            <a:ext cx="1609667" cy="19061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" y="190201"/>
            <a:ext cx="1026988" cy="10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96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1067</TotalTime>
  <Words>767</Words>
  <Application>Microsoft Office PowerPoint</Application>
  <PresentationFormat>Widescreen</PresentationFormat>
  <Paragraphs>173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微软雅黑</vt:lpstr>
      <vt:lpstr>Arial</vt:lpstr>
      <vt:lpstr>Calibri</vt:lpstr>
      <vt:lpstr>等线</vt:lpstr>
      <vt:lpstr>HP001 4 hàng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10 PRO</cp:lastModifiedBy>
  <cp:revision>186</cp:revision>
  <dcterms:created xsi:type="dcterms:W3CDTF">2017-08-18T03:02:00Z</dcterms:created>
  <dcterms:modified xsi:type="dcterms:W3CDTF">2021-09-25T16:39:35Z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