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263" r:id="rId4"/>
    <p:sldId id="264" r:id="rId5"/>
    <p:sldId id="265" r:id="rId6"/>
    <p:sldId id="260" r:id="rId7"/>
    <p:sldId id="261" r:id="rId8"/>
    <p:sldId id="256" r:id="rId9"/>
    <p:sldId id="266" r:id="rId10"/>
    <p:sldId id="267" r:id="rId11"/>
    <p:sldId id="257" r:id="rId12"/>
    <p:sldId id="258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B66"/>
    <a:srgbClr val="FFE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7FF0FD-2399-4616-B5A7-902EFDDD3321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810C0DA-C2CC-4236-AC81-090B4517FE24}">
      <dgm:prSet phldrT="[Văn bản]"/>
      <dgm:spPr/>
      <dgm:t>
        <a:bodyPr/>
        <a:lstStyle/>
        <a:p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Thực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hiện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được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các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phép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trừ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50000"/>
                </a:schemeClr>
              </a:solidFill>
            </a:rPr>
            <a:t>dạng</a:t>
          </a:r>
          <a:r>
            <a:rPr lang="en-US" dirty="0">
              <a:solidFill>
                <a:schemeClr val="accent1">
                  <a:lumMod val="50000"/>
                </a:schemeClr>
              </a:solidFill>
            </a:rPr>
            <a:t> 16,17,18 </a:t>
          </a:r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trừ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 đi </a:t>
          </a:r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một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dirty="0" err="1">
              <a:solidFill>
                <a:schemeClr val="accent1">
                  <a:lumMod val="50000"/>
                </a:schemeClr>
              </a:solidFill>
            </a:rPr>
            <a:t>số</a:t>
          </a:r>
          <a:r>
            <a:rPr lang="vi-VN" dirty="0">
              <a:solidFill>
                <a:schemeClr val="accent1">
                  <a:lumMod val="50000"/>
                </a:schemeClr>
              </a:solidFill>
            </a:rPr>
            <a:t>.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719E3DEE-C5DE-49BA-90C8-A3EDAD29AB5F}" type="parTrans" cxnId="{BFA01E64-5F4B-492C-87C2-3D5C1D983F72}">
      <dgm:prSet/>
      <dgm:spPr/>
      <dgm:t>
        <a:bodyPr/>
        <a:lstStyle/>
        <a:p>
          <a:endParaRPr lang="en-US"/>
        </a:p>
      </dgm:t>
    </dgm:pt>
    <dgm:pt modelId="{285AF306-ABD1-4992-88D1-54C09E0B0E0C}" type="sibTrans" cxnId="{BFA01E64-5F4B-492C-87C2-3D5C1D983F72}">
      <dgm:prSet/>
      <dgm:spPr/>
      <dgm:t>
        <a:bodyPr/>
        <a:lstStyle/>
        <a:p>
          <a:endParaRPr lang="en-US"/>
        </a:p>
      </dgm:t>
    </dgm:pt>
    <dgm:pt modelId="{BB5DAABB-28DE-48DB-A8C7-686D326A4262}">
      <dgm:prSet phldrT="[Văn bản]"/>
      <dgm:spPr/>
      <dgm:t>
        <a:bodyPr/>
        <a:lstStyle/>
        <a:p>
          <a:r>
            <a:rPr lang="en-US" dirty="0" err="1"/>
            <a:t>Vận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giải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lời</a:t>
          </a:r>
          <a:r>
            <a:rPr lang="en-US" dirty="0"/>
            <a:t> </a:t>
          </a:r>
          <a:r>
            <a:rPr lang="en-US" dirty="0" err="1"/>
            <a:t>văn</a:t>
          </a:r>
          <a:r>
            <a:rPr lang="en-US" dirty="0"/>
            <a:t> </a:t>
          </a:r>
          <a:r>
            <a:rPr lang="en-US" dirty="0" err="1"/>
            <a:t>liên</a:t>
          </a:r>
          <a:r>
            <a:rPr lang="en-US" dirty="0"/>
            <a:t> </a:t>
          </a:r>
          <a:r>
            <a:rPr lang="en-US" dirty="0" err="1"/>
            <a:t>quan</a:t>
          </a:r>
          <a:r>
            <a:rPr lang="en-US" dirty="0"/>
            <a:t> </a:t>
          </a:r>
          <a:r>
            <a:rPr lang="en-US" dirty="0" err="1"/>
            <a:t>đến</a:t>
          </a:r>
          <a:r>
            <a:rPr lang="en-US" dirty="0"/>
            <a:t> </a:t>
          </a:r>
          <a:r>
            <a:rPr lang="en-US" dirty="0" err="1"/>
            <a:t>phép</a:t>
          </a:r>
          <a:r>
            <a:rPr lang="en-US" dirty="0"/>
            <a:t> </a:t>
          </a:r>
          <a:r>
            <a:rPr lang="en-US" dirty="0" err="1"/>
            <a:t>trừ</a:t>
          </a:r>
          <a:r>
            <a:rPr lang="en-US" dirty="0"/>
            <a:t> qua 10.</a:t>
          </a:r>
        </a:p>
      </dgm:t>
    </dgm:pt>
    <dgm:pt modelId="{FEC18084-C270-4931-8D96-BC016A6A5811}" type="parTrans" cxnId="{9946F6C3-45C8-4155-B130-46599E6AE52B}">
      <dgm:prSet/>
      <dgm:spPr/>
      <dgm:t>
        <a:bodyPr/>
        <a:lstStyle/>
        <a:p>
          <a:endParaRPr lang="en-US"/>
        </a:p>
      </dgm:t>
    </dgm:pt>
    <dgm:pt modelId="{41A3EFC2-FE80-4872-A165-1AE1F72B5760}" type="sibTrans" cxnId="{9946F6C3-45C8-4155-B130-46599E6AE52B}">
      <dgm:prSet/>
      <dgm:spPr/>
      <dgm:t>
        <a:bodyPr/>
        <a:lstStyle/>
        <a:p>
          <a:endParaRPr lang="en-US"/>
        </a:p>
      </dgm:t>
    </dgm:pt>
    <dgm:pt modelId="{C7A29635-0388-4AC3-8D73-42DFD18C5B26}" type="pres">
      <dgm:prSet presAssocID="{0D7FF0FD-2399-4616-B5A7-902EFDDD3321}" presName="Name0" presStyleCnt="0">
        <dgm:presLayoutVars>
          <dgm:chMax val="7"/>
          <dgm:chPref val="7"/>
          <dgm:dir/>
        </dgm:presLayoutVars>
      </dgm:prSet>
      <dgm:spPr/>
    </dgm:pt>
    <dgm:pt modelId="{3BE3F3B5-2AE9-4812-957C-F5530C9AC13D}" type="pres">
      <dgm:prSet presAssocID="{0D7FF0FD-2399-4616-B5A7-902EFDDD3321}" presName="Name1" presStyleCnt="0"/>
      <dgm:spPr/>
    </dgm:pt>
    <dgm:pt modelId="{178D4FC0-6EF5-469B-8E32-B0F03BE35E91}" type="pres">
      <dgm:prSet presAssocID="{0D7FF0FD-2399-4616-B5A7-902EFDDD3321}" presName="cycle" presStyleCnt="0"/>
      <dgm:spPr/>
    </dgm:pt>
    <dgm:pt modelId="{35A0BE0A-279D-473D-9E8C-6AE5A6C34361}" type="pres">
      <dgm:prSet presAssocID="{0D7FF0FD-2399-4616-B5A7-902EFDDD3321}" presName="srcNode" presStyleLbl="node1" presStyleIdx="0" presStyleCnt="2"/>
      <dgm:spPr/>
    </dgm:pt>
    <dgm:pt modelId="{12E0E701-577D-45F2-A41F-4247AEDB0126}" type="pres">
      <dgm:prSet presAssocID="{0D7FF0FD-2399-4616-B5A7-902EFDDD3321}" presName="conn" presStyleLbl="parChTrans1D2" presStyleIdx="0" presStyleCnt="1"/>
      <dgm:spPr/>
    </dgm:pt>
    <dgm:pt modelId="{1CE880BB-FE7E-4F7B-8FA9-6DFC3C37ED2B}" type="pres">
      <dgm:prSet presAssocID="{0D7FF0FD-2399-4616-B5A7-902EFDDD3321}" presName="extraNode" presStyleLbl="node1" presStyleIdx="0" presStyleCnt="2"/>
      <dgm:spPr/>
    </dgm:pt>
    <dgm:pt modelId="{3BF272F5-CA2B-40E1-A794-9F2E45220908}" type="pres">
      <dgm:prSet presAssocID="{0D7FF0FD-2399-4616-B5A7-902EFDDD3321}" presName="dstNode" presStyleLbl="node1" presStyleIdx="0" presStyleCnt="2"/>
      <dgm:spPr/>
    </dgm:pt>
    <dgm:pt modelId="{21E74C08-C477-43A0-A0A9-EE7EA0E3F78C}" type="pres">
      <dgm:prSet presAssocID="{9810C0DA-C2CC-4236-AC81-090B4517FE24}" presName="text_1" presStyleLbl="node1" presStyleIdx="0" presStyleCnt="2">
        <dgm:presLayoutVars>
          <dgm:bulletEnabled val="1"/>
        </dgm:presLayoutVars>
      </dgm:prSet>
      <dgm:spPr/>
    </dgm:pt>
    <dgm:pt modelId="{23C3C2EC-87FF-472F-A1CE-6CD6866009B6}" type="pres">
      <dgm:prSet presAssocID="{9810C0DA-C2CC-4236-AC81-090B4517FE24}" presName="accent_1" presStyleCnt="0"/>
      <dgm:spPr/>
    </dgm:pt>
    <dgm:pt modelId="{254CD9C0-83A3-41AD-90C8-7360B2B4F5D1}" type="pres">
      <dgm:prSet presAssocID="{9810C0DA-C2CC-4236-AC81-090B4517FE24}" presName="accentRepeatNode" presStyleLbl="solidFgAcc1" presStyleIdx="0" presStyleCnt="2"/>
      <dgm:spPr/>
    </dgm:pt>
    <dgm:pt modelId="{8A16D165-4B4B-41B4-96EB-12444BC64CE9}" type="pres">
      <dgm:prSet presAssocID="{BB5DAABB-28DE-48DB-A8C7-686D326A4262}" presName="text_2" presStyleLbl="node1" presStyleIdx="1" presStyleCnt="2">
        <dgm:presLayoutVars>
          <dgm:bulletEnabled val="1"/>
        </dgm:presLayoutVars>
      </dgm:prSet>
      <dgm:spPr/>
    </dgm:pt>
    <dgm:pt modelId="{B3FF2796-86B2-421A-A286-24C223483963}" type="pres">
      <dgm:prSet presAssocID="{BB5DAABB-28DE-48DB-A8C7-686D326A4262}" presName="accent_2" presStyleCnt="0"/>
      <dgm:spPr/>
    </dgm:pt>
    <dgm:pt modelId="{C15AF1FE-05A6-4A4B-A370-A07BF733B000}" type="pres">
      <dgm:prSet presAssocID="{BB5DAABB-28DE-48DB-A8C7-686D326A4262}" presName="accentRepeatNode" presStyleLbl="solidFgAcc1" presStyleIdx="1" presStyleCnt="2"/>
      <dgm:spPr/>
    </dgm:pt>
  </dgm:ptLst>
  <dgm:cxnLst>
    <dgm:cxn modelId="{BFA01E64-5F4B-492C-87C2-3D5C1D983F72}" srcId="{0D7FF0FD-2399-4616-B5A7-902EFDDD3321}" destId="{9810C0DA-C2CC-4236-AC81-090B4517FE24}" srcOrd="0" destOrd="0" parTransId="{719E3DEE-C5DE-49BA-90C8-A3EDAD29AB5F}" sibTransId="{285AF306-ABD1-4992-88D1-54C09E0B0E0C}"/>
    <dgm:cxn modelId="{56CC0D65-4D2A-493F-82B4-669A0CB4D68B}" type="presOf" srcId="{0D7FF0FD-2399-4616-B5A7-902EFDDD3321}" destId="{C7A29635-0388-4AC3-8D73-42DFD18C5B26}" srcOrd="0" destOrd="0" presId="urn:microsoft.com/office/officeart/2008/layout/VerticalCurvedList"/>
    <dgm:cxn modelId="{3C4DA167-DA7F-420E-B05D-D255B40A962C}" type="presOf" srcId="{9810C0DA-C2CC-4236-AC81-090B4517FE24}" destId="{21E74C08-C477-43A0-A0A9-EE7EA0E3F78C}" srcOrd="0" destOrd="0" presId="urn:microsoft.com/office/officeart/2008/layout/VerticalCurvedList"/>
    <dgm:cxn modelId="{895D7773-5BAB-4DEE-A419-A6E8079991DF}" type="presOf" srcId="{285AF306-ABD1-4992-88D1-54C09E0B0E0C}" destId="{12E0E701-577D-45F2-A41F-4247AEDB0126}" srcOrd="0" destOrd="0" presId="urn:microsoft.com/office/officeart/2008/layout/VerticalCurvedList"/>
    <dgm:cxn modelId="{D0C8B898-666B-4E3F-BA08-9FB61F23A3DD}" type="presOf" srcId="{BB5DAABB-28DE-48DB-A8C7-686D326A4262}" destId="{8A16D165-4B4B-41B4-96EB-12444BC64CE9}" srcOrd="0" destOrd="0" presId="urn:microsoft.com/office/officeart/2008/layout/VerticalCurvedList"/>
    <dgm:cxn modelId="{9946F6C3-45C8-4155-B130-46599E6AE52B}" srcId="{0D7FF0FD-2399-4616-B5A7-902EFDDD3321}" destId="{BB5DAABB-28DE-48DB-A8C7-686D326A4262}" srcOrd="1" destOrd="0" parTransId="{FEC18084-C270-4931-8D96-BC016A6A5811}" sibTransId="{41A3EFC2-FE80-4872-A165-1AE1F72B5760}"/>
    <dgm:cxn modelId="{C1F9BF1F-CE10-4847-9DC5-6EE388FE8E2D}" type="presParOf" srcId="{C7A29635-0388-4AC3-8D73-42DFD18C5B26}" destId="{3BE3F3B5-2AE9-4812-957C-F5530C9AC13D}" srcOrd="0" destOrd="0" presId="urn:microsoft.com/office/officeart/2008/layout/VerticalCurvedList"/>
    <dgm:cxn modelId="{B8D66411-FF32-41E3-9554-6CFC4DC63423}" type="presParOf" srcId="{3BE3F3B5-2AE9-4812-957C-F5530C9AC13D}" destId="{178D4FC0-6EF5-469B-8E32-B0F03BE35E91}" srcOrd="0" destOrd="0" presId="urn:microsoft.com/office/officeart/2008/layout/VerticalCurvedList"/>
    <dgm:cxn modelId="{7DDD0624-7FCF-49F0-AB9C-36AAEBDA9352}" type="presParOf" srcId="{178D4FC0-6EF5-469B-8E32-B0F03BE35E91}" destId="{35A0BE0A-279D-473D-9E8C-6AE5A6C34361}" srcOrd="0" destOrd="0" presId="urn:microsoft.com/office/officeart/2008/layout/VerticalCurvedList"/>
    <dgm:cxn modelId="{038CE4E0-9BFD-4127-AF8D-383DA1F7D5A9}" type="presParOf" srcId="{178D4FC0-6EF5-469B-8E32-B0F03BE35E91}" destId="{12E0E701-577D-45F2-A41F-4247AEDB0126}" srcOrd="1" destOrd="0" presId="urn:microsoft.com/office/officeart/2008/layout/VerticalCurvedList"/>
    <dgm:cxn modelId="{CDF55FDB-F3D7-449F-8768-E1258FD8666B}" type="presParOf" srcId="{178D4FC0-6EF5-469B-8E32-B0F03BE35E91}" destId="{1CE880BB-FE7E-4F7B-8FA9-6DFC3C37ED2B}" srcOrd="2" destOrd="0" presId="urn:microsoft.com/office/officeart/2008/layout/VerticalCurvedList"/>
    <dgm:cxn modelId="{738E70ED-CED4-4FA6-A704-C1AC8FCAA4E7}" type="presParOf" srcId="{178D4FC0-6EF5-469B-8E32-B0F03BE35E91}" destId="{3BF272F5-CA2B-40E1-A794-9F2E45220908}" srcOrd="3" destOrd="0" presId="urn:microsoft.com/office/officeart/2008/layout/VerticalCurvedList"/>
    <dgm:cxn modelId="{4E05D1A3-635E-4EF3-8CAA-8D23026CE6F9}" type="presParOf" srcId="{3BE3F3B5-2AE9-4812-957C-F5530C9AC13D}" destId="{21E74C08-C477-43A0-A0A9-EE7EA0E3F78C}" srcOrd="1" destOrd="0" presId="urn:microsoft.com/office/officeart/2008/layout/VerticalCurvedList"/>
    <dgm:cxn modelId="{BBB92F68-8672-41E1-8D4D-774A46C4FF52}" type="presParOf" srcId="{3BE3F3B5-2AE9-4812-957C-F5530C9AC13D}" destId="{23C3C2EC-87FF-472F-A1CE-6CD6866009B6}" srcOrd="2" destOrd="0" presId="urn:microsoft.com/office/officeart/2008/layout/VerticalCurvedList"/>
    <dgm:cxn modelId="{EEEE3E00-A2DD-4FCF-873B-E447B2822324}" type="presParOf" srcId="{23C3C2EC-87FF-472F-A1CE-6CD6866009B6}" destId="{254CD9C0-83A3-41AD-90C8-7360B2B4F5D1}" srcOrd="0" destOrd="0" presId="urn:microsoft.com/office/officeart/2008/layout/VerticalCurvedList"/>
    <dgm:cxn modelId="{AB685ED5-36A3-4513-BA61-3192CCAC5673}" type="presParOf" srcId="{3BE3F3B5-2AE9-4812-957C-F5530C9AC13D}" destId="{8A16D165-4B4B-41B4-96EB-12444BC64CE9}" srcOrd="3" destOrd="0" presId="urn:microsoft.com/office/officeart/2008/layout/VerticalCurvedList"/>
    <dgm:cxn modelId="{AA21942B-2239-4FD5-8305-1CA37B7A1C6A}" type="presParOf" srcId="{3BE3F3B5-2AE9-4812-957C-F5530C9AC13D}" destId="{B3FF2796-86B2-421A-A286-24C223483963}" srcOrd="4" destOrd="0" presId="urn:microsoft.com/office/officeart/2008/layout/VerticalCurvedList"/>
    <dgm:cxn modelId="{CA151CC2-B5E1-49C4-A818-505C52F0F9E3}" type="presParOf" srcId="{B3FF2796-86B2-421A-A286-24C223483963}" destId="{C15AF1FE-05A6-4A4B-A370-A07BF733B00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0E701-577D-45F2-A41F-4247AEDB0126}">
      <dsp:nvSpPr>
        <dsp:cNvPr id="0" name=""/>
        <dsp:cNvSpPr/>
      </dsp:nvSpPr>
      <dsp:spPr>
        <a:xfrm>
          <a:off x="-4724393" y="-729544"/>
          <a:ext cx="5669232" cy="5669232"/>
        </a:xfrm>
        <a:prstGeom prst="blockArc">
          <a:avLst>
            <a:gd name="adj1" fmla="val 18900000"/>
            <a:gd name="adj2" fmla="val 2700000"/>
            <a:gd name="adj3" fmla="val 381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74C08-C477-43A0-A0A9-EE7EA0E3F78C}">
      <dsp:nvSpPr>
        <dsp:cNvPr id="0" name=""/>
        <dsp:cNvSpPr/>
      </dsp:nvSpPr>
      <dsp:spPr>
        <a:xfrm>
          <a:off x="773929" y="601461"/>
          <a:ext cx="8303688" cy="12027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468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Thực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hiện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được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các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phép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trừ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sz="3600" kern="1200" dirty="0" err="1">
              <a:solidFill>
                <a:schemeClr val="accent1">
                  <a:lumMod val="50000"/>
                </a:schemeClr>
              </a:solidFill>
            </a:rPr>
            <a:t>dạng</a:t>
          </a:r>
          <a:r>
            <a:rPr lang="en-US" sz="3600" kern="1200" dirty="0">
              <a:solidFill>
                <a:schemeClr val="accent1">
                  <a:lumMod val="50000"/>
                </a:schemeClr>
              </a:solidFill>
            </a:rPr>
            <a:t> 16,17,18 </a:t>
          </a: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trừ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 đi </a:t>
          </a: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một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vi-VN" sz="3600" kern="1200" dirty="0" err="1">
              <a:solidFill>
                <a:schemeClr val="accent1">
                  <a:lumMod val="50000"/>
                </a:schemeClr>
              </a:solidFill>
            </a:rPr>
            <a:t>số</a:t>
          </a:r>
          <a:r>
            <a:rPr lang="vi-VN" sz="3600" kern="1200" dirty="0">
              <a:solidFill>
                <a:schemeClr val="accent1">
                  <a:lumMod val="50000"/>
                </a:schemeClr>
              </a:solidFill>
            </a:rPr>
            <a:t>.</a:t>
          </a:r>
          <a:endParaRPr lang="en-US" sz="3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73929" y="601461"/>
        <a:ext cx="8303688" cy="1202753"/>
      </dsp:txXfrm>
    </dsp:sp>
    <dsp:sp modelId="{254CD9C0-83A3-41AD-90C8-7360B2B4F5D1}">
      <dsp:nvSpPr>
        <dsp:cNvPr id="0" name=""/>
        <dsp:cNvSpPr/>
      </dsp:nvSpPr>
      <dsp:spPr>
        <a:xfrm>
          <a:off x="22208" y="451116"/>
          <a:ext cx="1503442" cy="15034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6D165-4B4B-41B4-96EB-12444BC64CE9}">
      <dsp:nvSpPr>
        <dsp:cNvPr id="0" name=""/>
        <dsp:cNvSpPr/>
      </dsp:nvSpPr>
      <dsp:spPr>
        <a:xfrm>
          <a:off x="773929" y="2405928"/>
          <a:ext cx="8303688" cy="1202753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468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Vận</a:t>
          </a:r>
          <a:r>
            <a:rPr lang="en-US" sz="3600" kern="1200" dirty="0"/>
            <a:t> </a:t>
          </a:r>
          <a:r>
            <a:rPr lang="en-US" sz="3600" kern="1200" dirty="0" err="1"/>
            <a:t>dụng</a:t>
          </a:r>
          <a:r>
            <a:rPr lang="en-US" sz="3600" kern="1200" dirty="0"/>
            <a:t> </a:t>
          </a:r>
          <a:r>
            <a:rPr lang="en-US" sz="3600" kern="1200" dirty="0" err="1"/>
            <a:t>giải</a:t>
          </a:r>
          <a:r>
            <a:rPr lang="en-US" sz="3600" kern="1200" dirty="0"/>
            <a:t> </a:t>
          </a:r>
          <a:r>
            <a:rPr lang="en-US" sz="3600" kern="1200" dirty="0" err="1"/>
            <a:t>được</a:t>
          </a:r>
          <a:r>
            <a:rPr lang="en-US" sz="3600" kern="1200" dirty="0"/>
            <a:t> </a:t>
          </a:r>
          <a:r>
            <a:rPr lang="en-US" sz="3600" kern="1200" dirty="0" err="1"/>
            <a:t>bài</a:t>
          </a:r>
          <a:r>
            <a:rPr lang="en-US" sz="3600" kern="1200" dirty="0"/>
            <a:t> </a:t>
          </a:r>
          <a:r>
            <a:rPr lang="en-US" sz="3600" kern="1200" dirty="0" err="1"/>
            <a:t>toán</a:t>
          </a:r>
          <a:r>
            <a:rPr lang="en-US" sz="3600" kern="1200" dirty="0"/>
            <a:t> </a:t>
          </a:r>
          <a:r>
            <a:rPr lang="en-US" sz="3600" kern="1200" dirty="0" err="1"/>
            <a:t>có</a:t>
          </a:r>
          <a:r>
            <a:rPr lang="en-US" sz="3600" kern="1200" dirty="0"/>
            <a:t> </a:t>
          </a:r>
          <a:r>
            <a:rPr lang="en-US" sz="3600" kern="1200" dirty="0" err="1"/>
            <a:t>lời</a:t>
          </a:r>
          <a:r>
            <a:rPr lang="en-US" sz="3600" kern="1200" dirty="0"/>
            <a:t> </a:t>
          </a:r>
          <a:r>
            <a:rPr lang="en-US" sz="3600" kern="1200" dirty="0" err="1"/>
            <a:t>văn</a:t>
          </a:r>
          <a:r>
            <a:rPr lang="en-US" sz="3600" kern="1200" dirty="0"/>
            <a:t> </a:t>
          </a:r>
          <a:r>
            <a:rPr lang="en-US" sz="3600" kern="1200" dirty="0" err="1"/>
            <a:t>liên</a:t>
          </a:r>
          <a:r>
            <a:rPr lang="en-US" sz="3600" kern="1200" dirty="0"/>
            <a:t> </a:t>
          </a:r>
          <a:r>
            <a:rPr lang="en-US" sz="3600" kern="1200" dirty="0" err="1"/>
            <a:t>quan</a:t>
          </a:r>
          <a:r>
            <a:rPr lang="en-US" sz="3600" kern="1200" dirty="0"/>
            <a:t> </a:t>
          </a:r>
          <a:r>
            <a:rPr lang="en-US" sz="3600" kern="1200" dirty="0" err="1"/>
            <a:t>đến</a:t>
          </a:r>
          <a:r>
            <a:rPr lang="en-US" sz="3600" kern="1200" dirty="0"/>
            <a:t> </a:t>
          </a:r>
          <a:r>
            <a:rPr lang="en-US" sz="3600" kern="1200" dirty="0" err="1"/>
            <a:t>phép</a:t>
          </a:r>
          <a:r>
            <a:rPr lang="en-US" sz="3600" kern="1200" dirty="0"/>
            <a:t> </a:t>
          </a:r>
          <a:r>
            <a:rPr lang="en-US" sz="3600" kern="1200" dirty="0" err="1"/>
            <a:t>trừ</a:t>
          </a:r>
          <a:r>
            <a:rPr lang="en-US" sz="3600" kern="1200" dirty="0"/>
            <a:t> qua 10.</a:t>
          </a:r>
        </a:p>
      </dsp:txBody>
      <dsp:txXfrm>
        <a:off x="773929" y="2405928"/>
        <a:ext cx="8303688" cy="1202753"/>
      </dsp:txXfrm>
    </dsp:sp>
    <dsp:sp modelId="{C15AF1FE-05A6-4A4B-A370-A07BF733B000}">
      <dsp:nvSpPr>
        <dsp:cNvPr id="0" name=""/>
        <dsp:cNvSpPr/>
      </dsp:nvSpPr>
      <dsp:spPr>
        <a:xfrm>
          <a:off x="22208" y="2255584"/>
          <a:ext cx="1503442" cy="15034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00B74-1029-4AEC-9E61-87A1CBFEB08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225FF-9A2F-4DC7-BDA8-CD521DF78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23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9D1C6-728C-4E3D-B426-3038FAB76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13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số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16. </a:t>
            </a:r>
          </a:p>
          <a:p>
            <a:pPr marL="171450" indent="-171450">
              <a:buFontTx/>
              <a:buChar char="-"/>
            </a:pPr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3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: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số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3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. -&gt; Số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16, số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Rút</a:t>
            </a:r>
            <a:r>
              <a:rPr lang="en-US" dirty="0"/>
              <a:t> ra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: Khi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số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, số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tang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bấy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225FF-9A2F-4DC7-BDA8-CD521DF785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0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25FF-9A2F-4DC7-BDA8-CD521DF785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4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B1E8B4-842C-4FB7-A98E-BB8EF7F92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8048B46-7280-41C9-9A7C-2B6712F7E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0FF9BE-EBFE-4604-8848-5C8795A6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6063AD-FA01-4648-B341-7FE9A6A3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3C46730-DA22-45A1-B1F0-BD5912B4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6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CD884F-3CBF-414E-B879-3F1DB712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730A69B-1C1A-4A21-B282-0D92FB3AE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B205AB-D526-4643-A198-EE510D2B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60FF2F-1428-481C-9084-2AE3FC3C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01F84BA-D2BA-43B2-9C80-FA7964EB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1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2E2ED59-A7AE-4C89-9263-3AB46B42A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AC4DF33-B33F-4A08-A187-0670AE465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A920AA-379A-4DB5-B692-6B109D57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CC7176-50A7-443C-8A68-75FB0960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E94EA8-5BFB-4F9E-A595-6762C37A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6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06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05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62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78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56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36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38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4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1C581E-C7CC-4E05-8F58-37E917FD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3F30D25-9876-4481-9D3B-3CC2EBA5F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37438F-33CF-4FCF-AC1F-0FF587C9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E46053-20BC-4B4A-8B18-ECE0CD05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ABF079C-9324-4F07-9821-1B636B30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13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18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87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4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8343EF-A803-4CCD-BCA1-1BDF70D5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BE1723B-8D0F-4D30-B7B5-9E238A773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B0D1E0-148F-4297-BC77-B57E713EB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516926-1E2A-47A5-93D7-312985F6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9CB219-FFEE-49F0-BA30-0EEFBC6A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8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88CD01-3B33-4273-8C07-DB8059A1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13CB3B-CABC-4D04-87B5-428E99C3C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0E3627-6131-435A-93A7-F7C2498C7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66E0631-FDFC-48A7-8412-8D23F413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36061EA-DB0C-43EB-96AC-EA0BC385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6D9846-DD30-4790-BBBD-94AE77A4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81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08611-6372-4727-85A2-44BDB72D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321EEF7-88CE-4F32-8352-5FFACE767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10E83AF-A5F5-42A3-A4B0-F7C6D82E8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7CA56A1-B6AC-483D-B5FC-75A5C9EAF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D61D893-E987-4D3D-B3E4-F090176F9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A4EBAD2-DD6F-4835-A629-367740D3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B9D43F0-4CFC-471A-88EE-0E05DD86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AD77929-9EF6-466F-A6D9-E7CD29E2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1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630806-1C10-45FA-A5DD-93D1ABBF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95EDE38-3A60-4615-BFFE-62FBB773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28861DC-7F9C-4310-A5F7-857148B7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70DF978-6AA4-48DC-8714-4D3FCD01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6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5523113-E509-4017-BD97-248C932B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E73F6B-CC18-48D4-973D-1C93E4E4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BDD2DF9-9761-4ECD-9FCE-27C917FAA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8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A07BF0-52DA-4818-806F-FD81D858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AEBCD5-9DF0-4207-8B87-437E351D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7DB6EB-5E3B-4A4B-AA77-3515808F1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5AA6418-FA76-45E1-95B1-98DBC5F9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3CBCE9-6652-45AE-9BB8-F1058CBC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FCEFF7-FE8B-4A3D-BD2D-AD89D0EC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6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87F4B1-AC47-455F-8C0C-61F8D254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F6DA00F-025F-4031-8E50-4FC2FC899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26859A-1431-41FC-8FE6-1E3C1426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E4D5D5-7E90-4AC6-9516-33C242F9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B29AE17-DBBD-41B7-AC39-96A2B5CC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09520C8-F0DA-4A0C-9C66-4D3ACD23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6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FC211F4-B31B-45C1-9701-FAC4B727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52C8364-49E2-47D8-9761-BA92B93C9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93A61E-B55A-435D-8E7B-CF8F79533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8FACD-03DD-4018-8FF8-3B531393FD1E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D3FFF3-B3BA-4F51-B634-A8C01607A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A067B6-0F55-4A0E-9A55-8E6A9352A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128BA-A037-486C-BF85-429A49456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4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8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slideLayout" Target="../slideLayouts/slideLayout12.xml"/><Relationship Id="rId12" Type="http://schemas.microsoft.com/office/2007/relationships/hdphoto" Target="../media/hdphoto1.wdp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4.png"/><Relationship Id="rId1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microsoft.com/office/2007/relationships/media" Target="../media/media6.mp3"/><Relationship Id="rId12" Type="http://schemas.openxmlformats.org/officeDocument/2006/relationships/image" Target="../media/image2.png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2.xml"/><Relationship Id="rId5" Type="http://schemas.microsoft.com/office/2007/relationships/media" Target="../media/media5.mp3"/><Relationship Id="rId15" Type="http://schemas.openxmlformats.org/officeDocument/2006/relationships/image" Target="../media/image6.png"/><Relationship Id="rId23" Type="http://schemas.openxmlformats.org/officeDocument/2006/relationships/image" Target="../media/image9.png"/><Relationship Id="rId10" Type="http://schemas.openxmlformats.org/officeDocument/2006/relationships/audio" Target="../media/media7.mp3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microsoft.com/office/2007/relationships/hdphoto" Target="../media/hdphoto1.wdp"/><Relationship Id="rId22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.png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12.gif"/><Relationship Id="rId7" Type="http://schemas.microsoft.com/office/2007/relationships/media" Target="../media/media6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2.xml"/><Relationship Id="rId24" Type="http://schemas.openxmlformats.org/officeDocument/2006/relationships/image" Target="../media/image9.png"/><Relationship Id="rId5" Type="http://schemas.microsoft.com/office/2007/relationships/media" Target="../media/media5.mp3"/><Relationship Id="rId15" Type="http://schemas.microsoft.com/office/2007/relationships/hdphoto" Target="../media/hdphoto1.wdp"/><Relationship Id="rId23" Type="http://schemas.openxmlformats.org/officeDocument/2006/relationships/image" Target="../media/image13.gif"/><Relationship Id="rId10" Type="http://schemas.openxmlformats.org/officeDocument/2006/relationships/audio" Target="../media/media8.mp3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image" Target="../media/image3.pn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.png"/><Relationship Id="rId18" Type="http://schemas.openxmlformats.org/officeDocument/2006/relationships/image" Target="../media/image11.png"/><Relationship Id="rId3" Type="http://schemas.microsoft.com/office/2007/relationships/media" Target="../media/media3.mp3"/><Relationship Id="rId21" Type="http://schemas.openxmlformats.org/officeDocument/2006/relationships/slide" Target="slide6.xml"/><Relationship Id="rId7" Type="http://schemas.microsoft.com/office/2007/relationships/media" Target="../media/media6.mp3"/><Relationship Id="rId12" Type="http://schemas.openxmlformats.org/officeDocument/2006/relationships/image" Target="../media/image2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3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2.xml"/><Relationship Id="rId5" Type="http://schemas.microsoft.com/office/2007/relationships/media" Target="../media/media5.mp3"/><Relationship Id="rId15" Type="http://schemas.openxmlformats.org/officeDocument/2006/relationships/image" Target="../media/image6.png"/><Relationship Id="rId23" Type="http://schemas.openxmlformats.org/officeDocument/2006/relationships/image" Target="../media/image9.png"/><Relationship Id="rId10" Type="http://schemas.openxmlformats.org/officeDocument/2006/relationships/audio" Target="../media/media9.mp3"/><Relationship Id="rId19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microsoft.com/office/2007/relationships/hdphoto" Target="../media/hdphoto1.wdp"/><Relationship Id="rId22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15.png"/><Relationship Id="rId7" Type="http://schemas.microsoft.com/office/2007/relationships/media" Target="../media/media6.mp3"/><Relationship Id="rId12" Type="http://schemas.openxmlformats.org/officeDocument/2006/relationships/image" Target="../media/image3.png"/><Relationship Id="rId17" Type="http://schemas.openxmlformats.org/officeDocument/2006/relationships/image" Target="../media/image11.png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14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24" Type="http://schemas.openxmlformats.org/officeDocument/2006/relationships/image" Target="../media/image4.png"/><Relationship Id="rId5" Type="http://schemas.microsoft.com/office/2007/relationships/media" Target="../media/media5.mp3"/><Relationship Id="rId15" Type="http://schemas.openxmlformats.org/officeDocument/2006/relationships/image" Target="../media/image10.png"/><Relationship Id="rId23" Type="http://schemas.openxmlformats.org/officeDocument/2006/relationships/image" Target="../media/image16.gif"/><Relationship Id="rId10" Type="http://schemas.openxmlformats.org/officeDocument/2006/relationships/audio" Target="../media/audio1.wav"/><Relationship Id="rId19" Type="http://schemas.openxmlformats.org/officeDocument/2006/relationships/slide" Target="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.png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985296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5562600" y="114300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12192000" cy="7375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CHÈO THUYỀN CÙNG BÉ</a:t>
            </a: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9A9F7CD-EA3F-44DA-A800-FFE82F49920D}"/>
              </a:ext>
            </a:extLst>
          </p:cNvPr>
          <p:cNvSpPr txBox="1"/>
          <p:nvPr/>
        </p:nvSpPr>
        <p:spPr>
          <a:xfrm>
            <a:off x="3437721" y="412687"/>
            <a:ext cx="3114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>
                    <a:lumMod val="95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#9Slide03 Ample" panose="02000000000000000000" pitchFamily="2" charset="0"/>
              </a:rPr>
              <a:t> 1: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  <a:latin typeface="#9Slide03 Ample" panose="02000000000000000000" pitchFamily="2" charset="0"/>
              </a:rPr>
              <a:t>Tính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  <a:latin typeface="#9Slide03 Ample" panose="02000000000000000000" pitchFamily="2" charset="0"/>
              </a:rPr>
              <a:t>nhẩm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#9Slide03 Ample" panose="02000000000000000000" pitchFamily="2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25B3284-6DCE-4096-A34F-CB018CEF923E}"/>
              </a:ext>
            </a:extLst>
          </p:cNvPr>
          <p:cNvGrpSpPr/>
          <p:nvPr/>
        </p:nvGrpSpPr>
        <p:grpSpPr>
          <a:xfrm>
            <a:off x="1037147" y="1596297"/>
            <a:ext cx="4228617" cy="1225652"/>
            <a:chOff x="2563090" y="4391891"/>
            <a:chExt cx="1967345" cy="512618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0FA1F380-9CC1-46F1-A21C-41FDE71BBA52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 16 – 7 = </a:t>
              </a: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BDCA77EC-F77D-4D5A-8853-0046EB555403}"/>
                </a:ext>
              </a:extLst>
            </p:cNvPr>
            <p:cNvSpPr/>
            <p:nvPr/>
          </p:nvSpPr>
          <p:spPr>
            <a:xfrm>
              <a:off x="3757997" y="44293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7724A499-524E-48D9-B1A0-1064B6955A3E}"/>
              </a:ext>
            </a:extLst>
          </p:cNvPr>
          <p:cNvGrpSpPr/>
          <p:nvPr/>
        </p:nvGrpSpPr>
        <p:grpSpPr>
          <a:xfrm>
            <a:off x="1037146" y="3433760"/>
            <a:ext cx="4228617" cy="1225652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B4E3FE14-311D-403D-B426-80BCEB806A3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 16 – 8 = </a:t>
              </a:r>
            </a:p>
          </p:txBody>
        </p:sp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D2D317B7-655F-409D-9591-0CFB9AF3C457}"/>
                </a:ext>
              </a:extLst>
            </p:cNvPr>
            <p:cNvSpPr/>
            <p:nvPr/>
          </p:nvSpPr>
          <p:spPr>
            <a:xfrm>
              <a:off x="3711553" y="4409703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824AD7A5-4F6C-4204-A998-F03D1ED96D82}"/>
              </a:ext>
            </a:extLst>
          </p:cNvPr>
          <p:cNvGrpSpPr/>
          <p:nvPr/>
        </p:nvGrpSpPr>
        <p:grpSpPr>
          <a:xfrm>
            <a:off x="6691077" y="1617231"/>
            <a:ext cx="4228617" cy="1225652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0D1542C1-645F-4CF2-911E-57DA0284BB4B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17 – 8 = </a:t>
              </a:r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E6CFE963-67A4-467F-8FA3-35639D65B7A6}"/>
                </a:ext>
              </a:extLst>
            </p:cNvPr>
            <p:cNvSpPr/>
            <p:nvPr/>
          </p:nvSpPr>
          <p:spPr>
            <a:xfrm>
              <a:off x="3756264" y="4408033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04DDBB9F-1C81-4F59-8690-A77B7B89874A}"/>
              </a:ext>
            </a:extLst>
          </p:cNvPr>
          <p:cNvGrpSpPr/>
          <p:nvPr/>
        </p:nvGrpSpPr>
        <p:grpSpPr>
          <a:xfrm>
            <a:off x="6717287" y="3433760"/>
            <a:ext cx="4228617" cy="1225652"/>
            <a:chOff x="2563090" y="4391891"/>
            <a:chExt cx="1967345" cy="512618"/>
          </a:xfrm>
        </p:grpSpPr>
        <p:sp>
          <p:nvSpPr>
            <p:cNvPr id="17" name="Rectangle: Rounded Corners 12">
              <a:extLst>
                <a:ext uri="{FF2B5EF4-FFF2-40B4-BE49-F238E27FC236}">
                  <a16:creationId xmlns:a16="http://schemas.microsoft.com/office/drawing/2014/main" id="{CA6ECCEF-E6CE-4733-93CF-DF1E2365780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  17 – 9 = </a:t>
              </a:r>
            </a:p>
          </p:txBody>
        </p:sp>
        <p:sp>
          <p:nvSpPr>
            <p:cNvPr id="18" name="Rectangle: Rounded Corners 13">
              <a:extLst>
                <a:ext uri="{FF2B5EF4-FFF2-40B4-BE49-F238E27FC236}">
                  <a16:creationId xmlns:a16="http://schemas.microsoft.com/office/drawing/2014/main" id="{30CCCDAF-B228-4843-BB94-B5637A7DFCE3}"/>
                </a:ext>
              </a:extLst>
            </p:cNvPr>
            <p:cNvSpPr/>
            <p:nvPr/>
          </p:nvSpPr>
          <p:spPr>
            <a:xfrm>
              <a:off x="379456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9B17F986-08A4-4C12-B914-5F03458B26D6}"/>
              </a:ext>
            </a:extLst>
          </p:cNvPr>
          <p:cNvGrpSpPr/>
          <p:nvPr/>
        </p:nvGrpSpPr>
        <p:grpSpPr>
          <a:xfrm>
            <a:off x="1005763" y="5315709"/>
            <a:ext cx="4228617" cy="1225652"/>
            <a:chOff x="2563090" y="4391891"/>
            <a:chExt cx="1967345" cy="512618"/>
          </a:xfrm>
        </p:grpSpPr>
        <p:sp>
          <p:nvSpPr>
            <p:cNvPr id="20" name="Rectangle: Rounded Corners 15">
              <a:extLst>
                <a:ext uri="{FF2B5EF4-FFF2-40B4-BE49-F238E27FC236}">
                  <a16:creationId xmlns:a16="http://schemas.microsoft.com/office/drawing/2014/main" id="{FE8CDB90-6594-4D7A-BD45-22A1AD50C83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 16 – 9 = </a:t>
              </a:r>
            </a:p>
          </p:txBody>
        </p:sp>
        <p:sp>
          <p:nvSpPr>
            <p:cNvPr id="21" name="Rectangle: Rounded Corners 16">
              <a:extLst>
                <a:ext uri="{FF2B5EF4-FFF2-40B4-BE49-F238E27FC236}">
                  <a16:creationId xmlns:a16="http://schemas.microsoft.com/office/drawing/2014/main" id="{F7BBBAAF-2EFA-4F50-A1B0-DE42C79CBDD8}"/>
                </a:ext>
              </a:extLst>
            </p:cNvPr>
            <p:cNvSpPr/>
            <p:nvPr/>
          </p:nvSpPr>
          <p:spPr>
            <a:xfrm>
              <a:off x="3711553" y="444339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id="{338E5304-312A-4327-82FA-08FD0F645801}"/>
              </a:ext>
            </a:extLst>
          </p:cNvPr>
          <p:cNvGrpSpPr/>
          <p:nvPr/>
        </p:nvGrpSpPr>
        <p:grpSpPr>
          <a:xfrm>
            <a:off x="6775997" y="5256649"/>
            <a:ext cx="4228617" cy="1225652"/>
            <a:chOff x="2563090" y="4391891"/>
            <a:chExt cx="1967345" cy="512618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BEAC61D1-8FBC-43BD-91CB-CDA44BCB0FF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18 – 9 = </a:t>
              </a:r>
            </a:p>
          </p:txBody>
        </p:sp>
        <p:sp>
          <p:nvSpPr>
            <p:cNvPr id="24" name="Rectangle: Rounded Corners 19">
              <a:extLst>
                <a:ext uri="{FF2B5EF4-FFF2-40B4-BE49-F238E27FC236}">
                  <a16:creationId xmlns:a16="http://schemas.microsoft.com/office/drawing/2014/main" id="{6CB89C1B-41F5-4222-9E12-A6E8E6FE764D}"/>
                </a:ext>
              </a:extLst>
            </p:cNvPr>
            <p:cNvSpPr/>
            <p:nvPr/>
          </p:nvSpPr>
          <p:spPr>
            <a:xfrm>
              <a:off x="378094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5" name="Rectangle: Rounded Corners 20">
            <a:extLst>
              <a:ext uri="{FF2B5EF4-FFF2-40B4-BE49-F238E27FC236}">
                <a16:creationId xmlns:a16="http://schemas.microsoft.com/office/drawing/2014/main" id="{6128DD97-2DDA-4D7B-8D48-C8B6E83604D6}"/>
              </a:ext>
            </a:extLst>
          </p:cNvPr>
          <p:cNvSpPr/>
          <p:nvPr/>
        </p:nvSpPr>
        <p:spPr>
          <a:xfrm>
            <a:off x="3605484" y="1684723"/>
            <a:ext cx="938038" cy="104346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6" name="Rectangle: Rounded Corners 21">
            <a:extLst>
              <a:ext uri="{FF2B5EF4-FFF2-40B4-BE49-F238E27FC236}">
                <a16:creationId xmlns:a16="http://schemas.microsoft.com/office/drawing/2014/main" id="{CF6E90AA-906E-4695-93AA-75595B3CE4DA}"/>
              </a:ext>
            </a:extLst>
          </p:cNvPr>
          <p:cNvSpPr/>
          <p:nvPr/>
        </p:nvSpPr>
        <p:spPr>
          <a:xfrm>
            <a:off x="3505656" y="3476348"/>
            <a:ext cx="978459" cy="104346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7" name="Rectangle: Rounded Corners 22">
            <a:extLst>
              <a:ext uri="{FF2B5EF4-FFF2-40B4-BE49-F238E27FC236}">
                <a16:creationId xmlns:a16="http://schemas.microsoft.com/office/drawing/2014/main" id="{12EFA060-3854-402F-8EC5-55A14AF93E5A}"/>
              </a:ext>
            </a:extLst>
          </p:cNvPr>
          <p:cNvSpPr/>
          <p:nvPr/>
        </p:nvSpPr>
        <p:spPr>
          <a:xfrm>
            <a:off x="9255689" y="1640197"/>
            <a:ext cx="978459" cy="104346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8" name="Rectangle: Rounded Corners 23">
            <a:extLst>
              <a:ext uri="{FF2B5EF4-FFF2-40B4-BE49-F238E27FC236}">
                <a16:creationId xmlns:a16="http://schemas.microsoft.com/office/drawing/2014/main" id="{ADF4BBAB-4FA5-4F47-BAFB-EC134438FC96}"/>
              </a:ext>
            </a:extLst>
          </p:cNvPr>
          <p:cNvSpPr/>
          <p:nvPr/>
        </p:nvSpPr>
        <p:spPr>
          <a:xfrm>
            <a:off x="9323806" y="3532671"/>
            <a:ext cx="978459" cy="104346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9" name="Rectangle: Rounded Corners 24">
            <a:extLst>
              <a:ext uri="{FF2B5EF4-FFF2-40B4-BE49-F238E27FC236}">
                <a16:creationId xmlns:a16="http://schemas.microsoft.com/office/drawing/2014/main" id="{A1AB5B87-6C83-4256-9954-C7C7834FC294}"/>
              </a:ext>
            </a:extLst>
          </p:cNvPr>
          <p:cNvSpPr/>
          <p:nvPr/>
        </p:nvSpPr>
        <p:spPr>
          <a:xfrm>
            <a:off x="3474273" y="5451130"/>
            <a:ext cx="978459" cy="104346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0" name="Rectangle: Rounded Corners 25">
            <a:extLst>
              <a:ext uri="{FF2B5EF4-FFF2-40B4-BE49-F238E27FC236}">
                <a16:creationId xmlns:a16="http://schemas.microsoft.com/office/drawing/2014/main" id="{9F147F9B-3FDD-4BB2-9FD6-F1AB93CDA2E8}"/>
              </a:ext>
            </a:extLst>
          </p:cNvPr>
          <p:cNvSpPr/>
          <p:nvPr/>
        </p:nvSpPr>
        <p:spPr>
          <a:xfrm>
            <a:off x="9344016" y="5363374"/>
            <a:ext cx="978459" cy="104346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478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48BAECF-07DD-4325-8D50-5F4AFAB8A894}"/>
              </a:ext>
            </a:extLst>
          </p:cNvPr>
          <p:cNvSpPr txBox="1"/>
          <p:nvPr/>
        </p:nvSpPr>
        <p:spPr>
          <a:xfrm>
            <a:off x="3027664" y="271990"/>
            <a:ext cx="449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2: số? 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769543B5-6623-4BA5-8DB6-350605C01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251881"/>
              </p:ext>
            </p:extLst>
          </p:nvPr>
        </p:nvGraphicFramePr>
        <p:xfrm>
          <a:off x="345542" y="1525388"/>
          <a:ext cx="11734164" cy="3832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2440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674383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69533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497819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5875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508294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508294">
                  <a:extLst>
                    <a:ext uri="{9D8B030D-6E8A-4147-A177-3AD203B41FA5}">
                      <a16:colId xmlns:a16="http://schemas.microsoft.com/office/drawing/2014/main" val="3800473340"/>
                    </a:ext>
                  </a:extLst>
                </a:gridCol>
              </a:tblGrid>
              <a:tr h="122707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1380499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9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9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8 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9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8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7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141778"/>
                  </a:ext>
                </a:extLst>
              </a:tr>
              <a:tr h="122510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99ABD90C-4F31-49A1-AA31-2A9F01B21470}"/>
              </a:ext>
            </a:extLst>
          </p:cNvPr>
          <p:cNvSpPr txBox="1"/>
          <p:nvPr/>
        </p:nvSpPr>
        <p:spPr>
          <a:xfrm>
            <a:off x="3154729" y="4453681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EAA96C7-E1A4-4300-B848-604CBBAFEDA5}"/>
              </a:ext>
            </a:extLst>
          </p:cNvPr>
          <p:cNvSpPr txBox="1"/>
          <p:nvPr/>
        </p:nvSpPr>
        <p:spPr>
          <a:xfrm>
            <a:off x="4918216" y="4427488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4B67959-D197-4F6F-81CD-FDE89DFF62D0}"/>
              </a:ext>
            </a:extLst>
          </p:cNvPr>
          <p:cNvSpPr txBox="1"/>
          <p:nvPr/>
        </p:nvSpPr>
        <p:spPr>
          <a:xfrm>
            <a:off x="6519009" y="4427488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C989B45-AF82-45F7-8425-4E9713681B6B}"/>
              </a:ext>
            </a:extLst>
          </p:cNvPr>
          <p:cNvSpPr txBox="1"/>
          <p:nvPr/>
        </p:nvSpPr>
        <p:spPr>
          <a:xfrm>
            <a:off x="8057193" y="4453681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21596-F71A-4CE4-A85A-678C349DE79D}"/>
              </a:ext>
            </a:extLst>
          </p:cNvPr>
          <p:cNvSpPr txBox="1"/>
          <p:nvPr/>
        </p:nvSpPr>
        <p:spPr>
          <a:xfrm>
            <a:off x="9657986" y="4427487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6C7CA-F072-4E5B-80EE-0B84A93F8F2C}"/>
              </a:ext>
            </a:extLst>
          </p:cNvPr>
          <p:cNvSpPr txBox="1"/>
          <p:nvPr/>
        </p:nvSpPr>
        <p:spPr>
          <a:xfrm>
            <a:off x="11156613" y="4427486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F080D1DC-C2BF-4BA9-8588-426E90802AE6}"/>
              </a:ext>
            </a:extLst>
          </p:cNvPr>
          <p:cNvSpPr/>
          <p:nvPr/>
        </p:nvSpPr>
        <p:spPr>
          <a:xfrm>
            <a:off x="3027664" y="1696433"/>
            <a:ext cx="902652" cy="86627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B4AC62FA-A5E6-49C9-9942-38067BDF98AB}"/>
              </a:ext>
            </a:extLst>
          </p:cNvPr>
          <p:cNvSpPr/>
          <p:nvPr/>
        </p:nvSpPr>
        <p:spPr>
          <a:xfrm>
            <a:off x="6212624" y="1677027"/>
            <a:ext cx="902652" cy="86627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6019E76A-BF0F-4D1A-AEA5-1E5AA0D9798A}"/>
              </a:ext>
            </a:extLst>
          </p:cNvPr>
          <p:cNvSpPr/>
          <p:nvPr/>
        </p:nvSpPr>
        <p:spPr>
          <a:xfrm>
            <a:off x="10943806" y="1696433"/>
            <a:ext cx="902652" cy="86627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EDEC8217-4701-48C5-84D4-A3CBC9FE644E}"/>
              </a:ext>
            </a:extLst>
          </p:cNvPr>
          <p:cNvSpPr/>
          <p:nvPr/>
        </p:nvSpPr>
        <p:spPr>
          <a:xfrm>
            <a:off x="3006386" y="3045948"/>
            <a:ext cx="902652" cy="866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E08C"/>
              </a:solidFill>
            </a:endParaRP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114E07ED-827E-4296-8ACA-1B2CB18C30EC}"/>
              </a:ext>
            </a:extLst>
          </p:cNvPr>
          <p:cNvSpPr/>
          <p:nvPr/>
        </p:nvSpPr>
        <p:spPr>
          <a:xfrm>
            <a:off x="6191346" y="3026542"/>
            <a:ext cx="902652" cy="866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E08C"/>
              </a:solidFill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B849965B-7073-4006-8561-D924B9BEA1B7}"/>
              </a:ext>
            </a:extLst>
          </p:cNvPr>
          <p:cNvSpPr/>
          <p:nvPr/>
        </p:nvSpPr>
        <p:spPr>
          <a:xfrm>
            <a:off x="10922528" y="3045948"/>
            <a:ext cx="902652" cy="866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E08C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2BDFDAB9-BFE3-4DEE-A1D5-318F50D8DACF}"/>
              </a:ext>
            </a:extLst>
          </p:cNvPr>
          <p:cNvSpPr/>
          <p:nvPr/>
        </p:nvSpPr>
        <p:spPr>
          <a:xfrm>
            <a:off x="3006386" y="4346651"/>
            <a:ext cx="902652" cy="866274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0E63DFEB-28DE-4208-A61B-DF97C4EB8133}"/>
              </a:ext>
            </a:extLst>
          </p:cNvPr>
          <p:cNvSpPr/>
          <p:nvPr/>
        </p:nvSpPr>
        <p:spPr>
          <a:xfrm>
            <a:off x="6191346" y="4327245"/>
            <a:ext cx="902652" cy="866274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4E73AC84-D368-49D6-B6CA-8C8212FEADDC}"/>
              </a:ext>
            </a:extLst>
          </p:cNvPr>
          <p:cNvSpPr/>
          <p:nvPr/>
        </p:nvSpPr>
        <p:spPr>
          <a:xfrm>
            <a:off x="10922528" y="4346651"/>
            <a:ext cx="902652" cy="866274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F5FC354-E875-403B-90B2-11D099889960}"/>
              </a:ext>
            </a:extLst>
          </p:cNvPr>
          <p:cNvSpPr txBox="1"/>
          <p:nvPr/>
        </p:nvSpPr>
        <p:spPr>
          <a:xfrm>
            <a:off x="2413432" y="5627948"/>
            <a:ext cx="8929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số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34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48BAECF-07DD-4325-8D50-5F4AFAB8A894}"/>
              </a:ext>
            </a:extLst>
          </p:cNvPr>
          <p:cNvSpPr txBox="1"/>
          <p:nvPr/>
        </p:nvSpPr>
        <p:spPr>
          <a:xfrm>
            <a:off x="3027664" y="271990"/>
            <a:ext cx="449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2: số? 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769543B5-6623-4BA5-8DB6-350605C01519}"/>
              </a:ext>
            </a:extLst>
          </p:cNvPr>
          <p:cNvGraphicFramePr>
            <a:graphicFrameLocks noGrp="1"/>
          </p:cNvGraphicFramePr>
          <p:nvPr/>
        </p:nvGraphicFramePr>
        <p:xfrm>
          <a:off x="345542" y="1525388"/>
          <a:ext cx="11734164" cy="3832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2440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674383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69533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497819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5875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508294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508294">
                  <a:extLst>
                    <a:ext uri="{9D8B030D-6E8A-4147-A177-3AD203B41FA5}">
                      <a16:colId xmlns:a16="http://schemas.microsoft.com/office/drawing/2014/main" val="3800473340"/>
                    </a:ext>
                  </a:extLst>
                </a:gridCol>
              </a:tblGrid>
              <a:tr h="122707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1380499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9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9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8 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9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8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     7</a:t>
                      </a:r>
                      <a:endParaRPr lang="en-US" sz="4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141778"/>
                  </a:ext>
                </a:extLst>
              </a:tr>
              <a:tr h="122510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99ABD90C-4F31-49A1-AA31-2A9F01B21470}"/>
              </a:ext>
            </a:extLst>
          </p:cNvPr>
          <p:cNvSpPr txBox="1"/>
          <p:nvPr/>
        </p:nvSpPr>
        <p:spPr>
          <a:xfrm>
            <a:off x="3154729" y="4453681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EAA96C7-E1A4-4300-B848-604CBBAFEDA5}"/>
              </a:ext>
            </a:extLst>
          </p:cNvPr>
          <p:cNvSpPr txBox="1"/>
          <p:nvPr/>
        </p:nvSpPr>
        <p:spPr>
          <a:xfrm>
            <a:off x="4918216" y="4427488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4B67959-D197-4F6F-81CD-FDE89DFF62D0}"/>
              </a:ext>
            </a:extLst>
          </p:cNvPr>
          <p:cNvSpPr txBox="1"/>
          <p:nvPr/>
        </p:nvSpPr>
        <p:spPr>
          <a:xfrm>
            <a:off x="6519009" y="4427488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C989B45-AF82-45F7-8425-4E9713681B6B}"/>
              </a:ext>
            </a:extLst>
          </p:cNvPr>
          <p:cNvSpPr txBox="1"/>
          <p:nvPr/>
        </p:nvSpPr>
        <p:spPr>
          <a:xfrm>
            <a:off x="8057193" y="4453681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21596-F71A-4CE4-A85A-678C349DE79D}"/>
              </a:ext>
            </a:extLst>
          </p:cNvPr>
          <p:cNvSpPr txBox="1"/>
          <p:nvPr/>
        </p:nvSpPr>
        <p:spPr>
          <a:xfrm>
            <a:off x="9657986" y="4427487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6C7CA-F072-4E5B-80EE-0B84A93F8F2C}"/>
              </a:ext>
            </a:extLst>
          </p:cNvPr>
          <p:cNvSpPr txBox="1"/>
          <p:nvPr/>
        </p:nvSpPr>
        <p:spPr>
          <a:xfrm>
            <a:off x="11156613" y="4427486"/>
            <a:ext cx="52971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F080D1DC-C2BF-4BA9-8588-426E90802AE6}"/>
              </a:ext>
            </a:extLst>
          </p:cNvPr>
          <p:cNvSpPr/>
          <p:nvPr/>
        </p:nvSpPr>
        <p:spPr>
          <a:xfrm>
            <a:off x="3006386" y="1696433"/>
            <a:ext cx="902652" cy="86627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B4AC62FA-A5E6-49C9-9942-38067BDF98AB}"/>
              </a:ext>
            </a:extLst>
          </p:cNvPr>
          <p:cNvSpPr/>
          <p:nvPr/>
        </p:nvSpPr>
        <p:spPr>
          <a:xfrm>
            <a:off x="4731749" y="1656105"/>
            <a:ext cx="902652" cy="86627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EDEC8217-4701-48C5-84D4-A3CBC9FE644E}"/>
              </a:ext>
            </a:extLst>
          </p:cNvPr>
          <p:cNvSpPr/>
          <p:nvPr/>
        </p:nvSpPr>
        <p:spPr>
          <a:xfrm>
            <a:off x="3006386" y="3045948"/>
            <a:ext cx="902652" cy="866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E0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114E07ED-827E-4296-8ACA-1B2CB18C30EC}"/>
              </a:ext>
            </a:extLst>
          </p:cNvPr>
          <p:cNvSpPr/>
          <p:nvPr/>
        </p:nvSpPr>
        <p:spPr>
          <a:xfrm>
            <a:off x="4731749" y="3008588"/>
            <a:ext cx="902652" cy="866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E0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2BDFDAB9-BFE3-4DEE-A1D5-318F50D8DACF}"/>
              </a:ext>
            </a:extLst>
          </p:cNvPr>
          <p:cNvSpPr/>
          <p:nvPr/>
        </p:nvSpPr>
        <p:spPr>
          <a:xfrm>
            <a:off x="3006386" y="4346651"/>
            <a:ext cx="902652" cy="866274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0E63DFEB-28DE-4208-A61B-DF97C4EB8133}"/>
              </a:ext>
            </a:extLst>
          </p:cNvPr>
          <p:cNvSpPr/>
          <p:nvPr/>
        </p:nvSpPr>
        <p:spPr>
          <a:xfrm>
            <a:off x="4692913" y="4334965"/>
            <a:ext cx="902652" cy="866274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F5FC354-E875-403B-90B2-11D099889960}"/>
              </a:ext>
            </a:extLst>
          </p:cNvPr>
          <p:cNvSpPr txBox="1"/>
          <p:nvPr/>
        </p:nvSpPr>
        <p:spPr>
          <a:xfrm>
            <a:off x="2413432" y="5627948"/>
            <a:ext cx="8929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số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936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19" grpId="0" animBg="1"/>
      <p:bldP spid="2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7B89C6CD-DCF6-4B2B-BAE6-9C884506C850}"/>
              </a:ext>
            </a:extLst>
          </p:cNvPr>
          <p:cNvSpPr/>
          <p:nvPr/>
        </p:nvSpPr>
        <p:spPr>
          <a:xfrm>
            <a:off x="0" y="0"/>
            <a:ext cx="12192000" cy="1416814"/>
          </a:xfrm>
          <a:prstGeom prst="roundRect">
            <a:avLst/>
          </a:prstGeom>
          <a:solidFill>
            <a:srgbClr val="13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D8524BF3-44CA-4B04-8B15-6355E41F9AC7}"/>
              </a:ext>
            </a:extLst>
          </p:cNvPr>
          <p:cNvSpPr txBox="1"/>
          <p:nvPr/>
        </p:nvSpPr>
        <p:spPr>
          <a:xfrm>
            <a:off x="814100" y="-58149"/>
            <a:ext cx="10410092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3: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diều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diều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4F556B59-7DED-48C0-A4A2-156046EAA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000" l="9524" r="89524">
                        <a14:foregroundMark x1="90476" y1="40000" x2="90476" y2="40000"/>
                        <a14:foregroundMark x1="65714" y1="7000" x2="65714" y2="7000"/>
                        <a14:foregroundMark x1="48571" y1="94000" x2="48571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36" y="1366459"/>
            <a:ext cx="1937067" cy="1844826"/>
          </a:xfrm>
          <a:prstGeom prst="rect">
            <a:avLst/>
          </a:prstGeom>
        </p:spPr>
      </p:pic>
      <p:pic>
        <p:nvPicPr>
          <p:cNvPr id="32" name="Hình ảnh 3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2F62912-BCD8-45D2-B937-1A6BB9837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6" b="93684" l="6731" r="88462">
                        <a14:foregroundMark x1="45192" y1="10526" x2="45192" y2="10526"/>
                        <a14:foregroundMark x1="72115" y1="7368" x2="72115" y2="7368"/>
                        <a14:foregroundMark x1="7692" y1="26316" x2="7692" y2="26316"/>
                        <a14:foregroundMark x1="30769" y1="93684" x2="30769" y2="93684"/>
                        <a14:foregroundMark x1="29808" y1="40000" x2="29808" y2="40000"/>
                        <a14:foregroundMark x1="57692" y1="27368" x2="57692" y2="2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49" y="1180239"/>
            <a:ext cx="1937066" cy="1769436"/>
          </a:xfrm>
          <a:prstGeom prst="rect">
            <a:avLst/>
          </a:prstGeom>
        </p:spPr>
      </p:pic>
      <p:pic>
        <p:nvPicPr>
          <p:cNvPr id="34" name="Hình ảnh 3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27C96DB-7211-4474-A9E5-2C447B22C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7" b="94681" l="9901" r="96040">
                        <a14:foregroundMark x1="70297" y1="7447" x2="70297" y2="7447"/>
                        <a14:foregroundMark x1="30693" y1="84043" x2="30693" y2="84043"/>
                        <a14:foregroundMark x1="90099" y1="65957" x2="90099" y2="65957"/>
                        <a14:foregroundMark x1="96040" y1="72340" x2="96040" y2="72340"/>
                        <a14:foregroundMark x1="50495" y1="72340" x2="50495" y2="72340"/>
                        <a14:foregroundMark x1="52475" y1="58511" x2="52475" y2="58511"/>
                        <a14:foregroundMark x1="46535" y1="82979" x2="46535" y2="82979"/>
                        <a14:foregroundMark x1="39604" y1="94681" x2="39604" y2="94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15" y="3587112"/>
            <a:ext cx="2081845" cy="1937559"/>
          </a:xfrm>
          <a:prstGeom prst="rect">
            <a:avLst/>
          </a:prstGeom>
        </p:spPr>
      </p:pic>
      <p:pic>
        <p:nvPicPr>
          <p:cNvPr id="36" name="Hình ảnh 3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1F91BD7E-1501-40BC-BFD2-043B56157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94545" l="5229" r="95425">
                        <a14:foregroundMark x1="52288" y1="9091" x2="52288" y2="9091"/>
                        <a14:foregroundMark x1="48366" y1="6667" x2="48366" y2="6667"/>
                        <a14:foregroundMark x1="5229" y1="23030" x2="5229" y2="23030"/>
                        <a14:foregroundMark x1="91503" y1="26667" x2="91503" y2="26667"/>
                        <a14:foregroundMark x1="96732" y1="24848" x2="96732" y2="24848"/>
                        <a14:foregroundMark x1="28105" y1="94545" x2="28105" y2="94545"/>
                        <a14:foregroundMark x1="20915" y1="94545" x2="20915" y2="94545"/>
                        <a14:foregroundMark x1="49673" y1="92121" x2="49673" y2="92121"/>
                        <a14:foregroundMark x1="47712" y1="92727" x2="47712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6" y="1953948"/>
            <a:ext cx="2550209" cy="2750226"/>
          </a:xfrm>
          <a:prstGeom prst="rect">
            <a:avLst/>
          </a:prstGeom>
        </p:spPr>
      </p:pic>
      <p:pic>
        <p:nvPicPr>
          <p:cNvPr id="38" name="Hình ảnh 3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A843930-72CE-4403-815F-9EAA816CC8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54" b="97115" l="10000" r="90000">
                        <a14:foregroundMark x1="10000" y1="92308" x2="10000" y2="92308"/>
                        <a14:foregroundMark x1="50000" y1="97115" x2="50000" y2="97115"/>
                        <a14:foregroundMark x1="46667" y1="8654" x2="46667" y2="8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54" y="3442452"/>
            <a:ext cx="1999829" cy="2310913"/>
          </a:xfrm>
          <a:prstGeom prst="rect">
            <a:avLst/>
          </a:prstGeom>
        </p:spPr>
      </p:pic>
      <p:sp>
        <p:nvSpPr>
          <p:cNvPr id="43" name="Oval 5">
            <a:extLst>
              <a:ext uri="{FF2B5EF4-FFF2-40B4-BE49-F238E27FC236}">
                <a16:creationId xmlns:a16="http://schemas.microsoft.com/office/drawing/2014/main" id="{2B3F231A-1499-4E06-82CE-CFDBCF2B4284}"/>
              </a:ext>
            </a:extLst>
          </p:cNvPr>
          <p:cNvSpPr/>
          <p:nvPr/>
        </p:nvSpPr>
        <p:spPr>
          <a:xfrm>
            <a:off x="4754844" y="1741416"/>
            <a:ext cx="2550210" cy="2750226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4" name="Group 9">
            <a:extLst>
              <a:ext uri="{FF2B5EF4-FFF2-40B4-BE49-F238E27FC236}">
                <a16:creationId xmlns:a16="http://schemas.microsoft.com/office/drawing/2014/main" id="{3FEEA0C2-3F2B-4CB7-B8A1-CB8A1CAF801C}"/>
              </a:ext>
            </a:extLst>
          </p:cNvPr>
          <p:cNvGrpSpPr/>
          <p:nvPr/>
        </p:nvGrpSpPr>
        <p:grpSpPr>
          <a:xfrm>
            <a:off x="885770" y="2949675"/>
            <a:ext cx="4187461" cy="523220"/>
            <a:chOff x="610607" y="3370486"/>
            <a:chExt cx="2342855" cy="452887"/>
          </a:xfrm>
        </p:grpSpPr>
        <p:cxnSp>
          <p:nvCxnSpPr>
            <p:cNvPr id="45" name="Straight Arrow Connector 10">
              <a:extLst>
                <a:ext uri="{FF2B5EF4-FFF2-40B4-BE49-F238E27FC236}">
                  <a16:creationId xmlns:a16="http://schemas.microsoft.com/office/drawing/2014/main" id="{A6640580-8253-40DC-A11E-1900F8C0EF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0849" y="3634973"/>
              <a:ext cx="1492613" cy="0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C8611FAB-BEEA-4A6C-AB75-83143E87509B}"/>
                </a:ext>
              </a:extLst>
            </p:cNvPr>
            <p:cNvSpPr txBox="1"/>
            <p:nvPr/>
          </p:nvSpPr>
          <p:spPr>
            <a:xfrm>
              <a:off x="610607" y="3370486"/>
              <a:ext cx="796599" cy="45288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+mn-cs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1" name="Oval 4">
            <a:extLst>
              <a:ext uri="{FF2B5EF4-FFF2-40B4-BE49-F238E27FC236}">
                <a16:creationId xmlns:a16="http://schemas.microsoft.com/office/drawing/2014/main" id="{B9002EA9-5FC6-43D0-99C0-1D4D052F996E}"/>
              </a:ext>
            </a:extLst>
          </p:cNvPr>
          <p:cNvSpPr/>
          <p:nvPr/>
        </p:nvSpPr>
        <p:spPr>
          <a:xfrm>
            <a:off x="6930892" y="1180239"/>
            <a:ext cx="2241243" cy="20310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2" name="Group 6">
            <a:extLst>
              <a:ext uri="{FF2B5EF4-FFF2-40B4-BE49-F238E27FC236}">
                <a16:creationId xmlns:a16="http://schemas.microsoft.com/office/drawing/2014/main" id="{EA3D2C9D-28BA-49AF-8B5D-B88A3D7DE75B}"/>
              </a:ext>
            </a:extLst>
          </p:cNvPr>
          <p:cNvGrpSpPr/>
          <p:nvPr/>
        </p:nvGrpSpPr>
        <p:grpSpPr>
          <a:xfrm>
            <a:off x="8505987" y="1837633"/>
            <a:ext cx="2924860" cy="523220"/>
            <a:chOff x="8691297" y="2091763"/>
            <a:chExt cx="1990277" cy="447031"/>
          </a:xfrm>
        </p:grpSpPr>
        <p:cxnSp>
          <p:nvCxnSpPr>
            <p:cNvPr id="53" name="Straight Arrow Connector 7">
              <a:extLst>
                <a:ext uri="{FF2B5EF4-FFF2-40B4-BE49-F238E27FC236}">
                  <a16:creationId xmlns:a16="http://schemas.microsoft.com/office/drawing/2014/main" id="{C0A1A886-2C39-4929-830B-9B00FE52AE70}"/>
                </a:ext>
              </a:extLst>
            </p:cNvPr>
            <p:cNvCxnSpPr>
              <a:cxnSpLocks/>
            </p:cNvCxnSpPr>
            <p:nvPr/>
          </p:nvCxnSpPr>
          <p:spPr>
            <a:xfrm>
              <a:off x="8691297" y="2404461"/>
              <a:ext cx="84674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EEC34B75-5D3E-438F-BF3D-6FB80C04A1C3}"/>
                </a:ext>
              </a:extLst>
            </p:cNvPr>
            <p:cNvSpPr txBox="1"/>
            <p:nvPr/>
          </p:nvSpPr>
          <p:spPr>
            <a:xfrm>
              <a:off x="9578563" y="2091763"/>
              <a:ext cx="1103011" cy="447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+mn-cs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9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110662A1-FA50-4D47-86DF-209D9BA499E4}"/>
              </a:ext>
            </a:extLst>
          </p:cNvPr>
          <p:cNvSpPr txBox="1"/>
          <p:nvPr/>
        </p:nvSpPr>
        <p:spPr>
          <a:xfrm>
            <a:off x="657545" y="893848"/>
            <a:ext cx="947580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16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, Mi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Mi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AAB3CAEF-D45C-4B87-BAF0-85B4A78EC560}"/>
              </a:ext>
            </a:extLst>
          </p:cNvPr>
          <p:cNvCxnSpPr>
            <a:cxnSpLocks/>
          </p:cNvCxnSpPr>
          <p:nvPr/>
        </p:nvCxnSpPr>
        <p:spPr>
          <a:xfrm>
            <a:off x="1815223" y="1487271"/>
            <a:ext cx="41058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BD314430-9347-4569-A1B2-E81A7ED3F71D}"/>
              </a:ext>
            </a:extLst>
          </p:cNvPr>
          <p:cNvCxnSpPr>
            <a:cxnSpLocks/>
          </p:cNvCxnSpPr>
          <p:nvPr/>
        </p:nvCxnSpPr>
        <p:spPr>
          <a:xfrm>
            <a:off x="6160959" y="1502261"/>
            <a:ext cx="3712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85DF57AB-68B2-4BBB-84BA-F003663D4E5B}"/>
              </a:ext>
            </a:extLst>
          </p:cNvPr>
          <p:cNvCxnSpPr>
            <a:cxnSpLocks/>
          </p:cNvCxnSpPr>
          <p:nvPr/>
        </p:nvCxnSpPr>
        <p:spPr>
          <a:xfrm>
            <a:off x="1365517" y="2209462"/>
            <a:ext cx="650432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611B618-E4FB-4955-A259-AC7E27E9FEAD}"/>
              </a:ext>
            </a:extLst>
          </p:cNvPr>
          <p:cNvSpPr txBox="1"/>
          <p:nvPr/>
        </p:nvSpPr>
        <p:spPr>
          <a:xfrm>
            <a:off x="821419" y="2792436"/>
            <a:ext cx="3915473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Mai            : 16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Mi    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Mi: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42A5C1B-80B0-46C2-9D60-01A5ED734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r="14175"/>
          <a:stretch/>
        </p:blipFill>
        <p:spPr>
          <a:xfrm>
            <a:off x="5021705" y="3064813"/>
            <a:ext cx="7170296" cy="3386802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C8FE50F8-BAA8-4CE8-8C17-76796F66465C}"/>
              </a:ext>
            </a:extLst>
          </p:cNvPr>
          <p:cNvSpPr txBox="1"/>
          <p:nvPr/>
        </p:nvSpPr>
        <p:spPr>
          <a:xfrm>
            <a:off x="7604183" y="3444263"/>
            <a:ext cx="1941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2F3209F7-A40E-4BEF-9B9F-75082ACFEE31}"/>
              </a:ext>
            </a:extLst>
          </p:cNvPr>
          <p:cNvSpPr txBox="1"/>
          <p:nvPr/>
        </p:nvSpPr>
        <p:spPr>
          <a:xfrm>
            <a:off x="5621568" y="4056102"/>
            <a:ext cx="718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Mi số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A80ED301-BC76-4139-A222-27B28BFF858A}"/>
              </a:ext>
            </a:extLst>
          </p:cNvPr>
          <p:cNvSpPr txBox="1"/>
          <p:nvPr/>
        </p:nvSpPr>
        <p:spPr>
          <a:xfrm>
            <a:off x="6300283" y="4731939"/>
            <a:ext cx="622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16 – 9 = 7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203E4FB1-272B-401C-84A0-2A4BF117488C}"/>
              </a:ext>
            </a:extLst>
          </p:cNvPr>
          <p:cNvSpPr txBox="1"/>
          <p:nvPr/>
        </p:nvSpPr>
        <p:spPr>
          <a:xfrm>
            <a:off x="7336204" y="5389155"/>
            <a:ext cx="622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số: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">
            <a:extLst>
              <a:ext uri="{FF2B5EF4-FFF2-40B4-BE49-F238E27FC236}">
                <a16:creationId xmlns:a16="http://schemas.microsoft.com/office/drawing/2014/main" id="{2C8C1906-0EDA-4E19-AD72-0D2B0CE6BEB6}"/>
              </a:ext>
            </a:extLst>
          </p:cNvPr>
          <p:cNvSpPr/>
          <p:nvPr/>
        </p:nvSpPr>
        <p:spPr>
          <a:xfrm>
            <a:off x="1997582" y="23843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24487D-CE67-4924-9DF5-73B13084E8A5}"/>
              </a:ext>
            </a:extLst>
          </p:cNvPr>
          <p:cNvSpPr txBox="1"/>
          <p:nvPr/>
        </p:nvSpPr>
        <p:spPr>
          <a:xfrm>
            <a:off x="3082568" y="326974"/>
            <a:ext cx="52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&gt;, &lt;, = ?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F84E9DE7-BAC9-4718-917D-02638D4DCB40}"/>
              </a:ext>
            </a:extLst>
          </p:cNvPr>
          <p:cNvGrpSpPr/>
          <p:nvPr/>
        </p:nvGrpSpPr>
        <p:grpSpPr>
          <a:xfrm>
            <a:off x="1387704" y="1831285"/>
            <a:ext cx="3590695" cy="2536272"/>
            <a:chOff x="1387704" y="1831285"/>
            <a:chExt cx="3590695" cy="2536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4BEC05E2-012B-4881-AD8A-CA065AD89CA5}"/>
                </a:ext>
              </a:extLst>
            </p:cNvPr>
            <p:cNvGrpSpPr/>
            <p:nvPr/>
          </p:nvGrpSpPr>
          <p:grpSpPr>
            <a:xfrm>
              <a:off x="1387704" y="1831285"/>
              <a:ext cx="3590695" cy="2536272"/>
              <a:chOff x="2563089" y="4391890"/>
              <a:chExt cx="3590695" cy="2536272"/>
            </a:xfrm>
          </p:grpSpPr>
          <p:sp>
            <p:nvSpPr>
              <p:cNvPr id="9" name="Rectangle: Rounded Corners 6">
                <a:extLst>
                  <a:ext uri="{FF2B5EF4-FFF2-40B4-BE49-F238E27FC236}">
                    <a16:creationId xmlns:a16="http://schemas.microsoft.com/office/drawing/2014/main" id="{8403D5DB-D1D7-4D0C-AF7C-5E45A2FEF735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3590695" cy="2536272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16 – 8         8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15 – 9         7</a:t>
                </a:r>
              </a:p>
            </p:txBody>
          </p:sp>
          <p:sp>
            <p:nvSpPr>
              <p:cNvPr id="10" name="Rectangle: Rounded Corners 7">
                <a:extLst>
                  <a:ext uri="{FF2B5EF4-FFF2-40B4-BE49-F238E27FC236}">
                    <a16:creationId xmlns:a16="http://schemas.microsoft.com/office/drawing/2014/main" id="{7EE890F4-6785-49FC-9C52-E466A7FC17EA}"/>
                  </a:ext>
                </a:extLst>
              </p:cNvPr>
              <p:cNvSpPr/>
              <p:nvPr/>
            </p:nvSpPr>
            <p:spPr>
              <a:xfrm>
                <a:off x="4358436" y="4548072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D7C0C405-9398-47BA-ADC9-64FFFF9D065F}"/>
                </a:ext>
              </a:extLst>
            </p:cNvPr>
            <p:cNvSpPr/>
            <p:nvPr/>
          </p:nvSpPr>
          <p:spPr>
            <a:xfrm>
              <a:off x="3183051" y="3213924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707C1F52-029C-4233-891E-78D61416E781}"/>
              </a:ext>
            </a:extLst>
          </p:cNvPr>
          <p:cNvGrpSpPr/>
          <p:nvPr/>
        </p:nvGrpSpPr>
        <p:grpSpPr>
          <a:xfrm>
            <a:off x="6193174" y="3542728"/>
            <a:ext cx="4030550" cy="2536272"/>
            <a:chOff x="1387704" y="1831285"/>
            <a:chExt cx="4030550" cy="2536272"/>
          </a:xfrm>
        </p:grpSpPr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BF25ACC7-935F-427C-ACA1-E8297760FAC2}"/>
                </a:ext>
              </a:extLst>
            </p:cNvPr>
            <p:cNvGrpSpPr/>
            <p:nvPr/>
          </p:nvGrpSpPr>
          <p:grpSpPr>
            <a:xfrm>
              <a:off x="1387704" y="1831285"/>
              <a:ext cx="4030550" cy="2536272"/>
              <a:chOff x="2563089" y="4391890"/>
              <a:chExt cx="4030550" cy="2536272"/>
            </a:xfrm>
          </p:grpSpPr>
          <p:sp>
            <p:nvSpPr>
              <p:cNvPr id="14" name="Rectangle: Rounded Corners 11">
                <a:extLst>
                  <a:ext uri="{FF2B5EF4-FFF2-40B4-BE49-F238E27FC236}">
                    <a16:creationId xmlns:a16="http://schemas.microsoft.com/office/drawing/2014/main" id="{0DA1E29B-3985-407A-BDE7-8F3F09E4407B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4030550" cy="2536272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b) 17 – 9          13 – 7 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18 – 9         15 – 6 </a:t>
                </a:r>
              </a:p>
            </p:txBody>
          </p:sp>
          <p:sp>
            <p:nvSpPr>
              <p:cNvPr id="15" name="Rectangle: Rounded Corners 12">
                <a:extLst>
                  <a:ext uri="{FF2B5EF4-FFF2-40B4-BE49-F238E27FC236}">
                    <a16:creationId xmlns:a16="http://schemas.microsoft.com/office/drawing/2014/main" id="{79528B45-7E5E-4638-9604-EF4B8B602CB9}"/>
                  </a:ext>
                </a:extLst>
              </p:cNvPr>
              <p:cNvSpPr/>
              <p:nvPr/>
            </p:nvSpPr>
            <p:spPr>
              <a:xfrm>
                <a:off x="4358436" y="4548072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62B92B4F-AC52-456E-A5D4-B22B15EAB3BD}"/>
                </a:ext>
              </a:extLst>
            </p:cNvPr>
            <p:cNvSpPr/>
            <p:nvPr/>
          </p:nvSpPr>
          <p:spPr>
            <a:xfrm>
              <a:off x="3196906" y="3352471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53B5AC64-45E5-4C8E-98B4-626E47620336}"/>
              </a:ext>
            </a:extLst>
          </p:cNvPr>
          <p:cNvSpPr/>
          <p:nvPr/>
        </p:nvSpPr>
        <p:spPr>
          <a:xfrm>
            <a:off x="3177856" y="1987467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AD6B38C3-546D-4FE4-BDE3-FA76C0B8ABD9}"/>
              </a:ext>
            </a:extLst>
          </p:cNvPr>
          <p:cNvSpPr/>
          <p:nvPr/>
        </p:nvSpPr>
        <p:spPr>
          <a:xfrm>
            <a:off x="3183051" y="3213923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: Rounded Corners 16">
            <a:extLst>
              <a:ext uri="{FF2B5EF4-FFF2-40B4-BE49-F238E27FC236}">
                <a16:creationId xmlns:a16="http://schemas.microsoft.com/office/drawing/2014/main" id="{89DBB073-C525-4FC6-9B6D-B476CB0DC1FA}"/>
              </a:ext>
            </a:extLst>
          </p:cNvPr>
          <p:cNvSpPr/>
          <p:nvPr/>
        </p:nvSpPr>
        <p:spPr>
          <a:xfrm>
            <a:off x="7988521" y="3698909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AA1D39A9-B97B-4C37-8EB1-F7429C310943}"/>
              </a:ext>
            </a:extLst>
          </p:cNvPr>
          <p:cNvSpPr/>
          <p:nvPr/>
        </p:nvSpPr>
        <p:spPr>
          <a:xfrm>
            <a:off x="8002376" y="5063913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F064C8A3-1A48-47C4-99BD-6DE2DC34F4D6}"/>
              </a:ext>
            </a:extLst>
          </p:cNvPr>
          <p:cNvSpPr txBox="1"/>
          <p:nvPr/>
        </p:nvSpPr>
        <p:spPr>
          <a:xfrm>
            <a:off x="2520802" y="254977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FF8B49D2-F101-4E92-A1D8-7C7AAFF4356C}"/>
              </a:ext>
            </a:extLst>
          </p:cNvPr>
          <p:cNvSpPr txBox="1"/>
          <p:nvPr/>
        </p:nvSpPr>
        <p:spPr>
          <a:xfrm>
            <a:off x="2520802" y="37793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B3D82D1D-1776-4939-B578-81C51FDA9FC6}"/>
              </a:ext>
            </a:extLst>
          </p:cNvPr>
          <p:cNvSpPr txBox="1"/>
          <p:nvPr/>
        </p:nvSpPr>
        <p:spPr>
          <a:xfrm>
            <a:off x="7199287" y="42909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29AA3B6F-17B4-4DDD-8718-1200123B6E40}"/>
              </a:ext>
            </a:extLst>
          </p:cNvPr>
          <p:cNvSpPr txBox="1"/>
          <p:nvPr/>
        </p:nvSpPr>
        <p:spPr>
          <a:xfrm>
            <a:off x="9187155" y="42601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47550C4E-0502-46F3-85EA-9317E14ACAB9}"/>
              </a:ext>
            </a:extLst>
          </p:cNvPr>
          <p:cNvSpPr txBox="1"/>
          <p:nvPr/>
        </p:nvSpPr>
        <p:spPr>
          <a:xfrm>
            <a:off x="7199287" y="5552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AFA64B1A-B9B4-4ABB-9B7D-C24D1E635462}"/>
              </a:ext>
            </a:extLst>
          </p:cNvPr>
          <p:cNvSpPr txBox="1"/>
          <p:nvPr/>
        </p:nvSpPr>
        <p:spPr>
          <a:xfrm>
            <a:off x="9187155" y="552123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330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F308DE4-12A4-4225-B9EB-74433F9A31FD}"/>
              </a:ext>
            </a:extLst>
          </p:cNvPr>
          <p:cNvSpPr txBox="1"/>
          <p:nvPr/>
        </p:nvSpPr>
        <p:spPr>
          <a:xfrm>
            <a:off x="1711377" y="2098623"/>
            <a:ext cx="87692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Tạm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biệt</a:t>
            </a:r>
            <a:endParaRPr lang="en-US" sz="4400" dirty="0">
              <a:solidFill>
                <a:schemeClr val="bg1">
                  <a:lumMod val="95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algn="ctr"/>
            <a:endParaRPr lang="en-US" sz="4400" dirty="0">
              <a:solidFill>
                <a:schemeClr val="bg1">
                  <a:lumMod val="95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algn="ctr"/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Hẹn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gặp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ở </a:t>
            </a:r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tiết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400" dirty="0" err="1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sau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809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-1"/>
            <a:ext cx="20949312" cy="7514181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519393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0" y="4419600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2" y="534933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95468 -0.03658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34" y="-182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7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5" y="3976365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4922091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 – 6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66775" y="4392719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81917" y="557919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20936" y="5555781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7400" y="4502530"/>
            <a:ext cx="2286000" cy="2054512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6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6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-0.03657 L -0.70455 -0.01759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1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46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8900" y="-43545"/>
            <a:ext cx="2161198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4922091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13 - 8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95409" y="5465936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46601" y="433552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032" y="4140333"/>
            <a:ext cx="2286000" cy="2054512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733" y="4479279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-0.03657 L -0.70456 -0.01759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1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46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-43545"/>
            <a:ext cx="20922018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5232347" cy="2989784"/>
            <a:chOff x="2743200" y="457200"/>
            <a:chExt cx="5232347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198632" y="1572453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 – 7 =?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180" y="4523493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9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39367" y="550269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8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70476" y="5487442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99" y="4369037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08600" y="5263587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-0.03657 L -0.70455 -0.01759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1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46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5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-43545"/>
            <a:ext cx="21044848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67201" y="457200"/>
            <a:ext cx="5079393" cy="2989784"/>
            <a:chOff x="2743200" y="457200"/>
            <a:chExt cx="5079393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85421" y="1107170"/>
              <a:ext cx="42371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Điền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số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thiếu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…. -  8 = 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9297" y="5569732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12376" y="440405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9756" y="5544054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3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/>
        </p:blipFill>
        <p:spPr bwMode="auto">
          <a:xfrm>
            <a:off x="17326621" y="3452941"/>
            <a:ext cx="2750842" cy="4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73" y="127533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16207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0.03657 L -0.70456 -0.01759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1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7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946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5B2B47B-2B6D-447E-8CEF-59FDF079A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 b="179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4" name="TextBox 14">
            <a:extLst>
              <a:ext uri="{FF2B5EF4-FFF2-40B4-BE49-F238E27FC236}">
                <a16:creationId xmlns:a16="http://schemas.microsoft.com/office/drawing/2014/main" id="{BC88FE17-29E3-4F16-936A-C3ED15B6A114}"/>
              </a:ext>
            </a:extLst>
          </p:cNvPr>
          <p:cNvSpPr txBox="1"/>
          <p:nvPr/>
        </p:nvSpPr>
        <p:spPr>
          <a:xfrm>
            <a:off x="1522585" y="2384182"/>
            <a:ext cx="9484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11: PHÉP TRỪ (QUA 10)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12978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ơ đồ 9">
            <a:extLst>
              <a:ext uri="{FF2B5EF4-FFF2-40B4-BE49-F238E27FC236}">
                <a16:creationId xmlns:a16="http://schemas.microsoft.com/office/drawing/2014/main" id="{15E93970-3FB9-4921-943B-2E3D7D8556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8925442"/>
              </p:ext>
            </p:extLst>
          </p:nvPr>
        </p:nvGraphicFramePr>
        <p:xfrm>
          <a:off x="1448903" y="1422032"/>
          <a:ext cx="9099827" cy="4210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27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6A59B4B-AD44-4D4A-BFE2-603AA898B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963" l="6771" r="90000">
                        <a14:foregroundMark x1="15729" y1="80185" x2="15729" y2="80185"/>
                        <a14:foregroundMark x1="17188" y1="80185" x2="17188" y2="80185"/>
                        <a14:foregroundMark x1="16875" y1="83333" x2="16875" y2="83333"/>
                        <a14:foregroundMark x1="13125" y1="96111" x2="13125" y2="96111"/>
                        <a14:foregroundMark x1="12500" y1="98333" x2="12500" y2="98333"/>
                        <a14:foregroundMark x1="8125" y1="96852" x2="8125" y2="96852"/>
                        <a14:foregroundMark x1="7708" y1="98148" x2="7708" y2="98148"/>
                        <a14:foregroundMark x1="6771" y1="89815" x2="6771" y2="89815"/>
                        <a14:foregroundMark x1="11563" y1="87407" x2="11563" y2="8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7916" y="2237873"/>
            <a:ext cx="12192000" cy="685800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96AC849-B9D7-45BE-B0B4-6FF731E8B17F}"/>
              </a:ext>
            </a:extLst>
          </p:cNvPr>
          <p:cNvGrpSpPr/>
          <p:nvPr/>
        </p:nvGrpSpPr>
        <p:grpSpPr>
          <a:xfrm>
            <a:off x="3590366" y="1080187"/>
            <a:ext cx="5011268" cy="4697625"/>
            <a:chOff x="3590366" y="1080187"/>
            <a:chExt cx="5011268" cy="4697625"/>
          </a:xfrm>
        </p:grpSpPr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DD08628B-114C-4E33-87CB-F6D0CA395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869">
              <a:off x="3590366" y="1080187"/>
              <a:ext cx="5011268" cy="4697625"/>
            </a:xfrm>
            <a:prstGeom prst="rect">
              <a:avLst/>
            </a:prstGeom>
          </p:spPr>
        </p:pic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A117C16-18BD-402E-B15A-AFFE18B0264B}"/>
                </a:ext>
              </a:extLst>
            </p:cNvPr>
            <p:cNvSpPr txBox="1"/>
            <p:nvPr/>
          </p:nvSpPr>
          <p:spPr>
            <a:xfrm>
              <a:off x="4664241" y="3044278"/>
              <a:ext cx="33728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2060"/>
                  </a:solidFill>
                  <a:latin typeface="#9Slide03 Ample" panose="02000000000000000000" pitchFamily="2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14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9 -0.32639 L 1.28816 -1.3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-5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522</Words>
  <Application>Microsoft Office PowerPoint</Application>
  <PresentationFormat>Màn hình rộng</PresentationFormat>
  <Paragraphs>151</Paragraphs>
  <Slides>16</Slides>
  <Notes>3</Notes>
  <HiddenSlides>0</HiddenSlides>
  <MMClips>31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7" baseType="lpstr">
      <vt:lpstr>#9Slide03 Ample</vt:lpstr>
      <vt:lpstr>#9Slide03 AmpleSoft Bold</vt:lpstr>
      <vt:lpstr>#9Slide03 Arima Madurai ExtraBo</vt:lpstr>
      <vt:lpstr>#9Slide03 BoosterNextFYBlack</vt:lpstr>
      <vt:lpstr>Arial</vt:lpstr>
      <vt:lpstr>Calibri</vt:lpstr>
      <vt:lpstr>Calibri Light</vt:lpstr>
      <vt:lpstr>HP001 4 hàng</vt:lpstr>
      <vt:lpstr>Times New Roman</vt:lpstr>
      <vt:lpstr>Chủ đề Office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Vip855</dc:creator>
  <cp:lastModifiedBy>Vip855</cp:lastModifiedBy>
  <cp:revision>2</cp:revision>
  <dcterms:created xsi:type="dcterms:W3CDTF">2021-10-08T18:07:02Z</dcterms:created>
  <dcterms:modified xsi:type="dcterms:W3CDTF">2021-10-09T10:33:14Z</dcterms:modified>
</cp:coreProperties>
</file>