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 id="2147483689" r:id="rId5"/>
    <p:sldMasterId id="2147483701" r:id="rId6"/>
    <p:sldMasterId id="2147483713" r:id="rId7"/>
    <p:sldMasterId id="2147483725" r:id="rId8"/>
    <p:sldMasterId id="2147483737" r:id="rId9"/>
    <p:sldMasterId id="2147483749" r:id="rId10"/>
  </p:sldMasterIdLst>
  <p:notesMasterIdLst>
    <p:notesMasterId r:id="rId42"/>
  </p:notesMasterIdLst>
  <p:sldIdLst>
    <p:sldId id="288" r:id="rId11"/>
    <p:sldId id="283" r:id="rId12"/>
    <p:sldId id="284" r:id="rId13"/>
    <p:sldId id="285" r:id="rId14"/>
    <p:sldId id="286" r:id="rId15"/>
    <p:sldId id="287" r:id="rId16"/>
    <p:sldId id="256" r:id="rId17"/>
    <p:sldId id="306" r:id="rId18"/>
    <p:sldId id="257" r:id="rId19"/>
    <p:sldId id="289" r:id="rId20"/>
    <p:sldId id="259" r:id="rId21"/>
    <p:sldId id="281" r:id="rId22"/>
    <p:sldId id="290" r:id="rId23"/>
    <p:sldId id="291" r:id="rId24"/>
    <p:sldId id="292" r:id="rId25"/>
    <p:sldId id="293" r:id="rId26"/>
    <p:sldId id="294" r:id="rId27"/>
    <p:sldId id="295" r:id="rId28"/>
    <p:sldId id="266" r:id="rId29"/>
    <p:sldId id="296" r:id="rId30"/>
    <p:sldId id="297" r:id="rId31"/>
    <p:sldId id="298" r:id="rId32"/>
    <p:sldId id="299" r:id="rId33"/>
    <p:sldId id="300" r:id="rId34"/>
    <p:sldId id="301" r:id="rId35"/>
    <p:sldId id="302" r:id="rId36"/>
    <p:sldId id="303" r:id="rId37"/>
    <p:sldId id="304" r:id="rId38"/>
    <p:sldId id="305" r:id="rId39"/>
    <p:sldId id="307" r:id="rId40"/>
    <p:sldId id="308" r:id="rId41"/>
  </p:sldIdLst>
  <p:sldSz cx="12192000" cy="6858000"/>
  <p:notesSz cx="6858000" cy="9144000"/>
  <p:custDataLst>
    <p:tags r:id="rId43"/>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1D7"/>
    <a:srgbClr val="FEEEBD"/>
    <a:srgbClr val="E9E7E7"/>
    <a:srgbClr val="C6EAFA"/>
    <a:srgbClr val="2FBFC8"/>
    <a:srgbClr val="C00000"/>
    <a:srgbClr val="7030A0"/>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042" autoAdjust="0"/>
    <p:restoredTop sz="94660"/>
  </p:normalViewPr>
  <p:slideViewPr>
    <p:cSldViewPr snapToGrid="0">
      <p:cViewPr varScale="1">
        <p:scale>
          <a:sx n="73" d="100"/>
          <a:sy n="73" d="100"/>
        </p:scale>
        <p:origin x="54" y="3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BFB5A-C253-4268-9E32-4FFFB9F03034}" type="datetimeFigureOut">
              <a:rPr lang="en-US" smtClean="0"/>
              <a:t>13/10/2022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1128C-65E6-47D1-938E-288521ADEECC}" type="slidenum">
              <a:rPr lang="en-US" smtClean="0"/>
              <a:t>‹#›</a:t>
            </a:fld>
            <a:endParaRPr lang="en-US"/>
          </a:p>
        </p:txBody>
      </p:sp>
    </p:spTree>
    <p:extLst>
      <p:ext uri="{BB962C8B-B14F-4D97-AF65-F5344CB8AC3E}">
        <p14:creationId xmlns:p14="http://schemas.microsoft.com/office/powerpoint/2010/main" val="397923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58657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03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62904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870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917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37854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56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00547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064495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881137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83799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059437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xmlns=""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5">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xmlns=""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xmlns=""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2;p2">
            <a:extLst>
              <a:ext uri="{FF2B5EF4-FFF2-40B4-BE49-F238E27FC236}">
                <a16:creationId xmlns:a16="http://schemas.microsoft.com/office/drawing/2014/main" xmlns=""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812184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7775352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026826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480644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336036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5616179" y="2762063"/>
            <a:ext cx="6575349"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p:nvPr/>
        </p:nvSpPr>
        <p:spPr>
          <a:xfrm>
            <a:off x="15" y="-9400"/>
            <a:ext cx="6358117"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p:nvPr/>
        </p:nvSpPr>
        <p:spPr>
          <a:xfrm rot="10800000">
            <a:off x="5794094" y="2908513"/>
            <a:ext cx="643517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txBox="1">
            <a:spLocks noGrp="1"/>
          </p:cNvSpPr>
          <p:nvPr>
            <p:ph type="title"/>
          </p:nvPr>
        </p:nvSpPr>
        <p:spPr>
          <a:xfrm>
            <a:off x="2834600" y="1488367"/>
            <a:ext cx="6522800" cy="33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17503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63"/>
        <p:cNvGrpSpPr/>
        <p:nvPr/>
      </p:nvGrpSpPr>
      <p:grpSpPr>
        <a:xfrm>
          <a:off x="0" y="0"/>
          <a:ext cx="0" cy="0"/>
          <a:chOff x="0" y="0"/>
          <a:chExt cx="0" cy="0"/>
        </a:xfrm>
      </p:grpSpPr>
      <p:grpSp>
        <p:nvGrpSpPr>
          <p:cNvPr id="164" name="Google Shape;164;p20"/>
          <p:cNvGrpSpPr/>
          <p:nvPr/>
        </p:nvGrpSpPr>
        <p:grpSpPr>
          <a:xfrm>
            <a:off x="-263" y="-8667"/>
            <a:ext cx="6923888" cy="6875200"/>
            <a:chOff x="-202" y="-6500"/>
            <a:chExt cx="5558677" cy="5156400"/>
          </a:xfrm>
        </p:grpSpPr>
        <p:sp>
          <p:nvSpPr>
            <p:cNvPr id="165" name="Google Shape;165;p20"/>
            <p:cNvSpPr/>
            <p:nvPr/>
          </p:nvSpPr>
          <p:spPr>
            <a:xfrm rot="5400000" flipH="1">
              <a:off x="-235852" y="229150"/>
              <a:ext cx="5156400" cy="4685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0"/>
            <p:cNvSpPr/>
            <p:nvPr/>
          </p:nvSpPr>
          <p:spPr>
            <a:xfrm flipH="1">
              <a:off x="462841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20"/>
          <p:cNvSpPr txBox="1">
            <a:spLocks noGrp="1"/>
          </p:cNvSpPr>
          <p:nvPr>
            <p:ph type="title" hasCustomPrompt="1"/>
          </p:nvPr>
        </p:nvSpPr>
        <p:spPr>
          <a:xfrm>
            <a:off x="1083248" y="19434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68" name="Google Shape;168;p20"/>
          <p:cNvSpPr txBox="1">
            <a:spLocks noGrp="1"/>
          </p:cNvSpPr>
          <p:nvPr>
            <p:ph type="subTitle" idx="1"/>
          </p:nvPr>
        </p:nvSpPr>
        <p:spPr>
          <a:xfrm>
            <a:off x="2687567" y="1632688"/>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69" name="Google Shape;169;p20"/>
          <p:cNvSpPr txBox="1">
            <a:spLocks noGrp="1"/>
          </p:cNvSpPr>
          <p:nvPr>
            <p:ph type="subTitle" idx="2"/>
          </p:nvPr>
        </p:nvSpPr>
        <p:spPr>
          <a:xfrm>
            <a:off x="2687567" y="2105120"/>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0" name="Google Shape;170;p20"/>
          <p:cNvSpPr txBox="1">
            <a:spLocks noGrp="1"/>
          </p:cNvSpPr>
          <p:nvPr>
            <p:ph type="title" idx="3" hasCustomPrompt="1"/>
          </p:nvPr>
        </p:nvSpPr>
        <p:spPr>
          <a:xfrm>
            <a:off x="1083248" y="34956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1" name="Google Shape;171;p20"/>
          <p:cNvSpPr txBox="1">
            <a:spLocks noGrp="1"/>
          </p:cNvSpPr>
          <p:nvPr>
            <p:ph type="subTitle" idx="4"/>
          </p:nvPr>
        </p:nvSpPr>
        <p:spPr>
          <a:xfrm>
            <a:off x="2687567" y="318790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2" name="Google Shape;172;p20"/>
          <p:cNvSpPr txBox="1">
            <a:spLocks noGrp="1"/>
          </p:cNvSpPr>
          <p:nvPr>
            <p:ph type="subTitle" idx="5"/>
          </p:nvPr>
        </p:nvSpPr>
        <p:spPr>
          <a:xfrm>
            <a:off x="2687567" y="3660336"/>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3" name="Google Shape;173;p20"/>
          <p:cNvSpPr txBox="1">
            <a:spLocks noGrp="1"/>
          </p:cNvSpPr>
          <p:nvPr>
            <p:ph type="title" idx="6" hasCustomPrompt="1"/>
          </p:nvPr>
        </p:nvSpPr>
        <p:spPr>
          <a:xfrm>
            <a:off x="1083248" y="504791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4" name="Google Shape;174;p20"/>
          <p:cNvSpPr txBox="1">
            <a:spLocks noGrp="1"/>
          </p:cNvSpPr>
          <p:nvPr>
            <p:ph type="subTitle" idx="7"/>
          </p:nvPr>
        </p:nvSpPr>
        <p:spPr>
          <a:xfrm>
            <a:off x="2687567" y="474013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5" name="Google Shape;175;p20"/>
          <p:cNvSpPr txBox="1">
            <a:spLocks noGrp="1"/>
          </p:cNvSpPr>
          <p:nvPr>
            <p:ph type="subTitle" idx="8"/>
          </p:nvPr>
        </p:nvSpPr>
        <p:spPr>
          <a:xfrm>
            <a:off x="2687567" y="521256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6" name="Google Shape;176;p20"/>
          <p:cNvSpPr txBox="1">
            <a:spLocks noGrp="1"/>
          </p:cNvSpPr>
          <p:nvPr>
            <p:ph type="title" idx="9"/>
          </p:nvPr>
        </p:nvSpPr>
        <p:spPr>
          <a:xfrm>
            <a:off x="950800"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89342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3450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4736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5750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38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3574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2752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xmlns=""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xmlns=""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2442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6961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0341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4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0995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1751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2872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6231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1114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2743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0742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812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36882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458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2984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5900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3320711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1410876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1949748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2401403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KHÁM PHÁ</a:t>
            </a:r>
          </a:p>
        </p:txBody>
      </p:sp>
      <p:sp>
        <p:nvSpPr>
          <p:cNvPr id="7" name="Google Shape;125;p17">
            <a:extLst>
              <a:ext uri="{FF2B5EF4-FFF2-40B4-BE49-F238E27FC236}">
                <a16:creationId xmlns:a16="http://schemas.microsoft.com/office/drawing/2014/main" xmlns=""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545460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2121723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5007638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3945317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971241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1973483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3030873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1138644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500549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8943917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1050420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3930313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6766091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4954217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8853477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9848771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4277605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095381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8021223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1067563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THỰC HÀNH</a:t>
            </a:r>
          </a:p>
        </p:txBody>
      </p:sp>
      <p:sp>
        <p:nvSpPr>
          <p:cNvPr id="4" name="Google Shape;138;p18">
            <a:extLst>
              <a:ext uri="{FF2B5EF4-FFF2-40B4-BE49-F238E27FC236}">
                <a16:creationId xmlns:a16="http://schemas.microsoft.com/office/drawing/2014/main" xmlns=""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4281154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715740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1025636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0455022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6913152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50655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2217315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8764708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5965179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2479749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8763674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4382236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7558716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5671452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2161325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6166004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980925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1458519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1138065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6260643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VẬN DỤNG</a:t>
            </a:r>
          </a:p>
        </p:txBody>
      </p:sp>
      <p:sp>
        <p:nvSpPr>
          <p:cNvPr id="4" name="Google Shape;181;p21">
            <a:extLst>
              <a:ext uri="{FF2B5EF4-FFF2-40B4-BE49-F238E27FC236}">
                <a16:creationId xmlns:a16="http://schemas.microsoft.com/office/drawing/2014/main" xmlns=""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xmlns=""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extLst>
      <p:ext uri="{BB962C8B-B14F-4D97-AF65-F5344CB8AC3E}">
        <p14:creationId xmlns:p14="http://schemas.microsoft.com/office/powerpoint/2010/main" val="108121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2663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6556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8162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38739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9588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78062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65826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73736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613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80352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31973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1604401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101358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733142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10"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7176230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8547120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8500513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8681999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926848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10.xml"/><Relationship Id="rId18" Type="http://schemas.openxmlformats.org/officeDocument/2006/relationships/image" Target="../media/image7.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92.xml"/><Relationship Id="rId16" Type="http://schemas.openxmlformats.org/officeDocument/2006/relationships/image" Target="../media/image6.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5.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xmlns=""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xmlns=""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xmlns=""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6729852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tx1"/>
                </a:solidFill>
              </a:rPr>
              <a:t>FeistyForwarders_0968120672</a:t>
            </a:r>
          </a:p>
        </p:txBody>
      </p:sp>
    </p:spTree>
    <p:extLst>
      <p:ext uri="{BB962C8B-B14F-4D97-AF65-F5344CB8AC3E}">
        <p14:creationId xmlns:p14="http://schemas.microsoft.com/office/powerpoint/2010/main" val="96551190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750820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62168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D54D79-588C-414F-9935-D85D266663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EC328-9116-4993-92C0-623125586BF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7148411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D54D79-588C-414F-9935-D85D266663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EC328-9116-4993-92C0-623125586BF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41467904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D54D79-588C-414F-9935-D85D266663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EC328-9116-4993-92C0-623125586BF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7011765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D54D79-588C-414F-9935-D85D266663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EC328-9116-4993-92C0-623125586BF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56606555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876172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4.xml"/><Relationship Id="rId6" Type="http://schemas.microsoft.com/office/2007/relationships/hdphoto" Target="../media/hdphoto18.wdp"/><Relationship Id="rId5" Type="http://schemas.openxmlformats.org/officeDocument/2006/relationships/image" Target="../media/image36.png"/><Relationship Id="rId4" Type="http://schemas.microsoft.com/office/2007/relationships/hdphoto" Target="../media/hdphoto17.wdp"/></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image" Target="../media/image39.png"/><Relationship Id="rId5" Type="http://schemas.microsoft.com/office/2007/relationships/hdphoto" Target="../media/hdphoto20.wdp"/><Relationship Id="rId4" Type="http://schemas.openxmlformats.org/officeDocument/2006/relationships/image" Target="../media/image38.png"/><Relationship Id="rId9" Type="http://schemas.microsoft.com/office/2007/relationships/hdphoto" Target="../media/hdphoto22.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0.xml"/><Relationship Id="rId1" Type="http://schemas.openxmlformats.org/officeDocument/2006/relationships/tags" Target="../tags/tag5.xml"/><Relationship Id="rId4" Type="http://schemas.microsoft.com/office/2007/relationships/hdphoto" Target="../media/hdphoto23.wdp"/></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12.xml"/><Relationship Id="rId16" Type="http://schemas.openxmlformats.org/officeDocument/2006/relationships/image" Target="../media/image71.png"/><Relationship Id="rId20" Type="http://schemas.openxmlformats.org/officeDocument/2006/relationships/image" Target="../media/image3.png"/><Relationship Id="rId1" Type="http://schemas.openxmlformats.org/officeDocument/2006/relationships/slideLayout" Target="../slideLayouts/slideLayout86.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0.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5.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4.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slideLayout" Target="../slideLayouts/slideLayout15.xml"/><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9.png"/><Relationship Id="rId2" Type="http://schemas.openxmlformats.org/officeDocument/2006/relationships/image" Target="../media/image23.png"/><Relationship Id="rId1" Type="http://schemas.openxmlformats.org/officeDocument/2006/relationships/slideLayout" Target="../slideLayouts/slideLayout10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8.png"/><Relationship Id="rId5" Type="http://schemas.openxmlformats.org/officeDocument/2006/relationships/audio" Target="NULL" TargetMode="External"/><Relationship Id="rId1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5.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5.png"/><Relationship Id="rId18" Type="http://schemas.microsoft.com/office/2007/relationships/hdphoto" Target="../media/hdphoto1.wdp"/><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4.png"/><Relationship Id="rId17" Type="http://schemas.openxmlformats.org/officeDocument/2006/relationships/image" Target="../media/image12.png"/><Relationship Id="rId2" Type="http://schemas.openxmlformats.org/officeDocument/2006/relationships/audio" Target="../media/media1.mp3"/><Relationship Id="rId16" Type="http://schemas.microsoft.com/office/2007/relationships/hdphoto" Target="../media/hdphoto4.wdp"/><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9.png"/><Relationship Id="rId5" Type="http://schemas.openxmlformats.org/officeDocument/2006/relationships/audio" Target="NULL" TargetMode="External"/><Relationship Id="rId15" Type="http://schemas.openxmlformats.org/officeDocument/2006/relationships/image" Target="../media/image20.png"/><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5.xml"/><Relationship Id="rId1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eg"/><Relationship Id="rId5" Type="http://schemas.openxmlformats.org/officeDocument/2006/relationships/slideLayout" Target="../slideLayouts/slideLayout15.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6.wdp"/><Relationship Id="rId5" Type="http://schemas.openxmlformats.org/officeDocument/2006/relationships/image" Target="../media/image2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0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4.wdp"/><Relationship Id="rId3" Type="http://schemas.openxmlformats.org/officeDocument/2006/relationships/image" Target="../media/image31.jpeg"/><Relationship Id="rId7" Type="http://schemas.microsoft.com/office/2007/relationships/hdphoto" Target="../media/hdphoto8.wdp"/><Relationship Id="rId12" Type="http://schemas.microsoft.com/office/2007/relationships/hdphoto" Target="../media/hdphoto13.wdp"/><Relationship Id="rId2" Type="http://schemas.openxmlformats.org/officeDocument/2006/relationships/slideLayout" Target="../slideLayouts/slideLayout2.xml"/><Relationship Id="rId16" Type="http://schemas.microsoft.com/office/2007/relationships/hdphoto" Target="../media/hdphoto16.wdp"/><Relationship Id="rId1" Type="http://schemas.openxmlformats.org/officeDocument/2006/relationships/tags" Target="../tags/tag3.xml"/><Relationship Id="rId6" Type="http://schemas.openxmlformats.org/officeDocument/2006/relationships/image" Target="../media/image33.png"/><Relationship Id="rId11" Type="http://schemas.microsoft.com/office/2007/relationships/hdphoto" Target="../media/hdphoto12.wdp"/><Relationship Id="rId5" Type="http://schemas.microsoft.com/office/2007/relationships/hdphoto" Target="../media/hdphoto7.wdp"/><Relationship Id="rId15" Type="http://schemas.microsoft.com/office/2007/relationships/hdphoto" Target="../media/hdphoto15.wdp"/><Relationship Id="rId10" Type="http://schemas.microsoft.com/office/2007/relationships/hdphoto" Target="../media/hdphoto11.wdp"/><Relationship Id="rId4" Type="http://schemas.openxmlformats.org/officeDocument/2006/relationships/image" Target="../media/image32.png"/><Relationship Id="rId9" Type="http://schemas.microsoft.com/office/2007/relationships/hdphoto" Target="../media/hdphoto10.wdp"/><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fontScale="90000"/>
          </a:bodyPr>
          <a:lstStyle/>
          <a:p>
            <a:r>
              <a:rPr lang="en-US" sz="4800" b="1" dirty="0" err="1">
                <a:solidFill>
                  <a:srgbClr val="0070C0"/>
                </a:solidFill>
                <a:latin typeface="Arial-Rounded" panose="020B0500000000000000" pitchFamily="34" charset="0"/>
                <a:cs typeface="Arial-Rounded" panose="020B0500000000000000" pitchFamily="34" charset="0"/>
                <a:sym typeface="+mn-ea"/>
              </a:rPr>
              <a:t>Chào</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mừng</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các</a:t>
            </a:r>
            <a:r>
              <a:rPr lang="en-US" sz="4800" b="1" dirty="0">
                <a:solidFill>
                  <a:srgbClr val="0070C0"/>
                </a:solidFill>
                <a:latin typeface="Arial-Rounded" panose="020B0500000000000000" pitchFamily="34" charset="0"/>
                <a:cs typeface="Arial-Rounded" panose="020B0500000000000000" pitchFamily="34" charset="0"/>
                <a:sym typeface="+mn-ea"/>
              </a:rPr>
              <a:t> em </a:t>
            </a:r>
            <a:r>
              <a:rPr lang="en-US" sz="4800" b="1" dirty="0" err="1">
                <a:solidFill>
                  <a:srgbClr val="0070C0"/>
                </a:solidFill>
                <a:latin typeface="Arial-Rounded" panose="020B0500000000000000" pitchFamily="34" charset="0"/>
                <a:cs typeface="Arial-Rounded" panose="020B0500000000000000" pitchFamily="34" charset="0"/>
                <a:sym typeface="+mn-ea"/>
              </a:rPr>
              <a:t>đến</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với</a:t>
            </a:r>
            <a:r>
              <a:rPr lang="en-US" sz="4800" b="1" dirty="0">
                <a:solidFill>
                  <a:srgbClr val="0070C0"/>
                </a:solidFill>
                <a:latin typeface="Arial-Rounded" panose="020B0500000000000000" pitchFamily="34" charset="0"/>
                <a:cs typeface="Arial-Rounded" panose="020B0500000000000000" pitchFamily="34" charset="0"/>
                <a:sym typeface="+mn-ea"/>
              </a:rPr>
              <a:t> </a:t>
            </a:r>
            <a:r>
              <a:rPr lang="vi-VN" sz="4800" b="1" dirty="0">
                <a:solidFill>
                  <a:srgbClr val="0070C0"/>
                </a:solidFill>
                <a:latin typeface="Arial-Rounded" panose="020B0500000000000000" pitchFamily="34" charset="0"/>
                <a:cs typeface="Arial-Rounded" panose="020B0500000000000000" pitchFamily="34" charset="0"/>
                <a:sym typeface="+mn-ea"/>
              </a:rPr>
              <a:t>tiết</a:t>
            </a:r>
            <a:r>
              <a:rPr lang="en-US" altLang="vi-VN" sz="4800" b="1" dirty="0">
                <a:solidFill>
                  <a:srgbClr val="0070C0"/>
                </a:solidFill>
                <a:latin typeface="Arial-Rounded" panose="020B0500000000000000" pitchFamily="34" charset="0"/>
                <a:cs typeface="Arial-Rounded" panose="020B0500000000000000" pitchFamily="34" charset="0"/>
                <a:sym typeface="+mn-ea"/>
              </a:rPr>
              <a:t> Tự nhiên xã hội - Lớp 2</a:t>
            </a:r>
          </a:p>
        </p:txBody>
      </p:sp>
      <p:pic>
        <p:nvPicPr>
          <p:cNvPr id="20" name="Content Placeholder 19"/>
          <p:cNvPicPr>
            <a:picLocks noGrp="1" noChangeAspect="1"/>
          </p:cNvPicPr>
          <p:nvPr>
            <p:ph sz="half" idx="1"/>
          </p:nvPr>
        </p:nvPicPr>
        <p:blipFill>
          <a:blip r:embed="rId4"/>
          <a:stretch>
            <a:fillRect/>
          </a:stretch>
        </p:blipFill>
        <p:spPr>
          <a:xfrm>
            <a:off x="4963160" y="3044190"/>
            <a:ext cx="1945005" cy="2733675"/>
          </a:xfrm>
          <a:prstGeom prst="rect">
            <a:avLst/>
          </a:prstGeom>
        </p:spPr>
      </p:pic>
    </p:spTree>
    <p:extLst>
      <p:ext uri="{BB962C8B-B14F-4D97-AF65-F5344CB8AC3E}">
        <p14:creationId xmlns:p14="http://schemas.microsoft.com/office/powerpoint/2010/main" val="1680853099"/>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019325" y="-1142927"/>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9584894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2216E945-D3F9-F747-B7F8-9F9102832C7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
                    </a14:imgEffect>
                  </a14:imgLayer>
                </a14:imgProps>
              </a:ext>
              <a:ext uri="{28A0092B-C50C-407E-A947-70E740481C1C}">
                <a14:useLocalDpi xmlns:a14="http://schemas.microsoft.com/office/drawing/2010/main" val="0"/>
              </a:ext>
            </a:extLst>
          </a:blip>
          <a:srcRect t="9136"/>
          <a:stretch/>
        </p:blipFill>
        <p:spPr>
          <a:xfrm>
            <a:off x="0" y="0"/>
            <a:ext cx="12191999" cy="6857999"/>
          </a:xfrm>
          <a:prstGeom prst="rect">
            <a:avLst/>
          </a:prstGeom>
        </p:spPr>
      </p:pic>
      <p:sp>
        <p:nvSpPr>
          <p:cNvPr id="11" name="Google Shape;124;p17">
            <a:extLst>
              <a:ext uri="{FF2B5EF4-FFF2-40B4-BE49-F238E27FC236}">
                <a16:creationId xmlns:a16="http://schemas.microsoft.com/office/drawing/2014/main" xmlns="" id="{8BE27175-29B2-4448-93AB-794267B80F13}"/>
              </a:ext>
            </a:extLst>
          </p:cNvPr>
          <p:cNvSpPr/>
          <p:nvPr/>
        </p:nvSpPr>
        <p:spPr>
          <a:xfrm rot="16200000" flipH="1">
            <a:off x="9454872" y="4120872"/>
            <a:ext cx="1596523" cy="387773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E4F5">
              <a:lumMod val="75000"/>
            </a:srgbClr>
          </a:solidFill>
          <a:ln>
            <a:noFill/>
          </a:ln>
        </p:spPr>
        <p:txBody>
          <a:bodyPr spcFirstLastPara="1" wrap="square" lIns="68569" tIns="68569" rIns="68569" bIns="68569"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3849"/>
              </a:solidFill>
              <a:effectLst/>
              <a:uLnTx/>
              <a:uFillTx/>
            </a:endParaRPr>
          </a:p>
        </p:txBody>
      </p:sp>
      <p:sp>
        <p:nvSpPr>
          <p:cNvPr id="7" name="TextBox 6">
            <a:extLst>
              <a:ext uri="{FF2B5EF4-FFF2-40B4-BE49-F238E27FC236}">
                <a16:creationId xmlns:a16="http://schemas.microsoft.com/office/drawing/2014/main" xmlns="" id="{2FDE6629-9DCB-A34A-946E-C98EAFD0D6F1}"/>
              </a:ext>
            </a:extLst>
          </p:cNvPr>
          <p:cNvSpPr txBox="1"/>
          <p:nvPr/>
        </p:nvSpPr>
        <p:spPr>
          <a:xfrm>
            <a:off x="8827105" y="6092924"/>
            <a:ext cx="3249608" cy="707886"/>
          </a:xfrm>
          <a:prstGeom prst="rect">
            <a:avLst/>
          </a:prstGeom>
          <a:noFill/>
        </p:spPr>
        <p:txBody>
          <a:bodyPr wrap="none" rtlCol="0">
            <a:spAutoFit/>
          </a:bodyPr>
          <a:lstStyle/>
          <a:p>
            <a:r>
              <a:rPr lang="x-none" sz="4000" dirty="0">
                <a:solidFill>
                  <a:schemeClr val="bg1"/>
                </a:solidFill>
                <a:latin typeface="UTM Cooper Black" panose="02040603050506020204" pitchFamily="18" charset="0"/>
              </a:rPr>
              <a:t>KHÁM PHÁ</a:t>
            </a:r>
          </a:p>
        </p:txBody>
      </p:sp>
      <p:sp>
        <p:nvSpPr>
          <p:cNvPr id="17" name="Rounded Rectangle 16">
            <a:extLst>
              <a:ext uri="{FF2B5EF4-FFF2-40B4-BE49-F238E27FC236}">
                <a16:creationId xmlns:a16="http://schemas.microsoft.com/office/drawing/2014/main" xmlns="" id="{97D132A9-F5EE-0346-BEC5-46301499C44F}"/>
              </a:ext>
            </a:extLst>
          </p:cNvPr>
          <p:cNvSpPr/>
          <p:nvPr/>
        </p:nvSpPr>
        <p:spPr>
          <a:xfrm>
            <a:off x="-338668" y="-1071107"/>
            <a:ext cx="8077201" cy="3064934"/>
          </a:xfrm>
          <a:prstGeom prst="round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3" name="Group 12">
            <a:extLst>
              <a:ext uri="{FF2B5EF4-FFF2-40B4-BE49-F238E27FC236}">
                <a16:creationId xmlns:a16="http://schemas.microsoft.com/office/drawing/2014/main" xmlns="" id="{7D4FAFB3-63A9-4C47-97FA-C168EA44DF50}"/>
              </a:ext>
            </a:extLst>
          </p:cNvPr>
          <p:cNvGrpSpPr/>
          <p:nvPr/>
        </p:nvGrpSpPr>
        <p:grpSpPr>
          <a:xfrm>
            <a:off x="3573845" y="1498679"/>
            <a:ext cx="2522154" cy="1252302"/>
            <a:chOff x="3394018" y="1532546"/>
            <a:chExt cx="2522154" cy="1252302"/>
          </a:xfrm>
        </p:grpSpPr>
        <p:sp>
          <p:nvSpPr>
            <p:cNvPr id="15" name="Freeform 14">
              <a:extLst>
                <a:ext uri="{FF2B5EF4-FFF2-40B4-BE49-F238E27FC236}">
                  <a16:creationId xmlns:a16="http://schemas.microsoft.com/office/drawing/2014/main" xmlns="" id="{7FCCD67C-EDE2-7F4A-A5A2-EF0712E1A1B2}"/>
                </a:ext>
              </a:extLst>
            </p:cNvPr>
            <p:cNvSpPr/>
            <p:nvPr/>
          </p:nvSpPr>
          <p:spPr>
            <a:xfrm flipH="1">
              <a:off x="3394018" y="1532546"/>
              <a:ext cx="2522154" cy="1252302"/>
            </a:xfrm>
            <a:custGeom>
              <a:avLst/>
              <a:gdLst>
                <a:gd name="connsiteX0" fmla="*/ 2376256 w 5837920"/>
                <a:gd name="connsiteY0" fmla="*/ 215 h 2355066"/>
                <a:gd name="connsiteX1" fmla="*/ 4033491 w 5837920"/>
                <a:gd name="connsiteY1" fmla="*/ 62598 h 2355066"/>
                <a:gd name="connsiteX2" fmla="*/ 4981759 w 5837920"/>
                <a:gd name="connsiteY2" fmla="*/ 165381 h 2355066"/>
                <a:gd name="connsiteX3" fmla="*/ 5699762 w 5837920"/>
                <a:gd name="connsiteY3" fmla="*/ 499905 h 2355066"/>
                <a:gd name="connsiteX4" fmla="*/ 5643107 w 5837920"/>
                <a:gd name="connsiteY4" fmla="*/ 1361499 h 2355066"/>
                <a:gd name="connsiteX5" fmla="*/ 5072071 w 5837920"/>
                <a:gd name="connsiteY5" fmla="*/ 1694241 h 2355066"/>
                <a:gd name="connsiteX6" fmla="*/ 3318854 w 5837920"/>
                <a:gd name="connsiteY6" fmla="*/ 1911318 h 2355066"/>
                <a:gd name="connsiteX7" fmla="*/ 3135146 w 5837920"/>
                <a:gd name="connsiteY7" fmla="*/ 1948868 h 2355066"/>
                <a:gd name="connsiteX8" fmla="*/ 2984814 w 5837920"/>
                <a:gd name="connsiteY8" fmla="*/ 2063026 h 2355066"/>
                <a:gd name="connsiteX9" fmla="*/ 2186878 w 5837920"/>
                <a:gd name="connsiteY9" fmla="*/ 2340402 h 2355066"/>
                <a:gd name="connsiteX10" fmla="*/ 1986342 w 5837920"/>
                <a:gd name="connsiteY10" fmla="*/ 2355066 h 2355066"/>
                <a:gd name="connsiteX11" fmla="*/ 2193609 w 5837920"/>
                <a:gd name="connsiteY11" fmla="*/ 2107154 h 2355066"/>
                <a:gd name="connsiteX12" fmla="*/ 2250264 w 5837920"/>
                <a:gd name="connsiteY12" fmla="*/ 1966821 h 2355066"/>
                <a:gd name="connsiteX13" fmla="*/ 2103298 w 5837920"/>
                <a:gd name="connsiteY13" fmla="*/ 1862394 h 2355066"/>
                <a:gd name="connsiteX14" fmla="*/ 1565637 w 5837920"/>
                <a:gd name="connsiteY14" fmla="*/ 1790583 h 2355066"/>
                <a:gd name="connsiteX15" fmla="*/ 807807 w 5837920"/>
                <a:gd name="connsiteY15" fmla="*/ 1663269 h 2355066"/>
                <a:gd name="connsiteX16" fmla="*/ 62879 w 5837920"/>
                <a:gd name="connsiteY16" fmla="*/ 1260224 h 2355066"/>
                <a:gd name="connsiteX17" fmla="*/ 907935 w 5837920"/>
                <a:gd name="connsiteY17" fmla="*/ 175248 h 2355066"/>
                <a:gd name="connsiteX18" fmla="*/ 1819462 w 5837920"/>
                <a:gd name="connsiteY18" fmla="*/ 15318 h 2355066"/>
                <a:gd name="connsiteX19" fmla="*/ 2376256 w 5837920"/>
                <a:gd name="connsiteY19" fmla="*/ 215 h 235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37920" h="2355066">
                  <a:moveTo>
                    <a:pt x="2376256" y="215"/>
                  </a:moveTo>
                  <a:cubicBezTo>
                    <a:pt x="2931508" y="-2849"/>
                    <a:pt x="3482578" y="27138"/>
                    <a:pt x="4033491" y="62598"/>
                  </a:cubicBezTo>
                  <a:cubicBezTo>
                    <a:pt x="4354068" y="83840"/>
                    <a:pt x="4667913" y="116456"/>
                    <a:pt x="4981759" y="165381"/>
                  </a:cubicBezTo>
                  <a:cubicBezTo>
                    <a:pt x="5335712" y="219239"/>
                    <a:pt x="5583087" y="323667"/>
                    <a:pt x="5699762" y="499905"/>
                  </a:cubicBezTo>
                  <a:cubicBezTo>
                    <a:pt x="5900298" y="790301"/>
                    <a:pt x="5883470" y="1080833"/>
                    <a:pt x="5643107" y="1361499"/>
                  </a:cubicBezTo>
                  <a:cubicBezTo>
                    <a:pt x="5532883" y="1496898"/>
                    <a:pt x="5349175" y="1614345"/>
                    <a:pt x="5072071" y="1694241"/>
                  </a:cubicBezTo>
                  <a:cubicBezTo>
                    <a:pt x="4531045" y="1850882"/>
                    <a:pt x="3953277" y="1935849"/>
                    <a:pt x="3318854" y="1911318"/>
                  </a:cubicBezTo>
                  <a:cubicBezTo>
                    <a:pt x="3238639" y="1908029"/>
                    <a:pt x="3181985" y="1914608"/>
                    <a:pt x="3135146" y="1948868"/>
                  </a:cubicBezTo>
                  <a:cubicBezTo>
                    <a:pt x="3085222" y="1988063"/>
                    <a:pt x="3048481" y="2030409"/>
                    <a:pt x="2984814" y="2063026"/>
                  </a:cubicBezTo>
                  <a:cubicBezTo>
                    <a:pt x="2768011" y="2188695"/>
                    <a:pt x="2497358" y="2280103"/>
                    <a:pt x="2186878" y="2340402"/>
                  </a:cubicBezTo>
                  <a:cubicBezTo>
                    <a:pt x="2136673" y="2351914"/>
                    <a:pt x="2080019" y="2350270"/>
                    <a:pt x="1986342" y="2355066"/>
                  </a:cubicBezTo>
                  <a:cubicBezTo>
                    <a:pt x="2066556" y="2260506"/>
                    <a:pt x="2136673" y="2183761"/>
                    <a:pt x="2193609" y="2107154"/>
                  </a:cubicBezTo>
                  <a:cubicBezTo>
                    <a:pt x="2226985" y="2061381"/>
                    <a:pt x="2236801" y="2012457"/>
                    <a:pt x="2250264" y="1966821"/>
                  </a:cubicBezTo>
                  <a:cubicBezTo>
                    <a:pt x="2267092" y="1898299"/>
                    <a:pt x="2243532" y="1880347"/>
                    <a:pt x="2103298" y="1862394"/>
                  </a:cubicBezTo>
                  <a:cubicBezTo>
                    <a:pt x="1926321" y="1837863"/>
                    <a:pt x="1742613" y="1816621"/>
                    <a:pt x="1565637" y="1790583"/>
                  </a:cubicBezTo>
                  <a:cubicBezTo>
                    <a:pt x="1311812" y="1751388"/>
                    <a:pt x="1051535" y="1715483"/>
                    <a:pt x="807807" y="1663269"/>
                  </a:cubicBezTo>
                  <a:cubicBezTo>
                    <a:pt x="433660" y="1588306"/>
                    <a:pt x="156556" y="1454415"/>
                    <a:pt x="62879" y="1260224"/>
                  </a:cubicBezTo>
                  <a:cubicBezTo>
                    <a:pt x="-137376" y="839362"/>
                    <a:pt x="139728" y="434672"/>
                    <a:pt x="907935" y="175248"/>
                  </a:cubicBezTo>
                  <a:cubicBezTo>
                    <a:pt x="1181674" y="83840"/>
                    <a:pt x="1482337" y="31626"/>
                    <a:pt x="1819462" y="15318"/>
                  </a:cubicBezTo>
                  <a:cubicBezTo>
                    <a:pt x="2005624" y="5930"/>
                    <a:pt x="2191173" y="1237"/>
                    <a:pt x="2376256" y="215"/>
                  </a:cubicBezTo>
                  <a:close/>
                </a:path>
              </a:pathLst>
            </a:custGeom>
            <a:solidFill>
              <a:schemeClr val="bg1"/>
            </a:solidFill>
            <a:ln w="38100">
              <a:solidFill>
                <a:srgbClr val="F2886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x-none" sz="1867" kern="0">
                <a:solidFill>
                  <a:srgbClr val="FFFFFF"/>
                </a:solidFill>
                <a:latin typeface="Arial"/>
                <a:sym typeface="Arial"/>
              </a:endParaRPr>
            </a:p>
          </p:txBody>
        </p:sp>
        <p:sp>
          <p:nvSpPr>
            <p:cNvPr id="16" name="TextBox 15">
              <a:extLst>
                <a:ext uri="{FF2B5EF4-FFF2-40B4-BE49-F238E27FC236}">
                  <a16:creationId xmlns:a16="http://schemas.microsoft.com/office/drawing/2014/main" xmlns="" id="{4626985A-A2C7-9840-9951-9A5BE066DB5C}"/>
                </a:ext>
              </a:extLst>
            </p:cNvPr>
            <p:cNvSpPr txBox="1"/>
            <p:nvPr/>
          </p:nvSpPr>
          <p:spPr>
            <a:xfrm>
              <a:off x="3394018" y="1629300"/>
              <a:ext cx="2522154" cy="923330"/>
            </a:xfrm>
            <a:prstGeom prst="rect">
              <a:avLst/>
            </a:prstGeom>
            <a:noFill/>
          </p:spPr>
          <p:txBody>
            <a:bodyPr wrap="square" rtlCol="0">
              <a:spAutoFit/>
            </a:bodyPr>
            <a:lstStyle/>
            <a:p>
              <a:pPr algn="ctr" defTabSz="1219170">
                <a:buClr>
                  <a:srgbClr val="000000"/>
                </a:buClr>
              </a:pPr>
              <a:r>
                <a:rPr lang="x-none" kern="0" dirty="0">
                  <a:solidFill>
                    <a:srgbClr val="000000"/>
                  </a:solidFill>
                  <a:latin typeface="Arial" panose="020B0604020202020204" pitchFamily="34" charset="0"/>
                  <a:cs typeface="Arial" panose="020B0604020202020204" pitchFamily="34" charset="0"/>
                  <a:sym typeface="Arial"/>
                </a:rPr>
                <a:t>Từ hôm nay, các em đã là học sinh </a:t>
              </a:r>
            </a:p>
            <a:p>
              <a:pPr algn="ctr" defTabSz="1219170">
                <a:buClr>
                  <a:srgbClr val="000000"/>
                </a:buClr>
              </a:pPr>
              <a:r>
                <a:rPr lang="x-none" kern="0" dirty="0">
                  <a:solidFill>
                    <a:srgbClr val="000000"/>
                  </a:solidFill>
                  <a:latin typeface="Arial" panose="020B0604020202020204" pitchFamily="34" charset="0"/>
                  <a:cs typeface="Arial" panose="020B0604020202020204" pitchFamily="34" charset="0"/>
                  <a:sym typeface="Arial"/>
                </a:rPr>
                <a:t>lớp 2 rồi.</a:t>
              </a:r>
            </a:p>
          </p:txBody>
        </p:sp>
      </p:grpSp>
      <p:pic>
        <p:nvPicPr>
          <p:cNvPr id="3" name="Picture 2">
            <a:extLst>
              <a:ext uri="{FF2B5EF4-FFF2-40B4-BE49-F238E27FC236}">
                <a16:creationId xmlns:a16="http://schemas.microsoft.com/office/drawing/2014/main" xmlns="" id="{C5617EFA-3A27-4981-A0B7-D9A6F58D2122}"/>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0" y="257128"/>
            <a:ext cx="849467" cy="998883"/>
          </a:xfrm>
          <a:prstGeom prst="roundRect">
            <a:avLst>
              <a:gd name="adj" fmla="val 42581"/>
            </a:avLst>
          </a:prstGeom>
        </p:spPr>
      </p:pic>
      <p:sp>
        <p:nvSpPr>
          <p:cNvPr id="4" name="TextBox 3">
            <a:extLst>
              <a:ext uri="{FF2B5EF4-FFF2-40B4-BE49-F238E27FC236}">
                <a16:creationId xmlns:a16="http://schemas.microsoft.com/office/drawing/2014/main" xmlns="" id="{4EFD33F9-EC6E-4FDA-BF7B-9700DBF31A1C}"/>
              </a:ext>
            </a:extLst>
          </p:cNvPr>
          <p:cNvSpPr txBox="1"/>
          <p:nvPr/>
        </p:nvSpPr>
        <p:spPr>
          <a:xfrm>
            <a:off x="951068" y="242669"/>
            <a:ext cx="6113055" cy="954107"/>
          </a:xfrm>
          <a:prstGeom prst="rect">
            <a:avLst/>
          </a:prstGeom>
          <a:noFill/>
        </p:spPr>
        <p:txBody>
          <a:bodyPr wrap="square" rtlCol="0">
            <a:spAutoFit/>
          </a:bodyPr>
          <a:lstStyle/>
          <a:p>
            <a:r>
              <a:rPr lang="en-US" sz="2800" dirty="0"/>
              <a:t>Quan </a:t>
            </a:r>
            <a:r>
              <a:rPr lang="en-US" sz="2800" dirty="0" err="1"/>
              <a:t>sát</a:t>
            </a:r>
            <a:r>
              <a:rPr lang="en-US" sz="2800" dirty="0"/>
              <a:t> </a:t>
            </a:r>
            <a:r>
              <a:rPr lang="en-US" sz="2800" dirty="0" err="1"/>
              <a:t>bức</a:t>
            </a:r>
            <a:r>
              <a:rPr lang="en-US" sz="2800" dirty="0"/>
              <a:t> </a:t>
            </a:r>
            <a:r>
              <a:rPr lang="en-US" sz="2800" dirty="0" err="1"/>
              <a:t>tranh</a:t>
            </a:r>
            <a:r>
              <a:rPr lang="en-US" sz="2800" dirty="0"/>
              <a:t> </a:t>
            </a:r>
            <a:r>
              <a:rPr lang="en-US" sz="2800" dirty="0" err="1"/>
              <a:t>sau</a:t>
            </a:r>
            <a:r>
              <a:rPr lang="en-US" sz="2800" dirty="0"/>
              <a:t> </a:t>
            </a:r>
            <a:r>
              <a:rPr lang="en-US" sz="2800" dirty="0" err="1"/>
              <a:t>đây</a:t>
            </a:r>
            <a:r>
              <a:rPr lang="en-US" sz="2800" dirty="0"/>
              <a:t> </a:t>
            </a:r>
            <a:r>
              <a:rPr lang="en-US" sz="2800" dirty="0" err="1"/>
              <a:t>và</a:t>
            </a:r>
            <a:r>
              <a:rPr lang="en-US" sz="2800" dirty="0"/>
              <a:t> </a:t>
            </a:r>
            <a:r>
              <a:rPr lang="en-US" sz="2800" dirty="0" err="1"/>
              <a:t>kể</a:t>
            </a:r>
            <a:r>
              <a:rPr lang="en-US" sz="2800" dirty="0"/>
              <a:t> </a:t>
            </a:r>
            <a:r>
              <a:rPr lang="en-US" sz="2800" dirty="0" err="1"/>
              <a:t>các</a:t>
            </a:r>
            <a:r>
              <a:rPr lang="en-US" sz="2800" dirty="0"/>
              <a:t> </a:t>
            </a:r>
            <a:r>
              <a:rPr lang="en-US" sz="2800" dirty="0" err="1"/>
              <a:t>hoạt</a:t>
            </a:r>
            <a:r>
              <a:rPr lang="en-US" sz="2800" dirty="0"/>
              <a:t> </a:t>
            </a:r>
            <a:r>
              <a:rPr lang="en-US" sz="2800" dirty="0" err="1"/>
              <a:t>động</a:t>
            </a:r>
            <a:r>
              <a:rPr lang="en-US" sz="2800" dirty="0"/>
              <a:t> </a:t>
            </a:r>
            <a:r>
              <a:rPr lang="en-US" sz="2800" dirty="0" err="1"/>
              <a:t>của</a:t>
            </a:r>
            <a:r>
              <a:rPr lang="en-US" sz="2800" dirty="0"/>
              <a:t> </a:t>
            </a:r>
            <a:r>
              <a:rPr lang="en-US" sz="2800" dirty="0" err="1"/>
              <a:t>ngày</a:t>
            </a:r>
            <a:r>
              <a:rPr lang="en-US" sz="2800" dirty="0"/>
              <a:t> </a:t>
            </a:r>
            <a:r>
              <a:rPr lang="en-US" sz="2800" dirty="0" err="1"/>
              <a:t>Khai</a:t>
            </a:r>
            <a:r>
              <a:rPr lang="en-US" sz="2800" dirty="0"/>
              <a:t> </a:t>
            </a:r>
            <a:r>
              <a:rPr lang="en-US" sz="2800" dirty="0" err="1"/>
              <a:t>trường</a:t>
            </a:r>
            <a:r>
              <a:rPr lang="en-US" sz="2800" dirty="0"/>
              <a:t>.</a:t>
            </a:r>
            <a:endParaRPr lang="vi-VN" sz="2800" b="1" dirty="0"/>
          </a:p>
        </p:txBody>
      </p:sp>
    </p:spTree>
    <p:custDataLst>
      <p:tags r:id="rId1"/>
    </p:custDataLst>
    <p:extLst>
      <p:ext uri="{BB962C8B-B14F-4D97-AF65-F5344CB8AC3E}">
        <p14:creationId xmlns:p14="http://schemas.microsoft.com/office/powerpoint/2010/main" val="790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F365E0B-EF1B-4943-9A5E-A714BE4BD024}"/>
              </a:ext>
            </a:extLst>
          </p:cNvPr>
          <p:cNvSpPr txBox="1"/>
          <p:nvPr/>
        </p:nvSpPr>
        <p:spPr>
          <a:xfrm>
            <a:off x="919517" y="312509"/>
            <a:ext cx="1082330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x-none" sz="2800" dirty="0">
                <a:solidFill>
                  <a:srgbClr val="003849"/>
                </a:solidFill>
                <a:latin typeface="Arial" panose="020B0604020202020204" pitchFamily="34" charset="0"/>
                <a:cs typeface="Arial" panose="020B0604020202020204" pitchFamily="34" charset="0"/>
              </a:rPr>
              <a:t>Một số hoạt động khác của ngày Khai trường:</a:t>
            </a:r>
            <a:endParaRPr kumimoji="0" lang="x-none" sz="2800" b="0" i="0" u="none" strike="noStrike" kern="1200" cap="none" spc="0" normalizeH="0" baseline="0" noProof="0" dirty="0">
              <a:ln>
                <a:noFill/>
              </a:ln>
              <a:solidFill>
                <a:srgbClr val="003849"/>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xmlns="" id="{232A32C1-8C72-C744-A1B6-E4F697723577}"/>
              </a:ext>
            </a:extLst>
          </p:cNvPr>
          <p:cNvGrpSpPr/>
          <p:nvPr/>
        </p:nvGrpSpPr>
        <p:grpSpPr>
          <a:xfrm rot="200562">
            <a:off x="1152809" y="879204"/>
            <a:ext cx="3629528" cy="2908614"/>
            <a:chOff x="1436606" y="1149376"/>
            <a:chExt cx="4256132" cy="3410759"/>
          </a:xfrm>
        </p:grpSpPr>
        <p:pic>
          <p:nvPicPr>
            <p:cNvPr id="7" name="Picture 6">
              <a:extLst>
                <a:ext uri="{FF2B5EF4-FFF2-40B4-BE49-F238E27FC236}">
                  <a16:creationId xmlns:a16="http://schemas.microsoft.com/office/drawing/2014/main" xmlns="" id="{1BF73838-0340-934B-852B-4CD97BAEBA8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3000"/>
                      </a14:imgEffect>
                    </a14:imgLayer>
                  </a14:imgProps>
                </a:ext>
                <a:ext uri="{28A0092B-C50C-407E-A947-70E740481C1C}">
                  <a14:useLocalDpi xmlns:a14="http://schemas.microsoft.com/office/drawing/2010/main" val="0"/>
                </a:ext>
              </a:extLst>
            </a:blip>
            <a:srcRect l="1828" t="2910" r="2457" b="6762"/>
            <a:stretch/>
          </p:blipFill>
          <p:spPr>
            <a:xfrm rot="21365015">
              <a:off x="1436606" y="1149376"/>
              <a:ext cx="4256132" cy="3175334"/>
            </a:xfrm>
            <a:prstGeom prst="roundRect">
              <a:avLst>
                <a:gd name="adj" fmla="val 20088"/>
              </a:avLst>
            </a:prstGeom>
          </p:spPr>
        </p:pic>
        <p:sp>
          <p:nvSpPr>
            <p:cNvPr id="8" name="Rounded Rectangle 7">
              <a:extLst>
                <a:ext uri="{FF2B5EF4-FFF2-40B4-BE49-F238E27FC236}">
                  <a16:creationId xmlns:a16="http://schemas.microsoft.com/office/drawing/2014/main" xmlns="" id="{04A20A71-3E78-0046-9A19-0ACB92944111}"/>
                </a:ext>
              </a:extLst>
            </p:cNvPr>
            <p:cNvSpPr/>
            <p:nvPr/>
          </p:nvSpPr>
          <p:spPr>
            <a:xfrm rot="21420845">
              <a:off x="1484701" y="1257969"/>
              <a:ext cx="4168444" cy="3042771"/>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Oval 8">
              <a:extLst>
                <a:ext uri="{FF2B5EF4-FFF2-40B4-BE49-F238E27FC236}">
                  <a16:creationId xmlns:a16="http://schemas.microsoft.com/office/drawing/2014/main" xmlns="" id="{559E2C63-EAC7-1A4B-9B69-BD55A3B97B7A}"/>
                </a:ext>
              </a:extLst>
            </p:cNvPr>
            <p:cNvSpPr/>
            <p:nvPr/>
          </p:nvSpPr>
          <p:spPr>
            <a:xfrm rot="21219466">
              <a:off x="3322910" y="3993072"/>
              <a:ext cx="567063" cy="567063"/>
            </a:xfrm>
            <a:prstGeom prst="ellipse">
              <a:avLst/>
            </a:prstGeom>
            <a:solidFill>
              <a:srgbClr val="FCE28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tx1"/>
                  </a:solidFill>
                </a:rPr>
                <a:t>2</a:t>
              </a:r>
            </a:p>
          </p:txBody>
        </p:sp>
      </p:grpSp>
      <p:grpSp>
        <p:nvGrpSpPr>
          <p:cNvPr id="17" name="Group 16">
            <a:extLst>
              <a:ext uri="{FF2B5EF4-FFF2-40B4-BE49-F238E27FC236}">
                <a16:creationId xmlns:a16="http://schemas.microsoft.com/office/drawing/2014/main" xmlns="" id="{DF1924EA-7AB2-7143-AA44-0AA8AF0EE1B9}"/>
              </a:ext>
            </a:extLst>
          </p:cNvPr>
          <p:cNvGrpSpPr/>
          <p:nvPr/>
        </p:nvGrpSpPr>
        <p:grpSpPr>
          <a:xfrm rot="207951">
            <a:off x="7258384" y="3686084"/>
            <a:ext cx="4155150" cy="2992445"/>
            <a:chOff x="4823219" y="1783477"/>
            <a:chExt cx="4622800" cy="3848100"/>
          </a:xfrm>
        </p:grpSpPr>
        <p:pic>
          <p:nvPicPr>
            <p:cNvPr id="14" name="Picture 13">
              <a:extLst>
                <a:ext uri="{FF2B5EF4-FFF2-40B4-BE49-F238E27FC236}">
                  <a16:creationId xmlns:a16="http://schemas.microsoft.com/office/drawing/2014/main" xmlns="" id="{7A0EC777-EE13-2149-AC2F-9853F719D0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61" b="89769" l="9341" r="92582">
                          <a14:foregroundMark x1="9890" y1="17822" x2="10989" y2="33993"/>
                          <a14:foregroundMark x1="10989" y1="33993" x2="20055" y2="62046"/>
                          <a14:foregroundMark x1="20055" y1="62046" x2="20330" y2="63366"/>
                          <a14:foregroundMark x1="20330" y1="62706" x2="25275" y2="76238"/>
                          <a14:foregroundMark x1="25275" y1="76238" x2="40934" y2="81848"/>
                          <a14:foregroundMark x1="40934" y1="81848" x2="67857" y2="74587"/>
                          <a14:foregroundMark x1="67857" y1="74587" x2="75824" y2="74587"/>
                          <a14:foregroundMark x1="75824" y1="74257" x2="81319" y2="55776"/>
                          <a14:foregroundMark x1="81319" y1="55776" x2="81868" y2="37954"/>
                          <a14:foregroundMark x1="81868" y1="37954" x2="76374" y2="23102"/>
                          <a14:foregroundMark x1="76374" y1="23102" x2="63736" y2="10231"/>
                          <a14:foregroundMark x1="63736" y1="10231" x2="38736" y2="11551"/>
                          <a14:foregroundMark x1="38736" y1="11551" x2="16209" y2="21782"/>
                          <a14:foregroundMark x1="16209" y1="21782" x2="10714" y2="45875"/>
                          <a14:foregroundMark x1="10714" y1="45875" x2="15385" y2="82508"/>
                          <a14:foregroundMark x1="15385" y1="82508" x2="29121" y2="85809"/>
                          <a14:foregroundMark x1="29121" y1="85809" x2="66209" y2="73927"/>
                          <a14:foregroundMark x1="66209" y1="73927" x2="77747" y2="76568"/>
                          <a14:foregroundMark x1="77747" y1="76568" x2="84615" y2="61056"/>
                          <a14:foregroundMark x1="84615" y1="61056" x2="83242" y2="27393"/>
                          <a14:foregroundMark x1="83242" y1="27393" x2="79670" y2="15182"/>
                          <a14:foregroundMark x1="79670" y1="15182" x2="56868" y2="63696"/>
                          <a14:foregroundMark x1="56868" y1="63696" x2="28297" y2="74587"/>
                          <a14:foregroundMark x1="28297" y1="74587" x2="22802" y2="78218"/>
                          <a14:foregroundMark x1="22802" y1="77888" x2="39011" y2="57426"/>
                          <a14:foregroundMark x1="39011" y1="57426" x2="35165" y2="44554"/>
                          <a14:foregroundMark x1="35165" y1="44554" x2="28022" y2="38284"/>
                          <a14:foregroundMark x1="28022" y1="37624" x2="28022" y2="55776"/>
                          <a14:foregroundMark x1="28022" y1="55776" x2="36264" y2="63696"/>
                          <a14:foregroundMark x1="36264" y1="63696" x2="49725" y2="63696"/>
                          <a14:foregroundMark x1="49725" y1="63696" x2="62088" y2="62376"/>
                          <a14:foregroundMark x1="62088" y1="62046" x2="60440" y2="70297"/>
                          <a14:foregroundMark x1="60440" y1="69307" x2="71429" y2="69967"/>
                          <a14:foregroundMark x1="71429" y1="69967" x2="82418" y2="74917"/>
                          <a14:foregroundMark x1="82418" y1="74917" x2="89587" y2="82892"/>
                          <a14:foregroundMark x1="89833" y1="82143" x2="89560" y2="30033"/>
                          <a14:foregroundMark x1="89560" y1="30033" x2="85989" y2="15842"/>
                          <a14:foregroundMark x1="85989" y1="15842" x2="69780" y2="10891"/>
                          <a14:foregroundMark x1="69780" y1="10891" x2="29396" y2="22112"/>
                          <a14:foregroundMark x1="29396" y1="22112" x2="10714" y2="16172"/>
                          <a14:foregroundMark x1="10714" y1="15842" x2="26099" y2="12541"/>
                          <a14:foregroundMark x1="84066" y1="10891" x2="84066" y2="10891"/>
                          <a14:foregroundMark x1="84066" y1="10891" x2="74451" y2="11221"/>
                          <a14:foregroundMark x1="74451" y1="10891" x2="84341" y2="6931"/>
                          <a14:foregroundMark x1="84341" y1="6931" x2="90110" y2="17162"/>
                          <a14:foregroundMark x1="90110" y1="17162" x2="89560" y2="17492"/>
                          <a14:foregroundMark x1="92477" y1="76784" x2="92857" y2="67657"/>
                          <a14:foregroundMark x1="92857" y1="67657" x2="92308" y2="66007"/>
                          <a14:foregroundMark x1="71978" y1="8581" x2="82692" y2="8581"/>
                          <a14:foregroundMark x1="82692" y1="8581" x2="86538" y2="7261"/>
                          <a14:backgroundMark x1="8791" y1="85149" x2="9341" y2="83168"/>
                          <a14:backgroundMark x1="9341" y1="82838" x2="13736" y2="90759"/>
                          <a14:backgroundMark x1="88736" y1="85479" x2="94505" y2="75578"/>
                        </a14:backgroundRemoval>
                      </a14:imgEffect>
                      <a14:imgEffect>
                        <a14:sharpenSoften amount="19000"/>
                      </a14:imgEffect>
                    </a14:imgLayer>
                  </a14:imgProps>
                </a:ext>
                <a:ext uri="{28A0092B-C50C-407E-A947-70E740481C1C}">
                  <a14:useLocalDpi xmlns:a14="http://schemas.microsoft.com/office/drawing/2010/main" val="0"/>
                </a:ext>
              </a:extLst>
            </a:blip>
            <a:stretch>
              <a:fillRect/>
            </a:stretch>
          </p:blipFill>
          <p:spPr>
            <a:xfrm>
              <a:off x="4823219" y="1783477"/>
              <a:ext cx="4622800" cy="3848100"/>
            </a:xfrm>
            <a:prstGeom prst="roundRect">
              <a:avLst>
                <a:gd name="adj" fmla="val 38230"/>
              </a:avLst>
            </a:prstGeom>
          </p:spPr>
        </p:pic>
        <p:sp>
          <p:nvSpPr>
            <p:cNvPr id="15" name="Rounded Rectangle 14">
              <a:extLst>
                <a:ext uri="{FF2B5EF4-FFF2-40B4-BE49-F238E27FC236}">
                  <a16:creationId xmlns:a16="http://schemas.microsoft.com/office/drawing/2014/main" xmlns="" id="{AB8C70EA-0A9E-8A48-9596-23F7881E8C0D}"/>
                </a:ext>
              </a:extLst>
            </p:cNvPr>
            <p:cNvSpPr/>
            <p:nvPr/>
          </p:nvSpPr>
          <p:spPr>
            <a:xfrm rot="21422226">
              <a:off x="5175474" y="2013042"/>
              <a:ext cx="3954847" cy="316870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6" name="Oval 15">
              <a:extLst>
                <a:ext uri="{FF2B5EF4-FFF2-40B4-BE49-F238E27FC236}">
                  <a16:creationId xmlns:a16="http://schemas.microsoft.com/office/drawing/2014/main" xmlns="" id="{2B488091-6A7F-884E-937B-7659F3786A8C}"/>
                </a:ext>
              </a:extLst>
            </p:cNvPr>
            <p:cNvSpPr/>
            <p:nvPr/>
          </p:nvSpPr>
          <p:spPr>
            <a:xfrm rot="21420028">
              <a:off x="6944997" y="4863843"/>
              <a:ext cx="585129" cy="643643"/>
            </a:xfrm>
            <a:prstGeom prst="ellipse">
              <a:avLst/>
            </a:prstGeom>
            <a:solidFill>
              <a:srgbClr val="FCE28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tx1"/>
                  </a:solidFill>
                </a:rPr>
                <a:t>5</a:t>
              </a:r>
            </a:p>
          </p:txBody>
        </p:sp>
      </p:grpSp>
      <p:grpSp>
        <p:nvGrpSpPr>
          <p:cNvPr id="22" name="Group 21">
            <a:extLst>
              <a:ext uri="{FF2B5EF4-FFF2-40B4-BE49-F238E27FC236}">
                <a16:creationId xmlns:a16="http://schemas.microsoft.com/office/drawing/2014/main" xmlns="" id="{1F11D7D0-1A3E-674E-AE49-3BC2C8EAFEAF}"/>
              </a:ext>
            </a:extLst>
          </p:cNvPr>
          <p:cNvGrpSpPr/>
          <p:nvPr/>
        </p:nvGrpSpPr>
        <p:grpSpPr>
          <a:xfrm rot="21444119">
            <a:off x="2483250" y="3484912"/>
            <a:ext cx="3991830" cy="3258501"/>
            <a:chOff x="3898900" y="1562100"/>
            <a:chExt cx="4394200" cy="3733800"/>
          </a:xfrm>
        </p:grpSpPr>
        <p:pic>
          <p:nvPicPr>
            <p:cNvPr id="19" name="Picture 18">
              <a:extLst>
                <a:ext uri="{FF2B5EF4-FFF2-40B4-BE49-F238E27FC236}">
                  <a16:creationId xmlns:a16="http://schemas.microsoft.com/office/drawing/2014/main" xmlns="" id="{C7DB7005-A154-6045-AA2E-94969FF8B5C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64" b="89796" l="4624" r="93931">
                          <a14:foregroundMark x1="10694" y1="79592" x2="11561" y2="36054"/>
                          <a14:foregroundMark x1="11561" y1="36054" x2="10983" y2="35374"/>
                          <a14:foregroundMark x1="86705" y1="83673" x2="90751" y2="34014"/>
                          <a14:foregroundMark x1="93931" y1="24830" x2="93931" y2="24830"/>
                          <a14:foregroundMark x1="4624" y1="77211" x2="4624" y2="77211"/>
                          <a14:foregroundMark x1="36127" y1="65306" x2="47110" y2="65646"/>
                          <a14:foregroundMark x1="47110" y1="65646" x2="49711" y2="65306"/>
                          <a14:foregroundMark x1="49711" y1="64966" x2="38150" y2="67007"/>
                          <a14:foregroundMark x1="38150" y1="67007" x2="45376" y2="35374"/>
                          <a14:foregroundMark x1="45376" y1="35374" x2="45376" y2="23810"/>
                          <a14:foregroundMark x1="45376" y1="23469" x2="53179" y2="29932"/>
                          <a14:foregroundMark x1="51734" y1="54762" x2="41618" y2="59524"/>
                          <a14:foregroundMark x1="41618" y1="59524" x2="34393" y2="66327"/>
                          <a14:foregroundMark x1="62717" y1="71088" x2="73988" y2="71429"/>
                          <a14:foregroundMark x1="73988" y1="71429" x2="79191" y2="74830"/>
                        </a14:backgroundRemoval>
                      </a14:imgEffect>
                      <a14:imgEffect>
                        <a14:sharpenSoften amount="30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3898900" y="1562100"/>
              <a:ext cx="4394200" cy="3733800"/>
            </a:xfrm>
            <a:prstGeom prst="rect">
              <a:avLst/>
            </a:prstGeom>
          </p:spPr>
        </p:pic>
        <p:sp>
          <p:nvSpPr>
            <p:cNvPr id="20" name="Rounded Rectangle 19">
              <a:extLst>
                <a:ext uri="{FF2B5EF4-FFF2-40B4-BE49-F238E27FC236}">
                  <a16:creationId xmlns:a16="http://schemas.microsoft.com/office/drawing/2014/main" xmlns="" id="{3FFF9483-4EC3-F741-BBCA-31D3388B3B9A}"/>
                </a:ext>
              </a:extLst>
            </p:cNvPr>
            <p:cNvSpPr/>
            <p:nvPr/>
          </p:nvSpPr>
          <p:spPr>
            <a:xfrm rot="154108">
              <a:off x="4109381" y="1988983"/>
              <a:ext cx="3960859" cy="2853509"/>
            </a:xfrm>
            <a:prstGeom prst="roundRect">
              <a:avLst>
                <a:gd name="adj" fmla="val 11058"/>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1" name="Oval 20">
              <a:extLst>
                <a:ext uri="{FF2B5EF4-FFF2-40B4-BE49-F238E27FC236}">
                  <a16:creationId xmlns:a16="http://schemas.microsoft.com/office/drawing/2014/main" xmlns="" id="{14C73C00-858C-F44A-B1C0-72AC4A6D329B}"/>
                </a:ext>
              </a:extLst>
            </p:cNvPr>
            <p:cNvSpPr/>
            <p:nvPr/>
          </p:nvSpPr>
          <p:spPr>
            <a:xfrm rot="27979">
              <a:off x="5917057" y="4534423"/>
              <a:ext cx="535748" cy="535745"/>
            </a:xfrm>
            <a:prstGeom prst="ellipse">
              <a:avLst/>
            </a:prstGeom>
            <a:solidFill>
              <a:srgbClr val="FCE28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tx1"/>
                  </a:solidFill>
                </a:rPr>
                <a:t>4</a:t>
              </a:r>
            </a:p>
          </p:txBody>
        </p:sp>
      </p:grpSp>
      <p:grpSp>
        <p:nvGrpSpPr>
          <p:cNvPr id="27" name="Group 26">
            <a:extLst>
              <a:ext uri="{FF2B5EF4-FFF2-40B4-BE49-F238E27FC236}">
                <a16:creationId xmlns:a16="http://schemas.microsoft.com/office/drawing/2014/main" xmlns="" id="{86B68F5F-2305-5740-ACD0-994183BD10F9}"/>
              </a:ext>
            </a:extLst>
          </p:cNvPr>
          <p:cNvGrpSpPr/>
          <p:nvPr/>
        </p:nvGrpSpPr>
        <p:grpSpPr>
          <a:xfrm rot="215352">
            <a:off x="5227072" y="604947"/>
            <a:ext cx="4422449" cy="3329168"/>
            <a:chOff x="3665013" y="1654894"/>
            <a:chExt cx="4341186" cy="3267994"/>
          </a:xfrm>
        </p:grpSpPr>
        <p:pic>
          <p:nvPicPr>
            <p:cNvPr id="24" name="Picture 23">
              <a:extLst>
                <a:ext uri="{FF2B5EF4-FFF2-40B4-BE49-F238E27FC236}">
                  <a16:creationId xmlns:a16="http://schemas.microsoft.com/office/drawing/2014/main" xmlns="" id="{7A5EC569-A07C-874B-910D-C7F16F7E7F4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16" b="89610" l="7713" r="90691">
                          <a14:foregroundMark x1="46011" y1="75000" x2="46543" y2="72727"/>
                          <a14:foregroundMark x1="46543" y1="72403" x2="48670" y2="76623"/>
                          <a14:foregroundMark x1="90957" y1="80195" x2="90957" y2="80195"/>
                          <a14:foregroundMark x1="7713" y1="23052" x2="7713" y2="23052"/>
                        </a14:backgroundRemoval>
                      </a14:imgEffect>
                      <a14:imgEffect>
                        <a14:sharpenSoften amount="45000"/>
                      </a14:imgEffect>
                      <a14:imgEffect>
                        <a14:brightnessContrast bright="11000"/>
                      </a14:imgEffect>
                    </a14:imgLayer>
                  </a14:imgProps>
                </a:ext>
                <a:ext uri="{28A0092B-C50C-407E-A947-70E740481C1C}">
                  <a14:useLocalDpi xmlns:a14="http://schemas.microsoft.com/office/drawing/2010/main" val="0"/>
                </a:ext>
              </a:extLst>
            </a:blip>
            <a:stretch>
              <a:fillRect/>
            </a:stretch>
          </p:blipFill>
          <p:spPr>
            <a:xfrm>
              <a:off x="3665013" y="1654894"/>
              <a:ext cx="4341186" cy="3267994"/>
            </a:xfrm>
            <a:prstGeom prst="roundRect">
              <a:avLst>
                <a:gd name="adj" fmla="val 30216"/>
              </a:avLst>
            </a:prstGeom>
          </p:spPr>
        </p:pic>
        <p:sp>
          <p:nvSpPr>
            <p:cNvPr id="25" name="Rounded Rectangle 24">
              <a:extLst>
                <a:ext uri="{FF2B5EF4-FFF2-40B4-BE49-F238E27FC236}">
                  <a16:creationId xmlns:a16="http://schemas.microsoft.com/office/drawing/2014/main" xmlns="" id="{3D8AE45E-0F94-0B45-993F-68D6CC078322}"/>
                </a:ext>
              </a:extLst>
            </p:cNvPr>
            <p:cNvSpPr/>
            <p:nvPr/>
          </p:nvSpPr>
          <p:spPr>
            <a:xfrm rot="21420455">
              <a:off x="4087641" y="2046678"/>
              <a:ext cx="3598169" cy="2490268"/>
            </a:xfrm>
            <a:prstGeom prst="roundRect">
              <a:avLst>
                <a:gd name="adj" fmla="val 11058"/>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6" name="Oval 25">
              <a:extLst>
                <a:ext uri="{FF2B5EF4-FFF2-40B4-BE49-F238E27FC236}">
                  <a16:creationId xmlns:a16="http://schemas.microsoft.com/office/drawing/2014/main" xmlns="" id="{6E0739D2-AF33-5F4E-B326-5E1961719B52}"/>
                </a:ext>
              </a:extLst>
            </p:cNvPr>
            <p:cNvSpPr/>
            <p:nvPr/>
          </p:nvSpPr>
          <p:spPr>
            <a:xfrm rot="21384648">
              <a:off x="5618656" y="4358589"/>
              <a:ext cx="486690" cy="467548"/>
            </a:xfrm>
            <a:prstGeom prst="ellipse">
              <a:avLst/>
            </a:prstGeom>
            <a:solidFill>
              <a:srgbClr val="FCE28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tx1"/>
                  </a:solidFill>
                </a:rPr>
                <a:t>3</a:t>
              </a:r>
            </a:p>
          </p:txBody>
        </p:sp>
      </p:grpSp>
    </p:spTree>
    <p:extLst>
      <p:ext uri="{BB962C8B-B14F-4D97-AF65-F5344CB8AC3E}">
        <p14:creationId xmlns:p14="http://schemas.microsoft.com/office/powerpoint/2010/main" val="251430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554183" y="1186180"/>
            <a:ext cx="10557162" cy="4757420"/>
          </a:xfrm>
          <a:prstGeom prst="rect">
            <a:avLst/>
          </a:prstGeom>
        </p:spPr>
      </p:pic>
      <p:sp>
        <p:nvSpPr>
          <p:cNvPr id="20" name="文本框 19"/>
          <p:cNvSpPr txBox="1"/>
          <p:nvPr/>
        </p:nvSpPr>
        <p:spPr>
          <a:xfrm>
            <a:off x="1779905" y="236855"/>
            <a:ext cx="9159240"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 các hoạt động diễn ra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0" name="文本框 19"/>
          <p:cNvSpPr txBox="1"/>
          <p:nvPr/>
        </p:nvSpPr>
        <p:spPr>
          <a:xfrm>
            <a:off x="4213860" y="6126480"/>
            <a:ext cx="56292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 trung toàn trường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3696230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0" grpId="0" bldLvl="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397125" y="1186180"/>
            <a:ext cx="8047355" cy="4757420"/>
          </a:xfrm>
          <a:prstGeom prst="rect">
            <a:avLst/>
          </a:prstGeom>
        </p:spPr>
      </p:pic>
      <p:sp>
        <p:nvSpPr>
          <p:cNvPr id="20" name="文本框 19"/>
          <p:cNvSpPr txBox="1"/>
          <p:nvPr/>
        </p:nvSpPr>
        <p:spPr>
          <a:xfrm>
            <a:off x="1779905" y="236855"/>
            <a:ext cx="9159240"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 các hoạt động diễn ra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0" name="文本框 19"/>
          <p:cNvSpPr txBox="1"/>
          <p:nvPr/>
        </p:nvSpPr>
        <p:spPr>
          <a:xfrm>
            <a:off x="4213860" y="6126480"/>
            <a:ext cx="56292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Lễ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2047820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0" grpId="0" bldLvl="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123"/>
          <p:cNvPicPr>
            <a:picLocks noGrp="1" noChangeAspect="1"/>
          </p:cNvPicPr>
          <p:nvPr>
            <p:ph sz="half" idx="2"/>
          </p:nvPr>
        </p:nvPicPr>
        <p:blipFill>
          <a:blip r:embed="rId3"/>
          <a:stretch>
            <a:fillRect/>
          </a:stretch>
        </p:blipFill>
        <p:spPr>
          <a:xfrm>
            <a:off x="10546080" y="76200"/>
            <a:ext cx="1221105" cy="1221105"/>
          </a:xfrm>
          <a:prstGeom prst="rect">
            <a:avLst/>
          </a:prstGeom>
        </p:spPr>
      </p:pic>
      <p:pic>
        <p:nvPicPr>
          <p:cNvPr id="4" name="Content Placeholder 3"/>
          <p:cNvPicPr>
            <a:picLocks noGrp="1" noChangeAspect="1"/>
          </p:cNvPicPr>
          <p:nvPr>
            <p:ph sz="half" idx="1"/>
          </p:nvPr>
        </p:nvPicPr>
        <p:blipFill>
          <a:blip r:embed="rId4"/>
          <a:stretch>
            <a:fillRect/>
          </a:stretch>
        </p:blipFill>
        <p:spPr>
          <a:xfrm>
            <a:off x="793115" y="466725"/>
            <a:ext cx="4001135" cy="4737100"/>
          </a:xfrm>
          <a:prstGeom prst="rect">
            <a:avLst/>
          </a:prstGeom>
        </p:spPr>
      </p:pic>
      <p:sp>
        <p:nvSpPr>
          <p:cNvPr id="11" name="文本框 19"/>
          <p:cNvSpPr txBox="1"/>
          <p:nvPr/>
        </p:nvSpPr>
        <p:spPr>
          <a:xfrm>
            <a:off x="1008380" y="5578475"/>
            <a:ext cx="357060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Chào cờ</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2" name="Picture 11"/>
          <p:cNvPicPr>
            <a:picLocks noChangeAspect="1"/>
          </p:cNvPicPr>
          <p:nvPr/>
        </p:nvPicPr>
        <p:blipFill>
          <a:blip r:embed="rId5"/>
          <a:stretch>
            <a:fillRect/>
          </a:stretch>
        </p:blipFill>
        <p:spPr>
          <a:xfrm>
            <a:off x="5959475" y="1366520"/>
            <a:ext cx="3772535" cy="3251835"/>
          </a:xfrm>
          <a:prstGeom prst="rect">
            <a:avLst/>
          </a:prstGeom>
        </p:spPr>
      </p:pic>
      <p:sp>
        <p:nvSpPr>
          <p:cNvPr id="13" name="文本框 19"/>
          <p:cNvSpPr txBox="1"/>
          <p:nvPr/>
        </p:nvSpPr>
        <p:spPr>
          <a:xfrm>
            <a:off x="6060440" y="5487035"/>
            <a:ext cx="39147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Đón học sinh lớp 1</a:t>
            </a:r>
          </a:p>
        </p:txBody>
      </p:sp>
    </p:spTree>
    <p:extLst>
      <p:ext uri="{BB962C8B-B14F-4D97-AF65-F5344CB8AC3E}">
        <p14:creationId xmlns:p14="http://schemas.microsoft.com/office/powerpoint/2010/main" val="5905606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3" grpId="0" bldLvl="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9"/>
          <p:cNvSpPr txBox="1"/>
          <p:nvPr/>
        </p:nvSpPr>
        <p:spPr>
          <a:xfrm>
            <a:off x="0" y="4939665"/>
            <a:ext cx="432498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Đánh trống khai giảng</a:t>
            </a:r>
          </a:p>
        </p:txBody>
      </p:sp>
      <p:pic>
        <p:nvPicPr>
          <p:cNvPr id="6" name="Content Placeholder 5"/>
          <p:cNvPicPr>
            <a:picLocks noGrp="1" noChangeAspect="1"/>
          </p:cNvPicPr>
          <p:nvPr>
            <p:ph sz="half" idx="2"/>
          </p:nvPr>
        </p:nvPicPr>
        <p:blipFill>
          <a:blip r:embed="rId3"/>
          <a:stretch>
            <a:fillRect/>
          </a:stretch>
        </p:blipFill>
        <p:spPr>
          <a:xfrm>
            <a:off x="4648200" y="1520825"/>
            <a:ext cx="3555365" cy="3162300"/>
          </a:xfrm>
          <a:prstGeom prst="rect">
            <a:avLst/>
          </a:prstGeom>
        </p:spPr>
      </p:pic>
      <p:sp>
        <p:nvSpPr>
          <p:cNvPr id="7" name="文本框 19"/>
          <p:cNvSpPr txBox="1"/>
          <p:nvPr/>
        </p:nvSpPr>
        <p:spPr>
          <a:xfrm>
            <a:off x="4481195" y="4939665"/>
            <a:ext cx="38893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sinh phát biểu</a:t>
            </a:r>
          </a:p>
        </p:txBody>
      </p:sp>
      <p:pic>
        <p:nvPicPr>
          <p:cNvPr id="8" name="Picture 7"/>
          <p:cNvPicPr>
            <a:picLocks noChangeAspect="1"/>
          </p:cNvPicPr>
          <p:nvPr/>
        </p:nvPicPr>
        <p:blipFill>
          <a:blip r:embed="rId4"/>
          <a:stretch>
            <a:fillRect/>
          </a:stretch>
        </p:blipFill>
        <p:spPr>
          <a:xfrm>
            <a:off x="8508365" y="1520825"/>
            <a:ext cx="3684270" cy="3162300"/>
          </a:xfrm>
          <a:prstGeom prst="rect">
            <a:avLst/>
          </a:prstGeom>
        </p:spPr>
      </p:pic>
      <p:sp>
        <p:nvSpPr>
          <p:cNvPr id="9" name="文本框 19"/>
          <p:cNvSpPr txBox="1"/>
          <p:nvPr/>
        </p:nvSpPr>
        <p:spPr>
          <a:xfrm>
            <a:off x="8508365" y="4939665"/>
            <a:ext cx="371665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Biểu diễn văn nghệ</a:t>
            </a:r>
          </a:p>
        </p:txBody>
      </p:sp>
      <p:sp>
        <p:nvSpPr>
          <p:cNvPr id="2" name="Content Placeholder 1"/>
          <p:cNvSpPr>
            <a:spLocks noGrp="1"/>
          </p:cNvSpPr>
          <p:nvPr>
            <p:ph sz="half" idx="1"/>
          </p:nvPr>
        </p:nvSpPr>
        <p:spPr/>
        <p:txBody>
          <a:bodyPr/>
          <a:lstStyle/>
          <a:p>
            <a:endParaRPr lang="en-US"/>
          </a:p>
        </p:txBody>
      </p:sp>
      <p:pic>
        <p:nvPicPr>
          <p:cNvPr id="10" name="Content Placeholder 4"/>
          <p:cNvPicPr>
            <a:picLocks noChangeAspect="1"/>
          </p:cNvPicPr>
          <p:nvPr/>
        </p:nvPicPr>
        <p:blipFill>
          <a:blip r:embed="rId5"/>
          <a:stretch>
            <a:fillRect/>
          </a:stretch>
        </p:blipFill>
        <p:spPr>
          <a:xfrm>
            <a:off x="358775" y="1520825"/>
            <a:ext cx="3766185" cy="3272848"/>
          </a:xfrm>
          <a:prstGeom prst="rect">
            <a:avLst/>
          </a:prstGeom>
        </p:spPr>
      </p:pic>
    </p:spTree>
    <p:extLst>
      <p:ext uri="{BB962C8B-B14F-4D97-AF65-F5344CB8AC3E}">
        <p14:creationId xmlns:p14="http://schemas.microsoft.com/office/powerpoint/2010/main" val="1531261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7" grpId="0" bldLvl="0" animBg="1"/>
      <p:bldP spid="7" grpId="1" animBg="1"/>
      <p:bldP spid="9" grpId="0" bldLvl="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360805" y="2061845"/>
            <a:ext cx="9525635" cy="230695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Lễ khai giảng là dịp để đón chào năm học mới, HS toàn trường được nghe thầy cô giáo truyền đạt những nhiệm vụ trọng tâm trong năm học và hướng phấn đấu để thực hiện tốt mục tiêu này. </a:t>
            </a: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4017645" y="1007110"/>
            <a:ext cx="6400165" cy="1445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sym typeface="+mn-ea"/>
              </a:rPr>
              <a:t>Ý nghĩa lễ khai giảng:</a:t>
            </a:r>
            <a:endParaRPr kumimoji="0" lang="en-US" sz="4400" b="0" i="0" u="sng"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9854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1163601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BEDE187-4228-9C46-B8A6-3A7229314737}"/>
              </a:ext>
            </a:extLst>
          </p:cNvPr>
          <p:cNvSpPr txBox="1"/>
          <p:nvPr/>
        </p:nvSpPr>
        <p:spPr>
          <a:xfrm>
            <a:off x="919517" y="495389"/>
            <a:ext cx="10823304"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x-none" sz="2800" dirty="0">
                <a:solidFill>
                  <a:srgbClr val="003849"/>
                </a:solidFill>
                <a:latin typeface="Arial" panose="020B0604020202020204" pitchFamily="34" charset="0"/>
                <a:cs typeface="Arial" panose="020B0604020202020204" pitchFamily="34" charset="0"/>
              </a:rPr>
              <a:t>Lễ Khai giảng ở trường em còn hoạt động nào khác nữa không?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800" b="0" i="0" u="none" strike="noStrike" kern="1200" cap="none" spc="0" normalizeH="0" baseline="0" noProof="0" dirty="0">
              <a:ln>
                <a:noFill/>
              </a:ln>
              <a:solidFill>
                <a:srgbClr val="003849"/>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xmlns="" id="{474B0CE0-536F-DF40-AA37-CE33D8106DAC}"/>
              </a:ext>
            </a:extLst>
          </p:cNvPr>
          <p:cNvGrpSpPr/>
          <p:nvPr/>
        </p:nvGrpSpPr>
        <p:grpSpPr>
          <a:xfrm>
            <a:off x="1565961" y="1752600"/>
            <a:ext cx="8557752" cy="4060371"/>
            <a:chOff x="1565961" y="1752600"/>
            <a:chExt cx="8557752" cy="4060371"/>
          </a:xfrm>
        </p:grpSpPr>
        <p:sp>
          <p:nvSpPr>
            <p:cNvPr id="7" name="Cloud 6">
              <a:extLst>
                <a:ext uri="{FF2B5EF4-FFF2-40B4-BE49-F238E27FC236}">
                  <a16:creationId xmlns:a16="http://schemas.microsoft.com/office/drawing/2014/main" xmlns="" id="{D3276DD0-50F7-874C-A143-AD93DFDC150B}"/>
                </a:ext>
              </a:extLst>
            </p:cNvPr>
            <p:cNvSpPr/>
            <p:nvPr/>
          </p:nvSpPr>
          <p:spPr>
            <a:xfrm>
              <a:off x="3322263" y="1917952"/>
              <a:ext cx="6360302" cy="2971389"/>
            </a:xfrm>
            <a:prstGeom prst="cloud">
              <a:avLst/>
            </a:prstGeom>
            <a:solidFill>
              <a:srgbClr val="6CD0F5"/>
            </a:solidFill>
            <a:ln w="38100">
              <a:solidFill>
                <a:srgbClr val="6CD0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sp>
          <p:nvSpPr>
            <p:cNvPr id="8" name="Cloud 7">
              <a:extLst>
                <a:ext uri="{FF2B5EF4-FFF2-40B4-BE49-F238E27FC236}">
                  <a16:creationId xmlns:a16="http://schemas.microsoft.com/office/drawing/2014/main" xmlns="" id="{EBB2E657-4466-AE4E-BCBE-5C077DF7B38D}"/>
                </a:ext>
              </a:extLst>
            </p:cNvPr>
            <p:cNvSpPr/>
            <p:nvPr/>
          </p:nvSpPr>
          <p:spPr>
            <a:xfrm>
              <a:off x="3127382" y="1937295"/>
              <a:ext cx="6996331" cy="3875676"/>
            </a:xfrm>
            <a:prstGeom prst="cloud">
              <a:avLst/>
            </a:prstGeom>
            <a:solidFill>
              <a:schemeClr val="bg1"/>
            </a:solidFill>
            <a:ln w="38100">
              <a:solidFill>
                <a:srgbClr val="6CD0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sp>
          <p:nvSpPr>
            <p:cNvPr id="9" name="TextBox 8">
              <a:extLst>
                <a:ext uri="{FF2B5EF4-FFF2-40B4-BE49-F238E27FC236}">
                  <a16:creationId xmlns:a16="http://schemas.microsoft.com/office/drawing/2014/main" xmlns="" id="{C9E38B8D-79CE-6A49-8C98-AF7F8CFE2949}"/>
                </a:ext>
              </a:extLst>
            </p:cNvPr>
            <p:cNvSpPr txBox="1"/>
            <p:nvPr/>
          </p:nvSpPr>
          <p:spPr>
            <a:xfrm>
              <a:off x="3832116" y="2808007"/>
              <a:ext cx="5586862" cy="1938992"/>
            </a:xfrm>
            <a:prstGeom prst="rect">
              <a:avLst/>
            </a:prstGeom>
            <a:noFill/>
          </p:spPr>
          <p:txBody>
            <a:bodyPr wrap="square" rtlCol="0">
              <a:spAutoFit/>
            </a:bodyPr>
            <a:lstStyle/>
            <a:p>
              <a:pPr algn="ctr"/>
              <a:r>
                <a:rPr lang="x-none" sz="4000" dirty="0">
                  <a:ln>
                    <a:solidFill>
                      <a:srgbClr val="3D871F"/>
                    </a:solidFill>
                  </a:ln>
                  <a:solidFill>
                    <a:srgbClr val="3D871F"/>
                  </a:solidFill>
                  <a:latin typeface="Arial" panose="020B0604020202020204" pitchFamily="34" charset="0"/>
                  <a:cs typeface="Arial" panose="020B0604020202020204" pitchFamily="34" charset="0"/>
                </a:rPr>
                <a:t>Các em học sinh lớp 1 rất háo hức. </a:t>
              </a:r>
            </a:p>
            <a:p>
              <a:pPr algn="ctr"/>
              <a:r>
                <a:rPr lang="x-none" sz="4000" dirty="0">
                  <a:ln>
                    <a:solidFill>
                      <a:srgbClr val="3D871F"/>
                    </a:solidFill>
                  </a:ln>
                  <a:solidFill>
                    <a:srgbClr val="3D871F"/>
                  </a:solidFill>
                  <a:latin typeface="Arial" panose="020B0604020202020204" pitchFamily="34" charset="0"/>
                  <a:cs typeface="Arial" panose="020B0604020202020204" pitchFamily="34" charset="0"/>
                </a:rPr>
                <a:t>Còn các bạn thì sao?</a:t>
              </a:r>
            </a:p>
          </p:txBody>
        </p:sp>
        <p:pic>
          <p:nvPicPr>
            <p:cNvPr id="5" name="Picture 4">
              <a:extLst>
                <a:ext uri="{FF2B5EF4-FFF2-40B4-BE49-F238E27FC236}">
                  <a16:creationId xmlns:a16="http://schemas.microsoft.com/office/drawing/2014/main" xmlns="" id="{43988674-E146-784F-92DA-CD2065FF1B5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119" b="92453" l="1423" r="94309">
                          <a14:foregroundMark x1="1626" y1="31761" x2="36585" y2="32390"/>
                          <a14:foregroundMark x1="36585" y1="32390" x2="63415" y2="30189"/>
                          <a14:foregroundMark x1="63415" y1="30189" x2="70325" y2="30818"/>
                          <a14:foregroundMark x1="70325" y1="30189" x2="60976" y2="35535"/>
                          <a14:foregroundMark x1="60976" y1="35535" x2="26016" y2="73270"/>
                          <a14:foregroundMark x1="26016" y1="72956" x2="51220" y2="81447"/>
                          <a14:foregroundMark x1="51220" y1="81447" x2="58333" y2="86478"/>
                          <a14:foregroundMark x1="58333" y1="85849" x2="76016" y2="86478"/>
                          <a14:foregroundMark x1="76016" y1="86478" x2="85569" y2="83962"/>
                          <a14:foregroundMark x1="85569" y1="83333" x2="91667" y2="77044"/>
                          <a14:foregroundMark x1="91667" y1="77044" x2="95935" y2="56918"/>
                          <a14:foregroundMark x1="95935" y1="56918" x2="94512" y2="40566"/>
                          <a14:foregroundMark x1="94512" y1="40566" x2="85976" y2="19182"/>
                          <a14:foregroundMark x1="85976" y1="19182" x2="84350" y2="16352"/>
                          <a14:foregroundMark x1="65447" y1="12579" x2="65447" y2="12579"/>
                          <a14:foregroundMark x1="65854" y1="12264" x2="65854" y2="12264"/>
                          <a14:foregroundMark x1="51675" y1="13117" x2="34109" y2="14173"/>
                          <a14:foregroundMark x1="59916" y1="12621" x2="59729" y2="12632"/>
                          <a14:foregroundMark x1="65854" y1="12264" x2="62170" y2="12485"/>
                          <a14:foregroundMark x1="28237" y1="20621" x2="25000" y2="39937"/>
                          <a14:foregroundMark x1="25000" y1="39937" x2="19106" y2="51887"/>
                          <a14:foregroundMark x1="19106" y1="51258" x2="37602" y2="41195"/>
                          <a14:foregroundMark x1="15244" y1="70755" x2="15244" y2="70755"/>
                          <a14:foregroundMark x1="16463" y1="70440" x2="16463" y2="70440"/>
                          <a14:foregroundMark x1="15650" y1="66038" x2="15650" y2="63522"/>
                          <a14:foregroundMark x1="20528" y1="75472" x2="20528" y2="75472"/>
                          <a14:foregroundMark x1="21341" y1="77358" x2="27439" y2="83333"/>
                          <a14:foregroundMark x1="27439" y1="83333" x2="36179" y2="84591"/>
                          <a14:foregroundMark x1="36179" y1="84591" x2="42073" y2="90252"/>
                          <a14:foregroundMark x1="42073" y1="90252" x2="49187" y2="90881"/>
                          <a14:foregroundMark x1="49187" y1="90881" x2="55894" y2="90252"/>
                          <a14:foregroundMark x1="55894" y1="90252" x2="64024" y2="92453"/>
                          <a14:foregroundMark x1="64024" y1="92453" x2="69512" y2="90566"/>
                          <a14:foregroundMark x1="69512" y1="89937" x2="76626" y2="90566"/>
                          <a14:foregroundMark x1="76626" y1="90566" x2="89634" y2="83019"/>
                          <a14:foregroundMark x1="89634" y1="83019" x2="94919" y2="74214"/>
                          <a14:foregroundMark x1="94919" y1="74214" x2="97154" y2="51572"/>
                          <a14:foregroundMark x1="97154" y1="51572" x2="88618" y2="19811"/>
                          <a14:foregroundMark x1="88618" y1="19811" x2="79065" y2="16981"/>
                          <a14:foregroundMark x1="79065" y1="16981" x2="72764" y2="11635"/>
                          <a14:foregroundMark x1="72764" y1="11635" x2="62927" y2="10297"/>
                          <a14:foregroundMark x1="53302" y1="9541" x2="46341" y2="12579"/>
                          <a14:foregroundMark x1="5894" y1="30818" x2="6707" y2="18868"/>
                          <a14:foregroundMark x1="6707" y1="18868" x2="20732" y2="12579"/>
                          <a14:foregroundMark x1="20732" y1="12579" x2="25407" y2="17296"/>
                          <a14:foregroundMark x1="3659" y1="39937" x2="14837" y2="53774"/>
                          <a14:foregroundMark x1="15484" y1="53774" x2="16260" y2="53774"/>
                          <a14:foregroundMark x1="14837" y1="53774" x2="15280" y2="53774"/>
                          <a14:foregroundMark x1="20122" y1="27673" x2="19512" y2="30189"/>
                          <a14:backgroundMark x1="610" y1="34277" x2="610" y2="34277"/>
                          <a14:backgroundMark x1="14024" y1="72327" x2="15244" y2="68868"/>
                          <a14:backgroundMark x1="53659" y1="8805" x2="60366" y2="11321"/>
                          <a14:backgroundMark x1="60366" y1="11321" x2="63008" y2="10063"/>
                          <a14:backgroundMark x1="29065" y1="16352" x2="29065" y2="16352"/>
                          <a14:backgroundMark x1="29065" y1="16352" x2="33333" y2="13208"/>
                          <a14:backgroundMark x1="33333" y1="12893" x2="33537" y2="13522"/>
                          <a14:backgroundMark x1="33537" y1="13208" x2="28455" y2="17296"/>
                          <a14:backgroundMark x1="28659" y1="16667" x2="33333" y2="14151"/>
                          <a14:backgroundMark x1="33333" y1="13836" x2="33130" y2="12579"/>
                          <a14:backgroundMark x1="16260" y1="60692" x2="15041" y2="61635"/>
                          <a14:backgroundMark x1="15041" y1="61006" x2="16260" y2="56289"/>
                          <a14:backgroundMark x1="16260" y1="55660" x2="16057" y2="55660"/>
                          <a14:backgroundMark x1="96748" y1="11950" x2="96748" y2="11950"/>
                        </a14:backgroundRemoval>
                      </a14:imgEffect>
                      <a14:imgEffect>
                        <a14:sharpenSoften amount="19000"/>
                      </a14:imgEffect>
                    </a14:imgLayer>
                  </a14:imgProps>
                </a:ext>
                <a:ext uri="{28A0092B-C50C-407E-A947-70E740481C1C}">
                  <a14:useLocalDpi xmlns:a14="http://schemas.microsoft.com/office/drawing/2010/main" val="0"/>
                </a:ext>
              </a:extLst>
            </a:blip>
            <a:srcRect r="65468" b="37410"/>
            <a:stretch/>
          </p:blipFill>
          <p:spPr>
            <a:xfrm>
              <a:off x="1565961" y="1752600"/>
              <a:ext cx="2434539" cy="2852057"/>
            </a:xfrm>
            <a:prstGeom prst="ellipse">
              <a:avLst/>
            </a:prstGeom>
          </p:spPr>
        </p:pic>
      </p:grpSp>
    </p:spTree>
    <p:custDataLst>
      <p:tags r:id="rId1"/>
    </p:custDataLst>
    <p:extLst>
      <p:ext uri="{BB962C8B-B14F-4D97-AF65-F5344CB8AC3E}">
        <p14:creationId xmlns:p14="http://schemas.microsoft.com/office/powerpoint/2010/main" val="405042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a:t>
            </a:r>
            <a:r>
              <a:rPr kumimoji="0" lang="en-US" sz="3600" b="1" i="0" u="none" strike="noStrike" kern="120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hởi </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động (Xe bus yêu thương)</a:t>
            </a:r>
          </a:p>
        </p:txBody>
      </p:sp>
    </p:spTree>
    <p:extLst>
      <p:ext uri="{BB962C8B-B14F-4D97-AF65-F5344CB8AC3E}">
        <p14:creationId xmlns:p14="http://schemas.microsoft.com/office/powerpoint/2010/main" val="659706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0" name="文本框 19"/>
          <p:cNvSpPr txBox="1"/>
          <p:nvPr/>
        </p:nvSpPr>
        <p:spPr>
          <a:xfrm>
            <a:off x="554184" y="153728"/>
            <a:ext cx="11083636" cy="1169551"/>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Trường mình có hoạt động nào khác trường của Minh và Hoa?</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7" name="Cloud 6"/>
          <p:cNvSpPr/>
          <p:nvPr/>
        </p:nvSpPr>
        <p:spPr>
          <a:xfrm>
            <a:off x="4098925" y="5492750"/>
            <a:ext cx="5467350" cy="1277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Cảm xúc của em trong lễ khai giảng như thế nào?</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8472" y="1482437"/>
            <a:ext cx="9518073" cy="3865418"/>
          </a:xfrm>
        </p:spPr>
      </p:pic>
    </p:spTree>
    <p:extLst>
      <p:ext uri="{BB962C8B-B14F-4D97-AF65-F5344CB8AC3E}">
        <p14:creationId xmlns:p14="http://schemas.microsoft.com/office/powerpoint/2010/main" val="641313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7" grpId="0" bldLvl="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528" y="193964"/>
            <a:ext cx="11707090" cy="6664036"/>
          </a:xfrm>
        </p:spPr>
      </p:pic>
    </p:spTree>
    <p:extLst>
      <p:ext uri="{BB962C8B-B14F-4D97-AF65-F5344CB8AC3E}">
        <p14:creationId xmlns:p14="http://schemas.microsoft.com/office/powerpoint/2010/main" val="23391277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235526"/>
            <a:ext cx="11914909" cy="6428509"/>
          </a:xfrm>
        </p:spPr>
      </p:pic>
    </p:spTree>
    <p:extLst>
      <p:ext uri="{BB962C8B-B14F-4D97-AF65-F5344CB8AC3E}">
        <p14:creationId xmlns:p14="http://schemas.microsoft.com/office/powerpoint/2010/main" val="36350515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Administrator\Documents\Zalo Received Files\IMG_5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09" y="221672"/>
            <a:ext cx="11887200" cy="663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7089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6982"/>
            <a:ext cx="12192000" cy="6761018"/>
          </a:xfrm>
        </p:spPr>
      </p:pic>
    </p:spTree>
    <p:extLst>
      <p:ext uri="{BB962C8B-B14F-4D97-AF65-F5344CB8AC3E}">
        <p14:creationId xmlns:p14="http://schemas.microsoft.com/office/powerpoint/2010/main" val="10711255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Administrator\Documents\Zalo Received Files\IMG_522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9491" y="346364"/>
            <a:ext cx="11637817" cy="623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8885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Administrator\Documents\Zalo Received Files\IMG_54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062" y="207817"/>
            <a:ext cx="11959937" cy="651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308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Administrator\Documents\Zalo Received Files\IMG_53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1673" y="471055"/>
            <a:ext cx="11679381" cy="570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2639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Administrator\Documents\Zalo Received Files\IMG_533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3964" y="110836"/>
            <a:ext cx="11554691" cy="674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5780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376698" y="-156754"/>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153456"/>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89586" y="1527441"/>
            <a:ext cx="352299" cy="5802531"/>
          </a:xfrm>
          <a:prstGeom prst="rect">
            <a:avLst/>
          </a:prstGeom>
        </p:spPr>
      </p:pic>
      <p:sp>
        <p:nvSpPr>
          <p:cNvPr id="8" name="39"/>
          <p:cNvSpPr txBox="1"/>
          <p:nvPr/>
        </p:nvSpPr>
        <p:spPr>
          <a:xfrm flipH="1">
            <a:off x="2343150" y="2061845"/>
            <a:ext cx="7505065" cy="2159635"/>
          </a:xfrm>
          <a:prstGeom prst="rect">
            <a:avLst/>
          </a:prstGeom>
          <a:noFill/>
        </p:spPr>
        <p:txBody>
          <a:bodyPr wrap="square" lIns="68571" tIns="34285" rIns="68571"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79C245"/>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Có nhiều hoạt động trong buổi lễ khai giảng. Tùy điều kiện của từng trường mà tổ chức các hoạt động phù hợp</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Tree>
    <p:extLst>
      <p:ext uri="{BB962C8B-B14F-4D97-AF65-F5344CB8AC3E}">
        <p14:creationId xmlns:p14="http://schemas.microsoft.com/office/powerpoint/2010/main" val="3357304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gì tháng 9 mồng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sinh náo nức, tung tăng đến trường?</a:t>
            </a:r>
          </a:p>
        </p:txBody>
      </p:sp>
      <p:sp>
        <p:nvSpPr>
          <p:cNvPr id="10" name="Rectangle 9"/>
          <p:cNvSpPr/>
          <p:nvPr/>
        </p:nvSpPr>
        <p:spPr>
          <a:xfrm>
            <a:off x="250941" y="1485900"/>
            <a:ext cx="2821940" cy="94932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Ngày Tết</a:t>
            </a:r>
          </a:p>
        </p:txBody>
      </p:sp>
      <p:sp>
        <p:nvSpPr>
          <p:cNvPr id="11" name="Rectangle 10"/>
          <p:cNvSpPr/>
          <p:nvPr/>
        </p:nvSpPr>
        <p:spPr>
          <a:xfrm>
            <a:off x="8091055" y="1485900"/>
            <a:ext cx="3920836" cy="94932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Ngày khai giảng</a:t>
            </a:r>
          </a:p>
        </p:txBody>
      </p:sp>
      <p:sp>
        <p:nvSpPr>
          <p:cNvPr id="12" name="Rectangle 11"/>
          <p:cNvSpPr/>
          <p:nvPr/>
        </p:nvSpPr>
        <p:spPr>
          <a:xfrm>
            <a:off x="3948546" y="1393824"/>
            <a:ext cx="3550458" cy="113347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Ngày bế giảng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087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51EF6E6-CA26-40F5-805A-215BDE69AE0D}"/>
              </a:ext>
            </a:extLst>
          </p:cNvPr>
          <p:cNvPicPr>
            <a:picLocks noChangeAspect="1"/>
          </p:cNvPicPr>
          <p:nvPr/>
        </p:nvPicPr>
        <p:blipFill>
          <a:blip r:embed="rId2"/>
          <a:stretch>
            <a:fillRect/>
          </a:stretch>
        </p:blipFill>
        <p:spPr>
          <a:xfrm>
            <a:off x="0" y="0"/>
            <a:ext cx="12192000" cy="6857999"/>
          </a:xfrm>
          <a:prstGeom prst="rect">
            <a:avLst/>
          </a:prstGeom>
        </p:spPr>
      </p:pic>
      <p:pic>
        <p:nvPicPr>
          <p:cNvPr id="2" name="图片 1">
            <a:extLst>
              <a:ext uri="{FF2B5EF4-FFF2-40B4-BE49-F238E27FC236}">
                <a16:creationId xmlns:a16="http://schemas.microsoft.com/office/drawing/2014/main" xmlns="" id="{7A2C6673-B585-4217-B391-41BEAB015F6F}"/>
              </a:ext>
            </a:extLst>
          </p:cNvPr>
          <p:cNvPicPr>
            <a:picLocks noChangeAspect="1"/>
          </p:cNvPicPr>
          <p:nvPr/>
        </p:nvPicPr>
        <p:blipFill>
          <a:blip r:embed="rId3"/>
          <a:stretch>
            <a:fillRect/>
          </a:stretch>
        </p:blipFill>
        <p:spPr>
          <a:xfrm>
            <a:off x="493704" y="607232"/>
            <a:ext cx="11351736" cy="6127011"/>
          </a:xfrm>
          <a:prstGeom prst="rect">
            <a:avLst/>
          </a:prstGeom>
        </p:spPr>
      </p:pic>
      <p:pic>
        <p:nvPicPr>
          <p:cNvPr id="4" name="图片 3">
            <a:extLst>
              <a:ext uri="{FF2B5EF4-FFF2-40B4-BE49-F238E27FC236}">
                <a16:creationId xmlns:a16="http://schemas.microsoft.com/office/drawing/2014/main" xmlns="" id="{327351D7-3C6B-47C2-B78E-4A3827FCED2B}"/>
              </a:ext>
            </a:extLst>
          </p:cNvPr>
          <p:cNvPicPr>
            <a:picLocks noChangeAspect="1"/>
          </p:cNvPicPr>
          <p:nvPr/>
        </p:nvPicPr>
        <p:blipFill>
          <a:blip r:embed="rId4"/>
          <a:stretch>
            <a:fillRect/>
          </a:stretch>
        </p:blipFill>
        <p:spPr>
          <a:xfrm>
            <a:off x="2493495" y="5289366"/>
            <a:ext cx="7205010" cy="1444877"/>
          </a:xfrm>
          <a:prstGeom prst="rect">
            <a:avLst/>
          </a:prstGeom>
          <a:effectLst>
            <a:outerShdw blurRad="12700" dist="12700" dir="18900000" algn="bl" rotWithShape="0">
              <a:prstClr val="black">
                <a:alpha val="40000"/>
              </a:prstClr>
            </a:outerShdw>
          </a:effectLst>
        </p:spPr>
      </p:pic>
      <p:pic>
        <p:nvPicPr>
          <p:cNvPr id="11" name="图片 10">
            <a:extLst>
              <a:ext uri="{FF2B5EF4-FFF2-40B4-BE49-F238E27FC236}">
                <a16:creationId xmlns:a16="http://schemas.microsoft.com/office/drawing/2014/main" xmlns="" id="{C8BFB507-FF2C-40FA-946E-FF135857249B}"/>
              </a:ext>
            </a:extLst>
          </p:cNvPr>
          <p:cNvPicPr>
            <a:picLocks noChangeAspect="1"/>
          </p:cNvPicPr>
          <p:nvPr/>
        </p:nvPicPr>
        <p:blipFill>
          <a:blip r:embed="rId5"/>
          <a:stretch>
            <a:fillRect/>
          </a:stretch>
        </p:blipFill>
        <p:spPr>
          <a:xfrm>
            <a:off x="1287501" y="1763790"/>
            <a:ext cx="3120665" cy="3217221"/>
          </a:xfrm>
          <a:prstGeom prst="rect">
            <a:avLst/>
          </a:prstGeom>
        </p:spPr>
      </p:pic>
      <p:pic>
        <p:nvPicPr>
          <p:cNvPr id="18" name="图片 17">
            <a:extLst>
              <a:ext uri="{FF2B5EF4-FFF2-40B4-BE49-F238E27FC236}">
                <a16:creationId xmlns:a16="http://schemas.microsoft.com/office/drawing/2014/main" xmlns="" id="{834359B7-92FC-4F36-B1A6-500BD4BC2957}"/>
              </a:ext>
            </a:extLst>
          </p:cNvPr>
          <p:cNvPicPr>
            <a:picLocks noChangeAspect="1"/>
          </p:cNvPicPr>
          <p:nvPr/>
        </p:nvPicPr>
        <p:blipFill>
          <a:blip r:embed="rId5"/>
          <a:stretch>
            <a:fillRect/>
          </a:stretch>
        </p:blipFill>
        <p:spPr>
          <a:xfrm>
            <a:off x="4471916" y="2215355"/>
            <a:ext cx="3120665" cy="3217221"/>
          </a:xfrm>
          <a:prstGeom prst="rect">
            <a:avLst/>
          </a:prstGeom>
        </p:spPr>
      </p:pic>
      <p:pic>
        <p:nvPicPr>
          <p:cNvPr id="19" name="图片 18">
            <a:extLst>
              <a:ext uri="{FF2B5EF4-FFF2-40B4-BE49-F238E27FC236}">
                <a16:creationId xmlns:a16="http://schemas.microsoft.com/office/drawing/2014/main" xmlns="" id="{0F2FCCEB-AEE3-4DB5-9F61-C3181935D517}"/>
              </a:ext>
            </a:extLst>
          </p:cNvPr>
          <p:cNvPicPr>
            <a:picLocks noChangeAspect="1"/>
          </p:cNvPicPr>
          <p:nvPr/>
        </p:nvPicPr>
        <p:blipFill>
          <a:blip r:embed="rId5"/>
          <a:stretch>
            <a:fillRect/>
          </a:stretch>
        </p:blipFill>
        <p:spPr>
          <a:xfrm>
            <a:off x="7656332" y="1816134"/>
            <a:ext cx="3771957" cy="3888665"/>
          </a:xfrm>
          <a:prstGeom prst="rect">
            <a:avLst/>
          </a:prstGeom>
        </p:spPr>
      </p:pic>
      <p:sp>
        <p:nvSpPr>
          <p:cNvPr id="3" name="Rectangle 2"/>
          <p:cNvSpPr/>
          <p:nvPr/>
        </p:nvSpPr>
        <p:spPr>
          <a:xfrm>
            <a:off x="1472489" y="2173674"/>
            <a:ext cx="2935676" cy="217675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Hôm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nay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thêm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điều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5053358" y="3077973"/>
            <a:ext cx="187743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xét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giờ</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p:cNvSpPr txBox="1"/>
          <p:nvPr/>
        </p:nvSpPr>
        <p:spPr>
          <a:xfrm>
            <a:off x="8170314" y="2798652"/>
            <a:ext cx="238907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a:t>
            </a:r>
          </a:p>
        </p:txBody>
      </p:sp>
      <p:pic>
        <p:nvPicPr>
          <p:cNvPr id="8" name="Picture 7"/>
          <p:cNvPicPr>
            <a:picLocks noChangeAspect="1"/>
          </p:cNvPicPr>
          <p:nvPr/>
        </p:nvPicPr>
        <p:blipFill>
          <a:blip r:embed="rId6"/>
          <a:stretch>
            <a:fillRect/>
          </a:stretch>
        </p:blipFill>
        <p:spPr>
          <a:xfrm>
            <a:off x="1609369" y="1013914"/>
            <a:ext cx="9120406" cy="902286"/>
          </a:xfrm>
          <a:prstGeom prst="rect">
            <a:avLst/>
          </a:prstGeom>
        </p:spPr>
      </p:pic>
    </p:spTree>
    <p:extLst>
      <p:ext uri="{BB962C8B-B14F-4D97-AF65-F5344CB8AC3E}">
        <p14:creationId xmlns:p14="http://schemas.microsoft.com/office/powerpoint/2010/main" val="2234965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51EF6E6-CA26-40F5-805A-215BDE69AE0D}"/>
              </a:ext>
            </a:extLst>
          </p:cNvPr>
          <p:cNvPicPr>
            <a:picLocks noChangeAspect="1"/>
          </p:cNvPicPr>
          <p:nvPr/>
        </p:nvPicPr>
        <p:blipFill>
          <a:blip r:embed="rId2"/>
          <a:stretch>
            <a:fillRect/>
          </a:stretch>
        </p:blipFill>
        <p:spPr>
          <a:xfrm>
            <a:off x="0" y="0"/>
            <a:ext cx="12192000" cy="6857999"/>
          </a:xfrm>
          <a:prstGeom prst="rect">
            <a:avLst/>
          </a:prstGeom>
        </p:spPr>
      </p:pic>
      <p:pic>
        <p:nvPicPr>
          <p:cNvPr id="2" name="图片 1">
            <a:extLst>
              <a:ext uri="{FF2B5EF4-FFF2-40B4-BE49-F238E27FC236}">
                <a16:creationId xmlns:a16="http://schemas.microsoft.com/office/drawing/2014/main" xmlns="" id="{7A2C6673-B585-4217-B391-41BEAB015F6F}"/>
              </a:ext>
            </a:extLst>
          </p:cNvPr>
          <p:cNvPicPr>
            <a:picLocks noChangeAspect="1"/>
          </p:cNvPicPr>
          <p:nvPr/>
        </p:nvPicPr>
        <p:blipFill>
          <a:blip r:embed="rId3"/>
          <a:stretch>
            <a:fillRect/>
          </a:stretch>
        </p:blipFill>
        <p:spPr>
          <a:xfrm>
            <a:off x="493704" y="607232"/>
            <a:ext cx="11351736" cy="6127011"/>
          </a:xfrm>
          <a:prstGeom prst="rect">
            <a:avLst/>
          </a:prstGeom>
        </p:spPr>
      </p:pic>
      <p:pic>
        <p:nvPicPr>
          <p:cNvPr id="4" name="图片 3">
            <a:extLst>
              <a:ext uri="{FF2B5EF4-FFF2-40B4-BE49-F238E27FC236}">
                <a16:creationId xmlns:a16="http://schemas.microsoft.com/office/drawing/2014/main" xmlns="" id="{327351D7-3C6B-47C2-B78E-4A3827FCED2B}"/>
              </a:ext>
            </a:extLst>
          </p:cNvPr>
          <p:cNvPicPr>
            <a:picLocks noChangeAspect="1"/>
          </p:cNvPicPr>
          <p:nvPr/>
        </p:nvPicPr>
        <p:blipFill>
          <a:blip r:embed="rId4"/>
          <a:stretch>
            <a:fillRect/>
          </a:stretch>
        </p:blipFill>
        <p:spPr>
          <a:xfrm>
            <a:off x="2493495" y="5289366"/>
            <a:ext cx="7205010" cy="1444877"/>
          </a:xfrm>
          <a:prstGeom prst="rect">
            <a:avLst/>
          </a:prstGeom>
          <a:effectLst>
            <a:outerShdw blurRad="12700" dist="12700" dir="18900000" algn="bl" rotWithShape="0">
              <a:prstClr val="black">
                <a:alpha val="40000"/>
              </a:prstClr>
            </a:outerShdw>
          </a:effectLst>
        </p:spPr>
      </p:pic>
      <p:pic>
        <p:nvPicPr>
          <p:cNvPr id="8" name="图片 7">
            <a:extLst>
              <a:ext uri="{FF2B5EF4-FFF2-40B4-BE49-F238E27FC236}">
                <a16:creationId xmlns:a16="http://schemas.microsoft.com/office/drawing/2014/main" xmlns="" id="{F63C800D-4A8A-4385-B8BF-835C2C05F4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0" y="-156754"/>
            <a:ext cx="7040880" cy="6890997"/>
          </a:xfrm>
          <a:prstGeom prst="rect">
            <a:avLst/>
          </a:prstGeom>
        </p:spPr>
      </p:pic>
      <p:pic>
        <p:nvPicPr>
          <p:cNvPr id="6" name="图片 5">
            <a:extLst>
              <a:ext uri="{FF2B5EF4-FFF2-40B4-BE49-F238E27FC236}">
                <a16:creationId xmlns:a16="http://schemas.microsoft.com/office/drawing/2014/main" xmlns="" id="{1D5BA103-BCE7-44EB-806F-DCDF9C6A9C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1635" y="1441128"/>
            <a:ext cx="4809640" cy="4809640"/>
          </a:xfrm>
          <a:prstGeom prst="rect">
            <a:avLst/>
          </a:prstGeom>
          <a:effectLst>
            <a:outerShdw blurRad="63500" algn="ctr" rotWithShape="0">
              <a:prstClr val="black">
                <a:alpha val="40000"/>
              </a:prstClr>
            </a:outerShdw>
          </a:effectLst>
        </p:spPr>
      </p:pic>
      <p:pic>
        <p:nvPicPr>
          <p:cNvPr id="3" name="Picture 2"/>
          <p:cNvPicPr>
            <a:picLocks noChangeAspect="1"/>
          </p:cNvPicPr>
          <p:nvPr/>
        </p:nvPicPr>
        <p:blipFill>
          <a:blip r:embed="rId7"/>
          <a:stretch>
            <a:fillRect/>
          </a:stretch>
        </p:blipFill>
        <p:spPr>
          <a:xfrm>
            <a:off x="2898205" y="2448384"/>
            <a:ext cx="10205589" cy="999831"/>
          </a:xfrm>
          <a:prstGeom prst="rect">
            <a:avLst/>
          </a:prstGeom>
        </p:spPr>
      </p:pic>
    </p:spTree>
    <p:extLst>
      <p:ext uri="{BB962C8B-B14F-4D97-AF65-F5344CB8AC3E}">
        <p14:creationId xmlns:p14="http://schemas.microsoft.com/office/powerpoint/2010/main" val="17118036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40890" y="0"/>
            <a:ext cx="9260840" cy="1485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 đời đi với học sinh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Sách, vở, thước, bút trong mình tôi mang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cái gì?</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Viên phấn</a:t>
            </a: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cặp sách</a:t>
            </a: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cái bút</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422645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 mùa nào, các em cắp sách đến trường?</a:t>
            </a:r>
          </a:p>
        </p:txBody>
      </p:sp>
      <p:sp>
        <p:nvSpPr>
          <p:cNvPr id="10" name="Rectangle 9"/>
          <p:cNvSpPr/>
          <p:nvPr/>
        </p:nvSpPr>
        <p:spPr>
          <a:xfrm>
            <a:off x="2067560" y="1661160"/>
            <a:ext cx="2628900" cy="86423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mùa hè</a:t>
            </a:r>
          </a:p>
        </p:txBody>
      </p:sp>
      <p:sp>
        <p:nvSpPr>
          <p:cNvPr id="11" name="Rectangle 10"/>
          <p:cNvSpPr/>
          <p:nvPr/>
        </p:nvSpPr>
        <p:spPr>
          <a:xfrm>
            <a:off x="5307330" y="1611630"/>
            <a:ext cx="2640965" cy="8528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mùa thu</a:t>
            </a:r>
          </a:p>
        </p:txBody>
      </p:sp>
      <p:sp>
        <p:nvSpPr>
          <p:cNvPr id="12" name="Rectangle 11"/>
          <p:cNvSpPr/>
          <p:nvPr/>
        </p:nvSpPr>
        <p:spPr>
          <a:xfrm>
            <a:off x="8796020" y="1611630"/>
            <a:ext cx="3286760" cy="7512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3"/>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953000" y="2819400"/>
            <a:ext cx="609600" cy="60960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52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4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BD0E70A-8797-4EC0-A063-A969933EA27F}"/>
              </a:ext>
            </a:extLst>
          </p:cNvPr>
          <p:cNvSpPr txBox="1"/>
          <p:nvPr/>
        </p:nvSpPr>
        <p:spPr>
          <a:xfrm>
            <a:off x="644900" y="2437786"/>
            <a:ext cx="3520069"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vi-VN" sz="7200" dirty="0">
                <a:solidFill>
                  <a:schemeClr val="bg1"/>
                </a:solidFill>
                <a:effectLst>
                  <a:outerShdw blurRad="50800" dist="38100" algn="l" rotWithShape="0">
                    <a:prstClr val="black">
                      <a:alpha val="40000"/>
                    </a:prstClr>
                  </a:outerShdw>
                </a:effectLst>
                <a:latin typeface="+mj-lt"/>
              </a:rPr>
              <a:t>BÀI </a:t>
            </a:r>
            <a:r>
              <a:rPr lang="en-US" sz="7200" dirty="0">
                <a:solidFill>
                  <a:schemeClr val="bg1"/>
                </a:solidFill>
                <a:effectLst>
                  <a:outerShdw blurRad="50800" dist="38100" algn="l" rotWithShape="0">
                    <a:prstClr val="black">
                      <a:alpha val="40000"/>
                    </a:prstClr>
                  </a:outerShdw>
                </a:effectLst>
                <a:latin typeface="+mj-lt"/>
              </a:rPr>
              <a:t>6</a:t>
            </a:r>
            <a:endParaRPr lang="vi-VN" sz="7200" dirty="0">
              <a:solidFill>
                <a:schemeClr val="bg1"/>
              </a:solidFill>
              <a:effectLst>
                <a:outerShdw blurRad="50800" dist="38100" algn="l" rotWithShape="0">
                  <a:prstClr val="black">
                    <a:alpha val="40000"/>
                  </a:prstClr>
                </a:outerShdw>
              </a:effectLst>
              <a:latin typeface="+mj-lt"/>
            </a:endParaRPr>
          </a:p>
        </p:txBody>
      </p:sp>
      <p:sp>
        <p:nvSpPr>
          <p:cNvPr id="14" name="TextBox 13">
            <a:extLst>
              <a:ext uri="{FF2B5EF4-FFF2-40B4-BE49-F238E27FC236}">
                <a16:creationId xmlns:a16="http://schemas.microsoft.com/office/drawing/2014/main" xmlns="" id="{149D992B-8D72-4F1C-8B2E-EE9508802A73}"/>
              </a:ext>
            </a:extLst>
          </p:cNvPr>
          <p:cNvSpPr txBox="1"/>
          <p:nvPr/>
        </p:nvSpPr>
        <p:spPr>
          <a:xfrm>
            <a:off x="5194851" y="118258"/>
            <a:ext cx="7191513" cy="1384995"/>
          </a:xfrm>
          <a:prstGeom prst="rect">
            <a:avLst/>
          </a:prstGeom>
          <a:noFill/>
        </p:spPr>
        <p:txBody>
          <a:bodyPr wrap="square" rtlCol="0">
            <a:spAutoFit/>
          </a:bodyPr>
          <a:lstStyle/>
          <a:p>
            <a:pPr algn="ctr"/>
            <a:r>
              <a:rPr lang="vi-VN" sz="3600" dirty="0">
                <a:ln>
                  <a:solidFill>
                    <a:schemeClr val="accent4">
                      <a:lumMod val="40000"/>
                      <a:lumOff val="60000"/>
                    </a:schemeClr>
                  </a:solidFill>
                </a:ln>
                <a:solidFill>
                  <a:schemeClr val="bg1"/>
                </a:solidFill>
                <a:latin typeface="+mj-lt"/>
              </a:rPr>
              <a:t>CHỦ ĐỀ </a:t>
            </a:r>
            <a:r>
              <a:rPr lang="en-US" sz="3600" dirty="0">
                <a:ln>
                  <a:solidFill>
                    <a:schemeClr val="accent4">
                      <a:lumMod val="40000"/>
                      <a:lumOff val="60000"/>
                    </a:schemeClr>
                  </a:solidFill>
                </a:ln>
                <a:solidFill>
                  <a:schemeClr val="bg1"/>
                </a:solidFill>
                <a:latin typeface="+mj-lt"/>
              </a:rPr>
              <a:t>2</a:t>
            </a:r>
            <a:endParaRPr lang="vi-VN" sz="3600" dirty="0">
              <a:ln>
                <a:solidFill>
                  <a:schemeClr val="accent4">
                    <a:lumMod val="40000"/>
                    <a:lumOff val="60000"/>
                  </a:schemeClr>
                </a:solidFill>
              </a:ln>
              <a:solidFill>
                <a:schemeClr val="bg1"/>
              </a:solidFill>
              <a:latin typeface="+mj-lt"/>
            </a:endParaRPr>
          </a:p>
          <a:p>
            <a:pPr algn="ctr"/>
            <a:r>
              <a:rPr lang="en-US" sz="4800" dirty="0">
                <a:ln>
                  <a:solidFill>
                    <a:schemeClr val="accent4">
                      <a:lumMod val="40000"/>
                      <a:lumOff val="60000"/>
                    </a:schemeClr>
                  </a:solidFill>
                </a:ln>
                <a:solidFill>
                  <a:schemeClr val="bg1"/>
                </a:solidFill>
                <a:latin typeface="+mj-lt"/>
              </a:rPr>
              <a:t>TRƯỜNG HỌC</a:t>
            </a:r>
            <a:endParaRPr lang="vi-VN" sz="4800" dirty="0">
              <a:ln>
                <a:solidFill>
                  <a:schemeClr val="accent4">
                    <a:lumMod val="40000"/>
                    <a:lumOff val="60000"/>
                  </a:schemeClr>
                </a:solidFill>
              </a:ln>
              <a:solidFill>
                <a:schemeClr val="bg1"/>
              </a:solidFill>
              <a:latin typeface="+mj-lt"/>
            </a:endParaRPr>
          </a:p>
        </p:txBody>
      </p:sp>
      <p:sp>
        <p:nvSpPr>
          <p:cNvPr id="141" name="Google Shape;199;p25">
            <a:extLst>
              <a:ext uri="{FF2B5EF4-FFF2-40B4-BE49-F238E27FC236}">
                <a16:creationId xmlns:a16="http://schemas.microsoft.com/office/drawing/2014/main" xmlns="" id="{7EEA65AD-07A3-4B1C-AC72-7CB6D8F72B49}"/>
              </a:ext>
            </a:extLst>
          </p:cNvPr>
          <p:cNvSpPr/>
          <p:nvPr/>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42" name="Google Shape;201;p25">
            <a:extLst>
              <a:ext uri="{FF2B5EF4-FFF2-40B4-BE49-F238E27FC236}">
                <a16:creationId xmlns:a16="http://schemas.microsoft.com/office/drawing/2014/main" xmlns="" id="{3E9513A6-E9B9-431D-9E2A-32CAF97D0E5F}"/>
              </a:ext>
            </a:extLst>
          </p:cNvPr>
          <p:cNvGrpSpPr/>
          <p:nvPr/>
        </p:nvGrpSpPr>
        <p:grpSpPr>
          <a:xfrm rot="870046">
            <a:off x="533532" y="2161681"/>
            <a:ext cx="501149" cy="1012800"/>
            <a:chOff x="656025" y="2751350"/>
            <a:chExt cx="311375" cy="629275"/>
          </a:xfrm>
        </p:grpSpPr>
        <p:sp>
          <p:nvSpPr>
            <p:cNvPr id="143" name="Google Shape;202;p25">
              <a:extLst>
                <a:ext uri="{FF2B5EF4-FFF2-40B4-BE49-F238E27FC236}">
                  <a16:creationId xmlns:a16="http://schemas.microsoft.com/office/drawing/2014/main" xmlns="" id="{15211DCF-FECB-4BFE-96B1-B708B7728FC5}"/>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4" name="Google Shape;203;p25">
              <a:extLst>
                <a:ext uri="{FF2B5EF4-FFF2-40B4-BE49-F238E27FC236}">
                  <a16:creationId xmlns:a16="http://schemas.microsoft.com/office/drawing/2014/main" xmlns="" id="{049D2789-EF78-45A8-9B9C-9EDA8887008D}"/>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5" name="Google Shape;204;p25">
              <a:extLst>
                <a:ext uri="{FF2B5EF4-FFF2-40B4-BE49-F238E27FC236}">
                  <a16:creationId xmlns:a16="http://schemas.microsoft.com/office/drawing/2014/main" xmlns="" id="{495E7F83-A078-4BBF-8180-5C7A285946D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6" name="Google Shape;205;p25">
              <a:extLst>
                <a:ext uri="{FF2B5EF4-FFF2-40B4-BE49-F238E27FC236}">
                  <a16:creationId xmlns:a16="http://schemas.microsoft.com/office/drawing/2014/main" xmlns="" id="{0357BF07-0F24-445B-96C7-4A1B5A2498CB}"/>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7" name="Google Shape;206;p25">
              <a:extLst>
                <a:ext uri="{FF2B5EF4-FFF2-40B4-BE49-F238E27FC236}">
                  <a16:creationId xmlns:a16="http://schemas.microsoft.com/office/drawing/2014/main" xmlns="" id="{29C3CC6A-66D1-4299-9423-B782257B264C}"/>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8" name="Google Shape;207;p25">
              <a:extLst>
                <a:ext uri="{FF2B5EF4-FFF2-40B4-BE49-F238E27FC236}">
                  <a16:creationId xmlns:a16="http://schemas.microsoft.com/office/drawing/2014/main" xmlns="" id="{6987CAA2-B1C9-494B-B91B-68420345F18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9" name="Google Shape;208;p25">
              <a:extLst>
                <a:ext uri="{FF2B5EF4-FFF2-40B4-BE49-F238E27FC236}">
                  <a16:creationId xmlns:a16="http://schemas.microsoft.com/office/drawing/2014/main" xmlns="" id="{71CD5431-509F-449C-B1E4-E7F4D48126B4}"/>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0" name="Google Shape;209;p25">
              <a:extLst>
                <a:ext uri="{FF2B5EF4-FFF2-40B4-BE49-F238E27FC236}">
                  <a16:creationId xmlns:a16="http://schemas.microsoft.com/office/drawing/2014/main" xmlns="" id="{888DD9BB-12B9-481C-BBBB-C558F444838A}"/>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1" name="Google Shape;210;p25">
              <a:extLst>
                <a:ext uri="{FF2B5EF4-FFF2-40B4-BE49-F238E27FC236}">
                  <a16:creationId xmlns:a16="http://schemas.microsoft.com/office/drawing/2014/main" xmlns="" id="{9831CC01-A8AB-49DC-872F-E830D2F1D291}"/>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2" name="Google Shape;211;p25">
              <a:extLst>
                <a:ext uri="{FF2B5EF4-FFF2-40B4-BE49-F238E27FC236}">
                  <a16:creationId xmlns:a16="http://schemas.microsoft.com/office/drawing/2014/main" xmlns="" id="{33E9F605-ACBC-4297-B899-0A6235C78287}"/>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76" name="Google Shape;536;p34">
            <a:extLst>
              <a:ext uri="{FF2B5EF4-FFF2-40B4-BE49-F238E27FC236}">
                <a16:creationId xmlns:a16="http://schemas.microsoft.com/office/drawing/2014/main" xmlns="" id="{8AC655FA-2F9A-48C2-988A-6A43FEA949C1}"/>
              </a:ext>
            </a:extLst>
          </p:cNvPr>
          <p:cNvGrpSpPr/>
          <p:nvPr/>
        </p:nvGrpSpPr>
        <p:grpSpPr>
          <a:xfrm>
            <a:off x="4546863" y="2196965"/>
            <a:ext cx="1191594" cy="1544846"/>
            <a:chOff x="5685225" y="1586850"/>
            <a:chExt cx="598600" cy="724900"/>
          </a:xfrm>
        </p:grpSpPr>
        <p:sp>
          <p:nvSpPr>
            <p:cNvPr id="177" name="Google Shape;537;p34">
              <a:extLst>
                <a:ext uri="{FF2B5EF4-FFF2-40B4-BE49-F238E27FC236}">
                  <a16:creationId xmlns:a16="http://schemas.microsoft.com/office/drawing/2014/main" xmlns="" id="{05E2BE2B-8DBD-44C7-8EE3-7463EFC004D9}"/>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8" name="Google Shape;538;p34">
              <a:extLst>
                <a:ext uri="{FF2B5EF4-FFF2-40B4-BE49-F238E27FC236}">
                  <a16:creationId xmlns:a16="http://schemas.microsoft.com/office/drawing/2014/main" xmlns="" id="{37E27875-5212-47D9-B37C-7ABE06171F4B}"/>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9" name="Google Shape;539;p34">
              <a:extLst>
                <a:ext uri="{FF2B5EF4-FFF2-40B4-BE49-F238E27FC236}">
                  <a16:creationId xmlns:a16="http://schemas.microsoft.com/office/drawing/2014/main" xmlns="" id="{F7F48E71-A545-48E0-B78D-3AE798F37F6D}"/>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0" name="Google Shape;540;p34">
              <a:extLst>
                <a:ext uri="{FF2B5EF4-FFF2-40B4-BE49-F238E27FC236}">
                  <a16:creationId xmlns:a16="http://schemas.microsoft.com/office/drawing/2014/main" xmlns="" id="{9FDECF8D-BD51-47D2-880D-E7D62DDCBF6F}"/>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1" name="Google Shape;541;p34">
              <a:extLst>
                <a:ext uri="{FF2B5EF4-FFF2-40B4-BE49-F238E27FC236}">
                  <a16:creationId xmlns:a16="http://schemas.microsoft.com/office/drawing/2014/main" xmlns="" id="{1D923AF9-653E-4F06-B6A0-8C662D6D2A5D}"/>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2" name="Google Shape;542;p34">
              <a:extLst>
                <a:ext uri="{FF2B5EF4-FFF2-40B4-BE49-F238E27FC236}">
                  <a16:creationId xmlns:a16="http://schemas.microsoft.com/office/drawing/2014/main" xmlns="" id="{36B58637-1F5D-4DBF-94A1-9215128916C4}"/>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3" name="Google Shape;543;p34">
              <a:extLst>
                <a:ext uri="{FF2B5EF4-FFF2-40B4-BE49-F238E27FC236}">
                  <a16:creationId xmlns:a16="http://schemas.microsoft.com/office/drawing/2014/main" xmlns="" id="{CAAFDA24-DB5E-4090-8B1D-1C2149DEEFF0}"/>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4" name="Google Shape;544;p34">
              <a:extLst>
                <a:ext uri="{FF2B5EF4-FFF2-40B4-BE49-F238E27FC236}">
                  <a16:creationId xmlns:a16="http://schemas.microsoft.com/office/drawing/2014/main" xmlns="" id="{DB4807AC-B282-446C-8F87-C409501181AD}"/>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5" name="Google Shape;545;p34">
              <a:extLst>
                <a:ext uri="{FF2B5EF4-FFF2-40B4-BE49-F238E27FC236}">
                  <a16:creationId xmlns:a16="http://schemas.microsoft.com/office/drawing/2014/main" xmlns="" id="{153B099C-8C86-419C-9505-CCC4443722C8}"/>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6" name="Google Shape;546;p34">
              <a:extLst>
                <a:ext uri="{FF2B5EF4-FFF2-40B4-BE49-F238E27FC236}">
                  <a16:creationId xmlns:a16="http://schemas.microsoft.com/office/drawing/2014/main" xmlns="" id="{CB60B173-A6A9-4AC0-A989-DD617E27C7D2}"/>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7" name="Google Shape;547;p34">
              <a:extLst>
                <a:ext uri="{FF2B5EF4-FFF2-40B4-BE49-F238E27FC236}">
                  <a16:creationId xmlns:a16="http://schemas.microsoft.com/office/drawing/2014/main" xmlns="" id="{AD421F90-12B5-43C1-BB5F-23CD4724BE5F}"/>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8" name="Google Shape;548;p34">
              <a:extLst>
                <a:ext uri="{FF2B5EF4-FFF2-40B4-BE49-F238E27FC236}">
                  <a16:creationId xmlns:a16="http://schemas.microsoft.com/office/drawing/2014/main" xmlns="" id="{F766F200-DA1F-4736-AE8E-4CF9224705AE}"/>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9" name="Google Shape;549;p34">
              <a:extLst>
                <a:ext uri="{FF2B5EF4-FFF2-40B4-BE49-F238E27FC236}">
                  <a16:creationId xmlns:a16="http://schemas.microsoft.com/office/drawing/2014/main" xmlns="" id="{D7FB693F-2B2E-4E10-8EF8-B91FC43AC483}"/>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0" name="Google Shape;550;p34">
              <a:extLst>
                <a:ext uri="{FF2B5EF4-FFF2-40B4-BE49-F238E27FC236}">
                  <a16:creationId xmlns:a16="http://schemas.microsoft.com/office/drawing/2014/main" xmlns="" id="{0AE39276-9A57-4092-B936-13E9674901BB}"/>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1" name="Google Shape;551;p34">
              <a:extLst>
                <a:ext uri="{FF2B5EF4-FFF2-40B4-BE49-F238E27FC236}">
                  <a16:creationId xmlns:a16="http://schemas.microsoft.com/office/drawing/2014/main" xmlns="" id="{0309AA5E-3B58-4E50-BEEE-E394BBF85868}"/>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2" name="Google Shape;552;p34">
              <a:extLst>
                <a:ext uri="{FF2B5EF4-FFF2-40B4-BE49-F238E27FC236}">
                  <a16:creationId xmlns:a16="http://schemas.microsoft.com/office/drawing/2014/main" xmlns="" id="{72C3FF59-6C67-419D-B1F9-57795AC32BC8}"/>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3" name="Google Shape;553;p34">
              <a:extLst>
                <a:ext uri="{FF2B5EF4-FFF2-40B4-BE49-F238E27FC236}">
                  <a16:creationId xmlns:a16="http://schemas.microsoft.com/office/drawing/2014/main" xmlns="" id="{6194DF72-6EBD-4635-B3A0-EE55C7C34310}"/>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4" name="Google Shape;554;p34">
              <a:extLst>
                <a:ext uri="{FF2B5EF4-FFF2-40B4-BE49-F238E27FC236}">
                  <a16:creationId xmlns:a16="http://schemas.microsoft.com/office/drawing/2014/main" xmlns="" id="{FFE18C06-CAC4-4DF2-A18B-FA988052C160}"/>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5" name="Google Shape;555;p34">
              <a:extLst>
                <a:ext uri="{FF2B5EF4-FFF2-40B4-BE49-F238E27FC236}">
                  <a16:creationId xmlns:a16="http://schemas.microsoft.com/office/drawing/2014/main" xmlns="" id="{C3ADC966-7815-4107-BDA8-ABC4ABE5EE85}"/>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6" name="Google Shape;556;p34">
              <a:extLst>
                <a:ext uri="{FF2B5EF4-FFF2-40B4-BE49-F238E27FC236}">
                  <a16:creationId xmlns:a16="http://schemas.microsoft.com/office/drawing/2014/main" xmlns="" id="{C88F1B55-155B-489B-A066-D9D80671A467}"/>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7" name="Google Shape;557;p34">
              <a:extLst>
                <a:ext uri="{FF2B5EF4-FFF2-40B4-BE49-F238E27FC236}">
                  <a16:creationId xmlns:a16="http://schemas.microsoft.com/office/drawing/2014/main" xmlns="" id="{2FEAF762-CF6E-4337-90CA-7A65DEC2DBCA}"/>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8" name="Google Shape;558;p34">
              <a:extLst>
                <a:ext uri="{FF2B5EF4-FFF2-40B4-BE49-F238E27FC236}">
                  <a16:creationId xmlns:a16="http://schemas.microsoft.com/office/drawing/2014/main" xmlns="" id="{742DA12E-CB56-41EB-AE34-1D6C5EEC6FEB}"/>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9" name="Google Shape;559;p34">
              <a:extLst>
                <a:ext uri="{FF2B5EF4-FFF2-40B4-BE49-F238E27FC236}">
                  <a16:creationId xmlns:a16="http://schemas.microsoft.com/office/drawing/2014/main" xmlns="" id="{DDC24585-CD9B-4BA1-8242-56A5AF1B78A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0" name="Google Shape;560;p34">
              <a:extLst>
                <a:ext uri="{FF2B5EF4-FFF2-40B4-BE49-F238E27FC236}">
                  <a16:creationId xmlns:a16="http://schemas.microsoft.com/office/drawing/2014/main" xmlns="" id="{B1D46610-B295-4831-8B0C-468FE5DD515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1" name="Google Shape;561;p34">
              <a:extLst>
                <a:ext uri="{FF2B5EF4-FFF2-40B4-BE49-F238E27FC236}">
                  <a16:creationId xmlns:a16="http://schemas.microsoft.com/office/drawing/2014/main" xmlns="" id="{99C46B81-80EE-4036-91CF-B851FAC0B18E}"/>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2" name="Google Shape;562;p34">
              <a:extLst>
                <a:ext uri="{FF2B5EF4-FFF2-40B4-BE49-F238E27FC236}">
                  <a16:creationId xmlns:a16="http://schemas.microsoft.com/office/drawing/2014/main" xmlns="" id="{26263F99-DB19-4F9C-951B-8DD136CDE6CC}"/>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3" name="Google Shape;563;p34">
              <a:extLst>
                <a:ext uri="{FF2B5EF4-FFF2-40B4-BE49-F238E27FC236}">
                  <a16:creationId xmlns:a16="http://schemas.microsoft.com/office/drawing/2014/main" xmlns="" id="{E0D11FC6-812A-46AC-9864-723AE0DD0F42}"/>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29" name="Google Shape;221;p25">
            <a:extLst>
              <a:ext uri="{FF2B5EF4-FFF2-40B4-BE49-F238E27FC236}">
                <a16:creationId xmlns:a16="http://schemas.microsoft.com/office/drawing/2014/main" xmlns="" id="{6F26832C-8E15-4340-AE8B-09CE323C9AFC}"/>
              </a:ext>
            </a:extLst>
          </p:cNvPr>
          <p:cNvGrpSpPr/>
          <p:nvPr/>
        </p:nvGrpSpPr>
        <p:grpSpPr>
          <a:xfrm>
            <a:off x="1813528" y="531384"/>
            <a:ext cx="2219111" cy="1592274"/>
            <a:chOff x="4582100" y="3095150"/>
            <a:chExt cx="581650" cy="417350"/>
          </a:xfrm>
        </p:grpSpPr>
        <p:sp>
          <p:nvSpPr>
            <p:cNvPr id="230" name="Google Shape;222;p25">
              <a:extLst>
                <a:ext uri="{FF2B5EF4-FFF2-40B4-BE49-F238E27FC236}">
                  <a16:creationId xmlns:a16="http://schemas.microsoft.com/office/drawing/2014/main" xmlns="" id="{F8E72442-1019-47E1-B007-F43BD1D88C98}"/>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1" name="Google Shape;223;p25">
              <a:extLst>
                <a:ext uri="{FF2B5EF4-FFF2-40B4-BE49-F238E27FC236}">
                  <a16:creationId xmlns:a16="http://schemas.microsoft.com/office/drawing/2014/main" xmlns="" id="{DC89489B-888A-4A1E-AE74-A31808774B40}"/>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2" name="Google Shape;224;p25">
              <a:extLst>
                <a:ext uri="{FF2B5EF4-FFF2-40B4-BE49-F238E27FC236}">
                  <a16:creationId xmlns:a16="http://schemas.microsoft.com/office/drawing/2014/main" xmlns="" id="{FAA72BE8-9203-498B-84AF-9C23AC5140AF}"/>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3" name="Google Shape;225;p25">
              <a:extLst>
                <a:ext uri="{FF2B5EF4-FFF2-40B4-BE49-F238E27FC236}">
                  <a16:creationId xmlns:a16="http://schemas.microsoft.com/office/drawing/2014/main" xmlns="" id="{5EA2370E-1ED8-4FDD-AEBD-D41F02DE2FB7}"/>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4" name="Google Shape;226;p25">
              <a:extLst>
                <a:ext uri="{FF2B5EF4-FFF2-40B4-BE49-F238E27FC236}">
                  <a16:creationId xmlns:a16="http://schemas.microsoft.com/office/drawing/2014/main" xmlns="" id="{5F4BA2C7-630D-434A-8FEC-2EA9DB6E25A8}"/>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5" name="Google Shape;227;p25">
              <a:extLst>
                <a:ext uri="{FF2B5EF4-FFF2-40B4-BE49-F238E27FC236}">
                  <a16:creationId xmlns:a16="http://schemas.microsoft.com/office/drawing/2014/main" xmlns="" id="{168321D1-15A6-4008-8AF1-55D258778136}"/>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6" name="Google Shape;228;p25">
              <a:extLst>
                <a:ext uri="{FF2B5EF4-FFF2-40B4-BE49-F238E27FC236}">
                  <a16:creationId xmlns:a16="http://schemas.microsoft.com/office/drawing/2014/main" xmlns="" id="{62E13F90-1E9B-4AA9-A3E2-3CE1CA9EA4BB}"/>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7" name="Google Shape;229;p25">
              <a:extLst>
                <a:ext uri="{FF2B5EF4-FFF2-40B4-BE49-F238E27FC236}">
                  <a16:creationId xmlns:a16="http://schemas.microsoft.com/office/drawing/2014/main" xmlns="" id="{E35C068D-89EF-4034-A078-C022458637E6}"/>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8" name="Google Shape;230;p25">
              <a:extLst>
                <a:ext uri="{FF2B5EF4-FFF2-40B4-BE49-F238E27FC236}">
                  <a16:creationId xmlns:a16="http://schemas.microsoft.com/office/drawing/2014/main" xmlns="" id="{D0D6F78E-9EDE-4084-AFE6-126919421B7E}"/>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9" name="Google Shape;231;p25">
              <a:extLst>
                <a:ext uri="{FF2B5EF4-FFF2-40B4-BE49-F238E27FC236}">
                  <a16:creationId xmlns:a16="http://schemas.microsoft.com/office/drawing/2014/main" xmlns="" id="{8CF303AE-6A95-494E-AAF3-6F31E98CB83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0" name="Google Shape;232;p25">
              <a:extLst>
                <a:ext uri="{FF2B5EF4-FFF2-40B4-BE49-F238E27FC236}">
                  <a16:creationId xmlns:a16="http://schemas.microsoft.com/office/drawing/2014/main" xmlns="" id="{645CBB46-B0DD-4029-B970-B02DFE230F55}"/>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1" name="Google Shape;233;p25">
              <a:extLst>
                <a:ext uri="{FF2B5EF4-FFF2-40B4-BE49-F238E27FC236}">
                  <a16:creationId xmlns:a16="http://schemas.microsoft.com/office/drawing/2014/main" xmlns="" id="{53116F04-8D06-49D2-A9A7-498F4AFBAE52}"/>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2" name="Google Shape;234;p25">
              <a:extLst>
                <a:ext uri="{FF2B5EF4-FFF2-40B4-BE49-F238E27FC236}">
                  <a16:creationId xmlns:a16="http://schemas.microsoft.com/office/drawing/2014/main" xmlns="" id="{54076A15-EA51-42D2-8F6B-A284F2BE54C6}"/>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3" name="Google Shape;235;p25">
              <a:extLst>
                <a:ext uri="{FF2B5EF4-FFF2-40B4-BE49-F238E27FC236}">
                  <a16:creationId xmlns:a16="http://schemas.microsoft.com/office/drawing/2014/main" xmlns="" id="{49804723-9913-4186-ABFA-6B7D5EAE8B17}"/>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4" name="Google Shape;236;p25">
              <a:extLst>
                <a:ext uri="{FF2B5EF4-FFF2-40B4-BE49-F238E27FC236}">
                  <a16:creationId xmlns:a16="http://schemas.microsoft.com/office/drawing/2014/main" xmlns="" id="{9951AACC-2F6B-46D9-9F12-0967B4C4E19F}"/>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5" name="Google Shape;237;p25">
              <a:extLst>
                <a:ext uri="{FF2B5EF4-FFF2-40B4-BE49-F238E27FC236}">
                  <a16:creationId xmlns:a16="http://schemas.microsoft.com/office/drawing/2014/main" xmlns="" id="{EEEEAFDB-E14C-40E7-9D09-DE5111D14EBA}"/>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6" name="Google Shape;238;p25">
              <a:extLst>
                <a:ext uri="{FF2B5EF4-FFF2-40B4-BE49-F238E27FC236}">
                  <a16:creationId xmlns:a16="http://schemas.microsoft.com/office/drawing/2014/main" xmlns="" id="{EEAD6506-D649-4810-8297-E31CF3B343E8}"/>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7" name="Google Shape;239;p25">
              <a:extLst>
                <a:ext uri="{FF2B5EF4-FFF2-40B4-BE49-F238E27FC236}">
                  <a16:creationId xmlns:a16="http://schemas.microsoft.com/office/drawing/2014/main" xmlns="" id="{3F8DC857-F0B3-4CB6-B03D-5FD339576070}"/>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8" name="Google Shape;240;p25">
              <a:extLst>
                <a:ext uri="{FF2B5EF4-FFF2-40B4-BE49-F238E27FC236}">
                  <a16:creationId xmlns:a16="http://schemas.microsoft.com/office/drawing/2014/main" xmlns="" id="{6CC23D72-63E2-47F3-BA9B-B5D9C5BB516A}"/>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9" name="Google Shape;241;p25">
              <a:extLst>
                <a:ext uri="{FF2B5EF4-FFF2-40B4-BE49-F238E27FC236}">
                  <a16:creationId xmlns:a16="http://schemas.microsoft.com/office/drawing/2014/main" xmlns="" id="{2D678FA0-3273-4B30-869A-A45D6F72A9D6}"/>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0" name="Google Shape;242;p25">
              <a:extLst>
                <a:ext uri="{FF2B5EF4-FFF2-40B4-BE49-F238E27FC236}">
                  <a16:creationId xmlns:a16="http://schemas.microsoft.com/office/drawing/2014/main" xmlns="" id="{0A9315E1-81D3-412D-B6F4-C6C1B3367E56}"/>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1" name="Google Shape;243;p25">
              <a:extLst>
                <a:ext uri="{FF2B5EF4-FFF2-40B4-BE49-F238E27FC236}">
                  <a16:creationId xmlns:a16="http://schemas.microsoft.com/office/drawing/2014/main" xmlns="" id="{0A0E1DF6-7E3F-45EA-BFE9-7B7F556F767E}"/>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2" name="Google Shape;244;p25">
              <a:extLst>
                <a:ext uri="{FF2B5EF4-FFF2-40B4-BE49-F238E27FC236}">
                  <a16:creationId xmlns:a16="http://schemas.microsoft.com/office/drawing/2014/main" xmlns="" id="{B8C3C8DE-569C-4BEE-AD24-9FB3BCFAABA3}"/>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3" name="Google Shape;245;p25">
              <a:extLst>
                <a:ext uri="{FF2B5EF4-FFF2-40B4-BE49-F238E27FC236}">
                  <a16:creationId xmlns:a16="http://schemas.microsoft.com/office/drawing/2014/main" xmlns="" id="{DDEAB8E0-157C-47DB-8975-9BC50FCFD651}"/>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68" name="Google Shape;343;p28">
            <a:extLst>
              <a:ext uri="{FF2B5EF4-FFF2-40B4-BE49-F238E27FC236}">
                <a16:creationId xmlns:a16="http://schemas.microsoft.com/office/drawing/2014/main" xmlns="" id="{55E235F5-60E0-4955-BD27-455E2DA4DEEA}"/>
              </a:ext>
            </a:extLst>
          </p:cNvPr>
          <p:cNvGrpSpPr/>
          <p:nvPr/>
        </p:nvGrpSpPr>
        <p:grpSpPr>
          <a:xfrm>
            <a:off x="3654818" y="222074"/>
            <a:ext cx="790837" cy="1083272"/>
            <a:chOff x="1731150" y="1748550"/>
            <a:chExt cx="228625" cy="313175"/>
          </a:xfrm>
        </p:grpSpPr>
        <p:sp>
          <p:nvSpPr>
            <p:cNvPr id="169" name="Google Shape;344;p28">
              <a:extLst>
                <a:ext uri="{FF2B5EF4-FFF2-40B4-BE49-F238E27FC236}">
                  <a16:creationId xmlns:a16="http://schemas.microsoft.com/office/drawing/2014/main" xmlns="" id="{83BEFCDB-8895-4CCE-8855-A4A51D0A0F60}"/>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0" name="Google Shape;345;p28">
              <a:extLst>
                <a:ext uri="{FF2B5EF4-FFF2-40B4-BE49-F238E27FC236}">
                  <a16:creationId xmlns:a16="http://schemas.microsoft.com/office/drawing/2014/main" xmlns="" id="{9272C0A2-DEB5-4DD6-92A7-B8FD0E1DDE99}"/>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1" name="Google Shape;346;p28">
              <a:extLst>
                <a:ext uri="{FF2B5EF4-FFF2-40B4-BE49-F238E27FC236}">
                  <a16:creationId xmlns:a16="http://schemas.microsoft.com/office/drawing/2014/main" xmlns="" id="{CEEA817C-9454-4A44-BD87-F9881FF0FE57}"/>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72" name="Google Shape;347;p28">
              <a:extLst>
                <a:ext uri="{FF2B5EF4-FFF2-40B4-BE49-F238E27FC236}">
                  <a16:creationId xmlns:a16="http://schemas.microsoft.com/office/drawing/2014/main" xmlns="" id="{D4EB8EC6-AADC-4B9A-A4CA-F4FF872D9191}"/>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3" name="Google Shape;348;p28">
              <a:extLst>
                <a:ext uri="{FF2B5EF4-FFF2-40B4-BE49-F238E27FC236}">
                  <a16:creationId xmlns:a16="http://schemas.microsoft.com/office/drawing/2014/main" xmlns="" id="{4BD56BFC-EB68-42C9-AD0D-7E439C48EEB2}"/>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4" name="Google Shape;349;p28">
              <a:extLst>
                <a:ext uri="{FF2B5EF4-FFF2-40B4-BE49-F238E27FC236}">
                  <a16:creationId xmlns:a16="http://schemas.microsoft.com/office/drawing/2014/main" xmlns="" id="{70E71C29-C323-4C70-8409-9ACB3453C533}"/>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5" name="Google Shape;350;p28">
              <a:extLst>
                <a:ext uri="{FF2B5EF4-FFF2-40B4-BE49-F238E27FC236}">
                  <a16:creationId xmlns:a16="http://schemas.microsoft.com/office/drawing/2014/main" xmlns="" id="{CE67F3C6-AFF5-4679-B4C7-D84930B2C742}"/>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7" name="TextBox 6">
            <a:extLst>
              <a:ext uri="{FF2B5EF4-FFF2-40B4-BE49-F238E27FC236}">
                <a16:creationId xmlns:a16="http://schemas.microsoft.com/office/drawing/2014/main" xmlns="" id="{C99738E0-B68F-4582-998E-0E46AE3F974C}"/>
              </a:ext>
            </a:extLst>
          </p:cNvPr>
          <p:cNvSpPr txBox="1"/>
          <p:nvPr/>
        </p:nvSpPr>
        <p:spPr>
          <a:xfrm>
            <a:off x="-565202" y="4278264"/>
            <a:ext cx="7555909" cy="2585323"/>
          </a:xfrm>
          <a:prstGeom prst="rect">
            <a:avLst/>
          </a:prstGeom>
          <a:noFill/>
        </p:spPr>
        <p:txBody>
          <a:bodyPr wrap="square" rtlCol="0">
            <a:spAutoFit/>
          </a:bodyPr>
          <a:lstStyle/>
          <a:p>
            <a:pPr algn="ctr"/>
            <a:r>
              <a:rPr lang="en-US" sz="5400" dirty="0">
                <a:solidFill>
                  <a:schemeClr val="accent5">
                    <a:lumMod val="75000"/>
                  </a:schemeClr>
                </a:solidFill>
                <a:latin typeface="+mj-lt"/>
              </a:rPr>
              <a:t>CHÀO ĐÓN </a:t>
            </a:r>
          </a:p>
          <a:p>
            <a:pPr algn="ctr"/>
            <a:r>
              <a:rPr lang="en-US" sz="5400" dirty="0">
                <a:solidFill>
                  <a:schemeClr val="accent5">
                    <a:lumMod val="75000"/>
                  </a:schemeClr>
                </a:solidFill>
                <a:latin typeface="+mj-lt"/>
              </a:rPr>
              <a:t>NGÀY </a:t>
            </a:r>
            <a:r>
              <a:rPr lang="en-US" sz="5400">
                <a:solidFill>
                  <a:schemeClr val="accent5">
                    <a:lumMod val="75000"/>
                  </a:schemeClr>
                </a:solidFill>
                <a:latin typeface="+mj-lt"/>
              </a:rPr>
              <a:t>KHAI </a:t>
            </a:r>
            <a:r>
              <a:rPr lang="en-US" sz="5400" smtClean="0">
                <a:solidFill>
                  <a:schemeClr val="accent5">
                    <a:lumMod val="75000"/>
                  </a:schemeClr>
                </a:solidFill>
                <a:latin typeface="+mj-lt"/>
              </a:rPr>
              <a:t>TRƯỜNG</a:t>
            </a:r>
          </a:p>
          <a:p>
            <a:pPr algn="ctr"/>
            <a:r>
              <a:rPr lang="en-US" sz="5400" smtClean="0">
                <a:solidFill>
                  <a:schemeClr val="accent5">
                    <a:lumMod val="75000"/>
                  </a:schemeClr>
                </a:solidFill>
                <a:latin typeface="+mj-lt"/>
              </a:rPr>
              <a:t>(tiết 1)</a:t>
            </a:r>
            <a:endParaRPr lang="vi-VN" sz="5400" dirty="0">
              <a:solidFill>
                <a:schemeClr val="accent5">
                  <a:lumMod val="75000"/>
                </a:schemeClr>
              </a:solidFill>
              <a:latin typeface="+mj-lt"/>
            </a:endParaRPr>
          </a:p>
        </p:txBody>
      </p:sp>
      <p:sp>
        <p:nvSpPr>
          <p:cNvPr id="9" name="Freeform 8">
            <a:extLst>
              <a:ext uri="{FF2B5EF4-FFF2-40B4-BE49-F238E27FC236}">
                <a16:creationId xmlns:a16="http://schemas.microsoft.com/office/drawing/2014/main" xmlns="" id="{BF91B2EE-5498-4943-A8D5-0B4E6F44BD67}"/>
              </a:ext>
            </a:extLst>
          </p:cNvPr>
          <p:cNvSpPr/>
          <p:nvPr/>
        </p:nvSpPr>
        <p:spPr>
          <a:xfrm>
            <a:off x="7930271" y="3667015"/>
            <a:ext cx="2845102" cy="2059892"/>
          </a:xfrm>
          <a:custGeom>
            <a:avLst/>
            <a:gdLst>
              <a:gd name="connsiteX0" fmla="*/ 2221647 w 2845231"/>
              <a:gd name="connsiteY0" fmla="*/ 17576 h 2076491"/>
              <a:gd name="connsiteX1" fmla="*/ 2148911 w 2845231"/>
              <a:gd name="connsiteY1" fmla="*/ 370867 h 2076491"/>
              <a:gd name="connsiteX2" fmla="*/ 1764447 w 2845231"/>
              <a:gd name="connsiteY2" fmla="*/ 880021 h 2076491"/>
              <a:gd name="connsiteX3" fmla="*/ 1120211 w 2845231"/>
              <a:gd name="connsiteY3" fmla="*/ 952758 h 2076491"/>
              <a:gd name="connsiteX4" fmla="*/ 8384 w 2845231"/>
              <a:gd name="connsiteY4" fmla="*/ 1472303 h 2076491"/>
              <a:gd name="connsiteX5" fmla="*/ 652620 w 2845231"/>
              <a:gd name="connsiteY5" fmla="*/ 2074976 h 2076491"/>
              <a:gd name="connsiteX6" fmla="*/ 1431938 w 2845231"/>
              <a:gd name="connsiteY6" fmla="*/ 1638558 h 2076491"/>
              <a:gd name="connsiteX7" fmla="*/ 1961874 w 2845231"/>
              <a:gd name="connsiteY7" fmla="*/ 1451521 h 2076491"/>
              <a:gd name="connsiteX8" fmla="*/ 2419074 w 2845231"/>
              <a:gd name="connsiteY8" fmla="*/ 931976 h 2076491"/>
              <a:gd name="connsiteX9" fmla="*/ 2564547 w 2845231"/>
              <a:gd name="connsiteY9" fmla="*/ 578685 h 2076491"/>
              <a:gd name="connsiteX10" fmla="*/ 2845102 w 2845231"/>
              <a:gd name="connsiteY10" fmla="*/ 38358 h 2076491"/>
              <a:gd name="connsiteX11" fmla="*/ 2595720 w 2845231"/>
              <a:gd name="connsiteY11" fmla="*/ 48749 h 2076491"/>
              <a:gd name="connsiteX12" fmla="*/ 2221647 w 2845231"/>
              <a:gd name="connsiteY12" fmla="*/ 17576 h 2076491"/>
              <a:gd name="connsiteX0" fmla="*/ 2221647 w 2845216"/>
              <a:gd name="connsiteY0" fmla="*/ 22641 h 2081556"/>
              <a:gd name="connsiteX1" fmla="*/ 2148911 w 2845216"/>
              <a:gd name="connsiteY1" fmla="*/ 375932 h 2081556"/>
              <a:gd name="connsiteX2" fmla="*/ 1764447 w 2845216"/>
              <a:gd name="connsiteY2" fmla="*/ 885086 h 2081556"/>
              <a:gd name="connsiteX3" fmla="*/ 1120211 w 2845216"/>
              <a:gd name="connsiteY3" fmla="*/ 957823 h 2081556"/>
              <a:gd name="connsiteX4" fmla="*/ 8384 w 2845216"/>
              <a:gd name="connsiteY4" fmla="*/ 1477368 h 2081556"/>
              <a:gd name="connsiteX5" fmla="*/ 652620 w 2845216"/>
              <a:gd name="connsiteY5" fmla="*/ 2080041 h 2081556"/>
              <a:gd name="connsiteX6" fmla="*/ 1431938 w 2845216"/>
              <a:gd name="connsiteY6" fmla="*/ 1643623 h 2081556"/>
              <a:gd name="connsiteX7" fmla="*/ 1961874 w 2845216"/>
              <a:gd name="connsiteY7" fmla="*/ 1456586 h 2081556"/>
              <a:gd name="connsiteX8" fmla="*/ 2419074 w 2845216"/>
              <a:gd name="connsiteY8" fmla="*/ 937041 h 2081556"/>
              <a:gd name="connsiteX9" fmla="*/ 2564547 w 2845216"/>
              <a:gd name="connsiteY9" fmla="*/ 583750 h 2081556"/>
              <a:gd name="connsiteX10" fmla="*/ 2845102 w 2845216"/>
              <a:gd name="connsiteY10" fmla="*/ 43423 h 2081556"/>
              <a:gd name="connsiteX11" fmla="*/ 2574938 w 2845216"/>
              <a:gd name="connsiteY11" fmla="*/ 33032 h 2081556"/>
              <a:gd name="connsiteX12" fmla="*/ 2221647 w 2845216"/>
              <a:gd name="connsiteY12" fmla="*/ 22641 h 2081556"/>
              <a:gd name="connsiteX0" fmla="*/ 2221647 w 2845216"/>
              <a:gd name="connsiteY0" fmla="*/ 21798 h 2080713"/>
              <a:gd name="connsiteX1" fmla="*/ 2148911 w 2845216"/>
              <a:gd name="connsiteY1" fmla="*/ 375089 h 2080713"/>
              <a:gd name="connsiteX2" fmla="*/ 1764447 w 2845216"/>
              <a:gd name="connsiteY2" fmla="*/ 884243 h 2080713"/>
              <a:gd name="connsiteX3" fmla="*/ 1120211 w 2845216"/>
              <a:gd name="connsiteY3" fmla="*/ 956980 h 2080713"/>
              <a:gd name="connsiteX4" fmla="*/ 8384 w 2845216"/>
              <a:gd name="connsiteY4" fmla="*/ 1476525 h 2080713"/>
              <a:gd name="connsiteX5" fmla="*/ 652620 w 2845216"/>
              <a:gd name="connsiteY5" fmla="*/ 2079198 h 2080713"/>
              <a:gd name="connsiteX6" fmla="*/ 1431938 w 2845216"/>
              <a:gd name="connsiteY6" fmla="*/ 1642780 h 2080713"/>
              <a:gd name="connsiteX7" fmla="*/ 1961874 w 2845216"/>
              <a:gd name="connsiteY7" fmla="*/ 1455743 h 2080713"/>
              <a:gd name="connsiteX8" fmla="*/ 2419074 w 2845216"/>
              <a:gd name="connsiteY8" fmla="*/ 936198 h 2080713"/>
              <a:gd name="connsiteX9" fmla="*/ 2564547 w 2845216"/>
              <a:gd name="connsiteY9" fmla="*/ 582907 h 2080713"/>
              <a:gd name="connsiteX10" fmla="*/ 2845102 w 2845216"/>
              <a:gd name="connsiteY10" fmla="*/ 42580 h 2080713"/>
              <a:gd name="connsiteX11" fmla="*/ 2574938 w 2845216"/>
              <a:gd name="connsiteY11" fmla="*/ 32189 h 2080713"/>
              <a:gd name="connsiteX12" fmla="*/ 2221647 w 2845216"/>
              <a:gd name="connsiteY12" fmla="*/ 21798 h 2080713"/>
              <a:gd name="connsiteX0" fmla="*/ 2221647 w 2845102"/>
              <a:gd name="connsiteY0" fmla="*/ 977 h 2059892"/>
              <a:gd name="connsiteX1" fmla="*/ 2148911 w 2845102"/>
              <a:gd name="connsiteY1" fmla="*/ 354268 h 2059892"/>
              <a:gd name="connsiteX2" fmla="*/ 1764447 w 2845102"/>
              <a:gd name="connsiteY2" fmla="*/ 863422 h 2059892"/>
              <a:gd name="connsiteX3" fmla="*/ 1120211 w 2845102"/>
              <a:gd name="connsiteY3" fmla="*/ 936159 h 2059892"/>
              <a:gd name="connsiteX4" fmla="*/ 8384 w 2845102"/>
              <a:gd name="connsiteY4" fmla="*/ 1455704 h 2059892"/>
              <a:gd name="connsiteX5" fmla="*/ 652620 w 2845102"/>
              <a:gd name="connsiteY5" fmla="*/ 2058377 h 2059892"/>
              <a:gd name="connsiteX6" fmla="*/ 1431938 w 2845102"/>
              <a:gd name="connsiteY6" fmla="*/ 1621959 h 2059892"/>
              <a:gd name="connsiteX7" fmla="*/ 1961874 w 2845102"/>
              <a:gd name="connsiteY7" fmla="*/ 1434922 h 2059892"/>
              <a:gd name="connsiteX8" fmla="*/ 2419074 w 2845102"/>
              <a:gd name="connsiteY8" fmla="*/ 915377 h 2059892"/>
              <a:gd name="connsiteX9" fmla="*/ 2564547 w 2845102"/>
              <a:gd name="connsiteY9" fmla="*/ 562086 h 2059892"/>
              <a:gd name="connsiteX10" fmla="*/ 2845102 w 2845102"/>
              <a:gd name="connsiteY10" fmla="*/ 21759 h 2059892"/>
              <a:gd name="connsiteX11" fmla="*/ 2574938 w 2845102"/>
              <a:gd name="connsiteY11" fmla="*/ 11368 h 2059892"/>
              <a:gd name="connsiteX12" fmla="*/ 2221647 w 2845102"/>
              <a:gd name="connsiteY12" fmla="*/ 977 h 205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5102" h="2059892">
                <a:moveTo>
                  <a:pt x="2221647" y="977"/>
                </a:moveTo>
                <a:cubicBezTo>
                  <a:pt x="2181814" y="6172"/>
                  <a:pt x="2225111" y="210527"/>
                  <a:pt x="2148911" y="354268"/>
                </a:cubicBezTo>
                <a:cubicBezTo>
                  <a:pt x="2072711" y="498009"/>
                  <a:pt x="1935897" y="766440"/>
                  <a:pt x="1764447" y="863422"/>
                </a:cubicBezTo>
                <a:cubicBezTo>
                  <a:pt x="1592997" y="960404"/>
                  <a:pt x="1412888" y="837445"/>
                  <a:pt x="1120211" y="936159"/>
                </a:cubicBezTo>
                <a:cubicBezTo>
                  <a:pt x="827534" y="1034873"/>
                  <a:pt x="86316" y="1268668"/>
                  <a:pt x="8384" y="1455704"/>
                </a:cubicBezTo>
                <a:cubicBezTo>
                  <a:pt x="-69548" y="1642740"/>
                  <a:pt x="415361" y="2030668"/>
                  <a:pt x="652620" y="2058377"/>
                </a:cubicBezTo>
                <a:cubicBezTo>
                  <a:pt x="889879" y="2086086"/>
                  <a:pt x="1213729" y="1725868"/>
                  <a:pt x="1431938" y="1621959"/>
                </a:cubicBezTo>
                <a:cubicBezTo>
                  <a:pt x="1650147" y="1518050"/>
                  <a:pt x="1797351" y="1552686"/>
                  <a:pt x="1961874" y="1434922"/>
                </a:cubicBezTo>
                <a:cubicBezTo>
                  <a:pt x="2126397" y="1317158"/>
                  <a:pt x="2318629" y="1060850"/>
                  <a:pt x="2419074" y="915377"/>
                </a:cubicBezTo>
                <a:cubicBezTo>
                  <a:pt x="2519519" y="769904"/>
                  <a:pt x="2493542" y="711022"/>
                  <a:pt x="2564547" y="562086"/>
                </a:cubicBezTo>
                <a:cubicBezTo>
                  <a:pt x="2635552" y="413150"/>
                  <a:pt x="2839907" y="110082"/>
                  <a:pt x="2845102" y="21759"/>
                </a:cubicBezTo>
                <a:cubicBezTo>
                  <a:pt x="2819124" y="-4218"/>
                  <a:pt x="2677115" y="9636"/>
                  <a:pt x="2574938" y="11368"/>
                </a:cubicBezTo>
                <a:cubicBezTo>
                  <a:pt x="2472761" y="13100"/>
                  <a:pt x="2261480" y="-4218"/>
                  <a:pt x="2221647" y="977"/>
                </a:cubicBezTo>
                <a:close/>
              </a:path>
            </a:pathLst>
          </a:custGeom>
          <a:solidFill>
            <a:srgbClr val="E9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34" name="Picture 10" descr="Premium Vector | Back to school background with students">
            <a:extLst>
              <a:ext uri="{FF2B5EF4-FFF2-40B4-BE49-F238E27FC236}">
                <a16:creationId xmlns:a16="http://schemas.microsoft.com/office/drawing/2014/main" xmlns="" id="{66BD3599-6090-FD40-AB19-5A0ADDF87FF4}"/>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colorTemperature colorTemp="7190"/>
                    </a14:imgEffect>
                    <a14:imgEffect>
                      <a14:saturation sat="309000"/>
                    </a14:imgEffect>
                    <a14:imgEffect>
                      <a14:brightnessContrast bright="5000" contrast="7000"/>
                    </a14:imgEffect>
                  </a14:imgLayer>
                </a14:imgProps>
              </a:ext>
              <a:ext uri="{28A0092B-C50C-407E-A947-70E740481C1C}">
                <a14:useLocalDpi xmlns:a14="http://schemas.microsoft.com/office/drawing/2010/main" val="0"/>
              </a:ext>
            </a:extLst>
          </a:blip>
          <a:srcRect t="31247" b="13179"/>
          <a:stretch/>
        </p:blipFill>
        <p:spPr bwMode="auto">
          <a:xfrm flipH="1">
            <a:off x="6323771" y="3741811"/>
            <a:ext cx="5998296" cy="3333512"/>
          </a:xfrm>
          <a:prstGeom prst="rect">
            <a:avLst/>
          </a:prstGeom>
          <a:noFill/>
          <a:extLst>
            <a:ext uri="{909E8E84-426E-40DD-AFC4-6F175D3DCCD1}">
              <a14:hiddenFill xmlns:a14="http://schemas.microsoft.com/office/drawing/2010/main">
                <a:solidFill>
                  <a:srgbClr val="FFFFFF"/>
                </a:solidFill>
              </a14:hiddenFill>
            </a:ext>
          </a:extLst>
        </p:spPr>
      </p:pic>
      <p:sp>
        <p:nvSpPr>
          <p:cNvPr id="90" name="Google Shape;532;p34">
            <a:extLst>
              <a:ext uri="{FF2B5EF4-FFF2-40B4-BE49-F238E27FC236}">
                <a16:creationId xmlns:a16="http://schemas.microsoft.com/office/drawing/2014/main" xmlns="" id="{28347CFC-9067-1946-BFD5-F1FA7A67EE8C}"/>
              </a:ext>
            </a:extLst>
          </p:cNvPr>
          <p:cNvSpPr/>
          <p:nvPr/>
        </p:nvSpPr>
        <p:spPr>
          <a:xfrm rot="3922278">
            <a:off x="6871637" y="2333501"/>
            <a:ext cx="479396" cy="430805"/>
          </a:xfrm>
          <a:custGeom>
            <a:avLst/>
            <a:gdLst/>
            <a:ahLst/>
            <a:cxnLst/>
            <a:rect l="l" t="t" r="r" b="b"/>
            <a:pathLst>
              <a:path w="5632" h="5061" extrusionOk="0">
                <a:moveTo>
                  <a:pt x="2572" y="3835"/>
                </a:moveTo>
                <a:cubicBezTo>
                  <a:pt x="2500" y="4013"/>
                  <a:pt x="2393" y="4192"/>
                  <a:pt x="2262" y="4323"/>
                </a:cubicBezTo>
                <a:cubicBezTo>
                  <a:pt x="2036" y="4561"/>
                  <a:pt x="1786" y="4597"/>
                  <a:pt x="1584" y="4382"/>
                </a:cubicBezTo>
                <a:cubicBezTo>
                  <a:pt x="1441" y="4739"/>
                  <a:pt x="1167" y="5061"/>
                  <a:pt x="738" y="5025"/>
                </a:cubicBezTo>
                <a:cubicBezTo>
                  <a:pt x="631" y="5013"/>
                  <a:pt x="536" y="4978"/>
                  <a:pt x="429" y="4918"/>
                </a:cubicBezTo>
                <a:cubicBezTo>
                  <a:pt x="83" y="4680"/>
                  <a:pt x="0" y="4073"/>
                  <a:pt x="131" y="3692"/>
                </a:cubicBezTo>
                <a:cubicBezTo>
                  <a:pt x="310" y="3192"/>
                  <a:pt x="869" y="2465"/>
                  <a:pt x="1441" y="2870"/>
                </a:cubicBezTo>
                <a:cubicBezTo>
                  <a:pt x="1679" y="3025"/>
                  <a:pt x="1726" y="3311"/>
                  <a:pt x="1619" y="3513"/>
                </a:cubicBezTo>
                <a:cubicBezTo>
                  <a:pt x="1679" y="3525"/>
                  <a:pt x="1738" y="3573"/>
                  <a:pt x="1726" y="3656"/>
                </a:cubicBezTo>
                <a:cubicBezTo>
                  <a:pt x="1726" y="3775"/>
                  <a:pt x="1703" y="3882"/>
                  <a:pt x="1679" y="4001"/>
                </a:cubicBezTo>
                <a:cubicBezTo>
                  <a:pt x="1679" y="4037"/>
                  <a:pt x="1691" y="4108"/>
                  <a:pt x="1726" y="4132"/>
                </a:cubicBezTo>
                <a:cubicBezTo>
                  <a:pt x="1881" y="4168"/>
                  <a:pt x="2036" y="4132"/>
                  <a:pt x="2119" y="3966"/>
                </a:cubicBezTo>
                <a:lnTo>
                  <a:pt x="2119" y="3966"/>
                </a:lnTo>
                <a:cubicBezTo>
                  <a:pt x="2167" y="3906"/>
                  <a:pt x="2203" y="3835"/>
                  <a:pt x="2227" y="3775"/>
                </a:cubicBezTo>
                <a:cubicBezTo>
                  <a:pt x="2286" y="3644"/>
                  <a:pt x="2346" y="3525"/>
                  <a:pt x="2405" y="3394"/>
                </a:cubicBezTo>
                <a:cubicBezTo>
                  <a:pt x="2358" y="3227"/>
                  <a:pt x="2334" y="3061"/>
                  <a:pt x="2298" y="2894"/>
                </a:cubicBezTo>
                <a:cubicBezTo>
                  <a:pt x="2238" y="2573"/>
                  <a:pt x="2203" y="2227"/>
                  <a:pt x="2167" y="1882"/>
                </a:cubicBezTo>
                <a:cubicBezTo>
                  <a:pt x="2155" y="1680"/>
                  <a:pt x="2143" y="1441"/>
                  <a:pt x="2143" y="1227"/>
                </a:cubicBezTo>
                <a:cubicBezTo>
                  <a:pt x="2155" y="1049"/>
                  <a:pt x="2179" y="870"/>
                  <a:pt x="2227" y="691"/>
                </a:cubicBezTo>
                <a:cubicBezTo>
                  <a:pt x="2322" y="382"/>
                  <a:pt x="2512" y="1"/>
                  <a:pt x="2893" y="203"/>
                </a:cubicBezTo>
                <a:cubicBezTo>
                  <a:pt x="3310" y="429"/>
                  <a:pt x="3298" y="1322"/>
                  <a:pt x="3274" y="1739"/>
                </a:cubicBezTo>
                <a:cubicBezTo>
                  <a:pt x="3239" y="2025"/>
                  <a:pt x="3167" y="2287"/>
                  <a:pt x="3060" y="2561"/>
                </a:cubicBezTo>
                <a:cubicBezTo>
                  <a:pt x="3215" y="2442"/>
                  <a:pt x="3417" y="2418"/>
                  <a:pt x="3643" y="2632"/>
                </a:cubicBezTo>
                <a:cubicBezTo>
                  <a:pt x="3667" y="2656"/>
                  <a:pt x="3715" y="2703"/>
                  <a:pt x="3727" y="2751"/>
                </a:cubicBezTo>
                <a:cubicBezTo>
                  <a:pt x="3810" y="2644"/>
                  <a:pt x="3893" y="2537"/>
                  <a:pt x="4024" y="2501"/>
                </a:cubicBezTo>
                <a:cubicBezTo>
                  <a:pt x="4322" y="2394"/>
                  <a:pt x="4608" y="2406"/>
                  <a:pt x="4894" y="2561"/>
                </a:cubicBezTo>
                <a:cubicBezTo>
                  <a:pt x="5132" y="2525"/>
                  <a:pt x="5263" y="2692"/>
                  <a:pt x="5227" y="2942"/>
                </a:cubicBezTo>
                <a:cubicBezTo>
                  <a:pt x="5215" y="3061"/>
                  <a:pt x="5048" y="3096"/>
                  <a:pt x="4977" y="3013"/>
                </a:cubicBezTo>
                <a:cubicBezTo>
                  <a:pt x="4929" y="2977"/>
                  <a:pt x="4894" y="2930"/>
                  <a:pt x="4834" y="2882"/>
                </a:cubicBezTo>
                <a:cubicBezTo>
                  <a:pt x="4739" y="2930"/>
                  <a:pt x="4572" y="3037"/>
                  <a:pt x="4548" y="3073"/>
                </a:cubicBezTo>
                <a:cubicBezTo>
                  <a:pt x="4477" y="3215"/>
                  <a:pt x="4358" y="3394"/>
                  <a:pt x="4382" y="3549"/>
                </a:cubicBezTo>
                <a:cubicBezTo>
                  <a:pt x="4417" y="3727"/>
                  <a:pt x="4620" y="3906"/>
                  <a:pt x="4798" y="3811"/>
                </a:cubicBezTo>
                <a:cubicBezTo>
                  <a:pt x="5108" y="3608"/>
                  <a:pt x="5322" y="3156"/>
                  <a:pt x="5334" y="2799"/>
                </a:cubicBezTo>
                <a:cubicBezTo>
                  <a:pt x="5346" y="2596"/>
                  <a:pt x="5632" y="2620"/>
                  <a:pt x="5632" y="2799"/>
                </a:cubicBezTo>
                <a:cubicBezTo>
                  <a:pt x="5620" y="3239"/>
                  <a:pt x="5382" y="3716"/>
                  <a:pt x="5036" y="4001"/>
                </a:cubicBezTo>
                <a:cubicBezTo>
                  <a:pt x="4691" y="4263"/>
                  <a:pt x="4251" y="4085"/>
                  <a:pt x="4120" y="3704"/>
                </a:cubicBezTo>
                <a:cubicBezTo>
                  <a:pt x="4001" y="3346"/>
                  <a:pt x="4239" y="2954"/>
                  <a:pt x="4513" y="2739"/>
                </a:cubicBezTo>
                <a:cubicBezTo>
                  <a:pt x="4310" y="2692"/>
                  <a:pt x="4120" y="2739"/>
                  <a:pt x="3977" y="2930"/>
                </a:cubicBezTo>
                <a:cubicBezTo>
                  <a:pt x="3941" y="2989"/>
                  <a:pt x="3905" y="3049"/>
                  <a:pt x="3882" y="3108"/>
                </a:cubicBezTo>
                <a:cubicBezTo>
                  <a:pt x="3941" y="3477"/>
                  <a:pt x="3882" y="4061"/>
                  <a:pt x="3608" y="4323"/>
                </a:cubicBezTo>
                <a:cubicBezTo>
                  <a:pt x="3477" y="4466"/>
                  <a:pt x="3298" y="4561"/>
                  <a:pt x="3120" y="4525"/>
                </a:cubicBezTo>
                <a:cubicBezTo>
                  <a:pt x="2834" y="4489"/>
                  <a:pt x="2679" y="4120"/>
                  <a:pt x="2572" y="3835"/>
                </a:cubicBezTo>
                <a:close/>
                <a:moveTo>
                  <a:pt x="1429" y="3716"/>
                </a:moveTo>
                <a:cubicBezTo>
                  <a:pt x="1357" y="3751"/>
                  <a:pt x="1310" y="3763"/>
                  <a:pt x="1250" y="3763"/>
                </a:cubicBezTo>
                <a:cubicBezTo>
                  <a:pt x="1048" y="3775"/>
                  <a:pt x="1048" y="3489"/>
                  <a:pt x="1226" y="3465"/>
                </a:cubicBezTo>
                <a:cubicBezTo>
                  <a:pt x="1286" y="3465"/>
                  <a:pt x="1345" y="3430"/>
                  <a:pt x="1369" y="3394"/>
                </a:cubicBezTo>
                <a:cubicBezTo>
                  <a:pt x="1405" y="3299"/>
                  <a:pt x="1345" y="3168"/>
                  <a:pt x="1274" y="3108"/>
                </a:cubicBezTo>
                <a:cubicBezTo>
                  <a:pt x="1203" y="3049"/>
                  <a:pt x="1131" y="3013"/>
                  <a:pt x="1036" y="3049"/>
                </a:cubicBezTo>
                <a:cubicBezTo>
                  <a:pt x="845" y="3120"/>
                  <a:pt x="679" y="3251"/>
                  <a:pt x="572" y="3430"/>
                </a:cubicBezTo>
                <a:cubicBezTo>
                  <a:pt x="417" y="3680"/>
                  <a:pt x="322" y="3977"/>
                  <a:pt x="393" y="4299"/>
                </a:cubicBezTo>
                <a:cubicBezTo>
                  <a:pt x="500" y="4716"/>
                  <a:pt x="964" y="4918"/>
                  <a:pt x="1215" y="4477"/>
                </a:cubicBezTo>
                <a:cubicBezTo>
                  <a:pt x="1322" y="4311"/>
                  <a:pt x="1381" y="4120"/>
                  <a:pt x="1405" y="3918"/>
                </a:cubicBezTo>
                <a:cubicBezTo>
                  <a:pt x="1405" y="3870"/>
                  <a:pt x="1405" y="3787"/>
                  <a:pt x="1429" y="3716"/>
                </a:cubicBezTo>
                <a:close/>
                <a:moveTo>
                  <a:pt x="2869" y="3073"/>
                </a:moveTo>
                <a:cubicBezTo>
                  <a:pt x="2858" y="3096"/>
                  <a:pt x="2858" y="3120"/>
                  <a:pt x="2834" y="3132"/>
                </a:cubicBezTo>
                <a:cubicBezTo>
                  <a:pt x="2798" y="3227"/>
                  <a:pt x="2762" y="3311"/>
                  <a:pt x="2739" y="3406"/>
                </a:cubicBezTo>
                <a:lnTo>
                  <a:pt x="2774" y="3573"/>
                </a:lnTo>
                <a:cubicBezTo>
                  <a:pt x="2822" y="3763"/>
                  <a:pt x="2881" y="4049"/>
                  <a:pt x="3048" y="4192"/>
                </a:cubicBezTo>
                <a:cubicBezTo>
                  <a:pt x="3108" y="4239"/>
                  <a:pt x="3167" y="4287"/>
                  <a:pt x="3239" y="4263"/>
                </a:cubicBezTo>
                <a:cubicBezTo>
                  <a:pt x="3441" y="4227"/>
                  <a:pt x="3560" y="3787"/>
                  <a:pt x="3584" y="3608"/>
                </a:cubicBezTo>
                <a:lnTo>
                  <a:pt x="3584" y="3489"/>
                </a:lnTo>
                <a:cubicBezTo>
                  <a:pt x="3358" y="3656"/>
                  <a:pt x="3060" y="3704"/>
                  <a:pt x="2929" y="3406"/>
                </a:cubicBezTo>
                <a:cubicBezTo>
                  <a:pt x="2881" y="3311"/>
                  <a:pt x="2869" y="3215"/>
                  <a:pt x="2846" y="3096"/>
                </a:cubicBezTo>
                <a:cubicBezTo>
                  <a:pt x="2869" y="3108"/>
                  <a:pt x="2869" y="3096"/>
                  <a:pt x="2869" y="3073"/>
                </a:cubicBezTo>
                <a:close/>
                <a:moveTo>
                  <a:pt x="3572" y="3073"/>
                </a:moveTo>
                <a:cubicBezTo>
                  <a:pt x="3548" y="3037"/>
                  <a:pt x="3548" y="3001"/>
                  <a:pt x="3536" y="2977"/>
                </a:cubicBezTo>
                <a:lnTo>
                  <a:pt x="3536" y="2954"/>
                </a:lnTo>
                <a:cubicBezTo>
                  <a:pt x="3524" y="2918"/>
                  <a:pt x="3512" y="2870"/>
                  <a:pt x="3465" y="2858"/>
                </a:cubicBezTo>
                <a:cubicBezTo>
                  <a:pt x="3393" y="2811"/>
                  <a:pt x="3250" y="2870"/>
                  <a:pt x="3179" y="2918"/>
                </a:cubicBezTo>
                <a:cubicBezTo>
                  <a:pt x="3143" y="2977"/>
                  <a:pt x="3120" y="3049"/>
                  <a:pt x="3143" y="3096"/>
                </a:cubicBezTo>
                <a:cubicBezTo>
                  <a:pt x="3191" y="3180"/>
                  <a:pt x="3358" y="3215"/>
                  <a:pt x="3477" y="3227"/>
                </a:cubicBezTo>
                <a:cubicBezTo>
                  <a:pt x="3512" y="3180"/>
                  <a:pt x="3536" y="3132"/>
                  <a:pt x="3572" y="3073"/>
                </a:cubicBezTo>
                <a:close/>
                <a:moveTo>
                  <a:pt x="2631" y="2930"/>
                </a:moveTo>
                <a:cubicBezTo>
                  <a:pt x="2631" y="2930"/>
                  <a:pt x="2631" y="2918"/>
                  <a:pt x="2643" y="2918"/>
                </a:cubicBezTo>
                <a:cubicBezTo>
                  <a:pt x="2881" y="2346"/>
                  <a:pt x="3108" y="1763"/>
                  <a:pt x="3012" y="1144"/>
                </a:cubicBezTo>
                <a:cubicBezTo>
                  <a:pt x="2989" y="953"/>
                  <a:pt x="2953" y="691"/>
                  <a:pt x="2858" y="537"/>
                </a:cubicBezTo>
                <a:cubicBezTo>
                  <a:pt x="2834" y="501"/>
                  <a:pt x="2798" y="441"/>
                  <a:pt x="2762" y="453"/>
                </a:cubicBezTo>
                <a:cubicBezTo>
                  <a:pt x="2691" y="477"/>
                  <a:pt x="2596" y="668"/>
                  <a:pt x="2584" y="727"/>
                </a:cubicBezTo>
                <a:cubicBezTo>
                  <a:pt x="2560" y="810"/>
                  <a:pt x="2512" y="965"/>
                  <a:pt x="2500" y="1049"/>
                </a:cubicBezTo>
                <a:cubicBezTo>
                  <a:pt x="2453" y="1525"/>
                  <a:pt x="2453" y="2061"/>
                  <a:pt x="2560" y="2537"/>
                </a:cubicBezTo>
                <a:cubicBezTo>
                  <a:pt x="2572" y="2680"/>
                  <a:pt x="2584" y="2811"/>
                  <a:pt x="2631" y="29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33;p34">
            <a:extLst>
              <a:ext uri="{FF2B5EF4-FFF2-40B4-BE49-F238E27FC236}">
                <a16:creationId xmlns:a16="http://schemas.microsoft.com/office/drawing/2014/main" xmlns="" id="{BB4EFD43-9A4B-CE46-84A1-AC37EDA884E6}"/>
              </a:ext>
            </a:extLst>
          </p:cNvPr>
          <p:cNvSpPr/>
          <p:nvPr/>
        </p:nvSpPr>
        <p:spPr>
          <a:xfrm>
            <a:off x="5508626" y="551064"/>
            <a:ext cx="606731" cy="490655"/>
          </a:xfrm>
          <a:custGeom>
            <a:avLst/>
            <a:gdLst/>
            <a:ahLst/>
            <a:cxnLst/>
            <a:rect l="l" t="t" r="r" b="b"/>
            <a:pathLst>
              <a:path w="10264" h="8300" extrusionOk="0">
                <a:moveTo>
                  <a:pt x="9037" y="4752"/>
                </a:moveTo>
                <a:cubicBezTo>
                  <a:pt x="9418" y="4894"/>
                  <a:pt x="9776" y="5085"/>
                  <a:pt x="10157" y="5228"/>
                </a:cubicBezTo>
                <a:cubicBezTo>
                  <a:pt x="10228" y="5264"/>
                  <a:pt x="10264" y="5311"/>
                  <a:pt x="10264" y="5383"/>
                </a:cubicBezTo>
                <a:cubicBezTo>
                  <a:pt x="10264" y="5466"/>
                  <a:pt x="10109" y="5585"/>
                  <a:pt x="10049" y="5645"/>
                </a:cubicBezTo>
                <a:cubicBezTo>
                  <a:pt x="9883" y="5787"/>
                  <a:pt x="9704" y="5906"/>
                  <a:pt x="9526" y="6026"/>
                </a:cubicBezTo>
                <a:cubicBezTo>
                  <a:pt x="9014" y="6359"/>
                  <a:pt x="8478" y="6692"/>
                  <a:pt x="7942" y="7002"/>
                </a:cubicBezTo>
                <a:cubicBezTo>
                  <a:pt x="7644" y="7180"/>
                  <a:pt x="5763" y="8300"/>
                  <a:pt x="5489" y="8276"/>
                </a:cubicBezTo>
                <a:cubicBezTo>
                  <a:pt x="5180" y="8276"/>
                  <a:pt x="4334" y="7490"/>
                  <a:pt x="4061" y="7276"/>
                </a:cubicBezTo>
                <a:cubicBezTo>
                  <a:pt x="2703" y="6168"/>
                  <a:pt x="1441" y="4978"/>
                  <a:pt x="167" y="3787"/>
                </a:cubicBezTo>
                <a:cubicBezTo>
                  <a:pt x="1" y="3656"/>
                  <a:pt x="108" y="3228"/>
                  <a:pt x="143" y="3061"/>
                </a:cubicBezTo>
                <a:cubicBezTo>
                  <a:pt x="191" y="2894"/>
                  <a:pt x="286" y="2608"/>
                  <a:pt x="370" y="2477"/>
                </a:cubicBezTo>
                <a:cubicBezTo>
                  <a:pt x="608" y="2025"/>
                  <a:pt x="3942" y="394"/>
                  <a:pt x="4608" y="37"/>
                </a:cubicBezTo>
                <a:cubicBezTo>
                  <a:pt x="4692" y="1"/>
                  <a:pt x="4763" y="25"/>
                  <a:pt x="4811" y="61"/>
                </a:cubicBezTo>
                <a:lnTo>
                  <a:pt x="4846" y="108"/>
                </a:lnTo>
                <a:cubicBezTo>
                  <a:pt x="4942" y="227"/>
                  <a:pt x="5061" y="358"/>
                  <a:pt x="5168" y="465"/>
                </a:cubicBezTo>
                <a:cubicBezTo>
                  <a:pt x="5323" y="644"/>
                  <a:pt x="5501" y="811"/>
                  <a:pt x="5680" y="977"/>
                </a:cubicBezTo>
                <a:cubicBezTo>
                  <a:pt x="6144" y="1394"/>
                  <a:pt x="6620" y="1787"/>
                  <a:pt x="7109" y="2192"/>
                </a:cubicBezTo>
                <a:cubicBezTo>
                  <a:pt x="7573" y="2573"/>
                  <a:pt x="8049" y="2942"/>
                  <a:pt x="8537" y="3287"/>
                </a:cubicBezTo>
                <a:cubicBezTo>
                  <a:pt x="8728" y="3418"/>
                  <a:pt x="8930" y="3549"/>
                  <a:pt x="9133" y="3668"/>
                </a:cubicBezTo>
                <a:cubicBezTo>
                  <a:pt x="9264" y="3751"/>
                  <a:pt x="9430" y="3835"/>
                  <a:pt x="9585" y="3894"/>
                </a:cubicBezTo>
                <a:cubicBezTo>
                  <a:pt x="9597" y="3894"/>
                  <a:pt x="9597" y="3894"/>
                  <a:pt x="9609" y="3906"/>
                </a:cubicBezTo>
                <a:cubicBezTo>
                  <a:pt x="9752" y="3906"/>
                  <a:pt x="9823" y="4109"/>
                  <a:pt x="9680" y="4204"/>
                </a:cubicBezTo>
                <a:cubicBezTo>
                  <a:pt x="9478" y="4335"/>
                  <a:pt x="9252" y="4442"/>
                  <a:pt x="9014" y="4513"/>
                </a:cubicBezTo>
                <a:lnTo>
                  <a:pt x="9014" y="4525"/>
                </a:lnTo>
                <a:cubicBezTo>
                  <a:pt x="8990" y="4573"/>
                  <a:pt x="9002" y="4680"/>
                  <a:pt x="9037" y="4752"/>
                </a:cubicBezTo>
                <a:close/>
                <a:moveTo>
                  <a:pt x="4989" y="5490"/>
                </a:moveTo>
                <a:cubicBezTo>
                  <a:pt x="5132" y="5633"/>
                  <a:pt x="5299" y="5764"/>
                  <a:pt x="5442" y="5918"/>
                </a:cubicBezTo>
                <a:cubicBezTo>
                  <a:pt x="5918" y="5442"/>
                  <a:pt x="6573" y="5097"/>
                  <a:pt x="7168" y="4835"/>
                </a:cubicBezTo>
                <a:cubicBezTo>
                  <a:pt x="7549" y="4668"/>
                  <a:pt x="7918" y="4513"/>
                  <a:pt x="8287" y="4371"/>
                </a:cubicBezTo>
                <a:cubicBezTo>
                  <a:pt x="8573" y="4252"/>
                  <a:pt x="8859" y="4144"/>
                  <a:pt x="9121" y="4013"/>
                </a:cubicBezTo>
                <a:cubicBezTo>
                  <a:pt x="8871" y="3894"/>
                  <a:pt x="8656" y="3740"/>
                  <a:pt x="8418" y="3585"/>
                </a:cubicBezTo>
                <a:cubicBezTo>
                  <a:pt x="7763" y="3835"/>
                  <a:pt x="7156" y="4252"/>
                  <a:pt x="6549" y="4597"/>
                </a:cubicBezTo>
                <a:cubicBezTo>
                  <a:pt x="6144" y="4811"/>
                  <a:pt x="5763" y="5037"/>
                  <a:pt x="5370" y="5264"/>
                </a:cubicBezTo>
                <a:cubicBezTo>
                  <a:pt x="5251" y="5335"/>
                  <a:pt x="5108" y="5406"/>
                  <a:pt x="4989" y="5490"/>
                </a:cubicBezTo>
                <a:close/>
                <a:moveTo>
                  <a:pt x="8109" y="3370"/>
                </a:moveTo>
                <a:cubicBezTo>
                  <a:pt x="7525" y="2954"/>
                  <a:pt x="6966" y="2513"/>
                  <a:pt x="6418" y="2061"/>
                </a:cubicBezTo>
                <a:cubicBezTo>
                  <a:pt x="6073" y="1775"/>
                  <a:pt x="5716" y="1477"/>
                  <a:pt x="5406" y="1168"/>
                </a:cubicBezTo>
                <a:cubicBezTo>
                  <a:pt x="5144" y="930"/>
                  <a:pt x="4882" y="668"/>
                  <a:pt x="4668" y="382"/>
                </a:cubicBezTo>
                <a:cubicBezTo>
                  <a:pt x="4156" y="668"/>
                  <a:pt x="3620" y="942"/>
                  <a:pt x="3096" y="1227"/>
                </a:cubicBezTo>
                <a:cubicBezTo>
                  <a:pt x="2465" y="1561"/>
                  <a:pt x="1846" y="1894"/>
                  <a:pt x="1251" y="2275"/>
                </a:cubicBezTo>
                <a:cubicBezTo>
                  <a:pt x="1263" y="2287"/>
                  <a:pt x="1275" y="2299"/>
                  <a:pt x="1298" y="2299"/>
                </a:cubicBezTo>
                <a:cubicBezTo>
                  <a:pt x="1394" y="2370"/>
                  <a:pt x="1489" y="2466"/>
                  <a:pt x="1596" y="2537"/>
                </a:cubicBezTo>
                <a:cubicBezTo>
                  <a:pt x="1894" y="2775"/>
                  <a:pt x="2191" y="3013"/>
                  <a:pt x="2489" y="3263"/>
                </a:cubicBezTo>
                <a:cubicBezTo>
                  <a:pt x="2763" y="3501"/>
                  <a:pt x="3049" y="3728"/>
                  <a:pt x="3334" y="3966"/>
                </a:cubicBezTo>
                <a:cubicBezTo>
                  <a:pt x="3441" y="4061"/>
                  <a:pt x="3525" y="4132"/>
                  <a:pt x="3632" y="4216"/>
                </a:cubicBezTo>
                <a:cubicBezTo>
                  <a:pt x="3680" y="4263"/>
                  <a:pt x="3739" y="4311"/>
                  <a:pt x="3775" y="4359"/>
                </a:cubicBezTo>
                <a:cubicBezTo>
                  <a:pt x="3930" y="4502"/>
                  <a:pt x="3703" y="4728"/>
                  <a:pt x="3561" y="4573"/>
                </a:cubicBezTo>
                <a:cubicBezTo>
                  <a:pt x="3406" y="4430"/>
                  <a:pt x="3227" y="4275"/>
                  <a:pt x="3060" y="4144"/>
                </a:cubicBezTo>
                <a:cubicBezTo>
                  <a:pt x="2799" y="3918"/>
                  <a:pt x="2525" y="3704"/>
                  <a:pt x="2251" y="3490"/>
                </a:cubicBezTo>
                <a:cubicBezTo>
                  <a:pt x="1977" y="3287"/>
                  <a:pt x="1691" y="3061"/>
                  <a:pt x="1429" y="2847"/>
                </a:cubicBezTo>
                <a:cubicBezTo>
                  <a:pt x="1322" y="2775"/>
                  <a:pt x="1215" y="2692"/>
                  <a:pt x="1096" y="2608"/>
                </a:cubicBezTo>
                <a:cubicBezTo>
                  <a:pt x="1036" y="2573"/>
                  <a:pt x="1001" y="2537"/>
                  <a:pt x="941" y="2489"/>
                </a:cubicBezTo>
                <a:cubicBezTo>
                  <a:pt x="739" y="2692"/>
                  <a:pt x="596" y="2930"/>
                  <a:pt x="536" y="3192"/>
                </a:cubicBezTo>
                <a:cubicBezTo>
                  <a:pt x="489" y="3359"/>
                  <a:pt x="489" y="3490"/>
                  <a:pt x="489" y="3656"/>
                </a:cubicBezTo>
                <a:cubicBezTo>
                  <a:pt x="1370" y="4359"/>
                  <a:pt x="2156" y="5133"/>
                  <a:pt x="2977" y="5883"/>
                </a:cubicBezTo>
                <a:cubicBezTo>
                  <a:pt x="3346" y="6228"/>
                  <a:pt x="3715" y="6573"/>
                  <a:pt x="4096" y="6883"/>
                </a:cubicBezTo>
                <a:cubicBezTo>
                  <a:pt x="3953" y="6502"/>
                  <a:pt x="3918" y="6061"/>
                  <a:pt x="4180" y="5704"/>
                </a:cubicBezTo>
                <a:cubicBezTo>
                  <a:pt x="4430" y="5383"/>
                  <a:pt x="4870" y="5216"/>
                  <a:pt x="5227" y="5014"/>
                </a:cubicBezTo>
                <a:cubicBezTo>
                  <a:pt x="5644" y="4775"/>
                  <a:pt x="6061" y="4537"/>
                  <a:pt x="6489" y="4299"/>
                </a:cubicBezTo>
                <a:cubicBezTo>
                  <a:pt x="7025" y="3978"/>
                  <a:pt x="7549" y="3620"/>
                  <a:pt x="8109" y="3370"/>
                </a:cubicBezTo>
                <a:close/>
                <a:moveTo>
                  <a:pt x="4894" y="2811"/>
                </a:moveTo>
                <a:cubicBezTo>
                  <a:pt x="5049" y="2716"/>
                  <a:pt x="5192" y="2632"/>
                  <a:pt x="5358" y="2525"/>
                </a:cubicBezTo>
                <a:cubicBezTo>
                  <a:pt x="5489" y="2454"/>
                  <a:pt x="5608" y="2358"/>
                  <a:pt x="5739" y="2299"/>
                </a:cubicBezTo>
                <a:cubicBezTo>
                  <a:pt x="5858" y="2239"/>
                  <a:pt x="5847" y="2085"/>
                  <a:pt x="5739" y="2037"/>
                </a:cubicBezTo>
                <a:cubicBezTo>
                  <a:pt x="5692" y="2001"/>
                  <a:pt x="5632" y="2001"/>
                  <a:pt x="5597" y="2037"/>
                </a:cubicBezTo>
                <a:cubicBezTo>
                  <a:pt x="5454" y="2108"/>
                  <a:pt x="5335" y="2180"/>
                  <a:pt x="5204" y="2251"/>
                </a:cubicBezTo>
                <a:cubicBezTo>
                  <a:pt x="5001" y="2370"/>
                  <a:pt x="4787" y="2513"/>
                  <a:pt x="4584" y="2632"/>
                </a:cubicBezTo>
                <a:lnTo>
                  <a:pt x="3906" y="3025"/>
                </a:lnTo>
                <a:cubicBezTo>
                  <a:pt x="3834" y="3073"/>
                  <a:pt x="3751" y="3120"/>
                  <a:pt x="3680" y="3180"/>
                </a:cubicBezTo>
                <a:cubicBezTo>
                  <a:pt x="3644" y="3192"/>
                  <a:pt x="3596" y="3228"/>
                  <a:pt x="3572" y="3239"/>
                </a:cubicBezTo>
                <a:lnTo>
                  <a:pt x="3561" y="3239"/>
                </a:lnTo>
                <a:cubicBezTo>
                  <a:pt x="3358" y="3370"/>
                  <a:pt x="3525" y="3620"/>
                  <a:pt x="3692" y="3525"/>
                </a:cubicBezTo>
                <a:cubicBezTo>
                  <a:pt x="3811" y="3466"/>
                  <a:pt x="3942" y="3370"/>
                  <a:pt x="4061" y="3299"/>
                </a:cubicBezTo>
                <a:cubicBezTo>
                  <a:pt x="4156" y="3251"/>
                  <a:pt x="4239" y="3192"/>
                  <a:pt x="4311" y="3144"/>
                </a:cubicBezTo>
                <a:cubicBezTo>
                  <a:pt x="4275" y="3228"/>
                  <a:pt x="4299" y="3311"/>
                  <a:pt x="4370" y="3359"/>
                </a:cubicBezTo>
                <a:cubicBezTo>
                  <a:pt x="4418" y="3382"/>
                  <a:pt x="4477" y="3382"/>
                  <a:pt x="4525" y="3359"/>
                </a:cubicBezTo>
                <a:lnTo>
                  <a:pt x="5549" y="2775"/>
                </a:lnTo>
                <a:cubicBezTo>
                  <a:pt x="5668" y="2716"/>
                  <a:pt x="5656" y="2549"/>
                  <a:pt x="5549" y="2513"/>
                </a:cubicBezTo>
                <a:cubicBezTo>
                  <a:pt x="5501" y="2477"/>
                  <a:pt x="5442" y="2477"/>
                  <a:pt x="5406" y="2513"/>
                </a:cubicBezTo>
                <a:cubicBezTo>
                  <a:pt x="5239" y="2608"/>
                  <a:pt x="5073" y="2716"/>
                  <a:pt x="4894" y="2811"/>
                </a:cubicBezTo>
                <a:close/>
                <a:moveTo>
                  <a:pt x="3358" y="3228"/>
                </a:moveTo>
                <a:cubicBezTo>
                  <a:pt x="4013" y="2775"/>
                  <a:pt x="4704" y="2394"/>
                  <a:pt x="5406" y="2001"/>
                </a:cubicBezTo>
                <a:cubicBezTo>
                  <a:pt x="5585" y="1930"/>
                  <a:pt x="5489" y="1632"/>
                  <a:pt x="5299" y="1704"/>
                </a:cubicBezTo>
                <a:lnTo>
                  <a:pt x="5299" y="1704"/>
                </a:lnTo>
                <a:cubicBezTo>
                  <a:pt x="4573" y="2108"/>
                  <a:pt x="3822" y="2477"/>
                  <a:pt x="3168" y="2989"/>
                </a:cubicBezTo>
                <a:lnTo>
                  <a:pt x="3168" y="2989"/>
                </a:lnTo>
                <a:cubicBezTo>
                  <a:pt x="3001" y="3132"/>
                  <a:pt x="3215" y="3359"/>
                  <a:pt x="3358" y="3228"/>
                </a:cubicBezTo>
                <a:close/>
                <a:moveTo>
                  <a:pt x="5549" y="3239"/>
                </a:moveTo>
                <a:cubicBezTo>
                  <a:pt x="5204" y="3239"/>
                  <a:pt x="5108" y="3620"/>
                  <a:pt x="5204" y="3906"/>
                </a:cubicBezTo>
                <a:cubicBezTo>
                  <a:pt x="5311" y="4180"/>
                  <a:pt x="5656" y="4323"/>
                  <a:pt x="5906" y="4144"/>
                </a:cubicBezTo>
                <a:cubicBezTo>
                  <a:pt x="6097" y="4013"/>
                  <a:pt x="6156" y="3740"/>
                  <a:pt x="6097" y="3537"/>
                </a:cubicBezTo>
                <a:cubicBezTo>
                  <a:pt x="6025" y="3263"/>
                  <a:pt x="5787" y="3192"/>
                  <a:pt x="5549" y="3239"/>
                </a:cubicBezTo>
                <a:close/>
                <a:moveTo>
                  <a:pt x="5501" y="3585"/>
                </a:moveTo>
                <a:cubicBezTo>
                  <a:pt x="5466" y="3644"/>
                  <a:pt x="5489" y="3775"/>
                  <a:pt x="5537" y="3835"/>
                </a:cubicBezTo>
                <a:cubicBezTo>
                  <a:pt x="5585" y="3906"/>
                  <a:pt x="5704" y="3942"/>
                  <a:pt x="5763" y="3859"/>
                </a:cubicBezTo>
                <a:cubicBezTo>
                  <a:pt x="5823" y="3787"/>
                  <a:pt x="5835" y="3680"/>
                  <a:pt x="5799" y="3609"/>
                </a:cubicBezTo>
                <a:cubicBezTo>
                  <a:pt x="5775" y="3549"/>
                  <a:pt x="5727" y="3549"/>
                  <a:pt x="5680" y="3549"/>
                </a:cubicBezTo>
                <a:cubicBezTo>
                  <a:pt x="5656" y="3561"/>
                  <a:pt x="5620" y="3561"/>
                  <a:pt x="5608" y="3561"/>
                </a:cubicBezTo>
                <a:cubicBezTo>
                  <a:pt x="5597" y="3561"/>
                  <a:pt x="5585" y="3573"/>
                  <a:pt x="5561" y="3573"/>
                </a:cubicBezTo>
                <a:close/>
                <a:moveTo>
                  <a:pt x="4596" y="7288"/>
                </a:moveTo>
                <a:cubicBezTo>
                  <a:pt x="4715" y="7395"/>
                  <a:pt x="4846" y="7478"/>
                  <a:pt x="4989" y="7573"/>
                </a:cubicBezTo>
                <a:cubicBezTo>
                  <a:pt x="5132" y="7692"/>
                  <a:pt x="5346" y="7835"/>
                  <a:pt x="5513" y="7907"/>
                </a:cubicBezTo>
                <a:cubicBezTo>
                  <a:pt x="5537" y="7907"/>
                  <a:pt x="5561" y="7895"/>
                  <a:pt x="5585" y="7895"/>
                </a:cubicBezTo>
                <a:cubicBezTo>
                  <a:pt x="5085" y="7538"/>
                  <a:pt x="5013" y="6692"/>
                  <a:pt x="5251" y="6168"/>
                </a:cubicBezTo>
                <a:cubicBezTo>
                  <a:pt x="5073" y="5978"/>
                  <a:pt x="4882" y="5811"/>
                  <a:pt x="4692" y="5645"/>
                </a:cubicBezTo>
                <a:cubicBezTo>
                  <a:pt x="4358" y="5906"/>
                  <a:pt x="4239" y="6240"/>
                  <a:pt x="4311" y="6645"/>
                </a:cubicBezTo>
                <a:cubicBezTo>
                  <a:pt x="4346" y="6799"/>
                  <a:pt x="4406" y="6930"/>
                  <a:pt x="4465" y="7061"/>
                </a:cubicBezTo>
                <a:cubicBezTo>
                  <a:pt x="4489" y="7109"/>
                  <a:pt x="4501" y="7169"/>
                  <a:pt x="4537" y="7216"/>
                </a:cubicBezTo>
                <a:cubicBezTo>
                  <a:pt x="4584" y="7240"/>
                  <a:pt x="4596" y="7276"/>
                  <a:pt x="4596" y="7288"/>
                </a:cubicBezTo>
                <a:close/>
                <a:moveTo>
                  <a:pt x="5906" y="7704"/>
                </a:moveTo>
                <a:cubicBezTo>
                  <a:pt x="6954" y="7038"/>
                  <a:pt x="8037" y="6442"/>
                  <a:pt x="9109" y="5823"/>
                </a:cubicBezTo>
                <a:cubicBezTo>
                  <a:pt x="9109" y="5823"/>
                  <a:pt x="9109" y="5811"/>
                  <a:pt x="9097" y="5811"/>
                </a:cubicBezTo>
                <a:cubicBezTo>
                  <a:pt x="8954" y="5549"/>
                  <a:pt x="8811" y="5264"/>
                  <a:pt x="8740" y="4966"/>
                </a:cubicBezTo>
                <a:cubicBezTo>
                  <a:pt x="8692" y="4918"/>
                  <a:pt x="8692" y="4859"/>
                  <a:pt x="8704" y="4811"/>
                </a:cubicBezTo>
                <a:cubicBezTo>
                  <a:pt x="8692" y="4740"/>
                  <a:pt x="8692" y="4668"/>
                  <a:pt x="8692" y="4597"/>
                </a:cubicBezTo>
                <a:cubicBezTo>
                  <a:pt x="7799" y="4871"/>
                  <a:pt x="6251" y="5585"/>
                  <a:pt x="5716" y="6264"/>
                </a:cubicBezTo>
                <a:cubicBezTo>
                  <a:pt x="5311" y="6764"/>
                  <a:pt x="5525" y="7288"/>
                  <a:pt x="5906" y="7704"/>
                </a:cubicBezTo>
                <a:close/>
                <a:moveTo>
                  <a:pt x="9395" y="5680"/>
                </a:moveTo>
                <a:cubicBezTo>
                  <a:pt x="9537" y="5585"/>
                  <a:pt x="9692" y="5514"/>
                  <a:pt x="9823" y="5430"/>
                </a:cubicBezTo>
                <a:cubicBezTo>
                  <a:pt x="9609" y="5323"/>
                  <a:pt x="9371" y="5228"/>
                  <a:pt x="9156" y="5144"/>
                </a:cubicBezTo>
                <a:cubicBezTo>
                  <a:pt x="9216" y="5323"/>
                  <a:pt x="9287" y="5502"/>
                  <a:pt x="9395" y="5680"/>
                </a:cubicBezTo>
                <a:cubicBezTo>
                  <a:pt x="9371" y="5668"/>
                  <a:pt x="9371" y="5680"/>
                  <a:pt x="9395" y="56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34;p34">
            <a:extLst>
              <a:ext uri="{FF2B5EF4-FFF2-40B4-BE49-F238E27FC236}">
                <a16:creationId xmlns:a16="http://schemas.microsoft.com/office/drawing/2014/main" xmlns="" id="{55B114B1-749C-BA44-9FDF-87AAAADA163D}"/>
              </a:ext>
            </a:extLst>
          </p:cNvPr>
          <p:cNvSpPr/>
          <p:nvPr/>
        </p:nvSpPr>
        <p:spPr>
          <a:xfrm>
            <a:off x="11141887" y="570013"/>
            <a:ext cx="808200" cy="631334"/>
          </a:xfrm>
          <a:custGeom>
            <a:avLst/>
            <a:gdLst/>
            <a:ahLst/>
            <a:cxnLst/>
            <a:rect l="l" t="t" r="r" b="b"/>
            <a:pathLst>
              <a:path w="14908" h="11645" extrusionOk="0">
                <a:moveTo>
                  <a:pt x="905" y="7156"/>
                </a:moveTo>
                <a:cubicBezTo>
                  <a:pt x="667" y="7346"/>
                  <a:pt x="501" y="7620"/>
                  <a:pt x="465" y="7906"/>
                </a:cubicBezTo>
                <a:cubicBezTo>
                  <a:pt x="417" y="8168"/>
                  <a:pt x="0" y="8108"/>
                  <a:pt x="48" y="7823"/>
                </a:cubicBezTo>
                <a:cubicBezTo>
                  <a:pt x="179" y="7013"/>
                  <a:pt x="1012" y="6322"/>
                  <a:pt x="1846" y="6501"/>
                </a:cubicBezTo>
                <a:cubicBezTo>
                  <a:pt x="2084" y="6049"/>
                  <a:pt x="2441" y="5799"/>
                  <a:pt x="2977" y="5822"/>
                </a:cubicBezTo>
                <a:cubicBezTo>
                  <a:pt x="3346" y="5834"/>
                  <a:pt x="3739" y="5918"/>
                  <a:pt x="4108" y="5906"/>
                </a:cubicBezTo>
                <a:cubicBezTo>
                  <a:pt x="4394" y="5894"/>
                  <a:pt x="4644" y="5799"/>
                  <a:pt x="4882" y="5656"/>
                </a:cubicBezTo>
                <a:cubicBezTo>
                  <a:pt x="4311" y="5203"/>
                  <a:pt x="3751" y="4775"/>
                  <a:pt x="3179" y="4322"/>
                </a:cubicBezTo>
                <a:lnTo>
                  <a:pt x="2608" y="3882"/>
                </a:lnTo>
                <a:cubicBezTo>
                  <a:pt x="2513" y="3822"/>
                  <a:pt x="2406" y="3727"/>
                  <a:pt x="2322" y="3667"/>
                </a:cubicBezTo>
                <a:cubicBezTo>
                  <a:pt x="2215" y="3608"/>
                  <a:pt x="2167" y="3489"/>
                  <a:pt x="2227" y="3393"/>
                </a:cubicBezTo>
                <a:cubicBezTo>
                  <a:pt x="2286" y="3227"/>
                  <a:pt x="2406" y="2893"/>
                  <a:pt x="2560" y="2810"/>
                </a:cubicBezTo>
                <a:cubicBezTo>
                  <a:pt x="2667" y="2715"/>
                  <a:pt x="2810" y="2631"/>
                  <a:pt x="2929" y="2572"/>
                </a:cubicBezTo>
                <a:lnTo>
                  <a:pt x="3596" y="2215"/>
                </a:lnTo>
                <a:cubicBezTo>
                  <a:pt x="4191" y="1917"/>
                  <a:pt x="4811" y="1619"/>
                  <a:pt x="5418" y="1334"/>
                </a:cubicBezTo>
                <a:cubicBezTo>
                  <a:pt x="6085" y="1024"/>
                  <a:pt x="6775" y="715"/>
                  <a:pt x="7442" y="417"/>
                </a:cubicBezTo>
                <a:cubicBezTo>
                  <a:pt x="7525" y="369"/>
                  <a:pt x="8359" y="0"/>
                  <a:pt x="8418" y="0"/>
                </a:cubicBezTo>
                <a:cubicBezTo>
                  <a:pt x="8871" y="12"/>
                  <a:pt x="8930" y="84"/>
                  <a:pt x="9299" y="310"/>
                </a:cubicBezTo>
                <a:cubicBezTo>
                  <a:pt x="10180" y="810"/>
                  <a:pt x="11061" y="1322"/>
                  <a:pt x="11954" y="1810"/>
                </a:cubicBezTo>
                <a:cubicBezTo>
                  <a:pt x="12812" y="2286"/>
                  <a:pt x="13705" y="2762"/>
                  <a:pt x="14598" y="3179"/>
                </a:cubicBezTo>
                <a:cubicBezTo>
                  <a:pt x="14645" y="3191"/>
                  <a:pt x="14669" y="3215"/>
                  <a:pt x="14705" y="3239"/>
                </a:cubicBezTo>
                <a:cubicBezTo>
                  <a:pt x="14764" y="3251"/>
                  <a:pt x="14812" y="3310"/>
                  <a:pt x="14836" y="3370"/>
                </a:cubicBezTo>
                <a:cubicBezTo>
                  <a:pt x="14895" y="3644"/>
                  <a:pt x="14907" y="4132"/>
                  <a:pt x="14812" y="4382"/>
                </a:cubicBezTo>
                <a:cubicBezTo>
                  <a:pt x="14645" y="4798"/>
                  <a:pt x="14312" y="5215"/>
                  <a:pt x="14038" y="5560"/>
                </a:cubicBezTo>
                <a:cubicBezTo>
                  <a:pt x="13657" y="6013"/>
                  <a:pt x="13240" y="6441"/>
                  <a:pt x="12823" y="6846"/>
                </a:cubicBezTo>
                <a:cubicBezTo>
                  <a:pt x="12693" y="6977"/>
                  <a:pt x="12562" y="7108"/>
                  <a:pt x="12407" y="7239"/>
                </a:cubicBezTo>
                <a:lnTo>
                  <a:pt x="12550" y="9823"/>
                </a:lnTo>
                <a:cubicBezTo>
                  <a:pt x="12550" y="9847"/>
                  <a:pt x="12550" y="9859"/>
                  <a:pt x="12514" y="9882"/>
                </a:cubicBezTo>
                <a:lnTo>
                  <a:pt x="12466" y="9918"/>
                </a:lnTo>
                <a:cubicBezTo>
                  <a:pt x="12073" y="10323"/>
                  <a:pt x="11490" y="10716"/>
                  <a:pt x="10978" y="10966"/>
                </a:cubicBezTo>
                <a:cubicBezTo>
                  <a:pt x="9811" y="11537"/>
                  <a:pt x="8561" y="11644"/>
                  <a:pt x="7323" y="11216"/>
                </a:cubicBezTo>
                <a:cubicBezTo>
                  <a:pt x="7216" y="11168"/>
                  <a:pt x="7097" y="11144"/>
                  <a:pt x="6989" y="11097"/>
                </a:cubicBezTo>
                <a:cubicBezTo>
                  <a:pt x="6073" y="10740"/>
                  <a:pt x="5061" y="10204"/>
                  <a:pt x="4406" y="9442"/>
                </a:cubicBezTo>
                <a:cubicBezTo>
                  <a:pt x="4072" y="9061"/>
                  <a:pt x="3703" y="8430"/>
                  <a:pt x="3894" y="7918"/>
                </a:cubicBezTo>
                <a:lnTo>
                  <a:pt x="3894" y="7894"/>
                </a:lnTo>
                <a:lnTo>
                  <a:pt x="3894" y="7882"/>
                </a:lnTo>
                <a:cubicBezTo>
                  <a:pt x="4049" y="7513"/>
                  <a:pt x="4191" y="7144"/>
                  <a:pt x="4358" y="6787"/>
                </a:cubicBezTo>
                <a:cubicBezTo>
                  <a:pt x="4430" y="6608"/>
                  <a:pt x="4513" y="6430"/>
                  <a:pt x="4596" y="6263"/>
                </a:cubicBezTo>
                <a:cubicBezTo>
                  <a:pt x="4394" y="6322"/>
                  <a:pt x="4180" y="6346"/>
                  <a:pt x="3953" y="6346"/>
                </a:cubicBezTo>
                <a:cubicBezTo>
                  <a:pt x="3644" y="6334"/>
                  <a:pt x="3334" y="6287"/>
                  <a:pt x="3001" y="6275"/>
                </a:cubicBezTo>
                <a:cubicBezTo>
                  <a:pt x="2632" y="6263"/>
                  <a:pt x="2394" y="6382"/>
                  <a:pt x="2215" y="6691"/>
                </a:cubicBezTo>
                <a:cubicBezTo>
                  <a:pt x="2691" y="7037"/>
                  <a:pt x="2787" y="8489"/>
                  <a:pt x="2322" y="8811"/>
                </a:cubicBezTo>
                <a:cubicBezTo>
                  <a:pt x="2191" y="8894"/>
                  <a:pt x="2036" y="8823"/>
                  <a:pt x="1989" y="8704"/>
                </a:cubicBezTo>
                <a:cubicBezTo>
                  <a:pt x="1977" y="8727"/>
                  <a:pt x="1953" y="8763"/>
                  <a:pt x="1917" y="8787"/>
                </a:cubicBezTo>
                <a:cubicBezTo>
                  <a:pt x="1870" y="8847"/>
                  <a:pt x="1810" y="8882"/>
                  <a:pt x="1739" y="8870"/>
                </a:cubicBezTo>
                <a:cubicBezTo>
                  <a:pt x="1572" y="8847"/>
                  <a:pt x="1477" y="8656"/>
                  <a:pt x="1572" y="8525"/>
                </a:cubicBezTo>
                <a:cubicBezTo>
                  <a:pt x="1751" y="8299"/>
                  <a:pt x="1810" y="8049"/>
                  <a:pt x="1810" y="7775"/>
                </a:cubicBezTo>
                <a:cubicBezTo>
                  <a:pt x="1774" y="7799"/>
                  <a:pt x="1727" y="7799"/>
                  <a:pt x="1667" y="7799"/>
                </a:cubicBezTo>
                <a:cubicBezTo>
                  <a:pt x="1560" y="8001"/>
                  <a:pt x="1477" y="8215"/>
                  <a:pt x="1429" y="8454"/>
                </a:cubicBezTo>
                <a:cubicBezTo>
                  <a:pt x="1382" y="8716"/>
                  <a:pt x="953" y="8644"/>
                  <a:pt x="1012" y="8370"/>
                </a:cubicBezTo>
                <a:cubicBezTo>
                  <a:pt x="1072" y="8096"/>
                  <a:pt x="1179" y="7823"/>
                  <a:pt x="1310" y="7573"/>
                </a:cubicBezTo>
                <a:lnTo>
                  <a:pt x="1263" y="7477"/>
                </a:lnTo>
                <a:cubicBezTo>
                  <a:pt x="1251" y="7453"/>
                  <a:pt x="1251" y="7418"/>
                  <a:pt x="1239" y="7394"/>
                </a:cubicBezTo>
                <a:cubicBezTo>
                  <a:pt x="1084" y="7584"/>
                  <a:pt x="953" y="7858"/>
                  <a:pt x="953" y="8061"/>
                </a:cubicBezTo>
                <a:cubicBezTo>
                  <a:pt x="965" y="8335"/>
                  <a:pt x="536" y="8370"/>
                  <a:pt x="524" y="8096"/>
                </a:cubicBezTo>
                <a:cubicBezTo>
                  <a:pt x="584" y="7751"/>
                  <a:pt x="715" y="7406"/>
                  <a:pt x="905" y="7156"/>
                </a:cubicBezTo>
                <a:close/>
                <a:moveTo>
                  <a:pt x="14181" y="3453"/>
                </a:moveTo>
                <a:cubicBezTo>
                  <a:pt x="14014" y="3393"/>
                  <a:pt x="13871" y="3322"/>
                  <a:pt x="13716" y="3239"/>
                </a:cubicBezTo>
                <a:cubicBezTo>
                  <a:pt x="13466" y="3120"/>
                  <a:pt x="13228" y="3001"/>
                  <a:pt x="12990" y="2870"/>
                </a:cubicBezTo>
                <a:cubicBezTo>
                  <a:pt x="12395" y="2560"/>
                  <a:pt x="11800" y="2227"/>
                  <a:pt x="11204" y="1893"/>
                </a:cubicBezTo>
                <a:cubicBezTo>
                  <a:pt x="10490" y="1488"/>
                  <a:pt x="9775" y="1072"/>
                  <a:pt x="9061" y="667"/>
                </a:cubicBezTo>
                <a:cubicBezTo>
                  <a:pt x="8871" y="548"/>
                  <a:pt x="8537" y="322"/>
                  <a:pt x="8323" y="524"/>
                </a:cubicBezTo>
                <a:cubicBezTo>
                  <a:pt x="8228" y="607"/>
                  <a:pt x="8061" y="679"/>
                  <a:pt x="7942" y="750"/>
                </a:cubicBezTo>
                <a:lnTo>
                  <a:pt x="7323" y="1072"/>
                </a:lnTo>
                <a:cubicBezTo>
                  <a:pt x="6751" y="1334"/>
                  <a:pt x="6180" y="1572"/>
                  <a:pt x="5608" y="1810"/>
                </a:cubicBezTo>
                <a:cubicBezTo>
                  <a:pt x="5013" y="2060"/>
                  <a:pt x="4418" y="2322"/>
                  <a:pt x="3834" y="2572"/>
                </a:cubicBezTo>
                <a:cubicBezTo>
                  <a:pt x="3632" y="2655"/>
                  <a:pt x="3418" y="2762"/>
                  <a:pt x="3215" y="2870"/>
                </a:cubicBezTo>
                <a:cubicBezTo>
                  <a:pt x="3168" y="2893"/>
                  <a:pt x="3084" y="2941"/>
                  <a:pt x="3001" y="2977"/>
                </a:cubicBezTo>
                <a:cubicBezTo>
                  <a:pt x="3382" y="3215"/>
                  <a:pt x="3739" y="3465"/>
                  <a:pt x="4108" y="3727"/>
                </a:cubicBezTo>
                <a:cubicBezTo>
                  <a:pt x="4632" y="4084"/>
                  <a:pt x="5132" y="4465"/>
                  <a:pt x="5644" y="4834"/>
                </a:cubicBezTo>
                <a:lnTo>
                  <a:pt x="5656" y="4834"/>
                </a:lnTo>
                <a:cubicBezTo>
                  <a:pt x="6096" y="4906"/>
                  <a:pt x="6835" y="4358"/>
                  <a:pt x="7156" y="4084"/>
                </a:cubicBezTo>
                <a:cubicBezTo>
                  <a:pt x="7406" y="3882"/>
                  <a:pt x="7668" y="3655"/>
                  <a:pt x="7918" y="3429"/>
                </a:cubicBezTo>
                <a:cubicBezTo>
                  <a:pt x="8085" y="3286"/>
                  <a:pt x="8263" y="3108"/>
                  <a:pt x="8442" y="2989"/>
                </a:cubicBezTo>
                <a:cubicBezTo>
                  <a:pt x="8466" y="2953"/>
                  <a:pt x="8513" y="2977"/>
                  <a:pt x="8537" y="2989"/>
                </a:cubicBezTo>
                <a:cubicBezTo>
                  <a:pt x="8585" y="3036"/>
                  <a:pt x="8621" y="3072"/>
                  <a:pt x="8644" y="3120"/>
                </a:cubicBezTo>
                <a:cubicBezTo>
                  <a:pt x="8692" y="3179"/>
                  <a:pt x="8835" y="3370"/>
                  <a:pt x="8752" y="3453"/>
                </a:cubicBezTo>
                <a:cubicBezTo>
                  <a:pt x="8716" y="3477"/>
                  <a:pt x="8692" y="3465"/>
                  <a:pt x="8656" y="3453"/>
                </a:cubicBezTo>
                <a:cubicBezTo>
                  <a:pt x="8597" y="3477"/>
                  <a:pt x="8537" y="3524"/>
                  <a:pt x="8478" y="3572"/>
                </a:cubicBezTo>
                <a:cubicBezTo>
                  <a:pt x="8359" y="3644"/>
                  <a:pt x="8263" y="3727"/>
                  <a:pt x="8144" y="3822"/>
                </a:cubicBezTo>
                <a:cubicBezTo>
                  <a:pt x="7847" y="4048"/>
                  <a:pt x="7561" y="4263"/>
                  <a:pt x="7263" y="4477"/>
                </a:cubicBezTo>
                <a:cubicBezTo>
                  <a:pt x="6930" y="4715"/>
                  <a:pt x="6489" y="5013"/>
                  <a:pt x="6096" y="5156"/>
                </a:cubicBezTo>
                <a:cubicBezTo>
                  <a:pt x="6180" y="5227"/>
                  <a:pt x="6251" y="5263"/>
                  <a:pt x="6323" y="5322"/>
                </a:cubicBezTo>
                <a:cubicBezTo>
                  <a:pt x="7168" y="5953"/>
                  <a:pt x="8001" y="6572"/>
                  <a:pt x="8859" y="7203"/>
                </a:cubicBezTo>
                <a:cubicBezTo>
                  <a:pt x="9156" y="7418"/>
                  <a:pt x="9430" y="7632"/>
                  <a:pt x="9728" y="7858"/>
                </a:cubicBezTo>
                <a:cubicBezTo>
                  <a:pt x="9847" y="7942"/>
                  <a:pt x="9966" y="8037"/>
                  <a:pt x="10085" y="8108"/>
                </a:cubicBezTo>
                <a:cubicBezTo>
                  <a:pt x="10323" y="7775"/>
                  <a:pt x="10621" y="7465"/>
                  <a:pt x="10895" y="7168"/>
                </a:cubicBezTo>
                <a:cubicBezTo>
                  <a:pt x="11276" y="6739"/>
                  <a:pt x="11692" y="6322"/>
                  <a:pt x="12097" y="5906"/>
                </a:cubicBezTo>
                <a:cubicBezTo>
                  <a:pt x="12573" y="5394"/>
                  <a:pt x="13062" y="4894"/>
                  <a:pt x="13526" y="4370"/>
                </a:cubicBezTo>
                <a:cubicBezTo>
                  <a:pt x="13633" y="4191"/>
                  <a:pt x="14050" y="3739"/>
                  <a:pt x="14181" y="3453"/>
                </a:cubicBezTo>
                <a:close/>
                <a:moveTo>
                  <a:pt x="1834" y="7215"/>
                </a:moveTo>
                <a:cubicBezTo>
                  <a:pt x="1798" y="7215"/>
                  <a:pt x="1774" y="7203"/>
                  <a:pt x="1739" y="7168"/>
                </a:cubicBezTo>
                <a:cubicBezTo>
                  <a:pt x="1727" y="7168"/>
                  <a:pt x="1727" y="7156"/>
                  <a:pt x="1715" y="7144"/>
                </a:cubicBezTo>
                <a:cubicBezTo>
                  <a:pt x="1715" y="7203"/>
                  <a:pt x="1739" y="7275"/>
                  <a:pt x="1774" y="7311"/>
                </a:cubicBezTo>
                <a:lnTo>
                  <a:pt x="1774" y="7311"/>
                </a:lnTo>
                <a:cubicBezTo>
                  <a:pt x="1810" y="7311"/>
                  <a:pt x="1834" y="7287"/>
                  <a:pt x="1858" y="7275"/>
                </a:cubicBezTo>
                <a:lnTo>
                  <a:pt x="1858" y="7275"/>
                </a:lnTo>
                <a:cubicBezTo>
                  <a:pt x="1834" y="7275"/>
                  <a:pt x="1834" y="7251"/>
                  <a:pt x="1834" y="7215"/>
                </a:cubicBezTo>
                <a:close/>
                <a:moveTo>
                  <a:pt x="5180" y="5370"/>
                </a:moveTo>
                <a:cubicBezTo>
                  <a:pt x="5239" y="5310"/>
                  <a:pt x="5287" y="5251"/>
                  <a:pt x="5323" y="5179"/>
                </a:cubicBezTo>
                <a:cubicBezTo>
                  <a:pt x="4822" y="4810"/>
                  <a:pt x="4334" y="4429"/>
                  <a:pt x="3822" y="4060"/>
                </a:cubicBezTo>
                <a:cubicBezTo>
                  <a:pt x="3477" y="3810"/>
                  <a:pt x="3144" y="3572"/>
                  <a:pt x="2787" y="3334"/>
                </a:cubicBezTo>
                <a:cubicBezTo>
                  <a:pt x="2763" y="3370"/>
                  <a:pt x="2763" y="3405"/>
                  <a:pt x="2763" y="3441"/>
                </a:cubicBezTo>
                <a:cubicBezTo>
                  <a:pt x="3560" y="4096"/>
                  <a:pt x="4358" y="4727"/>
                  <a:pt x="5180" y="5370"/>
                </a:cubicBezTo>
                <a:close/>
                <a:moveTo>
                  <a:pt x="10347" y="9275"/>
                </a:moveTo>
                <a:cubicBezTo>
                  <a:pt x="10311" y="9418"/>
                  <a:pt x="10133" y="9585"/>
                  <a:pt x="9990" y="9466"/>
                </a:cubicBezTo>
                <a:cubicBezTo>
                  <a:pt x="9787" y="9347"/>
                  <a:pt x="9597" y="9216"/>
                  <a:pt x="9406" y="9073"/>
                </a:cubicBezTo>
                <a:cubicBezTo>
                  <a:pt x="9109" y="8870"/>
                  <a:pt x="8799" y="8644"/>
                  <a:pt x="8502" y="8418"/>
                </a:cubicBezTo>
                <a:cubicBezTo>
                  <a:pt x="7704" y="7834"/>
                  <a:pt x="6930" y="7239"/>
                  <a:pt x="6156" y="6644"/>
                </a:cubicBezTo>
                <a:cubicBezTo>
                  <a:pt x="5846" y="6418"/>
                  <a:pt x="5537" y="6168"/>
                  <a:pt x="5239" y="5941"/>
                </a:cubicBezTo>
                <a:cubicBezTo>
                  <a:pt x="5084" y="6275"/>
                  <a:pt x="4942" y="6608"/>
                  <a:pt x="4787" y="6942"/>
                </a:cubicBezTo>
                <a:cubicBezTo>
                  <a:pt x="4632" y="7311"/>
                  <a:pt x="4477" y="7680"/>
                  <a:pt x="4334" y="8037"/>
                </a:cubicBezTo>
                <a:lnTo>
                  <a:pt x="4334" y="8049"/>
                </a:lnTo>
                <a:cubicBezTo>
                  <a:pt x="4191" y="8406"/>
                  <a:pt x="4537" y="8894"/>
                  <a:pt x="4763" y="9144"/>
                </a:cubicBezTo>
                <a:cubicBezTo>
                  <a:pt x="5358" y="9847"/>
                  <a:pt x="6323" y="10347"/>
                  <a:pt x="7168" y="10668"/>
                </a:cubicBezTo>
                <a:cubicBezTo>
                  <a:pt x="7275" y="10716"/>
                  <a:pt x="7382" y="10740"/>
                  <a:pt x="7489" y="10787"/>
                </a:cubicBezTo>
                <a:lnTo>
                  <a:pt x="7489" y="10787"/>
                </a:lnTo>
                <a:cubicBezTo>
                  <a:pt x="8525" y="11156"/>
                  <a:pt x="9585" y="11085"/>
                  <a:pt x="10597" y="10656"/>
                </a:cubicBezTo>
                <a:cubicBezTo>
                  <a:pt x="11121" y="10430"/>
                  <a:pt x="11669" y="10073"/>
                  <a:pt x="12097" y="9692"/>
                </a:cubicBezTo>
                <a:lnTo>
                  <a:pt x="11990" y="7668"/>
                </a:lnTo>
                <a:cubicBezTo>
                  <a:pt x="11669" y="7965"/>
                  <a:pt x="11359" y="8275"/>
                  <a:pt x="11026" y="8573"/>
                </a:cubicBezTo>
                <a:lnTo>
                  <a:pt x="10621" y="8977"/>
                </a:lnTo>
                <a:cubicBezTo>
                  <a:pt x="10537" y="9061"/>
                  <a:pt x="10442" y="9168"/>
                  <a:pt x="10371" y="9275"/>
                </a:cubicBezTo>
                <a:cubicBezTo>
                  <a:pt x="10359" y="9251"/>
                  <a:pt x="10347" y="9251"/>
                  <a:pt x="10347" y="9275"/>
                </a:cubicBezTo>
                <a:close/>
                <a:moveTo>
                  <a:pt x="5501" y="5620"/>
                </a:moveTo>
                <a:cubicBezTo>
                  <a:pt x="5668" y="5763"/>
                  <a:pt x="5846" y="5882"/>
                  <a:pt x="6013" y="6013"/>
                </a:cubicBezTo>
                <a:cubicBezTo>
                  <a:pt x="6727" y="6561"/>
                  <a:pt x="7454" y="7096"/>
                  <a:pt x="8204" y="7632"/>
                </a:cubicBezTo>
                <a:cubicBezTo>
                  <a:pt x="8811" y="8085"/>
                  <a:pt x="9430" y="8513"/>
                  <a:pt x="10061" y="8918"/>
                </a:cubicBezTo>
                <a:cubicBezTo>
                  <a:pt x="10145" y="8799"/>
                  <a:pt x="10264" y="8680"/>
                  <a:pt x="10371" y="8573"/>
                </a:cubicBezTo>
                <a:cubicBezTo>
                  <a:pt x="10561" y="8382"/>
                  <a:pt x="10764" y="8204"/>
                  <a:pt x="10954" y="8025"/>
                </a:cubicBezTo>
                <a:cubicBezTo>
                  <a:pt x="11442" y="7537"/>
                  <a:pt x="11954" y="7084"/>
                  <a:pt x="12442" y="6608"/>
                </a:cubicBezTo>
                <a:cubicBezTo>
                  <a:pt x="12871" y="6191"/>
                  <a:pt x="13288" y="5751"/>
                  <a:pt x="13681" y="5310"/>
                </a:cubicBezTo>
                <a:cubicBezTo>
                  <a:pt x="13943" y="5001"/>
                  <a:pt x="14276" y="4596"/>
                  <a:pt x="14431" y="4227"/>
                </a:cubicBezTo>
                <a:cubicBezTo>
                  <a:pt x="14478" y="4132"/>
                  <a:pt x="14478" y="3965"/>
                  <a:pt x="14467" y="3834"/>
                </a:cubicBezTo>
                <a:cubicBezTo>
                  <a:pt x="14109" y="4298"/>
                  <a:pt x="13716" y="4751"/>
                  <a:pt x="13335" y="5191"/>
                </a:cubicBezTo>
                <a:cubicBezTo>
                  <a:pt x="12859" y="5727"/>
                  <a:pt x="12347" y="6239"/>
                  <a:pt x="11859" y="6751"/>
                </a:cubicBezTo>
                <a:cubicBezTo>
                  <a:pt x="11335" y="7311"/>
                  <a:pt x="10823" y="7870"/>
                  <a:pt x="10323" y="8454"/>
                </a:cubicBezTo>
                <a:cubicBezTo>
                  <a:pt x="10252" y="8561"/>
                  <a:pt x="9990" y="8632"/>
                  <a:pt x="9883" y="8585"/>
                </a:cubicBezTo>
                <a:cubicBezTo>
                  <a:pt x="9883" y="8585"/>
                  <a:pt x="9871" y="8585"/>
                  <a:pt x="9871" y="8573"/>
                </a:cubicBezTo>
                <a:cubicBezTo>
                  <a:pt x="9359" y="8215"/>
                  <a:pt x="8847" y="7846"/>
                  <a:pt x="8359" y="7453"/>
                </a:cubicBezTo>
                <a:cubicBezTo>
                  <a:pt x="7692" y="6953"/>
                  <a:pt x="7025" y="6453"/>
                  <a:pt x="6370" y="5953"/>
                </a:cubicBezTo>
                <a:cubicBezTo>
                  <a:pt x="6144" y="5775"/>
                  <a:pt x="5906" y="5608"/>
                  <a:pt x="5680" y="5429"/>
                </a:cubicBezTo>
                <a:cubicBezTo>
                  <a:pt x="5620" y="5501"/>
                  <a:pt x="5561" y="5560"/>
                  <a:pt x="5501" y="56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35;p34">
            <a:extLst>
              <a:ext uri="{FF2B5EF4-FFF2-40B4-BE49-F238E27FC236}">
                <a16:creationId xmlns:a16="http://schemas.microsoft.com/office/drawing/2014/main" xmlns="" id="{66027468-D4C1-E248-A2B2-92553D6B4796}"/>
              </a:ext>
            </a:extLst>
          </p:cNvPr>
          <p:cNvSpPr/>
          <p:nvPr/>
        </p:nvSpPr>
        <p:spPr>
          <a:xfrm>
            <a:off x="8280904" y="3182376"/>
            <a:ext cx="662539" cy="631330"/>
          </a:xfrm>
          <a:custGeom>
            <a:avLst/>
            <a:gdLst/>
            <a:ahLst/>
            <a:cxnLst/>
            <a:rect l="l" t="t" r="r" b="b"/>
            <a:pathLst>
              <a:path w="12848" h="12241" extrusionOk="0">
                <a:moveTo>
                  <a:pt x="7775" y="3656"/>
                </a:moveTo>
                <a:cubicBezTo>
                  <a:pt x="7823" y="3573"/>
                  <a:pt x="7882" y="3501"/>
                  <a:pt x="7942" y="3418"/>
                </a:cubicBezTo>
                <a:cubicBezTo>
                  <a:pt x="7954" y="3406"/>
                  <a:pt x="7966" y="3382"/>
                  <a:pt x="8001" y="3358"/>
                </a:cubicBezTo>
                <a:cubicBezTo>
                  <a:pt x="7656" y="3227"/>
                  <a:pt x="7347" y="2989"/>
                  <a:pt x="7168" y="2644"/>
                </a:cubicBezTo>
                <a:lnTo>
                  <a:pt x="7168" y="2644"/>
                </a:lnTo>
                <a:cubicBezTo>
                  <a:pt x="6692" y="2823"/>
                  <a:pt x="6049" y="2501"/>
                  <a:pt x="6239" y="1918"/>
                </a:cubicBezTo>
                <a:cubicBezTo>
                  <a:pt x="6394" y="1489"/>
                  <a:pt x="6966" y="1477"/>
                  <a:pt x="7251" y="1775"/>
                </a:cubicBezTo>
                <a:cubicBezTo>
                  <a:pt x="7299" y="1691"/>
                  <a:pt x="7347" y="1620"/>
                  <a:pt x="7382" y="1560"/>
                </a:cubicBezTo>
                <a:lnTo>
                  <a:pt x="7382" y="1560"/>
                </a:lnTo>
                <a:cubicBezTo>
                  <a:pt x="7680" y="1251"/>
                  <a:pt x="7859" y="1084"/>
                  <a:pt x="8287" y="1037"/>
                </a:cubicBezTo>
                <a:cubicBezTo>
                  <a:pt x="8287" y="1037"/>
                  <a:pt x="8323" y="1037"/>
                  <a:pt x="8323" y="1025"/>
                </a:cubicBezTo>
                <a:cubicBezTo>
                  <a:pt x="8323" y="1013"/>
                  <a:pt x="8323" y="1001"/>
                  <a:pt x="8335" y="977"/>
                </a:cubicBezTo>
                <a:cubicBezTo>
                  <a:pt x="8347" y="882"/>
                  <a:pt x="8430" y="834"/>
                  <a:pt x="8525" y="834"/>
                </a:cubicBezTo>
                <a:cubicBezTo>
                  <a:pt x="8549" y="834"/>
                  <a:pt x="8573" y="834"/>
                  <a:pt x="8585" y="822"/>
                </a:cubicBezTo>
                <a:cubicBezTo>
                  <a:pt x="8585" y="798"/>
                  <a:pt x="8573" y="775"/>
                  <a:pt x="8573" y="775"/>
                </a:cubicBezTo>
                <a:cubicBezTo>
                  <a:pt x="8537" y="667"/>
                  <a:pt x="8454" y="560"/>
                  <a:pt x="8394" y="465"/>
                </a:cubicBezTo>
                <a:cubicBezTo>
                  <a:pt x="8335" y="358"/>
                  <a:pt x="8311" y="239"/>
                  <a:pt x="8370" y="132"/>
                </a:cubicBezTo>
                <a:cubicBezTo>
                  <a:pt x="8454" y="1"/>
                  <a:pt x="8621" y="13"/>
                  <a:pt x="8751" y="48"/>
                </a:cubicBezTo>
                <a:cubicBezTo>
                  <a:pt x="8942" y="72"/>
                  <a:pt x="8882" y="370"/>
                  <a:pt x="8692" y="358"/>
                </a:cubicBezTo>
                <a:cubicBezTo>
                  <a:pt x="8740" y="441"/>
                  <a:pt x="8799" y="525"/>
                  <a:pt x="8847" y="608"/>
                </a:cubicBezTo>
                <a:cubicBezTo>
                  <a:pt x="8906" y="739"/>
                  <a:pt x="8930" y="882"/>
                  <a:pt x="8871" y="1001"/>
                </a:cubicBezTo>
                <a:cubicBezTo>
                  <a:pt x="9394" y="1037"/>
                  <a:pt x="9930" y="1322"/>
                  <a:pt x="10168" y="1787"/>
                </a:cubicBezTo>
                <a:cubicBezTo>
                  <a:pt x="10395" y="1668"/>
                  <a:pt x="10668" y="1715"/>
                  <a:pt x="10823" y="1918"/>
                </a:cubicBezTo>
                <a:cubicBezTo>
                  <a:pt x="10954" y="2096"/>
                  <a:pt x="10942" y="2334"/>
                  <a:pt x="10811" y="2513"/>
                </a:cubicBezTo>
                <a:cubicBezTo>
                  <a:pt x="10692" y="2680"/>
                  <a:pt x="10514" y="2787"/>
                  <a:pt x="10299" y="2811"/>
                </a:cubicBezTo>
                <a:cubicBezTo>
                  <a:pt x="10240" y="2811"/>
                  <a:pt x="10180" y="2811"/>
                  <a:pt x="10121" y="2787"/>
                </a:cubicBezTo>
                <a:cubicBezTo>
                  <a:pt x="10037" y="2918"/>
                  <a:pt x="9930" y="3025"/>
                  <a:pt x="9811" y="3120"/>
                </a:cubicBezTo>
                <a:cubicBezTo>
                  <a:pt x="9894" y="3215"/>
                  <a:pt x="9990" y="3323"/>
                  <a:pt x="10061" y="3418"/>
                </a:cubicBezTo>
                <a:cubicBezTo>
                  <a:pt x="10287" y="3644"/>
                  <a:pt x="10526" y="3811"/>
                  <a:pt x="10847" y="3823"/>
                </a:cubicBezTo>
                <a:cubicBezTo>
                  <a:pt x="11133" y="3835"/>
                  <a:pt x="11418" y="3775"/>
                  <a:pt x="11680" y="3751"/>
                </a:cubicBezTo>
                <a:cubicBezTo>
                  <a:pt x="11847" y="3561"/>
                  <a:pt x="12216" y="3394"/>
                  <a:pt x="12478" y="3454"/>
                </a:cubicBezTo>
                <a:cubicBezTo>
                  <a:pt x="12716" y="3513"/>
                  <a:pt x="12847" y="3715"/>
                  <a:pt x="12788" y="3954"/>
                </a:cubicBezTo>
                <a:cubicBezTo>
                  <a:pt x="12728" y="4180"/>
                  <a:pt x="12514" y="4335"/>
                  <a:pt x="12311" y="4370"/>
                </a:cubicBezTo>
                <a:cubicBezTo>
                  <a:pt x="12038" y="4430"/>
                  <a:pt x="11799" y="4275"/>
                  <a:pt x="11657" y="4061"/>
                </a:cubicBezTo>
                <a:cubicBezTo>
                  <a:pt x="11323" y="4108"/>
                  <a:pt x="10990" y="4168"/>
                  <a:pt x="10656" y="4108"/>
                </a:cubicBezTo>
                <a:cubicBezTo>
                  <a:pt x="10585" y="4096"/>
                  <a:pt x="10490" y="4061"/>
                  <a:pt x="10418" y="4037"/>
                </a:cubicBezTo>
                <a:cubicBezTo>
                  <a:pt x="10573" y="4454"/>
                  <a:pt x="10549" y="4894"/>
                  <a:pt x="10490" y="5323"/>
                </a:cubicBezTo>
                <a:cubicBezTo>
                  <a:pt x="10478" y="5382"/>
                  <a:pt x="10454" y="5418"/>
                  <a:pt x="10406" y="5430"/>
                </a:cubicBezTo>
                <a:cubicBezTo>
                  <a:pt x="10585" y="6097"/>
                  <a:pt x="10609" y="6799"/>
                  <a:pt x="11002" y="7394"/>
                </a:cubicBezTo>
                <a:cubicBezTo>
                  <a:pt x="11049" y="7454"/>
                  <a:pt x="11026" y="7549"/>
                  <a:pt x="10966" y="7585"/>
                </a:cubicBezTo>
                <a:cubicBezTo>
                  <a:pt x="10871" y="7680"/>
                  <a:pt x="10752" y="7752"/>
                  <a:pt x="10633" y="7811"/>
                </a:cubicBezTo>
                <a:cubicBezTo>
                  <a:pt x="10656" y="7859"/>
                  <a:pt x="10668" y="7918"/>
                  <a:pt x="10692" y="7966"/>
                </a:cubicBezTo>
                <a:cubicBezTo>
                  <a:pt x="10752" y="8085"/>
                  <a:pt x="10787" y="8216"/>
                  <a:pt x="10847" y="8335"/>
                </a:cubicBezTo>
                <a:cubicBezTo>
                  <a:pt x="10907" y="8466"/>
                  <a:pt x="10966" y="8621"/>
                  <a:pt x="11049" y="8752"/>
                </a:cubicBezTo>
                <a:cubicBezTo>
                  <a:pt x="11073" y="8811"/>
                  <a:pt x="11192" y="8799"/>
                  <a:pt x="11228" y="8918"/>
                </a:cubicBezTo>
                <a:cubicBezTo>
                  <a:pt x="11299" y="9192"/>
                  <a:pt x="11109" y="9454"/>
                  <a:pt x="10907" y="9609"/>
                </a:cubicBezTo>
                <a:cubicBezTo>
                  <a:pt x="10716" y="9776"/>
                  <a:pt x="10406" y="9942"/>
                  <a:pt x="10156" y="9823"/>
                </a:cubicBezTo>
                <a:cubicBezTo>
                  <a:pt x="9859" y="9669"/>
                  <a:pt x="9918" y="9347"/>
                  <a:pt x="10097" y="9133"/>
                </a:cubicBezTo>
                <a:cubicBezTo>
                  <a:pt x="10240" y="8990"/>
                  <a:pt x="10490" y="8823"/>
                  <a:pt x="10716" y="8764"/>
                </a:cubicBezTo>
                <a:cubicBezTo>
                  <a:pt x="10609" y="8478"/>
                  <a:pt x="10526" y="8168"/>
                  <a:pt x="10347" y="7918"/>
                </a:cubicBezTo>
                <a:cubicBezTo>
                  <a:pt x="10168" y="7966"/>
                  <a:pt x="9954" y="7978"/>
                  <a:pt x="9811" y="7859"/>
                </a:cubicBezTo>
                <a:cubicBezTo>
                  <a:pt x="9466" y="7621"/>
                  <a:pt x="9406" y="7168"/>
                  <a:pt x="9347" y="6787"/>
                </a:cubicBezTo>
                <a:cubicBezTo>
                  <a:pt x="9335" y="6680"/>
                  <a:pt x="9311" y="6549"/>
                  <a:pt x="9263" y="6454"/>
                </a:cubicBezTo>
                <a:cubicBezTo>
                  <a:pt x="9252" y="6442"/>
                  <a:pt x="9216" y="6382"/>
                  <a:pt x="9204" y="6382"/>
                </a:cubicBezTo>
                <a:cubicBezTo>
                  <a:pt x="9192" y="6382"/>
                  <a:pt x="9156" y="6442"/>
                  <a:pt x="9156" y="6454"/>
                </a:cubicBezTo>
                <a:cubicBezTo>
                  <a:pt x="9132" y="6549"/>
                  <a:pt x="9109" y="6656"/>
                  <a:pt x="9109" y="6740"/>
                </a:cubicBezTo>
                <a:cubicBezTo>
                  <a:pt x="9109" y="7037"/>
                  <a:pt x="9204" y="7335"/>
                  <a:pt x="9311" y="7621"/>
                </a:cubicBezTo>
                <a:cubicBezTo>
                  <a:pt x="9335" y="7704"/>
                  <a:pt x="9275" y="7799"/>
                  <a:pt x="9204" y="7811"/>
                </a:cubicBezTo>
                <a:lnTo>
                  <a:pt x="9025" y="7859"/>
                </a:lnTo>
                <a:cubicBezTo>
                  <a:pt x="9156" y="8228"/>
                  <a:pt x="9240" y="8621"/>
                  <a:pt x="9311" y="9014"/>
                </a:cubicBezTo>
                <a:cubicBezTo>
                  <a:pt x="9347" y="9038"/>
                  <a:pt x="9383" y="9061"/>
                  <a:pt x="9394" y="9121"/>
                </a:cubicBezTo>
                <a:cubicBezTo>
                  <a:pt x="9561" y="9645"/>
                  <a:pt x="8847" y="10085"/>
                  <a:pt x="8418" y="9811"/>
                </a:cubicBezTo>
                <a:cubicBezTo>
                  <a:pt x="8180" y="9657"/>
                  <a:pt x="8204" y="9335"/>
                  <a:pt x="8418" y="9169"/>
                </a:cubicBezTo>
                <a:cubicBezTo>
                  <a:pt x="8561" y="9061"/>
                  <a:pt x="8787" y="8990"/>
                  <a:pt x="8978" y="8990"/>
                </a:cubicBezTo>
                <a:cubicBezTo>
                  <a:pt x="8906" y="8621"/>
                  <a:pt x="8835" y="8240"/>
                  <a:pt x="8692" y="7883"/>
                </a:cubicBezTo>
                <a:cubicBezTo>
                  <a:pt x="8287" y="7883"/>
                  <a:pt x="8097" y="7668"/>
                  <a:pt x="8013" y="7275"/>
                </a:cubicBezTo>
                <a:cubicBezTo>
                  <a:pt x="7859" y="6680"/>
                  <a:pt x="7799" y="6132"/>
                  <a:pt x="8001" y="5549"/>
                </a:cubicBezTo>
                <a:cubicBezTo>
                  <a:pt x="7942" y="5549"/>
                  <a:pt x="7906" y="5561"/>
                  <a:pt x="7847" y="5478"/>
                </a:cubicBezTo>
                <a:cubicBezTo>
                  <a:pt x="7847" y="5478"/>
                  <a:pt x="7835" y="5466"/>
                  <a:pt x="7835" y="5442"/>
                </a:cubicBezTo>
                <a:cubicBezTo>
                  <a:pt x="7728" y="5001"/>
                  <a:pt x="7763" y="4394"/>
                  <a:pt x="7847" y="3918"/>
                </a:cubicBezTo>
                <a:cubicBezTo>
                  <a:pt x="7668" y="3942"/>
                  <a:pt x="7489" y="3954"/>
                  <a:pt x="7311" y="3977"/>
                </a:cubicBezTo>
                <a:cubicBezTo>
                  <a:pt x="7085" y="3989"/>
                  <a:pt x="6596" y="3989"/>
                  <a:pt x="6406" y="3835"/>
                </a:cubicBezTo>
                <a:cubicBezTo>
                  <a:pt x="6180" y="3942"/>
                  <a:pt x="5942" y="3894"/>
                  <a:pt x="5751" y="3751"/>
                </a:cubicBezTo>
                <a:cubicBezTo>
                  <a:pt x="5573" y="3620"/>
                  <a:pt x="5418" y="3382"/>
                  <a:pt x="5477" y="3156"/>
                </a:cubicBezTo>
                <a:cubicBezTo>
                  <a:pt x="5537" y="2870"/>
                  <a:pt x="5930" y="2823"/>
                  <a:pt x="6132" y="2930"/>
                </a:cubicBezTo>
                <a:cubicBezTo>
                  <a:pt x="6406" y="3049"/>
                  <a:pt x="6644" y="3334"/>
                  <a:pt x="6668" y="3632"/>
                </a:cubicBezTo>
                <a:cubicBezTo>
                  <a:pt x="6906" y="3799"/>
                  <a:pt x="7525" y="3775"/>
                  <a:pt x="7775" y="3656"/>
                </a:cubicBezTo>
                <a:close/>
                <a:moveTo>
                  <a:pt x="4977" y="4870"/>
                </a:moveTo>
                <a:cubicBezTo>
                  <a:pt x="4430" y="4311"/>
                  <a:pt x="3453" y="4239"/>
                  <a:pt x="2739" y="4454"/>
                </a:cubicBezTo>
                <a:cubicBezTo>
                  <a:pt x="2679" y="4287"/>
                  <a:pt x="2501" y="4180"/>
                  <a:pt x="2346" y="4132"/>
                </a:cubicBezTo>
                <a:cubicBezTo>
                  <a:pt x="2298" y="4120"/>
                  <a:pt x="2251" y="4120"/>
                  <a:pt x="2203" y="4120"/>
                </a:cubicBezTo>
                <a:cubicBezTo>
                  <a:pt x="2203" y="3799"/>
                  <a:pt x="1763" y="3537"/>
                  <a:pt x="1477" y="3513"/>
                </a:cubicBezTo>
                <a:cubicBezTo>
                  <a:pt x="1239" y="3477"/>
                  <a:pt x="989" y="3537"/>
                  <a:pt x="810" y="3739"/>
                </a:cubicBezTo>
                <a:cubicBezTo>
                  <a:pt x="739" y="3823"/>
                  <a:pt x="536" y="4180"/>
                  <a:pt x="405" y="4216"/>
                </a:cubicBezTo>
                <a:cubicBezTo>
                  <a:pt x="346" y="4168"/>
                  <a:pt x="274" y="4108"/>
                  <a:pt x="215" y="4096"/>
                </a:cubicBezTo>
                <a:cubicBezTo>
                  <a:pt x="96" y="4073"/>
                  <a:pt x="0" y="4227"/>
                  <a:pt x="60" y="4335"/>
                </a:cubicBezTo>
                <a:cubicBezTo>
                  <a:pt x="108" y="4406"/>
                  <a:pt x="167" y="4477"/>
                  <a:pt x="239" y="4513"/>
                </a:cubicBezTo>
                <a:cubicBezTo>
                  <a:pt x="298" y="4585"/>
                  <a:pt x="381" y="4656"/>
                  <a:pt x="441" y="4751"/>
                </a:cubicBezTo>
                <a:cubicBezTo>
                  <a:pt x="596" y="4942"/>
                  <a:pt x="750" y="5132"/>
                  <a:pt x="953" y="5299"/>
                </a:cubicBezTo>
                <a:cubicBezTo>
                  <a:pt x="1215" y="5489"/>
                  <a:pt x="1632" y="5537"/>
                  <a:pt x="1822" y="5263"/>
                </a:cubicBezTo>
                <a:cubicBezTo>
                  <a:pt x="1834" y="5287"/>
                  <a:pt x="1858" y="5299"/>
                  <a:pt x="1893" y="5311"/>
                </a:cubicBezTo>
                <a:cubicBezTo>
                  <a:pt x="1727" y="5882"/>
                  <a:pt x="2096" y="6359"/>
                  <a:pt x="2584" y="6621"/>
                </a:cubicBezTo>
                <a:cubicBezTo>
                  <a:pt x="2548" y="6668"/>
                  <a:pt x="2501" y="6716"/>
                  <a:pt x="2465" y="6728"/>
                </a:cubicBezTo>
                <a:cubicBezTo>
                  <a:pt x="2358" y="6787"/>
                  <a:pt x="2239" y="6787"/>
                  <a:pt x="2120" y="6740"/>
                </a:cubicBezTo>
                <a:lnTo>
                  <a:pt x="2120" y="6740"/>
                </a:lnTo>
                <a:cubicBezTo>
                  <a:pt x="1929" y="6680"/>
                  <a:pt x="1751" y="6573"/>
                  <a:pt x="1596" y="6430"/>
                </a:cubicBezTo>
                <a:cubicBezTo>
                  <a:pt x="1405" y="6251"/>
                  <a:pt x="1215" y="6037"/>
                  <a:pt x="1108" y="5799"/>
                </a:cubicBezTo>
                <a:cubicBezTo>
                  <a:pt x="1060" y="5680"/>
                  <a:pt x="1072" y="5585"/>
                  <a:pt x="1036" y="5466"/>
                </a:cubicBezTo>
                <a:cubicBezTo>
                  <a:pt x="977" y="5299"/>
                  <a:pt x="810" y="5228"/>
                  <a:pt x="643" y="5180"/>
                </a:cubicBezTo>
                <a:cubicBezTo>
                  <a:pt x="393" y="5120"/>
                  <a:pt x="36" y="5239"/>
                  <a:pt x="48" y="5537"/>
                </a:cubicBezTo>
                <a:cubicBezTo>
                  <a:pt x="60" y="5882"/>
                  <a:pt x="524" y="6144"/>
                  <a:pt x="822" y="6001"/>
                </a:cubicBezTo>
                <a:lnTo>
                  <a:pt x="834" y="5978"/>
                </a:lnTo>
                <a:cubicBezTo>
                  <a:pt x="1012" y="6359"/>
                  <a:pt x="1358" y="6716"/>
                  <a:pt x="1715" y="6894"/>
                </a:cubicBezTo>
                <a:cubicBezTo>
                  <a:pt x="1846" y="6966"/>
                  <a:pt x="2013" y="7037"/>
                  <a:pt x="2179" y="7049"/>
                </a:cubicBezTo>
                <a:cubicBezTo>
                  <a:pt x="1465" y="7847"/>
                  <a:pt x="1643" y="8454"/>
                  <a:pt x="1405" y="9430"/>
                </a:cubicBezTo>
                <a:cubicBezTo>
                  <a:pt x="1393" y="9490"/>
                  <a:pt x="1405" y="9550"/>
                  <a:pt x="1453" y="9585"/>
                </a:cubicBezTo>
                <a:cubicBezTo>
                  <a:pt x="1608" y="9716"/>
                  <a:pt x="1810" y="9788"/>
                  <a:pt x="2001" y="9835"/>
                </a:cubicBezTo>
                <a:cubicBezTo>
                  <a:pt x="1786" y="10014"/>
                  <a:pt x="1465" y="10204"/>
                  <a:pt x="1239" y="10300"/>
                </a:cubicBezTo>
                <a:cubicBezTo>
                  <a:pt x="1179" y="10323"/>
                  <a:pt x="1108" y="10312"/>
                  <a:pt x="1048" y="10323"/>
                </a:cubicBezTo>
                <a:lnTo>
                  <a:pt x="1036" y="10323"/>
                </a:lnTo>
                <a:cubicBezTo>
                  <a:pt x="1012" y="10323"/>
                  <a:pt x="1001" y="10335"/>
                  <a:pt x="989" y="10359"/>
                </a:cubicBezTo>
                <a:cubicBezTo>
                  <a:pt x="560" y="10704"/>
                  <a:pt x="1001" y="11216"/>
                  <a:pt x="1417" y="11276"/>
                </a:cubicBezTo>
                <a:cubicBezTo>
                  <a:pt x="1655" y="11312"/>
                  <a:pt x="1846" y="11169"/>
                  <a:pt x="1870" y="10931"/>
                </a:cubicBezTo>
                <a:cubicBezTo>
                  <a:pt x="1882" y="10740"/>
                  <a:pt x="1786" y="10573"/>
                  <a:pt x="1643" y="10478"/>
                </a:cubicBezTo>
                <a:cubicBezTo>
                  <a:pt x="1882" y="10323"/>
                  <a:pt x="2251" y="10085"/>
                  <a:pt x="2405" y="9895"/>
                </a:cubicBezTo>
                <a:cubicBezTo>
                  <a:pt x="2822" y="9942"/>
                  <a:pt x="3239" y="9978"/>
                  <a:pt x="3668" y="10014"/>
                </a:cubicBezTo>
                <a:cubicBezTo>
                  <a:pt x="3691" y="10359"/>
                  <a:pt x="3191" y="11038"/>
                  <a:pt x="2906" y="11145"/>
                </a:cubicBezTo>
                <a:cubicBezTo>
                  <a:pt x="2775" y="11204"/>
                  <a:pt x="2536" y="11145"/>
                  <a:pt x="2536" y="11347"/>
                </a:cubicBezTo>
                <a:cubicBezTo>
                  <a:pt x="2548" y="11728"/>
                  <a:pt x="2965" y="12181"/>
                  <a:pt x="3334" y="12217"/>
                </a:cubicBezTo>
                <a:cubicBezTo>
                  <a:pt x="3632" y="12240"/>
                  <a:pt x="3751" y="11931"/>
                  <a:pt x="3668" y="11693"/>
                </a:cubicBezTo>
                <a:cubicBezTo>
                  <a:pt x="3608" y="11502"/>
                  <a:pt x="3429" y="11371"/>
                  <a:pt x="3251" y="11276"/>
                </a:cubicBezTo>
                <a:cubicBezTo>
                  <a:pt x="3417" y="11145"/>
                  <a:pt x="3572" y="10954"/>
                  <a:pt x="3679" y="10788"/>
                </a:cubicBezTo>
                <a:cubicBezTo>
                  <a:pt x="3810" y="10573"/>
                  <a:pt x="3977" y="10276"/>
                  <a:pt x="3965" y="10014"/>
                </a:cubicBezTo>
                <a:cubicBezTo>
                  <a:pt x="4215" y="10014"/>
                  <a:pt x="4453" y="9978"/>
                  <a:pt x="4691" y="9907"/>
                </a:cubicBezTo>
                <a:cubicBezTo>
                  <a:pt x="4811" y="9859"/>
                  <a:pt x="4846" y="9645"/>
                  <a:pt x="4858" y="9526"/>
                </a:cubicBezTo>
                <a:cubicBezTo>
                  <a:pt x="4882" y="9311"/>
                  <a:pt x="4882" y="9085"/>
                  <a:pt x="4870" y="8871"/>
                </a:cubicBezTo>
                <a:cubicBezTo>
                  <a:pt x="4870" y="8668"/>
                  <a:pt x="4858" y="8478"/>
                  <a:pt x="4846" y="8287"/>
                </a:cubicBezTo>
                <a:cubicBezTo>
                  <a:pt x="4822" y="8168"/>
                  <a:pt x="4822" y="8049"/>
                  <a:pt x="4811" y="7930"/>
                </a:cubicBezTo>
                <a:cubicBezTo>
                  <a:pt x="4763" y="7656"/>
                  <a:pt x="4739" y="7359"/>
                  <a:pt x="4632" y="7109"/>
                </a:cubicBezTo>
                <a:cubicBezTo>
                  <a:pt x="4846" y="7228"/>
                  <a:pt x="5037" y="7323"/>
                  <a:pt x="5287" y="7359"/>
                </a:cubicBezTo>
                <a:cubicBezTo>
                  <a:pt x="5501" y="7394"/>
                  <a:pt x="5715" y="7359"/>
                  <a:pt x="5918" y="7299"/>
                </a:cubicBezTo>
                <a:cubicBezTo>
                  <a:pt x="6049" y="7597"/>
                  <a:pt x="6573" y="7680"/>
                  <a:pt x="6835" y="7573"/>
                </a:cubicBezTo>
                <a:cubicBezTo>
                  <a:pt x="7061" y="7478"/>
                  <a:pt x="7204" y="7275"/>
                  <a:pt x="7120" y="7037"/>
                </a:cubicBezTo>
                <a:cubicBezTo>
                  <a:pt x="7061" y="6871"/>
                  <a:pt x="6942" y="6704"/>
                  <a:pt x="6751" y="6728"/>
                </a:cubicBezTo>
                <a:cubicBezTo>
                  <a:pt x="6037" y="6787"/>
                  <a:pt x="5573" y="7299"/>
                  <a:pt x="4846" y="6918"/>
                </a:cubicBezTo>
                <a:cubicBezTo>
                  <a:pt x="4727" y="6859"/>
                  <a:pt x="4608" y="6763"/>
                  <a:pt x="4501" y="6692"/>
                </a:cubicBezTo>
                <a:cubicBezTo>
                  <a:pt x="4858" y="6549"/>
                  <a:pt x="5180" y="6287"/>
                  <a:pt x="5287" y="5918"/>
                </a:cubicBezTo>
                <a:cubicBezTo>
                  <a:pt x="5346" y="6144"/>
                  <a:pt x="5513" y="6311"/>
                  <a:pt x="5799" y="6287"/>
                </a:cubicBezTo>
                <a:cubicBezTo>
                  <a:pt x="6180" y="6275"/>
                  <a:pt x="6549" y="6049"/>
                  <a:pt x="6930" y="6085"/>
                </a:cubicBezTo>
                <a:cubicBezTo>
                  <a:pt x="7108" y="6097"/>
                  <a:pt x="7144" y="5811"/>
                  <a:pt x="6966" y="5775"/>
                </a:cubicBezTo>
                <a:cubicBezTo>
                  <a:pt x="6656" y="5692"/>
                  <a:pt x="6632" y="5382"/>
                  <a:pt x="6585" y="5120"/>
                </a:cubicBezTo>
                <a:cubicBezTo>
                  <a:pt x="6549" y="4942"/>
                  <a:pt x="6525" y="4739"/>
                  <a:pt x="6418" y="4597"/>
                </a:cubicBezTo>
                <a:cubicBezTo>
                  <a:pt x="6287" y="4382"/>
                  <a:pt x="6061" y="4323"/>
                  <a:pt x="5823" y="4346"/>
                </a:cubicBezTo>
                <a:cubicBezTo>
                  <a:pt x="5680" y="4358"/>
                  <a:pt x="5525" y="4406"/>
                  <a:pt x="5406" y="4477"/>
                </a:cubicBezTo>
                <a:cubicBezTo>
                  <a:pt x="5346" y="4501"/>
                  <a:pt x="5263" y="4561"/>
                  <a:pt x="5227" y="4644"/>
                </a:cubicBezTo>
                <a:cubicBezTo>
                  <a:pt x="5144" y="4704"/>
                  <a:pt x="5049" y="4763"/>
                  <a:pt x="4977" y="4870"/>
                </a:cubicBezTo>
                <a:close/>
                <a:moveTo>
                  <a:pt x="6299" y="3573"/>
                </a:moveTo>
                <a:cubicBezTo>
                  <a:pt x="6239" y="3454"/>
                  <a:pt x="6132" y="3346"/>
                  <a:pt x="6013" y="3287"/>
                </a:cubicBezTo>
                <a:cubicBezTo>
                  <a:pt x="5977" y="3263"/>
                  <a:pt x="5751" y="3215"/>
                  <a:pt x="5751" y="3299"/>
                </a:cubicBezTo>
                <a:cubicBezTo>
                  <a:pt x="5739" y="3406"/>
                  <a:pt x="5858" y="3513"/>
                  <a:pt x="5930" y="3573"/>
                </a:cubicBezTo>
                <a:cubicBezTo>
                  <a:pt x="6037" y="3644"/>
                  <a:pt x="6168" y="3656"/>
                  <a:pt x="6275" y="3585"/>
                </a:cubicBezTo>
                <a:cubicBezTo>
                  <a:pt x="6287" y="3573"/>
                  <a:pt x="6287" y="3573"/>
                  <a:pt x="6299" y="3573"/>
                </a:cubicBezTo>
                <a:close/>
                <a:moveTo>
                  <a:pt x="7585" y="1787"/>
                </a:moveTo>
                <a:cubicBezTo>
                  <a:pt x="7430" y="1977"/>
                  <a:pt x="7311" y="2227"/>
                  <a:pt x="7418" y="2489"/>
                </a:cubicBezTo>
                <a:cubicBezTo>
                  <a:pt x="7585" y="2918"/>
                  <a:pt x="8240" y="3084"/>
                  <a:pt x="8632" y="3096"/>
                </a:cubicBezTo>
                <a:cubicBezTo>
                  <a:pt x="9394" y="3144"/>
                  <a:pt x="10299" y="2823"/>
                  <a:pt x="9883" y="1906"/>
                </a:cubicBezTo>
                <a:cubicBezTo>
                  <a:pt x="9680" y="1441"/>
                  <a:pt x="9275" y="1239"/>
                  <a:pt x="8787" y="1239"/>
                </a:cubicBezTo>
                <a:cubicBezTo>
                  <a:pt x="8323" y="1215"/>
                  <a:pt x="7859" y="1418"/>
                  <a:pt x="7585" y="1787"/>
                </a:cubicBezTo>
                <a:close/>
                <a:moveTo>
                  <a:pt x="9573" y="2227"/>
                </a:moveTo>
                <a:cubicBezTo>
                  <a:pt x="9573" y="2025"/>
                  <a:pt x="9263" y="2037"/>
                  <a:pt x="9263" y="2227"/>
                </a:cubicBezTo>
                <a:cubicBezTo>
                  <a:pt x="9275" y="2739"/>
                  <a:pt x="8490" y="2680"/>
                  <a:pt x="8240" y="2406"/>
                </a:cubicBezTo>
                <a:cubicBezTo>
                  <a:pt x="8097" y="2263"/>
                  <a:pt x="7870" y="2465"/>
                  <a:pt x="8013" y="2632"/>
                </a:cubicBezTo>
                <a:cubicBezTo>
                  <a:pt x="8442" y="3108"/>
                  <a:pt x="9609" y="3037"/>
                  <a:pt x="9573" y="2227"/>
                </a:cubicBezTo>
                <a:close/>
                <a:moveTo>
                  <a:pt x="9144" y="1775"/>
                </a:moveTo>
                <a:cubicBezTo>
                  <a:pt x="9097" y="1572"/>
                  <a:pt x="8799" y="1656"/>
                  <a:pt x="8847" y="1846"/>
                </a:cubicBezTo>
                <a:cubicBezTo>
                  <a:pt x="8871" y="1965"/>
                  <a:pt x="8859" y="2084"/>
                  <a:pt x="8894" y="2203"/>
                </a:cubicBezTo>
                <a:cubicBezTo>
                  <a:pt x="8930" y="2394"/>
                  <a:pt x="9228" y="2322"/>
                  <a:pt x="9192" y="2132"/>
                </a:cubicBezTo>
                <a:cubicBezTo>
                  <a:pt x="9168" y="2013"/>
                  <a:pt x="9168" y="1894"/>
                  <a:pt x="9144" y="1775"/>
                </a:cubicBezTo>
                <a:close/>
                <a:moveTo>
                  <a:pt x="8454" y="1715"/>
                </a:moveTo>
                <a:cubicBezTo>
                  <a:pt x="8394" y="1608"/>
                  <a:pt x="8240" y="1620"/>
                  <a:pt x="8168" y="1727"/>
                </a:cubicBezTo>
                <a:cubicBezTo>
                  <a:pt x="8144" y="1775"/>
                  <a:pt x="8156" y="1834"/>
                  <a:pt x="8168" y="1870"/>
                </a:cubicBezTo>
                <a:cubicBezTo>
                  <a:pt x="8216" y="1930"/>
                  <a:pt x="8204" y="2084"/>
                  <a:pt x="8204" y="2156"/>
                </a:cubicBezTo>
                <a:cubicBezTo>
                  <a:pt x="8204" y="2370"/>
                  <a:pt x="8513" y="2370"/>
                  <a:pt x="8513" y="2156"/>
                </a:cubicBezTo>
                <a:cubicBezTo>
                  <a:pt x="8537" y="1989"/>
                  <a:pt x="8537" y="1846"/>
                  <a:pt x="8454" y="1715"/>
                </a:cubicBezTo>
                <a:close/>
                <a:moveTo>
                  <a:pt x="9275" y="3394"/>
                </a:moveTo>
                <a:cubicBezTo>
                  <a:pt x="9240" y="3585"/>
                  <a:pt x="9156" y="3858"/>
                  <a:pt x="8942" y="3918"/>
                </a:cubicBezTo>
                <a:cubicBezTo>
                  <a:pt x="8644" y="3989"/>
                  <a:pt x="8513" y="3680"/>
                  <a:pt x="8394" y="3465"/>
                </a:cubicBezTo>
                <a:cubicBezTo>
                  <a:pt x="8382" y="3465"/>
                  <a:pt x="8347" y="3465"/>
                  <a:pt x="8335" y="3454"/>
                </a:cubicBezTo>
                <a:cubicBezTo>
                  <a:pt x="8025" y="3835"/>
                  <a:pt x="8073" y="4835"/>
                  <a:pt x="8156" y="5299"/>
                </a:cubicBezTo>
                <a:cubicBezTo>
                  <a:pt x="8263" y="5442"/>
                  <a:pt x="8680" y="5466"/>
                  <a:pt x="8823" y="5466"/>
                </a:cubicBezTo>
                <a:cubicBezTo>
                  <a:pt x="9287" y="5466"/>
                  <a:pt x="9775" y="5347"/>
                  <a:pt x="10216" y="5192"/>
                </a:cubicBezTo>
                <a:cubicBezTo>
                  <a:pt x="10275" y="4608"/>
                  <a:pt x="10109" y="3620"/>
                  <a:pt x="9573" y="3287"/>
                </a:cubicBezTo>
                <a:cubicBezTo>
                  <a:pt x="9454" y="3323"/>
                  <a:pt x="9371" y="3358"/>
                  <a:pt x="9275" y="3394"/>
                </a:cubicBezTo>
                <a:close/>
                <a:moveTo>
                  <a:pt x="8775" y="3477"/>
                </a:moveTo>
                <a:cubicBezTo>
                  <a:pt x="8799" y="3525"/>
                  <a:pt x="8847" y="3596"/>
                  <a:pt x="8871" y="3596"/>
                </a:cubicBezTo>
                <a:cubicBezTo>
                  <a:pt x="8906" y="3585"/>
                  <a:pt x="8918" y="3525"/>
                  <a:pt x="8954" y="3465"/>
                </a:cubicBezTo>
                <a:cubicBezTo>
                  <a:pt x="8871" y="3465"/>
                  <a:pt x="8835" y="3477"/>
                  <a:pt x="8775" y="3477"/>
                </a:cubicBezTo>
                <a:close/>
                <a:moveTo>
                  <a:pt x="11966" y="3930"/>
                </a:moveTo>
                <a:cubicBezTo>
                  <a:pt x="12050" y="4013"/>
                  <a:pt x="12133" y="4073"/>
                  <a:pt x="12252" y="4061"/>
                </a:cubicBezTo>
                <a:cubicBezTo>
                  <a:pt x="12359" y="4049"/>
                  <a:pt x="12442" y="3977"/>
                  <a:pt x="12490" y="3882"/>
                </a:cubicBezTo>
                <a:cubicBezTo>
                  <a:pt x="12538" y="3811"/>
                  <a:pt x="12490" y="3751"/>
                  <a:pt x="12407" y="3739"/>
                </a:cubicBezTo>
                <a:cubicBezTo>
                  <a:pt x="12252" y="3739"/>
                  <a:pt x="12061" y="3811"/>
                  <a:pt x="11966" y="3930"/>
                </a:cubicBezTo>
                <a:close/>
                <a:moveTo>
                  <a:pt x="9073" y="9359"/>
                </a:moveTo>
                <a:cubicBezTo>
                  <a:pt x="9073" y="9359"/>
                  <a:pt x="9049" y="9359"/>
                  <a:pt x="9049" y="9347"/>
                </a:cubicBezTo>
                <a:cubicBezTo>
                  <a:pt x="8954" y="9299"/>
                  <a:pt x="8787" y="9359"/>
                  <a:pt x="8692" y="9395"/>
                </a:cubicBezTo>
                <a:lnTo>
                  <a:pt x="8609" y="9430"/>
                </a:lnTo>
                <a:cubicBezTo>
                  <a:pt x="8573" y="9454"/>
                  <a:pt x="8537" y="9490"/>
                  <a:pt x="8537" y="9526"/>
                </a:cubicBezTo>
                <a:cubicBezTo>
                  <a:pt x="8537" y="9538"/>
                  <a:pt x="8561" y="9573"/>
                  <a:pt x="8573" y="9573"/>
                </a:cubicBezTo>
                <a:cubicBezTo>
                  <a:pt x="8728" y="9669"/>
                  <a:pt x="9013" y="9538"/>
                  <a:pt x="9073" y="9359"/>
                </a:cubicBezTo>
                <a:close/>
                <a:moveTo>
                  <a:pt x="10930" y="9061"/>
                </a:moveTo>
                <a:cubicBezTo>
                  <a:pt x="10823" y="9073"/>
                  <a:pt x="10526" y="9228"/>
                  <a:pt x="10454" y="9276"/>
                </a:cubicBezTo>
                <a:cubicBezTo>
                  <a:pt x="10406" y="9299"/>
                  <a:pt x="10347" y="9347"/>
                  <a:pt x="10323" y="9395"/>
                </a:cubicBezTo>
                <a:cubicBezTo>
                  <a:pt x="10287" y="9419"/>
                  <a:pt x="10228" y="9490"/>
                  <a:pt x="10240" y="9538"/>
                </a:cubicBezTo>
                <a:cubicBezTo>
                  <a:pt x="10240" y="9550"/>
                  <a:pt x="10275" y="9573"/>
                  <a:pt x="10287" y="9573"/>
                </a:cubicBezTo>
                <a:cubicBezTo>
                  <a:pt x="10502" y="9645"/>
                  <a:pt x="10930" y="9288"/>
                  <a:pt x="10930" y="9061"/>
                </a:cubicBezTo>
                <a:close/>
                <a:moveTo>
                  <a:pt x="8930" y="7573"/>
                </a:moveTo>
                <a:cubicBezTo>
                  <a:pt x="8787" y="7144"/>
                  <a:pt x="8728" y="6728"/>
                  <a:pt x="8847" y="6275"/>
                </a:cubicBezTo>
                <a:cubicBezTo>
                  <a:pt x="8894" y="6085"/>
                  <a:pt x="9228" y="6121"/>
                  <a:pt x="9383" y="6121"/>
                </a:cubicBezTo>
                <a:cubicBezTo>
                  <a:pt x="9430" y="6121"/>
                  <a:pt x="9466" y="6132"/>
                  <a:pt x="9502" y="6180"/>
                </a:cubicBezTo>
                <a:cubicBezTo>
                  <a:pt x="9525" y="6192"/>
                  <a:pt x="9537" y="6216"/>
                  <a:pt x="9537" y="6251"/>
                </a:cubicBezTo>
                <a:cubicBezTo>
                  <a:pt x="9633" y="6537"/>
                  <a:pt x="9656" y="6835"/>
                  <a:pt x="9728" y="7109"/>
                </a:cubicBezTo>
                <a:cubicBezTo>
                  <a:pt x="9787" y="7394"/>
                  <a:pt x="9918" y="7680"/>
                  <a:pt x="10240" y="7621"/>
                </a:cubicBezTo>
                <a:cubicBezTo>
                  <a:pt x="10299" y="7609"/>
                  <a:pt x="10418" y="7561"/>
                  <a:pt x="10478" y="7549"/>
                </a:cubicBezTo>
                <a:cubicBezTo>
                  <a:pt x="10514" y="7525"/>
                  <a:pt x="10656" y="7454"/>
                  <a:pt x="10656" y="7430"/>
                </a:cubicBezTo>
                <a:lnTo>
                  <a:pt x="10656" y="7430"/>
                </a:lnTo>
                <a:cubicBezTo>
                  <a:pt x="10287" y="6847"/>
                  <a:pt x="10287" y="6144"/>
                  <a:pt x="10109" y="5501"/>
                </a:cubicBezTo>
                <a:cubicBezTo>
                  <a:pt x="9513" y="5656"/>
                  <a:pt x="8882" y="5740"/>
                  <a:pt x="8275" y="5656"/>
                </a:cubicBezTo>
                <a:cubicBezTo>
                  <a:pt x="8144" y="6061"/>
                  <a:pt x="8132" y="6406"/>
                  <a:pt x="8204" y="6847"/>
                </a:cubicBezTo>
                <a:cubicBezTo>
                  <a:pt x="8251" y="7061"/>
                  <a:pt x="8275" y="7299"/>
                  <a:pt x="8382" y="7514"/>
                </a:cubicBezTo>
                <a:cubicBezTo>
                  <a:pt x="8478" y="7692"/>
                  <a:pt x="8751" y="7633"/>
                  <a:pt x="8930" y="7573"/>
                </a:cubicBezTo>
                <a:close/>
                <a:moveTo>
                  <a:pt x="7120" y="2096"/>
                </a:moveTo>
                <a:cubicBezTo>
                  <a:pt x="7073" y="1965"/>
                  <a:pt x="7001" y="1906"/>
                  <a:pt x="6846" y="1894"/>
                </a:cubicBezTo>
                <a:cubicBezTo>
                  <a:pt x="6716" y="1870"/>
                  <a:pt x="6573" y="1906"/>
                  <a:pt x="6525" y="2049"/>
                </a:cubicBezTo>
                <a:cubicBezTo>
                  <a:pt x="6489" y="2203"/>
                  <a:pt x="6692" y="2322"/>
                  <a:pt x="6787" y="2358"/>
                </a:cubicBezTo>
                <a:cubicBezTo>
                  <a:pt x="6918" y="2406"/>
                  <a:pt x="6977" y="2394"/>
                  <a:pt x="7085" y="2322"/>
                </a:cubicBezTo>
                <a:cubicBezTo>
                  <a:pt x="7085" y="2251"/>
                  <a:pt x="7085" y="2168"/>
                  <a:pt x="7120" y="2096"/>
                </a:cubicBezTo>
                <a:close/>
                <a:moveTo>
                  <a:pt x="10264" y="2489"/>
                </a:moveTo>
                <a:cubicBezTo>
                  <a:pt x="10287" y="2501"/>
                  <a:pt x="10383" y="2453"/>
                  <a:pt x="10406" y="2442"/>
                </a:cubicBezTo>
                <a:cubicBezTo>
                  <a:pt x="10454" y="2406"/>
                  <a:pt x="10514" y="2382"/>
                  <a:pt x="10537" y="2334"/>
                </a:cubicBezTo>
                <a:cubicBezTo>
                  <a:pt x="10585" y="2275"/>
                  <a:pt x="10633" y="2203"/>
                  <a:pt x="10597" y="2132"/>
                </a:cubicBezTo>
                <a:cubicBezTo>
                  <a:pt x="10537" y="1977"/>
                  <a:pt x="10383" y="1977"/>
                  <a:pt x="10275" y="2084"/>
                </a:cubicBezTo>
                <a:cubicBezTo>
                  <a:pt x="10287" y="2215"/>
                  <a:pt x="10287" y="2346"/>
                  <a:pt x="10264" y="2489"/>
                </a:cubicBezTo>
                <a:close/>
                <a:moveTo>
                  <a:pt x="3132" y="6502"/>
                </a:moveTo>
                <a:cubicBezTo>
                  <a:pt x="3036" y="6478"/>
                  <a:pt x="2965" y="6442"/>
                  <a:pt x="2882" y="6394"/>
                </a:cubicBezTo>
                <a:cubicBezTo>
                  <a:pt x="2346" y="6132"/>
                  <a:pt x="1893" y="5561"/>
                  <a:pt x="2417" y="5025"/>
                </a:cubicBezTo>
                <a:cubicBezTo>
                  <a:pt x="2739" y="4704"/>
                  <a:pt x="3251" y="4632"/>
                  <a:pt x="3691" y="4668"/>
                </a:cubicBezTo>
                <a:cubicBezTo>
                  <a:pt x="4013" y="4716"/>
                  <a:pt x="4334" y="4823"/>
                  <a:pt x="4584" y="4978"/>
                </a:cubicBezTo>
                <a:cubicBezTo>
                  <a:pt x="4775" y="5120"/>
                  <a:pt x="4989" y="5311"/>
                  <a:pt x="5037" y="5561"/>
                </a:cubicBezTo>
                <a:cubicBezTo>
                  <a:pt x="5049" y="5668"/>
                  <a:pt x="5037" y="5763"/>
                  <a:pt x="5001" y="5847"/>
                </a:cubicBezTo>
                <a:cubicBezTo>
                  <a:pt x="4858" y="6240"/>
                  <a:pt x="4525" y="6454"/>
                  <a:pt x="4144" y="6549"/>
                </a:cubicBezTo>
                <a:cubicBezTo>
                  <a:pt x="4132" y="6549"/>
                  <a:pt x="4108" y="6549"/>
                  <a:pt x="4108" y="6537"/>
                </a:cubicBezTo>
                <a:cubicBezTo>
                  <a:pt x="4049" y="6513"/>
                  <a:pt x="4001" y="6537"/>
                  <a:pt x="3965" y="6573"/>
                </a:cubicBezTo>
                <a:cubicBezTo>
                  <a:pt x="3739" y="6609"/>
                  <a:pt x="3513" y="6597"/>
                  <a:pt x="3287" y="6537"/>
                </a:cubicBezTo>
                <a:cubicBezTo>
                  <a:pt x="3251" y="6502"/>
                  <a:pt x="3191" y="6490"/>
                  <a:pt x="3132" y="6502"/>
                </a:cubicBezTo>
                <a:close/>
                <a:moveTo>
                  <a:pt x="4346" y="6001"/>
                </a:moveTo>
                <a:cubicBezTo>
                  <a:pt x="4215" y="6240"/>
                  <a:pt x="3918" y="6335"/>
                  <a:pt x="3668" y="6335"/>
                </a:cubicBezTo>
                <a:cubicBezTo>
                  <a:pt x="3417" y="6359"/>
                  <a:pt x="3120" y="6275"/>
                  <a:pt x="2953" y="6061"/>
                </a:cubicBezTo>
                <a:cubicBezTo>
                  <a:pt x="2858" y="5954"/>
                  <a:pt x="2834" y="5823"/>
                  <a:pt x="2846" y="5668"/>
                </a:cubicBezTo>
                <a:cubicBezTo>
                  <a:pt x="2858" y="5466"/>
                  <a:pt x="3179" y="5478"/>
                  <a:pt x="3156" y="5680"/>
                </a:cubicBezTo>
                <a:cubicBezTo>
                  <a:pt x="3120" y="6097"/>
                  <a:pt x="3906" y="6097"/>
                  <a:pt x="4072" y="5823"/>
                </a:cubicBezTo>
                <a:cubicBezTo>
                  <a:pt x="4096" y="5775"/>
                  <a:pt x="4144" y="5740"/>
                  <a:pt x="4191" y="5740"/>
                </a:cubicBezTo>
                <a:cubicBezTo>
                  <a:pt x="4322" y="5763"/>
                  <a:pt x="4406" y="5894"/>
                  <a:pt x="4346" y="6001"/>
                </a:cubicBezTo>
                <a:close/>
                <a:moveTo>
                  <a:pt x="3251" y="5299"/>
                </a:moveTo>
                <a:lnTo>
                  <a:pt x="3251" y="5299"/>
                </a:lnTo>
                <a:cubicBezTo>
                  <a:pt x="3239" y="5263"/>
                  <a:pt x="3239" y="5228"/>
                  <a:pt x="3275" y="5204"/>
                </a:cubicBezTo>
                <a:cubicBezTo>
                  <a:pt x="3310" y="5192"/>
                  <a:pt x="3358" y="5192"/>
                  <a:pt x="3370" y="5228"/>
                </a:cubicBezTo>
                <a:lnTo>
                  <a:pt x="3370" y="5239"/>
                </a:lnTo>
                <a:cubicBezTo>
                  <a:pt x="3382" y="5263"/>
                  <a:pt x="3382" y="5311"/>
                  <a:pt x="3334" y="5323"/>
                </a:cubicBezTo>
                <a:cubicBezTo>
                  <a:pt x="3310" y="5347"/>
                  <a:pt x="3263" y="5323"/>
                  <a:pt x="3251" y="5299"/>
                </a:cubicBezTo>
                <a:close/>
                <a:moveTo>
                  <a:pt x="1167" y="10669"/>
                </a:moveTo>
                <a:lnTo>
                  <a:pt x="1227" y="10669"/>
                </a:lnTo>
                <a:cubicBezTo>
                  <a:pt x="1393" y="10657"/>
                  <a:pt x="1608" y="10800"/>
                  <a:pt x="1548" y="10978"/>
                </a:cubicBezTo>
                <a:cubicBezTo>
                  <a:pt x="1536" y="11038"/>
                  <a:pt x="1465" y="11014"/>
                  <a:pt x="1417" y="11002"/>
                </a:cubicBezTo>
                <a:cubicBezTo>
                  <a:pt x="1310" y="10954"/>
                  <a:pt x="1072" y="10800"/>
                  <a:pt x="1167" y="10669"/>
                </a:cubicBezTo>
                <a:close/>
                <a:moveTo>
                  <a:pt x="1632" y="5013"/>
                </a:moveTo>
                <a:cubicBezTo>
                  <a:pt x="1632" y="5013"/>
                  <a:pt x="1632" y="5025"/>
                  <a:pt x="1632" y="5013"/>
                </a:cubicBezTo>
                <a:cubicBezTo>
                  <a:pt x="1608" y="5061"/>
                  <a:pt x="1596" y="5085"/>
                  <a:pt x="1572" y="5108"/>
                </a:cubicBezTo>
                <a:cubicBezTo>
                  <a:pt x="1417" y="5168"/>
                  <a:pt x="1001" y="4751"/>
                  <a:pt x="893" y="4656"/>
                </a:cubicBezTo>
                <a:lnTo>
                  <a:pt x="679" y="4430"/>
                </a:lnTo>
                <a:cubicBezTo>
                  <a:pt x="703" y="4406"/>
                  <a:pt x="739" y="4370"/>
                  <a:pt x="762" y="4335"/>
                </a:cubicBezTo>
                <a:cubicBezTo>
                  <a:pt x="893" y="4156"/>
                  <a:pt x="1012" y="3858"/>
                  <a:pt x="1251" y="3811"/>
                </a:cubicBezTo>
                <a:cubicBezTo>
                  <a:pt x="1393" y="3775"/>
                  <a:pt x="1870" y="3894"/>
                  <a:pt x="1905" y="4061"/>
                </a:cubicBezTo>
                <a:cubicBezTo>
                  <a:pt x="1929" y="4108"/>
                  <a:pt x="1893" y="4132"/>
                  <a:pt x="1882" y="4168"/>
                </a:cubicBezTo>
                <a:lnTo>
                  <a:pt x="1882" y="4168"/>
                </a:lnTo>
                <a:cubicBezTo>
                  <a:pt x="1822" y="4192"/>
                  <a:pt x="1763" y="4239"/>
                  <a:pt x="1715" y="4299"/>
                </a:cubicBezTo>
                <a:cubicBezTo>
                  <a:pt x="1524" y="4513"/>
                  <a:pt x="1512" y="4787"/>
                  <a:pt x="1632" y="5013"/>
                </a:cubicBezTo>
                <a:close/>
                <a:moveTo>
                  <a:pt x="4465" y="9704"/>
                </a:moveTo>
                <a:cubicBezTo>
                  <a:pt x="3989" y="9811"/>
                  <a:pt x="3501" y="9728"/>
                  <a:pt x="3025" y="9669"/>
                </a:cubicBezTo>
                <a:cubicBezTo>
                  <a:pt x="2798" y="9645"/>
                  <a:pt x="2584" y="9645"/>
                  <a:pt x="2358" y="9597"/>
                </a:cubicBezTo>
                <a:cubicBezTo>
                  <a:pt x="2227" y="9585"/>
                  <a:pt x="2060" y="9550"/>
                  <a:pt x="1929" y="9514"/>
                </a:cubicBezTo>
                <a:cubicBezTo>
                  <a:pt x="1882" y="9490"/>
                  <a:pt x="1763" y="9454"/>
                  <a:pt x="1751" y="9407"/>
                </a:cubicBezTo>
                <a:lnTo>
                  <a:pt x="1751" y="9395"/>
                </a:lnTo>
                <a:cubicBezTo>
                  <a:pt x="2013" y="8026"/>
                  <a:pt x="1774" y="7740"/>
                  <a:pt x="2953" y="6799"/>
                </a:cubicBezTo>
                <a:cubicBezTo>
                  <a:pt x="2965" y="6811"/>
                  <a:pt x="2989" y="6811"/>
                  <a:pt x="3013" y="6811"/>
                </a:cubicBezTo>
                <a:cubicBezTo>
                  <a:pt x="3072" y="7037"/>
                  <a:pt x="3203" y="7323"/>
                  <a:pt x="3477" y="7287"/>
                </a:cubicBezTo>
                <a:cubicBezTo>
                  <a:pt x="3584" y="7287"/>
                  <a:pt x="3679" y="7216"/>
                  <a:pt x="3751" y="7133"/>
                </a:cubicBezTo>
                <a:cubicBezTo>
                  <a:pt x="3798" y="7085"/>
                  <a:pt x="3834" y="7025"/>
                  <a:pt x="3858" y="6966"/>
                </a:cubicBezTo>
                <a:cubicBezTo>
                  <a:pt x="3870" y="6954"/>
                  <a:pt x="3870" y="6918"/>
                  <a:pt x="3894" y="6894"/>
                </a:cubicBezTo>
                <a:cubicBezTo>
                  <a:pt x="3953" y="6894"/>
                  <a:pt x="3989" y="6871"/>
                  <a:pt x="4049" y="6859"/>
                </a:cubicBezTo>
                <a:cubicBezTo>
                  <a:pt x="4441" y="7037"/>
                  <a:pt x="4501" y="7942"/>
                  <a:pt x="4525" y="8299"/>
                </a:cubicBezTo>
                <a:cubicBezTo>
                  <a:pt x="4584" y="8740"/>
                  <a:pt x="4644" y="9299"/>
                  <a:pt x="4465" y="9704"/>
                </a:cubicBezTo>
                <a:close/>
                <a:moveTo>
                  <a:pt x="2917" y="11550"/>
                </a:moveTo>
                <a:cubicBezTo>
                  <a:pt x="3084" y="11562"/>
                  <a:pt x="3322" y="11716"/>
                  <a:pt x="3382" y="11847"/>
                </a:cubicBezTo>
                <a:cubicBezTo>
                  <a:pt x="3429" y="11931"/>
                  <a:pt x="3417" y="11990"/>
                  <a:pt x="3310" y="11955"/>
                </a:cubicBezTo>
                <a:cubicBezTo>
                  <a:pt x="3156" y="11859"/>
                  <a:pt x="2977" y="11716"/>
                  <a:pt x="2917" y="11550"/>
                </a:cubicBezTo>
                <a:close/>
                <a:moveTo>
                  <a:pt x="3417" y="6906"/>
                </a:moveTo>
                <a:cubicBezTo>
                  <a:pt x="3453" y="6906"/>
                  <a:pt x="3501" y="6918"/>
                  <a:pt x="3560" y="6918"/>
                </a:cubicBezTo>
                <a:cubicBezTo>
                  <a:pt x="3548" y="6954"/>
                  <a:pt x="3513" y="6966"/>
                  <a:pt x="3501" y="6978"/>
                </a:cubicBezTo>
                <a:lnTo>
                  <a:pt x="3489" y="6990"/>
                </a:lnTo>
                <a:lnTo>
                  <a:pt x="3477" y="6978"/>
                </a:lnTo>
                <a:cubicBezTo>
                  <a:pt x="3429" y="6954"/>
                  <a:pt x="3417" y="6918"/>
                  <a:pt x="3417" y="6906"/>
                </a:cubicBezTo>
                <a:close/>
                <a:moveTo>
                  <a:pt x="5596" y="5704"/>
                </a:moveTo>
                <a:cubicBezTo>
                  <a:pt x="5584" y="5835"/>
                  <a:pt x="5584" y="6001"/>
                  <a:pt x="5739" y="6025"/>
                </a:cubicBezTo>
                <a:cubicBezTo>
                  <a:pt x="5858" y="6061"/>
                  <a:pt x="6037" y="6013"/>
                  <a:pt x="6156" y="5978"/>
                </a:cubicBezTo>
                <a:cubicBezTo>
                  <a:pt x="6263" y="5954"/>
                  <a:pt x="6394" y="5906"/>
                  <a:pt x="6513" y="5882"/>
                </a:cubicBezTo>
                <a:cubicBezTo>
                  <a:pt x="6406" y="5740"/>
                  <a:pt x="6358" y="5561"/>
                  <a:pt x="6323" y="5406"/>
                </a:cubicBezTo>
                <a:cubicBezTo>
                  <a:pt x="6299" y="5228"/>
                  <a:pt x="6287" y="5013"/>
                  <a:pt x="6192" y="4847"/>
                </a:cubicBezTo>
                <a:cubicBezTo>
                  <a:pt x="6073" y="4644"/>
                  <a:pt x="5787" y="4692"/>
                  <a:pt x="5596" y="4787"/>
                </a:cubicBezTo>
                <a:cubicBezTo>
                  <a:pt x="5715" y="4882"/>
                  <a:pt x="5787" y="5001"/>
                  <a:pt x="5811" y="5144"/>
                </a:cubicBezTo>
                <a:cubicBezTo>
                  <a:pt x="5858" y="5359"/>
                  <a:pt x="5751" y="5561"/>
                  <a:pt x="5596" y="5704"/>
                </a:cubicBezTo>
                <a:close/>
                <a:moveTo>
                  <a:pt x="5322" y="5478"/>
                </a:moveTo>
                <a:cubicBezTo>
                  <a:pt x="5418" y="5501"/>
                  <a:pt x="5513" y="5311"/>
                  <a:pt x="5513" y="5228"/>
                </a:cubicBezTo>
                <a:cubicBezTo>
                  <a:pt x="5513" y="5073"/>
                  <a:pt x="5263" y="4894"/>
                  <a:pt x="5215" y="5108"/>
                </a:cubicBezTo>
                <a:cubicBezTo>
                  <a:pt x="5215" y="5120"/>
                  <a:pt x="5203" y="5132"/>
                  <a:pt x="5203" y="5144"/>
                </a:cubicBezTo>
                <a:cubicBezTo>
                  <a:pt x="5263" y="5239"/>
                  <a:pt x="5299" y="5359"/>
                  <a:pt x="5322" y="5478"/>
                </a:cubicBezTo>
                <a:close/>
                <a:moveTo>
                  <a:pt x="2465" y="4585"/>
                </a:moveTo>
                <a:cubicBezTo>
                  <a:pt x="2286" y="4704"/>
                  <a:pt x="2144" y="4847"/>
                  <a:pt x="2048" y="5025"/>
                </a:cubicBezTo>
                <a:cubicBezTo>
                  <a:pt x="1882" y="4942"/>
                  <a:pt x="1810" y="4727"/>
                  <a:pt x="1929" y="4573"/>
                </a:cubicBezTo>
                <a:cubicBezTo>
                  <a:pt x="1989" y="4477"/>
                  <a:pt x="2084" y="4418"/>
                  <a:pt x="2191" y="4418"/>
                </a:cubicBezTo>
                <a:cubicBezTo>
                  <a:pt x="2251" y="4418"/>
                  <a:pt x="2465" y="4466"/>
                  <a:pt x="2465" y="4585"/>
                </a:cubicBezTo>
                <a:close/>
                <a:moveTo>
                  <a:pt x="524" y="5478"/>
                </a:moveTo>
                <a:cubicBezTo>
                  <a:pt x="929" y="5549"/>
                  <a:pt x="703" y="5775"/>
                  <a:pt x="584" y="5728"/>
                </a:cubicBezTo>
                <a:cubicBezTo>
                  <a:pt x="512" y="5704"/>
                  <a:pt x="393" y="5644"/>
                  <a:pt x="381" y="5561"/>
                </a:cubicBezTo>
                <a:cubicBezTo>
                  <a:pt x="358" y="5501"/>
                  <a:pt x="477" y="5478"/>
                  <a:pt x="524" y="5478"/>
                </a:cubicBezTo>
                <a:close/>
                <a:moveTo>
                  <a:pt x="6239" y="7252"/>
                </a:moveTo>
                <a:cubicBezTo>
                  <a:pt x="6299" y="7347"/>
                  <a:pt x="6608" y="7371"/>
                  <a:pt x="6692" y="7347"/>
                </a:cubicBezTo>
                <a:cubicBezTo>
                  <a:pt x="6751" y="7335"/>
                  <a:pt x="6870" y="7311"/>
                  <a:pt x="6870" y="7216"/>
                </a:cubicBezTo>
                <a:cubicBezTo>
                  <a:pt x="6835" y="7013"/>
                  <a:pt x="6418" y="7168"/>
                  <a:pt x="6239" y="7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9;p25">
            <a:extLst>
              <a:ext uri="{FF2B5EF4-FFF2-40B4-BE49-F238E27FC236}">
                <a16:creationId xmlns:a16="http://schemas.microsoft.com/office/drawing/2014/main" xmlns="" id="{9C55DFB5-465C-4D44-B5B7-5A2194B440ED}"/>
              </a:ext>
            </a:extLst>
          </p:cNvPr>
          <p:cNvSpPr/>
          <p:nvPr/>
        </p:nvSpPr>
        <p:spPr>
          <a:xfrm>
            <a:off x="8378487" y="2058426"/>
            <a:ext cx="545192" cy="43622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1036" name="Picture 12" descr="School Building Cartoon School School Building, Cartoon, Learn, School PNG  Transparent Clipart Image and PSD File for Free Download">
            <a:extLst>
              <a:ext uri="{FF2B5EF4-FFF2-40B4-BE49-F238E27FC236}">
                <a16:creationId xmlns:a16="http://schemas.microsoft.com/office/drawing/2014/main" xmlns="" id="{C5DB8E4D-86CB-A14D-B17A-C9954923A54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500" b="90000" l="6875" r="91250">
                        <a14:foregroundMark x1="7969" y1="71719" x2="6875" y2="74531"/>
                        <a14:foregroundMark x1="90156" y1="72031" x2="91250" y2="73125"/>
                        <a14:foregroundMark x1="90781" y1="85000" x2="90781" y2="85000"/>
                        <a14:foregroundMark x1="90781" y1="85000" x2="90781" y2="85000"/>
                        <a14:foregroundMark x1="90156" y1="84375" x2="91250" y2="84688"/>
                        <a14:foregroundMark x1="25938" y1="25156" x2="25938" y2="25156"/>
                        <a14:foregroundMark x1="25938" y1="25156" x2="20000" y2="20938"/>
                        <a14:foregroundMark x1="20000" y1="20938" x2="18750" y2="20938"/>
                        <a14:foregroundMark x1="18750" y1="20469" x2="28438" y2="15156"/>
                        <a14:foregroundMark x1="44063" y1="13750" x2="51875" y2="12969"/>
                        <a14:foregroundMark x1="51875" y1="12656" x2="50156" y2="7500"/>
                        <a14:foregroundMark x1="68438" y1="19531" x2="78906" y2="20156"/>
                        <a14:foregroundMark x1="41094" y1="26250" x2="39375" y2="24844"/>
                        <a14:foregroundMark x1="46875" y1="31719" x2="50781" y2="32031"/>
                        <a14:foregroundMark x1="50469" y1="29844" x2="50469" y2="29844"/>
                        <a14:foregroundMark x1="63750" y1="31406" x2="62656" y2="29531"/>
                      </a14:backgroundRemoval>
                    </a14:imgEffect>
                  </a14:imgLayer>
                </a14:imgProps>
              </a:ext>
              <a:ext uri="{28A0092B-C50C-407E-A947-70E740481C1C}">
                <a14:useLocalDpi xmlns:a14="http://schemas.microsoft.com/office/drawing/2010/main" val="0"/>
              </a:ext>
            </a:extLst>
          </a:blip>
          <a:srcRect/>
          <a:stretch>
            <a:fillRect/>
          </a:stretch>
        </p:blipFill>
        <p:spPr bwMode="auto">
          <a:xfrm>
            <a:off x="9142098" y="1291165"/>
            <a:ext cx="2729611" cy="27296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7943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51EF6E6-CA26-40F5-805A-215BDE69AE0D}"/>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图片 7">
            <a:extLst>
              <a:ext uri="{FF2B5EF4-FFF2-40B4-BE49-F238E27FC236}">
                <a16:creationId xmlns:a16="http://schemas.microsoft.com/office/drawing/2014/main" xmlns="" id="{0ECBA5A3-BFFD-4E83-818F-8631C83AE1FE}"/>
              </a:ext>
            </a:extLst>
          </p:cNvPr>
          <p:cNvPicPr>
            <a:picLocks noChangeAspect="1"/>
          </p:cNvPicPr>
          <p:nvPr/>
        </p:nvPicPr>
        <p:blipFill>
          <a:blip r:embed="rId3"/>
          <a:stretch>
            <a:fillRect/>
          </a:stretch>
        </p:blipFill>
        <p:spPr>
          <a:xfrm>
            <a:off x="493704" y="248194"/>
            <a:ext cx="11351736" cy="6486049"/>
          </a:xfrm>
          <a:prstGeom prst="rect">
            <a:avLst/>
          </a:prstGeom>
        </p:spPr>
      </p:pic>
      <p:pic>
        <p:nvPicPr>
          <p:cNvPr id="16" name="图片 15">
            <a:extLst>
              <a:ext uri="{FF2B5EF4-FFF2-40B4-BE49-F238E27FC236}">
                <a16:creationId xmlns:a16="http://schemas.microsoft.com/office/drawing/2014/main" xmlns="" id="{3323B2E1-CFAF-48E3-AD97-F5F3D472C6BF}"/>
              </a:ext>
            </a:extLst>
          </p:cNvPr>
          <p:cNvPicPr>
            <a:picLocks noChangeAspect="1"/>
          </p:cNvPicPr>
          <p:nvPr/>
        </p:nvPicPr>
        <p:blipFill>
          <a:blip r:embed="rId4">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xmlns="" id="{AFF1A5AD-3155-4C9B-9C7F-BF9CCC1B5FDB}"/>
              </a:ext>
            </a:extLst>
          </p:cNvPr>
          <p:cNvPicPr>
            <a:picLocks noChangeAspect="1"/>
          </p:cNvPicPr>
          <p:nvPr/>
        </p:nvPicPr>
        <p:blipFill>
          <a:blip r:embed="rId4">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2" name="图片 21">
            <a:extLst>
              <a:ext uri="{FF2B5EF4-FFF2-40B4-BE49-F238E27FC236}">
                <a16:creationId xmlns:a16="http://schemas.microsoft.com/office/drawing/2014/main" xmlns="" id="{513E6C00-7788-408C-877E-0B3ECD98A925}"/>
              </a:ext>
            </a:extLst>
          </p:cNvPr>
          <p:cNvPicPr>
            <a:picLocks noChangeAspect="1"/>
          </p:cNvPicPr>
          <p:nvPr/>
        </p:nvPicPr>
        <p:blipFill>
          <a:blip r:embed="rId5"/>
          <a:stretch>
            <a:fillRect/>
          </a:stretch>
        </p:blipFill>
        <p:spPr>
          <a:xfrm>
            <a:off x="2493495" y="5289366"/>
            <a:ext cx="7205010" cy="1444877"/>
          </a:xfrm>
          <a:prstGeom prst="rect">
            <a:avLst/>
          </a:prstGeom>
          <a:effectLst>
            <a:outerShdw blurRad="12700" dist="12700" dir="18900000" algn="bl" rotWithShape="0">
              <a:prstClr val="black">
                <a:alpha val="40000"/>
              </a:prstClr>
            </a:outerShdw>
          </a:effectLst>
        </p:spPr>
      </p:pic>
      <p:pic>
        <p:nvPicPr>
          <p:cNvPr id="30" name="图片 29">
            <a:extLst>
              <a:ext uri="{FF2B5EF4-FFF2-40B4-BE49-F238E27FC236}">
                <a16:creationId xmlns:a16="http://schemas.microsoft.com/office/drawing/2014/main" xmlns="" id="{24D4C728-B9CC-4339-BC4E-87C3533A692E}"/>
              </a:ext>
            </a:extLst>
          </p:cNvPr>
          <p:cNvPicPr>
            <a:picLocks noChangeAspect="1"/>
          </p:cNvPicPr>
          <p:nvPr/>
        </p:nvPicPr>
        <p:blipFill>
          <a:blip r:embed="rId6"/>
          <a:stretch>
            <a:fillRect/>
          </a:stretch>
        </p:blipFill>
        <p:spPr>
          <a:xfrm>
            <a:off x="-198619" y="1100649"/>
            <a:ext cx="2011854" cy="1969179"/>
          </a:xfrm>
          <a:prstGeom prst="rect">
            <a:avLst/>
          </a:prstGeom>
          <a:effectLst>
            <a:outerShdw blurRad="63500" algn="ctr" rotWithShape="0">
              <a:prstClr val="black">
                <a:alpha val="40000"/>
              </a:prstClr>
            </a:outerShdw>
          </a:effectLst>
        </p:spPr>
      </p:pic>
      <p:pic>
        <p:nvPicPr>
          <p:cNvPr id="38" name="图片 37">
            <a:extLst>
              <a:ext uri="{FF2B5EF4-FFF2-40B4-BE49-F238E27FC236}">
                <a16:creationId xmlns:a16="http://schemas.microsoft.com/office/drawing/2014/main" xmlns="" id="{F956DD01-9EEB-48F3-BBAA-FB58E1D95457}"/>
              </a:ext>
            </a:extLst>
          </p:cNvPr>
          <p:cNvPicPr>
            <a:picLocks noChangeAspect="1"/>
          </p:cNvPicPr>
          <p:nvPr/>
        </p:nvPicPr>
        <p:blipFill>
          <a:blip r:embed="rId7"/>
          <a:stretch>
            <a:fillRect/>
          </a:stretch>
        </p:blipFill>
        <p:spPr>
          <a:xfrm>
            <a:off x="237606" y="3501910"/>
            <a:ext cx="2146935" cy="3438207"/>
          </a:xfrm>
          <a:prstGeom prst="rect">
            <a:avLst/>
          </a:prstGeom>
          <a:effectLst>
            <a:outerShdw blurRad="12700" dist="12700" dir="18900000" algn="bl" rotWithShape="0">
              <a:prstClr val="black">
                <a:alpha val="40000"/>
              </a:prstClr>
            </a:outerShdw>
          </a:effectLst>
        </p:spPr>
      </p:pic>
      <p:pic>
        <p:nvPicPr>
          <p:cNvPr id="40" name="图片 39">
            <a:extLst>
              <a:ext uri="{FF2B5EF4-FFF2-40B4-BE49-F238E27FC236}">
                <a16:creationId xmlns:a16="http://schemas.microsoft.com/office/drawing/2014/main" xmlns="" id="{0DA4B9D7-EFC8-4769-B528-6E70F6A1CF23}"/>
              </a:ext>
            </a:extLst>
          </p:cNvPr>
          <p:cNvPicPr>
            <a:picLocks noChangeAspect="1"/>
          </p:cNvPicPr>
          <p:nvPr/>
        </p:nvPicPr>
        <p:blipFill>
          <a:blip r:embed="rId8"/>
          <a:stretch>
            <a:fillRect/>
          </a:stretch>
        </p:blipFill>
        <p:spPr>
          <a:xfrm>
            <a:off x="8907018" y="2155313"/>
            <a:ext cx="3042168" cy="4041998"/>
          </a:xfrm>
          <a:prstGeom prst="rect">
            <a:avLst/>
          </a:prstGeom>
          <a:effectLst>
            <a:outerShdw blurRad="12700" dist="12700" dir="13500000" algn="br" rotWithShape="0">
              <a:prstClr val="black">
                <a:alpha val="40000"/>
              </a:prstClr>
            </a:outerShdw>
          </a:effectLst>
        </p:spPr>
      </p:pic>
      <p:sp>
        <p:nvSpPr>
          <p:cNvPr id="4" name="Rectangle 3"/>
          <p:cNvSpPr/>
          <p:nvPr/>
        </p:nvSpPr>
        <p:spPr>
          <a:xfrm>
            <a:off x="2026183" y="2649247"/>
            <a:ext cx="8401919" cy="2397451"/>
          </a:xfrm>
          <a:prstGeom prst="rect">
            <a:avLst/>
          </a:prstGeom>
        </p:spPr>
        <p:txBody>
          <a:bodyPr wrap="square">
            <a:spAutoFit/>
          </a:bodyPr>
          <a:lstStyle/>
          <a:p>
            <a:pPr marL="457200" marR="0" lvl="0" indent="-457200" algn="just" defTabSz="914400" rtl="0" eaLnBrk="1" fontAlgn="auto" latinLnBrk="0" hangingPunct="1">
              <a:lnSpc>
                <a:spcPct val="107000"/>
              </a:lnSpc>
              <a:spcBef>
                <a:spcPts val="0"/>
              </a:spcBef>
              <a:spcAft>
                <a:spcPts val="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a:t>Biết </a:t>
            </a:r>
            <a:r>
              <a:rPr lang="en-US" sz="2800" smtClean="0">
                <a:solidFill>
                  <a:prstClr val="black"/>
                </a:solidFill>
                <a:latin typeface="UTM Avo" panose="02040603050506020204" pitchFamily="18" charset="0"/>
                <a:ea typeface="Times New Roman" panose="02020603050405020304" pitchFamily="18" charset="0"/>
                <a:cs typeface="Times New Roman" panose="02020603050405020304" pitchFamily="18" charset="0"/>
              </a:rPr>
              <a:t>ý nghĩa của ngày khai trường</a:t>
            </a:r>
            <a:r>
              <a:rPr kumimoji="0" lang="en-US" sz="2800" b="0" i="0" u="none" strike="noStrike" kern="1200" cap="none" spc="0" normalizeH="0" baseline="0" noProof="0" smtClean="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0"/>
              </a:spcAft>
              <a:buClrTx/>
              <a:buSzTx/>
              <a:buFontTx/>
              <a:buChar char="-"/>
              <a:tabLst/>
              <a:defRPr/>
            </a:pPr>
            <a:r>
              <a:rPr kumimoji="0" lang="en-US" sz="2800" b="0" i="0" u="none" strike="noStrike" kern="1200" cap="none" spc="0" normalizeH="0" baseline="0" noProof="0" smtClean="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noProof="0" smtClean="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a:t> ý thức kỉ luật khi tham gia các hoạt động trong ngày khai trường</a:t>
            </a:r>
            <a:r>
              <a:rPr kumimoji="0" lang="en-US" sz="2800" b="0" i="0" u="none" strike="noStrike" kern="1200" cap="none" spc="0" normalizeH="0" baseline="0" noProof="0" smtClean="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1033247" y="947961"/>
            <a:ext cx="10272650" cy="1091279"/>
          </a:xfrm>
          <a:prstGeom prst="rect">
            <a:avLst/>
          </a:prstGeom>
        </p:spPr>
      </p:pic>
    </p:spTree>
    <p:extLst>
      <p:ext uri="{BB962C8B-B14F-4D97-AF65-F5344CB8AC3E}">
        <p14:creationId xmlns:p14="http://schemas.microsoft.com/office/powerpoint/2010/main" val="4033854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6A67D93-BD84-4168-BC2A-96DEEC6C1B73}"/>
              </a:ext>
            </a:extLst>
          </p:cNvPr>
          <p:cNvSpPr/>
          <p:nvPr/>
        </p:nvSpPr>
        <p:spPr>
          <a:xfrm>
            <a:off x="76665" y="2285399"/>
            <a:ext cx="6928289" cy="1960069"/>
          </a:xfrm>
          <a:prstGeom prst="rect">
            <a:avLst/>
          </a:prstGeom>
          <a:solidFill>
            <a:schemeClr val="accent6">
              <a:lumMod val="40000"/>
              <a:lumOff val="60000"/>
              <a:alpha val="8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ysClr val="windowText" lastClr="000000"/>
                </a:solidFill>
                <a:latin typeface="Arial" panose="020B0604020202020204" pitchFamily="34" charset="0"/>
                <a:cs typeface="Arial" panose="020B0604020202020204" pitchFamily="34" charset="0"/>
              </a:rPr>
              <a:t>Ngày</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khai</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trường</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diễn</a:t>
            </a:r>
            <a:r>
              <a:rPr lang="en-US" sz="2800" dirty="0">
                <a:solidFill>
                  <a:sysClr val="windowText" lastClr="000000"/>
                </a:solidFill>
                <a:latin typeface="Arial" panose="020B0604020202020204" pitchFamily="34" charset="0"/>
                <a:cs typeface="Arial" panose="020B0604020202020204" pitchFamily="34" charset="0"/>
              </a:rPr>
              <a:t> ra </a:t>
            </a:r>
            <a:r>
              <a:rPr lang="en-US" sz="2800" dirty="0" err="1">
                <a:solidFill>
                  <a:sysClr val="windowText" lastClr="000000"/>
                </a:solidFill>
                <a:latin typeface="Arial" panose="020B0604020202020204" pitchFamily="34" charset="0"/>
                <a:cs typeface="Arial" panose="020B0604020202020204" pitchFamily="34" charset="0"/>
              </a:rPr>
              <a:t>khi</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nào</a:t>
            </a:r>
            <a:r>
              <a:rPr lang="en-US" sz="2800" dirty="0">
                <a:solidFill>
                  <a:sysClr val="windowText" lastClr="000000"/>
                </a:solidFill>
                <a:latin typeface="Arial" panose="020B0604020202020204" pitchFamily="34" charset="0"/>
                <a:cs typeface="Arial" panose="020B0604020202020204" pitchFamily="34" charset="0"/>
              </a:rPr>
              <a:t>?</a:t>
            </a:r>
          </a:p>
          <a:p>
            <a:pPr algn="ctr"/>
            <a:r>
              <a:rPr lang="en-US" sz="2800" dirty="0" err="1">
                <a:solidFill>
                  <a:sysClr val="windowText" lastClr="000000"/>
                </a:solidFill>
                <a:latin typeface="Arial" panose="020B0604020202020204" pitchFamily="34" charset="0"/>
                <a:cs typeface="Arial" panose="020B0604020202020204" pitchFamily="34" charset="0"/>
              </a:rPr>
              <a:t>Em</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nhớ</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nhất</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hoạt</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động</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gì</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trong</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ngày</a:t>
            </a:r>
            <a:r>
              <a:rPr lang="en-US" sz="2800" dirty="0">
                <a:solidFill>
                  <a:sysClr val="windowText" lastClr="000000"/>
                </a:solidFill>
                <a:latin typeface="Arial" panose="020B0604020202020204" pitchFamily="34" charset="0"/>
                <a:cs typeface="Arial" panose="020B0604020202020204" pitchFamily="34" charset="0"/>
              </a:rPr>
              <a:t> </a:t>
            </a:r>
            <a:r>
              <a:rPr lang="en-US" sz="2800" dirty="0" err="1">
                <a:solidFill>
                  <a:sysClr val="windowText" lastClr="000000"/>
                </a:solidFill>
                <a:latin typeface="Arial" panose="020B0604020202020204" pitchFamily="34" charset="0"/>
                <a:cs typeface="Arial" panose="020B0604020202020204" pitchFamily="34" charset="0"/>
              </a:rPr>
              <a:t>đó</a:t>
            </a:r>
            <a:r>
              <a:rPr lang="en-US" sz="2800" dirty="0">
                <a:solidFill>
                  <a:sysClr val="windowText" lastClr="000000"/>
                </a:solidFill>
                <a:latin typeface="Arial" panose="020B0604020202020204" pitchFamily="34" charset="0"/>
                <a:cs typeface="Arial" panose="020B0604020202020204" pitchFamily="34" charset="0"/>
              </a:rPr>
              <a:t>?</a:t>
            </a:r>
            <a:endParaRPr lang="x-none" sz="2800" dirty="0">
              <a:solidFill>
                <a:sysClr val="windowText" lastClr="000000"/>
              </a:solidFill>
              <a:latin typeface="Arial" panose="020B0604020202020204" pitchFamily="34" charset="0"/>
              <a:cs typeface="Arial" panose="020B0604020202020204" pitchFamily="34" charset="0"/>
            </a:endParaRPr>
          </a:p>
        </p:txBody>
      </p:sp>
      <p:pic>
        <p:nvPicPr>
          <p:cNvPr id="2050" name="Picture 2" descr="Quảng Nam và Đà Nẵng đã lên phương án cho ngày tựu trường, khai giảng sắp  tới">
            <a:extLst>
              <a:ext uri="{FF2B5EF4-FFF2-40B4-BE49-F238E27FC236}">
                <a16:creationId xmlns:a16="http://schemas.microsoft.com/office/drawing/2014/main" xmlns="" id="{30E19E0C-0AB8-7146-96F1-9D5B52475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585" y="1288153"/>
            <a:ext cx="4876971" cy="3620524"/>
          </a:xfrm>
          <a:prstGeom prst="roundRect">
            <a:avLst/>
          </a:prstGeom>
          <a:noFill/>
          <a:ln w="76200">
            <a:solidFill>
              <a:srgbClr val="FFC000"/>
            </a:solid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004051EC-744B-BF41-8B24-8C5961BF46C1}"/>
              </a:ext>
            </a:extLst>
          </p:cNvPr>
          <p:cNvGrpSpPr/>
          <p:nvPr/>
        </p:nvGrpSpPr>
        <p:grpSpPr>
          <a:xfrm>
            <a:off x="-189961" y="4868559"/>
            <a:ext cx="9943159" cy="2596543"/>
            <a:chOff x="-189961" y="4868559"/>
            <a:chExt cx="9943159" cy="2596543"/>
          </a:xfrm>
        </p:grpSpPr>
        <p:sp>
          <p:nvSpPr>
            <p:cNvPr id="31" name="Freeform 30">
              <a:extLst>
                <a:ext uri="{FF2B5EF4-FFF2-40B4-BE49-F238E27FC236}">
                  <a16:creationId xmlns:a16="http://schemas.microsoft.com/office/drawing/2014/main" xmlns="" id="{E5863AD6-369D-8A40-88CE-80B4CE6A99EC}"/>
                </a:ext>
              </a:extLst>
            </p:cNvPr>
            <p:cNvSpPr/>
            <p:nvPr/>
          </p:nvSpPr>
          <p:spPr>
            <a:xfrm rot="21008801">
              <a:off x="272839" y="6447415"/>
              <a:ext cx="84182" cy="966652"/>
            </a:xfrm>
            <a:custGeom>
              <a:avLst/>
              <a:gdLst>
                <a:gd name="connsiteX0" fmla="*/ 5805 w 84182"/>
                <a:gd name="connsiteY0" fmla="*/ 0 h 966652"/>
                <a:gd name="connsiteX1" fmla="*/ 5805 w 84182"/>
                <a:gd name="connsiteY1" fmla="*/ 391886 h 966652"/>
                <a:gd name="connsiteX2" fmla="*/ 5805 w 84182"/>
                <a:gd name="connsiteY2" fmla="*/ 757646 h 966652"/>
                <a:gd name="connsiteX3" fmla="*/ 84182 w 84182"/>
                <a:gd name="connsiteY3" fmla="*/ 966652 h 966652"/>
              </a:gdLst>
              <a:ahLst/>
              <a:cxnLst>
                <a:cxn ang="0">
                  <a:pos x="connsiteX0" y="connsiteY0"/>
                </a:cxn>
                <a:cxn ang="0">
                  <a:pos x="connsiteX1" y="connsiteY1"/>
                </a:cxn>
                <a:cxn ang="0">
                  <a:pos x="connsiteX2" y="connsiteY2"/>
                </a:cxn>
                <a:cxn ang="0">
                  <a:pos x="connsiteX3" y="connsiteY3"/>
                </a:cxn>
              </a:cxnLst>
              <a:rect l="l" t="t" r="r" b="b"/>
              <a:pathLst>
                <a:path w="84182" h="966652">
                  <a:moveTo>
                    <a:pt x="5805" y="0"/>
                  </a:moveTo>
                  <a:lnTo>
                    <a:pt x="5805" y="391886"/>
                  </a:lnTo>
                  <a:cubicBezTo>
                    <a:pt x="5805" y="518160"/>
                    <a:pt x="-7258" y="661852"/>
                    <a:pt x="5805" y="757646"/>
                  </a:cubicBezTo>
                  <a:cubicBezTo>
                    <a:pt x="18868" y="853440"/>
                    <a:pt x="51525" y="910046"/>
                    <a:pt x="84182" y="966652"/>
                  </a:cubicBezTo>
                </a:path>
              </a:pathLst>
            </a:cu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x-none"/>
            </a:p>
          </p:txBody>
        </p:sp>
        <p:sp>
          <p:nvSpPr>
            <p:cNvPr id="30" name="Freeform 29">
              <a:extLst>
                <a:ext uri="{FF2B5EF4-FFF2-40B4-BE49-F238E27FC236}">
                  <a16:creationId xmlns:a16="http://schemas.microsoft.com/office/drawing/2014/main" xmlns="" id="{EFC1CBAB-62DD-F04C-A6B8-523EF2601508}"/>
                </a:ext>
              </a:extLst>
            </p:cNvPr>
            <p:cNvSpPr/>
            <p:nvPr/>
          </p:nvSpPr>
          <p:spPr>
            <a:xfrm>
              <a:off x="2210497" y="6347267"/>
              <a:ext cx="84182" cy="966652"/>
            </a:xfrm>
            <a:custGeom>
              <a:avLst/>
              <a:gdLst>
                <a:gd name="connsiteX0" fmla="*/ 5805 w 84182"/>
                <a:gd name="connsiteY0" fmla="*/ 0 h 966652"/>
                <a:gd name="connsiteX1" fmla="*/ 5805 w 84182"/>
                <a:gd name="connsiteY1" fmla="*/ 391886 h 966652"/>
                <a:gd name="connsiteX2" fmla="*/ 5805 w 84182"/>
                <a:gd name="connsiteY2" fmla="*/ 757646 h 966652"/>
                <a:gd name="connsiteX3" fmla="*/ 84182 w 84182"/>
                <a:gd name="connsiteY3" fmla="*/ 966652 h 966652"/>
              </a:gdLst>
              <a:ahLst/>
              <a:cxnLst>
                <a:cxn ang="0">
                  <a:pos x="connsiteX0" y="connsiteY0"/>
                </a:cxn>
                <a:cxn ang="0">
                  <a:pos x="connsiteX1" y="connsiteY1"/>
                </a:cxn>
                <a:cxn ang="0">
                  <a:pos x="connsiteX2" y="connsiteY2"/>
                </a:cxn>
                <a:cxn ang="0">
                  <a:pos x="connsiteX3" y="connsiteY3"/>
                </a:cxn>
              </a:cxnLst>
              <a:rect l="l" t="t" r="r" b="b"/>
              <a:pathLst>
                <a:path w="84182" h="966652">
                  <a:moveTo>
                    <a:pt x="5805" y="0"/>
                  </a:moveTo>
                  <a:lnTo>
                    <a:pt x="5805" y="391886"/>
                  </a:lnTo>
                  <a:cubicBezTo>
                    <a:pt x="5805" y="518160"/>
                    <a:pt x="-7258" y="661852"/>
                    <a:pt x="5805" y="757646"/>
                  </a:cubicBezTo>
                  <a:cubicBezTo>
                    <a:pt x="18868" y="853440"/>
                    <a:pt x="51525" y="910046"/>
                    <a:pt x="84182" y="966652"/>
                  </a:cubicBezTo>
                </a:path>
              </a:pathLst>
            </a:cu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x-none"/>
            </a:p>
          </p:txBody>
        </p:sp>
        <p:pic>
          <p:nvPicPr>
            <p:cNvPr id="25" name="Picture 6" descr="flowers 30 icons - icon flowers png - Free PNG Images | TOPpng">
              <a:extLst>
                <a:ext uri="{FF2B5EF4-FFF2-40B4-BE49-F238E27FC236}">
                  <a16:creationId xmlns:a16="http://schemas.microsoft.com/office/drawing/2014/main" xmlns="" id="{E7EE8668-3F3B-4D4F-AF84-395589979BB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r="73506" b="68000"/>
            <a:stretch/>
          </p:blipFill>
          <p:spPr bwMode="auto">
            <a:xfrm rot="19877949">
              <a:off x="36350" y="6061635"/>
              <a:ext cx="1002815" cy="12387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wers 30 icons - icon flowers png - Free PNG Images | TOPpng">
              <a:extLst>
                <a:ext uri="{FF2B5EF4-FFF2-40B4-BE49-F238E27FC236}">
                  <a16:creationId xmlns:a16="http://schemas.microsoft.com/office/drawing/2014/main" xmlns="" id="{773A17B8-BB5F-2043-809C-30FAC72C8BF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571" b="32138" l="39857" r="62610"/>
                      </a14:imgEffect>
                    </a14:imgLayer>
                  </a14:imgProps>
                </a:ext>
                <a:ext uri="{28A0092B-C50C-407E-A947-70E740481C1C}">
                  <a14:useLocalDpi xmlns:a14="http://schemas.microsoft.com/office/drawing/2010/main" val="0"/>
                </a:ext>
              </a:extLst>
            </a:blip>
            <a:srcRect l="37013" t="-1" r="34546" b="64291"/>
            <a:stretch/>
          </p:blipFill>
          <p:spPr bwMode="auto">
            <a:xfrm>
              <a:off x="431322" y="5016137"/>
              <a:ext cx="1907178" cy="2448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lowers 30 icons - icon flowers png - Free PNG Images | TOPpng">
              <a:extLst>
                <a:ext uri="{FF2B5EF4-FFF2-40B4-BE49-F238E27FC236}">
                  <a16:creationId xmlns:a16="http://schemas.microsoft.com/office/drawing/2014/main" xmlns="" id="{6999FEE0-E683-A846-A4A1-474D77674C20}"/>
                </a:ext>
              </a:extLst>
            </p:cNvPr>
            <p:cNvPicPr>
              <a:picLocks noChangeAspect="1" noChangeArrowheads="1"/>
            </p:cNvPicPr>
            <p:nvPr/>
          </p:nvPicPr>
          <p:blipFill rotWithShape="1">
            <a:blip r:embed="rId6">
              <a:extLst>
                <a:ext uri="{BEBA8EAE-BF5A-486C-A8C5-ECC9F3942E4B}">
                  <a14:imgProps xmlns:a14="http://schemas.microsoft.com/office/drawing/2010/main">
                    <a14:imgLayer r:embed="rId8">
                      <a14:imgEffect>
                        <a14:backgroundRemoval t="3571" b="32138" l="39857" r="62610"/>
                      </a14:imgEffect>
                    </a14:imgLayer>
                  </a14:imgProps>
                </a:ext>
                <a:ext uri="{28A0092B-C50C-407E-A947-70E740481C1C}">
                  <a14:useLocalDpi xmlns:a14="http://schemas.microsoft.com/office/drawing/2010/main" val="0"/>
                </a:ext>
              </a:extLst>
            </a:blip>
            <a:srcRect l="37013" t="-1" r="34546" b="64291"/>
            <a:stretch/>
          </p:blipFill>
          <p:spPr bwMode="auto">
            <a:xfrm>
              <a:off x="2575644" y="5473976"/>
              <a:ext cx="1432891" cy="18399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lowers 30 icons - icon flowers png - Free PNG Images | TOPpng">
              <a:extLst>
                <a:ext uri="{FF2B5EF4-FFF2-40B4-BE49-F238E27FC236}">
                  <a16:creationId xmlns:a16="http://schemas.microsoft.com/office/drawing/2014/main" xmlns="" id="{A2CBD4A1-E6D5-5442-BD0D-B4AEB5C1EB95}"/>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r="73506" b="68000"/>
            <a:stretch/>
          </p:blipFill>
          <p:spPr bwMode="auto">
            <a:xfrm>
              <a:off x="1955665" y="6075148"/>
              <a:ext cx="1002815" cy="12387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lowers 30 icons - icon flowers png - Free PNG Images | TOPpng">
              <a:extLst>
                <a:ext uri="{FF2B5EF4-FFF2-40B4-BE49-F238E27FC236}">
                  <a16:creationId xmlns:a16="http://schemas.microsoft.com/office/drawing/2014/main" xmlns="" id="{FEE60B3B-FF25-EE46-A217-3D9ED718E152}"/>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l="73247" b="69905"/>
            <a:stretch/>
          </p:blipFill>
          <p:spPr bwMode="auto">
            <a:xfrm>
              <a:off x="4387062" y="5394273"/>
              <a:ext cx="1113912" cy="12815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lowers 30 icons - icon flowers png - Free PNG Images | TOPpng">
              <a:extLst>
                <a:ext uri="{FF2B5EF4-FFF2-40B4-BE49-F238E27FC236}">
                  <a16:creationId xmlns:a16="http://schemas.microsoft.com/office/drawing/2014/main" xmlns="" id="{078D67BA-43E1-1843-AFED-812E0A63524E}"/>
                </a:ext>
              </a:extLst>
            </p:cNvPr>
            <p:cNvPicPr>
              <a:picLocks noChangeAspect="1" noChangeArrowheads="1"/>
            </p:cNvPicPr>
            <p:nvPr/>
          </p:nvPicPr>
          <p:blipFill rotWithShape="1">
            <a:blip r:embed="rId6">
              <a:extLst>
                <a:ext uri="{BEBA8EAE-BF5A-486C-A8C5-ECC9F3942E4B}">
                  <a14:imgProps xmlns:a14="http://schemas.microsoft.com/office/drawing/2010/main">
                    <a14:imgLayer r:embed="rId8">
                      <a14:imgEffect>
                        <a14:backgroundRemoval t="3571" b="32138" l="39857" r="62610"/>
                      </a14:imgEffect>
                    </a14:imgLayer>
                  </a14:imgProps>
                </a:ext>
                <a:ext uri="{28A0092B-C50C-407E-A947-70E740481C1C}">
                  <a14:useLocalDpi xmlns:a14="http://schemas.microsoft.com/office/drawing/2010/main" val="0"/>
                </a:ext>
              </a:extLst>
            </a:blip>
            <a:srcRect l="37013" t="19000" r="34546" b="64292"/>
            <a:stretch/>
          </p:blipFill>
          <p:spPr bwMode="auto">
            <a:xfrm>
              <a:off x="4284179" y="6453050"/>
              <a:ext cx="1432891" cy="86086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5B3844F9-F563-4A4B-8A3F-1F9D27BA089D}"/>
                </a:ext>
              </a:extLst>
            </p:cNvPr>
            <p:cNvGrpSpPr/>
            <p:nvPr/>
          </p:nvGrpSpPr>
          <p:grpSpPr>
            <a:xfrm>
              <a:off x="3300852" y="4868559"/>
              <a:ext cx="1415365" cy="2028630"/>
              <a:chOff x="3300852" y="4868559"/>
              <a:chExt cx="1415365" cy="2028630"/>
            </a:xfrm>
          </p:grpSpPr>
          <p:sp>
            <p:nvSpPr>
              <p:cNvPr id="2" name="Freeform 1">
                <a:extLst>
                  <a:ext uri="{FF2B5EF4-FFF2-40B4-BE49-F238E27FC236}">
                    <a16:creationId xmlns:a16="http://schemas.microsoft.com/office/drawing/2014/main" xmlns="" id="{DA9E7B7E-656F-3C46-BC82-C2CEC94AAC54}"/>
                  </a:ext>
                </a:extLst>
              </p:cNvPr>
              <p:cNvSpPr/>
              <p:nvPr/>
            </p:nvSpPr>
            <p:spPr>
              <a:xfrm>
                <a:off x="4043681" y="5930537"/>
                <a:ext cx="84182" cy="966652"/>
              </a:xfrm>
              <a:custGeom>
                <a:avLst/>
                <a:gdLst>
                  <a:gd name="connsiteX0" fmla="*/ 5805 w 84182"/>
                  <a:gd name="connsiteY0" fmla="*/ 0 h 966652"/>
                  <a:gd name="connsiteX1" fmla="*/ 5805 w 84182"/>
                  <a:gd name="connsiteY1" fmla="*/ 391886 h 966652"/>
                  <a:gd name="connsiteX2" fmla="*/ 5805 w 84182"/>
                  <a:gd name="connsiteY2" fmla="*/ 757646 h 966652"/>
                  <a:gd name="connsiteX3" fmla="*/ 84182 w 84182"/>
                  <a:gd name="connsiteY3" fmla="*/ 966652 h 966652"/>
                </a:gdLst>
                <a:ahLst/>
                <a:cxnLst>
                  <a:cxn ang="0">
                    <a:pos x="connsiteX0" y="connsiteY0"/>
                  </a:cxn>
                  <a:cxn ang="0">
                    <a:pos x="connsiteX1" y="connsiteY1"/>
                  </a:cxn>
                  <a:cxn ang="0">
                    <a:pos x="connsiteX2" y="connsiteY2"/>
                  </a:cxn>
                  <a:cxn ang="0">
                    <a:pos x="connsiteX3" y="connsiteY3"/>
                  </a:cxn>
                </a:cxnLst>
                <a:rect l="l" t="t" r="r" b="b"/>
                <a:pathLst>
                  <a:path w="84182" h="966652">
                    <a:moveTo>
                      <a:pt x="5805" y="0"/>
                    </a:moveTo>
                    <a:lnTo>
                      <a:pt x="5805" y="391886"/>
                    </a:lnTo>
                    <a:cubicBezTo>
                      <a:pt x="5805" y="518160"/>
                      <a:pt x="-7258" y="661852"/>
                      <a:pt x="5805" y="757646"/>
                    </a:cubicBezTo>
                    <a:cubicBezTo>
                      <a:pt x="18868" y="853440"/>
                      <a:pt x="51525" y="910046"/>
                      <a:pt x="84182" y="966652"/>
                    </a:cubicBezTo>
                  </a:path>
                </a:pathLst>
              </a:cu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x-none"/>
              </a:p>
            </p:txBody>
          </p:sp>
          <p:pic>
            <p:nvPicPr>
              <p:cNvPr id="13" name="Picture 6" descr="flowers 30 icons - icon flowers png - Free PNG Images | TOPpng">
                <a:extLst>
                  <a:ext uri="{FF2B5EF4-FFF2-40B4-BE49-F238E27FC236}">
                    <a16:creationId xmlns:a16="http://schemas.microsoft.com/office/drawing/2014/main" xmlns="" id="{BD882E1E-7E68-644F-8180-0DBC00CD240F}"/>
                  </a:ext>
                </a:extLst>
              </p:cNvPr>
              <p:cNvPicPr>
                <a:picLocks noChangeAspect="1" noChangeArrowheads="1"/>
              </p:cNvPicPr>
              <p:nvPr/>
            </p:nvPicPr>
            <p:blipFill rotWithShape="1">
              <a:blip r:embed="rId4">
                <a:extLst>
                  <a:ext uri="{BEBA8EAE-BF5A-486C-A8C5-ECC9F3942E4B}">
                    <a14:imgProps xmlns:a14="http://schemas.microsoft.com/office/drawing/2010/main">
                      <a14:imgLayer r:embed="rId9">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l="69270" t="32348" r="-3263" b="37557"/>
              <a:stretch/>
            </p:blipFill>
            <p:spPr bwMode="auto">
              <a:xfrm>
                <a:off x="3300852" y="4868559"/>
                <a:ext cx="1415365" cy="1281539"/>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6" descr="flowers 30 icons - icon flowers png - Free PNG Images | TOPpng">
              <a:extLst>
                <a:ext uri="{FF2B5EF4-FFF2-40B4-BE49-F238E27FC236}">
                  <a16:creationId xmlns:a16="http://schemas.microsoft.com/office/drawing/2014/main" xmlns="" id="{50D9291C-DE17-374E-8C8E-332E770D6A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10">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r="73506" b="68000"/>
            <a:stretch/>
          </p:blipFill>
          <p:spPr bwMode="auto">
            <a:xfrm>
              <a:off x="3718956" y="5970103"/>
              <a:ext cx="1002815" cy="12387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169CB2B7-82FC-8142-BDDD-ECDF814CA9E8}"/>
                </a:ext>
              </a:extLst>
            </p:cNvPr>
            <p:cNvGrpSpPr/>
            <p:nvPr/>
          </p:nvGrpSpPr>
          <p:grpSpPr>
            <a:xfrm>
              <a:off x="5333827" y="5086959"/>
              <a:ext cx="1415365" cy="2012129"/>
              <a:chOff x="3353104" y="4894685"/>
              <a:chExt cx="1415365" cy="2012129"/>
            </a:xfrm>
          </p:grpSpPr>
          <p:pic>
            <p:nvPicPr>
              <p:cNvPr id="18" name="Picture 6" descr="flowers 30 icons - icon flowers png - Free PNG Images | TOPpng">
                <a:extLst>
                  <a:ext uri="{FF2B5EF4-FFF2-40B4-BE49-F238E27FC236}">
                    <a16:creationId xmlns:a16="http://schemas.microsoft.com/office/drawing/2014/main" xmlns="" id="{A6ED564F-035F-6C41-BC76-292F61E5DC47}"/>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l="70312" t="68226" r="-4305" b="1679"/>
              <a:stretch/>
            </p:blipFill>
            <p:spPr bwMode="auto">
              <a:xfrm>
                <a:off x="3353104" y="4894685"/>
                <a:ext cx="1415365" cy="128153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a:extLst>
                  <a:ext uri="{FF2B5EF4-FFF2-40B4-BE49-F238E27FC236}">
                    <a16:creationId xmlns:a16="http://schemas.microsoft.com/office/drawing/2014/main" xmlns="" id="{60B96944-3E10-1D4D-B1BC-F9F8860A0EA6}"/>
                  </a:ext>
                </a:extLst>
              </p:cNvPr>
              <p:cNvSpPr/>
              <p:nvPr/>
            </p:nvSpPr>
            <p:spPr>
              <a:xfrm>
                <a:off x="4072556" y="5940162"/>
                <a:ext cx="84182" cy="966652"/>
              </a:xfrm>
              <a:custGeom>
                <a:avLst/>
                <a:gdLst>
                  <a:gd name="connsiteX0" fmla="*/ 5805 w 84182"/>
                  <a:gd name="connsiteY0" fmla="*/ 0 h 966652"/>
                  <a:gd name="connsiteX1" fmla="*/ 5805 w 84182"/>
                  <a:gd name="connsiteY1" fmla="*/ 391886 h 966652"/>
                  <a:gd name="connsiteX2" fmla="*/ 5805 w 84182"/>
                  <a:gd name="connsiteY2" fmla="*/ 757646 h 966652"/>
                  <a:gd name="connsiteX3" fmla="*/ 84182 w 84182"/>
                  <a:gd name="connsiteY3" fmla="*/ 966652 h 966652"/>
                </a:gdLst>
                <a:ahLst/>
                <a:cxnLst>
                  <a:cxn ang="0">
                    <a:pos x="connsiteX0" y="connsiteY0"/>
                  </a:cxn>
                  <a:cxn ang="0">
                    <a:pos x="connsiteX1" y="connsiteY1"/>
                  </a:cxn>
                  <a:cxn ang="0">
                    <a:pos x="connsiteX2" y="connsiteY2"/>
                  </a:cxn>
                  <a:cxn ang="0">
                    <a:pos x="connsiteX3" y="connsiteY3"/>
                  </a:cxn>
                </a:cxnLst>
                <a:rect l="l" t="t" r="r" b="b"/>
                <a:pathLst>
                  <a:path w="84182" h="966652">
                    <a:moveTo>
                      <a:pt x="5805" y="0"/>
                    </a:moveTo>
                    <a:lnTo>
                      <a:pt x="5805" y="391886"/>
                    </a:lnTo>
                    <a:cubicBezTo>
                      <a:pt x="5805" y="518160"/>
                      <a:pt x="-7258" y="661852"/>
                      <a:pt x="5805" y="757646"/>
                    </a:cubicBezTo>
                    <a:cubicBezTo>
                      <a:pt x="18868" y="853440"/>
                      <a:pt x="51525" y="910046"/>
                      <a:pt x="84182" y="966652"/>
                    </a:cubicBezTo>
                  </a:path>
                </a:pathLst>
              </a:cu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x-none"/>
              </a:p>
            </p:txBody>
          </p:sp>
        </p:grpSp>
        <p:pic>
          <p:nvPicPr>
            <p:cNvPr id="20" name="Picture 6" descr="flowers 30 icons - icon flowers png - Free PNG Images | TOPpng">
              <a:extLst>
                <a:ext uri="{FF2B5EF4-FFF2-40B4-BE49-F238E27FC236}">
                  <a16:creationId xmlns:a16="http://schemas.microsoft.com/office/drawing/2014/main" xmlns="" id="{DB14E3F3-646F-C14D-B3F1-A2D8B05FE9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10">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r="73506" b="68000"/>
            <a:stretch/>
          </p:blipFill>
          <p:spPr bwMode="auto">
            <a:xfrm rot="864071">
              <a:off x="5612356" y="6114407"/>
              <a:ext cx="1002815" cy="12387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lowers 30 icons - icon flowers png - Free PNG Images | TOPpng">
              <a:extLst>
                <a:ext uri="{FF2B5EF4-FFF2-40B4-BE49-F238E27FC236}">
                  <a16:creationId xmlns:a16="http://schemas.microsoft.com/office/drawing/2014/main" xmlns="" id="{9EE3BEEB-E0CB-5640-B40C-D01315212406}"/>
                </a:ext>
              </a:extLst>
            </p:cNvPr>
            <p:cNvPicPr>
              <a:picLocks noChangeAspect="1" noChangeArrowheads="1"/>
            </p:cNvPicPr>
            <p:nvPr/>
          </p:nvPicPr>
          <p:blipFill rotWithShape="1">
            <a:blip r:embed="rId6">
              <a:extLst>
                <a:ext uri="{BEBA8EAE-BF5A-486C-A8C5-ECC9F3942E4B}">
                  <a14:imgProps xmlns:a14="http://schemas.microsoft.com/office/drawing/2010/main">
                    <a14:imgLayer r:embed="rId11">
                      <a14:imgEffect>
                        <a14:backgroundRemoval t="3571" b="32138" l="39857" r="62610"/>
                      </a14:imgEffect>
                    </a14:imgLayer>
                  </a14:imgProps>
                </a:ext>
                <a:ext uri="{28A0092B-C50C-407E-A947-70E740481C1C}">
                  <a14:useLocalDpi xmlns:a14="http://schemas.microsoft.com/office/drawing/2010/main" val="0"/>
                </a:ext>
              </a:extLst>
            </a:blip>
            <a:srcRect l="37013" t="19000" r="34546" b="64292"/>
            <a:stretch/>
          </p:blipFill>
          <p:spPr bwMode="auto">
            <a:xfrm>
              <a:off x="6407099" y="6466754"/>
              <a:ext cx="1432891" cy="8608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lowers 30 icons - icon flowers png - Free PNG Images | TOPpng">
              <a:extLst>
                <a:ext uri="{FF2B5EF4-FFF2-40B4-BE49-F238E27FC236}">
                  <a16:creationId xmlns:a16="http://schemas.microsoft.com/office/drawing/2014/main" xmlns="" id="{B86AF1B4-2702-F243-8B14-581D9FD884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12">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l="33555" t="68525" r="32452" b="1380"/>
            <a:stretch/>
          </p:blipFill>
          <p:spPr bwMode="auto">
            <a:xfrm>
              <a:off x="6336642" y="5406214"/>
              <a:ext cx="1415365" cy="12815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flowers 30 icons - icon flowers png - Free PNG Images | TOPpng">
              <a:extLst>
                <a:ext uri="{FF2B5EF4-FFF2-40B4-BE49-F238E27FC236}">
                  <a16:creationId xmlns:a16="http://schemas.microsoft.com/office/drawing/2014/main" xmlns="" id="{7F24573E-0AF0-4040-85FA-0D817C8AB8B1}"/>
                </a:ext>
              </a:extLst>
            </p:cNvPr>
            <p:cNvPicPr>
              <a:picLocks noChangeAspect="1" noChangeArrowheads="1"/>
            </p:cNvPicPr>
            <p:nvPr/>
          </p:nvPicPr>
          <p:blipFill rotWithShape="1">
            <a:blip r:embed="rId4">
              <a:extLst>
                <a:ext uri="{BEBA8EAE-BF5A-486C-A8C5-ECC9F3942E4B}">
                  <a14:imgProps xmlns:a14="http://schemas.microsoft.com/office/drawing/2010/main">
                    <a14:imgLayer r:embed="rId13">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r="73506" b="68000"/>
            <a:stretch/>
          </p:blipFill>
          <p:spPr bwMode="auto">
            <a:xfrm rot="1620842">
              <a:off x="8014180" y="6035042"/>
              <a:ext cx="1002815" cy="12387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lowers 30 icons - icon flowers png - Free PNG Images | TOPpng">
              <a:extLst>
                <a:ext uri="{FF2B5EF4-FFF2-40B4-BE49-F238E27FC236}">
                  <a16:creationId xmlns:a16="http://schemas.microsoft.com/office/drawing/2014/main" xmlns="" id="{305E85FB-D6D1-0F4A-A33C-86D872FEFC18}"/>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l="-1079" t="33755" r="74389" b="35658"/>
            <a:stretch/>
          </p:blipFill>
          <p:spPr bwMode="auto">
            <a:xfrm rot="20983992">
              <a:off x="7407729" y="5723573"/>
              <a:ext cx="1111271" cy="130248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flowers 30 icons - icon flowers png - Free PNG Images | TOPpng">
              <a:extLst>
                <a:ext uri="{FF2B5EF4-FFF2-40B4-BE49-F238E27FC236}">
                  <a16:creationId xmlns:a16="http://schemas.microsoft.com/office/drawing/2014/main" xmlns="" id="{2FEC4D16-B212-9142-A4D1-4C5E5C63DC34}"/>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l="-1477" t="69225" r="74787" b="188"/>
            <a:stretch/>
          </p:blipFill>
          <p:spPr bwMode="auto">
            <a:xfrm>
              <a:off x="8601876" y="5727728"/>
              <a:ext cx="1151322" cy="1349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lowers 30 icons - icon flowers png - Free PNG Images | TOPpng">
              <a:extLst>
                <a:ext uri="{FF2B5EF4-FFF2-40B4-BE49-F238E27FC236}">
                  <a16:creationId xmlns:a16="http://schemas.microsoft.com/office/drawing/2014/main" xmlns="" id="{6E83DF0D-9370-7747-AE24-5663AF180251}"/>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l="33555" t="68525" r="32452" b="1380"/>
            <a:stretch/>
          </p:blipFill>
          <p:spPr bwMode="auto">
            <a:xfrm>
              <a:off x="1906885" y="5874876"/>
              <a:ext cx="660278" cy="5978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flowers 30 icons - icon flowers png - Free PNG Images | TOPpng">
              <a:extLst>
                <a:ext uri="{FF2B5EF4-FFF2-40B4-BE49-F238E27FC236}">
                  <a16:creationId xmlns:a16="http://schemas.microsoft.com/office/drawing/2014/main" xmlns="" id="{5133BEBC-A38D-704D-BDCB-C02AEA612B7A}"/>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6">
                      <a14:imgEffect>
                        <a14:backgroundRemoval t="3842" b="92317" l="4643" r="97619">
                          <a14:foregroundMark x1="8929" y1="22119" x2="8929" y2="22119"/>
                          <a14:foregroundMark x1="8929" y1="22119" x2="13929" y2="16065"/>
                          <a14:foregroundMark x1="13929" y1="16065" x2="14048" y2="15949"/>
                          <a14:foregroundMark x1="14048" y1="15600" x2="20595" y2="21304"/>
                          <a14:foregroundMark x1="11667" y1="19790" x2="5714" y2="15949"/>
                          <a14:foregroundMark x1="5714" y1="15949" x2="4643" y2="11758"/>
                          <a14:foregroundMark x1="10952" y1="6868" x2="10952" y2="6868"/>
                          <a14:foregroundMark x1="85357" y1="9895" x2="88571" y2="18161"/>
                          <a14:foregroundMark x1="88571" y1="18161" x2="91190" y2="21304"/>
                          <a14:foregroundMark x1="91190" y1="20955" x2="83929" y2="21187"/>
                          <a14:foregroundMark x1="83929" y1="21187" x2="81786" y2="19790"/>
                          <a14:foregroundMark x1="80595" y1="17113" x2="95833" y2="17579"/>
                          <a14:foregroundMark x1="95833" y1="17579" x2="97024" y2="17113"/>
                          <a14:foregroundMark x1="91905" y1="80792" x2="88452" y2="88359"/>
                          <a14:foregroundMark x1="88452" y1="88359" x2="83810" y2="92549"/>
                          <a14:foregroundMark x1="83810" y1="92200" x2="83810" y2="92200"/>
                          <a14:foregroundMark x1="96190" y1="55646" x2="97738" y2="47730"/>
                          <a14:foregroundMark x1="97738" y1="47730" x2="97024" y2="46100"/>
                          <a14:foregroundMark x1="17976" y1="55646" x2="17976" y2="55646"/>
                          <a14:foregroundMark x1="10952" y1="83818" x2="10952" y2="83818"/>
                          <a14:foregroundMark x1="14762" y1="76950" x2="14762" y2="76950"/>
                          <a14:foregroundMark x1="43214" y1="82654" x2="43214" y2="82654"/>
                          <a14:foregroundMark x1="55714" y1="50291" x2="55714" y2="50291"/>
                          <a14:foregroundMark x1="47500" y1="10710" x2="47500" y2="10710"/>
                          <a14:foregroundMark x1="47500" y1="10710" x2="47976" y2="14435"/>
                          <a14:foregroundMark x1="52262" y1="15250" x2="52262" y2="15250"/>
                          <a14:foregroundMark x1="52262" y1="15250" x2="52262" y2="8033"/>
                          <a14:foregroundMark x1="52262" y1="8033" x2="49524" y2="3842"/>
                          <a14:foregroundMark x1="41667" y1="47963" x2="41667" y2="47963"/>
                        </a14:backgroundRemoval>
                      </a14:imgEffect>
                    </a14:imgLayer>
                  </a14:imgProps>
                </a:ext>
                <a:ext uri="{28A0092B-C50C-407E-A947-70E740481C1C}">
                  <a14:useLocalDpi xmlns:a14="http://schemas.microsoft.com/office/drawing/2010/main" val="0"/>
                </a:ext>
              </a:extLst>
            </a:blip>
            <a:srcRect l="69270" t="32348" r="-3263" b="37557"/>
            <a:stretch/>
          </p:blipFill>
          <p:spPr bwMode="auto">
            <a:xfrm>
              <a:off x="-189961" y="5914442"/>
              <a:ext cx="660278" cy="59784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424148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14:presetBounceEnd="5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0000">
                                          <p:cBhvr additive="base">
                                            <p:cTn id="12" dur="1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3"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500" fill="hold"/>
                                            <p:tgtEl>
                                              <p:spTgt spid="6"/>
                                            </p:tgtEl>
                                            <p:attrNameLst>
                                              <p:attrName>ppt_x</p:attrName>
                                            </p:attrNameLst>
                                          </p:cBhvr>
                                          <p:tavLst>
                                            <p:tav tm="0">
                                              <p:val>
                                                <p:strVal val="1+#ppt_w/2"/>
                                              </p:val>
                                            </p:tav>
                                            <p:tav tm="100000">
                                              <p:val>
                                                <p:strVal val="#ppt_x"/>
                                              </p:val>
                                            </p:tav>
                                          </p:tavLst>
                                        </p:anim>
                                        <p:anim calcmode="lin" valueType="num">
                                          <p:cBhvr additive="base">
                                            <p:cTn id="13"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9.Giuvesinhtruonghoc[20210610210712901].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1015</TotalTime>
  <Words>429</Words>
  <Application>Microsoft Office PowerPoint</Application>
  <PresentationFormat>Widescreen</PresentationFormat>
  <Paragraphs>66</Paragraphs>
  <Slides>31</Slides>
  <Notes>12</Notes>
  <HiddenSlides>0</HiddenSlides>
  <MMClips>17</MMClips>
  <ScaleCrop>false</ScaleCrop>
  <HeadingPairs>
    <vt:vector size="6" baseType="variant">
      <vt:variant>
        <vt:lpstr>Fonts Used</vt:lpstr>
      </vt:variant>
      <vt:variant>
        <vt:i4>21</vt:i4>
      </vt:variant>
      <vt:variant>
        <vt:lpstr>Theme</vt:lpstr>
      </vt:variant>
      <vt:variant>
        <vt:i4>10</vt:i4>
      </vt:variant>
      <vt:variant>
        <vt:lpstr>Slide Titles</vt:lpstr>
      </vt:variant>
      <vt:variant>
        <vt:i4>31</vt:i4>
      </vt:variant>
    </vt:vector>
  </HeadingPairs>
  <TitlesOfParts>
    <vt:vector size="62" baseType="lpstr">
      <vt:lpstr>Microsoft YaHei</vt:lpstr>
      <vt:lpstr>SimSun</vt:lpstr>
      <vt:lpstr>#9Slide05 Aphrodite Pro</vt:lpstr>
      <vt:lpstr>#9Slide05 Bodega Script</vt:lpstr>
      <vt:lpstr>#9Slide07 Altus</vt:lpstr>
      <vt:lpstr>#9Slide07 HoneyCream</vt:lpstr>
      <vt:lpstr>.VnAvant</vt:lpstr>
      <vt:lpstr>Arial</vt:lpstr>
      <vt:lpstr>Arial-Rounded</vt:lpstr>
      <vt:lpstr>Baloo 2</vt:lpstr>
      <vt:lpstr>Calibri</vt:lpstr>
      <vt:lpstr>Calibri Light</vt:lpstr>
      <vt:lpstr>Pangolin</vt:lpstr>
      <vt:lpstr>SVN-Newton</vt:lpstr>
      <vt:lpstr>Times New Roman</vt:lpstr>
      <vt:lpstr>UTM Avo</vt:lpstr>
      <vt:lpstr>UTM Cookies</vt:lpstr>
      <vt:lpstr>UTM Cooper Black</vt:lpstr>
      <vt:lpstr>字魂59号-创粗黑</vt:lpstr>
      <vt:lpstr>等线</vt:lpstr>
      <vt:lpstr>等线 Light</vt:lpstr>
      <vt:lpstr>Office Theme</vt:lpstr>
      <vt:lpstr>English Vocabulary Workshop by Slidesgo</vt:lpstr>
      <vt:lpstr>6_Office Theme</vt:lpstr>
      <vt:lpstr>1_Office Theme</vt:lpstr>
      <vt:lpstr>Office 主题</vt:lpstr>
      <vt:lpstr>1_Office 主题</vt:lpstr>
      <vt:lpstr>2_Office 主题</vt:lpstr>
      <vt:lpstr>3_Office 主题</vt:lpstr>
      <vt:lpstr>3_Office Theme</vt:lpstr>
      <vt:lpstr>Office 主题​​</vt:lpstr>
      <vt:lpstr>Chào mừng các em đến với tiết Tự nhiên xã hội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82</cp:revision>
  <dcterms:created xsi:type="dcterms:W3CDTF">2021-06-02T02:35:09Z</dcterms:created>
  <dcterms:modified xsi:type="dcterms:W3CDTF">2022-10-13T09:18:47Z</dcterms:modified>
</cp:coreProperties>
</file>