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3" r:id="rId2"/>
    <p:sldId id="267" r:id="rId3"/>
    <p:sldId id="269" r:id="rId4"/>
    <p:sldId id="273" r:id="rId5"/>
    <p:sldId id="262" r:id="rId6"/>
    <p:sldId id="256" r:id="rId7"/>
    <p:sldId id="270" r:id="rId8"/>
    <p:sldId id="274" r:id="rId9"/>
    <p:sldId id="259" r:id="rId10"/>
    <p:sldId id="271" r:id="rId11"/>
    <p:sldId id="272" r:id="rId12"/>
    <p:sldId id="261" r:id="rId13"/>
    <p:sldId id="260" r:id="rId14"/>
    <p:sldId id="268" r:id="rId15"/>
    <p:sldId id="276" r:id="rId16"/>
    <p:sldId id="280" r:id="rId17"/>
    <p:sldId id="275" r:id="rId18"/>
    <p:sldId id="279" r:id="rId19"/>
    <p:sldId id="264" r:id="rId20"/>
  </p:sldIdLst>
  <p:sldSz cx="12192000" cy="6858000"/>
  <p:notesSz cx="6858000" cy="9144000"/>
  <p:embeddedFontLst>
    <p:embeddedFont>
      <p:font typeface="汉仪夏日体W" panose="020B0604020202020204" charset="-122"/>
      <p:regular r:id="rId22"/>
    </p:embeddedFont>
    <p:embeddedFont>
      <p:font typeface="等线" panose="020B0604020202020204" charset="-122"/>
      <p:regular r:id="rId23"/>
      <p:bold r:id="rId24"/>
    </p:embeddedFont>
    <p:embeddedFont>
      <p:font typeface="HP001" panose="020B0603050302020204" pitchFamily="34" charset="0"/>
      <p:regular r:id="rId25"/>
      <p:bold r:id="rId26"/>
    </p:embeddedFont>
    <p:embeddedFont>
      <p:font typeface="Aachen" panose="02020500000000000000" pitchFamily="18" charset="0"/>
      <p:bold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HP001 4 hàng" panose="020B0603050302020204" pitchFamily="34" charset="0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F33"/>
    <a:srgbClr val="000E2A"/>
    <a:srgbClr val="001746"/>
    <a:srgbClr val="78C8D1"/>
    <a:srgbClr val="B7CE0A"/>
    <a:srgbClr val="E83B76"/>
    <a:srgbClr val="F39334"/>
    <a:srgbClr val="F089B7"/>
    <a:srgbClr val="FECE17"/>
    <a:srgbClr val="A5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49B34-053F-4FB9-8297-C7A5FE8B1123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80034-3C7A-4844-AA14-735327047C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80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346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Yêu</a:t>
            </a:r>
            <a:r>
              <a:rPr lang="en-US" altLang="zh-CN" baseline="0" smtClean="0"/>
              <a:t> cầu HS viết thời gian biểu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228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85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58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8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03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199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4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97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Yêu</a:t>
            </a:r>
            <a:r>
              <a:rPr lang="en-US" altLang="zh-CN" baseline="0" smtClean="0"/>
              <a:t> cầu HS sắp xếp lại các hoạt động theo thứ tự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529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HS kể</a:t>
            </a:r>
            <a:r>
              <a:rPr lang="en-US" altLang="zh-CN" baseline="0" smtClean="0"/>
              <a:t> lại các hoạt động của Nam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04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đọc</a:t>
            </a:r>
            <a:r>
              <a:rPr lang="en-US" baseline="0" smtClean="0"/>
              <a:t> thời gian biểu của Nam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90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HS kể</a:t>
            </a:r>
            <a:r>
              <a:rPr lang="en-US" altLang="zh-CN" baseline="0" smtClean="0"/>
              <a:t> các hoạt động của mình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4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1528" y="1876207"/>
            <a:ext cx="3616329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25128" y="1876207"/>
            <a:ext cx="3616329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51528" y="4244276"/>
            <a:ext cx="3616329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5128" y="4244276"/>
            <a:ext cx="3616329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6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42134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8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11" Type="http://schemas.microsoft.com/office/2007/relationships/hdphoto" Target="../media/hdphoto2.wdp"/><Relationship Id="rId5" Type="http://schemas.openxmlformats.org/officeDocument/2006/relationships/image" Target="../media/image2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12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0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0.png"/><Relationship Id="rId18" Type="http://schemas.microsoft.com/office/2007/relationships/hdphoto" Target="../media/hdphoto12.wdp"/><Relationship Id="rId3" Type="http://schemas.openxmlformats.org/officeDocument/2006/relationships/image" Target="../media/image9.emf"/><Relationship Id="rId7" Type="http://schemas.openxmlformats.org/officeDocument/2006/relationships/image" Target="../media/image47.png"/><Relationship Id="rId12" Type="http://schemas.microsoft.com/office/2007/relationships/hdphoto" Target="../media/hdphoto9.wdp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8.wdp"/><Relationship Id="rId19" Type="http://schemas.openxmlformats.org/officeDocument/2006/relationships/image" Target="../media/image53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emf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openxmlformats.org/officeDocument/2006/relationships/image" Target="../media/image21.png"/><Relationship Id="rId5" Type="http://schemas.openxmlformats.org/officeDocument/2006/relationships/image" Target="../media/image9.emf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microsoft.com/office/2007/relationships/hdphoto" Target="../media/hdphoto4.wdp"/><Relationship Id="rId12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41.png"/><Relationship Id="rId2" Type="http://schemas.openxmlformats.org/officeDocument/2006/relationships/audio" Target="../media/media5.m4a"/><Relationship Id="rId16" Type="http://schemas.openxmlformats.org/officeDocument/2006/relationships/image" Target="../media/image8.png"/><Relationship Id="rId1" Type="http://schemas.microsoft.com/office/2007/relationships/media" Target="../media/media5.m4a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07E0681-1516-483C-97EC-131632FDF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774" y="1109674"/>
            <a:ext cx="3654452" cy="36562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BBE7A3-CF15-453F-A5BD-81AB9813B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774" y="4181387"/>
            <a:ext cx="3654452" cy="20344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07D78B3-A545-4F1B-9FB7-7A47197142BF}"/>
              </a:ext>
            </a:extLst>
          </p:cNvPr>
          <p:cNvSpPr txBox="1"/>
          <p:nvPr/>
        </p:nvSpPr>
        <p:spPr>
          <a:xfrm>
            <a:off x="2288387" y="3241378"/>
            <a:ext cx="7615226" cy="175432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2017"/>
                </a:solidFill>
                <a:latin typeface="+mj-lt"/>
                <a:ea typeface="汉仪夏日体W" panose="00020600040101010101" pitchFamily="18" charset="-122"/>
              </a:rPr>
              <a:t>Chào mừng các bạn </a:t>
            </a:r>
          </a:p>
          <a:p>
            <a:pPr algn="ctr"/>
            <a:r>
              <a:rPr lang="en-US" altLang="zh-CN" sz="5400" b="1" smtClean="0">
                <a:solidFill>
                  <a:srgbClr val="FF2017"/>
                </a:solidFill>
                <a:latin typeface="+mj-lt"/>
                <a:ea typeface="汉仪夏日体W" panose="00020600040101010101" pitchFamily="18" charset="-122"/>
              </a:rPr>
              <a:t>đến với tiết Tiếng Việt!</a:t>
            </a:r>
            <a:endParaRPr lang="zh-CN" altLang="en-US" sz="5400" b="1" dirty="0">
              <a:solidFill>
                <a:srgbClr val="FF2017"/>
              </a:solidFill>
              <a:latin typeface="+mj-lt"/>
              <a:ea typeface="汉仪夏日体W" panose="00020600040101010101" pitchFamily="18" charset="-122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B376A5E2-2B95-40F3-827B-2B5443CC1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774" y="26400"/>
            <a:ext cx="4419600" cy="1010382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B376A5E2-2B95-40F3-827B-2B5443CC1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613" y="0"/>
            <a:ext cx="4419600" cy="1010382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B376A5E2-2B95-40F3-827B-2B5443CC1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400"/>
            <a:ext cx="4419600" cy="10103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069208" y="3703380"/>
            <a:ext cx="1987611" cy="3291780"/>
            <a:chOff x="4906758" y="3308228"/>
            <a:chExt cx="1590675" cy="28267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4192" r="96407">
                          <a14:foregroundMark x1="50898" y1="29720" x2="61078" y2="47902"/>
                          <a14:foregroundMark x1="70060" y1="24126" x2="90419" y2="39860"/>
                          <a14:backgroundMark x1="40719" y1="20629" x2="94611" y2="12937"/>
                          <a14:backgroundMark x1="10778" y1="95455" x2="40120" y2="97552"/>
                          <a14:backgroundMark x1="85629" y1="81119" x2="90419" y2="99650"/>
                          <a14:backgroundMark x1="73653" y1="89510" x2="82036" y2="98601"/>
                          <a14:backgroundMark x1="49102" y1="23077" x2="85030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6758" y="3410873"/>
              <a:ext cx="1590675" cy="27241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24" b="96429" l="8511" r="100000">
                          <a14:foregroundMark x1="84043" y1="61905" x2="84043" y2="3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491114" y="3308228"/>
              <a:ext cx="934878" cy="800100"/>
            </a:xfrm>
            <a:prstGeom prst="rect">
              <a:avLst/>
            </a:prstGeom>
          </p:spPr>
        </p:pic>
      </p:grpSp>
      <p:pic>
        <p:nvPicPr>
          <p:cNvPr id="12" name="图片 15" descr="a05684f714522ad77246dba9447411ba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21" y="4557911"/>
            <a:ext cx="3324064" cy="2322199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99213" y="5414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916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3BFFB805-8579-463A-97BA-D59F1D4B070D}"/>
              </a:ext>
            </a:extLst>
          </p:cNvPr>
          <p:cNvSpPr txBox="1"/>
          <p:nvPr/>
        </p:nvSpPr>
        <p:spPr>
          <a:xfrm>
            <a:off x="1185723" y="114663"/>
            <a:ext cx="1062342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Quan sát tranh, kể lại các hoạt động của bạn Nam.</a:t>
            </a:r>
            <a:endParaRPr lang="zh-CN" altLang="en-US" sz="36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等腰三角形 6">
            <a:extLst>
              <a:ext uri="{FF2B5EF4-FFF2-40B4-BE49-F238E27FC236}">
                <a16:creationId xmlns:a16="http://schemas.microsoft.com/office/drawing/2014/main" id="{22E2E86F-1D61-4941-B4A2-A878201209BD}"/>
              </a:ext>
            </a:extLst>
          </p:cNvPr>
          <p:cNvSpPr/>
          <p:nvPr/>
        </p:nvSpPr>
        <p:spPr>
          <a:xfrm>
            <a:off x="1887292" y="987125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421260B-7D3F-4AF6-BEBB-550E578B236D}"/>
              </a:ext>
            </a:extLst>
          </p:cNvPr>
          <p:cNvSpPr/>
          <p:nvPr/>
        </p:nvSpPr>
        <p:spPr>
          <a:xfrm>
            <a:off x="2127728" y="796119"/>
            <a:ext cx="3199015" cy="2327331"/>
          </a:xfrm>
          <a:prstGeom prst="rect">
            <a:avLst/>
          </a:prstGeom>
          <a:solidFill>
            <a:srgbClr val="B7C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6">
            <a:extLst>
              <a:ext uri="{FF2B5EF4-FFF2-40B4-BE49-F238E27FC236}">
                <a16:creationId xmlns:a16="http://schemas.microsoft.com/office/drawing/2014/main" id="{B82582C7-E211-4118-9311-50AFFE819C56}"/>
              </a:ext>
            </a:extLst>
          </p:cNvPr>
          <p:cNvSpPr/>
          <p:nvPr/>
        </p:nvSpPr>
        <p:spPr>
          <a:xfrm>
            <a:off x="6238677" y="1004483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9F5C96-25FC-4D03-A6A7-633E074C4EBF}"/>
              </a:ext>
            </a:extLst>
          </p:cNvPr>
          <p:cNvSpPr/>
          <p:nvPr/>
        </p:nvSpPr>
        <p:spPr>
          <a:xfrm>
            <a:off x="6497434" y="796119"/>
            <a:ext cx="3183595" cy="2327331"/>
          </a:xfrm>
          <a:prstGeom prst="rect">
            <a:avLst/>
          </a:prstGeom>
          <a:solidFill>
            <a:srgbClr val="F39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6">
            <a:extLst>
              <a:ext uri="{FF2B5EF4-FFF2-40B4-BE49-F238E27FC236}">
                <a16:creationId xmlns:a16="http://schemas.microsoft.com/office/drawing/2014/main" id="{7993A380-0A6D-4268-81B0-754D174A3CA9}"/>
              </a:ext>
            </a:extLst>
          </p:cNvPr>
          <p:cNvSpPr/>
          <p:nvPr/>
        </p:nvSpPr>
        <p:spPr>
          <a:xfrm>
            <a:off x="1907459" y="3953873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495C92E-83F6-49ED-B3EE-4C9551EB758F}"/>
              </a:ext>
            </a:extLst>
          </p:cNvPr>
          <p:cNvSpPr/>
          <p:nvPr/>
        </p:nvSpPr>
        <p:spPr>
          <a:xfrm>
            <a:off x="2127729" y="3814827"/>
            <a:ext cx="3199014" cy="2252145"/>
          </a:xfrm>
          <a:prstGeom prst="rect">
            <a:avLst/>
          </a:prstGeom>
          <a:solidFill>
            <a:srgbClr val="78C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6">
            <a:extLst>
              <a:ext uri="{FF2B5EF4-FFF2-40B4-BE49-F238E27FC236}">
                <a16:creationId xmlns:a16="http://schemas.microsoft.com/office/drawing/2014/main" id="{7119B073-A802-42E7-825A-FD2DC0EB439D}"/>
              </a:ext>
            </a:extLst>
          </p:cNvPr>
          <p:cNvSpPr/>
          <p:nvPr/>
        </p:nvSpPr>
        <p:spPr>
          <a:xfrm>
            <a:off x="6238677" y="4006939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1C3421A-35C2-4580-922B-80F9323076AD}"/>
              </a:ext>
            </a:extLst>
          </p:cNvPr>
          <p:cNvSpPr/>
          <p:nvPr/>
        </p:nvSpPr>
        <p:spPr>
          <a:xfrm>
            <a:off x="6497435" y="3814828"/>
            <a:ext cx="3183594" cy="2252144"/>
          </a:xfrm>
          <a:prstGeom prst="rect">
            <a:avLst/>
          </a:prstGeom>
          <a:solidFill>
            <a:srgbClr val="F08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578" y="963339"/>
            <a:ext cx="2826480" cy="1973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897" y="963339"/>
            <a:ext cx="2873503" cy="1973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893" y="3951888"/>
            <a:ext cx="2789165" cy="197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6897" y="3956444"/>
            <a:ext cx="2873503" cy="19878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C5FEE5"/>
              </a:clrFrom>
              <a:clrTo>
                <a:srgbClr val="C5FE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7042" y="-15240"/>
            <a:ext cx="1863282" cy="130548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9939787" y="3685301"/>
            <a:ext cx="1987611" cy="3291780"/>
            <a:chOff x="4906758" y="3308228"/>
            <a:chExt cx="1590675" cy="28267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4192" r="96407">
                          <a14:foregroundMark x1="50898" y1="29720" x2="61078" y2="47902"/>
                          <a14:foregroundMark x1="70060" y1="24126" x2="90419" y2="39860"/>
                          <a14:backgroundMark x1="40719" y1="20629" x2="94611" y2="12937"/>
                          <a14:backgroundMark x1="10778" y1="95455" x2="40120" y2="97552"/>
                          <a14:backgroundMark x1="85629" y1="81119" x2="90419" y2="99650"/>
                          <a14:backgroundMark x1="73653" y1="89510" x2="82036" y2="98601"/>
                          <a14:backgroundMark x1="49102" y1="23077" x2="85030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6758" y="3410873"/>
              <a:ext cx="1590675" cy="27241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24" b="96429" l="8511" r="100000">
                          <a14:foregroundMark x1="84043" y1="61905" x2="84043" y2="3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491114" y="3308228"/>
              <a:ext cx="934878" cy="800100"/>
            </a:xfrm>
            <a:prstGeom prst="rect">
              <a:avLst/>
            </a:prstGeom>
          </p:spPr>
        </p:pic>
      </p:grp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50400" y="6251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46287" y="333829"/>
            <a:ext cx="4049486" cy="783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376338"/>
              </p:ext>
            </p:extLst>
          </p:nvPr>
        </p:nvGraphicFramePr>
        <p:xfrm>
          <a:off x="2523069" y="1517953"/>
          <a:ext cx="669592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960">
                  <a:extLst>
                    <a:ext uri="{9D8B030D-6E8A-4147-A177-3AD203B41FA5}">
                      <a16:colId xmlns:a16="http://schemas.microsoft.com/office/drawing/2014/main" val="2470910348"/>
                    </a:ext>
                  </a:extLst>
                </a:gridCol>
                <a:gridCol w="4109962">
                  <a:extLst>
                    <a:ext uri="{9D8B030D-6E8A-4147-A177-3AD203B41FA5}">
                      <a16:colId xmlns:a16="http://schemas.microsoft.com/office/drawing/2014/main" val="188312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</a:t>
                      </a: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</a:t>
                      </a: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20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7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86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85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7868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1944" y="2598057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7:00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3067" y="2626451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1944" y="3480786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:00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3067" y="3497364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1944" y="4406072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9:30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3067" y="4406072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chơi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1944" y="5331358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11:30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3067" y="5314780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trưa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26283" y="3654293"/>
            <a:ext cx="1987611" cy="3291780"/>
            <a:chOff x="4906758" y="3308228"/>
            <a:chExt cx="1590675" cy="28267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192" r="96407">
                          <a14:foregroundMark x1="50898" y1="29720" x2="61078" y2="47902"/>
                          <a14:foregroundMark x1="70060" y1="24126" x2="90419" y2="39860"/>
                          <a14:backgroundMark x1="40719" y1="20629" x2="94611" y2="12937"/>
                          <a14:backgroundMark x1="10778" y1="95455" x2="40120" y2="97552"/>
                          <a14:backgroundMark x1="85629" y1="81119" x2="90419" y2="99650"/>
                          <a14:backgroundMark x1="73653" y1="89510" x2="82036" y2="98601"/>
                          <a14:backgroundMark x1="49102" y1="23077" x2="85030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6758" y="3410873"/>
              <a:ext cx="1590675" cy="27241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24" b="96429" l="8511" r="100000">
                          <a14:foregroundMark x1="84043" y1="61905" x2="84043" y2="3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491114" y="3308228"/>
              <a:ext cx="934878" cy="800100"/>
            </a:xfrm>
            <a:prstGeom prst="rect">
              <a:avLst/>
            </a:prstGeom>
          </p:spPr>
        </p:pic>
      </p:grp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857" y="5977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C0FCCBC-16D6-4730-9F7E-DE7ED7F5B07E}"/>
              </a:ext>
            </a:extLst>
          </p:cNvPr>
          <p:cNvGrpSpPr/>
          <p:nvPr/>
        </p:nvGrpSpPr>
        <p:grpSpPr>
          <a:xfrm>
            <a:off x="106680" y="213600"/>
            <a:ext cx="11856720" cy="1301483"/>
            <a:chOff x="427314" y="604392"/>
            <a:chExt cx="11490960" cy="101692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FD3F7D-BCDD-428E-9BB2-FF7DCCFE5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14" y="604392"/>
              <a:ext cx="11490960" cy="101692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F76CD68-E838-42EE-9235-BC0A2C9453B9}"/>
                </a:ext>
              </a:extLst>
            </p:cNvPr>
            <p:cNvSpPr txBox="1"/>
            <p:nvPr/>
          </p:nvSpPr>
          <p:spPr>
            <a:xfrm>
              <a:off x="1378093" y="703314"/>
              <a:ext cx="9371358" cy="4569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>
                  <a:solidFill>
                    <a:srgbClr val="000E2A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	</a:t>
              </a:r>
              <a:r>
                <a:rPr lang="en-US" altLang="zh-CN" sz="3200" b="1" smtClean="0">
                  <a:solidFill>
                    <a:srgbClr val="000E2A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Kể các hoạt động của em từ 5 giờ chiều đến lúc đi ngủ</a:t>
              </a:r>
              <a:endParaRPr lang="zh-CN" altLang="en-US" sz="3200" b="1" dirty="0">
                <a:solidFill>
                  <a:srgbClr val="000E2A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4"/>
          <a:stretch/>
        </p:blipFill>
        <p:spPr>
          <a:xfrm>
            <a:off x="9963253" y="4529598"/>
            <a:ext cx="1987820" cy="1422831"/>
          </a:xfrm>
          <a:prstGeom prst="round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26" name="Picture 2" descr="https://stc.bigschool.vn/Hoi/1/2/122581@1@2@4@83@1@7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09" l="2381" r="94048">
                        <a14:foregroundMark x1="66369" y1="13423" x2="76786" y2="41275"/>
                        <a14:foregroundMark x1="77679" y1="14430" x2="44940" y2="50671"/>
                        <a14:foregroundMark x1="66369" y1="10067" x2="52381" y2="30537"/>
                        <a14:foregroundMark x1="68750" y1="9732" x2="69345" y2="2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3" y="1386579"/>
            <a:ext cx="2432501" cy="21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MẸO NHỎ VỚI SỮA TẮM. 6 MẸO NHỎ VỚI SỮA TẮM.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444" y1="27143" x2="70222" y2="27755"/>
                        <a14:foregroundMark x1="18444" y1="40816" x2="39444" y2="46531"/>
                        <a14:foregroundMark x1="26333" y1="15204" x2="40000" y2="11531"/>
                        <a14:foregroundMark x1="27000" y1="5714" x2="21778" y2="1020"/>
                        <a14:foregroundMark x1="8778" y1="6224" x2="17222" y2="510"/>
                        <a14:foregroundMark x1="9889" y1="20408" x2="8222" y2="6837"/>
                        <a14:foregroundMark x1="26333" y1="22449" x2="27000" y2="20918"/>
                        <a14:foregroundMark x1="34333" y1="20918" x2="41222" y2="36122"/>
                        <a14:foregroundMark x1="37778" y1="15714" x2="45778" y2="26633"/>
                        <a14:foregroundMark x1="45778" y1="20408" x2="46333" y2="29796"/>
                        <a14:foregroundMark x1="28667" y1="25102" x2="36667" y2="37143"/>
                        <a14:foregroundMark x1="24667" y1="26633" x2="24667" y2="29796"/>
                        <a14:foregroundMark x1="21778" y1="34490" x2="27000" y2="30306"/>
                        <a14:backgroundMark x1="45556" y1="36837" x2="55778" y2="24286"/>
                        <a14:backgroundMark x1="47889" y1="41020" x2="40444" y2="25306"/>
                        <a14:backgroundMark x1="27889" y1="38367" x2="29667" y2="34184"/>
                        <a14:backgroundMark x1="39333" y1="39388" x2="37556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39" y="1545852"/>
            <a:ext cx="1826474" cy="1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ài 4 - Giúp mẹ nấu cơm (帮妈妈做饭) - Song ngữ Hoa Việ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2" b="100000" l="10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85" y="1747830"/>
            <a:ext cx="2054686" cy="187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ể chuyện về một buổi sum họp đầm ấm trong gia đình - Sách Giải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100000" l="10000" r="90000">
                        <a14:foregroundMark x1="46200" y1="70588" x2="58000" y2="6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" y="3737352"/>
            <a:ext cx="3006680" cy="27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ơi cầu lông có giúp tăng chiều cao không?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100000" l="1667" r="100000">
                        <a14:foregroundMark x1="44333" y1="19565" x2="48333" y2="17633"/>
                        <a14:foregroundMark x1="48000" y1="15459" x2="45333" y2="18841"/>
                        <a14:foregroundMark x1="49167" y1="20773" x2="45000" y2="20773"/>
                        <a14:foregroundMark x1="56167" y1="34300" x2="67333" y2="55314"/>
                        <a14:foregroundMark x1="54667" y1="32850" x2="52333" y2="34541"/>
                        <a14:foregroundMark x1="52333" y1="34541" x2="51833" y2="38647"/>
                        <a14:foregroundMark x1="51833" y1="38647" x2="53667" y2="45411"/>
                        <a14:foregroundMark x1="53667" y1="45411" x2="59833" y2="47826"/>
                        <a14:foregroundMark x1="13000" y1="20048" x2="16000" y2="32850"/>
                        <a14:foregroundMark x1="16833" y1="16908" x2="19167" y2="19082"/>
                        <a14:foregroundMark x1="19167" y1="19082" x2="19833" y2="22947"/>
                        <a14:foregroundMark x1="16333" y1="34541" x2="17833" y2="49275"/>
                        <a14:foregroundMark x1="12833" y1="18116" x2="11000" y2="21739"/>
                        <a14:foregroundMark x1="11000" y1="21739" x2="11500" y2="29227"/>
                        <a14:foregroundMark x1="11500" y1="29227" x2="15000" y2="33092"/>
                        <a14:foregroundMark x1="19167" y1="18357" x2="20833" y2="2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35" y="1700120"/>
            <a:ext cx="2672255" cy="18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60034" y="3506552"/>
            <a:ext cx="1729813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 về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Những cách giúp mẹ hết mệt mỏi - Câu lạc bộ Đọc sách cùng c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" r="100000">
                        <a14:foregroundMark x1="37000" y1="44884" x2="37000" y2="61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35" y="4183561"/>
            <a:ext cx="1818382" cy="18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hòng Giáo Dục Và Đào Tạo quận Thanh Xuâ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5899" y1="24880" x2="29493" y2="35407"/>
                        <a14:foregroundMark x1="24654" y1="22249" x2="36636" y2="27033"/>
                        <a14:foregroundMark x1="55991" y1="9569" x2="73041" y2="12919"/>
                        <a14:foregroundMark x1="80184" y1="31818" x2="82949" y2="45694"/>
                        <a14:foregroundMark x1="52074" y1="35407" x2="48618" y2="47368"/>
                        <a14:foregroundMark x1="3917" y1="47129" x2="17742" y2="27512"/>
                        <a14:foregroundMark x1="21889" y1="42823" x2="27880" y2="34689"/>
                        <a14:foregroundMark x1="14516" y1="38756" x2="3917" y2="48565"/>
                        <a14:foregroundMark x1="9217" y1="38756" x2="1843" y2="44976"/>
                        <a14:foregroundMark x1="1843" y1="44976" x2="16590" y2="74880"/>
                        <a14:foregroundMark x1="15438" y1="85407" x2="64977" y2="86603"/>
                        <a14:foregroundMark x1="36636" y1="73684" x2="95853" y2="84928"/>
                        <a14:foregroundMark x1="72120" y1="74402" x2="96313" y2="83254"/>
                        <a14:foregroundMark x1="95161" y1="92584" x2="43318" y2="97847"/>
                        <a14:foregroundMark x1="69355" y1="87321" x2="88249" y2="87560"/>
                        <a14:foregroundMark x1="2995" y1="50000" x2="13134" y2="83493"/>
                        <a14:foregroundMark x1="60138" y1="51435" x2="60138" y2="72727"/>
                        <a14:foregroundMark x1="70968" y1="57656" x2="67512" y2="69617"/>
                        <a14:foregroundMark x1="54608" y1="52153" x2="72811" y2="53589"/>
                        <a14:foregroundMark x1="60829" y1="1435" x2="79724" y2="17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46" y="4402641"/>
            <a:ext cx="1599258" cy="15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ở Giáo Dục Và Đào Tạo Vĩnh Phúc"/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34" y="4192559"/>
            <a:ext cx="1827568" cy="182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02961" y="3498212"/>
            <a:ext cx="2310676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thể thao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70401" y="3498211"/>
            <a:ext cx="1728436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rửa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002632" y="3498210"/>
            <a:ext cx="2746789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ăn giúp mẹ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9928" y="6295711"/>
            <a:ext cx="1400995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tối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48345" y="6295711"/>
            <a:ext cx="1562572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bát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70772" y="6295710"/>
            <a:ext cx="1663847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71951" y="6295710"/>
            <a:ext cx="1994533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răng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8477" y="6291415"/>
            <a:ext cx="1400995" cy="4616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E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ngủ</a:t>
            </a:r>
            <a:endParaRPr lang="en-US" sz="2800" b="1">
              <a:solidFill>
                <a:srgbClr val="000E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7">
            <a:extLst>
              <a:ext uri="{FF2B5EF4-FFF2-40B4-BE49-F238E27FC236}">
                <a16:creationId xmlns:a16="http://schemas.microsoft.com/office/drawing/2014/main" id="{3BFFB805-8579-463A-97BA-D59F1D4B070D}"/>
              </a:ext>
            </a:extLst>
          </p:cNvPr>
          <p:cNvSpPr txBox="1"/>
          <p:nvPr/>
        </p:nvSpPr>
        <p:spPr>
          <a:xfrm>
            <a:off x="1036317" y="295410"/>
            <a:ext cx="10942033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lang="en-US" altLang="zh-CN" sz="3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. </a:t>
            </a:r>
            <a:r>
              <a:rPr lang="en-US" altLang="zh-CN" sz="3000" b="1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Viết thời gian biểu của em từ 5 giờ chiều (17:00) đến lúc đi ngủ.</a:t>
            </a:r>
            <a:endParaRPr lang="zh-CN" altLang="en-US" sz="30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C5FEE5"/>
              </a:clrFrom>
              <a:clrTo>
                <a:srgbClr val="C5FE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9254" y="96248"/>
            <a:ext cx="1445282" cy="101261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301240" y="757968"/>
            <a:ext cx="2270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09360" y="757968"/>
            <a:ext cx="5394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17" y="1108866"/>
            <a:ext cx="10383460" cy="54169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7145" y="1403528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TȆờ</a:t>
            </a:r>
            <a:r>
              <a:rPr lang="el-GR" sz="36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Τ΅ </a:t>
            </a:r>
            <a:r>
              <a:rPr lang="en-US" sz="3600" b="1" smtClean="0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giȯȰ biểu</a:t>
            </a:r>
            <a:endParaRPr lang="en-US" sz="3600" b="1">
              <a:solidFill>
                <a:srgbClr val="240F33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4741" y="2108014"/>
            <a:ext cx="521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 giờ chiều  :</a:t>
            </a:r>
            <a:endParaRPr lang="en-US" sz="3200" b="1">
              <a:solidFill>
                <a:srgbClr val="240F33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27960" y="1706880"/>
            <a:ext cx="6705600" cy="2865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viết Thời gian biểu:</a:t>
            </a:r>
          </a:p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viết lần lượt (việc gì xảy ra trước – viết trước)</a:t>
            </a:r>
          </a:p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 gọn tên các hoạt động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603873" y="540088"/>
            <a:ext cx="2230035" cy="1681665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633632">
            <a:off x="9399201" y="540097"/>
            <a:ext cx="2286314" cy="168164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633632">
            <a:off x="880040" y="4425272"/>
            <a:ext cx="2286314" cy="1681645"/>
          </a:xfrm>
          <a:prstGeom prst="rect">
            <a:avLst/>
          </a:prstGeom>
        </p:spPr>
      </p:pic>
      <p:pic>
        <p:nvPicPr>
          <p:cNvPr id="7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 flipH="1">
            <a:off x="8595304" y="3345359"/>
            <a:ext cx="3894108" cy="33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5" y="118679"/>
            <a:ext cx="1211555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8391" y="1002172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8391" y="406613"/>
            <a:ext cx="670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506788" y="1981499"/>
            <a:ext cx="539346" cy="539346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728427" y="3364676"/>
            <a:ext cx="539346" cy="539346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621607"/>
            <a:ext cx="5446791" cy="4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82061" y="1114499"/>
            <a:ext cx="5964073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 thẳng, không tì ngực vào bàn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3118" y="2509281"/>
            <a:ext cx="6040393" cy="88803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Đầu hơi cúi, mắt cách vở khoảng 25 cm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71484" y="3942402"/>
            <a:ext cx="5597420" cy="888034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Tay trái tì nhẹ lên mép vở để giữ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vở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948149" y="5377803"/>
            <a:ext cx="5694774" cy="88803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Hai chân để song song, thoải mái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46134" y="4855002"/>
            <a:ext cx="539346" cy="539346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9686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4" y="1080256"/>
            <a:ext cx="10383460" cy="5416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4742" y="1360404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TȆờ</a:t>
            </a:r>
            <a:r>
              <a:rPr lang="el-GR" sz="36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Τ΅ </a:t>
            </a:r>
            <a:r>
              <a:rPr lang="en-US" sz="3600" b="1" smtClean="0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giȯȰ biểu</a:t>
            </a:r>
            <a:endParaRPr lang="en-US" sz="3600" b="1">
              <a:solidFill>
                <a:srgbClr val="240F33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7868" y="2108431"/>
            <a:ext cx="521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Ǥ</a:t>
            </a:r>
            <a:r>
              <a:rPr lang="el-GR" sz="32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΅ </a:t>
            </a:r>
            <a:r>
              <a:rPr lang="en-US" sz="32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ẘọ</a:t>
            </a:r>
            <a:r>
              <a:rPr lang="el-GR" sz="32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Ο</a:t>
            </a:r>
            <a:r>
              <a:rPr lang="en-US" sz="3200" b="1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ɖ ȬǞ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2338" y="2079404"/>
            <a:ext cx="521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240F33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 giờ chiều  :</a:t>
            </a:r>
            <a:endParaRPr lang="en-US" sz="3200" b="1">
              <a:solidFill>
                <a:srgbClr val="240F33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3BFFB805-8579-463A-97BA-D59F1D4B070D}"/>
              </a:ext>
            </a:extLst>
          </p:cNvPr>
          <p:cNvSpPr txBox="1"/>
          <p:nvPr/>
        </p:nvSpPr>
        <p:spPr>
          <a:xfrm>
            <a:off x="1036317" y="295410"/>
            <a:ext cx="10942033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lang="en-US" altLang="zh-CN" sz="3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. </a:t>
            </a:r>
            <a:r>
              <a:rPr lang="en-US" altLang="zh-CN" sz="3000" b="1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Viết thời gian biểu của em từ 5 giờ chiều (17:00) đến lúc đi ngủ.</a:t>
            </a:r>
            <a:endParaRPr lang="zh-CN" altLang="en-US" sz="30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C5FEE5"/>
              </a:clrFrom>
              <a:clrTo>
                <a:srgbClr val="C5FE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9254" y="96248"/>
            <a:ext cx="1445282" cy="101261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301240" y="757968"/>
            <a:ext cx="2270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09360" y="757968"/>
            <a:ext cx="5394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6910" y="6050280"/>
            <a:ext cx="115214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giúp chúng ta làm việc tuần tự, hợp lí và khoa học.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9" y="1726589"/>
            <a:ext cx="3464991" cy="47840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81550" y="487000"/>
            <a:ext cx="4206240" cy="746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3">
            <a:extLst>
              <a:ext uri="{FF2B5EF4-FFF2-40B4-BE49-F238E27FC236}">
                <a16:creationId xmlns:a16="http://schemas.microsoft.com/office/drawing/2014/main" id="{16560ECB-F668-464E-8CCC-F211DB977954}"/>
              </a:ext>
            </a:extLst>
          </p:cNvPr>
          <p:cNvGrpSpPr/>
          <p:nvPr/>
        </p:nvGrpSpPr>
        <p:grpSpPr>
          <a:xfrm>
            <a:off x="3881550" y="3548158"/>
            <a:ext cx="10110378" cy="1140904"/>
            <a:chOff x="5664200" y="2943416"/>
            <a:chExt cx="6378207" cy="754506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71A8F9C9-470D-46C8-B438-CE60A4C8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2559"/>
            <a:stretch>
              <a:fillRect/>
            </a:stretch>
          </p:blipFill>
          <p:spPr>
            <a:xfrm>
              <a:off x="5664200" y="2943416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7B526859-87E8-4F72-B7CB-6704A5D4A307}"/>
                </a:ext>
              </a:extLst>
            </p:cNvPr>
            <p:cNvSpPr txBox="1"/>
            <p:nvPr/>
          </p:nvSpPr>
          <p:spPr>
            <a:xfrm>
              <a:off x="6253643" y="3052677"/>
              <a:ext cx="5788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Biết lập thời gian biểu theo mẫu</a:t>
              </a:r>
              <a:endParaRPr lang="zh-CN" altLang="en-US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3">
            <a:extLst>
              <a:ext uri="{FF2B5EF4-FFF2-40B4-BE49-F238E27FC236}">
                <a16:creationId xmlns:a16="http://schemas.microsoft.com/office/drawing/2014/main" id="{16560ECB-F668-464E-8CCC-F211DB977954}"/>
              </a:ext>
            </a:extLst>
          </p:cNvPr>
          <p:cNvGrpSpPr/>
          <p:nvPr/>
        </p:nvGrpSpPr>
        <p:grpSpPr>
          <a:xfrm>
            <a:off x="3813050" y="1965488"/>
            <a:ext cx="7876190" cy="1140904"/>
            <a:chOff x="5664200" y="2943416"/>
            <a:chExt cx="4968753" cy="754506"/>
          </a:xfrm>
        </p:grpSpPr>
        <p:pic>
          <p:nvPicPr>
            <p:cNvPr id="20" name="图片 8">
              <a:extLst>
                <a:ext uri="{FF2B5EF4-FFF2-40B4-BE49-F238E27FC236}">
                  <a16:creationId xmlns:a16="http://schemas.microsoft.com/office/drawing/2014/main" id="{71A8F9C9-470D-46C8-B438-CE60A4C8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2559"/>
            <a:stretch>
              <a:fillRect/>
            </a:stretch>
          </p:blipFill>
          <p:spPr>
            <a:xfrm>
              <a:off x="5664200" y="2943416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21" name="文本框 12">
              <a:extLst>
                <a:ext uri="{FF2B5EF4-FFF2-40B4-BE49-F238E27FC236}">
                  <a16:creationId xmlns:a16="http://schemas.microsoft.com/office/drawing/2014/main" id="{7B526859-87E8-4F72-B7CB-6704A5D4A307}"/>
                </a:ext>
              </a:extLst>
            </p:cNvPr>
            <p:cNvSpPr txBox="1"/>
            <p:nvPr/>
          </p:nvSpPr>
          <p:spPr>
            <a:xfrm>
              <a:off x="6253643" y="3052677"/>
              <a:ext cx="3731775" cy="386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Quan sát tranh và trả lời câu hỏi</a:t>
              </a:r>
              <a:endParaRPr lang="zh-CN" altLang="en-US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9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2" y="274963"/>
            <a:ext cx="6280936" cy="3903260"/>
          </a:xfrm>
          <a:prstGeom prst="rect">
            <a:avLst/>
          </a:prstGeom>
          <a:ln>
            <a:noFill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65" y="2954740"/>
            <a:ext cx="6280936" cy="39032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28801" y="1703373"/>
            <a:ext cx="5595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vào vở</a:t>
            </a:r>
            <a:endParaRPr lang="en-US" sz="28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9177" y="4383150"/>
            <a:ext cx="5595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 bị bài sau</a:t>
            </a:r>
            <a:endParaRPr lang="en-US" sz="28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315221">
            <a:off x="-215894" y="95652"/>
            <a:ext cx="2287887" cy="17252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968655">
            <a:off x="9666931" y="849435"/>
            <a:ext cx="2286314" cy="1681645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713584">
            <a:off x="385395" y="4765810"/>
            <a:ext cx="2286314" cy="16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07E0681-1516-483C-97EC-131632FD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74" y="1109674"/>
            <a:ext cx="3654452" cy="36562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76609D-B951-4FB5-A805-21ADD432317C}"/>
              </a:ext>
            </a:extLst>
          </p:cNvPr>
          <p:cNvSpPr txBox="1"/>
          <p:nvPr/>
        </p:nvSpPr>
        <p:spPr>
          <a:xfrm>
            <a:off x="3064153" y="1894812"/>
            <a:ext cx="6340197" cy="414740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b="1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CHÀO TẠM BIỆT CÁC BẠN!</a:t>
            </a:r>
            <a:endParaRPr lang="zh-CN" altLang="en-US" sz="5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76A5E2-2B95-40F3-827B-2B5443CC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19600" cy="10103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BBE7A3-CF15-453F-A5BD-81AB9813B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774" y="4181387"/>
            <a:ext cx="3654452" cy="2034410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B376A5E2-2B95-40F3-827B-2B5443CC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086" y="-19434"/>
            <a:ext cx="4419600" cy="1010382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B376A5E2-2B95-40F3-827B-2B5443CC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871" y="-23628"/>
            <a:ext cx="4419600" cy="10103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019603" y="3566220"/>
            <a:ext cx="1987611" cy="3291780"/>
            <a:chOff x="4906758" y="3308228"/>
            <a:chExt cx="1590675" cy="28267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4192" r="96407">
                          <a14:foregroundMark x1="50898" y1="29720" x2="61078" y2="47902"/>
                          <a14:foregroundMark x1="70060" y1="24126" x2="90419" y2="39860"/>
                          <a14:backgroundMark x1="40719" y1="20629" x2="94611" y2="12937"/>
                          <a14:backgroundMark x1="10778" y1="95455" x2="40120" y2="97552"/>
                          <a14:backgroundMark x1="85629" y1="81119" x2="90419" y2="99650"/>
                          <a14:backgroundMark x1="73653" y1="89510" x2="82036" y2="98601"/>
                          <a14:backgroundMark x1="49102" y1="23077" x2="85030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6758" y="3410873"/>
              <a:ext cx="1590675" cy="27241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96429" l="8511" r="100000">
                          <a14:foregroundMark x1="84043" y1="61905" x2="84043" y2="3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491114" y="3308228"/>
              <a:ext cx="934878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4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B96D325-CA4B-42F1-9438-B4D158729BC1}"/>
              </a:ext>
            </a:extLst>
          </p:cNvPr>
          <p:cNvGrpSpPr/>
          <p:nvPr/>
        </p:nvGrpSpPr>
        <p:grpSpPr>
          <a:xfrm>
            <a:off x="4496079" y="478308"/>
            <a:ext cx="3151778" cy="1635818"/>
            <a:chOff x="3904342" y="558381"/>
            <a:chExt cx="4383316" cy="90551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5747186" y="558381"/>
              <a:ext cx="697628" cy="664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b="1" smtClean="0">
                  <a:solidFill>
                    <a:schemeClr val="bg1"/>
                  </a:solidFill>
                  <a:latin typeface="+mj-lt"/>
                  <a:ea typeface="汉仪夏日体W" panose="00020600040101010101" pitchFamily="18" charset="-122"/>
                </a:rPr>
                <a:t>1</a:t>
              </a:r>
              <a:endParaRPr lang="zh-CN" altLang="en-US" sz="7200" b="1" dirty="0">
                <a:solidFill>
                  <a:schemeClr val="bg1"/>
                </a:solidFill>
                <a:latin typeface="+mj-lt"/>
                <a:ea typeface="汉仪夏日体W" panose="00020600040101010101" pitchFamily="18" charset="-122"/>
              </a:endParaRPr>
            </a:p>
          </p:txBody>
        </p:sp>
      </p:grpSp>
      <p:pic>
        <p:nvPicPr>
          <p:cNvPr id="18" name="图片 33">
            <a:extLst>
              <a:ext uri="{FF2B5EF4-FFF2-40B4-BE49-F238E27FC236}">
                <a16:creationId xmlns:a16="http://schemas.microsoft.com/office/drawing/2014/main" id="{134A1833-8C7C-44D1-8480-425B0912E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42" y="2259060"/>
            <a:ext cx="4786842" cy="1750954"/>
          </a:xfrm>
          <a:prstGeom prst="rect">
            <a:avLst/>
          </a:prstGeom>
        </p:spPr>
      </p:pic>
      <p:sp>
        <p:nvSpPr>
          <p:cNvPr id="19" name="矩形 9">
            <a:extLst>
              <a:ext uri="{FF2B5EF4-FFF2-40B4-BE49-F238E27FC236}">
                <a16:creationId xmlns:a16="http://schemas.microsoft.com/office/drawing/2014/main" id="{6341614B-F367-47B2-B921-D534A5FD7C0E}"/>
              </a:ext>
            </a:extLst>
          </p:cNvPr>
          <p:cNvSpPr/>
          <p:nvPr/>
        </p:nvSpPr>
        <p:spPr>
          <a:xfrm>
            <a:off x="4247535" y="2749816"/>
            <a:ext cx="41004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+mj-lt"/>
                <a:ea typeface="汉仪夏日体W" panose="00020600040101010101" pitchFamily="18" charset="-122"/>
              </a:rPr>
              <a:t>KHỞI ĐỘNG</a:t>
            </a:r>
            <a:endParaRPr lang="zh-CN" altLang="en-US" sz="4400" b="1" dirty="0">
              <a:solidFill>
                <a:srgbClr val="FF0000"/>
              </a:solidFill>
              <a:latin typeface="+mj-lt"/>
              <a:ea typeface="汉仪夏日体W" panose="00020600040101010101" pitchFamily="18" charset="-122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682598" y="4500770"/>
            <a:ext cx="9811657" cy="10014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của bạn nhỏ </a:t>
            </a: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hoạt động gì?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3" y="149229"/>
            <a:ext cx="1847003" cy="1964897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5320">
            <a:off x="7919668" y="-86108"/>
            <a:ext cx="3795463" cy="2690145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36" y="299968"/>
            <a:ext cx="1178463" cy="12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den truong(1)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2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1" y="0"/>
            <a:ext cx="1928451" cy="2177858"/>
          </a:xfrm>
          <a:prstGeom prst="rect">
            <a:avLst/>
          </a:prstGeom>
        </p:spPr>
      </p:pic>
      <p:pic>
        <p:nvPicPr>
          <p:cNvPr id="5" name="图片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0C2ABC6B-B1C9-404D-AFBD-40028D4E4234}"/>
              </a:ext>
            </a:extLst>
          </p:cNvPr>
          <p:cNvGrpSpPr/>
          <p:nvPr/>
        </p:nvGrpSpPr>
        <p:grpSpPr>
          <a:xfrm>
            <a:off x="0" y="3692281"/>
            <a:ext cx="12192000" cy="3165719"/>
            <a:chOff x="0" y="3692281"/>
            <a:chExt cx="12192000" cy="3165719"/>
          </a:xfrm>
        </p:grpSpPr>
        <p:grpSp>
          <p:nvGrpSpPr>
            <p:cNvPr id="7" name="组合 2">
              <a:extLst>
                <a:ext uri="{FF2B5EF4-FFF2-40B4-BE49-F238E27FC236}">
                  <a16:creationId xmlns:a16="http://schemas.microsoft.com/office/drawing/2014/main" id="{8E5A0735-9D91-4704-A805-56F741694F99}"/>
                </a:ext>
              </a:extLst>
            </p:cNvPr>
            <p:cNvGrpSpPr/>
            <p:nvPr/>
          </p:nvGrpSpPr>
          <p:grpSpPr>
            <a:xfrm>
              <a:off x="0" y="3692281"/>
              <a:ext cx="12192000" cy="3165719"/>
              <a:chOff x="0" y="3692281"/>
              <a:chExt cx="12192000" cy="316571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43828"/>
                <a:ext cx="12192000" cy="1014172"/>
              </a:xfrm>
              <a:prstGeom prst="rect">
                <a:avLst/>
              </a:prstGeom>
            </p:spPr>
          </p:pic>
          <p:pic>
            <p:nvPicPr>
              <p:cNvPr id="10" name="图片 10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862" y="3692281"/>
                <a:ext cx="1709942" cy="2990259"/>
              </a:xfrm>
              <a:prstGeom prst="rect">
                <a:avLst/>
              </a:prstGeom>
            </p:spPr>
          </p:pic>
          <p:pic>
            <p:nvPicPr>
              <p:cNvPr id="11" name="图片 20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34" y="4936311"/>
                <a:ext cx="1764338" cy="1626136"/>
              </a:xfrm>
              <a:prstGeom prst="rect">
                <a:avLst/>
              </a:prstGeom>
            </p:spPr>
          </p:pic>
          <p:pic>
            <p:nvPicPr>
              <p:cNvPr id="12" name="图片 21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781" y="5687744"/>
                <a:ext cx="870717" cy="802513"/>
              </a:xfrm>
              <a:prstGeom prst="rect">
                <a:avLst/>
              </a:prstGeom>
            </p:spPr>
          </p:pic>
        </p:grpSp>
        <p:pic>
          <p:nvPicPr>
            <p:cNvPr id="8" name="图片 23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188" y="3777916"/>
              <a:ext cx="1112117" cy="1586984"/>
            </a:xfrm>
            <a:prstGeom prst="rect">
              <a:avLst/>
            </a:prstGeom>
          </p:spPr>
        </p:pic>
      </p:grpSp>
      <p:grpSp>
        <p:nvGrpSpPr>
          <p:cNvPr id="13" name="组合 1">
            <a:extLst>
              <a:ext uri="{FF2B5EF4-FFF2-40B4-BE49-F238E27FC236}">
                <a16:creationId xmlns:a16="http://schemas.microsoft.com/office/drawing/2014/main" id="{02A0B8AF-E730-4A76-85C0-23E043411590}"/>
              </a:ext>
            </a:extLst>
          </p:cNvPr>
          <p:cNvGrpSpPr/>
          <p:nvPr/>
        </p:nvGrpSpPr>
        <p:grpSpPr>
          <a:xfrm>
            <a:off x="1723108" y="154522"/>
            <a:ext cx="8581672" cy="2562875"/>
            <a:chOff x="702496" y="2276378"/>
            <a:chExt cx="11437656" cy="3643794"/>
          </a:xfrm>
        </p:grpSpPr>
        <p:pic>
          <p:nvPicPr>
            <p:cNvPr id="14" name="图片 27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831" y="2371829"/>
              <a:ext cx="1669606" cy="2308314"/>
            </a:xfrm>
            <a:prstGeom prst="rect">
              <a:avLst/>
            </a:prstGeom>
          </p:spPr>
        </p:pic>
        <p:pic>
          <p:nvPicPr>
            <p:cNvPr id="15" name="图片 29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875" y="2327939"/>
              <a:ext cx="1630006" cy="2121561"/>
            </a:xfrm>
            <a:prstGeom prst="rect">
              <a:avLst/>
            </a:prstGeom>
          </p:spPr>
        </p:pic>
        <p:pic>
          <p:nvPicPr>
            <p:cNvPr id="16" name="图片 3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229" y="2276378"/>
              <a:ext cx="1744328" cy="2357388"/>
            </a:xfrm>
            <a:prstGeom prst="rect">
              <a:avLst/>
            </a:prstGeom>
          </p:spPr>
        </p:pic>
        <p:pic>
          <p:nvPicPr>
            <p:cNvPr id="17" name="图片 33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697" y="2287396"/>
              <a:ext cx="1637591" cy="2246466"/>
            </a:xfrm>
            <a:prstGeom prst="rect">
              <a:avLst/>
            </a:prstGeom>
          </p:spPr>
        </p:pic>
        <p:pic>
          <p:nvPicPr>
            <p:cNvPr id="18" name="图片 35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950" y="2283312"/>
              <a:ext cx="1655747" cy="2291375"/>
            </a:xfrm>
            <a:prstGeom prst="rect">
              <a:avLst/>
            </a:prstGeom>
          </p:spPr>
        </p:pic>
        <p:pic>
          <p:nvPicPr>
            <p:cNvPr id="19" name="图片 37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202" y="2452591"/>
              <a:ext cx="1637591" cy="2004960"/>
            </a:xfrm>
            <a:prstGeom prst="rect">
              <a:avLst/>
            </a:prstGeom>
          </p:spPr>
        </p:pic>
        <p:sp>
          <p:nvSpPr>
            <p:cNvPr id="20" name="文本框 38"/>
            <p:cNvSpPr txBox="1"/>
            <p:nvPr/>
          </p:nvSpPr>
          <p:spPr>
            <a:xfrm>
              <a:off x="702496" y="4607418"/>
              <a:ext cx="11437656" cy="1312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smtClean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浪漫雅圆" panose="02010601040101010101" pitchFamily="2" charset="-122"/>
                  <a:cs typeface="Times New Roman" panose="02020603050405020304" pitchFamily="18" charset="0"/>
                </a:rPr>
                <a:t>Tiếng</a:t>
              </a:r>
              <a:r>
                <a:rPr kumimoji="0" lang="en-US" altLang="zh-CN" sz="5400" b="1" i="0" u="none" strike="noStrike" kern="1200" cap="none" spc="0" normalizeH="0" noProof="0" smtClean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浪漫雅圆" panose="02010601040101010101" pitchFamily="2" charset="-122"/>
                  <a:cs typeface="Times New Roman" panose="02020603050405020304" pitchFamily="18" charset="0"/>
                </a:rPr>
                <a:t> Việt</a:t>
              </a:r>
              <a:endParaRPr kumimoji="0" lang="zh-CN" altLang="en-US" sz="5400" b="1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38"/>
          <p:cNvSpPr txBox="1"/>
          <p:nvPr/>
        </p:nvSpPr>
        <p:spPr>
          <a:xfrm>
            <a:off x="1936431" y="3092306"/>
            <a:ext cx="8581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54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 thời gian biểu</a:t>
            </a:r>
            <a:endParaRPr kumimoji="0" lang="zh-CN" alt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浪漫雅圆" panose="02010601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7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0B2DCFA-1832-4936-955D-CBA229BBBCD4}"/>
              </a:ext>
            </a:extLst>
          </p:cNvPr>
          <p:cNvGrpSpPr/>
          <p:nvPr/>
        </p:nvGrpSpPr>
        <p:grpSpPr>
          <a:xfrm>
            <a:off x="174171" y="275773"/>
            <a:ext cx="11135659" cy="6357256"/>
            <a:chOff x="1291772" y="1917699"/>
            <a:chExt cx="9375372" cy="4243987"/>
          </a:xfrm>
        </p:grpSpPr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C0015082-7BC5-47B5-963D-9F8856B6B64C}"/>
                </a:ext>
              </a:extLst>
            </p:cNvPr>
            <p:cNvSpPr/>
            <p:nvPr/>
          </p:nvSpPr>
          <p:spPr>
            <a:xfrm>
              <a:off x="1291772" y="1917700"/>
              <a:ext cx="589048" cy="4018644"/>
            </a:xfrm>
            <a:custGeom>
              <a:avLst/>
              <a:gdLst>
                <a:gd name="connsiteX0" fmla="*/ 0 w 581428"/>
                <a:gd name="connsiteY0" fmla="*/ 3967843 h 3967843"/>
                <a:gd name="connsiteX1" fmla="*/ 581428 w 581428"/>
                <a:gd name="connsiteY1" fmla="*/ 0 h 3967843"/>
                <a:gd name="connsiteX2" fmla="*/ 581428 w 581428"/>
                <a:gd name="connsiteY2" fmla="*/ 3967843 h 3967843"/>
                <a:gd name="connsiteX3" fmla="*/ 0 w 581428"/>
                <a:gd name="connsiteY3" fmla="*/ 3967843 h 3967843"/>
                <a:gd name="connsiteX0" fmla="*/ 0 w 589048"/>
                <a:gd name="connsiteY0" fmla="*/ 3967843 h 3967843"/>
                <a:gd name="connsiteX1" fmla="*/ 589048 w 589048"/>
                <a:gd name="connsiteY1" fmla="*/ 0 h 3967843"/>
                <a:gd name="connsiteX2" fmla="*/ 581428 w 589048"/>
                <a:gd name="connsiteY2" fmla="*/ 3967843 h 3967843"/>
                <a:gd name="connsiteX3" fmla="*/ 0 w 589048"/>
                <a:gd name="connsiteY3" fmla="*/ 3967843 h 39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048" h="3967843">
                  <a:moveTo>
                    <a:pt x="0" y="3967843"/>
                  </a:moveTo>
                  <a:lnTo>
                    <a:pt x="589048" y="0"/>
                  </a:lnTo>
                  <a:lnTo>
                    <a:pt x="581428" y="3967843"/>
                  </a:lnTo>
                  <a:lnTo>
                    <a:pt x="0" y="396784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E37BFB5-E4D5-4F1F-AF78-3C532EB2B2B8}"/>
                </a:ext>
              </a:extLst>
            </p:cNvPr>
            <p:cNvSpPr/>
            <p:nvPr/>
          </p:nvSpPr>
          <p:spPr>
            <a:xfrm>
              <a:off x="1873200" y="1917699"/>
              <a:ext cx="8793944" cy="4243987"/>
            </a:xfrm>
            <a:prstGeom prst="rect">
              <a:avLst/>
            </a:prstGeom>
            <a:solidFill>
              <a:srgbClr val="E83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B17261F-B2ED-4177-9734-6DFAD467F80A}"/>
                </a:ext>
              </a:extLst>
            </p:cNvPr>
            <p:cNvSpPr/>
            <p:nvPr/>
          </p:nvSpPr>
          <p:spPr>
            <a:xfrm>
              <a:off x="2153987" y="2188716"/>
              <a:ext cx="8232371" cy="3747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4524DBE3-38C6-4723-B2A8-F8CBF4520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907" y="4363357"/>
            <a:ext cx="2091872" cy="2025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72" y="721219"/>
            <a:ext cx="9755701" cy="3485770"/>
          </a:xfrm>
          <a:prstGeom prst="rect">
            <a:avLst/>
          </a:prstGeom>
        </p:spPr>
      </p:pic>
      <p:grpSp>
        <p:nvGrpSpPr>
          <p:cNvPr id="10" name="组合 12"/>
          <p:cNvGrpSpPr/>
          <p:nvPr/>
        </p:nvGrpSpPr>
        <p:grpSpPr>
          <a:xfrm>
            <a:off x="1214372" y="3947885"/>
            <a:ext cx="3285057" cy="2387071"/>
            <a:chOff x="456446" y="3090372"/>
            <a:chExt cx="2793822" cy="1811178"/>
          </a:xfrm>
        </p:grpSpPr>
        <p:pic>
          <p:nvPicPr>
            <p:cNvPr id="11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14" name="图片 7" descr="572005ec0a0c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208907" y="0"/>
            <a:ext cx="2825201" cy="1596571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  <a:extLst>
              <a:ext uri="{FF2B5EF4-FFF2-40B4-BE49-F238E27FC236}">
                <a16:creationId xmlns:a16="http://schemas.microsoft.com/office/drawing/2014/main" id="{30979DAE-00C5-4BE0-9DE4-F0235852B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8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9" y="1726589"/>
            <a:ext cx="3464991" cy="47840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81550" y="487000"/>
            <a:ext cx="4206240" cy="746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3">
            <a:extLst>
              <a:ext uri="{FF2B5EF4-FFF2-40B4-BE49-F238E27FC236}">
                <a16:creationId xmlns:a16="http://schemas.microsoft.com/office/drawing/2014/main" id="{16560ECB-F668-464E-8CCC-F211DB977954}"/>
              </a:ext>
            </a:extLst>
          </p:cNvPr>
          <p:cNvGrpSpPr/>
          <p:nvPr/>
        </p:nvGrpSpPr>
        <p:grpSpPr>
          <a:xfrm>
            <a:off x="3881550" y="3548158"/>
            <a:ext cx="10110378" cy="1140904"/>
            <a:chOff x="5664200" y="2943416"/>
            <a:chExt cx="6378207" cy="754506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71A8F9C9-470D-46C8-B438-CE60A4C8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2559"/>
            <a:stretch>
              <a:fillRect/>
            </a:stretch>
          </p:blipFill>
          <p:spPr>
            <a:xfrm>
              <a:off x="5664200" y="2943416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7B526859-87E8-4F72-B7CB-6704A5D4A307}"/>
                </a:ext>
              </a:extLst>
            </p:cNvPr>
            <p:cNvSpPr txBox="1"/>
            <p:nvPr/>
          </p:nvSpPr>
          <p:spPr>
            <a:xfrm>
              <a:off x="6253643" y="3052677"/>
              <a:ext cx="5788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Biết lập thời gian biểu theo mẫu</a:t>
              </a:r>
              <a:endParaRPr lang="zh-CN" altLang="en-US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3">
            <a:extLst>
              <a:ext uri="{FF2B5EF4-FFF2-40B4-BE49-F238E27FC236}">
                <a16:creationId xmlns:a16="http://schemas.microsoft.com/office/drawing/2014/main" id="{16560ECB-F668-464E-8CCC-F211DB977954}"/>
              </a:ext>
            </a:extLst>
          </p:cNvPr>
          <p:cNvGrpSpPr/>
          <p:nvPr/>
        </p:nvGrpSpPr>
        <p:grpSpPr>
          <a:xfrm>
            <a:off x="3813050" y="1965488"/>
            <a:ext cx="7876190" cy="1140904"/>
            <a:chOff x="5664200" y="2943416"/>
            <a:chExt cx="4968753" cy="754506"/>
          </a:xfrm>
        </p:grpSpPr>
        <p:pic>
          <p:nvPicPr>
            <p:cNvPr id="20" name="图片 8">
              <a:extLst>
                <a:ext uri="{FF2B5EF4-FFF2-40B4-BE49-F238E27FC236}">
                  <a16:creationId xmlns:a16="http://schemas.microsoft.com/office/drawing/2014/main" id="{71A8F9C9-470D-46C8-B438-CE60A4C8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2559"/>
            <a:stretch>
              <a:fillRect/>
            </a:stretch>
          </p:blipFill>
          <p:spPr>
            <a:xfrm>
              <a:off x="5664200" y="2943416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21" name="文本框 12">
              <a:extLst>
                <a:ext uri="{FF2B5EF4-FFF2-40B4-BE49-F238E27FC236}">
                  <a16:creationId xmlns:a16="http://schemas.microsoft.com/office/drawing/2014/main" id="{7B526859-87E8-4F72-B7CB-6704A5D4A307}"/>
                </a:ext>
              </a:extLst>
            </p:cNvPr>
            <p:cNvSpPr txBox="1"/>
            <p:nvPr/>
          </p:nvSpPr>
          <p:spPr>
            <a:xfrm>
              <a:off x="6253643" y="3052677"/>
              <a:ext cx="3731775" cy="3867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Quan sát tranh và trả lời câu hỏi</a:t>
              </a:r>
              <a:endParaRPr lang="zh-CN" altLang="en-US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B96D325-CA4B-42F1-9438-B4D158729BC1}"/>
              </a:ext>
            </a:extLst>
          </p:cNvPr>
          <p:cNvGrpSpPr/>
          <p:nvPr/>
        </p:nvGrpSpPr>
        <p:grpSpPr>
          <a:xfrm>
            <a:off x="4673598" y="439825"/>
            <a:ext cx="2844801" cy="1635818"/>
            <a:chOff x="3904342" y="558381"/>
            <a:chExt cx="4383316" cy="90551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5747186" y="558381"/>
              <a:ext cx="697628" cy="664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b="1">
                  <a:solidFill>
                    <a:schemeClr val="bg1"/>
                  </a:solidFill>
                  <a:latin typeface="+mj-lt"/>
                  <a:ea typeface="汉仪夏日体W" panose="00020600040101010101" pitchFamily="18" charset="-122"/>
                </a:rPr>
                <a:t>2</a:t>
              </a:r>
              <a:endParaRPr lang="zh-CN" altLang="en-US" sz="7200" b="1" dirty="0">
                <a:solidFill>
                  <a:schemeClr val="bg1"/>
                </a:solidFill>
                <a:latin typeface="+mj-lt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289A9CB-639B-44A6-81DC-B16C3CF89B49}"/>
              </a:ext>
            </a:extLst>
          </p:cNvPr>
          <p:cNvGrpSpPr/>
          <p:nvPr/>
        </p:nvGrpSpPr>
        <p:grpSpPr>
          <a:xfrm>
            <a:off x="4494024" y="2167332"/>
            <a:ext cx="3203951" cy="2956548"/>
            <a:chOff x="1717675" y="2428877"/>
            <a:chExt cx="2690962" cy="2574924"/>
          </a:xfrm>
        </p:grpSpPr>
        <p:sp>
          <p:nvSpPr>
            <p:cNvPr id="7" name="MH_Other_1">
              <a:extLst>
                <a:ext uri="{FF2B5EF4-FFF2-40B4-BE49-F238E27FC236}">
                  <a16:creationId xmlns:a16="http://schemas.microsoft.com/office/drawing/2014/main" id="{23192498-F8A8-4989-A870-9ECB68F595D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717675" y="2428877"/>
              <a:ext cx="2690962" cy="2574924"/>
            </a:xfrm>
            <a:custGeom>
              <a:avLst/>
              <a:gdLst>
                <a:gd name="connsiteX0" fmla="*/ 961691 w 1844621"/>
                <a:gd name="connsiteY0" fmla="*/ 1643760 h 1765598"/>
                <a:gd name="connsiteX1" fmla="*/ 964657 w 1844621"/>
                <a:gd name="connsiteY1" fmla="*/ 1718060 h 1765598"/>
                <a:gd name="connsiteX2" fmla="*/ 948083 w 1844621"/>
                <a:gd name="connsiteY2" fmla="*/ 1717184 h 1765598"/>
                <a:gd name="connsiteX3" fmla="*/ 946614 w 1844621"/>
                <a:gd name="connsiteY3" fmla="*/ 1717353 h 1765598"/>
                <a:gd name="connsiteX4" fmla="*/ 943691 w 1844621"/>
                <a:gd name="connsiteY4" fmla="*/ 1644103 h 1765598"/>
                <a:gd name="connsiteX5" fmla="*/ 875350 w 1844621"/>
                <a:gd name="connsiteY5" fmla="*/ 1643169 h 1765598"/>
                <a:gd name="connsiteX6" fmla="*/ 893299 w 1844621"/>
                <a:gd name="connsiteY6" fmla="*/ 1644629 h 1765598"/>
                <a:gd name="connsiteX7" fmla="*/ 889341 w 1844621"/>
                <a:gd name="connsiteY7" fmla="*/ 1723945 h 1765598"/>
                <a:gd name="connsiteX8" fmla="*/ 871214 w 1844621"/>
                <a:gd name="connsiteY8" fmla="*/ 1726031 h 1765598"/>
                <a:gd name="connsiteX9" fmla="*/ 1029699 w 1844621"/>
                <a:gd name="connsiteY9" fmla="*/ 1636826 h 1765598"/>
                <a:gd name="connsiteX10" fmla="*/ 1040815 w 1844621"/>
                <a:gd name="connsiteY10" fmla="*/ 1722087 h 1765598"/>
                <a:gd name="connsiteX11" fmla="*/ 1022537 w 1844621"/>
                <a:gd name="connsiteY11" fmla="*/ 1721121 h 1765598"/>
                <a:gd name="connsiteX12" fmla="*/ 1011828 w 1844621"/>
                <a:gd name="connsiteY12" fmla="*/ 1638982 h 1765598"/>
                <a:gd name="connsiteX13" fmla="*/ 807350 w 1844621"/>
                <a:gd name="connsiteY13" fmla="*/ 1636115 h 1765598"/>
                <a:gd name="connsiteX14" fmla="*/ 822430 w 1844621"/>
                <a:gd name="connsiteY14" fmla="*/ 1638864 h 1765598"/>
                <a:gd name="connsiteX15" fmla="*/ 825110 w 1844621"/>
                <a:gd name="connsiteY15" fmla="*/ 1639083 h 1765598"/>
                <a:gd name="connsiteX16" fmla="*/ 811751 w 1844621"/>
                <a:gd name="connsiteY16" fmla="*/ 1734136 h 1765598"/>
                <a:gd name="connsiteX17" fmla="*/ 792774 w 1844621"/>
                <a:gd name="connsiteY17" fmla="*/ 1739833 h 1765598"/>
                <a:gd name="connsiteX18" fmla="*/ 1096827 w 1844621"/>
                <a:gd name="connsiteY18" fmla="*/ 1624033 h 1765598"/>
                <a:gd name="connsiteX19" fmla="*/ 1121385 w 1844621"/>
                <a:gd name="connsiteY19" fmla="*/ 1734155 h 1765598"/>
                <a:gd name="connsiteX20" fmla="*/ 1101928 w 1844621"/>
                <a:gd name="connsiteY20" fmla="*/ 1729603 h 1765598"/>
                <a:gd name="connsiteX21" fmla="*/ 1079265 w 1844621"/>
                <a:gd name="connsiteY21" fmla="*/ 1627978 h 1765598"/>
                <a:gd name="connsiteX22" fmla="*/ 740342 w 1844621"/>
                <a:gd name="connsiteY22" fmla="*/ 1622534 h 1765598"/>
                <a:gd name="connsiteX23" fmla="*/ 749046 w 1844621"/>
                <a:gd name="connsiteY23" fmla="*/ 1625484 h 1765598"/>
                <a:gd name="connsiteX24" fmla="*/ 757767 w 1844621"/>
                <a:gd name="connsiteY24" fmla="*/ 1627074 h 1765598"/>
                <a:gd name="connsiteX25" fmla="*/ 726815 w 1844621"/>
                <a:gd name="connsiteY25" fmla="*/ 1759631 h 1765598"/>
                <a:gd name="connsiteX26" fmla="*/ 706937 w 1844621"/>
                <a:gd name="connsiteY26" fmla="*/ 1765598 h 1765598"/>
                <a:gd name="connsiteX27" fmla="*/ 1162592 w 1844621"/>
                <a:gd name="connsiteY27" fmla="*/ 1605474 h 1765598"/>
                <a:gd name="connsiteX28" fmla="*/ 1211506 w 1844621"/>
                <a:gd name="connsiteY28" fmla="*/ 1758609 h 1765598"/>
                <a:gd name="connsiteX29" fmla="*/ 1193512 w 1844621"/>
                <a:gd name="connsiteY29" fmla="*/ 1751032 h 1765598"/>
                <a:gd name="connsiteX30" fmla="*/ 1189921 w 1844621"/>
                <a:gd name="connsiteY30" fmla="*/ 1750192 h 1765598"/>
                <a:gd name="connsiteX31" fmla="*/ 1145515 w 1844621"/>
                <a:gd name="connsiteY31" fmla="*/ 1611170 h 1765598"/>
                <a:gd name="connsiteX32" fmla="*/ 675637 w 1844621"/>
                <a:gd name="connsiteY32" fmla="*/ 1600604 h 1765598"/>
                <a:gd name="connsiteX33" fmla="*/ 692686 w 1844621"/>
                <a:gd name="connsiteY33" fmla="*/ 1606382 h 1765598"/>
                <a:gd name="connsiteX34" fmla="*/ 641486 w 1844621"/>
                <a:gd name="connsiteY34" fmla="*/ 1761326 h 1765598"/>
                <a:gd name="connsiteX35" fmla="*/ 631383 w 1844621"/>
                <a:gd name="connsiteY35" fmla="*/ 1744623 h 1765598"/>
                <a:gd name="connsiteX36" fmla="*/ 628970 w 1844621"/>
                <a:gd name="connsiteY36" fmla="*/ 1741831 h 1765598"/>
                <a:gd name="connsiteX37" fmla="*/ 1225916 w 1844621"/>
                <a:gd name="connsiteY37" fmla="*/ 1579868 h 1765598"/>
                <a:gd name="connsiteX38" fmla="*/ 1279540 w 1844621"/>
                <a:gd name="connsiteY38" fmla="*/ 1707080 h 1765598"/>
                <a:gd name="connsiteX39" fmla="*/ 1266966 w 1844621"/>
                <a:gd name="connsiteY39" fmla="*/ 1723591 h 1765598"/>
                <a:gd name="connsiteX40" fmla="*/ 1209837 w 1844621"/>
                <a:gd name="connsiteY40" fmla="*/ 1588066 h 1765598"/>
                <a:gd name="connsiteX41" fmla="*/ 610954 w 1844621"/>
                <a:gd name="connsiteY41" fmla="*/ 1578681 h 1765598"/>
                <a:gd name="connsiteX42" fmla="*/ 628059 w 1844621"/>
                <a:gd name="connsiteY42" fmla="*/ 1584478 h 1765598"/>
                <a:gd name="connsiteX43" fmla="*/ 582951 w 1844621"/>
                <a:gd name="connsiteY43" fmla="*/ 1688574 h 1765598"/>
                <a:gd name="connsiteX44" fmla="*/ 569886 w 1844621"/>
                <a:gd name="connsiteY44" fmla="*/ 1673454 h 1765598"/>
                <a:gd name="connsiteX45" fmla="*/ 1286670 w 1844621"/>
                <a:gd name="connsiteY45" fmla="*/ 1548893 h 1765598"/>
                <a:gd name="connsiteX46" fmla="*/ 1333269 w 1844621"/>
                <a:gd name="connsiteY46" fmla="*/ 1636531 h 1765598"/>
                <a:gd name="connsiteX47" fmla="*/ 1321264 w 1844621"/>
                <a:gd name="connsiteY47" fmla="*/ 1652294 h 1765598"/>
                <a:gd name="connsiteX48" fmla="*/ 1270632 w 1844621"/>
                <a:gd name="connsiteY48" fmla="*/ 1557070 h 1765598"/>
                <a:gd name="connsiteX49" fmla="*/ 551444 w 1844621"/>
                <a:gd name="connsiteY49" fmla="*/ 1545001 h 1765598"/>
                <a:gd name="connsiteX50" fmla="*/ 567074 w 1844621"/>
                <a:gd name="connsiteY50" fmla="*/ 1553937 h 1765598"/>
                <a:gd name="connsiteX51" fmla="*/ 524862 w 1844621"/>
                <a:gd name="connsiteY51" fmla="*/ 1631452 h 1765598"/>
                <a:gd name="connsiteX52" fmla="*/ 510642 w 1844621"/>
                <a:gd name="connsiteY52" fmla="*/ 1619926 h 1765598"/>
                <a:gd name="connsiteX53" fmla="*/ 1346034 w 1844621"/>
                <a:gd name="connsiteY53" fmla="*/ 1515267 h 1765598"/>
                <a:gd name="connsiteX54" fmla="*/ 1390051 w 1844621"/>
                <a:gd name="connsiteY54" fmla="*/ 1582679 h 1765598"/>
                <a:gd name="connsiteX55" fmla="*/ 1376613 w 1844621"/>
                <a:gd name="connsiteY55" fmla="*/ 1595021 h 1765598"/>
                <a:gd name="connsiteX56" fmla="*/ 1331552 w 1844621"/>
                <a:gd name="connsiteY56" fmla="*/ 1526010 h 1765598"/>
                <a:gd name="connsiteX57" fmla="*/ 1333983 w 1844621"/>
                <a:gd name="connsiteY57" fmla="*/ 1524770 h 1765598"/>
                <a:gd name="connsiteX58" fmla="*/ 492213 w 1844621"/>
                <a:gd name="connsiteY58" fmla="*/ 1511140 h 1765598"/>
                <a:gd name="connsiteX59" fmla="*/ 507877 w 1844621"/>
                <a:gd name="connsiteY59" fmla="*/ 1520095 h 1765598"/>
                <a:gd name="connsiteX60" fmla="*/ 465615 w 1844621"/>
                <a:gd name="connsiteY60" fmla="*/ 1583429 h 1765598"/>
                <a:gd name="connsiteX61" fmla="*/ 452723 w 1844621"/>
                <a:gd name="connsiteY61" fmla="*/ 1572979 h 1765598"/>
                <a:gd name="connsiteX62" fmla="*/ 451434 w 1844621"/>
                <a:gd name="connsiteY62" fmla="*/ 1572252 h 1765598"/>
                <a:gd name="connsiteX63" fmla="*/ 1399641 w 1844621"/>
                <a:gd name="connsiteY63" fmla="*/ 1472989 h 1765598"/>
                <a:gd name="connsiteX64" fmla="*/ 1447523 w 1844621"/>
                <a:gd name="connsiteY64" fmla="*/ 1533649 h 1765598"/>
                <a:gd name="connsiteX65" fmla="*/ 1433600 w 1844621"/>
                <a:gd name="connsiteY65" fmla="*/ 1542681 h 1765598"/>
                <a:gd name="connsiteX66" fmla="*/ 1432510 w 1844621"/>
                <a:gd name="connsiteY66" fmla="*/ 1543682 h 1765598"/>
                <a:gd name="connsiteX67" fmla="*/ 1385507 w 1844621"/>
                <a:gd name="connsiteY67" fmla="*/ 1484135 h 1765598"/>
                <a:gd name="connsiteX68" fmla="*/ 439084 w 1844621"/>
                <a:gd name="connsiteY68" fmla="*/ 1468240 h 1765598"/>
                <a:gd name="connsiteX69" fmla="*/ 452737 w 1844621"/>
                <a:gd name="connsiteY69" fmla="*/ 1479985 h 1765598"/>
                <a:gd name="connsiteX70" fmla="*/ 401226 w 1844621"/>
                <a:gd name="connsiteY70" fmla="*/ 1543921 h 1765598"/>
                <a:gd name="connsiteX71" fmla="*/ 385335 w 1844621"/>
                <a:gd name="connsiteY71" fmla="*/ 1534955 h 1765598"/>
                <a:gd name="connsiteX72" fmla="*/ 1452700 w 1844621"/>
                <a:gd name="connsiteY72" fmla="*/ 1430017 h 1765598"/>
                <a:gd name="connsiteX73" fmla="*/ 1511505 w 1844621"/>
                <a:gd name="connsiteY73" fmla="*/ 1492141 h 1765598"/>
                <a:gd name="connsiteX74" fmla="*/ 1496150 w 1844621"/>
                <a:gd name="connsiteY74" fmla="*/ 1502102 h 1765598"/>
                <a:gd name="connsiteX75" fmla="*/ 1439119 w 1844621"/>
                <a:gd name="connsiteY75" fmla="*/ 1441854 h 1765598"/>
                <a:gd name="connsiteX76" fmla="*/ 1449687 w 1844621"/>
                <a:gd name="connsiteY76" fmla="*/ 1433519 h 1765598"/>
                <a:gd name="connsiteX77" fmla="*/ 387391 w 1844621"/>
                <a:gd name="connsiteY77" fmla="*/ 1423768 h 1765598"/>
                <a:gd name="connsiteX78" fmla="*/ 401059 w 1844621"/>
                <a:gd name="connsiteY78" fmla="*/ 1435526 h 1765598"/>
                <a:gd name="connsiteX79" fmla="*/ 332463 w 1844621"/>
                <a:gd name="connsiteY79" fmla="*/ 1506560 h 1765598"/>
                <a:gd name="connsiteX80" fmla="*/ 313761 w 1844621"/>
                <a:gd name="connsiteY80" fmla="*/ 1500014 h 1765598"/>
                <a:gd name="connsiteX81" fmla="*/ 1497274 w 1844621"/>
                <a:gd name="connsiteY81" fmla="*/ 1378205 h 1765598"/>
                <a:gd name="connsiteX82" fmla="*/ 1583781 w 1844621"/>
                <a:gd name="connsiteY82" fmla="*/ 1454547 h 1765598"/>
                <a:gd name="connsiteX83" fmla="*/ 1565364 w 1844621"/>
                <a:gd name="connsiteY83" fmla="*/ 1462300 h 1765598"/>
                <a:gd name="connsiteX84" fmla="*/ 1485535 w 1844621"/>
                <a:gd name="connsiteY84" fmla="*/ 1391850 h 1765598"/>
                <a:gd name="connsiteX85" fmla="*/ 342078 w 1844621"/>
                <a:gd name="connsiteY85" fmla="*/ 1372754 h 1765598"/>
                <a:gd name="connsiteX86" fmla="*/ 353236 w 1844621"/>
                <a:gd name="connsiteY86" fmla="*/ 1386902 h 1765598"/>
                <a:gd name="connsiteX87" fmla="*/ 248764 w 1844621"/>
                <a:gd name="connsiteY87" fmla="*/ 1477262 h 1765598"/>
                <a:gd name="connsiteX88" fmla="*/ 229175 w 1844621"/>
                <a:gd name="connsiteY88" fmla="*/ 1470405 h 1765598"/>
                <a:gd name="connsiteX89" fmla="*/ 1541797 w 1844621"/>
                <a:gd name="connsiteY89" fmla="*/ 1326453 h 1765598"/>
                <a:gd name="connsiteX90" fmla="*/ 1671063 w 1844621"/>
                <a:gd name="connsiteY90" fmla="*/ 1421359 h 1765598"/>
                <a:gd name="connsiteX91" fmla="*/ 1652052 w 1844621"/>
                <a:gd name="connsiteY91" fmla="*/ 1425806 h 1765598"/>
                <a:gd name="connsiteX92" fmla="*/ 1648653 w 1844621"/>
                <a:gd name="connsiteY92" fmla="*/ 1427237 h 1765598"/>
                <a:gd name="connsiteX93" fmla="*/ 1530022 w 1844621"/>
                <a:gd name="connsiteY93" fmla="*/ 1340139 h 1765598"/>
                <a:gd name="connsiteX94" fmla="*/ 299862 w 1844621"/>
                <a:gd name="connsiteY94" fmla="*/ 1319225 h 1765598"/>
                <a:gd name="connsiteX95" fmla="*/ 311019 w 1844621"/>
                <a:gd name="connsiteY95" fmla="*/ 1333372 h 1765598"/>
                <a:gd name="connsiteX96" fmla="*/ 178732 w 1844621"/>
                <a:gd name="connsiteY96" fmla="*/ 1428480 h 1765598"/>
                <a:gd name="connsiteX97" fmla="*/ 180377 w 1844621"/>
                <a:gd name="connsiteY97" fmla="*/ 1409027 h 1765598"/>
                <a:gd name="connsiteX98" fmla="*/ 180067 w 1844621"/>
                <a:gd name="connsiteY98" fmla="*/ 1405352 h 1765598"/>
                <a:gd name="connsiteX99" fmla="*/ 1576542 w 1844621"/>
                <a:gd name="connsiteY99" fmla="*/ 1267609 h 1765598"/>
                <a:gd name="connsiteX100" fmla="*/ 1695816 w 1844621"/>
                <a:gd name="connsiteY100" fmla="*/ 1339681 h 1765598"/>
                <a:gd name="connsiteX101" fmla="*/ 1695348 w 1844621"/>
                <a:gd name="connsiteY101" fmla="*/ 1360430 h 1765598"/>
                <a:gd name="connsiteX102" fmla="*/ 1567606 w 1844621"/>
                <a:gd name="connsiteY102" fmla="*/ 1283241 h 1765598"/>
                <a:gd name="connsiteX103" fmla="*/ 263531 w 1844621"/>
                <a:gd name="connsiteY103" fmla="*/ 1261503 h 1765598"/>
                <a:gd name="connsiteX104" fmla="*/ 271723 w 1844621"/>
                <a:gd name="connsiteY104" fmla="*/ 1277570 h 1765598"/>
                <a:gd name="connsiteX105" fmla="*/ 174140 w 1844621"/>
                <a:gd name="connsiteY105" fmla="*/ 1335215 h 1765598"/>
                <a:gd name="connsiteX106" fmla="*/ 172457 w 1844621"/>
                <a:gd name="connsiteY106" fmla="*/ 1315303 h 1765598"/>
                <a:gd name="connsiteX107" fmla="*/ 1610398 w 1844621"/>
                <a:gd name="connsiteY107" fmla="*/ 1208387 h 1765598"/>
                <a:gd name="connsiteX108" fmla="*/ 1697816 w 1844621"/>
                <a:gd name="connsiteY108" fmla="*/ 1251024 h 1765598"/>
                <a:gd name="connsiteX109" fmla="*/ 1697369 w 1844621"/>
                <a:gd name="connsiteY109" fmla="*/ 1270832 h 1765598"/>
                <a:gd name="connsiteX110" fmla="*/ 1601446 w 1844621"/>
                <a:gd name="connsiteY110" fmla="*/ 1224047 h 1765598"/>
                <a:gd name="connsiteX111" fmla="*/ 232566 w 1844621"/>
                <a:gd name="connsiteY111" fmla="*/ 1200770 h 1765598"/>
                <a:gd name="connsiteX112" fmla="*/ 240745 w 1844621"/>
                <a:gd name="connsiteY112" fmla="*/ 1216812 h 1765598"/>
                <a:gd name="connsiteX113" fmla="*/ 160720 w 1844621"/>
                <a:gd name="connsiteY113" fmla="*/ 1254859 h 1765598"/>
                <a:gd name="connsiteX114" fmla="*/ 155991 w 1844621"/>
                <a:gd name="connsiteY114" fmla="*/ 1237178 h 1765598"/>
                <a:gd name="connsiteX115" fmla="*/ 1634958 w 1844621"/>
                <a:gd name="connsiteY115" fmla="*/ 1144690 h 1765598"/>
                <a:gd name="connsiteX116" fmla="*/ 1712099 w 1844621"/>
                <a:gd name="connsiteY116" fmla="*/ 1174082 h 1765598"/>
                <a:gd name="connsiteX117" fmla="*/ 1708482 w 1844621"/>
                <a:gd name="connsiteY117" fmla="*/ 1191966 h 1765598"/>
                <a:gd name="connsiteX118" fmla="*/ 1629176 w 1844621"/>
                <a:gd name="connsiteY118" fmla="*/ 1161750 h 1765598"/>
                <a:gd name="connsiteX119" fmla="*/ 204756 w 1844621"/>
                <a:gd name="connsiteY119" fmla="*/ 1138431 h 1765598"/>
                <a:gd name="connsiteX120" fmla="*/ 210455 w 1844621"/>
                <a:gd name="connsiteY120" fmla="*/ 1155515 h 1765598"/>
                <a:gd name="connsiteX121" fmla="*/ 141015 w 1844621"/>
                <a:gd name="connsiteY121" fmla="*/ 1181182 h 1765598"/>
                <a:gd name="connsiteX122" fmla="*/ 136727 w 1844621"/>
                <a:gd name="connsiteY122" fmla="*/ 1165150 h 1765598"/>
                <a:gd name="connsiteX123" fmla="*/ 136112 w 1844621"/>
                <a:gd name="connsiteY123" fmla="*/ 1163804 h 1765598"/>
                <a:gd name="connsiteX124" fmla="*/ 1656844 w 1844621"/>
                <a:gd name="connsiteY124" fmla="*/ 1080115 h 1765598"/>
                <a:gd name="connsiteX125" fmla="*/ 1729776 w 1844621"/>
                <a:gd name="connsiteY125" fmla="*/ 1100634 h 1765598"/>
                <a:gd name="connsiteX126" fmla="*/ 1723821 w 1844621"/>
                <a:gd name="connsiteY126" fmla="*/ 1116126 h 1765598"/>
                <a:gd name="connsiteX127" fmla="*/ 1723528 w 1844621"/>
                <a:gd name="connsiteY127" fmla="*/ 1117576 h 1765598"/>
                <a:gd name="connsiteX128" fmla="*/ 1651058 w 1844621"/>
                <a:gd name="connsiteY128" fmla="*/ 1097186 h 1765598"/>
                <a:gd name="connsiteX129" fmla="*/ 184625 w 1844621"/>
                <a:gd name="connsiteY129" fmla="*/ 1073110 h 1765598"/>
                <a:gd name="connsiteX130" fmla="*/ 188043 w 1844621"/>
                <a:gd name="connsiteY130" fmla="*/ 1088326 h 1765598"/>
                <a:gd name="connsiteX131" fmla="*/ 188810 w 1844621"/>
                <a:gd name="connsiteY131" fmla="*/ 1090624 h 1765598"/>
                <a:gd name="connsiteX132" fmla="*/ 112145 w 1844621"/>
                <a:gd name="connsiteY132" fmla="*/ 1111372 h 1765598"/>
                <a:gd name="connsiteX133" fmla="*/ 104560 w 1844621"/>
                <a:gd name="connsiteY133" fmla="*/ 1094778 h 1765598"/>
                <a:gd name="connsiteX134" fmla="*/ 1672722 w 1844621"/>
                <a:gd name="connsiteY134" fmla="*/ 1013691 h 1765598"/>
                <a:gd name="connsiteX135" fmla="*/ 1757141 w 1844621"/>
                <a:gd name="connsiteY135" fmla="*/ 1029446 h 1765598"/>
                <a:gd name="connsiteX136" fmla="*/ 1750574 w 1844621"/>
                <a:gd name="connsiteY136" fmla="*/ 1046531 h 1765598"/>
                <a:gd name="connsiteX137" fmla="*/ 1669493 w 1844621"/>
                <a:gd name="connsiteY137" fmla="*/ 1031399 h 1765598"/>
                <a:gd name="connsiteX138" fmla="*/ 170225 w 1844621"/>
                <a:gd name="connsiteY138" fmla="*/ 1006273 h 1765598"/>
                <a:gd name="connsiteX139" fmla="*/ 170936 w 1844621"/>
                <a:gd name="connsiteY139" fmla="*/ 1012170 h 1765598"/>
                <a:gd name="connsiteX140" fmla="*/ 173584 w 1844621"/>
                <a:gd name="connsiteY140" fmla="*/ 1023958 h 1765598"/>
                <a:gd name="connsiteX141" fmla="*/ 78475 w 1844621"/>
                <a:gd name="connsiteY141" fmla="*/ 1040728 h 1765598"/>
                <a:gd name="connsiteX142" fmla="*/ 67193 w 1844621"/>
                <a:gd name="connsiteY142" fmla="*/ 1024440 h 1765598"/>
                <a:gd name="connsiteX143" fmla="*/ 1681368 w 1844621"/>
                <a:gd name="connsiteY143" fmla="*/ 945892 h 1765598"/>
                <a:gd name="connsiteX144" fmla="*/ 1793516 w 1844621"/>
                <a:gd name="connsiteY144" fmla="*/ 956550 h 1765598"/>
                <a:gd name="connsiteX145" fmla="*/ 1783173 w 1844621"/>
                <a:gd name="connsiteY145" fmla="*/ 973649 h 1765598"/>
                <a:gd name="connsiteX146" fmla="*/ 1679909 w 1844621"/>
                <a:gd name="connsiteY146" fmla="*/ 963835 h 1765598"/>
                <a:gd name="connsiteX147" fmla="*/ 162034 w 1844621"/>
                <a:gd name="connsiteY147" fmla="*/ 938372 h 1765598"/>
                <a:gd name="connsiteX148" fmla="*/ 164191 w 1844621"/>
                <a:gd name="connsiteY148" fmla="*/ 956254 h 1765598"/>
                <a:gd name="connsiteX149" fmla="*/ 27981 w 1844621"/>
                <a:gd name="connsiteY149" fmla="*/ 967828 h 1765598"/>
                <a:gd name="connsiteX150" fmla="*/ 16164 w 1844621"/>
                <a:gd name="connsiteY150" fmla="*/ 950767 h 1765598"/>
                <a:gd name="connsiteX151" fmla="*/ 1683923 w 1844621"/>
                <a:gd name="connsiteY151" fmla="*/ 877596 h 1765598"/>
                <a:gd name="connsiteX152" fmla="*/ 1844621 w 1844621"/>
                <a:gd name="connsiteY152" fmla="*/ 878397 h 1765598"/>
                <a:gd name="connsiteX153" fmla="*/ 1831855 w 1844621"/>
                <a:gd name="connsiteY153" fmla="*/ 893168 h 1765598"/>
                <a:gd name="connsiteX154" fmla="*/ 1829946 w 1844621"/>
                <a:gd name="connsiteY154" fmla="*/ 896325 h 1765598"/>
                <a:gd name="connsiteX155" fmla="*/ 1684266 w 1844621"/>
                <a:gd name="connsiteY155" fmla="*/ 895598 h 1765598"/>
                <a:gd name="connsiteX156" fmla="*/ 14676 w 1844621"/>
                <a:gd name="connsiteY156" fmla="*/ 869273 h 1765598"/>
                <a:gd name="connsiteX157" fmla="*/ 160356 w 1844621"/>
                <a:gd name="connsiteY157" fmla="*/ 869999 h 1765598"/>
                <a:gd name="connsiteX158" fmla="*/ 160699 w 1844621"/>
                <a:gd name="connsiteY158" fmla="*/ 888001 h 1765598"/>
                <a:gd name="connsiteX159" fmla="*/ 0 w 1844621"/>
                <a:gd name="connsiteY159" fmla="*/ 887200 h 1765598"/>
                <a:gd name="connsiteX160" fmla="*/ 12766 w 1844621"/>
                <a:gd name="connsiteY160" fmla="*/ 872429 h 1765598"/>
                <a:gd name="connsiteX161" fmla="*/ 1816638 w 1844621"/>
                <a:gd name="connsiteY161" fmla="*/ 797770 h 1765598"/>
                <a:gd name="connsiteX162" fmla="*/ 1828455 w 1844621"/>
                <a:gd name="connsiteY162" fmla="*/ 814831 h 1765598"/>
                <a:gd name="connsiteX163" fmla="*/ 1682588 w 1844621"/>
                <a:gd name="connsiteY163" fmla="*/ 827227 h 1765598"/>
                <a:gd name="connsiteX164" fmla="*/ 1680430 w 1844621"/>
                <a:gd name="connsiteY164" fmla="*/ 809345 h 1765598"/>
                <a:gd name="connsiteX165" fmla="*/ 61447 w 1844621"/>
                <a:gd name="connsiteY165" fmla="*/ 791950 h 1765598"/>
                <a:gd name="connsiteX166" fmla="*/ 164713 w 1844621"/>
                <a:gd name="connsiteY166" fmla="*/ 801763 h 1765598"/>
                <a:gd name="connsiteX167" fmla="*/ 163253 w 1844621"/>
                <a:gd name="connsiteY167" fmla="*/ 819705 h 1765598"/>
                <a:gd name="connsiteX168" fmla="*/ 51105 w 1844621"/>
                <a:gd name="connsiteY168" fmla="*/ 809048 h 1765598"/>
                <a:gd name="connsiteX169" fmla="*/ 1766145 w 1844621"/>
                <a:gd name="connsiteY169" fmla="*/ 724870 h 1765598"/>
                <a:gd name="connsiteX170" fmla="*/ 1777427 w 1844621"/>
                <a:gd name="connsiteY170" fmla="*/ 741158 h 1765598"/>
                <a:gd name="connsiteX171" fmla="*/ 1674396 w 1844621"/>
                <a:gd name="connsiteY171" fmla="*/ 759325 h 1765598"/>
                <a:gd name="connsiteX172" fmla="*/ 1673685 w 1844621"/>
                <a:gd name="connsiteY172" fmla="*/ 753429 h 1765598"/>
                <a:gd name="connsiteX173" fmla="*/ 1670588 w 1844621"/>
                <a:gd name="connsiteY173" fmla="*/ 741719 h 1765598"/>
                <a:gd name="connsiteX174" fmla="*/ 94047 w 1844621"/>
                <a:gd name="connsiteY174" fmla="*/ 719066 h 1765598"/>
                <a:gd name="connsiteX175" fmla="*/ 175129 w 1844621"/>
                <a:gd name="connsiteY175" fmla="*/ 734198 h 1765598"/>
                <a:gd name="connsiteX176" fmla="*/ 171900 w 1844621"/>
                <a:gd name="connsiteY176" fmla="*/ 751906 h 1765598"/>
                <a:gd name="connsiteX177" fmla="*/ 87480 w 1844621"/>
                <a:gd name="connsiteY177" fmla="*/ 736151 h 1765598"/>
                <a:gd name="connsiteX178" fmla="*/ 1732475 w 1844621"/>
                <a:gd name="connsiteY178" fmla="*/ 654227 h 1765598"/>
                <a:gd name="connsiteX179" fmla="*/ 1740061 w 1844621"/>
                <a:gd name="connsiteY179" fmla="*/ 670822 h 1765598"/>
                <a:gd name="connsiteX180" fmla="*/ 1657733 w 1844621"/>
                <a:gd name="connsiteY180" fmla="*/ 693102 h 1765598"/>
                <a:gd name="connsiteX181" fmla="*/ 1653131 w 1844621"/>
                <a:gd name="connsiteY181" fmla="*/ 675699 h 1765598"/>
                <a:gd name="connsiteX182" fmla="*/ 121093 w 1844621"/>
                <a:gd name="connsiteY182" fmla="*/ 648021 h 1765598"/>
                <a:gd name="connsiteX183" fmla="*/ 193564 w 1844621"/>
                <a:gd name="connsiteY183" fmla="*/ 668412 h 1765598"/>
                <a:gd name="connsiteX184" fmla="*/ 187778 w 1844621"/>
                <a:gd name="connsiteY184" fmla="*/ 685483 h 1765598"/>
                <a:gd name="connsiteX185" fmla="*/ 114844 w 1844621"/>
                <a:gd name="connsiteY185" fmla="*/ 664963 h 1765598"/>
                <a:gd name="connsiteX186" fmla="*/ 120799 w 1844621"/>
                <a:gd name="connsiteY186" fmla="*/ 649471 h 1765598"/>
                <a:gd name="connsiteX187" fmla="*/ 1703605 w 1844621"/>
                <a:gd name="connsiteY187" fmla="*/ 584417 h 1765598"/>
                <a:gd name="connsiteX188" fmla="*/ 1707892 w 1844621"/>
                <a:gd name="connsiteY188" fmla="*/ 600448 h 1765598"/>
                <a:gd name="connsiteX189" fmla="*/ 1708508 w 1844621"/>
                <a:gd name="connsiteY189" fmla="*/ 601796 h 1765598"/>
                <a:gd name="connsiteX190" fmla="*/ 1640259 w 1844621"/>
                <a:gd name="connsiteY190" fmla="*/ 627022 h 1765598"/>
                <a:gd name="connsiteX191" fmla="*/ 1639049 w 1844621"/>
                <a:gd name="connsiteY191" fmla="*/ 622444 h 1765598"/>
                <a:gd name="connsiteX192" fmla="*/ 1633440 w 1844621"/>
                <a:gd name="connsiteY192" fmla="*/ 610352 h 1765598"/>
                <a:gd name="connsiteX193" fmla="*/ 136138 w 1844621"/>
                <a:gd name="connsiteY193" fmla="*/ 573632 h 1765598"/>
                <a:gd name="connsiteX194" fmla="*/ 215446 w 1844621"/>
                <a:gd name="connsiteY194" fmla="*/ 603848 h 1765598"/>
                <a:gd name="connsiteX195" fmla="*/ 209665 w 1844621"/>
                <a:gd name="connsiteY195" fmla="*/ 620908 h 1765598"/>
                <a:gd name="connsiteX196" fmla="*/ 132521 w 1844621"/>
                <a:gd name="connsiteY196" fmla="*/ 591516 h 1765598"/>
                <a:gd name="connsiteX197" fmla="*/ 1683900 w 1844621"/>
                <a:gd name="connsiteY197" fmla="*/ 510741 h 1765598"/>
                <a:gd name="connsiteX198" fmla="*/ 1688629 w 1844621"/>
                <a:gd name="connsiteY198" fmla="*/ 528423 h 1765598"/>
                <a:gd name="connsiteX199" fmla="*/ 1612275 w 1844621"/>
                <a:gd name="connsiteY199" fmla="*/ 564725 h 1765598"/>
                <a:gd name="connsiteX200" fmla="*/ 1604700 w 1844621"/>
                <a:gd name="connsiteY200" fmla="*/ 548396 h 1765598"/>
                <a:gd name="connsiteX201" fmla="*/ 147252 w 1844621"/>
                <a:gd name="connsiteY201" fmla="*/ 494765 h 1765598"/>
                <a:gd name="connsiteX202" fmla="*/ 243177 w 1844621"/>
                <a:gd name="connsiteY202" fmla="*/ 541551 h 1765598"/>
                <a:gd name="connsiteX203" fmla="*/ 234224 w 1844621"/>
                <a:gd name="connsiteY203" fmla="*/ 557210 h 1765598"/>
                <a:gd name="connsiteX204" fmla="*/ 146805 w 1844621"/>
                <a:gd name="connsiteY204" fmla="*/ 514573 h 1765598"/>
                <a:gd name="connsiteX205" fmla="*/ 1670480 w 1844621"/>
                <a:gd name="connsiteY205" fmla="*/ 430384 h 1765598"/>
                <a:gd name="connsiteX206" fmla="*/ 1672163 w 1844621"/>
                <a:gd name="connsiteY206" fmla="*/ 450296 h 1765598"/>
                <a:gd name="connsiteX207" fmla="*/ 1583450 w 1844621"/>
                <a:gd name="connsiteY207" fmla="*/ 502701 h 1765598"/>
                <a:gd name="connsiteX208" fmla="*/ 1573155 w 1844621"/>
                <a:gd name="connsiteY208" fmla="*/ 487877 h 1765598"/>
                <a:gd name="connsiteX209" fmla="*/ 149273 w 1844621"/>
                <a:gd name="connsiteY209" fmla="*/ 405169 h 1765598"/>
                <a:gd name="connsiteX210" fmla="*/ 277016 w 1844621"/>
                <a:gd name="connsiteY210" fmla="*/ 482359 h 1765598"/>
                <a:gd name="connsiteX211" fmla="*/ 268080 w 1844621"/>
                <a:gd name="connsiteY211" fmla="*/ 497989 h 1765598"/>
                <a:gd name="connsiteX212" fmla="*/ 148805 w 1844621"/>
                <a:gd name="connsiteY212" fmla="*/ 425916 h 1765598"/>
                <a:gd name="connsiteX213" fmla="*/ 195968 w 1844621"/>
                <a:gd name="connsiteY213" fmla="*/ 338361 h 1765598"/>
                <a:gd name="connsiteX214" fmla="*/ 314600 w 1844621"/>
                <a:gd name="connsiteY214" fmla="*/ 425459 h 1765598"/>
                <a:gd name="connsiteX215" fmla="*/ 302826 w 1844621"/>
                <a:gd name="connsiteY215" fmla="*/ 439145 h 1765598"/>
                <a:gd name="connsiteX216" fmla="*/ 173559 w 1844621"/>
                <a:gd name="connsiteY216" fmla="*/ 344239 h 1765598"/>
                <a:gd name="connsiteX217" fmla="*/ 192568 w 1844621"/>
                <a:gd name="connsiteY217" fmla="*/ 339792 h 1765598"/>
                <a:gd name="connsiteX218" fmla="*/ 1665887 w 1844621"/>
                <a:gd name="connsiteY218" fmla="*/ 337121 h 1765598"/>
                <a:gd name="connsiteX219" fmla="*/ 1664242 w 1844621"/>
                <a:gd name="connsiteY219" fmla="*/ 356571 h 1765598"/>
                <a:gd name="connsiteX220" fmla="*/ 1664553 w 1844621"/>
                <a:gd name="connsiteY220" fmla="*/ 360248 h 1765598"/>
                <a:gd name="connsiteX221" fmla="*/ 1544474 w 1844621"/>
                <a:gd name="connsiteY221" fmla="*/ 446578 h 1765598"/>
                <a:gd name="connsiteX222" fmla="*/ 1534206 w 1844621"/>
                <a:gd name="connsiteY222" fmla="*/ 431793 h 1765598"/>
                <a:gd name="connsiteX223" fmla="*/ 279257 w 1844621"/>
                <a:gd name="connsiteY223" fmla="*/ 303297 h 1765598"/>
                <a:gd name="connsiteX224" fmla="*/ 359087 w 1844621"/>
                <a:gd name="connsiteY224" fmla="*/ 373748 h 1765598"/>
                <a:gd name="connsiteX225" fmla="*/ 347347 w 1844621"/>
                <a:gd name="connsiteY225" fmla="*/ 387394 h 1765598"/>
                <a:gd name="connsiteX226" fmla="*/ 260839 w 1844621"/>
                <a:gd name="connsiteY226" fmla="*/ 311051 h 1765598"/>
                <a:gd name="connsiteX227" fmla="*/ 1595859 w 1844621"/>
                <a:gd name="connsiteY227" fmla="*/ 288337 h 1765598"/>
                <a:gd name="connsiteX228" fmla="*/ 1615448 w 1844621"/>
                <a:gd name="connsiteY228" fmla="*/ 295194 h 1765598"/>
                <a:gd name="connsiteX229" fmla="*/ 1504459 w 1844621"/>
                <a:gd name="connsiteY229" fmla="*/ 391189 h 1765598"/>
                <a:gd name="connsiteX230" fmla="*/ 1491819 w 1844621"/>
                <a:gd name="connsiteY230" fmla="*/ 378322 h 1765598"/>
                <a:gd name="connsiteX231" fmla="*/ 348471 w 1844621"/>
                <a:gd name="connsiteY231" fmla="*/ 263494 h 1765598"/>
                <a:gd name="connsiteX232" fmla="*/ 405504 w 1844621"/>
                <a:gd name="connsiteY232" fmla="*/ 323744 h 1765598"/>
                <a:gd name="connsiteX233" fmla="*/ 394934 w 1844621"/>
                <a:gd name="connsiteY233" fmla="*/ 332080 h 1765598"/>
                <a:gd name="connsiteX234" fmla="*/ 391923 w 1844621"/>
                <a:gd name="connsiteY234" fmla="*/ 335581 h 1765598"/>
                <a:gd name="connsiteX235" fmla="*/ 333116 w 1844621"/>
                <a:gd name="connsiteY235" fmla="*/ 273456 h 1765598"/>
                <a:gd name="connsiteX236" fmla="*/ 1512159 w 1844621"/>
                <a:gd name="connsiteY236" fmla="*/ 259039 h 1765598"/>
                <a:gd name="connsiteX237" fmla="*/ 1530860 w 1844621"/>
                <a:gd name="connsiteY237" fmla="*/ 265585 h 1765598"/>
                <a:gd name="connsiteX238" fmla="*/ 1456606 w 1844621"/>
                <a:gd name="connsiteY238" fmla="*/ 342477 h 1765598"/>
                <a:gd name="connsiteX239" fmla="*/ 1443988 w 1844621"/>
                <a:gd name="connsiteY239" fmla="*/ 329632 h 1765598"/>
                <a:gd name="connsiteX240" fmla="*/ 412110 w 1844621"/>
                <a:gd name="connsiteY240" fmla="*/ 221916 h 1765598"/>
                <a:gd name="connsiteX241" fmla="*/ 459114 w 1844621"/>
                <a:gd name="connsiteY241" fmla="*/ 281464 h 1765598"/>
                <a:gd name="connsiteX242" fmla="*/ 444980 w 1844621"/>
                <a:gd name="connsiteY242" fmla="*/ 292610 h 1765598"/>
                <a:gd name="connsiteX243" fmla="*/ 397097 w 1844621"/>
                <a:gd name="connsiteY243" fmla="*/ 231949 h 1765598"/>
                <a:gd name="connsiteX244" fmla="*/ 411019 w 1844621"/>
                <a:gd name="connsiteY244" fmla="*/ 222917 h 1765598"/>
                <a:gd name="connsiteX245" fmla="*/ 1443396 w 1844621"/>
                <a:gd name="connsiteY245" fmla="*/ 221678 h 1765598"/>
                <a:gd name="connsiteX246" fmla="*/ 1459286 w 1844621"/>
                <a:gd name="connsiteY246" fmla="*/ 230644 h 1765598"/>
                <a:gd name="connsiteX247" fmla="*/ 1406897 w 1844621"/>
                <a:gd name="connsiteY247" fmla="*/ 295670 h 1765598"/>
                <a:gd name="connsiteX248" fmla="*/ 1392300 w 1844621"/>
                <a:gd name="connsiteY248" fmla="*/ 285098 h 1765598"/>
                <a:gd name="connsiteX249" fmla="*/ 1379005 w 1844621"/>
                <a:gd name="connsiteY249" fmla="*/ 182170 h 1765598"/>
                <a:gd name="connsiteX250" fmla="*/ 1391896 w 1844621"/>
                <a:gd name="connsiteY250" fmla="*/ 192619 h 1765598"/>
                <a:gd name="connsiteX251" fmla="*/ 1393186 w 1844621"/>
                <a:gd name="connsiteY251" fmla="*/ 193347 h 1765598"/>
                <a:gd name="connsiteX252" fmla="*/ 1351622 w 1844621"/>
                <a:gd name="connsiteY252" fmla="*/ 255636 h 1765598"/>
                <a:gd name="connsiteX253" fmla="*/ 1337034 w 1844621"/>
                <a:gd name="connsiteY253" fmla="*/ 245070 h 1765598"/>
                <a:gd name="connsiteX254" fmla="*/ 468008 w 1844621"/>
                <a:gd name="connsiteY254" fmla="*/ 170577 h 1765598"/>
                <a:gd name="connsiteX255" fmla="*/ 513069 w 1844621"/>
                <a:gd name="connsiteY255" fmla="*/ 239589 h 1765598"/>
                <a:gd name="connsiteX256" fmla="*/ 510638 w 1844621"/>
                <a:gd name="connsiteY256" fmla="*/ 240828 h 1765598"/>
                <a:gd name="connsiteX257" fmla="*/ 498586 w 1844621"/>
                <a:gd name="connsiteY257" fmla="*/ 250333 h 1765598"/>
                <a:gd name="connsiteX258" fmla="*/ 454568 w 1844621"/>
                <a:gd name="connsiteY258" fmla="*/ 182920 h 1765598"/>
                <a:gd name="connsiteX259" fmla="*/ 1319759 w 1844621"/>
                <a:gd name="connsiteY259" fmla="*/ 134146 h 1765598"/>
                <a:gd name="connsiteX260" fmla="*/ 1333978 w 1844621"/>
                <a:gd name="connsiteY260" fmla="*/ 145672 h 1765598"/>
                <a:gd name="connsiteX261" fmla="*/ 1294036 w 1844621"/>
                <a:gd name="connsiteY261" fmla="*/ 219016 h 1765598"/>
                <a:gd name="connsiteX262" fmla="*/ 1277891 w 1844621"/>
                <a:gd name="connsiteY262" fmla="*/ 211027 h 1765598"/>
                <a:gd name="connsiteX263" fmla="*/ 523355 w 1844621"/>
                <a:gd name="connsiteY263" fmla="*/ 113305 h 1765598"/>
                <a:gd name="connsiteX264" fmla="*/ 573987 w 1844621"/>
                <a:gd name="connsiteY264" fmla="*/ 208530 h 1765598"/>
                <a:gd name="connsiteX265" fmla="*/ 557949 w 1844621"/>
                <a:gd name="connsiteY265" fmla="*/ 216707 h 1765598"/>
                <a:gd name="connsiteX266" fmla="*/ 511350 w 1844621"/>
                <a:gd name="connsiteY266" fmla="*/ 129068 h 1765598"/>
                <a:gd name="connsiteX267" fmla="*/ 1261668 w 1844621"/>
                <a:gd name="connsiteY267" fmla="*/ 77024 h 1765598"/>
                <a:gd name="connsiteX268" fmla="*/ 1274734 w 1844621"/>
                <a:gd name="connsiteY268" fmla="*/ 92144 h 1765598"/>
                <a:gd name="connsiteX269" fmla="*/ 1232872 w 1844621"/>
                <a:gd name="connsiteY269" fmla="*/ 188750 h 1765598"/>
                <a:gd name="connsiteX270" fmla="*/ 1216718 w 1844621"/>
                <a:gd name="connsiteY270" fmla="*/ 180757 h 1765598"/>
                <a:gd name="connsiteX271" fmla="*/ 879964 w 1844621"/>
                <a:gd name="connsiteY271" fmla="*/ 47539 h 1765598"/>
                <a:gd name="connsiteX272" fmla="*/ 896536 w 1844621"/>
                <a:gd name="connsiteY272" fmla="*/ 48415 h 1765598"/>
                <a:gd name="connsiteX273" fmla="*/ 898006 w 1844621"/>
                <a:gd name="connsiteY273" fmla="*/ 48246 h 1765598"/>
                <a:gd name="connsiteX274" fmla="*/ 900930 w 1844621"/>
                <a:gd name="connsiteY274" fmla="*/ 121496 h 1765598"/>
                <a:gd name="connsiteX275" fmla="*/ 882930 w 1844621"/>
                <a:gd name="connsiteY275" fmla="*/ 121839 h 1765598"/>
                <a:gd name="connsiteX276" fmla="*/ 803804 w 1844621"/>
                <a:gd name="connsiteY276" fmla="*/ 43511 h 1765598"/>
                <a:gd name="connsiteX277" fmla="*/ 822082 w 1844621"/>
                <a:gd name="connsiteY277" fmla="*/ 44478 h 1765598"/>
                <a:gd name="connsiteX278" fmla="*/ 832792 w 1844621"/>
                <a:gd name="connsiteY278" fmla="*/ 126618 h 1765598"/>
                <a:gd name="connsiteX279" fmla="*/ 814920 w 1844621"/>
                <a:gd name="connsiteY279" fmla="*/ 128774 h 1765598"/>
                <a:gd name="connsiteX280" fmla="*/ 577653 w 1844621"/>
                <a:gd name="connsiteY280" fmla="*/ 42008 h 1765598"/>
                <a:gd name="connsiteX281" fmla="*/ 634782 w 1844621"/>
                <a:gd name="connsiteY281" fmla="*/ 177534 h 1765598"/>
                <a:gd name="connsiteX282" fmla="*/ 618704 w 1844621"/>
                <a:gd name="connsiteY282" fmla="*/ 185731 h 1765598"/>
                <a:gd name="connsiteX283" fmla="*/ 565079 w 1844621"/>
                <a:gd name="connsiteY283" fmla="*/ 58518 h 1765598"/>
                <a:gd name="connsiteX284" fmla="*/ 973404 w 1844621"/>
                <a:gd name="connsiteY284" fmla="*/ 39567 h 1765598"/>
                <a:gd name="connsiteX285" fmla="*/ 969228 w 1844621"/>
                <a:gd name="connsiteY285" fmla="*/ 123258 h 1765598"/>
                <a:gd name="connsiteX286" fmla="*/ 951312 w 1844621"/>
                <a:gd name="connsiteY286" fmla="*/ 121130 h 1765598"/>
                <a:gd name="connsiteX287" fmla="*/ 955278 w 1844621"/>
                <a:gd name="connsiteY287" fmla="*/ 41654 h 1765598"/>
                <a:gd name="connsiteX288" fmla="*/ 723233 w 1844621"/>
                <a:gd name="connsiteY288" fmla="*/ 31443 h 1765598"/>
                <a:gd name="connsiteX289" fmla="*/ 742691 w 1844621"/>
                <a:gd name="connsiteY289" fmla="*/ 35995 h 1765598"/>
                <a:gd name="connsiteX290" fmla="*/ 765354 w 1844621"/>
                <a:gd name="connsiteY290" fmla="*/ 137622 h 1765598"/>
                <a:gd name="connsiteX291" fmla="*/ 747791 w 1844621"/>
                <a:gd name="connsiteY291" fmla="*/ 141567 h 1765598"/>
                <a:gd name="connsiteX292" fmla="*/ 1051847 w 1844621"/>
                <a:gd name="connsiteY292" fmla="*/ 25765 h 1765598"/>
                <a:gd name="connsiteX293" fmla="*/ 1037014 w 1844621"/>
                <a:gd name="connsiteY293" fmla="*/ 131308 h 1765598"/>
                <a:gd name="connsiteX294" fmla="*/ 1019135 w 1844621"/>
                <a:gd name="connsiteY294" fmla="*/ 129184 h 1765598"/>
                <a:gd name="connsiteX295" fmla="*/ 1032869 w 1844621"/>
                <a:gd name="connsiteY295" fmla="*/ 31462 h 1765598"/>
                <a:gd name="connsiteX296" fmla="*/ 633115 w 1844621"/>
                <a:gd name="connsiteY296" fmla="*/ 6990 h 1765598"/>
                <a:gd name="connsiteX297" fmla="*/ 651107 w 1844621"/>
                <a:gd name="connsiteY297" fmla="*/ 14566 h 1765598"/>
                <a:gd name="connsiteX298" fmla="*/ 654699 w 1844621"/>
                <a:gd name="connsiteY298" fmla="*/ 15406 h 1765598"/>
                <a:gd name="connsiteX299" fmla="*/ 699105 w 1844621"/>
                <a:gd name="connsiteY299" fmla="*/ 154429 h 1765598"/>
                <a:gd name="connsiteX300" fmla="*/ 682029 w 1844621"/>
                <a:gd name="connsiteY300" fmla="*/ 160125 h 1765598"/>
                <a:gd name="connsiteX301" fmla="*/ 1203134 w 1844621"/>
                <a:gd name="connsiteY301" fmla="*/ 4273 h 1765598"/>
                <a:gd name="connsiteX302" fmla="*/ 1213236 w 1844621"/>
                <a:gd name="connsiteY302" fmla="*/ 20976 h 1765598"/>
                <a:gd name="connsiteX303" fmla="*/ 1215649 w 1844621"/>
                <a:gd name="connsiteY303" fmla="*/ 23769 h 1765598"/>
                <a:gd name="connsiteX304" fmla="*/ 1169442 w 1844621"/>
                <a:gd name="connsiteY304" fmla="*/ 163605 h 1765598"/>
                <a:gd name="connsiteX305" fmla="*/ 1152188 w 1844621"/>
                <a:gd name="connsiteY305" fmla="*/ 158449 h 1765598"/>
                <a:gd name="connsiteX306" fmla="*/ 1137683 w 1844621"/>
                <a:gd name="connsiteY306" fmla="*/ 0 h 1765598"/>
                <a:gd name="connsiteX307" fmla="*/ 1104046 w 1844621"/>
                <a:gd name="connsiteY307" fmla="*/ 144062 h 1765598"/>
                <a:gd name="connsiteX308" fmla="*/ 1086767 w 1844621"/>
                <a:gd name="connsiteY308" fmla="*/ 138898 h 1765598"/>
                <a:gd name="connsiteX309" fmla="*/ 1117806 w 1844621"/>
                <a:gd name="connsiteY309" fmla="*/ 5966 h 176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</a:cxnLst>
              <a:rect l="l" t="t" r="r" b="b"/>
              <a:pathLst>
                <a:path w="1844621" h="1765598">
                  <a:moveTo>
                    <a:pt x="961691" y="1643760"/>
                  </a:moveTo>
                  <a:lnTo>
                    <a:pt x="964657" y="1718060"/>
                  </a:lnTo>
                  <a:lnTo>
                    <a:pt x="948083" y="1717184"/>
                  </a:lnTo>
                  <a:lnTo>
                    <a:pt x="946614" y="1717353"/>
                  </a:lnTo>
                  <a:lnTo>
                    <a:pt x="943691" y="1644103"/>
                  </a:lnTo>
                  <a:close/>
                  <a:moveTo>
                    <a:pt x="875350" y="1643169"/>
                  </a:moveTo>
                  <a:lnTo>
                    <a:pt x="893299" y="1644629"/>
                  </a:lnTo>
                  <a:lnTo>
                    <a:pt x="889341" y="1723945"/>
                  </a:lnTo>
                  <a:lnTo>
                    <a:pt x="871214" y="1726031"/>
                  </a:lnTo>
                  <a:close/>
                  <a:moveTo>
                    <a:pt x="1029699" y="1636826"/>
                  </a:moveTo>
                  <a:lnTo>
                    <a:pt x="1040815" y="1722087"/>
                  </a:lnTo>
                  <a:lnTo>
                    <a:pt x="1022537" y="1721121"/>
                  </a:lnTo>
                  <a:lnTo>
                    <a:pt x="1011828" y="1638982"/>
                  </a:lnTo>
                  <a:close/>
                  <a:moveTo>
                    <a:pt x="807350" y="1636115"/>
                  </a:moveTo>
                  <a:lnTo>
                    <a:pt x="822430" y="1638864"/>
                  </a:lnTo>
                  <a:lnTo>
                    <a:pt x="825110" y="1639083"/>
                  </a:lnTo>
                  <a:lnTo>
                    <a:pt x="811751" y="1734136"/>
                  </a:lnTo>
                  <a:lnTo>
                    <a:pt x="792774" y="1739833"/>
                  </a:lnTo>
                  <a:close/>
                  <a:moveTo>
                    <a:pt x="1096827" y="1624033"/>
                  </a:moveTo>
                  <a:lnTo>
                    <a:pt x="1121385" y="1734155"/>
                  </a:lnTo>
                  <a:lnTo>
                    <a:pt x="1101928" y="1729603"/>
                  </a:lnTo>
                  <a:lnTo>
                    <a:pt x="1079265" y="1627978"/>
                  </a:lnTo>
                  <a:close/>
                  <a:moveTo>
                    <a:pt x="740342" y="1622534"/>
                  </a:moveTo>
                  <a:lnTo>
                    <a:pt x="749046" y="1625484"/>
                  </a:lnTo>
                  <a:lnTo>
                    <a:pt x="757767" y="1627074"/>
                  </a:lnTo>
                  <a:lnTo>
                    <a:pt x="726815" y="1759631"/>
                  </a:lnTo>
                  <a:lnTo>
                    <a:pt x="706937" y="1765598"/>
                  </a:lnTo>
                  <a:close/>
                  <a:moveTo>
                    <a:pt x="1162592" y="1605474"/>
                  </a:moveTo>
                  <a:lnTo>
                    <a:pt x="1211506" y="1758609"/>
                  </a:lnTo>
                  <a:lnTo>
                    <a:pt x="1193512" y="1751032"/>
                  </a:lnTo>
                  <a:lnTo>
                    <a:pt x="1189921" y="1750192"/>
                  </a:lnTo>
                  <a:lnTo>
                    <a:pt x="1145515" y="1611170"/>
                  </a:lnTo>
                  <a:close/>
                  <a:moveTo>
                    <a:pt x="675637" y="1600604"/>
                  </a:moveTo>
                  <a:lnTo>
                    <a:pt x="692686" y="1606382"/>
                  </a:lnTo>
                  <a:lnTo>
                    <a:pt x="641486" y="1761326"/>
                  </a:lnTo>
                  <a:lnTo>
                    <a:pt x="631383" y="1744623"/>
                  </a:lnTo>
                  <a:lnTo>
                    <a:pt x="628970" y="1741831"/>
                  </a:lnTo>
                  <a:close/>
                  <a:moveTo>
                    <a:pt x="1225916" y="1579868"/>
                  </a:moveTo>
                  <a:lnTo>
                    <a:pt x="1279540" y="1707080"/>
                  </a:lnTo>
                  <a:lnTo>
                    <a:pt x="1266966" y="1723591"/>
                  </a:lnTo>
                  <a:lnTo>
                    <a:pt x="1209837" y="1588066"/>
                  </a:lnTo>
                  <a:close/>
                  <a:moveTo>
                    <a:pt x="610954" y="1578681"/>
                  </a:moveTo>
                  <a:lnTo>
                    <a:pt x="628059" y="1584478"/>
                  </a:lnTo>
                  <a:lnTo>
                    <a:pt x="582951" y="1688574"/>
                  </a:lnTo>
                  <a:lnTo>
                    <a:pt x="569886" y="1673454"/>
                  </a:lnTo>
                  <a:close/>
                  <a:moveTo>
                    <a:pt x="1286670" y="1548893"/>
                  </a:moveTo>
                  <a:lnTo>
                    <a:pt x="1333269" y="1636531"/>
                  </a:lnTo>
                  <a:lnTo>
                    <a:pt x="1321264" y="1652294"/>
                  </a:lnTo>
                  <a:lnTo>
                    <a:pt x="1270632" y="1557070"/>
                  </a:lnTo>
                  <a:close/>
                  <a:moveTo>
                    <a:pt x="551444" y="1545001"/>
                  </a:moveTo>
                  <a:lnTo>
                    <a:pt x="567074" y="1553937"/>
                  </a:lnTo>
                  <a:lnTo>
                    <a:pt x="524862" y="1631452"/>
                  </a:lnTo>
                  <a:lnTo>
                    <a:pt x="510642" y="1619926"/>
                  </a:lnTo>
                  <a:close/>
                  <a:moveTo>
                    <a:pt x="1346034" y="1515267"/>
                  </a:moveTo>
                  <a:lnTo>
                    <a:pt x="1390051" y="1582679"/>
                  </a:lnTo>
                  <a:lnTo>
                    <a:pt x="1376613" y="1595021"/>
                  </a:lnTo>
                  <a:lnTo>
                    <a:pt x="1331552" y="1526010"/>
                  </a:lnTo>
                  <a:lnTo>
                    <a:pt x="1333983" y="1524770"/>
                  </a:lnTo>
                  <a:close/>
                  <a:moveTo>
                    <a:pt x="492213" y="1511140"/>
                  </a:moveTo>
                  <a:lnTo>
                    <a:pt x="507877" y="1520095"/>
                  </a:lnTo>
                  <a:lnTo>
                    <a:pt x="465615" y="1583429"/>
                  </a:lnTo>
                  <a:lnTo>
                    <a:pt x="452723" y="1572979"/>
                  </a:lnTo>
                  <a:lnTo>
                    <a:pt x="451434" y="1572252"/>
                  </a:lnTo>
                  <a:close/>
                  <a:moveTo>
                    <a:pt x="1399641" y="1472989"/>
                  </a:moveTo>
                  <a:lnTo>
                    <a:pt x="1447523" y="1533649"/>
                  </a:lnTo>
                  <a:lnTo>
                    <a:pt x="1433600" y="1542681"/>
                  </a:lnTo>
                  <a:lnTo>
                    <a:pt x="1432510" y="1543682"/>
                  </a:lnTo>
                  <a:lnTo>
                    <a:pt x="1385507" y="1484135"/>
                  </a:lnTo>
                  <a:close/>
                  <a:moveTo>
                    <a:pt x="439084" y="1468240"/>
                  </a:moveTo>
                  <a:lnTo>
                    <a:pt x="452737" y="1479985"/>
                  </a:lnTo>
                  <a:lnTo>
                    <a:pt x="401226" y="1543921"/>
                  </a:lnTo>
                  <a:lnTo>
                    <a:pt x="385335" y="1534955"/>
                  </a:lnTo>
                  <a:close/>
                  <a:moveTo>
                    <a:pt x="1452700" y="1430017"/>
                  </a:moveTo>
                  <a:lnTo>
                    <a:pt x="1511505" y="1492141"/>
                  </a:lnTo>
                  <a:lnTo>
                    <a:pt x="1496150" y="1502102"/>
                  </a:lnTo>
                  <a:lnTo>
                    <a:pt x="1439119" y="1441854"/>
                  </a:lnTo>
                  <a:lnTo>
                    <a:pt x="1449687" y="1433519"/>
                  </a:lnTo>
                  <a:close/>
                  <a:moveTo>
                    <a:pt x="387391" y="1423768"/>
                  </a:moveTo>
                  <a:lnTo>
                    <a:pt x="401059" y="1435526"/>
                  </a:lnTo>
                  <a:lnTo>
                    <a:pt x="332463" y="1506560"/>
                  </a:lnTo>
                  <a:lnTo>
                    <a:pt x="313761" y="1500014"/>
                  </a:lnTo>
                  <a:close/>
                  <a:moveTo>
                    <a:pt x="1497274" y="1378205"/>
                  </a:moveTo>
                  <a:lnTo>
                    <a:pt x="1583781" y="1454547"/>
                  </a:lnTo>
                  <a:lnTo>
                    <a:pt x="1565364" y="1462300"/>
                  </a:lnTo>
                  <a:lnTo>
                    <a:pt x="1485535" y="1391850"/>
                  </a:lnTo>
                  <a:close/>
                  <a:moveTo>
                    <a:pt x="342078" y="1372754"/>
                  </a:moveTo>
                  <a:lnTo>
                    <a:pt x="353236" y="1386902"/>
                  </a:lnTo>
                  <a:lnTo>
                    <a:pt x="248764" y="1477262"/>
                  </a:lnTo>
                  <a:lnTo>
                    <a:pt x="229175" y="1470405"/>
                  </a:lnTo>
                  <a:close/>
                  <a:moveTo>
                    <a:pt x="1541797" y="1326453"/>
                  </a:moveTo>
                  <a:lnTo>
                    <a:pt x="1671063" y="1421359"/>
                  </a:lnTo>
                  <a:lnTo>
                    <a:pt x="1652052" y="1425806"/>
                  </a:lnTo>
                  <a:lnTo>
                    <a:pt x="1648653" y="1427237"/>
                  </a:lnTo>
                  <a:lnTo>
                    <a:pt x="1530022" y="1340139"/>
                  </a:lnTo>
                  <a:close/>
                  <a:moveTo>
                    <a:pt x="299862" y="1319225"/>
                  </a:moveTo>
                  <a:lnTo>
                    <a:pt x="311019" y="1333372"/>
                  </a:lnTo>
                  <a:lnTo>
                    <a:pt x="178732" y="1428480"/>
                  </a:lnTo>
                  <a:lnTo>
                    <a:pt x="180377" y="1409027"/>
                  </a:lnTo>
                  <a:lnTo>
                    <a:pt x="180067" y="1405352"/>
                  </a:lnTo>
                  <a:close/>
                  <a:moveTo>
                    <a:pt x="1576542" y="1267609"/>
                  </a:moveTo>
                  <a:lnTo>
                    <a:pt x="1695816" y="1339681"/>
                  </a:lnTo>
                  <a:lnTo>
                    <a:pt x="1695348" y="1360430"/>
                  </a:lnTo>
                  <a:lnTo>
                    <a:pt x="1567606" y="1283241"/>
                  </a:lnTo>
                  <a:close/>
                  <a:moveTo>
                    <a:pt x="263531" y="1261503"/>
                  </a:moveTo>
                  <a:lnTo>
                    <a:pt x="271723" y="1277570"/>
                  </a:lnTo>
                  <a:lnTo>
                    <a:pt x="174140" y="1335215"/>
                  </a:lnTo>
                  <a:lnTo>
                    <a:pt x="172457" y="1315303"/>
                  </a:lnTo>
                  <a:close/>
                  <a:moveTo>
                    <a:pt x="1610398" y="1208387"/>
                  </a:moveTo>
                  <a:lnTo>
                    <a:pt x="1697816" y="1251024"/>
                  </a:lnTo>
                  <a:lnTo>
                    <a:pt x="1697369" y="1270832"/>
                  </a:lnTo>
                  <a:lnTo>
                    <a:pt x="1601446" y="1224047"/>
                  </a:lnTo>
                  <a:close/>
                  <a:moveTo>
                    <a:pt x="232566" y="1200770"/>
                  </a:moveTo>
                  <a:lnTo>
                    <a:pt x="240745" y="1216812"/>
                  </a:lnTo>
                  <a:lnTo>
                    <a:pt x="160720" y="1254859"/>
                  </a:lnTo>
                  <a:lnTo>
                    <a:pt x="155991" y="1237178"/>
                  </a:lnTo>
                  <a:close/>
                  <a:moveTo>
                    <a:pt x="1634958" y="1144690"/>
                  </a:moveTo>
                  <a:lnTo>
                    <a:pt x="1712099" y="1174082"/>
                  </a:lnTo>
                  <a:lnTo>
                    <a:pt x="1708482" y="1191966"/>
                  </a:lnTo>
                  <a:lnTo>
                    <a:pt x="1629176" y="1161750"/>
                  </a:lnTo>
                  <a:close/>
                  <a:moveTo>
                    <a:pt x="204756" y="1138431"/>
                  </a:moveTo>
                  <a:lnTo>
                    <a:pt x="210455" y="1155515"/>
                  </a:lnTo>
                  <a:lnTo>
                    <a:pt x="141015" y="1181182"/>
                  </a:lnTo>
                  <a:lnTo>
                    <a:pt x="136727" y="1165150"/>
                  </a:lnTo>
                  <a:lnTo>
                    <a:pt x="136112" y="1163804"/>
                  </a:lnTo>
                  <a:close/>
                  <a:moveTo>
                    <a:pt x="1656844" y="1080115"/>
                  </a:moveTo>
                  <a:lnTo>
                    <a:pt x="1729776" y="1100634"/>
                  </a:lnTo>
                  <a:lnTo>
                    <a:pt x="1723821" y="1116126"/>
                  </a:lnTo>
                  <a:lnTo>
                    <a:pt x="1723528" y="1117576"/>
                  </a:lnTo>
                  <a:lnTo>
                    <a:pt x="1651058" y="1097186"/>
                  </a:lnTo>
                  <a:close/>
                  <a:moveTo>
                    <a:pt x="184625" y="1073110"/>
                  </a:moveTo>
                  <a:lnTo>
                    <a:pt x="188043" y="1088326"/>
                  </a:lnTo>
                  <a:lnTo>
                    <a:pt x="188810" y="1090624"/>
                  </a:lnTo>
                  <a:lnTo>
                    <a:pt x="112145" y="1111372"/>
                  </a:lnTo>
                  <a:lnTo>
                    <a:pt x="104560" y="1094778"/>
                  </a:lnTo>
                  <a:close/>
                  <a:moveTo>
                    <a:pt x="1672722" y="1013691"/>
                  </a:moveTo>
                  <a:lnTo>
                    <a:pt x="1757141" y="1029446"/>
                  </a:lnTo>
                  <a:lnTo>
                    <a:pt x="1750574" y="1046531"/>
                  </a:lnTo>
                  <a:lnTo>
                    <a:pt x="1669493" y="1031399"/>
                  </a:lnTo>
                  <a:close/>
                  <a:moveTo>
                    <a:pt x="170225" y="1006273"/>
                  </a:moveTo>
                  <a:lnTo>
                    <a:pt x="170936" y="1012170"/>
                  </a:lnTo>
                  <a:lnTo>
                    <a:pt x="173584" y="1023958"/>
                  </a:lnTo>
                  <a:lnTo>
                    <a:pt x="78475" y="1040728"/>
                  </a:lnTo>
                  <a:lnTo>
                    <a:pt x="67193" y="1024440"/>
                  </a:lnTo>
                  <a:close/>
                  <a:moveTo>
                    <a:pt x="1681368" y="945892"/>
                  </a:moveTo>
                  <a:lnTo>
                    <a:pt x="1793516" y="956550"/>
                  </a:lnTo>
                  <a:lnTo>
                    <a:pt x="1783173" y="973649"/>
                  </a:lnTo>
                  <a:lnTo>
                    <a:pt x="1679909" y="963835"/>
                  </a:lnTo>
                  <a:close/>
                  <a:moveTo>
                    <a:pt x="162034" y="938372"/>
                  </a:moveTo>
                  <a:lnTo>
                    <a:pt x="164191" y="956254"/>
                  </a:lnTo>
                  <a:lnTo>
                    <a:pt x="27981" y="967828"/>
                  </a:lnTo>
                  <a:lnTo>
                    <a:pt x="16164" y="950767"/>
                  </a:lnTo>
                  <a:close/>
                  <a:moveTo>
                    <a:pt x="1683923" y="877596"/>
                  </a:moveTo>
                  <a:lnTo>
                    <a:pt x="1844621" y="878397"/>
                  </a:lnTo>
                  <a:lnTo>
                    <a:pt x="1831855" y="893168"/>
                  </a:lnTo>
                  <a:lnTo>
                    <a:pt x="1829946" y="896325"/>
                  </a:lnTo>
                  <a:lnTo>
                    <a:pt x="1684266" y="895598"/>
                  </a:lnTo>
                  <a:close/>
                  <a:moveTo>
                    <a:pt x="14676" y="869273"/>
                  </a:moveTo>
                  <a:lnTo>
                    <a:pt x="160356" y="869999"/>
                  </a:lnTo>
                  <a:lnTo>
                    <a:pt x="160699" y="888001"/>
                  </a:lnTo>
                  <a:lnTo>
                    <a:pt x="0" y="887200"/>
                  </a:lnTo>
                  <a:lnTo>
                    <a:pt x="12766" y="872429"/>
                  </a:lnTo>
                  <a:close/>
                  <a:moveTo>
                    <a:pt x="1816638" y="797770"/>
                  </a:moveTo>
                  <a:lnTo>
                    <a:pt x="1828455" y="814831"/>
                  </a:lnTo>
                  <a:lnTo>
                    <a:pt x="1682588" y="827227"/>
                  </a:lnTo>
                  <a:lnTo>
                    <a:pt x="1680430" y="809345"/>
                  </a:lnTo>
                  <a:close/>
                  <a:moveTo>
                    <a:pt x="61447" y="791950"/>
                  </a:moveTo>
                  <a:lnTo>
                    <a:pt x="164713" y="801763"/>
                  </a:lnTo>
                  <a:lnTo>
                    <a:pt x="163253" y="819705"/>
                  </a:lnTo>
                  <a:lnTo>
                    <a:pt x="51105" y="809048"/>
                  </a:lnTo>
                  <a:close/>
                  <a:moveTo>
                    <a:pt x="1766145" y="724870"/>
                  </a:moveTo>
                  <a:lnTo>
                    <a:pt x="1777427" y="741158"/>
                  </a:lnTo>
                  <a:lnTo>
                    <a:pt x="1674396" y="759325"/>
                  </a:lnTo>
                  <a:lnTo>
                    <a:pt x="1673685" y="753429"/>
                  </a:lnTo>
                  <a:lnTo>
                    <a:pt x="1670588" y="741719"/>
                  </a:lnTo>
                  <a:close/>
                  <a:moveTo>
                    <a:pt x="94047" y="719066"/>
                  </a:moveTo>
                  <a:lnTo>
                    <a:pt x="175129" y="734198"/>
                  </a:lnTo>
                  <a:lnTo>
                    <a:pt x="171900" y="751906"/>
                  </a:lnTo>
                  <a:lnTo>
                    <a:pt x="87480" y="736151"/>
                  </a:lnTo>
                  <a:close/>
                  <a:moveTo>
                    <a:pt x="1732475" y="654227"/>
                  </a:moveTo>
                  <a:lnTo>
                    <a:pt x="1740061" y="670822"/>
                  </a:lnTo>
                  <a:lnTo>
                    <a:pt x="1657733" y="693102"/>
                  </a:lnTo>
                  <a:lnTo>
                    <a:pt x="1653131" y="675699"/>
                  </a:lnTo>
                  <a:close/>
                  <a:moveTo>
                    <a:pt x="121093" y="648021"/>
                  </a:moveTo>
                  <a:lnTo>
                    <a:pt x="193564" y="668412"/>
                  </a:lnTo>
                  <a:lnTo>
                    <a:pt x="187778" y="685483"/>
                  </a:lnTo>
                  <a:lnTo>
                    <a:pt x="114844" y="664963"/>
                  </a:lnTo>
                  <a:lnTo>
                    <a:pt x="120799" y="649471"/>
                  </a:lnTo>
                  <a:close/>
                  <a:moveTo>
                    <a:pt x="1703605" y="584417"/>
                  </a:moveTo>
                  <a:lnTo>
                    <a:pt x="1707892" y="600448"/>
                  </a:lnTo>
                  <a:lnTo>
                    <a:pt x="1708508" y="601796"/>
                  </a:lnTo>
                  <a:lnTo>
                    <a:pt x="1640259" y="627022"/>
                  </a:lnTo>
                  <a:lnTo>
                    <a:pt x="1639049" y="622444"/>
                  </a:lnTo>
                  <a:lnTo>
                    <a:pt x="1633440" y="610352"/>
                  </a:lnTo>
                  <a:close/>
                  <a:moveTo>
                    <a:pt x="136138" y="573632"/>
                  </a:moveTo>
                  <a:lnTo>
                    <a:pt x="215446" y="603848"/>
                  </a:lnTo>
                  <a:lnTo>
                    <a:pt x="209665" y="620908"/>
                  </a:lnTo>
                  <a:lnTo>
                    <a:pt x="132521" y="591516"/>
                  </a:lnTo>
                  <a:close/>
                  <a:moveTo>
                    <a:pt x="1683900" y="510741"/>
                  </a:moveTo>
                  <a:lnTo>
                    <a:pt x="1688629" y="528423"/>
                  </a:lnTo>
                  <a:lnTo>
                    <a:pt x="1612275" y="564725"/>
                  </a:lnTo>
                  <a:lnTo>
                    <a:pt x="1604700" y="548396"/>
                  </a:lnTo>
                  <a:close/>
                  <a:moveTo>
                    <a:pt x="147252" y="494765"/>
                  </a:moveTo>
                  <a:lnTo>
                    <a:pt x="243177" y="541551"/>
                  </a:lnTo>
                  <a:lnTo>
                    <a:pt x="234224" y="557210"/>
                  </a:lnTo>
                  <a:lnTo>
                    <a:pt x="146805" y="514573"/>
                  </a:lnTo>
                  <a:close/>
                  <a:moveTo>
                    <a:pt x="1670480" y="430384"/>
                  </a:moveTo>
                  <a:lnTo>
                    <a:pt x="1672163" y="450296"/>
                  </a:lnTo>
                  <a:lnTo>
                    <a:pt x="1583450" y="502701"/>
                  </a:lnTo>
                  <a:lnTo>
                    <a:pt x="1573155" y="487877"/>
                  </a:lnTo>
                  <a:close/>
                  <a:moveTo>
                    <a:pt x="149273" y="405169"/>
                  </a:moveTo>
                  <a:lnTo>
                    <a:pt x="277016" y="482359"/>
                  </a:lnTo>
                  <a:lnTo>
                    <a:pt x="268080" y="497989"/>
                  </a:lnTo>
                  <a:lnTo>
                    <a:pt x="148805" y="425916"/>
                  </a:lnTo>
                  <a:close/>
                  <a:moveTo>
                    <a:pt x="195968" y="338361"/>
                  </a:moveTo>
                  <a:lnTo>
                    <a:pt x="314600" y="425459"/>
                  </a:lnTo>
                  <a:lnTo>
                    <a:pt x="302826" y="439145"/>
                  </a:lnTo>
                  <a:lnTo>
                    <a:pt x="173559" y="344239"/>
                  </a:lnTo>
                  <a:lnTo>
                    <a:pt x="192568" y="339792"/>
                  </a:lnTo>
                  <a:close/>
                  <a:moveTo>
                    <a:pt x="1665887" y="337121"/>
                  </a:moveTo>
                  <a:lnTo>
                    <a:pt x="1664242" y="356571"/>
                  </a:lnTo>
                  <a:lnTo>
                    <a:pt x="1664553" y="360248"/>
                  </a:lnTo>
                  <a:lnTo>
                    <a:pt x="1544474" y="446578"/>
                  </a:lnTo>
                  <a:lnTo>
                    <a:pt x="1534206" y="431793"/>
                  </a:lnTo>
                  <a:close/>
                  <a:moveTo>
                    <a:pt x="279257" y="303297"/>
                  </a:moveTo>
                  <a:lnTo>
                    <a:pt x="359087" y="373748"/>
                  </a:lnTo>
                  <a:lnTo>
                    <a:pt x="347347" y="387394"/>
                  </a:lnTo>
                  <a:lnTo>
                    <a:pt x="260839" y="311051"/>
                  </a:lnTo>
                  <a:close/>
                  <a:moveTo>
                    <a:pt x="1595859" y="288337"/>
                  </a:moveTo>
                  <a:lnTo>
                    <a:pt x="1615448" y="295194"/>
                  </a:lnTo>
                  <a:lnTo>
                    <a:pt x="1504459" y="391189"/>
                  </a:lnTo>
                  <a:lnTo>
                    <a:pt x="1491819" y="378322"/>
                  </a:lnTo>
                  <a:close/>
                  <a:moveTo>
                    <a:pt x="348471" y="263494"/>
                  </a:moveTo>
                  <a:lnTo>
                    <a:pt x="405504" y="323744"/>
                  </a:lnTo>
                  <a:lnTo>
                    <a:pt x="394934" y="332080"/>
                  </a:lnTo>
                  <a:lnTo>
                    <a:pt x="391923" y="335581"/>
                  </a:lnTo>
                  <a:lnTo>
                    <a:pt x="333116" y="273456"/>
                  </a:lnTo>
                  <a:close/>
                  <a:moveTo>
                    <a:pt x="1512159" y="259039"/>
                  </a:moveTo>
                  <a:lnTo>
                    <a:pt x="1530860" y="265585"/>
                  </a:lnTo>
                  <a:lnTo>
                    <a:pt x="1456606" y="342477"/>
                  </a:lnTo>
                  <a:lnTo>
                    <a:pt x="1443988" y="329632"/>
                  </a:lnTo>
                  <a:close/>
                  <a:moveTo>
                    <a:pt x="412110" y="221916"/>
                  </a:moveTo>
                  <a:lnTo>
                    <a:pt x="459114" y="281464"/>
                  </a:lnTo>
                  <a:lnTo>
                    <a:pt x="444980" y="292610"/>
                  </a:lnTo>
                  <a:lnTo>
                    <a:pt x="397097" y="231949"/>
                  </a:lnTo>
                  <a:lnTo>
                    <a:pt x="411019" y="222917"/>
                  </a:lnTo>
                  <a:close/>
                  <a:moveTo>
                    <a:pt x="1443396" y="221678"/>
                  </a:moveTo>
                  <a:lnTo>
                    <a:pt x="1459286" y="230644"/>
                  </a:lnTo>
                  <a:lnTo>
                    <a:pt x="1406897" y="295670"/>
                  </a:lnTo>
                  <a:lnTo>
                    <a:pt x="1392300" y="285098"/>
                  </a:lnTo>
                  <a:close/>
                  <a:moveTo>
                    <a:pt x="1379005" y="182170"/>
                  </a:moveTo>
                  <a:lnTo>
                    <a:pt x="1391896" y="192619"/>
                  </a:lnTo>
                  <a:lnTo>
                    <a:pt x="1393186" y="193347"/>
                  </a:lnTo>
                  <a:lnTo>
                    <a:pt x="1351622" y="255636"/>
                  </a:lnTo>
                  <a:lnTo>
                    <a:pt x="1337034" y="245070"/>
                  </a:lnTo>
                  <a:close/>
                  <a:moveTo>
                    <a:pt x="468008" y="170577"/>
                  </a:moveTo>
                  <a:lnTo>
                    <a:pt x="513069" y="239589"/>
                  </a:lnTo>
                  <a:lnTo>
                    <a:pt x="510638" y="240828"/>
                  </a:lnTo>
                  <a:lnTo>
                    <a:pt x="498586" y="250333"/>
                  </a:lnTo>
                  <a:lnTo>
                    <a:pt x="454568" y="182920"/>
                  </a:lnTo>
                  <a:close/>
                  <a:moveTo>
                    <a:pt x="1319759" y="134146"/>
                  </a:moveTo>
                  <a:lnTo>
                    <a:pt x="1333978" y="145672"/>
                  </a:lnTo>
                  <a:lnTo>
                    <a:pt x="1294036" y="219016"/>
                  </a:lnTo>
                  <a:lnTo>
                    <a:pt x="1277891" y="211027"/>
                  </a:lnTo>
                  <a:close/>
                  <a:moveTo>
                    <a:pt x="523355" y="113305"/>
                  </a:moveTo>
                  <a:lnTo>
                    <a:pt x="573987" y="208530"/>
                  </a:lnTo>
                  <a:lnTo>
                    <a:pt x="557949" y="216707"/>
                  </a:lnTo>
                  <a:lnTo>
                    <a:pt x="511350" y="129068"/>
                  </a:lnTo>
                  <a:close/>
                  <a:moveTo>
                    <a:pt x="1261668" y="77024"/>
                  </a:moveTo>
                  <a:lnTo>
                    <a:pt x="1274734" y="92144"/>
                  </a:lnTo>
                  <a:lnTo>
                    <a:pt x="1232872" y="188750"/>
                  </a:lnTo>
                  <a:lnTo>
                    <a:pt x="1216718" y="180757"/>
                  </a:lnTo>
                  <a:close/>
                  <a:moveTo>
                    <a:pt x="879964" y="47539"/>
                  </a:moveTo>
                  <a:lnTo>
                    <a:pt x="896536" y="48415"/>
                  </a:lnTo>
                  <a:lnTo>
                    <a:pt x="898006" y="48246"/>
                  </a:lnTo>
                  <a:lnTo>
                    <a:pt x="900930" y="121496"/>
                  </a:lnTo>
                  <a:lnTo>
                    <a:pt x="882930" y="121839"/>
                  </a:lnTo>
                  <a:close/>
                  <a:moveTo>
                    <a:pt x="803804" y="43511"/>
                  </a:moveTo>
                  <a:lnTo>
                    <a:pt x="822082" y="44478"/>
                  </a:lnTo>
                  <a:lnTo>
                    <a:pt x="832792" y="126618"/>
                  </a:lnTo>
                  <a:lnTo>
                    <a:pt x="814920" y="128774"/>
                  </a:lnTo>
                  <a:close/>
                  <a:moveTo>
                    <a:pt x="577653" y="42008"/>
                  </a:moveTo>
                  <a:lnTo>
                    <a:pt x="634782" y="177534"/>
                  </a:lnTo>
                  <a:lnTo>
                    <a:pt x="618704" y="185731"/>
                  </a:lnTo>
                  <a:lnTo>
                    <a:pt x="565079" y="58518"/>
                  </a:lnTo>
                  <a:close/>
                  <a:moveTo>
                    <a:pt x="973404" y="39567"/>
                  </a:moveTo>
                  <a:lnTo>
                    <a:pt x="969228" y="123258"/>
                  </a:lnTo>
                  <a:lnTo>
                    <a:pt x="951312" y="121130"/>
                  </a:lnTo>
                  <a:lnTo>
                    <a:pt x="955278" y="41654"/>
                  </a:lnTo>
                  <a:close/>
                  <a:moveTo>
                    <a:pt x="723233" y="31443"/>
                  </a:moveTo>
                  <a:lnTo>
                    <a:pt x="742691" y="35995"/>
                  </a:lnTo>
                  <a:lnTo>
                    <a:pt x="765354" y="137622"/>
                  </a:lnTo>
                  <a:lnTo>
                    <a:pt x="747791" y="141567"/>
                  </a:lnTo>
                  <a:close/>
                  <a:moveTo>
                    <a:pt x="1051847" y="25765"/>
                  </a:moveTo>
                  <a:lnTo>
                    <a:pt x="1037014" y="131308"/>
                  </a:lnTo>
                  <a:lnTo>
                    <a:pt x="1019135" y="129184"/>
                  </a:lnTo>
                  <a:lnTo>
                    <a:pt x="1032869" y="31462"/>
                  </a:lnTo>
                  <a:close/>
                  <a:moveTo>
                    <a:pt x="633115" y="6990"/>
                  </a:moveTo>
                  <a:lnTo>
                    <a:pt x="651107" y="14566"/>
                  </a:lnTo>
                  <a:lnTo>
                    <a:pt x="654699" y="15406"/>
                  </a:lnTo>
                  <a:lnTo>
                    <a:pt x="699105" y="154429"/>
                  </a:lnTo>
                  <a:lnTo>
                    <a:pt x="682029" y="160125"/>
                  </a:lnTo>
                  <a:close/>
                  <a:moveTo>
                    <a:pt x="1203134" y="4273"/>
                  </a:moveTo>
                  <a:lnTo>
                    <a:pt x="1213236" y="20976"/>
                  </a:lnTo>
                  <a:lnTo>
                    <a:pt x="1215649" y="23769"/>
                  </a:lnTo>
                  <a:lnTo>
                    <a:pt x="1169442" y="163605"/>
                  </a:lnTo>
                  <a:lnTo>
                    <a:pt x="1152188" y="158449"/>
                  </a:lnTo>
                  <a:close/>
                  <a:moveTo>
                    <a:pt x="1137683" y="0"/>
                  </a:moveTo>
                  <a:lnTo>
                    <a:pt x="1104046" y="144062"/>
                  </a:lnTo>
                  <a:lnTo>
                    <a:pt x="1086767" y="138898"/>
                  </a:lnTo>
                  <a:lnTo>
                    <a:pt x="1117806" y="5966"/>
                  </a:lnTo>
                  <a:close/>
                </a:path>
              </a:pathLst>
            </a:custGeom>
            <a:solidFill>
              <a:srgbClr val="F08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9" name="MH_SubTitle_1">
              <a:extLst>
                <a:ext uri="{FF2B5EF4-FFF2-40B4-BE49-F238E27FC236}">
                  <a16:creationId xmlns:a16="http://schemas.microsoft.com/office/drawing/2014/main" id="{83F5EE9F-BAC6-43FF-BCBA-CB0C3C37BA3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038160" y="2690421"/>
              <a:ext cx="2051835" cy="2051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341614B-F367-47B2-B921-D534A5FD7C0E}"/>
                </a:ext>
              </a:extLst>
            </p:cNvPr>
            <p:cNvSpPr/>
            <p:nvPr/>
          </p:nvSpPr>
          <p:spPr>
            <a:xfrm>
              <a:off x="1930243" y="2964749"/>
              <a:ext cx="21496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smtClean="0">
                  <a:solidFill>
                    <a:srgbClr val="FF0000"/>
                  </a:solidFill>
                  <a:latin typeface="+mj-lt"/>
                  <a:ea typeface="汉仪夏日体W" panose="00020600040101010101" pitchFamily="18" charset="-122"/>
                </a:rPr>
                <a:t>KHÁM PHÁ</a:t>
              </a:r>
              <a:endParaRPr lang="zh-CN" altLang="en-US" sz="4400" b="1" dirty="0">
                <a:solidFill>
                  <a:srgbClr val="FF0000"/>
                </a:solidFill>
                <a:latin typeface="+mj-lt"/>
                <a:ea typeface="汉仪夏日体W" panose="00020600040101010101" pitchFamily="18" charset="-122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B55EDDB3-1C0C-41CC-9393-6DEFD5F3B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7" y="-12700"/>
            <a:ext cx="2127784" cy="1977410"/>
          </a:xfrm>
          <a:prstGeom prst="rect">
            <a:avLst/>
          </a:prstGeom>
        </p:spPr>
      </p:pic>
      <p:pic>
        <p:nvPicPr>
          <p:cNvPr id="12" name="图片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27" y="118076"/>
            <a:ext cx="1928452" cy="1751741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123"/>
            <a:ext cx="12192000" cy="1014172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1" y="5687744"/>
            <a:ext cx="870717" cy="802513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16" y="4521971"/>
            <a:ext cx="1300840" cy="2316570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" y="4949959"/>
            <a:ext cx="1764338" cy="162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 Building Cartoon Stock Vector (Royalty Free) 2754803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571" l="0" r="100000">
                        <a14:foregroundMark x1="29545" y1="87857" x2="59091" y2="66429"/>
                        <a14:foregroundMark x1="42803" y1="85000" x2="75379" y2="9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4" y="1693208"/>
            <a:ext cx="4351487" cy="46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705861" y="3529953"/>
            <a:ext cx="1987611" cy="3291780"/>
            <a:chOff x="4906758" y="3308228"/>
            <a:chExt cx="1590675" cy="28267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4192" r="96407">
                          <a14:foregroundMark x1="50898" y1="29720" x2="61078" y2="47902"/>
                          <a14:foregroundMark x1="70060" y1="24126" x2="90419" y2="39860"/>
                          <a14:backgroundMark x1="40719" y1="20629" x2="94611" y2="12937"/>
                          <a14:backgroundMark x1="10778" y1="95455" x2="40120" y2="97552"/>
                          <a14:backgroundMark x1="85629" y1="81119" x2="90419" y2="99650"/>
                          <a14:backgroundMark x1="73653" y1="89510" x2="82036" y2="98601"/>
                          <a14:backgroundMark x1="49102" y1="23077" x2="85030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6758" y="3410873"/>
              <a:ext cx="1590675" cy="2724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24" b="96429" l="8511" r="100000">
                          <a14:foregroundMark x1="84043" y1="61905" x2="84043" y2="3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491114" y="3308228"/>
              <a:ext cx="934878" cy="800100"/>
            </a:xfrm>
            <a:prstGeom prst="rect">
              <a:avLst/>
            </a:prstGeom>
          </p:spPr>
        </p:pic>
      </p:grpSp>
      <p:grpSp>
        <p:nvGrpSpPr>
          <p:cNvPr id="10" name="组合 2">
            <a:extLst>
              <a:ext uri="{FF2B5EF4-FFF2-40B4-BE49-F238E27FC236}">
                <a16:creationId xmlns:a16="http://schemas.microsoft.com/office/drawing/2014/main" id="{4289A9CB-639B-44A6-81DC-B16C3CF89B49}"/>
              </a:ext>
            </a:extLst>
          </p:cNvPr>
          <p:cNvGrpSpPr/>
          <p:nvPr/>
        </p:nvGrpSpPr>
        <p:grpSpPr>
          <a:xfrm>
            <a:off x="6074017" y="273138"/>
            <a:ext cx="3996932" cy="3506456"/>
            <a:chOff x="1717675" y="2428877"/>
            <a:chExt cx="2690962" cy="2574924"/>
          </a:xfrm>
        </p:grpSpPr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23192498-F8A8-4989-A870-9ECB68F595D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717675" y="2428877"/>
              <a:ext cx="2690962" cy="2574924"/>
            </a:xfrm>
            <a:custGeom>
              <a:avLst/>
              <a:gdLst>
                <a:gd name="connsiteX0" fmla="*/ 961691 w 1844621"/>
                <a:gd name="connsiteY0" fmla="*/ 1643760 h 1765598"/>
                <a:gd name="connsiteX1" fmla="*/ 964657 w 1844621"/>
                <a:gd name="connsiteY1" fmla="*/ 1718060 h 1765598"/>
                <a:gd name="connsiteX2" fmla="*/ 948083 w 1844621"/>
                <a:gd name="connsiteY2" fmla="*/ 1717184 h 1765598"/>
                <a:gd name="connsiteX3" fmla="*/ 946614 w 1844621"/>
                <a:gd name="connsiteY3" fmla="*/ 1717353 h 1765598"/>
                <a:gd name="connsiteX4" fmla="*/ 943691 w 1844621"/>
                <a:gd name="connsiteY4" fmla="*/ 1644103 h 1765598"/>
                <a:gd name="connsiteX5" fmla="*/ 875350 w 1844621"/>
                <a:gd name="connsiteY5" fmla="*/ 1643169 h 1765598"/>
                <a:gd name="connsiteX6" fmla="*/ 893299 w 1844621"/>
                <a:gd name="connsiteY6" fmla="*/ 1644629 h 1765598"/>
                <a:gd name="connsiteX7" fmla="*/ 889341 w 1844621"/>
                <a:gd name="connsiteY7" fmla="*/ 1723945 h 1765598"/>
                <a:gd name="connsiteX8" fmla="*/ 871214 w 1844621"/>
                <a:gd name="connsiteY8" fmla="*/ 1726031 h 1765598"/>
                <a:gd name="connsiteX9" fmla="*/ 1029699 w 1844621"/>
                <a:gd name="connsiteY9" fmla="*/ 1636826 h 1765598"/>
                <a:gd name="connsiteX10" fmla="*/ 1040815 w 1844621"/>
                <a:gd name="connsiteY10" fmla="*/ 1722087 h 1765598"/>
                <a:gd name="connsiteX11" fmla="*/ 1022537 w 1844621"/>
                <a:gd name="connsiteY11" fmla="*/ 1721121 h 1765598"/>
                <a:gd name="connsiteX12" fmla="*/ 1011828 w 1844621"/>
                <a:gd name="connsiteY12" fmla="*/ 1638982 h 1765598"/>
                <a:gd name="connsiteX13" fmla="*/ 807350 w 1844621"/>
                <a:gd name="connsiteY13" fmla="*/ 1636115 h 1765598"/>
                <a:gd name="connsiteX14" fmla="*/ 822430 w 1844621"/>
                <a:gd name="connsiteY14" fmla="*/ 1638864 h 1765598"/>
                <a:gd name="connsiteX15" fmla="*/ 825110 w 1844621"/>
                <a:gd name="connsiteY15" fmla="*/ 1639083 h 1765598"/>
                <a:gd name="connsiteX16" fmla="*/ 811751 w 1844621"/>
                <a:gd name="connsiteY16" fmla="*/ 1734136 h 1765598"/>
                <a:gd name="connsiteX17" fmla="*/ 792774 w 1844621"/>
                <a:gd name="connsiteY17" fmla="*/ 1739833 h 1765598"/>
                <a:gd name="connsiteX18" fmla="*/ 1096827 w 1844621"/>
                <a:gd name="connsiteY18" fmla="*/ 1624033 h 1765598"/>
                <a:gd name="connsiteX19" fmla="*/ 1121385 w 1844621"/>
                <a:gd name="connsiteY19" fmla="*/ 1734155 h 1765598"/>
                <a:gd name="connsiteX20" fmla="*/ 1101928 w 1844621"/>
                <a:gd name="connsiteY20" fmla="*/ 1729603 h 1765598"/>
                <a:gd name="connsiteX21" fmla="*/ 1079265 w 1844621"/>
                <a:gd name="connsiteY21" fmla="*/ 1627978 h 1765598"/>
                <a:gd name="connsiteX22" fmla="*/ 740342 w 1844621"/>
                <a:gd name="connsiteY22" fmla="*/ 1622534 h 1765598"/>
                <a:gd name="connsiteX23" fmla="*/ 749046 w 1844621"/>
                <a:gd name="connsiteY23" fmla="*/ 1625484 h 1765598"/>
                <a:gd name="connsiteX24" fmla="*/ 757767 w 1844621"/>
                <a:gd name="connsiteY24" fmla="*/ 1627074 h 1765598"/>
                <a:gd name="connsiteX25" fmla="*/ 726815 w 1844621"/>
                <a:gd name="connsiteY25" fmla="*/ 1759631 h 1765598"/>
                <a:gd name="connsiteX26" fmla="*/ 706937 w 1844621"/>
                <a:gd name="connsiteY26" fmla="*/ 1765598 h 1765598"/>
                <a:gd name="connsiteX27" fmla="*/ 1162592 w 1844621"/>
                <a:gd name="connsiteY27" fmla="*/ 1605474 h 1765598"/>
                <a:gd name="connsiteX28" fmla="*/ 1211506 w 1844621"/>
                <a:gd name="connsiteY28" fmla="*/ 1758609 h 1765598"/>
                <a:gd name="connsiteX29" fmla="*/ 1193512 w 1844621"/>
                <a:gd name="connsiteY29" fmla="*/ 1751032 h 1765598"/>
                <a:gd name="connsiteX30" fmla="*/ 1189921 w 1844621"/>
                <a:gd name="connsiteY30" fmla="*/ 1750192 h 1765598"/>
                <a:gd name="connsiteX31" fmla="*/ 1145515 w 1844621"/>
                <a:gd name="connsiteY31" fmla="*/ 1611170 h 1765598"/>
                <a:gd name="connsiteX32" fmla="*/ 675637 w 1844621"/>
                <a:gd name="connsiteY32" fmla="*/ 1600604 h 1765598"/>
                <a:gd name="connsiteX33" fmla="*/ 692686 w 1844621"/>
                <a:gd name="connsiteY33" fmla="*/ 1606382 h 1765598"/>
                <a:gd name="connsiteX34" fmla="*/ 641486 w 1844621"/>
                <a:gd name="connsiteY34" fmla="*/ 1761326 h 1765598"/>
                <a:gd name="connsiteX35" fmla="*/ 631383 w 1844621"/>
                <a:gd name="connsiteY35" fmla="*/ 1744623 h 1765598"/>
                <a:gd name="connsiteX36" fmla="*/ 628970 w 1844621"/>
                <a:gd name="connsiteY36" fmla="*/ 1741831 h 1765598"/>
                <a:gd name="connsiteX37" fmla="*/ 1225916 w 1844621"/>
                <a:gd name="connsiteY37" fmla="*/ 1579868 h 1765598"/>
                <a:gd name="connsiteX38" fmla="*/ 1279540 w 1844621"/>
                <a:gd name="connsiteY38" fmla="*/ 1707080 h 1765598"/>
                <a:gd name="connsiteX39" fmla="*/ 1266966 w 1844621"/>
                <a:gd name="connsiteY39" fmla="*/ 1723591 h 1765598"/>
                <a:gd name="connsiteX40" fmla="*/ 1209837 w 1844621"/>
                <a:gd name="connsiteY40" fmla="*/ 1588066 h 1765598"/>
                <a:gd name="connsiteX41" fmla="*/ 610954 w 1844621"/>
                <a:gd name="connsiteY41" fmla="*/ 1578681 h 1765598"/>
                <a:gd name="connsiteX42" fmla="*/ 628059 w 1844621"/>
                <a:gd name="connsiteY42" fmla="*/ 1584478 h 1765598"/>
                <a:gd name="connsiteX43" fmla="*/ 582951 w 1844621"/>
                <a:gd name="connsiteY43" fmla="*/ 1688574 h 1765598"/>
                <a:gd name="connsiteX44" fmla="*/ 569886 w 1844621"/>
                <a:gd name="connsiteY44" fmla="*/ 1673454 h 1765598"/>
                <a:gd name="connsiteX45" fmla="*/ 1286670 w 1844621"/>
                <a:gd name="connsiteY45" fmla="*/ 1548893 h 1765598"/>
                <a:gd name="connsiteX46" fmla="*/ 1333269 w 1844621"/>
                <a:gd name="connsiteY46" fmla="*/ 1636531 h 1765598"/>
                <a:gd name="connsiteX47" fmla="*/ 1321264 w 1844621"/>
                <a:gd name="connsiteY47" fmla="*/ 1652294 h 1765598"/>
                <a:gd name="connsiteX48" fmla="*/ 1270632 w 1844621"/>
                <a:gd name="connsiteY48" fmla="*/ 1557070 h 1765598"/>
                <a:gd name="connsiteX49" fmla="*/ 551444 w 1844621"/>
                <a:gd name="connsiteY49" fmla="*/ 1545001 h 1765598"/>
                <a:gd name="connsiteX50" fmla="*/ 567074 w 1844621"/>
                <a:gd name="connsiteY50" fmla="*/ 1553937 h 1765598"/>
                <a:gd name="connsiteX51" fmla="*/ 524862 w 1844621"/>
                <a:gd name="connsiteY51" fmla="*/ 1631452 h 1765598"/>
                <a:gd name="connsiteX52" fmla="*/ 510642 w 1844621"/>
                <a:gd name="connsiteY52" fmla="*/ 1619926 h 1765598"/>
                <a:gd name="connsiteX53" fmla="*/ 1346034 w 1844621"/>
                <a:gd name="connsiteY53" fmla="*/ 1515267 h 1765598"/>
                <a:gd name="connsiteX54" fmla="*/ 1390051 w 1844621"/>
                <a:gd name="connsiteY54" fmla="*/ 1582679 h 1765598"/>
                <a:gd name="connsiteX55" fmla="*/ 1376613 w 1844621"/>
                <a:gd name="connsiteY55" fmla="*/ 1595021 h 1765598"/>
                <a:gd name="connsiteX56" fmla="*/ 1331552 w 1844621"/>
                <a:gd name="connsiteY56" fmla="*/ 1526010 h 1765598"/>
                <a:gd name="connsiteX57" fmla="*/ 1333983 w 1844621"/>
                <a:gd name="connsiteY57" fmla="*/ 1524770 h 1765598"/>
                <a:gd name="connsiteX58" fmla="*/ 492213 w 1844621"/>
                <a:gd name="connsiteY58" fmla="*/ 1511140 h 1765598"/>
                <a:gd name="connsiteX59" fmla="*/ 507877 w 1844621"/>
                <a:gd name="connsiteY59" fmla="*/ 1520095 h 1765598"/>
                <a:gd name="connsiteX60" fmla="*/ 465615 w 1844621"/>
                <a:gd name="connsiteY60" fmla="*/ 1583429 h 1765598"/>
                <a:gd name="connsiteX61" fmla="*/ 452723 w 1844621"/>
                <a:gd name="connsiteY61" fmla="*/ 1572979 h 1765598"/>
                <a:gd name="connsiteX62" fmla="*/ 451434 w 1844621"/>
                <a:gd name="connsiteY62" fmla="*/ 1572252 h 1765598"/>
                <a:gd name="connsiteX63" fmla="*/ 1399641 w 1844621"/>
                <a:gd name="connsiteY63" fmla="*/ 1472989 h 1765598"/>
                <a:gd name="connsiteX64" fmla="*/ 1447523 w 1844621"/>
                <a:gd name="connsiteY64" fmla="*/ 1533649 h 1765598"/>
                <a:gd name="connsiteX65" fmla="*/ 1433600 w 1844621"/>
                <a:gd name="connsiteY65" fmla="*/ 1542681 h 1765598"/>
                <a:gd name="connsiteX66" fmla="*/ 1432510 w 1844621"/>
                <a:gd name="connsiteY66" fmla="*/ 1543682 h 1765598"/>
                <a:gd name="connsiteX67" fmla="*/ 1385507 w 1844621"/>
                <a:gd name="connsiteY67" fmla="*/ 1484135 h 1765598"/>
                <a:gd name="connsiteX68" fmla="*/ 439084 w 1844621"/>
                <a:gd name="connsiteY68" fmla="*/ 1468240 h 1765598"/>
                <a:gd name="connsiteX69" fmla="*/ 452737 w 1844621"/>
                <a:gd name="connsiteY69" fmla="*/ 1479985 h 1765598"/>
                <a:gd name="connsiteX70" fmla="*/ 401226 w 1844621"/>
                <a:gd name="connsiteY70" fmla="*/ 1543921 h 1765598"/>
                <a:gd name="connsiteX71" fmla="*/ 385335 w 1844621"/>
                <a:gd name="connsiteY71" fmla="*/ 1534955 h 1765598"/>
                <a:gd name="connsiteX72" fmla="*/ 1452700 w 1844621"/>
                <a:gd name="connsiteY72" fmla="*/ 1430017 h 1765598"/>
                <a:gd name="connsiteX73" fmla="*/ 1511505 w 1844621"/>
                <a:gd name="connsiteY73" fmla="*/ 1492141 h 1765598"/>
                <a:gd name="connsiteX74" fmla="*/ 1496150 w 1844621"/>
                <a:gd name="connsiteY74" fmla="*/ 1502102 h 1765598"/>
                <a:gd name="connsiteX75" fmla="*/ 1439119 w 1844621"/>
                <a:gd name="connsiteY75" fmla="*/ 1441854 h 1765598"/>
                <a:gd name="connsiteX76" fmla="*/ 1449687 w 1844621"/>
                <a:gd name="connsiteY76" fmla="*/ 1433519 h 1765598"/>
                <a:gd name="connsiteX77" fmla="*/ 387391 w 1844621"/>
                <a:gd name="connsiteY77" fmla="*/ 1423768 h 1765598"/>
                <a:gd name="connsiteX78" fmla="*/ 401059 w 1844621"/>
                <a:gd name="connsiteY78" fmla="*/ 1435526 h 1765598"/>
                <a:gd name="connsiteX79" fmla="*/ 332463 w 1844621"/>
                <a:gd name="connsiteY79" fmla="*/ 1506560 h 1765598"/>
                <a:gd name="connsiteX80" fmla="*/ 313761 w 1844621"/>
                <a:gd name="connsiteY80" fmla="*/ 1500014 h 1765598"/>
                <a:gd name="connsiteX81" fmla="*/ 1497274 w 1844621"/>
                <a:gd name="connsiteY81" fmla="*/ 1378205 h 1765598"/>
                <a:gd name="connsiteX82" fmla="*/ 1583781 w 1844621"/>
                <a:gd name="connsiteY82" fmla="*/ 1454547 h 1765598"/>
                <a:gd name="connsiteX83" fmla="*/ 1565364 w 1844621"/>
                <a:gd name="connsiteY83" fmla="*/ 1462300 h 1765598"/>
                <a:gd name="connsiteX84" fmla="*/ 1485535 w 1844621"/>
                <a:gd name="connsiteY84" fmla="*/ 1391850 h 1765598"/>
                <a:gd name="connsiteX85" fmla="*/ 342078 w 1844621"/>
                <a:gd name="connsiteY85" fmla="*/ 1372754 h 1765598"/>
                <a:gd name="connsiteX86" fmla="*/ 353236 w 1844621"/>
                <a:gd name="connsiteY86" fmla="*/ 1386902 h 1765598"/>
                <a:gd name="connsiteX87" fmla="*/ 248764 w 1844621"/>
                <a:gd name="connsiteY87" fmla="*/ 1477262 h 1765598"/>
                <a:gd name="connsiteX88" fmla="*/ 229175 w 1844621"/>
                <a:gd name="connsiteY88" fmla="*/ 1470405 h 1765598"/>
                <a:gd name="connsiteX89" fmla="*/ 1541797 w 1844621"/>
                <a:gd name="connsiteY89" fmla="*/ 1326453 h 1765598"/>
                <a:gd name="connsiteX90" fmla="*/ 1671063 w 1844621"/>
                <a:gd name="connsiteY90" fmla="*/ 1421359 h 1765598"/>
                <a:gd name="connsiteX91" fmla="*/ 1652052 w 1844621"/>
                <a:gd name="connsiteY91" fmla="*/ 1425806 h 1765598"/>
                <a:gd name="connsiteX92" fmla="*/ 1648653 w 1844621"/>
                <a:gd name="connsiteY92" fmla="*/ 1427237 h 1765598"/>
                <a:gd name="connsiteX93" fmla="*/ 1530022 w 1844621"/>
                <a:gd name="connsiteY93" fmla="*/ 1340139 h 1765598"/>
                <a:gd name="connsiteX94" fmla="*/ 299862 w 1844621"/>
                <a:gd name="connsiteY94" fmla="*/ 1319225 h 1765598"/>
                <a:gd name="connsiteX95" fmla="*/ 311019 w 1844621"/>
                <a:gd name="connsiteY95" fmla="*/ 1333372 h 1765598"/>
                <a:gd name="connsiteX96" fmla="*/ 178732 w 1844621"/>
                <a:gd name="connsiteY96" fmla="*/ 1428480 h 1765598"/>
                <a:gd name="connsiteX97" fmla="*/ 180377 w 1844621"/>
                <a:gd name="connsiteY97" fmla="*/ 1409027 h 1765598"/>
                <a:gd name="connsiteX98" fmla="*/ 180067 w 1844621"/>
                <a:gd name="connsiteY98" fmla="*/ 1405352 h 1765598"/>
                <a:gd name="connsiteX99" fmla="*/ 1576542 w 1844621"/>
                <a:gd name="connsiteY99" fmla="*/ 1267609 h 1765598"/>
                <a:gd name="connsiteX100" fmla="*/ 1695816 w 1844621"/>
                <a:gd name="connsiteY100" fmla="*/ 1339681 h 1765598"/>
                <a:gd name="connsiteX101" fmla="*/ 1695348 w 1844621"/>
                <a:gd name="connsiteY101" fmla="*/ 1360430 h 1765598"/>
                <a:gd name="connsiteX102" fmla="*/ 1567606 w 1844621"/>
                <a:gd name="connsiteY102" fmla="*/ 1283241 h 1765598"/>
                <a:gd name="connsiteX103" fmla="*/ 263531 w 1844621"/>
                <a:gd name="connsiteY103" fmla="*/ 1261503 h 1765598"/>
                <a:gd name="connsiteX104" fmla="*/ 271723 w 1844621"/>
                <a:gd name="connsiteY104" fmla="*/ 1277570 h 1765598"/>
                <a:gd name="connsiteX105" fmla="*/ 174140 w 1844621"/>
                <a:gd name="connsiteY105" fmla="*/ 1335215 h 1765598"/>
                <a:gd name="connsiteX106" fmla="*/ 172457 w 1844621"/>
                <a:gd name="connsiteY106" fmla="*/ 1315303 h 1765598"/>
                <a:gd name="connsiteX107" fmla="*/ 1610398 w 1844621"/>
                <a:gd name="connsiteY107" fmla="*/ 1208387 h 1765598"/>
                <a:gd name="connsiteX108" fmla="*/ 1697816 w 1844621"/>
                <a:gd name="connsiteY108" fmla="*/ 1251024 h 1765598"/>
                <a:gd name="connsiteX109" fmla="*/ 1697369 w 1844621"/>
                <a:gd name="connsiteY109" fmla="*/ 1270832 h 1765598"/>
                <a:gd name="connsiteX110" fmla="*/ 1601446 w 1844621"/>
                <a:gd name="connsiteY110" fmla="*/ 1224047 h 1765598"/>
                <a:gd name="connsiteX111" fmla="*/ 232566 w 1844621"/>
                <a:gd name="connsiteY111" fmla="*/ 1200770 h 1765598"/>
                <a:gd name="connsiteX112" fmla="*/ 240745 w 1844621"/>
                <a:gd name="connsiteY112" fmla="*/ 1216812 h 1765598"/>
                <a:gd name="connsiteX113" fmla="*/ 160720 w 1844621"/>
                <a:gd name="connsiteY113" fmla="*/ 1254859 h 1765598"/>
                <a:gd name="connsiteX114" fmla="*/ 155991 w 1844621"/>
                <a:gd name="connsiteY114" fmla="*/ 1237178 h 1765598"/>
                <a:gd name="connsiteX115" fmla="*/ 1634958 w 1844621"/>
                <a:gd name="connsiteY115" fmla="*/ 1144690 h 1765598"/>
                <a:gd name="connsiteX116" fmla="*/ 1712099 w 1844621"/>
                <a:gd name="connsiteY116" fmla="*/ 1174082 h 1765598"/>
                <a:gd name="connsiteX117" fmla="*/ 1708482 w 1844621"/>
                <a:gd name="connsiteY117" fmla="*/ 1191966 h 1765598"/>
                <a:gd name="connsiteX118" fmla="*/ 1629176 w 1844621"/>
                <a:gd name="connsiteY118" fmla="*/ 1161750 h 1765598"/>
                <a:gd name="connsiteX119" fmla="*/ 204756 w 1844621"/>
                <a:gd name="connsiteY119" fmla="*/ 1138431 h 1765598"/>
                <a:gd name="connsiteX120" fmla="*/ 210455 w 1844621"/>
                <a:gd name="connsiteY120" fmla="*/ 1155515 h 1765598"/>
                <a:gd name="connsiteX121" fmla="*/ 141015 w 1844621"/>
                <a:gd name="connsiteY121" fmla="*/ 1181182 h 1765598"/>
                <a:gd name="connsiteX122" fmla="*/ 136727 w 1844621"/>
                <a:gd name="connsiteY122" fmla="*/ 1165150 h 1765598"/>
                <a:gd name="connsiteX123" fmla="*/ 136112 w 1844621"/>
                <a:gd name="connsiteY123" fmla="*/ 1163804 h 1765598"/>
                <a:gd name="connsiteX124" fmla="*/ 1656844 w 1844621"/>
                <a:gd name="connsiteY124" fmla="*/ 1080115 h 1765598"/>
                <a:gd name="connsiteX125" fmla="*/ 1729776 w 1844621"/>
                <a:gd name="connsiteY125" fmla="*/ 1100634 h 1765598"/>
                <a:gd name="connsiteX126" fmla="*/ 1723821 w 1844621"/>
                <a:gd name="connsiteY126" fmla="*/ 1116126 h 1765598"/>
                <a:gd name="connsiteX127" fmla="*/ 1723528 w 1844621"/>
                <a:gd name="connsiteY127" fmla="*/ 1117576 h 1765598"/>
                <a:gd name="connsiteX128" fmla="*/ 1651058 w 1844621"/>
                <a:gd name="connsiteY128" fmla="*/ 1097186 h 1765598"/>
                <a:gd name="connsiteX129" fmla="*/ 184625 w 1844621"/>
                <a:gd name="connsiteY129" fmla="*/ 1073110 h 1765598"/>
                <a:gd name="connsiteX130" fmla="*/ 188043 w 1844621"/>
                <a:gd name="connsiteY130" fmla="*/ 1088326 h 1765598"/>
                <a:gd name="connsiteX131" fmla="*/ 188810 w 1844621"/>
                <a:gd name="connsiteY131" fmla="*/ 1090624 h 1765598"/>
                <a:gd name="connsiteX132" fmla="*/ 112145 w 1844621"/>
                <a:gd name="connsiteY132" fmla="*/ 1111372 h 1765598"/>
                <a:gd name="connsiteX133" fmla="*/ 104560 w 1844621"/>
                <a:gd name="connsiteY133" fmla="*/ 1094778 h 1765598"/>
                <a:gd name="connsiteX134" fmla="*/ 1672722 w 1844621"/>
                <a:gd name="connsiteY134" fmla="*/ 1013691 h 1765598"/>
                <a:gd name="connsiteX135" fmla="*/ 1757141 w 1844621"/>
                <a:gd name="connsiteY135" fmla="*/ 1029446 h 1765598"/>
                <a:gd name="connsiteX136" fmla="*/ 1750574 w 1844621"/>
                <a:gd name="connsiteY136" fmla="*/ 1046531 h 1765598"/>
                <a:gd name="connsiteX137" fmla="*/ 1669493 w 1844621"/>
                <a:gd name="connsiteY137" fmla="*/ 1031399 h 1765598"/>
                <a:gd name="connsiteX138" fmla="*/ 170225 w 1844621"/>
                <a:gd name="connsiteY138" fmla="*/ 1006273 h 1765598"/>
                <a:gd name="connsiteX139" fmla="*/ 170936 w 1844621"/>
                <a:gd name="connsiteY139" fmla="*/ 1012170 h 1765598"/>
                <a:gd name="connsiteX140" fmla="*/ 173584 w 1844621"/>
                <a:gd name="connsiteY140" fmla="*/ 1023958 h 1765598"/>
                <a:gd name="connsiteX141" fmla="*/ 78475 w 1844621"/>
                <a:gd name="connsiteY141" fmla="*/ 1040728 h 1765598"/>
                <a:gd name="connsiteX142" fmla="*/ 67193 w 1844621"/>
                <a:gd name="connsiteY142" fmla="*/ 1024440 h 1765598"/>
                <a:gd name="connsiteX143" fmla="*/ 1681368 w 1844621"/>
                <a:gd name="connsiteY143" fmla="*/ 945892 h 1765598"/>
                <a:gd name="connsiteX144" fmla="*/ 1793516 w 1844621"/>
                <a:gd name="connsiteY144" fmla="*/ 956550 h 1765598"/>
                <a:gd name="connsiteX145" fmla="*/ 1783173 w 1844621"/>
                <a:gd name="connsiteY145" fmla="*/ 973649 h 1765598"/>
                <a:gd name="connsiteX146" fmla="*/ 1679909 w 1844621"/>
                <a:gd name="connsiteY146" fmla="*/ 963835 h 1765598"/>
                <a:gd name="connsiteX147" fmla="*/ 162034 w 1844621"/>
                <a:gd name="connsiteY147" fmla="*/ 938372 h 1765598"/>
                <a:gd name="connsiteX148" fmla="*/ 164191 w 1844621"/>
                <a:gd name="connsiteY148" fmla="*/ 956254 h 1765598"/>
                <a:gd name="connsiteX149" fmla="*/ 27981 w 1844621"/>
                <a:gd name="connsiteY149" fmla="*/ 967828 h 1765598"/>
                <a:gd name="connsiteX150" fmla="*/ 16164 w 1844621"/>
                <a:gd name="connsiteY150" fmla="*/ 950767 h 1765598"/>
                <a:gd name="connsiteX151" fmla="*/ 1683923 w 1844621"/>
                <a:gd name="connsiteY151" fmla="*/ 877596 h 1765598"/>
                <a:gd name="connsiteX152" fmla="*/ 1844621 w 1844621"/>
                <a:gd name="connsiteY152" fmla="*/ 878397 h 1765598"/>
                <a:gd name="connsiteX153" fmla="*/ 1831855 w 1844621"/>
                <a:gd name="connsiteY153" fmla="*/ 893168 h 1765598"/>
                <a:gd name="connsiteX154" fmla="*/ 1829946 w 1844621"/>
                <a:gd name="connsiteY154" fmla="*/ 896325 h 1765598"/>
                <a:gd name="connsiteX155" fmla="*/ 1684266 w 1844621"/>
                <a:gd name="connsiteY155" fmla="*/ 895598 h 1765598"/>
                <a:gd name="connsiteX156" fmla="*/ 14676 w 1844621"/>
                <a:gd name="connsiteY156" fmla="*/ 869273 h 1765598"/>
                <a:gd name="connsiteX157" fmla="*/ 160356 w 1844621"/>
                <a:gd name="connsiteY157" fmla="*/ 869999 h 1765598"/>
                <a:gd name="connsiteX158" fmla="*/ 160699 w 1844621"/>
                <a:gd name="connsiteY158" fmla="*/ 888001 h 1765598"/>
                <a:gd name="connsiteX159" fmla="*/ 0 w 1844621"/>
                <a:gd name="connsiteY159" fmla="*/ 887200 h 1765598"/>
                <a:gd name="connsiteX160" fmla="*/ 12766 w 1844621"/>
                <a:gd name="connsiteY160" fmla="*/ 872429 h 1765598"/>
                <a:gd name="connsiteX161" fmla="*/ 1816638 w 1844621"/>
                <a:gd name="connsiteY161" fmla="*/ 797770 h 1765598"/>
                <a:gd name="connsiteX162" fmla="*/ 1828455 w 1844621"/>
                <a:gd name="connsiteY162" fmla="*/ 814831 h 1765598"/>
                <a:gd name="connsiteX163" fmla="*/ 1682588 w 1844621"/>
                <a:gd name="connsiteY163" fmla="*/ 827227 h 1765598"/>
                <a:gd name="connsiteX164" fmla="*/ 1680430 w 1844621"/>
                <a:gd name="connsiteY164" fmla="*/ 809345 h 1765598"/>
                <a:gd name="connsiteX165" fmla="*/ 61447 w 1844621"/>
                <a:gd name="connsiteY165" fmla="*/ 791950 h 1765598"/>
                <a:gd name="connsiteX166" fmla="*/ 164713 w 1844621"/>
                <a:gd name="connsiteY166" fmla="*/ 801763 h 1765598"/>
                <a:gd name="connsiteX167" fmla="*/ 163253 w 1844621"/>
                <a:gd name="connsiteY167" fmla="*/ 819705 h 1765598"/>
                <a:gd name="connsiteX168" fmla="*/ 51105 w 1844621"/>
                <a:gd name="connsiteY168" fmla="*/ 809048 h 1765598"/>
                <a:gd name="connsiteX169" fmla="*/ 1766145 w 1844621"/>
                <a:gd name="connsiteY169" fmla="*/ 724870 h 1765598"/>
                <a:gd name="connsiteX170" fmla="*/ 1777427 w 1844621"/>
                <a:gd name="connsiteY170" fmla="*/ 741158 h 1765598"/>
                <a:gd name="connsiteX171" fmla="*/ 1674396 w 1844621"/>
                <a:gd name="connsiteY171" fmla="*/ 759325 h 1765598"/>
                <a:gd name="connsiteX172" fmla="*/ 1673685 w 1844621"/>
                <a:gd name="connsiteY172" fmla="*/ 753429 h 1765598"/>
                <a:gd name="connsiteX173" fmla="*/ 1670588 w 1844621"/>
                <a:gd name="connsiteY173" fmla="*/ 741719 h 1765598"/>
                <a:gd name="connsiteX174" fmla="*/ 94047 w 1844621"/>
                <a:gd name="connsiteY174" fmla="*/ 719066 h 1765598"/>
                <a:gd name="connsiteX175" fmla="*/ 175129 w 1844621"/>
                <a:gd name="connsiteY175" fmla="*/ 734198 h 1765598"/>
                <a:gd name="connsiteX176" fmla="*/ 171900 w 1844621"/>
                <a:gd name="connsiteY176" fmla="*/ 751906 h 1765598"/>
                <a:gd name="connsiteX177" fmla="*/ 87480 w 1844621"/>
                <a:gd name="connsiteY177" fmla="*/ 736151 h 1765598"/>
                <a:gd name="connsiteX178" fmla="*/ 1732475 w 1844621"/>
                <a:gd name="connsiteY178" fmla="*/ 654227 h 1765598"/>
                <a:gd name="connsiteX179" fmla="*/ 1740061 w 1844621"/>
                <a:gd name="connsiteY179" fmla="*/ 670822 h 1765598"/>
                <a:gd name="connsiteX180" fmla="*/ 1657733 w 1844621"/>
                <a:gd name="connsiteY180" fmla="*/ 693102 h 1765598"/>
                <a:gd name="connsiteX181" fmla="*/ 1653131 w 1844621"/>
                <a:gd name="connsiteY181" fmla="*/ 675699 h 1765598"/>
                <a:gd name="connsiteX182" fmla="*/ 121093 w 1844621"/>
                <a:gd name="connsiteY182" fmla="*/ 648021 h 1765598"/>
                <a:gd name="connsiteX183" fmla="*/ 193564 w 1844621"/>
                <a:gd name="connsiteY183" fmla="*/ 668412 h 1765598"/>
                <a:gd name="connsiteX184" fmla="*/ 187778 w 1844621"/>
                <a:gd name="connsiteY184" fmla="*/ 685483 h 1765598"/>
                <a:gd name="connsiteX185" fmla="*/ 114844 w 1844621"/>
                <a:gd name="connsiteY185" fmla="*/ 664963 h 1765598"/>
                <a:gd name="connsiteX186" fmla="*/ 120799 w 1844621"/>
                <a:gd name="connsiteY186" fmla="*/ 649471 h 1765598"/>
                <a:gd name="connsiteX187" fmla="*/ 1703605 w 1844621"/>
                <a:gd name="connsiteY187" fmla="*/ 584417 h 1765598"/>
                <a:gd name="connsiteX188" fmla="*/ 1707892 w 1844621"/>
                <a:gd name="connsiteY188" fmla="*/ 600448 h 1765598"/>
                <a:gd name="connsiteX189" fmla="*/ 1708508 w 1844621"/>
                <a:gd name="connsiteY189" fmla="*/ 601796 h 1765598"/>
                <a:gd name="connsiteX190" fmla="*/ 1640259 w 1844621"/>
                <a:gd name="connsiteY190" fmla="*/ 627022 h 1765598"/>
                <a:gd name="connsiteX191" fmla="*/ 1639049 w 1844621"/>
                <a:gd name="connsiteY191" fmla="*/ 622444 h 1765598"/>
                <a:gd name="connsiteX192" fmla="*/ 1633440 w 1844621"/>
                <a:gd name="connsiteY192" fmla="*/ 610352 h 1765598"/>
                <a:gd name="connsiteX193" fmla="*/ 136138 w 1844621"/>
                <a:gd name="connsiteY193" fmla="*/ 573632 h 1765598"/>
                <a:gd name="connsiteX194" fmla="*/ 215446 w 1844621"/>
                <a:gd name="connsiteY194" fmla="*/ 603848 h 1765598"/>
                <a:gd name="connsiteX195" fmla="*/ 209665 w 1844621"/>
                <a:gd name="connsiteY195" fmla="*/ 620908 h 1765598"/>
                <a:gd name="connsiteX196" fmla="*/ 132521 w 1844621"/>
                <a:gd name="connsiteY196" fmla="*/ 591516 h 1765598"/>
                <a:gd name="connsiteX197" fmla="*/ 1683900 w 1844621"/>
                <a:gd name="connsiteY197" fmla="*/ 510741 h 1765598"/>
                <a:gd name="connsiteX198" fmla="*/ 1688629 w 1844621"/>
                <a:gd name="connsiteY198" fmla="*/ 528423 h 1765598"/>
                <a:gd name="connsiteX199" fmla="*/ 1612275 w 1844621"/>
                <a:gd name="connsiteY199" fmla="*/ 564725 h 1765598"/>
                <a:gd name="connsiteX200" fmla="*/ 1604700 w 1844621"/>
                <a:gd name="connsiteY200" fmla="*/ 548396 h 1765598"/>
                <a:gd name="connsiteX201" fmla="*/ 147252 w 1844621"/>
                <a:gd name="connsiteY201" fmla="*/ 494765 h 1765598"/>
                <a:gd name="connsiteX202" fmla="*/ 243177 w 1844621"/>
                <a:gd name="connsiteY202" fmla="*/ 541551 h 1765598"/>
                <a:gd name="connsiteX203" fmla="*/ 234224 w 1844621"/>
                <a:gd name="connsiteY203" fmla="*/ 557210 h 1765598"/>
                <a:gd name="connsiteX204" fmla="*/ 146805 w 1844621"/>
                <a:gd name="connsiteY204" fmla="*/ 514573 h 1765598"/>
                <a:gd name="connsiteX205" fmla="*/ 1670480 w 1844621"/>
                <a:gd name="connsiteY205" fmla="*/ 430384 h 1765598"/>
                <a:gd name="connsiteX206" fmla="*/ 1672163 w 1844621"/>
                <a:gd name="connsiteY206" fmla="*/ 450296 h 1765598"/>
                <a:gd name="connsiteX207" fmla="*/ 1583450 w 1844621"/>
                <a:gd name="connsiteY207" fmla="*/ 502701 h 1765598"/>
                <a:gd name="connsiteX208" fmla="*/ 1573155 w 1844621"/>
                <a:gd name="connsiteY208" fmla="*/ 487877 h 1765598"/>
                <a:gd name="connsiteX209" fmla="*/ 149273 w 1844621"/>
                <a:gd name="connsiteY209" fmla="*/ 405169 h 1765598"/>
                <a:gd name="connsiteX210" fmla="*/ 277016 w 1844621"/>
                <a:gd name="connsiteY210" fmla="*/ 482359 h 1765598"/>
                <a:gd name="connsiteX211" fmla="*/ 268080 w 1844621"/>
                <a:gd name="connsiteY211" fmla="*/ 497989 h 1765598"/>
                <a:gd name="connsiteX212" fmla="*/ 148805 w 1844621"/>
                <a:gd name="connsiteY212" fmla="*/ 425916 h 1765598"/>
                <a:gd name="connsiteX213" fmla="*/ 195968 w 1844621"/>
                <a:gd name="connsiteY213" fmla="*/ 338361 h 1765598"/>
                <a:gd name="connsiteX214" fmla="*/ 314600 w 1844621"/>
                <a:gd name="connsiteY214" fmla="*/ 425459 h 1765598"/>
                <a:gd name="connsiteX215" fmla="*/ 302826 w 1844621"/>
                <a:gd name="connsiteY215" fmla="*/ 439145 h 1765598"/>
                <a:gd name="connsiteX216" fmla="*/ 173559 w 1844621"/>
                <a:gd name="connsiteY216" fmla="*/ 344239 h 1765598"/>
                <a:gd name="connsiteX217" fmla="*/ 192568 w 1844621"/>
                <a:gd name="connsiteY217" fmla="*/ 339792 h 1765598"/>
                <a:gd name="connsiteX218" fmla="*/ 1665887 w 1844621"/>
                <a:gd name="connsiteY218" fmla="*/ 337121 h 1765598"/>
                <a:gd name="connsiteX219" fmla="*/ 1664242 w 1844621"/>
                <a:gd name="connsiteY219" fmla="*/ 356571 h 1765598"/>
                <a:gd name="connsiteX220" fmla="*/ 1664553 w 1844621"/>
                <a:gd name="connsiteY220" fmla="*/ 360248 h 1765598"/>
                <a:gd name="connsiteX221" fmla="*/ 1544474 w 1844621"/>
                <a:gd name="connsiteY221" fmla="*/ 446578 h 1765598"/>
                <a:gd name="connsiteX222" fmla="*/ 1534206 w 1844621"/>
                <a:gd name="connsiteY222" fmla="*/ 431793 h 1765598"/>
                <a:gd name="connsiteX223" fmla="*/ 279257 w 1844621"/>
                <a:gd name="connsiteY223" fmla="*/ 303297 h 1765598"/>
                <a:gd name="connsiteX224" fmla="*/ 359087 w 1844621"/>
                <a:gd name="connsiteY224" fmla="*/ 373748 h 1765598"/>
                <a:gd name="connsiteX225" fmla="*/ 347347 w 1844621"/>
                <a:gd name="connsiteY225" fmla="*/ 387394 h 1765598"/>
                <a:gd name="connsiteX226" fmla="*/ 260839 w 1844621"/>
                <a:gd name="connsiteY226" fmla="*/ 311051 h 1765598"/>
                <a:gd name="connsiteX227" fmla="*/ 1595859 w 1844621"/>
                <a:gd name="connsiteY227" fmla="*/ 288337 h 1765598"/>
                <a:gd name="connsiteX228" fmla="*/ 1615448 w 1844621"/>
                <a:gd name="connsiteY228" fmla="*/ 295194 h 1765598"/>
                <a:gd name="connsiteX229" fmla="*/ 1504459 w 1844621"/>
                <a:gd name="connsiteY229" fmla="*/ 391189 h 1765598"/>
                <a:gd name="connsiteX230" fmla="*/ 1491819 w 1844621"/>
                <a:gd name="connsiteY230" fmla="*/ 378322 h 1765598"/>
                <a:gd name="connsiteX231" fmla="*/ 348471 w 1844621"/>
                <a:gd name="connsiteY231" fmla="*/ 263494 h 1765598"/>
                <a:gd name="connsiteX232" fmla="*/ 405504 w 1844621"/>
                <a:gd name="connsiteY232" fmla="*/ 323744 h 1765598"/>
                <a:gd name="connsiteX233" fmla="*/ 394934 w 1844621"/>
                <a:gd name="connsiteY233" fmla="*/ 332080 h 1765598"/>
                <a:gd name="connsiteX234" fmla="*/ 391923 w 1844621"/>
                <a:gd name="connsiteY234" fmla="*/ 335581 h 1765598"/>
                <a:gd name="connsiteX235" fmla="*/ 333116 w 1844621"/>
                <a:gd name="connsiteY235" fmla="*/ 273456 h 1765598"/>
                <a:gd name="connsiteX236" fmla="*/ 1512159 w 1844621"/>
                <a:gd name="connsiteY236" fmla="*/ 259039 h 1765598"/>
                <a:gd name="connsiteX237" fmla="*/ 1530860 w 1844621"/>
                <a:gd name="connsiteY237" fmla="*/ 265585 h 1765598"/>
                <a:gd name="connsiteX238" fmla="*/ 1456606 w 1844621"/>
                <a:gd name="connsiteY238" fmla="*/ 342477 h 1765598"/>
                <a:gd name="connsiteX239" fmla="*/ 1443988 w 1844621"/>
                <a:gd name="connsiteY239" fmla="*/ 329632 h 1765598"/>
                <a:gd name="connsiteX240" fmla="*/ 412110 w 1844621"/>
                <a:gd name="connsiteY240" fmla="*/ 221916 h 1765598"/>
                <a:gd name="connsiteX241" fmla="*/ 459114 w 1844621"/>
                <a:gd name="connsiteY241" fmla="*/ 281464 h 1765598"/>
                <a:gd name="connsiteX242" fmla="*/ 444980 w 1844621"/>
                <a:gd name="connsiteY242" fmla="*/ 292610 h 1765598"/>
                <a:gd name="connsiteX243" fmla="*/ 397097 w 1844621"/>
                <a:gd name="connsiteY243" fmla="*/ 231949 h 1765598"/>
                <a:gd name="connsiteX244" fmla="*/ 411019 w 1844621"/>
                <a:gd name="connsiteY244" fmla="*/ 222917 h 1765598"/>
                <a:gd name="connsiteX245" fmla="*/ 1443396 w 1844621"/>
                <a:gd name="connsiteY245" fmla="*/ 221678 h 1765598"/>
                <a:gd name="connsiteX246" fmla="*/ 1459286 w 1844621"/>
                <a:gd name="connsiteY246" fmla="*/ 230644 h 1765598"/>
                <a:gd name="connsiteX247" fmla="*/ 1406897 w 1844621"/>
                <a:gd name="connsiteY247" fmla="*/ 295670 h 1765598"/>
                <a:gd name="connsiteX248" fmla="*/ 1392300 w 1844621"/>
                <a:gd name="connsiteY248" fmla="*/ 285098 h 1765598"/>
                <a:gd name="connsiteX249" fmla="*/ 1379005 w 1844621"/>
                <a:gd name="connsiteY249" fmla="*/ 182170 h 1765598"/>
                <a:gd name="connsiteX250" fmla="*/ 1391896 w 1844621"/>
                <a:gd name="connsiteY250" fmla="*/ 192619 h 1765598"/>
                <a:gd name="connsiteX251" fmla="*/ 1393186 w 1844621"/>
                <a:gd name="connsiteY251" fmla="*/ 193347 h 1765598"/>
                <a:gd name="connsiteX252" fmla="*/ 1351622 w 1844621"/>
                <a:gd name="connsiteY252" fmla="*/ 255636 h 1765598"/>
                <a:gd name="connsiteX253" fmla="*/ 1337034 w 1844621"/>
                <a:gd name="connsiteY253" fmla="*/ 245070 h 1765598"/>
                <a:gd name="connsiteX254" fmla="*/ 468008 w 1844621"/>
                <a:gd name="connsiteY254" fmla="*/ 170577 h 1765598"/>
                <a:gd name="connsiteX255" fmla="*/ 513069 w 1844621"/>
                <a:gd name="connsiteY255" fmla="*/ 239589 h 1765598"/>
                <a:gd name="connsiteX256" fmla="*/ 510638 w 1844621"/>
                <a:gd name="connsiteY256" fmla="*/ 240828 h 1765598"/>
                <a:gd name="connsiteX257" fmla="*/ 498586 w 1844621"/>
                <a:gd name="connsiteY257" fmla="*/ 250333 h 1765598"/>
                <a:gd name="connsiteX258" fmla="*/ 454568 w 1844621"/>
                <a:gd name="connsiteY258" fmla="*/ 182920 h 1765598"/>
                <a:gd name="connsiteX259" fmla="*/ 1319759 w 1844621"/>
                <a:gd name="connsiteY259" fmla="*/ 134146 h 1765598"/>
                <a:gd name="connsiteX260" fmla="*/ 1333978 w 1844621"/>
                <a:gd name="connsiteY260" fmla="*/ 145672 h 1765598"/>
                <a:gd name="connsiteX261" fmla="*/ 1294036 w 1844621"/>
                <a:gd name="connsiteY261" fmla="*/ 219016 h 1765598"/>
                <a:gd name="connsiteX262" fmla="*/ 1277891 w 1844621"/>
                <a:gd name="connsiteY262" fmla="*/ 211027 h 1765598"/>
                <a:gd name="connsiteX263" fmla="*/ 523355 w 1844621"/>
                <a:gd name="connsiteY263" fmla="*/ 113305 h 1765598"/>
                <a:gd name="connsiteX264" fmla="*/ 573987 w 1844621"/>
                <a:gd name="connsiteY264" fmla="*/ 208530 h 1765598"/>
                <a:gd name="connsiteX265" fmla="*/ 557949 w 1844621"/>
                <a:gd name="connsiteY265" fmla="*/ 216707 h 1765598"/>
                <a:gd name="connsiteX266" fmla="*/ 511350 w 1844621"/>
                <a:gd name="connsiteY266" fmla="*/ 129068 h 1765598"/>
                <a:gd name="connsiteX267" fmla="*/ 1261668 w 1844621"/>
                <a:gd name="connsiteY267" fmla="*/ 77024 h 1765598"/>
                <a:gd name="connsiteX268" fmla="*/ 1274734 w 1844621"/>
                <a:gd name="connsiteY268" fmla="*/ 92144 h 1765598"/>
                <a:gd name="connsiteX269" fmla="*/ 1232872 w 1844621"/>
                <a:gd name="connsiteY269" fmla="*/ 188750 h 1765598"/>
                <a:gd name="connsiteX270" fmla="*/ 1216718 w 1844621"/>
                <a:gd name="connsiteY270" fmla="*/ 180757 h 1765598"/>
                <a:gd name="connsiteX271" fmla="*/ 879964 w 1844621"/>
                <a:gd name="connsiteY271" fmla="*/ 47539 h 1765598"/>
                <a:gd name="connsiteX272" fmla="*/ 896536 w 1844621"/>
                <a:gd name="connsiteY272" fmla="*/ 48415 h 1765598"/>
                <a:gd name="connsiteX273" fmla="*/ 898006 w 1844621"/>
                <a:gd name="connsiteY273" fmla="*/ 48246 h 1765598"/>
                <a:gd name="connsiteX274" fmla="*/ 900930 w 1844621"/>
                <a:gd name="connsiteY274" fmla="*/ 121496 h 1765598"/>
                <a:gd name="connsiteX275" fmla="*/ 882930 w 1844621"/>
                <a:gd name="connsiteY275" fmla="*/ 121839 h 1765598"/>
                <a:gd name="connsiteX276" fmla="*/ 803804 w 1844621"/>
                <a:gd name="connsiteY276" fmla="*/ 43511 h 1765598"/>
                <a:gd name="connsiteX277" fmla="*/ 822082 w 1844621"/>
                <a:gd name="connsiteY277" fmla="*/ 44478 h 1765598"/>
                <a:gd name="connsiteX278" fmla="*/ 832792 w 1844621"/>
                <a:gd name="connsiteY278" fmla="*/ 126618 h 1765598"/>
                <a:gd name="connsiteX279" fmla="*/ 814920 w 1844621"/>
                <a:gd name="connsiteY279" fmla="*/ 128774 h 1765598"/>
                <a:gd name="connsiteX280" fmla="*/ 577653 w 1844621"/>
                <a:gd name="connsiteY280" fmla="*/ 42008 h 1765598"/>
                <a:gd name="connsiteX281" fmla="*/ 634782 w 1844621"/>
                <a:gd name="connsiteY281" fmla="*/ 177534 h 1765598"/>
                <a:gd name="connsiteX282" fmla="*/ 618704 w 1844621"/>
                <a:gd name="connsiteY282" fmla="*/ 185731 h 1765598"/>
                <a:gd name="connsiteX283" fmla="*/ 565079 w 1844621"/>
                <a:gd name="connsiteY283" fmla="*/ 58518 h 1765598"/>
                <a:gd name="connsiteX284" fmla="*/ 973404 w 1844621"/>
                <a:gd name="connsiteY284" fmla="*/ 39567 h 1765598"/>
                <a:gd name="connsiteX285" fmla="*/ 969228 w 1844621"/>
                <a:gd name="connsiteY285" fmla="*/ 123258 h 1765598"/>
                <a:gd name="connsiteX286" fmla="*/ 951312 w 1844621"/>
                <a:gd name="connsiteY286" fmla="*/ 121130 h 1765598"/>
                <a:gd name="connsiteX287" fmla="*/ 955278 w 1844621"/>
                <a:gd name="connsiteY287" fmla="*/ 41654 h 1765598"/>
                <a:gd name="connsiteX288" fmla="*/ 723233 w 1844621"/>
                <a:gd name="connsiteY288" fmla="*/ 31443 h 1765598"/>
                <a:gd name="connsiteX289" fmla="*/ 742691 w 1844621"/>
                <a:gd name="connsiteY289" fmla="*/ 35995 h 1765598"/>
                <a:gd name="connsiteX290" fmla="*/ 765354 w 1844621"/>
                <a:gd name="connsiteY290" fmla="*/ 137622 h 1765598"/>
                <a:gd name="connsiteX291" fmla="*/ 747791 w 1844621"/>
                <a:gd name="connsiteY291" fmla="*/ 141567 h 1765598"/>
                <a:gd name="connsiteX292" fmla="*/ 1051847 w 1844621"/>
                <a:gd name="connsiteY292" fmla="*/ 25765 h 1765598"/>
                <a:gd name="connsiteX293" fmla="*/ 1037014 w 1844621"/>
                <a:gd name="connsiteY293" fmla="*/ 131308 h 1765598"/>
                <a:gd name="connsiteX294" fmla="*/ 1019135 w 1844621"/>
                <a:gd name="connsiteY294" fmla="*/ 129184 h 1765598"/>
                <a:gd name="connsiteX295" fmla="*/ 1032869 w 1844621"/>
                <a:gd name="connsiteY295" fmla="*/ 31462 h 1765598"/>
                <a:gd name="connsiteX296" fmla="*/ 633115 w 1844621"/>
                <a:gd name="connsiteY296" fmla="*/ 6990 h 1765598"/>
                <a:gd name="connsiteX297" fmla="*/ 651107 w 1844621"/>
                <a:gd name="connsiteY297" fmla="*/ 14566 h 1765598"/>
                <a:gd name="connsiteX298" fmla="*/ 654699 w 1844621"/>
                <a:gd name="connsiteY298" fmla="*/ 15406 h 1765598"/>
                <a:gd name="connsiteX299" fmla="*/ 699105 w 1844621"/>
                <a:gd name="connsiteY299" fmla="*/ 154429 h 1765598"/>
                <a:gd name="connsiteX300" fmla="*/ 682029 w 1844621"/>
                <a:gd name="connsiteY300" fmla="*/ 160125 h 1765598"/>
                <a:gd name="connsiteX301" fmla="*/ 1203134 w 1844621"/>
                <a:gd name="connsiteY301" fmla="*/ 4273 h 1765598"/>
                <a:gd name="connsiteX302" fmla="*/ 1213236 w 1844621"/>
                <a:gd name="connsiteY302" fmla="*/ 20976 h 1765598"/>
                <a:gd name="connsiteX303" fmla="*/ 1215649 w 1844621"/>
                <a:gd name="connsiteY303" fmla="*/ 23769 h 1765598"/>
                <a:gd name="connsiteX304" fmla="*/ 1169442 w 1844621"/>
                <a:gd name="connsiteY304" fmla="*/ 163605 h 1765598"/>
                <a:gd name="connsiteX305" fmla="*/ 1152188 w 1844621"/>
                <a:gd name="connsiteY305" fmla="*/ 158449 h 1765598"/>
                <a:gd name="connsiteX306" fmla="*/ 1137683 w 1844621"/>
                <a:gd name="connsiteY306" fmla="*/ 0 h 1765598"/>
                <a:gd name="connsiteX307" fmla="*/ 1104046 w 1844621"/>
                <a:gd name="connsiteY307" fmla="*/ 144062 h 1765598"/>
                <a:gd name="connsiteX308" fmla="*/ 1086767 w 1844621"/>
                <a:gd name="connsiteY308" fmla="*/ 138898 h 1765598"/>
                <a:gd name="connsiteX309" fmla="*/ 1117806 w 1844621"/>
                <a:gd name="connsiteY309" fmla="*/ 5966 h 176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</a:cxnLst>
              <a:rect l="l" t="t" r="r" b="b"/>
              <a:pathLst>
                <a:path w="1844621" h="1765598">
                  <a:moveTo>
                    <a:pt x="961691" y="1643760"/>
                  </a:moveTo>
                  <a:lnTo>
                    <a:pt x="964657" y="1718060"/>
                  </a:lnTo>
                  <a:lnTo>
                    <a:pt x="948083" y="1717184"/>
                  </a:lnTo>
                  <a:lnTo>
                    <a:pt x="946614" y="1717353"/>
                  </a:lnTo>
                  <a:lnTo>
                    <a:pt x="943691" y="1644103"/>
                  </a:lnTo>
                  <a:close/>
                  <a:moveTo>
                    <a:pt x="875350" y="1643169"/>
                  </a:moveTo>
                  <a:lnTo>
                    <a:pt x="893299" y="1644629"/>
                  </a:lnTo>
                  <a:lnTo>
                    <a:pt x="889341" y="1723945"/>
                  </a:lnTo>
                  <a:lnTo>
                    <a:pt x="871214" y="1726031"/>
                  </a:lnTo>
                  <a:close/>
                  <a:moveTo>
                    <a:pt x="1029699" y="1636826"/>
                  </a:moveTo>
                  <a:lnTo>
                    <a:pt x="1040815" y="1722087"/>
                  </a:lnTo>
                  <a:lnTo>
                    <a:pt x="1022537" y="1721121"/>
                  </a:lnTo>
                  <a:lnTo>
                    <a:pt x="1011828" y="1638982"/>
                  </a:lnTo>
                  <a:close/>
                  <a:moveTo>
                    <a:pt x="807350" y="1636115"/>
                  </a:moveTo>
                  <a:lnTo>
                    <a:pt x="822430" y="1638864"/>
                  </a:lnTo>
                  <a:lnTo>
                    <a:pt x="825110" y="1639083"/>
                  </a:lnTo>
                  <a:lnTo>
                    <a:pt x="811751" y="1734136"/>
                  </a:lnTo>
                  <a:lnTo>
                    <a:pt x="792774" y="1739833"/>
                  </a:lnTo>
                  <a:close/>
                  <a:moveTo>
                    <a:pt x="1096827" y="1624033"/>
                  </a:moveTo>
                  <a:lnTo>
                    <a:pt x="1121385" y="1734155"/>
                  </a:lnTo>
                  <a:lnTo>
                    <a:pt x="1101928" y="1729603"/>
                  </a:lnTo>
                  <a:lnTo>
                    <a:pt x="1079265" y="1627978"/>
                  </a:lnTo>
                  <a:close/>
                  <a:moveTo>
                    <a:pt x="740342" y="1622534"/>
                  </a:moveTo>
                  <a:lnTo>
                    <a:pt x="749046" y="1625484"/>
                  </a:lnTo>
                  <a:lnTo>
                    <a:pt x="757767" y="1627074"/>
                  </a:lnTo>
                  <a:lnTo>
                    <a:pt x="726815" y="1759631"/>
                  </a:lnTo>
                  <a:lnTo>
                    <a:pt x="706937" y="1765598"/>
                  </a:lnTo>
                  <a:close/>
                  <a:moveTo>
                    <a:pt x="1162592" y="1605474"/>
                  </a:moveTo>
                  <a:lnTo>
                    <a:pt x="1211506" y="1758609"/>
                  </a:lnTo>
                  <a:lnTo>
                    <a:pt x="1193512" y="1751032"/>
                  </a:lnTo>
                  <a:lnTo>
                    <a:pt x="1189921" y="1750192"/>
                  </a:lnTo>
                  <a:lnTo>
                    <a:pt x="1145515" y="1611170"/>
                  </a:lnTo>
                  <a:close/>
                  <a:moveTo>
                    <a:pt x="675637" y="1600604"/>
                  </a:moveTo>
                  <a:lnTo>
                    <a:pt x="692686" y="1606382"/>
                  </a:lnTo>
                  <a:lnTo>
                    <a:pt x="641486" y="1761326"/>
                  </a:lnTo>
                  <a:lnTo>
                    <a:pt x="631383" y="1744623"/>
                  </a:lnTo>
                  <a:lnTo>
                    <a:pt x="628970" y="1741831"/>
                  </a:lnTo>
                  <a:close/>
                  <a:moveTo>
                    <a:pt x="1225916" y="1579868"/>
                  </a:moveTo>
                  <a:lnTo>
                    <a:pt x="1279540" y="1707080"/>
                  </a:lnTo>
                  <a:lnTo>
                    <a:pt x="1266966" y="1723591"/>
                  </a:lnTo>
                  <a:lnTo>
                    <a:pt x="1209837" y="1588066"/>
                  </a:lnTo>
                  <a:close/>
                  <a:moveTo>
                    <a:pt x="610954" y="1578681"/>
                  </a:moveTo>
                  <a:lnTo>
                    <a:pt x="628059" y="1584478"/>
                  </a:lnTo>
                  <a:lnTo>
                    <a:pt x="582951" y="1688574"/>
                  </a:lnTo>
                  <a:lnTo>
                    <a:pt x="569886" y="1673454"/>
                  </a:lnTo>
                  <a:close/>
                  <a:moveTo>
                    <a:pt x="1286670" y="1548893"/>
                  </a:moveTo>
                  <a:lnTo>
                    <a:pt x="1333269" y="1636531"/>
                  </a:lnTo>
                  <a:lnTo>
                    <a:pt x="1321264" y="1652294"/>
                  </a:lnTo>
                  <a:lnTo>
                    <a:pt x="1270632" y="1557070"/>
                  </a:lnTo>
                  <a:close/>
                  <a:moveTo>
                    <a:pt x="551444" y="1545001"/>
                  </a:moveTo>
                  <a:lnTo>
                    <a:pt x="567074" y="1553937"/>
                  </a:lnTo>
                  <a:lnTo>
                    <a:pt x="524862" y="1631452"/>
                  </a:lnTo>
                  <a:lnTo>
                    <a:pt x="510642" y="1619926"/>
                  </a:lnTo>
                  <a:close/>
                  <a:moveTo>
                    <a:pt x="1346034" y="1515267"/>
                  </a:moveTo>
                  <a:lnTo>
                    <a:pt x="1390051" y="1582679"/>
                  </a:lnTo>
                  <a:lnTo>
                    <a:pt x="1376613" y="1595021"/>
                  </a:lnTo>
                  <a:lnTo>
                    <a:pt x="1331552" y="1526010"/>
                  </a:lnTo>
                  <a:lnTo>
                    <a:pt x="1333983" y="1524770"/>
                  </a:lnTo>
                  <a:close/>
                  <a:moveTo>
                    <a:pt x="492213" y="1511140"/>
                  </a:moveTo>
                  <a:lnTo>
                    <a:pt x="507877" y="1520095"/>
                  </a:lnTo>
                  <a:lnTo>
                    <a:pt x="465615" y="1583429"/>
                  </a:lnTo>
                  <a:lnTo>
                    <a:pt x="452723" y="1572979"/>
                  </a:lnTo>
                  <a:lnTo>
                    <a:pt x="451434" y="1572252"/>
                  </a:lnTo>
                  <a:close/>
                  <a:moveTo>
                    <a:pt x="1399641" y="1472989"/>
                  </a:moveTo>
                  <a:lnTo>
                    <a:pt x="1447523" y="1533649"/>
                  </a:lnTo>
                  <a:lnTo>
                    <a:pt x="1433600" y="1542681"/>
                  </a:lnTo>
                  <a:lnTo>
                    <a:pt x="1432510" y="1543682"/>
                  </a:lnTo>
                  <a:lnTo>
                    <a:pt x="1385507" y="1484135"/>
                  </a:lnTo>
                  <a:close/>
                  <a:moveTo>
                    <a:pt x="439084" y="1468240"/>
                  </a:moveTo>
                  <a:lnTo>
                    <a:pt x="452737" y="1479985"/>
                  </a:lnTo>
                  <a:lnTo>
                    <a:pt x="401226" y="1543921"/>
                  </a:lnTo>
                  <a:lnTo>
                    <a:pt x="385335" y="1534955"/>
                  </a:lnTo>
                  <a:close/>
                  <a:moveTo>
                    <a:pt x="1452700" y="1430017"/>
                  </a:moveTo>
                  <a:lnTo>
                    <a:pt x="1511505" y="1492141"/>
                  </a:lnTo>
                  <a:lnTo>
                    <a:pt x="1496150" y="1502102"/>
                  </a:lnTo>
                  <a:lnTo>
                    <a:pt x="1439119" y="1441854"/>
                  </a:lnTo>
                  <a:lnTo>
                    <a:pt x="1449687" y="1433519"/>
                  </a:lnTo>
                  <a:close/>
                  <a:moveTo>
                    <a:pt x="387391" y="1423768"/>
                  </a:moveTo>
                  <a:lnTo>
                    <a:pt x="401059" y="1435526"/>
                  </a:lnTo>
                  <a:lnTo>
                    <a:pt x="332463" y="1506560"/>
                  </a:lnTo>
                  <a:lnTo>
                    <a:pt x="313761" y="1500014"/>
                  </a:lnTo>
                  <a:close/>
                  <a:moveTo>
                    <a:pt x="1497274" y="1378205"/>
                  </a:moveTo>
                  <a:lnTo>
                    <a:pt x="1583781" y="1454547"/>
                  </a:lnTo>
                  <a:lnTo>
                    <a:pt x="1565364" y="1462300"/>
                  </a:lnTo>
                  <a:lnTo>
                    <a:pt x="1485535" y="1391850"/>
                  </a:lnTo>
                  <a:close/>
                  <a:moveTo>
                    <a:pt x="342078" y="1372754"/>
                  </a:moveTo>
                  <a:lnTo>
                    <a:pt x="353236" y="1386902"/>
                  </a:lnTo>
                  <a:lnTo>
                    <a:pt x="248764" y="1477262"/>
                  </a:lnTo>
                  <a:lnTo>
                    <a:pt x="229175" y="1470405"/>
                  </a:lnTo>
                  <a:close/>
                  <a:moveTo>
                    <a:pt x="1541797" y="1326453"/>
                  </a:moveTo>
                  <a:lnTo>
                    <a:pt x="1671063" y="1421359"/>
                  </a:lnTo>
                  <a:lnTo>
                    <a:pt x="1652052" y="1425806"/>
                  </a:lnTo>
                  <a:lnTo>
                    <a:pt x="1648653" y="1427237"/>
                  </a:lnTo>
                  <a:lnTo>
                    <a:pt x="1530022" y="1340139"/>
                  </a:lnTo>
                  <a:close/>
                  <a:moveTo>
                    <a:pt x="299862" y="1319225"/>
                  </a:moveTo>
                  <a:lnTo>
                    <a:pt x="311019" y="1333372"/>
                  </a:lnTo>
                  <a:lnTo>
                    <a:pt x="178732" y="1428480"/>
                  </a:lnTo>
                  <a:lnTo>
                    <a:pt x="180377" y="1409027"/>
                  </a:lnTo>
                  <a:lnTo>
                    <a:pt x="180067" y="1405352"/>
                  </a:lnTo>
                  <a:close/>
                  <a:moveTo>
                    <a:pt x="1576542" y="1267609"/>
                  </a:moveTo>
                  <a:lnTo>
                    <a:pt x="1695816" y="1339681"/>
                  </a:lnTo>
                  <a:lnTo>
                    <a:pt x="1695348" y="1360430"/>
                  </a:lnTo>
                  <a:lnTo>
                    <a:pt x="1567606" y="1283241"/>
                  </a:lnTo>
                  <a:close/>
                  <a:moveTo>
                    <a:pt x="263531" y="1261503"/>
                  </a:moveTo>
                  <a:lnTo>
                    <a:pt x="271723" y="1277570"/>
                  </a:lnTo>
                  <a:lnTo>
                    <a:pt x="174140" y="1335215"/>
                  </a:lnTo>
                  <a:lnTo>
                    <a:pt x="172457" y="1315303"/>
                  </a:lnTo>
                  <a:close/>
                  <a:moveTo>
                    <a:pt x="1610398" y="1208387"/>
                  </a:moveTo>
                  <a:lnTo>
                    <a:pt x="1697816" y="1251024"/>
                  </a:lnTo>
                  <a:lnTo>
                    <a:pt x="1697369" y="1270832"/>
                  </a:lnTo>
                  <a:lnTo>
                    <a:pt x="1601446" y="1224047"/>
                  </a:lnTo>
                  <a:close/>
                  <a:moveTo>
                    <a:pt x="232566" y="1200770"/>
                  </a:moveTo>
                  <a:lnTo>
                    <a:pt x="240745" y="1216812"/>
                  </a:lnTo>
                  <a:lnTo>
                    <a:pt x="160720" y="1254859"/>
                  </a:lnTo>
                  <a:lnTo>
                    <a:pt x="155991" y="1237178"/>
                  </a:lnTo>
                  <a:close/>
                  <a:moveTo>
                    <a:pt x="1634958" y="1144690"/>
                  </a:moveTo>
                  <a:lnTo>
                    <a:pt x="1712099" y="1174082"/>
                  </a:lnTo>
                  <a:lnTo>
                    <a:pt x="1708482" y="1191966"/>
                  </a:lnTo>
                  <a:lnTo>
                    <a:pt x="1629176" y="1161750"/>
                  </a:lnTo>
                  <a:close/>
                  <a:moveTo>
                    <a:pt x="204756" y="1138431"/>
                  </a:moveTo>
                  <a:lnTo>
                    <a:pt x="210455" y="1155515"/>
                  </a:lnTo>
                  <a:lnTo>
                    <a:pt x="141015" y="1181182"/>
                  </a:lnTo>
                  <a:lnTo>
                    <a:pt x="136727" y="1165150"/>
                  </a:lnTo>
                  <a:lnTo>
                    <a:pt x="136112" y="1163804"/>
                  </a:lnTo>
                  <a:close/>
                  <a:moveTo>
                    <a:pt x="1656844" y="1080115"/>
                  </a:moveTo>
                  <a:lnTo>
                    <a:pt x="1729776" y="1100634"/>
                  </a:lnTo>
                  <a:lnTo>
                    <a:pt x="1723821" y="1116126"/>
                  </a:lnTo>
                  <a:lnTo>
                    <a:pt x="1723528" y="1117576"/>
                  </a:lnTo>
                  <a:lnTo>
                    <a:pt x="1651058" y="1097186"/>
                  </a:lnTo>
                  <a:close/>
                  <a:moveTo>
                    <a:pt x="184625" y="1073110"/>
                  </a:moveTo>
                  <a:lnTo>
                    <a:pt x="188043" y="1088326"/>
                  </a:lnTo>
                  <a:lnTo>
                    <a:pt x="188810" y="1090624"/>
                  </a:lnTo>
                  <a:lnTo>
                    <a:pt x="112145" y="1111372"/>
                  </a:lnTo>
                  <a:lnTo>
                    <a:pt x="104560" y="1094778"/>
                  </a:lnTo>
                  <a:close/>
                  <a:moveTo>
                    <a:pt x="1672722" y="1013691"/>
                  </a:moveTo>
                  <a:lnTo>
                    <a:pt x="1757141" y="1029446"/>
                  </a:lnTo>
                  <a:lnTo>
                    <a:pt x="1750574" y="1046531"/>
                  </a:lnTo>
                  <a:lnTo>
                    <a:pt x="1669493" y="1031399"/>
                  </a:lnTo>
                  <a:close/>
                  <a:moveTo>
                    <a:pt x="170225" y="1006273"/>
                  </a:moveTo>
                  <a:lnTo>
                    <a:pt x="170936" y="1012170"/>
                  </a:lnTo>
                  <a:lnTo>
                    <a:pt x="173584" y="1023958"/>
                  </a:lnTo>
                  <a:lnTo>
                    <a:pt x="78475" y="1040728"/>
                  </a:lnTo>
                  <a:lnTo>
                    <a:pt x="67193" y="1024440"/>
                  </a:lnTo>
                  <a:close/>
                  <a:moveTo>
                    <a:pt x="1681368" y="945892"/>
                  </a:moveTo>
                  <a:lnTo>
                    <a:pt x="1793516" y="956550"/>
                  </a:lnTo>
                  <a:lnTo>
                    <a:pt x="1783173" y="973649"/>
                  </a:lnTo>
                  <a:lnTo>
                    <a:pt x="1679909" y="963835"/>
                  </a:lnTo>
                  <a:close/>
                  <a:moveTo>
                    <a:pt x="162034" y="938372"/>
                  </a:moveTo>
                  <a:lnTo>
                    <a:pt x="164191" y="956254"/>
                  </a:lnTo>
                  <a:lnTo>
                    <a:pt x="27981" y="967828"/>
                  </a:lnTo>
                  <a:lnTo>
                    <a:pt x="16164" y="950767"/>
                  </a:lnTo>
                  <a:close/>
                  <a:moveTo>
                    <a:pt x="1683923" y="877596"/>
                  </a:moveTo>
                  <a:lnTo>
                    <a:pt x="1844621" y="878397"/>
                  </a:lnTo>
                  <a:lnTo>
                    <a:pt x="1831855" y="893168"/>
                  </a:lnTo>
                  <a:lnTo>
                    <a:pt x="1829946" y="896325"/>
                  </a:lnTo>
                  <a:lnTo>
                    <a:pt x="1684266" y="895598"/>
                  </a:lnTo>
                  <a:close/>
                  <a:moveTo>
                    <a:pt x="14676" y="869273"/>
                  </a:moveTo>
                  <a:lnTo>
                    <a:pt x="160356" y="869999"/>
                  </a:lnTo>
                  <a:lnTo>
                    <a:pt x="160699" y="888001"/>
                  </a:lnTo>
                  <a:lnTo>
                    <a:pt x="0" y="887200"/>
                  </a:lnTo>
                  <a:lnTo>
                    <a:pt x="12766" y="872429"/>
                  </a:lnTo>
                  <a:close/>
                  <a:moveTo>
                    <a:pt x="1816638" y="797770"/>
                  </a:moveTo>
                  <a:lnTo>
                    <a:pt x="1828455" y="814831"/>
                  </a:lnTo>
                  <a:lnTo>
                    <a:pt x="1682588" y="827227"/>
                  </a:lnTo>
                  <a:lnTo>
                    <a:pt x="1680430" y="809345"/>
                  </a:lnTo>
                  <a:close/>
                  <a:moveTo>
                    <a:pt x="61447" y="791950"/>
                  </a:moveTo>
                  <a:lnTo>
                    <a:pt x="164713" y="801763"/>
                  </a:lnTo>
                  <a:lnTo>
                    <a:pt x="163253" y="819705"/>
                  </a:lnTo>
                  <a:lnTo>
                    <a:pt x="51105" y="809048"/>
                  </a:lnTo>
                  <a:close/>
                  <a:moveTo>
                    <a:pt x="1766145" y="724870"/>
                  </a:moveTo>
                  <a:lnTo>
                    <a:pt x="1777427" y="741158"/>
                  </a:lnTo>
                  <a:lnTo>
                    <a:pt x="1674396" y="759325"/>
                  </a:lnTo>
                  <a:lnTo>
                    <a:pt x="1673685" y="753429"/>
                  </a:lnTo>
                  <a:lnTo>
                    <a:pt x="1670588" y="741719"/>
                  </a:lnTo>
                  <a:close/>
                  <a:moveTo>
                    <a:pt x="94047" y="719066"/>
                  </a:moveTo>
                  <a:lnTo>
                    <a:pt x="175129" y="734198"/>
                  </a:lnTo>
                  <a:lnTo>
                    <a:pt x="171900" y="751906"/>
                  </a:lnTo>
                  <a:lnTo>
                    <a:pt x="87480" y="736151"/>
                  </a:lnTo>
                  <a:close/>
                  <a:moveTo>
                    <a:pt x="1732475" y="654227"/>
                  </a:moveTo>
                  <a:lnTo>
                    <a:pt x="1740061" y="670822"/>
                  </a:lnTo>
                  <a:lnTo>
                    <a:pt x="1657733" y="693102"/>
                  </a:lnTo>
                  <a:lnTo>
                    <a:pt x="1653131" y="675699"/>
                  </a:lnTo>
                  <a:close/>
                  <a:moveTo>
                    <a:pt x="121093" y="648021"/>
                  </a:moveTo>
                  <a:lnTo>
                    <a:pt x="193564" y="668412"/>
                  </a:lnTo>
                  <a:lnTo>
                    <a:pt x="187778" y="685483"/>
                  </a:lnTo>
                  <a:lnTo>
                    <a:pt x="114844" y="664963"/>
                  </a:lnTo>
                  <a:lnTo>
                    <a:pt x="120799" y="649471"/>
                  </a:lnTo>
                  <a:close/>
                  <a:moveTo>
                    <a:pt x="1703605" y="584417"/>
                  </a:moveTo>
                  <a:lnTo>
                    <a:pt x="1707892" y="600448"/>
                  </a:lnTo>
                  <a:lnTo>
                    <a:pt x="1708508" y="601796"/>
                  </a:lnTo>
                  <a:lnTo>
                    <a:pt x="1640259" y="627022"/>
                  </a:lnTo>
                  <a:lnTo>
                    <a:pt x="1639049" y="622444"/>
                  </a:lnTo>
                  <a:lnTo>
                    <a:pt x="1633440" y="610352"/>
                  </a:lnTo>
                  <a:close/>
                  <a:moveTo>
                    <a:pt x="136138" y="573632"/>
                  </a:moveTo>
                  <a:lnTo>
                    <a:pt x="215446" y="603848"/>
                  </a:lnTo>
                  <a:lnTo>
                    <a:pt x="209665" y="620908"/>
                  </a:lnTo>
                  <a:lnTo>
                    <a:pt x="132521" y="591516"/>
                  </a:lnTo>
                  <a:close/>
                  <a:moveTo>
                    <a:pt x="1683900" y="510741"/>
                  </a:moveTo>
                  <a:lnTo>
                    <a:pt x="1688629" y="528423"/>
                  </a:lnTo>
                  <a:lnTo>
                    <a:pt x="1612275" y="564725"/>
                  </a:lnTo>
                  <a:lnTo>
                    <a:pt x="1604700" y="548396"/>
                  </a:lnTo>
                  <a:close/>
                  <a:moveTo>
                    <a:pt x="147252" y="494765"/>
                  </a:moveTo>
                  <a:lnTo>
                    <a:pt x="243177" y="541551"/>
                  </a:lnTo>
                  <a:lnTo>
                    <a:pt x="234224" y="557210"/>
                  </a:lnTo>
                  <a:lnTo>
                    <a:pt x="146805" y="514573"/>
                  </a:lnTo>
                  <a:close/>
                  <a:moveTo>
                    <a:pt x="1670480" y="430384"/>
                  </a:moveTo>
                  <a:lnTo>
                    <a:pt x="1672163" y="450296"/>
                  </a:lnTo>
                  <a:lnTo>
                    <a:pt x="1583450" y="502701"/>
                  </a:lnTo>
                  <a:lnTo>
                    <a:pt x="1573155" y="487877"/>
                  </a:lnTo>
                  <a:close/>
                  <a:moveTo>
                    <a:pt x="149273" y="405169"/>
                  </a:moveTo>
                  <a:lnTo>
                    <a:pt x="277016" y="482359"/>
                  </a:lnTo>
                  <a:lnTo>
                    <a:pt x="268080" y="497989"/>
                  </a:lnTo>
                  <a:lnTo>
                    <a:pt x="148805" y="425916"/>
                  </a:lnTo>
                  <a:close/>
                  <a:moveTo>
                    <a:pt x="195968" y="338361"/>
                  </a:moveTo>
                  <a:lnTo>
                    <a:pt x="314600" y="425459"/>
                  </a:lnTo>
                  <a:lnTo>
                    <a:pt x="302826" y="439145"/>
                  </a:lnTo>
                  <a:lnTo>
                    <a:pt x="173559" y="344239"/>
                  </a:lnTo>
                  <a:lnTo>
                    <a:pt x="192568" y="339792"/>
                  </a:lnTo>
                  <a:close/>
                  <a:moveTo>
                    <a:pt x="1665887" y="337121"/>
                  </a:moveTo>
                  <a:lnTo>
                    <a:pt x="1664242" y="356571"/>
                  </a:lnTo>
                  <a:lnTo>
                    <a:pt x="1664553" y="360248"/>
                  </a:lnTo>
                  <a:lnTo>
                    <a:pt x="1544474" y="446578"/>
                  </a:lnTo>
                  <a:lnTo>
                    <a:pt x="1534206" y="431793"/>
                  </a:lnTo>
                  <a:close/>
                  <a:moveTo>
                    <a:pt x="279257" y="303297"/>
                  </a:moveTo>
                  <a:lnTo>
                    <a:pt x="359087" y="373748"/>
                  </a:lnTo>
                  <a:lnTo>
                    <a:pt x="347347" y="387394"/>
                  </a:lnTo>
                  <a:lnTo>
                    <a:pt x="260839" y="311051"/>
                  </a:lnTo>
                  <a:close/>
                  <a:moveTo>
                    <a:pt x="1595859" y="288337"/>
                  </a:moveTo>
                  <a:lnTo>
                    <a:pt x="1615448" y="295194"/>
                  </a:lnTo>
                  <a:lnTo>
                    <a:pt x="1504459" y="391189"/>
                  </a:lnTo>
                  <a:lnTo>
                    <a:pt x="1491819" y="378322"/>
                  </a:lnTo>
                  <a:close/>
                  <a:moveTo>
                    <a:pt x="348471" y="263494"/>
                  </a:moveTo>
                  <a:lnTo>
                    <a:pt x="405504" y="323744"/>
                  </a:lnTo>
                  <a:lnTo>
                    <a:pt x="394934" y="332080"/>
                  </a:lnTo>
                  <a:lnTo>
                    <a:pt x="391923" y="335581"/>
                  </a:lnTo>
                  <a:lnTo>
                    <a:pt x="333116" y="273456"/>
                  </a:lnTo>
                  <a:close/>
                  <a:moveTo>
                    <a:pt x="1512159" y="259039"/>
                  </a:moveTo>
                  <a:lnTo>
                    <a:pt x="1530860" y="265585"/>
                  </a:lnTo>
                  <a:lnTo>
                    <a:pt x="1456606" y="342477"/>
                  </a:lnTo>
                  <a:lnTo>
                    <a:pt x="1443988" y="329632"/>
                  </a:lnTo>
                  <a:close/>
                  <a:moveTo>
                    <a:pt x="412110" y="221916"/>
                  </a:moveTo>
                  <a:lnTo>
                    <a:pt x="459114" y="281464"/>
                  </a:lnTo>
                  <a:lnTo>
                    <a:pt x="444980" y="292610"/>
                  </a:lnTo>
                  <a:lnTo>
                    <a:pt x="397097" y="231949"/>
                  </a:lnTo>
                  <a:lnTo>
                    <a:pt x="411019" y="222917"/>
                  </a:lnTo>
                  <a:close/>
                  <a:moveTo>
                    <a:pt x="1443396" y="221678"/>
                  </a:moveTo>
                  <a:lnTo>
                    <a:pt x="1459286" y="230644"/>
                  </a:lnTo>
                  <a:lnTo>
                    <a:pt x="1406897" y="295670"/>
                  </a:lnTo>
                  <a:lnTo>
                    <a:pt x="1392300" y="285098"/>
                  </a:lnTo>
                  <a:close/>
                  <a:moveTo>
                    <a:pt x="1379005" y="182170"/>
                  </a:moveTo>
                  <a:lnTo>
                    <a:pt x="1391896" y="192619"/>
                  </a:lnTo>
                  <a:lnTo>
                    <a:pt x="1393186" y="193347"/>
                  </a:lnTo>
                  <a:lnTo>
                    <a:pt x="1351622" y="255636"/>
                  </a:lnTo>
                  <a:lnTo>
                    <a:pt x="1337034" y="245070"/>
                  </a:lnTo>
                  <a:close/>
                  <a:moveTo>
                    <a:pt x="468008" y="170577"/>
                  </a:moveTo>
                  <a:lnTo>
                    <a:pt x="513069" y="239589"/>
                  </a:lnTo>
                  <a:lnTo>
                    <a:pt x="510638" y="240828"/>
                  </a:lnTo>
                  <a:lnTo>
                    <a:pt x="498586" y="250333"/>
                  </a:lnTo>
                  <a:lnTo>
                    <a:pt x="454568" y="182920"/>
                  </a:lnTo>
                  <a:close/>
                  <a:moveTo>
                    <a:pt x="1319759" y="134146"/>
                  </a:moveTo>
                  <a:lnTo>
                    <a:pt x="1333978" y="145672"/>
                  </a:lnTo>
                  <a:lnTo>
                    <a:pt x="1294036" y="219016"/>
                  </a:lnTo>
                  <a:lnTo>
                    <a:pt x="1277891" y="211027"/>
                  </a:lnTo>
                  <a:close/>
                  <a:moveTo>
                    <a:pt x="523355" y="113305"/>
                  </a:moveTo>
                  <a:lnTo>
                    <a:pt x="573987" y="208530"/>
                  </a:lnTo>
                  <a:lnTo>
                    <a:pt x="557949" y="216707"/>
                  </a:lnTo>
                  <a:lnTo>
                    <a:pt x="511350" y="129068"/>
                  </a:lnTo>
                  <a:close/>
                  <a:moveTo>
                    <a:pt x="1261668" y="77024"/>
                  </a:moveTo>
                  <a:lnTo>
                    <a:pt x="1274734" y="92144"/>
                  </a:lnTo>
                  <a:lnTo>
                    <a:pt x="1232872" y="188750"/>
                  </a:lnTo>
                  <a:lnTo>
                    <a:pt x="1216718" y="180757"/>
                  </a:lnTo>
                  <a:close/>
                  <a:moveTo>
                    <a:pt x="879964" y="47539"/>
                  </a:moveTo>
                  <a:lnTo>
                    <a:pt x="896536" y="48415"/>
                  </a:lnTo>
                  <a:lnTo>
                    <a:pt x="898006" y="48246"/>
                  </a:lnTo>
                  <a:lnTo>
                    <a:pt x="900930" y="121496"/>
                  </a:lnTo>
                  <a:lnTo>
                    <a:pt x="882930" y="121839"/>
                  </a:lnTo>
                  <a:close/>
                  <a:moveTo>
                    <a:pt x="803804" y="43511"/>
                  </a:moveTo>
                  <a:lnTo>
                    <a:pt x="822082" y="44478"/>
                  </a:lnTo>
                  <a:lnTo>
                    <a:pt x="832792" y="126618"/>
                  </a:lnTo>
                  <a:lnTo>
                    <a:pt x="814920" y="128774"/>
                  </a:lnTo>
                  <a:close/>
                  <a:moveTo>
                    <a:pt x="577653" y="42008"/>
                  </a:moveTo>
                  <a:lnTo>
                    <a:pt x="634782" y="177534"/>
                  </a:lnTo>
                  <a:lnTo>
                    <a:pt x="618704" y="185731"/>
                  </a:lnTo>
                  <a:lnTo>
                    <a:pt x="565079" y="58518"/>
                  </a:lnTo>
                  <a:close/>
                  <a:moveTo>
                    <a:pt x="973404" y="39567"/>
                  </a:moveTo>
                  <a:lnTo>
                    <a:pt x="969228" y="123258"/>
                  </a:lnTo>
                  <a:lnTo>
                    <a:pt x="951312" y="121130"/>
                  </a:lnTo>
                  <a:lnTo>
                    <a:pt x="955278" y="41654"/>
                  </a:lnTo>
                  <a:close/>
                  <a:moveTo>
                    <a:pt x="723233" y="31443"/>
                  </a:moveTo>
                  <a:lnTo>
                    <a:pt x="742691" y="35995"/>
                  </a:lnTo>
                  <a:lnTo>
                    <a:pt x="765354" y="137622"/>
                  </a:lnTo>
                  <a:lnTo>
                    <a:pt x="747791" y="141567"/>
                  </a:lnTo>
                  <a:close/>
                  <a:moveTo>
                    <a:pt x="1051847" y="25765"/>
                  </a:moveTo>
                  <a:lnTo>
                    <a:pt x="1037014" y="131308"/>
                  </a:lnTo>
                  <a:lnTo>
                    <a:pt x="1019135" y="129184"/>
                  </a:lnTo>
                  <a:lnTo>
                    <a:pt x="1032869" y="31462"/>
                  </a:lnTo>
                  <a:close/>
                  <a:moveTo>
                    <a:pt x="633115" y="6990"/>
                  </a:moveTo>
                  <a:lnTo>
                    <a:pt x="651107" y="14566"/>
                  </a:lnTo>
                  <a:lnTo>
                    <a:pt x="654699" y="15406"/>
                  </a:lnTo>
                  <a:lnTo>
                    <a:pt x="699105" y="154429"/>
                  </a:lnTo>
                  <a:lnTo>
                    <a:pt x="682029" y="160125"/>
                  </a:lnTo>
                  <a:close/>
                  <a:moveTo>
                    <a:pt x="1203134" y="4273"/>
                  </a:moveTo>
                  <a:lnTo>
                    <a:pt x="1213236" y="20976"/>
                  </a:lnTo>
                  <a:lnTo>
                    <a:pt x="1215649" y="23769"/>
                  </a:lnTo>
                  <a:lnTo>
                    <a:pt x="1169442" y="163605"/>
                  </a:lnTo>
                  <a:lnTo>
                    <a:pt x="1152188" y="158449"/>
                  </a:lnTo>
                  <a:close/>
                  <a:moveTo>
                    <a:pt x="1137683" y="0"/>
                  </a:moveTo>
                  <a:lnTo>
                    <a:pt x="1104046" y="144062"/>
                  </a:lnTo>
                  <a:lnTo>
                    <a:pt x="1086767" y="138898"/>
                  </a:lnTo>
                  <a:lnTo>
                    <a:pt x="1117806" y="5966"/>
                  </a:lnTo>
                  <a:close/>
                </a:path>
              </a:pathLst>
            </a:custGeom>
            <a:solidFill>
              <a:srgbClr val="F08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83F5EE9F-BAC6-43FF-BCBA-CB0C3C37BA3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8160" y="2690421"/>
              <a:ext cx="2051835" cy="2051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en-US" altLang="zh-CN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CỦA NAM Ở TRƯỜNG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9">
              <a:extLst>
                <a:ext uri="{FF2B5EF4-FFF2-40B4-BE49-F238E27FC236}">
                  <a16:creationId xmlns:a16="http://schemas.microsoft.com/office/drawing/2014/main" id="{6341614B-F367-47B2-B921-D534A5FD7C0E}"/>
                </a:ext>
              </a:extLst>
            </p:cNvPr>
            <p:cNvSpPr/>
            <p:nvPr/>
          </p:nvSpPr>
          <p:spPr>
            <a:xfrm>
              <a:off x="1930243" y="2964749"/>
              <a:ext cx="2149651" cy="5650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4400" dirty="0">
                <a:solidFill>
                  <a:srgbClr val="FF0000"/>
                </a:solidFill>
                <a:latin typeface="+mj-lt"/>
                <a:ea typeface="汉仪夏日体W" panose="00020600040101010101" pitchFamily="18" charset="-122"/>
              </a:endParaRPr>
            </a:p>
          </p:txBody>
        </p:sp>
      </p:grp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18389" y="5809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6">
            <a:extLst>
              <a:ext uri="{FF2B5EF4-FFF2-40B4-BE49-F238E27FC236}">
                <a16:creationId xmlns:a16="http://schemas.microsoft.com/office/drawing/2014/main" id="{22E2E86F-1D61-4941-B4A2-A878201209BD}"/>
              </a:ext>
            </a:extLst>
          </p:cNvPr>
          <p:cNvSpPr/>
          <p:nvPr/>
        </p:nvSpPr>
        <p:spPr>
          <a:xfrm>
            <a:off x="1870394" y="1115353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421260B-7D3F-4AF6-BEBB-550E578B236D}"/>
              </a:ext>
            </a:extLst>
          </p:cNvPr>
          <p:cNvSpPr/>
          <p:nvPr/>
        </p:nvSpPr>
        <p:spPr>
          <a:xfrm>
            <a:off x="2127729" y="667001"/>
            <a:ext cx="3507443" cy="2526848"/>
          </a:xfrm>
          <a:prstGeom prst="rect">
            <a:avLst/>
          </a:prstGeom>
          <a:solidFill>
            <a:srgbClr val="B7C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6">
            <a:extLst>
              <a:ext uri="{FF2B5EF4-FFF2-40B4-BE49-F238E27FC236}">
                <a16:creationId xmlns:a16="http://schemas.microsoft.com/office/drawing/2014/main" id="{B82582C7-E211-4118-9311-50AFFE819C56}"/>
              </a:ext>
            </a:extLst>
          </p:cNvPr>
          <p:cNvSpPr/>
          <p:nvPr/>
        </p:nvSpPr>
        <p:spPr>
          <a:xfrm>
            <a:off x="6238677" y="1180576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9F5C96-25FC-4D03-A6A7-633E074C4EBF}"/>
              </a:ext>
            </a:extLst>
          </p:cNvPr>
          <p:cNvSpPr/>
          <p:nvPr/>
        </p:nvSpPr>
        <p:spPr>
          <a:xfrm>
            <a:off x="6497435" y="667001"/>
            <a:ext cx="3449387" cy="2526848"/>
          </a:xfrm>
          <a:prstGeom prst="rect">
            <a:avLst/>
          </a:prstGeom>
          <a:solidFill>
            <a:srgbClr val="F39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6">
            <a:extLst>
              <a:ext uri="{FF2B5EF4-FFF2-40B4-BE49-F238E27FC236}">
                <a16:creationId xmlns:a16="http://schemas.microsoft.com/office/drawing/2014/main" id="{7993A380-0A6D-4268-81B0-754D174A3CA9}"/>
              </a:ext>
            </a:extLst>
          </p:cNvPr>
          <p:cNvSpPr/>
          <p:nvPr/>
        </p:nvSpPr>
        <p:spPr>
          <a:xfrm>
            <a:off x="1870394" y="4263144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495C92E-83F6-49ED-B3EE-4C9551EB758F}"/>
              </a:ext>
            </a:extLst>
          </p:cNvPr>
          <p:cNvSpPr/>
          <p:nvPr/>
        </p:nvSpPr>
        <p:spPr>
          <a:xfrm>
            <a:off x="2119771" y="3852426"/>
            <a:ext cx="3507444" cy="2495250"/>
          </a:xfrm>
          <a:prstGeom prst="rect">
            <a:avLst/>
          </a:prstGeom>
          <a:solidFill>
            <a:srgbClr val="78C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6">
            <a:extLst>
              <a:ext uri="{FF2B5EF4-FFF2-40B4-BE49-F238E27FC236}">
                <a16:creationId xmlns:a16="http://schemas.microsoft.com/office/drawing/2014/main" id="{7119B073-A802-42E7-825A-FD2DC0EB439D}"/>
              </a:ext>
            </a:extLst>
          </p:cNvPr>
          <p:cNvSpPr/>
          <p:nvPr/>
        </p:nvSpPr>
        <p:spPr>
          <a:xfrm>
            <a:off x="6230719" y="4264596"/>
            <a:ext cx="258758" cy="1949877"/>
          </a:xfrm>
          <a:custGeom>
            <a:avLst/>
            <a:gdLst>
              <a:gd name="connsiteX0" fmla="*/ 0 w 581428"/>
              <a:gd name="connsiteY0" fmla="*/ 3967843 h 3967843"/>
              <a:gd name="connsiteX1" fmla="*/ 581428 w 581428"/>
              <a:gd name="connsiteY1" fmla="*/ 0 h 3967843"/>
              <a:gd name="connsiteX2" fmla="*/ 581428 w 581428"/>
              <a:gd name="connsiteY2" fmla="*/ 3967843 h 3967843"/>
              <a:gd name="connsiteX3" fmla="*/ 0 w 581428"/>
              <a:gd name="connsiteY3" fmla="*/ 3967843 h 3967843"/>
              <a:gd name="connsiteX0" fmla="*/ 0 w 589048"/>
              <a:gd name="connsiteY0" fmla="*/ 3967843 h 3967843"/>
              <a:gd name="connsiteX1" fmla="*/ 589048 w 589048"/>
              <a:gd name="connsiteY1" fmla="*/ 0 h 3967843"/>
              <a:gd name="connsiteX2" fmla="*/ 581428 w 589048"/>
              <a:gd name="connsiteY2" fmla="*/ 3967843 h 3967843"/>
              <a:gd name="connsiteX3" fmla="*/ 0 w 589048"/>
              <a:gd name="connsiteY3" fmla="*/ 3967843 h 39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48" h="3967843">
                <a:moveTo>
                  <a:pt x="0" y="3967843"/>
                </a:moveTo>
                <a:lnTo>
                  <a:pt x="589048" y="0"/>
                </a:lnTo>
                <a:lnTo>
                  <a:pt x="581428" y="3967843"/>
                </a:lnTo>
                <a:lnTo>
                  <a:pt x="0" y="396784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1C3421A-35C2-4580-922B-80F9323076AD}"/>
              </a:ext>
            </a:extLst>
          </p:cNvPr>
          <p:cNvSpPr/>
          <p:nvPr/>
        </p:nvSpPr>
        <p:spPr>
          <a:xfrm>
            <a:off x="6489477" y="3852426"/>
            <a:ext cx="3449388" cy="2495250"/>
          </a:xfrm>
          <a:prstGeom prst="rect">
            <a:avLst/>
          </a:prstGeom>
          <a:solidFill>
            <a:srgbClr val="F08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C5FEE5"/>
              </a:clrFrom>
              <a:clrTo>
                <a:srgbClr val="C5FE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7042" y="-23623"/>
            <a:ext cx="1863282" cy="130548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14928" y="3566220"/>
            <a:ext cx="1987611" cy="3291780"/>
            <a:chOff x="4906758" y="3308228"/>
            <a:chExt cx="1590675" cy="28267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4192" r="96407">
                          <a14:foregroundMark x1="50898" y1="29720" x2="61078" y2="47902"/>
                          <a14:foregroundMark x1="70060" y1="24126" x2="90419" y2="39860"/>
                          <a14:backgroundMark x1="40719" y1="20629" x2="94611" y2="12937"/>
                          <a14:backgroundMark x1="10778" y1="95455" x2="40120" y2="97552"/>
                          <a14:backgroundMark x1="85629" y1="81119" x2="90419" y2="99650"/>
                          <a14:backgroundMark x1="73653" y1="89510" x2="82036" y2="98601"/>
                          <a14:backgroundMark x1="49102" y1="23077" x2="85030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6758" y="3410873"/>
              <a:ext cx="1590675" cy="27241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524" b="96429" l="8511" r="100000">
                          <a14:foregroundMark x1="84043" y1="61905" x2="84043" y2="3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491114" y="3308228"/>
              <a:ext cx="934878" cy="8001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65540" y="4019995"/>
            <a:ext cx="3144636" cy="2160111"/>
            <a:chOff x="2309131" y="1281861"/>
            <a:chExt cx="3144636" cy="21601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9131" y="1281861"/>
              <a:ext cx="3144636" cy="2160111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4905829" y="1296375"/>
              <a:ext cx="408695" cy="3463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65540" y="834221"/>
            <a:ext cx="3139743" cy="2192407"/>
            <a:chOff x="6637448" y="1112363"/>
            <a:chExt cx="3139743" cy="21924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37448" y="1112363"/>
              <a:ext cx="3139743" cy="21924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9248964" y="1123197"/>
              <a:ext cx="408695" cy="3463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6165" y="848734"/>
            <a:ext cx="3102428" cy="2194507"/>
            <a:chOff x="2348892" y="3887886"/>
            <a:chExt cx="3102428" cy="2194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48892" y="3887886"/>
              <a:ext cx="3102428" cy="2194507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4928008" y="3887886"/>
              <a:ext cx="408695" cy="3463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1527" y="3991134"/>
            <a:ext cx="3144637" cy="2194508"/>
            <a:chOff x="6673497" y="3887885"/>
            <a:chExt cx="3144637" cy="21945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73497" y="3906957"/>
              <a:ext cx="3144637" cy="2175436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9260079" y="3887885"/>
              <a:ext cx="408695" cy="3463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图片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869" y="88178"/>
            <a:ext cx="1272671" cy="1156052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29617" y="5738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2" grpId="0" animBg="1"/>
      <p:bldP spid="23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8144316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8144316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8144316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8144316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354</Words>
  <Application>Microsoft Office PowerPoint</Application>
  <PresentationFormat>Widescreen</PresentationFormat>
  <Paragraphs>75</Paragraphs>
  <Slides>19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汉仪夏日体W</vt:lpstr>
      <vt:lpstr>等线</vt:lpstr>
      <vt:lpstr>浪漫雅圆</vt:lpstr>
      <vt:lpstr>Arial</vt:lpstr>
      <vt:lpstr>HP001</vt:lpstr>
      <vt:lpstr>Times New Roman</vt:lpstr>
      <vt:lpstr>Aachen</vt:lpstr>
      <vt:lpstr>微软雅黑</vt:lpstr>
      <vt:lpstr>HP001 4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ACER</cp:lastModifiedBy>
  <cp:revision>91</cp:revision>
  <dcterms:created xsi:type="dcterms:W3CDTF">2017-06-27T04:14:25Z</dcterms:created>
  <dcterms:modified xsi:type="dcterms:W3CDTF">2021-10-02T15:43:27Z</dcterms:modified>
</cp:coreProperties>
</file>