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6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50" r:id="rId1"/>
  </p:sldMasterIdLst>
  <p:notesMasterIdLst>
    <p:notesMasterId r:id="rId30"/>
  </p:notesMasterIdLst>
  <p:sldIdLst>
    <p:sldId id="310" r:id="rId2"/>
    <p:sldId id="311" r:id="rId3"/>
    <p:sldId id="260" r:id="rId4"/>
    <p:sldId id="306" r:id="rId5"/>
    <p:sldId id="307" r:id="rId6"/>
    <p:sldId id="261" r:id="rId7"/>
    <p:sldId id="294" r:id="rId8"/>
    <p:sldId id="279" r:id="rId9"/>
    <p:sldId id="287" r:id="rId10"/>
    <p:sldId id="289" r:id="rId11"/>
    <p:sldId id="288" r:id="rId12"/>
    <p:sldId id="309" r:id="rId13"/>
    <p:sldId id="292" r:id="rId14"/>
    <p:sldId id="284" r:id="rId15"/>
    <p:sldId id="295" r:id="rId16"/>
    <p:sldId id="265" r:id="rId17"/>
    <p:sldId id="291" r:id="rId18"/>
    <p:sldId id="297" r:id="rId19"/>
    <p:sldId id="281" r:id="rId20"/>
    <p:sldId id="305" r:id="rId21"/>
    <p:sldId id="301" r:id="rId22"/>
    <p:sldId id="302" r:id="rId23"/>
    <p:sldId id="299" r:id="rId24"/>
    <p:sldId id="300" r:id="rId25"/>
    <p:sldId id="303" r:id="rId26"/>
    <p:sldId id="304" r:id="rId27"/>
    <p:sldId id="308" r:id="rId28"/>
    <p:sldId id="285" r:id="rId29"/>
  </p:sldIdLst>
  <p:sldSz cx="12192000" cy="6858000"/>
  <p:notesSz cx="6858000" cy="9144000"/>
  <p:custDataLst>
    <p:tags r:id="rId31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F296"/>
    <a:srgbClr val="FFFF99"/>
    <a:srgbClr val="F1F395"/>
    <a:srgbClr val="F4F294"/>
    <a:srgbClr val="FFFFFF"/>
    <a:srgbClr val="81C233"/>
    <a:srgbClr val="F26B43"/>
    <a:srgbClr val="FF94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294" autoAdjust="0"/>
    <p:restoredTop sz="94660"/>
  </p:normalViewPr>
  <p:slideViewPr>
    <p:cSldViewPr snapToGrid="0">
      <p:cViewPr varScale="1">
        <p:scale>
          <a:sx n="68" d="100"/>
          <a:sy n="68" d="100"/>
        </p:scale>
        <p:origin x="60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13BBE5-0BEA-4494-9BEF-C8C2F48C9E2D}" type="datetimeFigureOut">
              <a:rPr lang="zh-CN" altLang="en-US" smtClean="0"/>
              <a:t>2023/9/20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CB8912-F0BA-4AD8-8415-DA1F26BCB09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3252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7635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91168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36824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56325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65540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01410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99878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51546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21278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88647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3493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56574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91547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图片 56">
            <a:extLst>
              <a:ext uri="{FF2B5EF4-FFF2-40B4-BE49-F238E27FC236}">
                <a16:creationId xmlns:a16="http://schemas.microsoft.com/office/drawing/2014/main" id="{7343F8A5-C415-40A3-B1B5-4A16C085AB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4398" t="34293" r="24399" b="3429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8" name="矩形 57">
            <a:extLst>
              <a:ext uri="{FF2B5EF4-FFF2-40B4-BE49-F238E27FC236}">
                <a16:creationId xmlns:a16="http://schemas.microsoft.com/office/drawing/2014/main" id="{1299D2AA-F554-4986-A488-32A0B49CEB2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9559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9604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77860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2023/9/20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4396319"/>
      </p:ext>
    </p:extLst>
  </p:cSld>
  <p:clrMapOvr>
    <a:masterClrMapping/>
  </p:clrMapOvr>
  <p:transition spd="slow" advTm="2000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5534F-CFF5-4D3A-929B-68280BDF8891}" type="datetimeFigureOut">
              <a:rPr lang="en-US" smtClean="0"/>
              <a:t>20/9/2023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3EB06-1F12-443B-A457-220572B00E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9173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and Content"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7234" y="219519"/>
            <a:ext cx="12164765" cy="6418963"/>
            <a:chOff x="125465" y="219519"/>
            <a:chExt cx="8923440" cy="4925505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125465" y="219519"/>
              <a:ext cx="8923440" cy="4925505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31359846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12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8.png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Relationship Id="rId14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48C3D58-D6AC-4AEE-87B3-C3749A634C2C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7A2949BC-1927-4A0B-A47A-5AB7F74D9DE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D66F8FA-0964-4AE6-ADC4-2C8277C1247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9" y="5342770"/>
            <a:ext cx="2825592" cy="131309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F239902-2AD1-4835-8CF5-AE7C21EB4D38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57075" y="5967961"/>
            <a:ext cx="1001486" cy="85077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61D00AD-C64D-49AD-B568-6D19669FEC1B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58742" y="6206011"/>
            <a:ext cx="681895" cy="57927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4502ED9-9B95-443B-A68B-B021B8F19EB6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8668" y="5059142"/>
            <a:ext cx="1883332" cy="180144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418168A-5580-4B66-8C5C-A31BDFE43BC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6952" y="368670"/>
            <a:ext cx="1056585" cy="105373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377B7F8-17F2-4C58-B9BD-1815CFA32A5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625600" cy="163317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E2A08CA-3A5C-43E7-92D2-4855E5D094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569" b="8666"/>
          <a:stretch/>
        </p:blipFill>
        <p:spPr>
          <a:xfrm>
            <a:off x="0" y="6628130"/>
            <a:ext cx="12192000" cy="229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063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4" r:id="rId3"/>
    <p:sldLayoutId id="2147483655" r:id="rId4"/>
    <p:sldLayoutId id="2147483657" r:id="rId5"/>
    <p:sldLayoutId id="2147483658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5.jpe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png"/><Relationship Id="rId5" Type="http://schemas.openxmlformats.org/officeDocument/2006/relationships/image" Target="../media/image38.png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8.wdp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Relationship Id="rId5" Type="http://schemas.microsoft.com/office/2007/relationships/hdphoto" Target="../media/hdphoto9.wdp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7.png"/><Relationship Id="rId7" Type="http://schemas.openxmlformats.org/officeDocument/2006/relationships/image" Target="../media/image4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48.jpeg"/><Relationship Id="rId5" Type="http://schemas.openxmlformats.org/officeDocument/2006/relationships/image" Target="../media/image32.jpeg"/><Relationship Id="rId4" Type="http://schemas.microsoft.com/office/2007/relationships/hdphoto" Target="../media/hdphoto9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0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29.png"/><Relationship Id="rId10" Type="http://schemas.openxmlformats.org/officeDocument/2006/relationships/image" Target="../media/image8.png"/><Relationship Id="rId4" Type="http://schemas.openxmlformats.org/officeDocument/2006/relationships/image" Target="../media/image12.png"/><Relationship Id="rId9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8.wdp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0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29.png"/><Relationship Id="rId10" Type="http://schemas.openxmlformats.org/officeDocument/2006/relationships/image" Target="../media/image8.png"/><Relationship Id="rId4" Type="http://schemas.openxmlformats.org/officeDocument/2006/relationships/image" Target="../media/image12.png"/><Relationship Id="rId9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6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0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29.png"/><Relationship Id="rId10" Type="http://schemas.openxmlformats.org/officeDocument/2006/relationships/image" Target="../media/image8.png"/><Relationship Id="rId4" Type="http://schemas.openxmlformats.org/officeDocument/2006/relationships/image" Target="../media/image12.png"/><Relationship Id="rId9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microsoft.com/office/2007/relationships/hdphoto" Target="../media/hdphoto16.wdp"/><Relationship Id="rId3" Type="http://schemas.openxmlformats.org/officeDocument/2006/relationships/image" Target="../media/image57.png"/><Relationship Id="rId7" Type="http://schemas.microsoft.com/office/2007/relationships/hdphoto" Target="../media/hdphoto13.wdp"/><Relationship Id="rId12" Type="http://schemas.openxmlformats.org/officeDocument/2006/relationships/image" Target="../media/image62.png"/><Relationship Id="rId17" Type="http://schemas.openxmlformats.org/officeDocument/2006/relationships/image" Target="../media/image64.png"/><Relationship Id="rId2" Type="http://schemas.openxmlformats.org/officeDocument/2006/relationships/image" Target="../media/image56.png"/><Relationship Id="rId16" Type="http://schemas.microsoft.com/office/2007/relationships/hdphoto" Target="../media/hdphoto17.wdp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9.png"/><Relationship Id="rId11" Type="http://schemas.microsoft.com/office/2007/relationships/hdphoto" Target="../media/hdphoto15.wdp"/><Relationship Id="rId5" Type="http://schemas.microsoft.com/office/2007/relationships/hdphoto" Target="../media/hdphoto12.wdp"/><Relationship Id="rId15" Type="http://schemas.openxmlformats.org/officeDocument/2006/relationships/image" Target="../media/image63.png"/><Relationship Id="rId10" Type="http://schemas.openxmlformats.org/officeDocument/2006/relationships/image" Target="../media/image61.png"/><Relationship Id="rId4" Type="http://schemas.openxmlformats.org/officeDocument/2006/relationships/image" Target="../media/image58.png"/><Relationship Id="rId9" Type="http://schemas.microsoft.com/office/2007/relationships/hdphoto" Target="../media/hdphoto14.wdp"/><Relationship Id="rId14" Type="http://schemas.openxmlformats.org/officeDocument/2006/relationships/slide" Target="slide3.xml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13" Type="http://schemas.openxmlformats.org/officeDocument/2006/relationships/image" Target="../media/image65.png"/><Relationship Id="rId18" Type="http://schemas.microsoft.com/office/2007/relationships/hdphoto" Target="../media/hdphoto19.wdp"/><Relationship Id="rId3" Type="http://schemas.openxmlformats.org/officeDocument/2006/relationships/image" Target="../media/image58.png"/><Relationship Id="rId7" Type="http://schemas.openxmlformats.org/officeDocument/2006/relationships/image" Target="../media/image60.png"/><Relationship Id="rId12" Type="http://schemas.microsoft.com/office/2007/relationships/hdphoto" Target="../media/hdphoto16.wdp"/><Relationship Id="rId17" Type="http://schemas.openxmlformats.org/officeDocument/2006/relationships/image" Target="../media/image67.png"/><Relationship Id="rId2" Type="http://schemas.openxmlformats.org/officeDocument/2006/relationships/image" Target="../media/image56.png"/><Relationship Id="rId16" Type="http://schemas.microsoft.com/office/2007/relationships/hdphoto" Target="../media/hdphoto18.wdp"/><Relationship Id="rId1" Type="http://schemas.openxmlformats.org/officeDocument/2006/relationships/slideLayout" Target="../slideLayouts/slideLayout4.xml"/><Relationship Id="rId6" Type="http://schemas.microsoft.com/office/2007/relationships/hdphoto" Target="../media/hdphoto13.wdp"/><Relationship Id="rId11" Type="http://schemas.openxmlformats.org/officeDocument/2006/relationships/image" Target="../media/image62.png"/><Relationship Id="rId5" Type="http://schemas.openxmlformats.org/officeDocument/2006/relationships/image" Target="../media/image59.png"/><Relationship Id="rId15" Type="http://schemas.openxmlformats.org/officeDocument/2006/relationships/image" Target="../media/image66.png"/><Relationship Id="rId10" Type="http://schemas.microsoft.com/office/2007/relationships/hdphoto" Target="../media/hdphoto15.wdp"/><Relationship Id="rId4" Type="http://schemas.microsoft.com/office/2007/relationships/hdphoto" Target="../media/hdphoto12.wdp"/><Relationship Id="rId9" Type="http://schemas.openxmlformats.org/officeDocument/2006/relationships/image" Target="../media/image61.png"/><Relationship Id="rId14" Type="http://schemas.openxmlformats.org/officeDocument/2006/relationships/slide" Target="slide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microsoft.com/office/2007/relationships/hdphoto" Target="../media/hdphoto15.wdp"/><Relationship Id="rId3" Type="http://schemas.openxmlformats.org/officeDocument/2006/relationships/image" Target="../media/image57.png"/><Relationship Id="rId7" Type="http://schemas.microsoft.com/office/2007/relationships/hdphoto" Target="../media/hdphoto12.wdp"/><Relationship Id="rId12" Type="http://schemas.openxmlformats.org/officeDocument/2006/relationships/image" Target="../media/image61.png"/><Relationship Id="rId17" Type="http://schemas.openxmlformats.org/officeDocument/2006/relationships/slide" Target="slide18.xml"/><Relationship Id="rId2" Type="http://schemas.openxmlformats.org/officeDocument/2006/relationships/image" Target="../media/image56.png"/><Relationship Id="rId16" Type="http://schemas.openxmlformats.org/officeDocument/2006/relationships/image" Target="../media/image6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8.png"/><Relationship Id="rId11" Type="http://schemas.microsoft.com/office/2007/relationships/hdphoto" Target="../media/hdphoto14.wdp"/><Relationship Id="rId5" Type="http://schemas.microsoft.com/office/2007/relationships/hdphoto" Target="../media/hdphoto20.wdp"/><Relationship Id="rId15" Type="http://schemas.microsoft.com/office/2007/relationships/hdphoto" Target="../media/hdphoto16.wdp"/><Relationship Id="rId10" Type="http://schemas.openxmlformats.org/officeDocument/2006/relationships/image" Target="../media/image60.png"/><Relationship Id="rId4" Type="http://schemas.openxmlformats.org/officeDocument/2006/relationships/image" Target="../media/image68.png"/><Relationship Id="rId9" Type="http://schemas.microsoft.com/office/2007/relationships/hdphoto" Target="../media/hdphoto13.wdp"/><Relationship Id="rId14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microsoft.com/office/2007/relationships/hdphoto" Target="../media/hdphoto15.wdp"/><Relationship Id="rId3" Type="http://schemas.openxmlformats.org/officeDocument/2006/relationships/image" Target="../media/image57.png"/><Relationship Id="rId7" Type="http://schemas.microsoft.com/office/2007/relationships/hdphoto" Target="../media/hdphoto12.wdp"/><Relationship Id="rId12" Type="http://schemas.openxmlformats.org/officeDocument/2006/relationships/image" Target="../media/image61.png"/><Relationship Id="rId2" Type="http://schemas.openxmlformats.org/officeDocument/2006/relationships/image" Target="../media/image56.png"/><Relationship Id="rId16" Type="http://schemas.openxmlformats.org/officeDocument/2006/relationships/slide" Target="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8.png"/><Relationship Id="rId11" Type="http://schemas.microsoft.com/office/2007/relationships/hdphoto" Target="../media/hdphoto14.wdp"/><Relationship Id="rId5" Type="http://schemas.microsoft.com/office/2007/relationships/hdphoto" Target="../media/hdphoto20.wdp"/><Relationship Id="rId15" Type="http://schemas.openxmlformats.org/officeDocument/2006/relationships/image" Target="../media/image69.png"/><Relationship Id="rId10" Type="http://schemas.openxmlformats.org/officeDocument/2006/relationships/image" Target="../media/image60.png"/><Relationship Id="rId4" Type="http://schemas.openxmlformats.org/officeDocument/2006/relationships/image" Target="../media/image68.png"/><Relationship Id="rId9" Type="http://schemas.microsoft.com/office/2007/relationships/hdphoto" Target="../media/hdphoto13.wdp"/><Relationship Id="rId14" Type="http://schemas.openxmlformats.org/officeDocument/2006/relationships/image" Target="../media/image6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microsoft.com/office/2007/relationships/hdphoto" Target="../media/hdphoto15.wdp"/><Relationship Id="rId3" Type="http://schemas.openxmlformats.org/officeDocument/2006/relationships/image" Target="../media/image57.png"/><Relationship Id="rId7" Type="http://schemas.microsoft.com/office/2007/relationships/hdphoto" Target="../media/hdphoto12.wdp"/><Relationship Id="rId12" Type="http://schemas.openxmlformats.org/officeDocument/2006/relationships/image" Target="../media/image61.png"/><Relationship Id="rId17" Type="http://schemas.openxmlformats.org/officeDocument/2006/relationships/slide" Target="slide7.xml"/><Relationship Id="rId2" Type="http://schemas.openxmlformats.org/officeDocument/2006/relationships/image" Target="../media/image56.png"/><Relationship Id="rId16" Type="http://schemas.openxmlformats.org/officeDocument/2006/relationships/image" Target="../media/image6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8.png"/><Relationship Id="rId11" Type="http://schemas.microsoft.com/office/2007/relationships/hdphoto" Target="../media/hdphoto14.wdp"/><Relationship Id="rId5" Type="http://schemas.microsoft.com/office/2007/relationships/hdphoto" Target="../media/hdphoto20.wdp"/><Relationship Id="rId15" Type="http://schemas.microsoft.com/office/2007/relationships/hdphoto" Target="../media/hdphoto16.wdp"/><Relationship Id="rId10" Type="http://schemas.openxmlformats.org/officeDocument/2006/relationships/image" Target="../media/image60.png"/><Relationship Id="rId4" Type="http://schemas.openxmlformats.org/officeDocument/2006/relationships/image" Target="../media/image68.png"/><Relationship Id="rId9" Type="http://schemas.microsoft.com/office/2007/relationships/hdphoto" Target="../media/hdphoto13.wdp"/><Relationship Id="rId14" Type="http://schemas.openxmlformats.org/officeDocument/2006/relationships/image" Target="../media/image6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3.png"/><Relationship Id="rId3" Type="http://schemas.openxmlformats.org/officeDocument/2006/relationships/image" Target="../media/image57.png"/><Relationship Id="rId7" Type="http://schemas.microsoft.com/office/2007/relationships/hdphoto" Target="../media/hdphoto13.wdp"/><Relationship Id="rId12" Type="http://schemas.openxmlformats.org/officeDocument/2006/relationships/image" Target="../media/image65.png"/><Relationship Id="rId17" Type="http://schemas.openxmlformats.org/officeDocument/2006/relationships/slide" Target="slide8.xml"/><Relationship Id="rId2" Type="http://schemas.openxmlformats.org/officeDocument/2006/relationships/image" Target="../media/image56.png"/><Relationship Id="rId16" Type="http://schemas.microsoft.com/office/2007/relationships/hdphoto" Target="../media/hdphoto21.wdp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9.png"/><Relationship Id="rId11" Type="http://schemas.microsoft.com/office/2007/relationships/hdphoto" Target="../media/hdphoto15.wdp"/><Relationship Id="rId5" Type="http://schemas.microsoft.com/office/2007/relationships/hdphoto" Target="../media/hdphoto12.wdp"/><Relationship Id="rId15" Type="http://schemas.openxmlformats.org/officeDocument/2006/relationships/image" Target="../media/image70.png"/><Relationship Id="rId10" Type="http://schemas.openxmlformats.org/officeDocument/2006/relationships/image" Target="../media/image61.png"/><Relationship Id="rId4" Type="http://schemas.openxmlformats.org/officeDocument/2006/relationships/image" Target="../media/image58.png"/><Relationship Id="rId9" Type="http://schemas.microsoft.com/office/2007/relationships/hdphoto" Target="../media/hdphoto14.wdp"/><Relationship Id="rId14" Type="http://schemas.microsoft.com/office/2007/relationships/hdphoto" Target="../media/hdphoto17.wdp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2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29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0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1.png"/><Relationship Id="rId10" Type="http://schemas.openxmlformats.org/officeDocument/2006/relationships/image" Target="../media/image8.png"/><Relationship Id="rId4" Type="http://schemas.openxmlformats.org/officeDocument/2006/relationships/image" Target="../media/image12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image" Target="../media/image23.png"/><Relationship Id="rId18" Type="http://schemas.openxmlformats.org/officeDocument/2006/relationships/image" Target="../media/image26.png"/><Relationship Id="rId3" Type="http://schemas.openxmlformats.org/officeDocument/2006/relationships/tags" Target="../tags/tag2.xml"/><Relationship Id="rId7" Type="http://schemas.openxmlformats.org/officeDocument/2006/relationships/slideLayout" Target="../slideLayouts/slideLayout1.xml"/><Relationship Id="rId12" Type="http://schemas.microsoft.com/office/2007/relationships/hdphoto" Target="../media/hdphoto5.wdp"/><Relationship Id="rId17" Type="http://schemas.microsoft.com/office/2007/relationships/hdphoto" Target="../media/hdphoto7.wdp"/><Relationship Id="rId2" Type="http://schemas.openxmlformats.org/officeDocument/2006/relationships/audio" Target="../media/media1.m4a"/><Relationship Id="rId16" Type="http://schemas.openxmlformats.org/officeDocument/2006/relationships/image" Target="../media/image25.png"/><Relationship Id="rId1" Type="http://schemas.microsoft.com/office/2007/relationships/media" Target="../media/media1.m4a"/><Relationship Id="rId6" Type="http://schemas.openxmlformats.org/officeDocument/2006/relationships/tags" Target="../tags/tag5.xml"/><Relationship Id="rId11" Type="http://schemas.openxmlformats.org/officeDocument/2006/relationships/image" Target="../media/image22.png"/><Relationship Id="rId5" Type="http://schemas.openxmlformats.org/officeDocument/2006/relationships/tags" Target="../tags/tag4.xml"/><Relationship Id="rId15" Type="http://schemas.microsoft.com/office/2007/relationships/hdphoto" Target="../media/hdphoto6.wdp"/><Relationship Id="rId10" Type="http://schemas.microsoft.com/office/2007/relationships/hdphoto" Target="../media/hdphoto4.wdp"/><Relationship Id="rId19" Type="http://schemas.openxmlformats.org/officeDocument/2006/relationships/image" Target="../media/image27.png"/><Relationship Id="rId4" Type="http://schemas.openxmlformats.org/officeDocument/2006/relationships/tags" Target="../tags/tag3.xml"/><Relationship Id="rId9" Type="http://schemas.openxmlformats.org/officeDocument/2006/relationships/image" Target="../media/image21.png"/><Relationship Id="rId1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0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1.png"/><Relationship Id="rId10" Type="http://schemas.openxmlformats.org/officeDocument/2006/relationships/image" Target="../media/image8.png"/><Relationship Id="rId4" Type="http://schemas.openxmlformats.org/officeDocument/2006/relationships/image" Target="../media/image12.pn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0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29.png"/><Relationship Id="rId10" Type="http://schemas.openxmlformats.org/officeDocument/2006/relationships/image" Target="../media/image8.png"/><Relationship Id="rId4" Type="http://schemas.openxmlformats.org/officeDocument/2006/relationships/image" Target="../media/image12.png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1.jpeg"/><Relationship Id="rId12" Type="http://schemas.openxmlformats.org/officeDocument/2006/relationships/image" Target="../media/image34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microsoft.com/office/2007/relationships/hdphoto" Target="../media/hdphoto5.wdp"/><Relationship Id="rId11" Type="http://schemas.microsoft.com/office/2007/relationships/hdphoto" Target="../media/hdphoto8.wdp"/><Relationship Id="rId5" Type="http://schemas.openxmlformats.org/officeDocument/2006/relationships/image" Target="../media/image30.png"/><Relationship Id="rId10" Type="http://schemas.openxmlformats.org/officeDocument/2006/relationships/image" Target="../media/image33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jpe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B02D6C8A-192B-428B-A6A0-775ABC4C02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065" y="387962"/>
            <a:ext cx="10060452" cy="5499619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35B0D7F8-5CD7-4846-9D91-D79E9F7BF0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2" y="4600135"/>
            <a:ext cx="2247396" cy="2257865"/>
          </a:xfrm>
          <a:prstGeom prst="rect">
            <a:avLst/>
          </a:prstGeom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id="{763CA97C-88A5-4FC3-ABC2-CB3398B817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6105">
            <a:off x="10794245" y="0"/>
            <a:ext cx="1397755" cy="1393977"/>
          </a:xfrm>
          <a:prstGeom prst="rect">
            <a:avLst/>
          </a:prstGeom>
        </p:spPr>
      </p:pic>
      <p:sp>
        <p:nvSpPr>
          <p:cNvPr id="5" name="矩形 27">
            <a:extLst>
              <a:ext uri="{FF2B5EF4-FFF2-40B4-BE49-F238E27FC236}">
                <a16:creationId xmlns:a16="http://schemas.microsoft.com/office/drawing/2014/main" id="{F4EA1D31-29AE-4C53-BAB3-6E3D932263BF}"/>
              </a:ext>
            </a:extLst>
          </p:cNvPr>
          <p:cNvSpPr/>
          <p:nvPr/>
        </p:nvSpPr>
        <p:spPr>
          <a:xfrm>
            <a:off x="4346437" y="2081863"/>
            <a:ext cx="394242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400" b="1" dirty="0">
                <a:ln w="0">
                  <a:solidFill>
                    <a:schemeClr val="bg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MÔN TOÁN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2" y="10950"/>
            <a:ext cx="1378433" cy="1378433"/>
          </a:xfrm>
          <a:prstGeom prst="rect">
            <a:avLst/>
          </a:prstGeom>
        </p:spPr>
      </p:pic>
      <p:pic>
        <p:nvPicPr>
          <p:cNvPr id="7" name="图片 13">
            <a:extLst>
              <a:ext uri="{FF2B5EF4-FFF2-40B4-BE49-F238E27FC236}">
                <a16:creationId xmlns:a16="http://schemas.microsoft.com/office/drawing/2014/main" id="{62817A13-F9A1-4FA4-A4A6-4C73C0E335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944" y="5452496"/>
            <a:ext cx="3227024" cy="1373158"/>
          </a:xfrm>
          <a:prstGeom prst="rect">
            <a:avLst/>
          </a:prstGeom>
        </p:spPr>
      </p:pic>
      <p:sp>
        <p:nvSpPr>
          <p:cNvPr id="8" name="矩形 16">
            <a:extLst>
              <a:ext uri="{FF2B5EF4-FFF2-40B4-BE49-F238E27FC236}">
                <a16:creationId xmlns:a16="http://schemas.microsoft.com/office/drawing/2014/main" id="{9E3B0238-7D59-4A27-9894-ABA8522DB72A}"/>
              </a:ext>
            </a:extLst>
          </p:cNvPr>
          <p:cNvSpPr/>
          <p:nvPr/>
        </p:nvSpPr>
        <p:spPr>
          <a:xfrm>
            <a:off x="1917308" y="948723"/>
            <a:ext cx="8800685" cy="923330"/>
          </a:xfrm>
          <a:prstGeom prst="rect">
            <a:avLst/>
          </a:prstGeom>
        </p:spPr>
        <p:txBody>
          <a:bodyPr wrap="none">
            <a:prstTxWarp prst="textDeflateBottom">
              <a:avLst>
                <a:gd name="adj" fmla="val 43034"/>
              </a:avLst>
            </a:prstTxWarp>
            <a:spAutoFit/>
          </a:bodyPr>
          <a:lstStyle/>
          <a:p>
            <a:pPr algn="ctr"/>
            <a:r>
              <a:rPr lang="en-US" altLang="zh-CN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Chào</a:t>
            </a:r>
            <a:r>
              <a:rPr lang="en-US" altLang="zh-CN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mừng</a:t>
            </a:r>
            <a:r>
              <a:rPr lang="en-US" altLang="zh-CN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các</a:t>
            </a:r>
            <a:r>
              <a:rPr lang="en-US" altLang="zh-CN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em</a:t>
            </a:r>
            <a:r>
              <a:rPr lang="en-US" altLang="zh-CN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đến</a:t>
            </a:r>
            <a:r>
              <a:rPr lang="en-US" altLang="zh-CN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với</a:t>
            </a:r>
            <a:endParaRPr lang="zh-CN" alt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9" name="组合 10">
            <a:extLst>
              <a:ext uri="{FF2B5EF4-FFF2-40B4-BE49-F238E27FC236}">
                <a16:creationId xmlns:a16="http://schemas.microsoft.com/office/drawing/2014/main" id="{23BCDA08-D252-46C1-AC9E-FFD6E8F5A494}"/>
              </a:ext>
            </a:extLst>
          </p:cNvPr>
          <p:cNvGrpSpPr/>
          <p:nvPr/>
        </p:nvGrpSpPr>
        <p:grpSpPr>
          <a:xfrm>
            <a:off x="5460729" y="3531570"/>
            <a:ext cx="1713842" cy="574863"/>
            <a:chOff x="4399090" y="4326432"/>
            <a:chExt cx="1468602" cy="409113"/>
          </a:xfrm>
        </p:grpSpPr>
        <p:sp>
          <p:nvSpPr>
            <p:cNvPr id="10" name="矩形: 圆角 1">
              <a:extLst>
                <a:ext uri="{FF2B5EF4-FFF2-40B4-BE49-F238E27FC236}">
                  <a16:creationId xmlns:a16="http://schemas.microsoft.com/office/drawing/2014/main" id="{F7901259-E7A3-4CBA-916E-ABBC9E751954}"/>
                </a:ext>
              </a:extLst>
            </p:cNvPr>
            <p:cNvSpPr/>
            <p:nvPr/>
          </p:nvSpPr>
          <p:spPr>
            <a:xfrm>
              <a:off x="4399090" y="4326432"/>
              <a:ext cx="1468602" cy="391063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矩形 25">
              <a:extLst>
                <a:ext uri="{FF2B5EF4-FFF2-40B4-BE49-F238E27FC236}">
                  <a16:creationId xmlns:a16="http://schemas.microsoft.com/office/drawing/2014/main" id="{46C60CF6-063A-40AB-9F79-3D4A457306BC}"/>
                </a:ext>
              </a:extLst>
            </p:cNvPr>
            <p:cNvSpPr/>
            <p:nvPr/>
          </p:nvSpPr>
          <p:spPr>
            <a:xfrm>
              <a:off x="4647505" y="4363185"/>
              <a:ext cx="960438" cy="372360"/>
            </a:xfrm>
            <a:prstGeom prst="rect">
              <a:avLst/>
            </a:prstGeom>
          </p:spPr>
          <p:txBody>
            <a:bodyPr wrap="non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2800" dirty="0" err="1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Lớp</a:t>
              </a:r>
              <a:r>
                <a:rPr lang="en-US" altLang="zh-CN" sz="2800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 2</a:t>
              </a:r>
              <a:endParaRPr lang="zh-CN" altLang="en-US" sz="28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8792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8"/>
            <a:ext cx="12192000" cy="685753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1492" y="0"/>
            <a:ext cx="11019559" cy="504254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434" y="4871826"/>
            <a:ext cx="10852366" cy="216503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591" y="5221493"/>
            <a:ext cx="2612367" cy="157206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625" y="386305"/>
            <a:ext cx="2325933" cy="2381079"/>
          </a:xfrm>
          <a:prstGeom prst="rect">
            <a:avLst/>
          </a:prstGeom>
        </p:spPr>
      </p:pic>
      <p:pic>
        <p:nvPicPr>
          <p:cNvPr id="9" name="图片 8" descr="图片包含 餐桌, 就坐&#10;&#10;已生成高可信度的说明">
            <a:extLst>
              <a:ext uri="{FF2B5EF4-FFF2-40B4-BE49-F238E27FC236}">
                <a16:creationId xmlns:a16="http://schemas.microsoft.com/office/drawing/2014/main" id="{9C8B84EB-A9B3-45A9-991E-B6221A816C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20900" y="2997147"/>
            <a:ext cx="6503986" cy="3570406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44F7C351-8070-40F3-A534-4BA185BF2041}"/>
              </a:ext>
            </a:extLst>
          </p:cNvPr>
          <p:cNvSpPr/>
          <p:nvPr/>
        </p:nvSpPr>
        <p:spPr>
          <a:xfrm>
            <a:off x="6288326" y="3979843"/>
            <a:ext cx="4810600" cy="21026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829544">
              <a:lnSpc>
                <a:spcPct val="150000"/>
              </a:lnSpc>
              <a:defRPr/>
            </a:pPr>
            <a:r>
              <a:rPr lang="en-US" sz="2903">
                <a:latin typeface="Arial" panose="020B0604020202020204" pitchFamily="34" charset="0"/>
                <a:cs typeface="Arial" panose="020B0604020202020204" pitchFamily="34" charset="0"/>
              </a:rPr>
              <a:t>Để biết được có tất cả bao nhiêu bông hoa ta làm phép tính gì?</a:t>
            </a:r>
            <a:endParaRPr lang="zh-CN" altLang="en-US" sz="3992" dirty="0">
              <a:solidFill>
                <a:srgbClr val="C000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 rot="21169839">
            <a:off x="1038943" y="2630329"/>
            <a:ext cx="607446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Một lọ hoa có 9 bông hoa đỏ và một lọ hoa có 5 bông hoa vàng. Hỏi cả hai lọ có tất cả bao nhiêu bông hoa?</a:t>
            </a:r>
          </a:p>
        </p:txBody>
      </p:sp>
    </p:spTree>
    <p:extLst>
      <p:ext uri="{BB962C8B-B14F-4D97-AF65-F5344CB8AC3E}">
        <p14:creationId xmlns:p14="http://schemas.microsoft.com/office/powerpoint/2010/main" val="30080424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1C253F9-2525-E94B-AF44-219B12158308}"/>
              </a:ext>
            </a:extLst>
          </p:cNvPr>
          <p:cNvGrpSpPr/>
          <p:nvPr/>
        </p:nvGrpSpPr>
        <p:grpSpPr>
          <a:xfrm flipH="1">
            <a:off x="1241090" y="2414463"/>
            <a:ext cx="633767" cy="614624"/>
            <a:chOff x="1180524" y="481715"/>
            <a:chExt cx="2317638" cy="2247631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906C2F62-80A6-6B48-AE6C-20F70BEAEA33}"/>
                </a:ext>
              </a:extLst>
            </p:cNvPr>
            <p:cNvSpPr/>
            <p:nvPr/>
          </p:nvSpPr>
          <p:spPr>
            <a:xfrm>
              <a:off x="1207470" y="481715"/>
              <a:ext cx="2261950" cy="2237156"/>
            </a:xfrm>
            <a:custGeom>
              <a:avLst/>
              <a:gdLst>
                <a:gd name="connsiteX0" fmla="*/ 129700 w 2262025"/>
                <a:gd name="connsiteY0" fmla="*/ 786368 h 2249618"/>
                <a:gd name="connsiteX1" fmla="*/ 86568 w 2262025"/>
                <a:gd name="connsiteY1" fmla="*/ 562082 h 2249618"/>
                <a:gd name="connsiteX2" fmla="*/ 276349 w 2262025"/>
                <a:gd name="connsiteY2" fmla="*/ 424059 h 2249618"/>
                <a:gd name="connsiteX3" fmla="*/ 690417 w 2262025"/>
                <a:gd name="connsiteY3" fmla="*/ 424059 h 2249618"/>
                <a:gd name="connsiteX4" fmla="*/ 724923 w 2262025"/>
                <a:gd name="connsiteY4" fmla="*/ 320542 h 2249618"/>
                <a:gd name="connsiteX5" fmla="*/ 768055 w 2262025"/>
                <a:gd name="connsiteY5" fmla="*/ 165267 h 2249618"/>
                <a:gd name="connsiteX6" fmla="*/ 1026848 w 2262025"/>
                <a:gd name="connsiteY6" fmla="*/ 35870 h 2249618"/>
                <a:gd name="connsiteX7" fmla="*/ 1199376 w 2262025"/>
                <a:gd name="connsiteY7" fmla="*/ 35870 h 2249618"/>
                <a:gd name="connsiteX8" fmla="*/ 1406410 w 2262025"/>
                <a:gd name="connsiteY8" fmla="*/ 9991 h 2249618"/>
                <a:gd name="connsiteX9" fmla="*/ 1673829 w 2262025"/>
                <a:gd name="connsiteY9" fmla="*/ 225651 h 2249618"/>
                <a:gd name="connsiteX10" fmla="*/ 1699708 w 2262025"/>
                <a:gd name="connsiteY10" fmla="*/ 458565 h 2249618"/>
                <a:gd name="connsiteX11" fmla="*/ 1880863 w 2262025"/>
                <a:gd name="connsiteY11" fmla="*/ 424059 h 2249618"/>
                <a:gd name="connsiteX12" fmla="*/ 2156908 w 2262025"/>
                <a:gd name="connsiteY12" fmla="*/ 639719 h 2249618"/>
                <a:gd name="connsiteX13" fmla="*/ 2113776 w 2262025"/>
                <a:gd name="connsiteY13" fmla="*/ 786368 h 2249618"/>
                <a:gd name="connsiteX14" fmla="*/ 2225919 w 2262025"/>
                <a:gd name="connsiteY14" fmla="*/ 846753 h 2249618"/>
                <a:gd name="connsiteX15" fmla="*/ 2243172 w 2262025"/>
                <a:gd name="connsiteY15" fmla="*/ 1200436 h 2249618"/>
                <a:gd name="connsiteX16" fmla="*/ 1975753 w 2262025"/>
                <a:gd name="connsiteY16" fmla="*/ 1390217 h 2249618"/>
                <a:gd name="connsiteX17" fmla="*/ 2087897 w 2262025"/>
                <a:gd name="connsiteY17" fmla="*/ 1536867 h 2249618"/>
                <a:gd name="connsiteX18" fmla="*/ 2096523 w 2262025"/>
                <a:gd name="connsiteY18" fmla="*/ 1812912 h 2249618"/>
                <a:gd name="connsiteX19" fmla="*/ 1906742 w 2262025"/>
                <a:gd name="connsiteY19" fmla="*/ 1942308 h 2249618"/>
                <a:gd name="connsiteX20" fmla="*/ 1777346 w 2262025"/>
                <a:gd name="connsiteY20" fmla="*/ 2209727 h 2249618"/>
                <a:gd name="connsiteX21" fmla="*/ 1501300 w 2262025"/>
                <a:gd name="connsiteY21" fmla="*/ 2226980 h 2249618"/>
                <a:gd name="connsiteX22" fmla="*/ 1208002 w 2262025"/>
                <a:gd name="connsiteY22" fmla="*/ 2002693 h 2249618"/>
                <a:gd name="connsiteX23" fmla="*/ 1113112 w 2262025"/>
                <a:gd name="connsiteY23" fmla="*/ 1709395 h 2249618"/>
                <a:gd name="connsiteX24" fmla="*/ 1000968 w 2262025"/>
                <a:gd name="connsiteY24" fmla="*/ 2140716 h 2249618"/>
                <a:gd name="connsiteX25" fmla="*/ 526515 w 2262025"/>
                <a:gd name="connsiteY25" fmla="*/ 2132089 h 2249618"/>
                <a:gd name="connsiteX26" fmla="*/ 466131 w 2262025"/>
                <a:gd name="connsiteY26" fmla="*/ 1959561 h 2249618"/>
                <a:gd name="connsiteX27" fmla="*/ 138327 w 2262025"/>
                <a:gd name="connsiteY27" fmla="*/ 1812912 h 2249618"/>
                <a:gd name="connsiteX28" fmla="*/ 302229 w 2262025"/>
                <a:gd name="connsiteY28" fmla="*/ 1355712 h 2249618"/>
                <a:gd name="connsiteX29" fmla="*/ 155580 w 2262025"/>
                <a:gd name="connsiteY29" fmla="*/ 1321206 h 2249618"/>
                <a:gd name="connsiteX30" fmla="*/ 304 w 2262025"/>
                <a:gd name="connsiteY30" fmla="*/ 1019282 h 2249618"/>
                <a:gd name="connsiteX31" fmla="*/ 129700 w 2262025"/>
                <a:gd name="connsiteY31" fmla="*/ 786368 h 2249618"/>
                <a:gd name="connsiteX0" fmla="*/ 129700 w 2262025"/>
                <a:gd name="connsiteY0" fmla="*/ 786368 h 2242639"/>
                <a:gd name="connsiteX1" fmla="*/ 86568 w 2262025"/>
                <a:gd name="connsiteY1" fmla="*/ 562082 h 2242639"/>
                <a:gd name="connsiteX2" fmla="*/ 276349 w 2262025"/>
                <a:gd name="connsiteY2" fmla="*/ 424059 h 2242639"/>
                <a:gd name="connsiteX3" fmla="*/ 690417 w 2262025"/>
                <a:gd name="connsiteY3" fmla="*/ 424059 h 2242639"/>
                <a:gd name="connsiteX4" fmla="*/ 724923 w 2262025"/>
                <a:gd name="connsiteY4" fmla="*/ 320542 h 2242639"/>
                <a:gd name="connsiteX5" fmla="*/ 768055 w 2262025"/>
                <a:gd name="connsiteY5" fmla="*/ 165267 h 2242639"/>
                <a:gd name="connsiteX6" fmla="*/ 1026848 w 2262025"/>
                <a:gd name="connsiteY6" fmla="*/ 35870 h 2242639"/>
                <a:gd name="connsiteX7" fmla="*/ 1199376 w 2262025"/>
                <a:gd name="connsiteY7" fmla="*/ 35870 h 2242639"/>
                <a:gd name="connsiteX8" fmla="*/ 1406410 w 2262025"/>
                <a:gd name="connsiteY8" fmla="*/ 9991 h 2242639"/>
                <a:gd name="connsiteX9" fmla="*/ 1673829 w 2262025"/>
                <a:gd name="connsiteY9" fmla="*/ 225651 h 2242639"/>
                <a:gd name="connsiteX10" fmla="*/ 1699708 w 2262025"/>
                <a:gd name="connsiteY10" fmla="*/ 458565 h 2242639"/>
                <a:gd name="connsiteX11" fmla="*/ 1880863 w 2262025"/>
                <a:gd name="connsiteY11" fmla="*/ 424059 h 2242639"/>
                <a:gd name="connsiteX12" fmla="*/ 2156908 w 2262025"/>
                <a:gd name="connsiteY12" fmla="*/ 639719 h 2242639"/>
                <a:gd name="connsiteX13" fmla="*/ 2113776 w 2262025"/>
                <a:gd name="connsiteY13" fmla="*/ 786368 h 2242639"/>
                <a:gd name="connsiteX14" fmla="*/ 2225919 w 2262025"/>
                <a:gd name="connsiteY14" fmla="*/ 846753 h 2242639"/>
                <a:gd name="connsiteX15" fmla="*/ 2243172 w 2262025"/>
                <a:gd name="connsiteY15" fmla="*/ 1200436 h 2242639"/>
                <a:gd name="connsiteX16" fmla="*/ 1975753 w 2262025"/>
                <a:gd name="connsiteY16" fmla="*/ 1390217 h 2242639"/>
                <a:gd name="connsiteX17" fmla="*/ 2087897 w 2262025"/>
                <a:gd name="connsiteY17" fmla="*/ 1536867 h 2242639"/>
                <a:gd name="connsiteX18" fmla="*/ 2096523 w 2262025"/>
                <a:gd name="connsiteY18" fmla="*/ 1812912 h 2242639"/>
                <a:gd name="connsiteX19" fmla="*/ 1906742 w 2262025"/>
                <a:gd name="connsiteY19" fmla="*/ 1942308 h 2242639"/>
                <a:gd name="connsiteX20" fmla="*/ 1785972 w 2262025"/>
                <a:gd name="connsiteY20" fmla="*/ 2192474 h 2242639"/>
                <a:gd name="connsiteX21" fmla="*/ 1501300 w 2262025"/>
                <a:gd name="connsiteY21" fmla="*/ 2226980 h 2242639"/>
                <a:gd name="connsiteX22" fmla="*/ 1208002 w 2262025"/>
                <a:gd name="connsiteY22" fmla="*/ 2002693 h 2242639"/>
                <a:gd name="connsiteX23" fmla="*/ 1113112 w 2262025"/>
                <a:gd name="connsiteY23" fmla="*/ 1709395 h 2242639"/>
                <a:gd name="connsiteX24" fmla="*/ 1000968 w 2262025"/>
                <a:gd name="connsiteY24" fmla="*/ 2140716 h 2242639"/>
                <a:gd name="connsiteX25" fmla="*/ 526515 w 2262025"/>
                <a:gd name="connsiteY25" fmla="*/ 2132089 h 2242639"/>
                <a:gd name="connsiteX26" fmla="*/ 466131 w 2262025"/>
                <a:gd name="connsiteY26" fmla="*/ 1959561 h 2242639"/>
                <a:gd name="connsiteX27" fmla="*/ 138327 w 2262025"/>
                <a:gd name="connsiteY27" fmla="*/ 1812912 h 2242639"/>
                <a:gd name="connsiteX28" fmla="*/ 302229 w 2262025"/>
                <a:gd name="connsiteY28" fmla="*/ 1355712 h 2242639"/>
                <a:gd name="connsiteX29" fmla="*/ 155580 w 2262025"/>
                <a:gd name="connsiteY29" fmla="*/ 1321206 h 2242639"/>
                <a:gd name="connsiteX30" fmla="*/ 304 w 2262025"/>
                <a:gd name="connsiteY30" fmla="*/ 1019282 h 2242639"/>
                <a:gd name="connsiteX31" fmla="*/ 129700 w 2262025"/>
                <a:gd name="connsiteY31" fmla="*/ 786368 h 2242639"/>
                <a:gd name="connsiteX0" fmla="*/ 129700 w 2262025"/>
                <a:gd name="connsiteY0" fmla="*/ 786368 h 2236200"/>
                <a:gd name="connsiteX1" fmla="*/ 86568 w 2262025"/>
                <a:gd name="connsiteY1" fmla="*/ 562082 h 2236200"/>
                <a:gd name="connsiteX2" fmla="*/ 276349 w 2262025"/>
                <a:gd name="connsiteY2" fmla="*/ 424059 h 2236200"/>
                <a:gd name="connsiteX3" fmla="*/ 690417 w 2262025"/>
                <a:gd name="connsiteY3" fmla="*/ 424059 h 2236200"/>
                <a:gd name="connsiteX4" fmla="*/ 724923 w 2262025"/>
                <a:gd name="connsiteY4" fmla="*/ 320542 h 2236200"/>
                <a:gd name="connsiteX5" fmla="*/ 768055 w 2262025"/>
                <a:gd name="connsiteY5" fmla="*/ 165267 h 2236200"/>
                <a:gd name="connsiteX6" fmla="*/ 1026848 w 2262025"/>
                <a:gd name="connsiteY6" fmla="*/ 35870 h 2236200"/>
                <a:gd name="connsiteX7" fmla="*/ 1199376 w 2262025"/>
                <a:gd name="connsiteY7" fmla="*/ 35870 h 2236200"/>
                <a:gd name="connsiteX8" fmla="*/ 1406410 w 2262025"/>
                <a:gd name="connsiteY8" fmla="*/ 9991 h 2236200"/>
                <a:gd name="connsiteX9" fmla="*/ 1673829 w 2262025"/>
                <a:gd name="connsiteY9" fmla="*/ 225651 h 2236200"/>
                <a:gd name="connsiteX10" fmla="*/ 1699708 w 2262025"/>
                <a:gd name="connsiteY10" fmla="*/ 458565 h 2236200"/>
                <a:gd name="connsiteX11" fmla="*/ 1880863 w 2262025"/>
                <a:gd name="connsiteY11" fmla="*/ 424059 h 2236200"/>
                <a:gd name="connsiteX12" fmla="*/ 2156908 w 2262025"/>
                <a:gd name="connsiteY12" fmla="*/ 639719 h 2236200"/>
                <a:gd name="connsiteX13" fmla="*/ 2113776 w 2262025"/>
                <a:gd name="connsiteY13" fmla="*/ 786368 h 2236200"/>
                <a:gd name="connsiteX14" fmla="*/ 2225919 w 2262025"/>
                <a:gd name="connsiteY14" fmla="*/ 846753 h 2236200"/>
                <a:gd name="connsiteX15" fmla="*/ 2243172 w 2262025"/>
                <a:gd name="connsiteY15" fmla="*/ 1200436 h 2236200"/>
                <a:gd name="connsiteX16" fmla="*/ 1975753 w 2262025"/>
                <a:gd name="connsiteY16" fmla="*/ 1390217 h 2236200"/>
                <a:gd name="connsiteX17" fmla="*/ 2087897 w 2262025"/>
                <a:gd name="connsiteY17" fmla="*/ 1536867 h 2236200"/>
                <a:gd name="connsiteX18" fmla="*/ 2096523 w 2262025"/>
                <a:gd name="connsiteY18" fmla="*/ 1812912 h 2236200"/>
                <a:gd name="connsiteX19" fmla="*/ 1906742 w 2262025"/>
                <a:gd name="connsiteY19" fmla="*/ 1942308 h 2236200"/>
                <a:gd name="connsiteX20" fmla="*/ 1785972 w 2262025"/>
                <a:gd name="connsiteY20" fmla="*/ 2192474 h 2236200"/>
                <a:gd name="connsiteX21" fmla="*/ 1458168 w 2262025"/>
                <a:gd name="connsiteY21" fmla="*/ 2218354 h 2236200"/>
                <a:gd name="connsiteX22" fmla="*/ 1208002 w 2262025"/>
                <a:gd name="connsiteY22" fmla="*/ 2002693 h 2236200"/>
                <a:gd name="connsiteX23" fmla="*/ 1113112 w 2262025"/>
                <a:gd name="connsiteY23" fmla="*/ 1709395 h 2236200"/>
                <a:gd name="connsiteX24" fmla="*/ 1000968 w 2262025"/>
                <a:gd name="connsiteY24" fmla="*/ 2140716 h 2236200"/>
                <a:gd name="connsiteX25" fmla="*/ 526515 w 2262025"/>
                <a:gd name="connsiteY25" fmla="*/ 2132089 h 2236200"/>
                <a:gd name="connsiteX26" fmla="*/ 466131 w 2262025"/>
                <a:gd name="connsiteY26" fmla="*/ 1959561 h 2236200"/>
                <a:gd name="connsiteX27" fmla="*/ 138327 w 2262025"/>
                <a:gd name="connsiteY27" fmla="*/ 1812912 h 2236200"/>
                <a:gd name="connsiteX28" fmla="*/ 302229 w 2262025"/>
                <a:gd name="connsiteY28" fmla="*/ 1355712 h 2236200"/>
                <a:gd name="connsiteX29" fmla="*/ 155580 w 2262025"/>
                <a:gd name="connsiteY29" fmla="*/ 1321206 h 2236200"/>
                <a:gd name="connsiteX30" fmla="*/ 304 w 2262025"/>
                <a:gd name="connsiteY30" fmla="*/ 1019282 h 2236200"/>
                <a:gd name="connsiteX31" fmla="*/ 129700 w 2262025"/>
                <a:gd name="connsiteY31" fmla="*/ 786368 h 2236200"/>
                <a:gd name="connsiteX0" fmla="*/ 129700 w 2262025"/>
                <a:gd name="connsiteY0" fmla="*/ 786368 h 2233050"/>
                <a:gd name="connsiteX1" fmla="*/ 86568 w 2262025"/>
                <a:gd name="connsiteY1" fmla="*/ 562082 h 2233050"/>
                <a:gd name="connsiteX2" fmla="*/ 276349 w 2262025"/>
                <a:gd name="connsiteY2" fmla="*/ 424059 h 2233050"/>
                <a:gd name="connsiteX3" fmla="*/ 690417 w 2262025"/>
                <a:gd name="connsiteY3" fmla="*/ 424059 h 2233050"/>
                <a:gd name="connsiteX4" fmla="*/ 724923 w 2262025"/>
                <a:gd name="connsiteY4" fmla="*/ 320542 h 2233050"/>
                <a:gd name="connsiteX5" fmla="*/ 768055 w 2262025"/>
                <a:gd name="connsiteY5" fmla="*/ 165267 h 2233050"/>
                <a:gd name="connsiteX6" fmla="*/ 1026848 w 2262025"/>
                <a:gd name="connsiteY6" fmla="*/ 35870 h 2233050"/>
                <a:gd name="connsiteX7" fmla="*/ 1199376 w 2262025"/>
                <a:gd name="connsiteY7" fmla="*/ 35870 h 2233050"/>
                <a:gd name="connsiteX8" fmla="*/ 1406410 w 2262025"/>
                <a:gd name="connsiteY8" fmla="*/ 9991 h 2233050"/>
                <a:gd name="connsiteX9" fmla="*/ 1673829 w 2262025"/>
                <a:gd name="connsiteY9" fmla="*/ 225651 h 2233050"/>
                <a:gd name="connsiteX10" fmla="*/ 1699708 w 2262025"/>
                <a:gd name="connsiteY10" fmla="*/ 458565 h 2233050"/>
                <a:gd name="connsiteX11" fmla="*/ 1880863 w 2262025"/>
                <a:gd name="connsiteY11" fmla="*/ 424059 h 2233050"/>
                <a:gd name="connsiteX12" fmla="*/ 2156908 w 2262025"/>
                <a:gd name="connsiteY12" fmla="*/ 639719 h 2233050"/>
                <a:gd name="connsiteX13" fmla="*/ 2113776 w 2262025"/>
                <a:gd name="connsiteY13" fmla="*/ 786368 h 2233050"/>
                <a:gd name="connsiteX14" fmla="*/ 2225919 w 2262025"/>
                <a:gd name="connsiteY14" fmla="*/ 846753 h 2233050"/>
                <a:gd name="connsiteX15" fmla="*/ 2243172 w 2262025"/>
                <a:gd name="connsiteY15" fmla="*/ 1200436 h 2233050"/>
                <a:gd name="connsiteX16" fmla="*/ 1975753 w 2262025"/>
                <a:gd name="connsiteY16" fmla="*/ 1390217 h 2233050"/>
                <a:gd name="connsiteX17" fmla="*/ 2087897 w 2262025"/>
                <a:gd name="connsiteY17" fmla="*/ 1536867 h 2233050"/>
                <a:gd name="connsiteX18" fmla="*/ 2096523 w 2262025"/>
                <a:gd name="connsiteY18" fmla="*/ 1812912 h 2233050"/>
                <a:gd name="connsiteX19" fmla="*/ 1906742 w 2262025"/>
                <a:gd name="connsiteY19" fmla="*/ 1942308 h 2233050"/>
                <a:gd name="connsiteX20" fmla="*/ 1760092 w 2262025"/>
                <a:gd name="connsiteY20" fmla="*/ 2183847 h 2233050"/>
                <a:gd name="connsiteX21" fmla="*/ 1458168 w 2262025"/>
                <a:gd name="connsiteY21" fmla="*/ 2218354 h 2233050"/>
                <a:gd name="connsiteX22" fmla="*/ 1208002 w 2262025"/>
                <a:gd name="connsiteY22" fmla="*/ 2002693 h 2233050"/>
                <a:gd name="connsiteX23" fmla="*/ 1113112 w 2262025"/>
                <a:gd name="connsiteY23" fmla="*/ 1709395 h 2233050"/>
                <a:gd name="connsiteX24" fmla="*/ 1000968 w 2262025"/>
                <a:gd name="connsiteY24" fmla="*/ 2140716 h 2233050"/>
                <a:gd name="connsiteX25" fmla="*/ 526515 w 2262025"/>
                <a:gd name="connsiteY25" fmla="*/ 2132089 h 2233050"/>
                <a:gd name="connsiteX26" fmla="*/ 466131 w 2262025"/>
                <a:gd name="connsiteY26" fmla="*/ 1959561 h 2233050"/>
                <a:gd name="connsiteX27" fmla="*/ 138327 w 2262025"/>
                <a:gd name="connsiteY27" fmla="*/ 1812912 h 2233050"/>
                <a:gd name="connsiteX28" fmla="*/ 302229 w 2262025"/>
                <a:gd name="connsiteY28" fmla="*/ 1355712 h 2233050"/>
                <a:gd name="connsiteX29" fmla="*/ 155580 w 2262025"/>
                <a:gd name="connsiteY29" fmla="*/ 1321206 h 2233050"/>
                <a:gd name="connsiteX30" fmla="*/ 304 w 2262025"/>
                <a:gd name="connsiteY30" fmla="*/ 1019282 h 2233050"/>
                <a:gd name="connsiteX31" fmla="*/ 129700 w 2262025"/>
                <a:gd name="connsiteY31" fmla="*/ 786368 h 2233050"/>
                <a:gd name="connsiteX0" fmla="*/ 129700 w 2262025"/>
                <a:gd name="connsiteY0" fmla="*/ 786368 h 2238369"/>
                <a:gd name="connsiteX1" fmla="*/ 86568 w 2262025"/>
                <a:gd name="connsiteY1" fmla="*/ 562082 h 2238369"/>
                <a:gd name="connsiteX2" fmla="*/ 276349 w 2262025"/>
                <a:gd name="connsiteY2" fmla="*/ 424059 h 2238369"/>
                <a:gd name="connsiteX3" fmla="*/ 690417 w 2262025"/>
                <a:gd name="connsiteY3" fmla="*/ 424059 h 2238369"/>
                <a:gd name="connsiteX4" fmla="*/ 724923 w 2262025"/>
                <a:gd name="connsiteY4" fmla="*/ 320542 h 2238369"/>
                <a:gd name="connsiteX5" fmla="*/ 768055 w 2262025"/>
                <a:gd name="connsiteY5" fmla="*/ 165267 h 2238369"/>
                <a:gd name="connsiteX6" fmla="*/ 1026848 w 2262025"/>
                <a:gd name="connsiteY6" fmla="*/ 35870 h 2238369"/>
                <a:gd name="connsiteX7" fmla="*/ 1199376 w 2262025"/>
                <a:gd name="connsiteY7" fmla="*/ 35870 h 2238369"/>
                <a:gd name="connsiteX8" fmla="*/ 1406410 w 2262025"/>
                <a:gd name="connsiteY8" fmla="*/ 9991 h 2238369"/>
                <a:gd name="connsiteX9" fmla="*/ 1673829 w 2262025"/>
                <a:gd name="connsiteY9" fmla="*/ 225651 h 2238369"/>
                <a:gd name="connsiteX10" fmla="*/ 1699708 w 2262025"/>
                <a:gd name="connsiteY10" fmla="*/ 458565 h 2238369"/>
                <a:gd name="connsiteX11" fmla="*/ 1880863 w 2262025"/>
                <a:gd name="connsiteY11" fmla="*/ 424059 h 2238369"/>
                <a:gd name="connsiteX12" fmla="*/ 2156908 w 2262025"/>
                <a:gd name="connsiteY12" fmla="*/ 639719 h 2238369"/>
                <a:gd name="connsiteX13" fmla="*/ 2113776 w 2262025"/>
                <a:gd name="connsiteY13" fmla="*/ 786368 h 2238369"/>
                <a:gd name="connsiteX14" fmla="*/ 2225919 w 2262025"/>
                <a:gd name="connsiteY14" fmla="*/ 846753 h 2238369"/>
                <a:gd name="connsiteX15" fmla="*/ 2243172 w 2262025"/>
                <a:gd name="connsiteY15" fmla="*/ 1200436 h 2238369"/>
                <a:gd name="connsiteX16" fmla="*/ 1975753 w 2262025"/>
                <a:gd name="connsiteY16" fmla="*/ 1390217 h 2238369"/>
                <a:gd name="connsiteX17" fmla="*/ 2087897 w 2262025"/>
                <a:gd name="connsiteY17" fmla="*/ 1536867 h 2238369"/>
                <a:gd name="connsiteX18" fmla="*/ 2096523 w 2262025"/>
                <a:gd name="connsiteY18" fmla="*/ 1812912 h 2238369"/>
                <a:gd name="connsiteX19" fmla="*/ 1906742 w 2262025"/>
                <a:gd name="connsiteY19" fmla="*/ 1942308 h 2238369"/>
                <a:gd name="connsiteX20" fmla="*/ 1760092 w 2262025"/>
                <a:gd name="connsiteY20" fmla="*/ 2183847 h 2238369"/>
                <a:gd name="connsiteX21" fmla="*/ 1458168 w 2262025"/>
                <a:gd name="connsiteY21" fmla="*/ 2218354 h 2238369"/>
                <a:gd name="connsiteX22" fmla="*/ 1208002 w 2262025"/>
                <a:gd name="connsiteY22" fmla="*/ 2002693 h 2238369"/>
                <a:gd name="connsiteX23" fmla="*/ 1113112 w 2262025"/>
                <a:gd name="connsiteY23" fmla="*/ 1709395 h 2238369"/>
                <a:gd name="connsiteX24" fmla="*/ 1000968 w 2262025"/>
                <a:gd name="connsiteY24" fmla="*/ 2140716 h 2238369"/>
                <a:gd name="connsiteX25" fmla="*/ 586900 w 2262025"/>
                <a:gd name="connsiteY25" fmla="*/ 2226979 h 2238369"/>
                <a:gd name="connsiteX26" fmla="*/ 466131 w 2262025"/>
                <a:gd name="connsiteY26" fmla="*/ 1959561 h 2238369"/>
                <a:gd name="connsiteX27" fmla="*/ 138327 w 2262025"/>
                <a:gd name="connsiteY27" fmla="*/ 1812912 h 2238369"/>
                <a:gd name="connsiteX28" fmla="*/ 302229 w 2262025"/>
                <a:gd name="connsiteY28" fmla="*/ 1355712 h 2238369"/>
                <a:gd name="connsiteX29" fmla="*/ 155580 w 2262025"/>
                <a:gd name="connsiteY29" fmla="*/ 1321206 h 2238369"/>
                <a:gd name="connsiteX30" fmla="*/ 304 w 2262025"/>
                <a:gd name="connsiteY30" fmla="*/ 1019282 h 2238369"/>
                <a:gd name="connsiteX31" fmla="*/ 129700 w 2262025"/>
                <a:gd name="connsiteY31" fmla="*/ 786368 h 2238369"/>
                <a:gd name="connsiteX0" fmla="*/ 129700 w 2262025"/>
                <a:gd name="connsiteY0" fmla="*/ 786368 h 2234757"/>
                <a:gd name="connsiteX1" fmla="*/ 86568 w 2262025"/>
                <a:gd name="connsiteY1" fmla="*/ 562082 h 2234757"/>
                <a:gd name="connsiteX2" fmla="*/ 276349 w 2262025"/>
                <a:gd name="connsiteY2" fmla="*/ 424059 h 2234757"/>
                <a:gd name="connsiteX3" fmla="*/ 690417 w 2262025"/>
                <a:gd name="connsiteY3" fmla="*/ 424059 h 2234757"/>
                <a:gd name="connsiteX4" fmla="*/ 724923 w 2262025"/>
                <a:gd name="connsiteY4" fmla="*/ 320542 h 2234757"/>
                <a:gd name="connsiteX5" fmla="*/ 768055 w 2262025"/>
                <a:gd name="connsiteY5" fmla="*/ 165267 h 2234757"/>
                <a:gd name="connsiteX6" fmla="*/ 1026848 w 2262025"/>
                <a:gd name="connsiteY6" fmla="*/ 35870 h 2234757"/>
                <a:gd name="connsiteX7" fmla="*/ 1199376 w 2262025"/>
                <a:gd name="connsiteY7" fmla="*/ 35870 h 2234757"/>
                <a:gd name="connsiteX8" fmla="*/ 1406410 w 2262025"/>
                <a:gd name="connsiteY8" fmla="*/ 9991 h 2234757"/>
                <a:gd name="connsiteX9" fmla="*/ 1673829 w 2262025"/>
                <a:gd name="connsiteY9" fmla="*/ 225651 h 2234757"/>
                <a:gd name="connsiteX10" fmla="*/ 1699708 w 2262025"/>
                <a:gd name="connsiteY10" fmla="*/ 458565 h 2234757"/>
                <a:gd name="connsiteX11" fmla="*/ 1880863 w 2262025"/>
                <a:gd name="connsiteY11" fmla="*/ 424059 h 2234757"/>
                <a:gd name="connsiteX12" fmla="*/ 2156908 w 2262025"/>
                <a:gd name="connsiteY12" fmla="*/ 639719 h 2234757"/>
                <a:gd name="connsiteX13" fmla="*/ 2113776 w 2262025"/>
                <a:gd name="connsiteY13" fmla="*/ 786368 h 2234757"/>
                <a:gd name="connsiteX14" fmla="*/ 2225919 w 2262025"/>
                <a:gd name="connsiteY14" fmla="*/ 846753 h 2234757"/>
                <a:gd name="connsiteX15" fmla="*/ 2243172 w 2262025"/>
                <a:gd name="connsiteY15" fmla="*/ 1200436 h 2234757"/>
                <a:gd name="connsiteX16" fmla="*/ 1975753 w 2262025"/>
                <a:gd name="connsiteY16" fmla="*/ 1390217 h 2234757"/>
                <a:gd name="connsiteX17" fmla="*/ 2087897 w 2262025"/>
                <a:gd name="connsiteY17" fmla="*/ 1536867 h 2234757"/>
                <a:gd name="connsiteX18" fmla="*/ 2096523 w 2262025"/>
                <a:gd name="connsiteY18" fmla="*/ 1812912 h 2234757"/>
                <a:gd name="connsiteX19" fmla="*/ 1906742 w 2262025"/>
                <a:gd name="connsiteY19" fmla="*/ 1942308 h 2234757"/>
                <a:gd name="connsiteX20" fmla="*/ 1760092 w 2262025"/>
                <a:gd name="connsiteY20" fmla="*/ 2183847 h 2234757"/>
                <a:gd name="connsiteX21" fmla="*/ 1458168 w 2262025"/>
                <a:gd name="connsiteY21" fmla="*/ 2218354 h 2234757"/>
                <a:gd name="connsiteX22" fmla="*/ 1208002 w 2262025"/>
                <a:gd name="connsiteY22" fmla="*/ 2002693 h 2234757"/>
                <a:gd name="connsiteX23" fmla="*/ 1113112 w 2262025"/>
                <a:gd name="connsiteY23" fmla="*/ 1709395 h 2234757"/>
                <a:gd name="connsiteX24" fmla="*/ 1000968 w 2262025"/>
                <a:gd name="connsiteY24" fmla="*/ 2140716 h 2234757"/>
                <a:gd name="connsiteX25" fmla="*/ 586900 w 2262025"/>
                <a:gd name="connsiteY25" fmla="*/ 2226979 h 2234757"/>
                <a:gd name="connsiteX26" fmla="*/ 466131 w 2262025"/>
                <a:gd name="connsiteY26" fmla="*/ 1959561 h 2234757"/>
                <a:gd name="connsiteX27" fmla="*/ 138327 w 2262025"/>
                <a:gd name="connsiteY27" fmla="*/ 1812912 h 2234757"/>
                <a:gd name="connsiteX28" fmla="*/ 302229 w 2262025"/>
                <a:gd name="connsiteY28" fmla="*/ 1355712 h 2234757"/>
                <a:gd name="connsiteX29" fmla="*/ 155580 w 2262025"/>
                <a:gd name="connsiteY29" fmla="*/ 1321206 h 2234757"/>
                <a:gd name="connsiteX30" fmla="*/ 304 w 2262025"/>
                <a:gd name="connsiteY30" fmla="*/ 1019282 h 2234757"/>
                <a:gd name="connsiteX31" fmla="*/ 129700 w 2262025"/>
                <a:gd name="connsiteY31" fmla="*/ 786368 h 2234757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261950" h="2237156">
                  <a:moveTo>
                    <a:pt x="129625" y="786368"/>
                  </a:moveTo>
                  <a:cubicBezTo>
                    <a:pt x="144002" y="710168"/>
                    <a:pt x="62051" y="622467"/>
                    <a:pt x="86493" y="562082"/>
                  </a:cubicBezTo>
                  <a:cubicBezTo>
                    <a:pt x="110934" y="501697"/>
                    <a:pt x="175633" y="447063"/>
                    <a:pt x="276274" y="424059"/>
                  </a:cubicBezTo>
                  <a:cubicBezTo>
                    <a:pt x="376916" y="401055"/>
                    <a:pt x="615580" y="441312"/>
                    <a:pt x="690342" y="424059"/>
                  </a:cubicBezTo>
                  <a:cubicBezTo>
                    <a:pt x="765104" y="406806"/>
                    <a:pt x="711908" y="363674"/>
                    <a:pt x="724848" y="320542"/>
                  </a:cubicBezTo>
                  <a:cubicBezTo>
                    <a:pt x="737788" y="277410"/>
                    <a:pt x="717659" y="212712"/>
                    <a:pt x="767980" y="165267"/>
                  </a:cubicBezTo>
                  <a:cubicBezTo>
                    <a:pt x="818301" y="117822"/>
                    <a:pt x="954886" y="57436"/>
                    <a:pt x="1026773" y="35870"/>
                  </a:cubicBezTo>
                  <a:cubicBezTo>
                    <a:pt x="1098660" y="14304"/>
                    <a:pt x="1136041" y="40183"/>
                    <a:pt x="1199301" y="35870"/>
                  </a:cubicBezTo>
                  <a:cubicBezTo>
                    <a:pt x="1262561" y="31557"/>
                    <a:pt x="1327260" y="-21639"/>
                    <a:pt x="1406335" y="9991"/>
                  </a:cubicBezTo>
                  <a:cubicBezTo>
                    <a:pt x="1485410" y="41621"/>
                    <a:pt x="1624871" y="150889"/>
                    <a:pt x="1673754" y="225651"/>
                  </a:cubicBezTo>
                  <a:cubicBezTo>
                    <a:pt x="1722637" y="300413"/>
                    <a:pt x="1665127" y="425497"/>
                    <a:pt x="1699633" y="458565"/>
                  </a:cubicBezTo>
                  <a:cubicBezTo>
                    <a:pt x="1734139" y="491633"/>
                    <a:pt x="1804588" y="393867"/>
                    <a:pt x="1880788" y="424059"/>
                  </a:cubicBezTo>
                  <a:cubicBezTo>
                    <a:pt x="1956988" y="454251"/>
                    <a:pt x="2118014" y="579334"/>
                    <a:pt x="2156833" y="639719"/>
                  </a:cubicBezTo>
                  <a:cubicBezTo>
                    <a:pt x="2195652" y="700104"/>
                    <a:pt x="2102199" y="751862"/>
                    <a:pt x="2113701" y="786368"/>
                  </a:cubicBezTo>
                  <a:cubicBezTo>
                    <a:pt x="2125203" y="820874"/>
                    <a:pt x="2204278" y="777742"/>
                    <a:pt x="2225844" y="846753"/>
                  </a:cubicBezTo>
                  <a:cubicBezTo>
                    <a:pt x="2247410" y="915764"/>
                    <a:pt x="2284791" y="1109859"/>
                    <a:pt x="2243097" y="1200436"/>
                  </a:cubicBezTo>
                  <a:cubicBezTo>
                    <a:pt x="2201403" y="1291013"/>
                    <a:pt x="2001557" y="1334145"/>
                    <a:pt x="1975678" y="1390217"/>
                  </a:cubicBezTo>
                  <a:cubicBezTo>
                    <a:pt x="1949799" y="1446289"/>
                    <a:pt x="2067694" y="1466418"/>
                    <a:pt x="2087822" y="1536867"/>
                  </a:cubicBezTo>
                  <a:cubicBezTo>
                    <a:pt x="2107950" y="1607316"/>
                    <a:pt x="2126641" y="1745339"/>
                    <a:pt x="2096448" y="1812912"/>
                  </a:cubicBezTo>
                  <a:cubicBezTo>
                    <a:pt x="2066256" y="1880486"/>
                    <a:pt x="1962739" y="1880486"/>
                    <a:pt x="1906667" y="1942308"/>
                  </a:cubicBezTo>
                  <a:cubicBezTo>
                    <a:pt x="1850595" y="2004130"/>
                    <a:pt x="1834779" y="2137839"/>
                    <a:pt x="1760017" y="2183847"/>
                  </a:cubicBezTo>
                  <a:cubicBezTo>
                    <a:pt x="1685255" y="2229855"/>
                    <a:pt x="1550108" y="2248546"/>
                    <a:pt x="1458093" y="2218354"/>
                  </a:cubicBezTo>
                  <a:cubicBezTo>
                    <a:pt x="1366078" y="2188162"/>
                    <a:pt x="1265436" y="2087520"/>
                    <a:pt x="1207927" y="2002693"/>
                  </a:cubicBezTo>
                  <a:cubicBezTo>
                    <a:pt x="1150418" y="1917866"/>
                    <a:pt x="1147543" y="1686391"/>
                    <a:pt x="1113037" y="1709395"/>
                  </a:cubicBezTo>
                  <a:cubicBezTo>
                    <a:pt x="1078531" y="1732399"/>
                    <a:pt x="1088595" y="2054452"/>
                    <a:pt x="1000893" y="2140716"/>
                  </a:cubicBezTo>
                  <a:cubicBezTo>
                    <a:pt x="913191" y="2226980"/>
                    <a:pt x="681716" y="2254296"/>
                    <a:pt x="586825" y="2226979"/>
                  </a:cubicBezTo>
                  <a:cubicBezTo>
                    <a:pt x="491935" y="2199662"/>
                    <a:pt x="506312" y="2045825"/>
                    <a:pt x="431550" y="1976814"/>
                  </a:cubicBezTo>
                  <a:cubicBezTo>
                    <a:pt x="356788" y="1907803"/>
                    <a:pt x="185697" y="1925054"/>
                    <a:pt x="138252" y="1812912"/>
                  </a:cubicBezTo>
                  <a:cubicBezTo>
                    <a:pt x="90807" y="1700770"/>
                    <a:pt x="230267" y="1411784"/>
                    <a:pt x="302154" y="1355712"/>
                  </a:cubicBezTo>
                  <a:cubicBezTo>
                    <a:pt x="374041" y="1299640"/>
                    <a:pt x="154067" y="1377278"/>
                    <a:pt x="103746" y="1321206"/>
                  </a:cubicBezTo>
                  <a:cubicBezTo>
                    <a:pt x="53425" y="1265134"/>
                    <a:pt x="-4084" y="1108422"/>
                    <a:pt x="229" y="1019282"/>
                  </a:cubicBezTo>
                  <a:cubicBezTo>
                    <a:pt x="4542" y="930142"/>
                    <a:pt x="115248" y="862568"/>
                    <a:pt x="129625" y="786368"/>
                  </a:cubicBezTo>
                  <a:close/>
                </a:path>
              </a:pathLst>
            </a:cu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" name="Picture 4" descr="Free Black And White Cartoon Flowers, Download Free Black And White Cartoon  Flowers png images, Free ClipArts on Clipart Library">
              <a:extLst>
                <a:ext uri="{FF2B5EF4-FFF2-40B4-BE49-F238E27FC236}">
                  <a16:creationId xmlns:a16="http://schemas.microsoft.com/office/drawing/2014/main" id="{399F0B41-DC6F-834D-AA26-2EB6970828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0524" y="482600"/>
              <a:ext cx="2317638" cy="2246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95B3AD4-968F-3346-A456-934D9A9E45F8}"/>
              </a:ext>
            </a:extLst>
          </p:cNvPr>
          <p:cNvGrpSpPr/>
          <p:nvPr/>
        </p:nvGrpSpPr>
        <p:grpSpPr>
          <a:xfrm>
            <a:off x="8111235" y="2440571"/>
            <a:ext cx="618539" cy="611760"/>
            <a:chOff x="1177540" y="481715"/>
            <a:chExt cx="2317638" cy="2247631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EEE3D81B-BB6F-2A4A-B27A-ADD146B9F42B}"/>
                </a:ext>
              </a:extLst>
            </p:cNvPr>
            <p:cNvSpPr/>
            <p:nvPr/>
          </p:nvSpPr>
          <p:spPr>
            <a:xfrm>
              <a:off x="1207470" y="481715"/>
              <a:ext cx="2261950" cy="2237156"/>
            </a:xfrm>
            <a:custGeom>
              <a:avLst/>
              <a:gdLst>
                <a:gd name="connsiteX0" fmla="*/ 129700 w 2262025"/>
                <a:gd name="connsiteY0" fmla="*/ 786368 h 2249618"/>
                <a:gd name="connsiteX1" fmla="*/ 86568 w 2262025"/>
                <a:gd name="connsiteY1" fmla="*/ 562082 h 2249618"/>
                <a:gd name="connsiteX2" fmla="*/ 276349 w 2262025"/>
                <a:gd name="connsiteY2" fmla="*/ 424059 h 2249618"/>
                <a:gd name="connsiteX3" fmla="*/ 690417 w 2262025"/>
                <a:gd name="connsiteY3" fmla="*/ 424059 h 2249618"/>
                <a:gd name="connsiteX4" fmla="*/ 724923 w 2262025"/>
                <a:gd name="connsiteY4" fmla="*/ 320542 h 2249618"/>
                <a:gd name="connsiteX5" fmla="*/ 768055 w 2262025"/>
                <a:gd name="connsiteY5" fmla="*/ 165267 h 2249618"/>
                <a:gd name="connsiteX6" fmla="*/ 1026848 w 2262025"/>
                <a:gd name="connsiteY6" fmla="*/ 35870 h 2249618"/>
                <a:gd name="connsiteX7" fmla="*/ 1199376 w 2262025"/>
                <a:gd name="connsiteY7" fmla="*/ 35870 h 2249618"/>
                <a:gd name="connsiteX8" fmla="*/ 1406410 w 2262025"/>
                <a:gd name="connsiteY8" fmla="*/ 9991 h 2249618"/>
                <a:gd name="connsiteX9" fmla="*/ 1673829 w 2262025"/>
                <a:gd name="connsiteY9" fmla="*/ 225651 h 2249618"/>
                <a:gd name="connsiteX10" fmla="*/ 1699708 w 2262025"/>
                <a:gd name="connsiteY10" fmla="*/ 458565 h 2249618"/>
                <a:gd name="connsiteX11" fmla="*/ 1880863 w 2262025"/>
                <a:gd name="connsiteY11" fmla="*/ 424059 h 2249618"/>
                <a:gd name="connsiteX12" fmla="*/ 2156908 w 2262025"/>
                <a:gd name="connsiteY12" fmla="*/ 639719 h 2249618"/>
                <a:gd name="connsiteX13" fmla="*/ 2113776 w 2262025"/>
                <a:gd name="connsiteY13" fmla="*/ 786368 h 2249618"/>
                <a:gd name="connsiteX14" fmla="*/ 2225919 w 2262025"/>
                <a:gd name="connsiteY14" fmla="*/ 846753 h 2249618"/>
                <a:gd name="connsiteX15" fmla="*/ 2243172 w 2262025"/>
                <a:gd name="connsiteY15" fmla="*/ 1200436 h 2249618"/>
                <a:gd name="connsiteX16" fmla="*/ 1975753 w 2262025"/>
                <a:gd name="connsiteY16" fmla="*/ 1390217 h 2249618"/>
                <a:gd name="connsiteX17" fmla="*/ 2087897 w 2262025"/>
                <a:gd name="connsiteY17" fmla="*/ 1536867 h 2249618"/>
                <a:gd name="connsiteX18" fmla="*/ 2096523 w 2262025"/>
                <a:gd name="connsiteY18" fmla="*/ 1812912 h 2249618"/>
                <a:gd name="connsiteX19" fmla="*/ 1906742 w 2262025"/>
                <a:gd name="connsiteY19" fmla="*/ 1942308 h 2249618"/>
                <a:gd name="connsiteX20" fmla="*/ 1777346 w 2262025"/>
                <a:gd name="connsiteY20" fmla="*/ 2209727 h 2249618"/>
                <a:gd name="connsiteX21" fmla="*/ 1501300 w 2262025"/>
                <a:gd name="connsiteY21" fmla="*/ 2226980 h 2249618"/>
                <a:gd name="connsiteX22" fmla="*/ 1208002 w 2262025"/>
                <a:gd name="connsiteY22" fmla="*/ 2002693 h 2249618"/>
                <a:gd name="connsiteX23" fmla="*/ 1113112 w 2262025"/>
                <a:gd name="connsiteY23" fmla="*/ 1709395 h 2249618"/>
                <a:gd name="connsiteX24" fmla="*/ 1000968 w 2262025"/>
                <a:gd name="connsiteY24" fmla="*/ 2140716 h 2249618"/>
                <a:gd name="connsiteX25" fmla="*/ 526515 w 2262025"/>
                <a:gd name="connsiteY25" fmla="*/ 2132089 h 2249618"/>
                <a:gd name="connsiteX26" fmla="*/ 466131 w 2262025"/>
                <a:gd name="connsiteY26" fmla="*/ 1959561 h 2249618"/>
                <a:gd name="connsiteX27" fmla="*/ 138327 w 2262025"/>
                <a:gd name="connsiteY27" fmla="*/ 1812912 h 2249618"/>
                <a:gd name="connsiteX28" fmla="*/ 302229 w 2262025"/>
                <a:gd name="connsiteY28" fmla="*/ 1355712 h 2249618"/>
                <a:gd name="connsiteX29" fmla="*/ 155580 w 2262025"/>
                <a:gd name="connsiteY29" fmla="*/ 1321206 h 2249618"/>
                <a:gd name="connsiteX30" fmla="*/ 304 w 2262025"/>
                <a:gd name="connsiteY30" fmla="*/ 1019282 h 2249618"/>
                <a:gd name="connsiteX31" fmla="*/ 129700 w 2262025"/>
                <a:gd name="connsiteY31" fmla="*/ 786368 h 2249618"/>
                <a:gd name="connsiteX0" fmla="*/ 129700 w 2262025"/>
                <a:gd name="connsiteY0" fmla="*/ 786368 h 2242639"/>
                <a:gd name="connsiteX1" fmla="*/ 86568 w 2262025"/>
                <a:gd name="connsiteY1" fmla="*/ 562082 h 2242639"/>
                <a:gd name="connsiteX2" fmla="*/ 276349 w 2262025"/>
                <a:gd name="connsiteY2" fmla="*/ 424059 h 2242639"/>
                <a:gd name="connsiteX3" fmla="*/ 690417 w 2262025"/>
                <a:gd name="connsiteY3" fmla="*/ 424059 h 2242639"/>
                <a:gd name="connsiteX4" fmla="*/ 724923 w 2262025"/>
                <a:gd name="connsiteY4" fmla="*/ 320542 h 2242639"/>
                <a:gd name="connsiteX5" fmla="*/ 768055 w 2262025"/>
                <a:gd name="connsiteY5" fmla="*/ 165267 h 2242639"/>
                <a:gd name="connsiteX6" fmla="*/ 1026848 w 2262025"/>
                <a:gd name="connsiteY6" fmla="*/ 35870 h 2242639"/>
                <a:gd name="connsiteX7" fmla="*/ 1199376 w 2262025"/>
                <a:gd name="connsiteY7" fmla="*/ 35870 h 2242639"/>
                <a:gd name="connsiteX8" fmla="*/ 1406410 w 2262025"/>
                <a:gd name="connsiteY8" fmla="*/ 9991 h 2242639"/>
                <a:gd name="connsiteX9" fmla="*/ 1673829 w 2262025"/>
                <a:gd name="connsiteY9" fmla="*/ 225651 h 2242639"/>
                <a:gd name="connsiteX10" fmla="*/ 1699708 w 2262025"/>
                <a:gd name="connsiteY10" fmla="*/ 458565 h 2242639"/>
                <a:gd name="connsiteX11" fmla="*/ 1880863 w 2262025"/>
                <a:gd name="connsiteY11" fmla="*/ 424059 h 2242639"/>
                <a:gd name="connsiteX12" fmla="*/ 2156908 w 2262025"/>
                <a:gd name="connsiteY12" fmla="*/ 639719 h 2242639"/>
                <a:gd name="connsiteX13" fmla="*/ 2113776 w 2262025"/>
                <a:gd name="connsiteY13" fmla="*/ 786368 h 2242639"/>
                <a:gd name="connsiteX14" fmla="*/ 2225919 w 2262025"/>
                <a:gd name="connsiteY14" fmla="*/ 846753 h 2242639"/>
                <a:gd name="connsiteX15" fmla="*/ 2243172 w 2262025"/>
                <a:gd name="connsiteY15" fmla="*/ 1200436 h 2242639"/>
                <a:gd name="connsiteX16" fmla="*/ 1975753 w 2262025"/>
                <a:gd name="connsiteY16" fmla="*/ 1390217 h 2242639"/>
                <a:gd name="connsiteX17" fmla="*/ 2087897 w 2262025"/>
                <a:gd name="connsiteY17" fmla="*/ 1536867 h 2242639"/>
                <a:gd name="connsiteX18" fmla="*/ 2096523 w 2262025"/>
                <a:gd name="connsiteY18" fmla="*/ 1812912 h 2242639"/>
                <a:gd name="connsiteX19" fmla="*/ 1906742 w 2262025"/>
                <a:gd name="connsiteY19" fmla="*/ 1942308 h 2242639"/>
                <a:gd name="connsiteX20" fmla="*/ 1785972 w 2262025"/>
                <a:gd name="connsiteY20" fmla="*/ 2192474 h 2242639"/>
                <a:gd name="connsiteX21" fmla="*/ 1501300 w 2262025"/>
                <a:gd name="connsiteY21" fmla="*/ 2226980 h 2242639"/>
                <a:gd name="connsiteX22" fmla="*/ 1208002 w 2262025"/>
                <a:gd name="connsiteY22" fmla="*/ 2002693 h 2242639"/>
                <a:gd name="connsiteX23" fmla="*/ 1113112 w 2262025"/>
                <a:gd name="connsiteY23" fmla="*/ 1709395 h 2242639"/>
                <a:gd name="connsiteX24" fmla="*/ 1000968 w 2262025"/>
                <a:gd name="connsiteY24" fmla="*/ 2140716 h 2242639"/>
                <a:gd name="connsiteX25" fmla="*/ 526515 w 2262025"/>
                <a:gd name="connsiteY25" fmla="*/ 2132089 h 2242639"/>
                <a:gd name="connsiteX26" fmla="*/ 466131 w 2262025"/>
                <a:gd name="connsiteY26" fmla="*/ 1959561 h 2242639"/>
                <a:gd name="connsiteX27" fmla="*/ 138327 w 2262025"/>
                <a:gd name="connsiteY27" fmla="*/ 1812912 h 2242639"/>
                <a:gd name="connsiteX28" fmla="*/ 302229 w 2262025"/>
                <a:gd name="connsiteY28" fmla="*/ 1355712 h 2242639"/>
                <a:gd name="connsiteX29" fmla="*/ 155580 w 2262025"/>
                <a:gd name="connsiteY29" fmla="*/ 1321206 h 2242639"/>
                <a:gd name="connsiteX30" fmla="*/ 304 w 2262025"/>
                <a:gd name="connsiteY30" fmla="*/ 1019282 h 2242639"/>
                <a:gd name="connsiteX31" fmla="*/ 129700 w 2262025"/>
                <a:gd name="connsiteY31" fmla="*/ 786368 h 2242639"/>
                <a:gd name="connsiteX0" fmla="*/ 129700 w 2262025"/>
                <a:gd name="connsiteY0" fmla="*/ 786368 h 2236200"/>
                <a:gd name="connsiteX1" fmla="*/ 86568 w 2262025"/>
                <a:gd name="connsiteY1" fmla="*/ 562082 h 2236200"/>
                <a:gd name="connsiteX2" fmla="*/ 276349 w 2262025"/>
                <a:gd name="connsiteY2" fmla="*/ 424059 h 2236200"/>
                <a:gd name="connsiteX3" fmla="*/ 690417 w 2262025"/>
                <a:gd name="connsiteY3" fmla="*/ 424059 h 2236200"/>
                <a:gd name="connsiteX4" fmla="*/ 724923 w 2262025"/>
                <a:gd name="connsiteY4" fmla="*/ 320542 h 2236200"/>
                <a:gd name="connsiteX5" fmla="*/ 768055 w 2262025"/>
                <a:gd name="connsiteY5" fmla="*/ 165267 h 2236200"/>
                <a:gd name="connsiteX6" fmla="*/ 1026848 w 2262025"/>
                <a:gd name="connsiteY6" fmla="*/ 35870 h 2236200"/>
                <a:gd name="connsiteX7" fmla="*/ 1199376 w 2262025"/>
                <a:gd name="connsiteY7" fmla="*/ 35870 h 2236200"/>
                <a:gd name="connsiteX8" fmla="*/ 1406410 w 2262025"/>
                <a:gd name="connsiteY8" fmla="*/ 9991 h 2236200"/>
                <a:gd name="connsiteX9" fmla="*/ 1673829 w 2262025"/>
                <a:gd name="connsiteY9" fmla="*/ 225651 h 2236200"/>
                <a:gd name="connsiteX10" fmla="*/ 1699708 w 2262025"/>
                <a:gd name="connsiteY10" fmla="*/ 458565 h 2236200"/>
                <a:gd name="connsiteX11" fmla="*/ 1880863 w 2262025"/>
                <a:gd name="connsiteY11" fmla="*/ 424059 h 2236200"/>
                <a:gd name="connsiteX12" fmla="*/ 2156908 w 2262025"/>
                <a:gd name="connsiteY12" fmla="*/ 639719 h 2236200"/>
                <a:gd name="connsiteX13" fmla="*/ 2113776 w 2262025"/>
                <a:gd name="connsiteY13" fmla="*/ 786368 h 2236200"/>
                <a:gd name="connsiteX14" fmla="*/ 2225919 w 2262025"/>
                <a:gd name="connsiteY14" fmla="*/ 846753 h 2236200"/>
                <a:gd name="connsiteX15" fmla="*/ 2243172 w 2262025"/>
                <a:gd name="connsiteY15" fmla="*/ 1200436 h 2236200"/>
                <a:gd name="connsiteX16" fmla="*/ 1975753 w 2262025"/>
                <a:gd name="connsiteY16" fmla="*/ 1390217 h 2236200"/>
                <a:gd name="connsiteX17" fmla="*/ 2087897 w 2262025"/>
                <a:gd name="connsiteY17" fmla="*/ 1536867 h 2236200"/>
                <a:gd name="connsiteX18" fmla="*/ 2096523 w 2262025"/>
                <a:gd name="connsiteY18" fmla="*/ 1812912 h 2236200"/>
                <a:gd name="connsiteX19" fmla="*/ 1906742 w 2262025"/>
                <a:gd name="connsiteY19" fmla="*/ 1942308 h 2236200"/>
                <a:gd name="connsiteX20" fmla="*/ 1785972 w 2262025"/>
                <a:gd name="connsiteY20" fmla="*/ 2192474 h 2236200"/>
                <a:gd name="connsiteX21" fmla="*/ 1458168 w 2262025"/>
                <a:gd name="connsiteY21" fmla="*/ 2218354 h 2236200"/>
                <a:gd name="connsiteX22" fmla="*/ 1208002 w 2262025"/>
                <a:gd name="connsiteY22" fmla="*/ 2002693 h 2236200"/>
                <a:gd name="connsiteX23" fmla="*/ 1113112 w 2262025"/>
                <a:gd name="connsiteY23" fmla="*/ 1709395 h 2236200"/>
                <a:gd name="connsiteX24" fmla="*/ 1000968 w 2262025"/>
                <a:gd name="connsiteY24" fmla="*/ 2140716 h 2236200"/>
                <a:gd name="connsiteX25" fmla="*/ 526515 w 2262025"/>
                <a:gd name="connsiteY25" fmla="*/ 2132089 h 2236200"/>
                <a:gd name="connsiteX26" fmla="*/ 466131 w 2262025"/>
                <a:gd name="connsiteY26" fmla="*/ 1959561 h 2236200"/>
                <a:gd name="connsiteX27" fmla="*/ 138327 w 2262025"/>
                <a:gd name="connsiteY27" fmla="*/ 1812912 h 2236200"/>
                <a:gd name="connsiteX28" fmla="*/ 302229 w 2262025"/>
                <a:gd name="connsiteY28" fmla="*/ 1355712 h 2236200"/>
                <a:gd name="connsiteX29" fmla="*/ 155580 w 2262025"/>
                <a:gd name="connsiteY29" fmla="*/ 1321206 h 2236200"/>
                <a:gd name="connsiteX30" fmla="*/ 304 w 2262025"/>
                <a:gd name="connsiteY30" fmla="*/ 1019282 h 2236200"/>
                <a:gd name="connsiteX31" fmla="*/ 129700 w 2262025"/>
                <a:gd name="connsiteY31" fmla="*/ 786368 h 2236200"/>
                <a:gd name="connsiteX0" fmla="*/ 129700 w 2262025"/>
                <a:gd name="connsiteY0" fmla="*/ 786368 h 2233050"/>
                <a:gd name="connsiteX1" fmla="*/ 86568 w 2262025"/>
                <a:gd name="connsiteY1" fmla="*/ 562082 h 2233050"/>
                <a:gd name="connsiteX2" fmla="*/ 276349 w 2262025"/>
                <a:gd name="connsiteY2" fmla="*/ 424059 h 2233050"/>
                <a:gd name="connsiteX3" fmla="*/ 690417 w 2262025"/>
                <a:gd name="connsiteY3" fmla="*/ 424059 h 2233050"/>
                <a:gd name="connsiteX4" fmla="*/ 724923 w 2262025"/>
                <a:gd name="connsiteY4" fmla="*/ 320542 h 2233050"/>
                <a:gd name="connsiteX5" fmla="*/ 768055 w 2262025"/>
                <a:gd name="connsiteY5" fmla="*/ 165267 h 2233050"/>
                <a:gd name="connsiteX6" fmla="*/ 1026848 w 2262025"/>
                <a:gd name="connsiteY6" fmla="*/ 35870 h 2233050"/>
                <a:gd name="connsiteX7" fmla="*/ 1199376 w 2262025"/>
                <a:gd name="connsiteY7" fmla="*/ 35870 h 2233050"/>
                <a:gd name="connsiteX8" fmla="*/ 1406410 w 2262025"/>
                <a:gd name="connsiteY8" fmla="*/ 9991 h 2233050"/>
                <a:gd name="connsiteX9" fmla="*/ 1673829 w 2262025"/>
                <a:gd name="connsiteY9" fmla="*/ 225651 h 2233050"/>
                <a:gd name="connsiteX10" fmla="*/ 1699708 w 2262025"/>
                <a:gd name="connsiteY10" fmla="*/ 458565 h 2233050"/>
                <a:gd name="connsiteX11" fmla="*/ 1880863 w 2262025"/>
                <a:gd name="connsiteY11" fmla="*/ 424059 h 2233050"/>
                <a:gd name="connsiteX12" fmla="*/ 2156908 w 2262025"/>
                <a:gd name="connsiteY12" fmla="*/ 639719 h 2233050"/>
                <a:gd name="connsiteX13" fmla="*/ 2113776 w 2262025"/>
                <a:gd name="connsiteY13" fmla="*/ 786368 h 2233050"/>
                <a:gd name="connsiteX14" fmla="*/ 2225919 w 2262025"/>
                <a:gd name="connsiteY14" fmla="*/ 846753 h 2233050"/>
                <a:gd name="connsiteX15" fmla="*/ 2243172 w 2262025"/>
                <a:gd name="connsiteY15" fmla="*/ 1200436 h 2233050"/>
                <a:gd name="connsiteX16" fmla="*/ 1975753 w 2262025"/>
                <a:gd name="connsiteY16" fmla="*/ 1390217 h 2233050"/>
                <a:gd name="connsiteX17" fmla="*/ 2087897 w 2262025"/>
                <a:gd name="connsiteY17" fmla="*/ 1536867 h 2233050"/>
                <a:gd name="connsiteX18" fmla="*/ 2096523 w 2262025"/>
                <a:gd name="connsiteY18" fmla="*/ 1812912 h 2233050"/>
                <a:gd name="connsiteX19" fmla="*/ 1906742 w 2262025"/>
                <a:gd name="connsiteY19" fmla="*/ 1942308 h 2233050"/>
                <a:gd name="connsiteX20" fmla="*/ 1760092 w 2262025"/>
                <a:gd name="connsiteY20" fmla="*/ 2183847 h 2233050"/>
                <a:gd name="connsiteX21" fmla="*/ 1458168 w 2262025"/>
                <a:gd name="connsiteY21" fmla="*/ 2218354 h 2233050"/>
                <a:gd name="connsiteX22" fmla="*/ 1208002 w 2262025"/>
                <a:gd name="connsiteY22" fmla="*/ 2002693 h 2233050"/>
                <a:gd name="connsiteX23" fmla="*/ 1113112 w 2262025"/>
                <a:gd name="connsiteY23" fmla="*/ 1709395 h 2233050"/>
                <a:gd name="connsiteX24" fmla="*/ 1000968 w 2262025"/>
                <a:gd name="connsiteY24" fmla="*/ 2140716 h 2233050"/>
                <a:gd name="connsiteX25" fmla="*/ 526515 w 2262025"/>
                <a:gd name="connsiteY25" fmla="*/ 2132089 h 2233050"/>
                <a:gd name="connsiteX26" fmla="*/ 466131 w 2262025"/>
                <a:gd name="connsiteY26" fmla="*/ 1959561 h 2233050"/>
                <a:gd name="connsiteX27" fmla="*/ 138327 w 2262025"/>
                <a:gd name="connsiteY27" fmla="*/ 1812912 h 2233050"/>
                <a:gd name="connsiteX28" fmla="*/ 302229 w 2262025"/>
                <a:gd name="connsiteY28" fmla="*/ 1355712 h 2233050"/>
                <a:gd name="connsiteX29" fmla="*/ 155580 w 2262025"/>
                <a:gd name="connsiteY29" fmla="*/ 1321206 h 2233050"/>
                <a:gd name="connsiteX30" fmla="*/ 304 w 2262025"/>
                <a:gd name="connsiteY30" fmla="*/ 1019282 h 2233050"/>
                <a:gd name="connsiteX31" fmla="*/ 129700 w 2262025"/>
                <a:gd name="connsiteY31" fmla="*/ 786368 h 2233050"/>
                <a:gd name="connsiteX0" fmla="*/ 129700 w 2262025"/>
                <a:gd name="connsiteY0" fmla="*/ 786368 h 2238369"/>
                <a:gd name="connsiteX1" fmla="*/ 86568 w 2262025"/>
                <a:gd name="connsiteY1" fmla="*/ 562082 h 2238369"/>
                <a:gd name="connsiteX2" fmla="*/ 276349 w 2262025"/>
                <a:gd name="connsiteY2" fmla="*/ 424059 h 2238369"/>
                <a:gd name="connsiteX3" fmla="*/ 690417 w 2262025"/>
                <a:gd name="connsiteY3" fmla="*/ 424059 h 2238369"/>
                <a:gd name="connsiteX4" fmla="*/ 724923 w 2262025"/>
                <a:gd name="connsiteY4" fmla="*/ 320542 h 2238369"/>
                <a:gd name="connsiteX5" fmla="*/ 768055 w 2262025"/>
                <a:gd name="connsiteY5" fmla="*/ 165267 h 2238369"/>
                <a:gd name="connsiteX6" fmla="*/ 1026848 w 2262025"/>
                <a:gd name="connsiteY6" fmla="*/ 35870 h 2238369"/>
                <a:gd name="connsiteX7" fmla="*/ 1199376 w 2262025"/>
                <a:gd name="connsiteY7" fmla="*/ 35870 h 2238369"/>
                <a:gd name="connsiteX8" fmla="*/ 1406410 w 2262025"/>
                <a:gd name="connsiteY8" fmla="*/ 9991 h 2238369"/>
                <a:gd name="connsiteX9" fmla="*/ 1673829 w 2262025"/>
                <a:gd name="connsiteY9" fmla="*/ 225651 h 2238369"/>
                <a:gd name="connsiteX10" fmla="*/ 1699708 w 2262025"/>
                <a:gd name="connsiteY10" fmla="*/ 458565 h 2238369"/>
                <a:gd name="connsiteX11" fmla="*/ 1880863 w 2262025"/>
                <a:gd name="connsiteY11" fmla="*/ 424059 h 2238369"/>
                <a:gd name="connsiteX12" fmla="*/ 2156908 w 2262025"/>
                <a:gd name="connsiteY12" fmla="*/ 639719 h 2238369"/>
                <a:gd name="connsiteX13" fmla="*/ 2113776 w 2262025"/>
                <a:gd name="connsiteY13" fmla="*/ 786368 h 2238369"/>
                <a:gd name="connsiteX14" fmla="*/ 2225919 w 2262025"/>
                <a:gd name="connsiteY14" fmla="*/ 846753 h 2238369"/>
                <a:gd name="connsiteX15" fmla="*/ 2243172 w 2262025"/>
                <a:gd name="connsiteY15" fmla="*/ 1200436 h 2238369"/>
                <a:gd name="connsiteX16" fmla="*/ 1975753 w 2262025"/>
                <a:gd name="connsiteY16" fmla="*/ 1390217 h 2238369"/>
                <a:gd name="connsiteX17" fmla="*/ 2087897 w 2262025"/>
                <a:gd name="connsiteY17" fmla="*/ 1536867 h 2238369"/>
                <a:gd name="connsiteX18" fmla="*/ 2096523 w 2262025"/>
                <a:gd name="connsiteY18" fmla="*/ 1812912 h 2238369"/>
                <a:gd name="connsiteX19" fmla="*/ 1906742 w 2262025"/>
                <a:gd name="connsiteY19" fmla="*/ 1942308 h 2238369"/>
                <a:gd name="connsiteX20" fmla="*/ 1760092 w 2262025"/>
                <a:gd name="connsiteY20" fmla="*/ 2183847 h 2238369"/>
                <a:gd name="connsiteX21" fmla="*/ 1458168 w 2262025"/>
                <a:gd name="connsiteY21" fmla="*/ 2218354 h 2238369"/>
                <a:gd name="connsiteX22" fmla="*/ 1208002 w 2262025"/>
                <a:gd name="connsiteY22" fmla="*/ 2002693 h 2238369"/>
                <a:gd name="connsiteX23" fmla="*/ 1113112 w 2262025"/>
                <a:gd name="connsiteY23" fmla="*/ 1709395 h 2238369"/>
                <a:gd name="connsiteX24" fmla="*/ 1000968 w 2262025"/>
                <a:gd name="connsiteY24" fmla="*/ 2140716 h 2238369"/>
                <a:gd name="connsiteX25" fmla="*/ 586900 w 2262025"/>
                <a:gd name="connsiteY25" fmla="*/ 2226979 h 2238369"/>
                <a:gd name="connsiteX26" fmla="*/ 466131 w 2262025"/>
                <a:gd name="connsiteY26" fmla="*/ 1959561 h 2238369"/>
                <a:gd name="connsiteX27" fmla="*/ 138327 w 2262025"/>
                <a:gd name="connsiteY27" fmla="*/ 1812912 h 2238369"/>
                <a:gd name="connsiteX28" fmla="*/ 302229 w 2262025"/>
                <a:gd name="connsiteY28" fmla="*/ 1355712 h 2238369"/>
                <a:gd name="connsiteX29" fmla="*/ 155580 w 2262025"/>
                <a:gd name="connsiteY29" fmla="*/ 1321206 h 2238369"/>
                <a:gd name="connsiteX30" fmla="*/ 304 w 2262025"/>
                <a:gd name="connsiteY30" fmla="*/ 1019282 h 2238369"/>
                <a:gd name="connsiteX31" fmla="*/ 129700 w 2262025"/>
                <a:gd name="connsiteY31" fmla="*/ 786368 h 2238369"/>
                <a:gd name="connsiteX0" fmla="*/ 129700 w 2262025"/>
                <a:gd name="connsiteY0" fmla="*/ 786368 h 2234757"/>
                <a:gd name="connsiteX1" fmla="*/ 86568 w 2262025"/>
                <a:gd name="connsiteY1" fmla="*/ 562082 h 2234757"/>
                <a:gd name="connsiteX2" fmla="*/ 276349 w 2262025"/>
                <a:gd name="connsiteY2" fmla="*/ 424059 h 2234757"/>
                <a:gd name="connsiteX3" fmla="*/ 690417 w 2262025"/>
                <a:gd name="connsiteY3" fmla="*/ 424059 h 2234757"/>
                <a:gd name="connsiteX4" fmla="*/ 724923 w 2262025"/>
                <a:gd name="connsiteY4" fmla="*/ 320542 h 2234757"/>
                <a:gd name="connsiteX5" fmla="*/ 768055 w 2262025"/>
                <a:gd name="connsiteY5" fmla="*/ 165267 h 2234757"/>
                <a:gd name="connsiteX6" fmla="*/ 1026848 w 2262025"/>
                <a:gd name="connsiteY6" fmla="*/ 35870 h 2234757"/>
                <a:gd name="connsiteX7" fmla="*/ 1199376 w 2262025"/>
                <a:gd name="connsiteY7" fmla="*/ 35870 h 2234757"/>
                <a:gd name="connsiteX8" fmla="*/ 1406410 w 2262025"/>
                <a:gd name="connsiteY8" fmla="*/ 9991 h 2234757"/>
                <a:gd name="connsiteX9" fmla="*/ 1673829 w 2262025"/>
                <a:gd name="connsiteY9" fmla="*/ 225651 h 2234757"/>
                <a:gd name="connsiteX10" fmla="*/ 1699708 w 2262025"/>
                <a:gd name="connsiteY10" fmla="*/ 458565 h 2234757"/>
                <a:gd name="connsiteX11" fmla="*/ 1880863 w 2262025"/>
                <a:gd name="connsiteY11" fmla="*/ 424059 h 2234757"/>
                <a:gd name="connsiteX12" fmla="*/ 2156908 w 2262025"/>
                <a:gd name="connsiteY12" fmla="*/ 639719 h 2234757"/>
                <a:gd name="connsiteX13" fmla="*/ 2113776 w 2262025"/>
                <a:gd name="connsiteY13" fmla="*/ 786368 h 2234757"/>
                <a:gd name="connsiteX14" fmla="*/ 2225919 w 2262025"/>
                <a:gd name="connsiteY14" fmla="*/ 846753 h 2234757"/>
                <a:gd name="connsiteX15" fmla="*/ 2243172 w 2262025"/>
                <a:gd name="connsiteY15" fmla="*/ 1200436 h 2234757"/>
                <a:gd name="connsiteX16" fmla="*/ 1975753 w 2262025"/>
                <a:gd name="connsiteY16" fmla="*/ 1390217 h 2234757"/>
                <a:gd name="connsiteX17" fmla="*/ 2087897 w 2262025"/>
                <a:gd name="connsiteY17" fmla="*/ 1536867 h 2234757"/>
                <a:gd name="connsiteX18" fmla="*/ 2096523 w 2262025"/>
                <a:gd name="connsiteY18" fmla="*/ 1812912 h 2234757"/>
                <a:gd name="connsiteX19" fmla="*/ 1906742 w 2262025"/>
                <a:gd name="connsiteY19" fmla="*/ 1942308 h 2234757"/>
                <a:gd name="connsiteX20" fmla="*/ 1760092 w 2262025"/>
                <a:gd name="connsiteY20" fmla="*/ 2183847 h 2234757"/>
                <a:gd name="connsiteX21" fmla="*/ 1458168 w 2262025"/>
                <a:gd name="connsiteY21" fmla="*/ 2218354 h 2234757"/>
                <a:gd name="connsiteX22" fmla="*/ 1208002 w 2262025"/>
                <a:gd name="connsiteY22" fmla="*/ 2002693 h 2234757"/>
                <a:gd name="connsiteX23" fmla="*/ 1113112 w 2262025"/>
                <a:gd name="connsiteY23" fmla="*/ 1709395 h 2234757"/>
                <a:gd name="connsiteX24" fmla="*/ 1000968 w 2262025"/>
                <a:gd name="connsiteY24" fmla="*/ 2140716 h 2234757"/>
                <a:gd name="connsiteX25" fmla="*/ 586900 w 2262025"/>
                <a:gd name="connsiteY25" fmla="*/ 2226979 h 2234757"/>
                <a:gd name="connsiteX26" fmla="*/ 466131 w 2262025"/>
                <a:gd name="connsiteY26" fmla="*/ 1959561 h 2234757"/>
                <a:gd name="connsiteX27" fmla="*/ 138327 w 2262025"/>
                <a:gd name="connsiteY27" fmla="*/ 1812912 h 2234757"/>
                <a:gd name="connsiteX28" fmla="*/ 302229 w 2262025"/>
                <a:gd name="connsiteY28" fmla="*/ 1355712 h 2234757"/>
                <a:gd name="connsiteX29" fmla="*/ 155580 w 2262025"/>
                <a:gd name="connsiteY29" fmla="*/ 1321206 h 2234757"/>
                <a:gd name="connsiteX30" fmla="*/ 304 w 2262025"/>
                <a:gd name="connsiteY30" fmla="*/ 1019282 h 2234757"/>
                <a:gd name="connsiteX31" fmla="*/ 129700 w 2262025"/>
                <a:gd name="connsiteY31" fmla="*/ 786368 h 2234757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261950" h="2237156">
                  <a:moveTo>
                    <a:pt x="129625" y="786368"/>
                  </a:moveTo>
                  <a:cubicBezTo>
                    <a:pt x="144002" y="710168"/>
                    <a:pt x="62051" y="622467"/>
                    <a:pt x="86493" y="562082"/>
                  </a:cubicBezTo>
                  <a:cubicBezTo>
                    <a:pt x="110934" y="501697"/>
                    <a:pt x="175633" y="447063"/>
                    <a:pt x="276274" y="424059"/>
                  </a:cubicBezTo>
                  <a:cubicBezTo>
                    <a:pt x="376916" y="401055"/>
                    <a:pt x="615580" y="441312"/>
                    <a:pt x="690342" y="424059"/>
                  </a:cubicBezTo>
                  <a:cubicBezTo>
                    <a:pt x="765104" y="406806"/>
                    <a:pt x="711908" y="363674"/>
                    <a:pt x="724848" y="320542"/>
                  </a:cubicBezTo>
                  <a:cubicBezTo>
                    <a:pt x="737788" y="277410"/>
                    <a:pt x="717659" y="212712"/>
                    <a:pt x="767980" y="165267"/>
                  </a:cubicBezTo>
                  <a:cubicBezTo>
                    <a:pt x="818301" y="117822"/>
                    <a:pt x="954886" y="57436"/>
                    <a:pt x="1026773" y="35870"/>
                  </a:cubicBezTo>
                  <a:cubicBezTo>
                    <a:pt x="1098660" y="14304"/>
                    <a:pt x="1136041" y="40183"/>
                    <a:pt x="1199301" y="35870"/>
                  </a:cubicBezTo>
                  <a:cubicBezTo>
                    <a:pt x="1262561" y="31557"/>
                    <a:pt x="1327260" y="-21639"/>
                    <a:pt x="1406335" y="9991"/>
                  </a:cubicBezTo>
                  <a:cubicBezTo>
                    <a:pt x="1485410" y="41621"/>
                    <a:pt x="1624871" y="150889"/>
                    <a:pt x="1673754" y="225651"/>
                  </a:cubicBezTo>
                  <a:cubicBezTo>
                    <a:pt x="1722637" y="300413"/>
                    <a:pt x="1665127" y="425497"/>
                    <a:pt x="1699633" y="458565"/>
                  </a:cubicBezTo>
                  <a:cubicBezTo>
                    <a:pt x="1734139" y="491633"/>
                    <a:pt x="1804588" y="393867"/>
                    <a:pt x="1880788" y="424059"/>
                  </a:cubicBezTo>
                  <a:cubicBezTo>
                    <a:pt x="1956988" y="454251"/>
                    <a:pt x="2118014" y="579334"/>
                    <a:pt x="2156833" y="639719"/>
                  </a:cubicBezTo>
                  <a:cubicBezTo>
                    <a:pt x="2195652" y="700104"/>
                    <a:pt x="2102199" y="751862"/>
                    <a:pt x="2113701" y="786368"/>
                  </a:cubicBezTo>
                  <a:cubicBezTo>
                    <a:pt x="2125203" y="820874"/>
                    <a:pt x="2204278" y="777742"/>
                    <a:pt x="2225844" y="846753"/>
                  </a:cubicBezTo>
                  <a:cubicBezTo>
                    <a:pt x="2247410" y="915764"/>
                    <a:pt x="2284791" y="1109859"/>
                    <a:pt x="2243097" y="1200436"/>
                  </a:cubicBezTo>
                  <a:cubicBezTo>
                    <a:pt x="2201403" y="1291013"/>
                    <a:pt x="2001557" y="1334145"/>
                    <a:pt x="1975678" y="1390217"/>
                  </a:cubicBezTo>
                  <a:cubicBezTo>
                    <a:pt x="1949799" y="1446289"/>
                    <a:pt x="2067694" y="1466418"/>
                    <a:pt x="2087822" y="1536867"/>
                  </a:cubicBezTo>
                  <a:cubicBezTo>
                    <a:pt x="2107950" y="1607316"/>
                    <a:pt x="2126641" y="1745339"/>
                    <a:pt x="2096448" y="1812912"/>
                  </a:cubicBezTo>
                  <a:cubicBezTo>
                    <a:pt x="2066256" y="1880486"/>
                    <a:pt x="1962739" y="1880486"/>
                    <a:pt x="1906667" y="1942308"/>
                  </a:cubicBezTo>
                  <a:cubicBezTo>
                    <a:pt x="1850595" y="2004130"/>
                    <a:pt x="1834779" y="2137839"/>
                    <a:pt x="1760017" y="2183847"/>
                  </a:cubicBezTo>
                  <a:cubicBezTo>
                    <a:pt x="1685255" y="2229855"/>
                    <a:pt x="1550108" y="2248546"/>
                    <a:pt x="1458093" y="2218354"/>
                  </a:cubicBezTo>
                  <a:cubicBezTo>
                    <a:pt x="1366078" y="2188162"/>
                    <a:pt x="1265436" y="2087520"/>
                    <a:pt x="1207927" y="2002693"/>
                  </a:cubicBezTo>
                  <a:cubicBezTo>
                    <a:pt x="1150418" y="1917866"/>
                    <a:pt x="1147543" y="1686391"/>
                    <a:pt x="1113037" y="1709395"/>
                  </a:cubicBezTo>
                  <a:cubicBezTo>
                    <a:pt x="1078531" y="1732399"/>
                    <a:pt x="1088595" y="2054452"/>
                    <a:pt x="1000893" y="2140716"/>
                  </a:cubicBezTo>
                  <a:cubicBezTo>
                    <a:pt x="913191" y="2226980"/>
                    <a:pt x="681716" y="2254296"/>
                    <a:pt x="586825" y="2226979"/>
                  </a:cubicBezTo>
                  <a:cubicBezTo>
                    <a:pt x="491935" y="2199662"/>
                    <a:pt x="506312" y="2045825"/>
                    <a:pt x="431550" y="1976814"/>
                  </a:cubicBezTo>
                  <a:cubicBezTo>
                    <a:pt x="356788" y="1907803"/>
                    <a:pt x="185697" y="1925054"/>
                    <a:pt x="138252" y="1812912"/>
                  </a:cubicBezTo>
                  <a:cubicBezTo>
                    <a:pt x="90807" y="1700770"/>
                    <a:pt x="230267" y="1411784"/>
                    <a:pt x="302154" y="1355712"/>
                  </a:cubicBezTo>
                  <a:cubicBezTo>
                    <a:pt x="374041" y="1299640"/>
                    <a:pt x="154067" y="1377278"/>
                    <a:pt x="103746" y="1321206"/>
                  </a:cubicBezTo>
                  <a:cubicBezTo>
                    <a:pt x="53425" y="1265134"/>
                    <a:pt x="-4084" y="1108422"/>
                    <a:pt x="229" y="1019282"/>
                  </a:cubicBezTo>
                  <a:cubicBezTo>
                    <a:pt x="4542" y="930142"/>
                    <a:pt x="115248" y="862568"/>
                    <a:pt x="129625" y="786368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" name="Picture 4" descr="Free Black And White Cartoon Flowers, Download Free Black And White Cartoon  Flowers png images, Free ClipArts on Clipart Library">
              <a:extLst>
                <a:ext uri="{FF2B5EF4-FFF2-40B4-BE49-F238E27FC236}">
                  <a16:creationId xmlns:a16="http://schemas.microsoft.com/office/drawing/2014/main" id="{4105B46E-9B02-6344-9EE2-E13802AF75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7540" y="482600"/>
              <a:ext cx="2317638" cy="2246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F7A2245F-7579-8846-80C0-5F563FFF7DA3}"/>
              </a:ext>
            </a:extLst>
          </p:cNvPr>
          <p:cNvGrpSpPr/>
          <p:nvPr/>
        </p:nvGrpSpPr>
        <p:grpSpPr>
          <a:xfrm flipH="1">
            <a:off x="2779826" y="2410167"/>
            <a:ext cx="633767" cy="614624"/>
            <a:chOff x="1180524" y="481715"/>
            <a:chExt cx="2317638" cy="2247631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E58BF14F-2490-6046-9441-2EF146DBABC3}"/>
                </a:ext>
              </a:extLst>
            </p:cNvPr>
            <p:cNvSpPr/>
            <p:nvPr/>
          </p:nvSpPr>
          <p:spPr>
            <a:xfrm>
              <a:off x="1207470" y="481715"/>
              <a:ext cx="2261950" cy="2237156"/>
            </a:xfrm>
            <a:custGeom>
              <a:avLst/>
              <a:gdLst>
                <a:gd name="connsiteX0" fmla="*/ 129700 w 2262025"/>
                <a:gd name="connsiteY0" fmla="*/ 786368 h 2249618"/>
                <a:gd name="connsiteX1" fmla="*/ 86568 w 2262025"/>
                <a:gd name="connsiteY1" fmla="*/ 562082 h 2249618"/>
                <a:gd name="connsiteX2" fmla="*/ 276349 w 2262025"/>
                <a:gd name="connsiteY2" fmla="*/ 424059 h 2249618"/>
                <a:gd name="connsiteX3" fmla="*/ 690417 w 2262025"/>
                <a:gd name="connsiteY3" fmla="*/ 424059 h 2249618"/>
                <a:gd name="connsiteX4" fmla="*/ 724923 w 2262025"/>
                <a:gd name="connsiteY4" fmla="*/ 320542 h 2249618"/>
                <a:gd name="connsiteX5" fmla="*/ 768055 w 2262025"/>
                <a:gd name="connsiteY5" fmla="*/ 165267 h 2249618"/>
                <a:gd name="connsiteX6" fmla="*/ 1026848 w 2262025"/>
                <a:gd name="connsiteY6" fmla="*/ 35870 h 2249618"/>
                <a:gd name="connsiteX7" fmla="*/ 1199376 w 2262025"/>
                <a:gd name="connsiteY7" fmla="*/ 35870 h 2249618"/>
                <a:gd name="connsiteX8" fmla="*/ 1406410 w 2262025"/>
                <a:gd name="connsiteY8" fmla="*/ 9991 h 2249618"/>
                <a:gd name="connsiteX9" fmla="*/ 1673829 w 2262025"/>
                <a:gd name="connsiteY9" fmla="*/ 225651 h 2249618"/>
                <a:gd name="connsiteX10" fmla="*/ 1699708 w 2262025"/>
                <a:gd name="connsiteY10" fmla="*/ 458565 h 2249618"/>
                <a:gd name="connsiteX11" fmla="*/ 1880863 w 2262025"/>
                <a:gd name="connsiteY11" fmla="*/ 424059 h 2249618"/>
                <a:gd name="connsiteX12" fmla="*/ 2156908 w 2262025"/>
                <a:gd name="connsiteY12" fmla="*/ 639719 h 2249618"/>
                <a:gd name="connsiteX13" fmla="*/ 2113776 w 2262025"/>
                <a:gd name="connsiteY13" fmla="*/ 786368 h 2249618"/>
                <a:gd name="connsiteX14" fmla="*/ 2225919 w 2262025"/>
                <a:gd name="connsiteY14" fmla="*/ 846753 h 2249618"/>
                <a:gd name="connsiteX15" fmla="*/ 2243172 w 2262025"/>
                <a:gd name="connsiteY15" fmla="*/ 1200436 h 2249618"/>
                <a:gd name="connsiteX16" fmla="*/ 1975753 w 2262025"/>
                <a:gd name="connsiteY16" fmla="*/ 1390217 h 2249618"/>
                <a:gd name="connsiteX17" fmla="*/ 2087897 w 2262025"/>
                <a:gd name="connsiteY17" fmla="*/ 1536867 h 2249618"/>
                <a:gd name="connsiteX18" fmla="*/ 2096523 w 2262025"/>
                <a:gd name="connsiteY18" fmla="*/ 1812912 h 2249618"/>
                <a:gd name="connsiteX19" fmla="*/ 1906742 w 2262025"/>
                <a:gd name="connsiteY19" fmla="*/ 1942308 h 2249618"/>
                <a:gd name="connsiteX20" fmla="*/ 1777346 w 2262025"/>
                <a:gd name="connsiteY20" fmla="*/ 2209727 h 2249618"/>
                <a:gd name="connsiteX21" fmla="*/ 1501300 w 2262025"/>
                <a:gd name="connsiteY21" fmla="*/ 2226980 h 2249618"/>
                <a:gd name="connsiteX22" fmla="*/ 1208002 w 2262025"/>
                <a:gd name="connsiteY22" fmla="*/ 2002693 h 2249618"/>
                <a:gd name="connsiteX23" fmla="*/ 1113112 w 2262025"/>
                <a:gd name="connsiteY23" fmla="*/ 1709395 h 2249618"/>
                <a:gd name="connsiteX24" fmla="*/ 1000968 w 2262025"/>
                <a:gd name="connsiteY24" fmla="*/ 2140716 h 2249618"/>
                <a:gd name="connsiteX25" fmla="*/ 526515 w 2262025"/>
                <a:gd name="connsiteY25" fmla="*/ 2132089 h 2249618"/>
                <a:gd name="connsiteX26" fmla="*/ 466131 w 2262025"/>
                <a:gd name="connsiteY26" fmla="*/ 1959561 h 2249618"/>
                <a:gd name="connsiteX27" fmla="*/ 138327 w 2262025"/>
                <a:gd name="connsiteY27" fmla="*/ 1812912 h 2249618"/>
                <a:gd name="connsiteX28" fmla="*/ 302229 w 2262025"/>
                <a:gd name="connsiteY28" fmla="*/ 1355712 h 2249618"/>
                <a:gd name="connsiteX29" fmla="*/ 155580 w 2262025"/>
                <a:gd name="connsiteY29" fmla="*/ 1321206 h 2249618"/>
                <a:gd name="connsiteX30" fmla="*/ 304 w 2262025"/>
                <a:gd name="connsiteY30" fmla="*/ 1019282 h 2249618"/>
                <a:gd name="connsiteX31" fmla="*/ 129700 w 2262025"/>
                <a:gd name="connsiteY31" fmla="*/ 786368 h 2249618"/>
                <a:gd name="connsiteX0" fmla="*/ 129700 w 2262025"/>
                <a:gd name="connsiteY0" fmla="*/ 786368 h 2242639"/>
                <a:gd name="connsiteX1" fmla="*/ 86568 w 2262025"/>
                <a:gd name="connsiteY1" fmla="*/ 562082 h 2242639"/>
                <a:gd name="connsiteX2" fmla="*/ 276349 w 2262025"/>
                <a:gd name="connsiteY2" fmla="*/ 424059 h 2242639"/>
                <a:gd name="connsiteX3" fmla="*/ 690417 w 2262025"/>
                <a:gd name="connsiteY3" fmla="*/ 424059 h 2242639"/>
                <a:gd name="connsiteX4" fmla="*/ 724923 w 2262025"/>
                <a:gd name="connsiteY4" fmla="*/ 320542 h 2242639"/>
                <a:gd name="connsiteX5" fmla="*/ 768055 w 2262025"/>
                <a:gd name="connsiteY5" fmla="*/ 165267 h 2242639"/>
                <a:gd name="connsiteX6" fmla="*/ 1026848 w 2262025"/>
                <a:gd name="connsiteY6" fmla="*/ 35870 h 2242639"/>
                <a:gd name="connsiteX7" fmla="*/ 1199376 w 2262025"/>
                <a:gd name="connsiteY7" fmla="*/ 35870 h 2242639"/>
                <a:gd name="connsiteX8" fmla="*/ 1406410 w 2262025"/>
                <a:gd name="connsiteY8" fmla="*/ 9991 h 2242639"/>
                <a:gd name="connsiteX9" fmla="*/ 1673829 w 2262025"/>
                <a:gd name="connsiteY9" fmla="*/ 225651 h 2242639"/>
                <a:gd name="connsiteX10" fmla="*/ 1699708 w 2262025"/>
                <a:gd name="connsiteY10" fmla="*/ 458565 h 2242639"/>
                <a:gd name="connsiteX11" fmla="*/ 1880863 w 2262025"/>
                <a:gd name="connsiteY11" fmla="*/ 424059 h 2242639"/>
                <a:gd name="connsiteX12" fmla="*/ 2156908 w 2262025"/>
                <a:gd name="connsiteY12" fmla="*/ 639719 h 2242639"/>
                <a:gd name="connsiteX13" fmla="*/ 2113776 w 2262025"/>
                <a:gd name="connsiteY13" fmla="*/ 786368 h 2242639"/>
                <a:gd name="connsiteX14" fmla="*/ 2225919 w 2262025"/>
                <a:gd name="connsiteY14" fmla="*/ 846753 h 2242639"/>
                <a:gd name="connsiteX15" fmla="*/ 2243172 w 2262025"/>
                <a:gd name="connsiteY15" fmla="*/ 1200436 h 2242639"/>
                <a:gd name="connsiteX16" fmla="*/ 1975753 w 2262025"/>
                <a:gd name="connsiteY16" fmla="*/ 1390217 h 2242639"/>
                <a:gd name="connsiteX17" fmla="*/ 2087897 w 2262025"/>
                <a:gd name="connsiteY17" fmla="*/ 1536867 h 2242639"/>
                <a:gd name="connsiteX18" fmla="*/ 2096523 w 2262025"/>
                <a:gd name="connsiteY18" fmla="*/ 1812912 h 2242639"/>
                <a:gd name="connsiteX19" fmla="*/ 1906742 w 2262025"/>
                <a:gd name="connsiteY19" fmla="*/ 1942308 h 2242639"/>
                <a:gd name="connsiteX20" fmla="*/ 1785972 w 2262025"/>
                <a:gd name="connsiteY20" fmla="*/ 2192474 h 2242639"/>
                <a:gd name="connsiteX21" fmla="*/ 1501300 w 2262025"/>
                <a:gd name="connsiteY21" fmla="*/ 2226980 h 2242639"/>
                <a:gd name="connsiteX22" fmla="*/ 1208002 w 2262025"/>
                <a:gd name="connsiteY22" fmla="*/ 2002693 h 2242639"/>
                <a:gd name="connsiteX23" fmla="*/ 1113112 w 2262025"/>
                <a:gd name="connsiteY23" fmla="*/ 1709395 h 2242639"/>
                <a:gd name="connsiteX24" fmla="*/ 1000968 w 2262025"/>
                <a:gd name="connsiteY24" fmla="*/ 2140716 h 2242639"/>
                <a:gd name="connsiteX25" fmla="*/ 526515 w 2262025"/>
                <a:gd name="connsiteY25" fmla="*/ 2132089 h 2242639"/>
                <a:gd name="connsiteX26" fmla="*/ 466131 w 2262025"/>
                <a:gd name="connsiteY26" fmla="*/ 1959561 h 2242639"/>
                <a:gd name="connsiteX27" fmla="*/ 138327 w 2262025"/>
                <a:gd name="connsiteY27" fmla="*/ 1812912 h 2242639"/>
                <a:gd name="connsiteX28" fmla="*/ 302229 w 2262025"/>
                <a:gd name="connsiteY28" fmla="*/ 1355712 h 2242639"/>
                <a:gd name="connsiteX29" fmla="*/ 155580 w 2262025"/>
                <a:gd name="connsiteY29" fmla="*/ 1321206 h 2242639"/>
                <a:gd name="connsiteX30" fmla="*/ 304 w 2262025"/>
                <a:gd name="connsiteY30" fmla="*/ 1019282 h 2242639"/>
                <a:gd name="connsiteX31" fmla="*/ 129700 w 2262025"/>
                <a:gd name="connsiteY31" fmla="*/ 786368 h 2242639"/>
                <a:gd name="connsiteX0" fmla="*/ 129700 w 2262025"/>
                <a:gd name="connsiteY0" fmla="*/ 786368 h 2236200"/>
                <a:gd name="connsiteX1" fmla="*/ 86568 w 2262025"/>
                <a:gd name="connsiteY1" fmla="*/ 562082 h 2236200"/>
                <a:gd name="connsiteX2" fmla="*/ 276349 w 2262025"/>
                <a:gd name="connsiteY2" fmla="*/ 424059 h 2236200"/>
                <a:gd name="connsiteX3" fmla="*/ 690417 w 2262025"/>
                <a:gd name="connsiteY3" fmla="*/ 424059 h 2236200"/>
                <a:gd name="connsiteX4" fmla="*/ 724923 w 2262025"/>
                <a:gd name="connsiteY4" fmla="*/ 320542 h 2236200"/>
                <a:gd name="connsiteX5" fmla="*/ 768055 w 2262025"/>
                <a:gd name="connsiteY5" fmla="*/ 165267 h 2236200"/>
                <a:gd name="connsiteX6" fmla="*/ 1026848 w 2262025"/>
                <a:gd name="connsiteY6" fmla="*/ 35870 h 2236200"/>
                <a:gd name="connsiteX7" fmla="*/ 1199376 w 2262025"/>
                <a:gd name="connsiteY7" fmla="*/ 35870 h 2236200"/>
                <a:gd name="connsiteX8" fmla="*/ 1406410 w 2262025"/>
                <a:gd name="connsiteY8" fmla="*/ 9991 h 2236200"/>
                <a:gd name="connsiteX9" fmla="*/ 1673829 w 2262025"/>
                <a:gd name="connsiteY9" fmla="*/ 225651 h 2236200"/>
                <a:gd name="connsiteX10" fmla="*/ 1699708 w 2262025"/>
                <a:gd name="connsiteY10" fmla="*/ 458565 h 2236200"/>
                <a:gd name="connsiteX11" fmla="*/ 1880863 w 2262025"/>
                <a:gd name="connsiteY11" fmla="*/ 424059 h 2236200"/>
                <a:gd name="connsiteX12" fmla="*/ 2156908 w 2262025"/>
                <a:gd name="connsiteY12" fmla="*/ 639719 h 2236200"/>
                <a:gd name="connsiteX13" fmla="*/ 2113776 w 2262025"/>
                <a:gd name="connsiteY13" fmla="*/ 786368 h 2236200"/>
                <a:gd name="connsiteX14" fmla="*/ 2225919 w 2262025"/>
                <a:gd name="connsiteY14" fmla="*/ 846753 h 2236200"/>
                <a:gd name="connsiteX15" fmla="*/ 2243172 w 2262025"/>
                <a:gd name="connsiteY15" fmla="*/ 1200436 h 2236200"/>
                <a:gd name="connsiteX16" fmla="*/ 1975753 w 2262025"/>
                <a:gd name="connsiteY16" fmla="*/ 1390217 h 2236200"/>
                <a:gd name="connsiteX17" fmla="*/ 2087897 w 2262025"/>
                <a:gd name="connsiteY17" fmla="*/ 1536867 h 2236200"/>
                <a:gd name="connsiteX18" fmla="*/ 2096523 w 2262025"/>
                <a:gd name="connsiteY18" fmla="*/ 1812912 h 2236200"/>
                <a:gd name="connsiteX19" fmla="*/ 1906742 w 2262025"/>
                <a:gd name="connsiteY19" fmla="*/ 1942308 h 2236200"/>
                <a:gd name="connsiteX20" fmla="*/ 1785972 w 2262025"/>
                <a:gd name="connsiteY20" fmla="*/ 2192474 h 2236200"/>
                <a:gd name="connsiteX21" fmla="*/ 1458168 w 2262025"/>
                <a:gd name="connsiteY21" fmla="*/ 2218354 h 2236200"/>
                <a:gd name="connsiteX22" fmla="*/ 1208002 w 2262025"/>
                <a:gd name="connsiteY22" fmla="*/ 2002693 h 2236200"/>
                <a:gd name="connsiteX23" fmla="*/ 1113112 w 2262025"/>
                <a:gd name="connsiteY23" fmla="*/ 1709395 h 2236200"/>
                <a:gd name="connsiteX24" fmla="*/ 1000968 w 2262025"/>
                <a:gd name="connsiteY24" fmla="*/ 2140716 h 2236200"/>
                <a:gd name="connsiteX25" fmla="*/ 526515 w 2262025"/>
                <a:gd name="connsiteY25" fmla="*/ 2132089 h 2236200"/>
                <a:gd name="connsiteX26" fmla="*/ 466131 w 2262025"/>
                <a:gd name="connsiteY26" fmla="*/ 1959561 h 2236200"/>
                <a:gd name="connsiteX27" fmla="*/ 138327 w 2262025"/>
                <a:gd name="connsiteY27" fmla="*/ 1812912 h 2236200"/>
                <a:gd name="connsiteX28" fmla="*/ 302229 w 2262025"/>
                <a:gd name="connsiteY28" fmla="*/ 1355712 h 2236200"/>
                <a:gd name="connsiteX29" fmla="*/ 155580 w 2262025"/>
                <a:gd name="connsiteY29" fmla="*/ 1321206 h 2236200"/>
                <a:gd name="connsiteX30" fmla="*/ 304 w 2262025"/>
                <a:gd name="connsiteY30" fmla="*/ 1019282 h 2236200"/>
                <a:gd name="connsiteX31" fmla="*/ 129700 w 2262025"/>
                <a:gd name="connsiteY31" fmla="*/ 786368 h 2236200"/>
                <a:gd name="connsiteX0" fmla="*/ 129700 w 2262025"/>
                <a:gd name="connsiteY0" fmla="*/ 786368 h 2233050"/>
                <a:gd name="connsiteX1" fmla="*/ 86568 w 2262025"/>
                <a:gd name="connsiteY1" fmla="*/ 562082 h 2233050"/>
                <a:gd name="connsiteX2" fmla="*/ 276349 w 2262025"/>
                <a:gd name="connsiteY2" fmla="*/ 424059 h 2233050"/>
                <a:gd name="connsiteX3" fmla="*/ 690417 w 2262025"/>
                <a:gd name="connsiteY3" fmla="*/ 424059 h 2233050"/>
                <a:gd name="connsiteX4" fmla="*/ 724923 w 2262025"/>
                <a:gd name="connsiteY4" fmla="*/ 320542 h 2233050"/>
                <a:gd name="connsiteX5" fmla="*/ 768055 w 2262025"/>
                <a:gd name="connsiteY5" fmla="*/ 165267 h 2233050"/>
                <a:gd name="connsiteX6" fmla="*/ 1026848 w 2262025"/>
                <a:gd name="connsiteY6" fmla="*/ 35870 h 2233050"/>
                <a:gd name="connsiteX7" fmla="*/ 1199376 w 2262025"/>
                <a:gd name="connsiteY7" fmla="*/ 35870 h 2233050"/>
                <a:gd name="connsiteX8" fmla="*/ 1406410 w 2262025"/>
                <a:gd name="connsiteY8" fmla="*/ 9991 h 2233050"/>
                <a:gd name="connsiteX9" fmla="*/ 1673829 w 2262025"/>
                <a:gd name="connsiteY9" fmla="*/ 225651 h 2233050"/>
                <a:gd name="connsiteX10" fmla="*/ 1699708 w 2262025"/>
                <a:gd name="connsiteY10" fmla="*/ 458565 h 2233050"/>
                <a:gd name="connsiteX11" fmla="*/ 1880863 w 2262025"/>
                <a:gd name="connsiteY11" fmla="*/ 424059 h 2233050"/>
                <a:gd name="connsiteX12" fmla="*/ 2156908 w 2262025"/>
                <a:gd name="connsiteY12" fmla="*/ 639719 h 2233050"/>
                <a:gd name="connsiteX13" fmla="*/ 2113776 w 2262025"/>
                <a:gd name="connsiteY13" fmla="*/ 786368 h 2233050"/>
                <a:gd name="connsiteX14" fmla="*/ 2225919 w 2262025"/>
                <a:gd name="connsiteY14" fmla="*/ 846753 h 2233050"/>
                <a:gd name="connsiteX15" fmla="*/ 2243172 w 2262025"/>
                <a:gd name="connsiteY15" fmla="*/ 1200436 h 2233050"/>
                <a:gd name="connsiteX16" fmla="*/ 1975753 w 2262025"/>
                <a:gd name="connsiteY16" fmla="*/ 1390217 h 2233050"/>
                <a:gd name="connsiteX17" fmla="*/ 2087897 w 2262025"/>
                <a:gd name="connsiteY17" fmla="*/ 1536867 h 2233050"/>
                <a:gd name="connsiteX18" fmla="*/ 2096523 w 2262025"/>
                <a:gd name="connsiteY18" fmla="*/ 1812912 h 2233050"/>
                <a:gd name="connsiteX19" fmla="*/ 1906742 w 2262025"/>
                <a:gd name="connsiteY19" fmla="*/ 1942308 h 2233050"/>
                <a:gd name="connsiteX20" fmla="*/ 1760092 w 2262025"/>
                <a:gd name="connsiteY20" fmla="*/ 2183847 h 2233050"/>
                <a:gd name="connsiteX21" fmla="*/ 1458168 w 2262025"/>
                <a:gd name="connsiteY21" fmla="*/ 2218354 h 2233050"/>
                <a:gd name="connsiteX22" fmla="*/ 1208002 w 2262025"/>
                <a:gd name="connsiteY22" fmla="*/ 2002693 h 2233050"/>
                <a:gd name="connsiteX23" fmla="*/ 1113112 w 2262025"/>
                <a:gd name="connsiteY23" fmla="*/ 1709395 h 2233050"/>
                <a:gd name="connsiteX24" fmla="*/ 1000968 w 2262025"/>
                <a:gd name="connsiteY24" fmla="*/ 2140716 h 2233050"/>
                <a:gd name="connsiteX25" fmla="*/ 526515 w 2262025"/>
                <a:gd name="connsiteY25" fmla="*/ 2132089 h 2233050"/>
                <a:gd name="connsiteX26" fmla="*/ 466131 w 2262025"/>
                <a:gd name="connsiteY26" fmla="*/ 1959561 h 2233050"/>
                <a:gd name="connsiteX27" fmla="*/ 138327 w 2262025"/>
                <a:gd name="connsiteY27" fmla="*/ 1812912 h 2233050"/>
                <a:gd name="connsiteX28" fmla="*/ 302229 w 2262025"/>
                <a:gd name="connsiteY28" fmla="*/ 1355712 h 2233050"/>
                <a:gd name="connsiteX29" fmla="*/ 155580 w 2262025"/>
                <a:gd name="connsiteY29" fmla="*/ 1321206 h 2233050"/>
                <a:gd name="connsiteX30" fmla="*/ 304 w 2262025"/>
                <a:gd name="connsiteY30" fmla="*/ 1019282 h 2233050"/>
                <a:gd name="connsiteX31" fmla="*/ 129700 w 2262025"/>
                <a:gd name="connsiteY31" fmla="*/ 786368 h 2233050"/>
                <a:gd name="connsiteX0" fmla="*/ 129700 w 2262025"/>
                <a:gd name="connsiteY0" fmla="*/ 786368 h 2238369"/>
                <a:gd name="connsiteX1" fmla="*/ 86568 w 2262025"/>
                <a:gd name="connsiteY1" fmla="*/ 562082 h 2238369"/>
                <a:gd name="connsiteX2" fmla="*/ 276349 w 2262025"/>
                <a:gd name="connsiteY2" fmla="*/ 424059 h 2238369"/>
                <a:gd name="connsiteX3" fmla="*/ 690417 w 2262025"/>
                <a:gd name="connsiteY3" fmla="*/ 424059 h 2238369"/>
                <a:gd name="connsiteX4" fmla="*/ 724923 w 2262025"/>
                <a:gd name="connsiteY4" fmla="*/ 320542 h 2238369"/>
                <a:gd name="connsiteX5" fmla="*/ 768055 w 2262025"/>
                <a:gd name="connsiteY5" fmla="*/ 165267 h 2238369"/>
                <a:gd name="connsiteX6" fmla="*/ 1026848 w 2262025"/>
                <a:gd name="connsiteY6" fmla="*/ 35870 h 2238369"/>
                <a:gd name="connsiteX7" fmla="*/ 1199376 w 2262025"/>
                <a:gd name="connsiteY7" fmla="*/ 35870 h 2238369"/>
                <a:gd name="connsiteX8" fmla="*/ 1406410 w 2262025"/>
                <a:gd name="connsiteY8" fmla="*/ 9991 h 2238369"/>
                <a:gd name="connsiteX9" fmla="*/ 1673829 w 2262025"/>
                <a:gd name="connsiteY9" fmla="*/ 225651 h 2238369"/>
                <a:gd name="connsiteX10" fmla="*/ 1699708 w 2262025"/>
                <a:gd name="connsiteY10" fmla="*/ 458565 h 2238369"/>
                <a:gd name="connsiteX11" fmla="*/ 1880863 w 2262025"/>
                <a:gd name="connsiteY11" fmla="*/ 424059 h 2238369"/>
                <a:gd name="connsiteX12" fmla="*/ 2156908 w 2262025"/>
                <a:gd name="connsiteY12" fmla="*/ 639719 h 2238369"/>
                <a:gd name="connsiteX13" fmla="*/ 2113776 w 2262025"/>
                <a:gd name="connsiteY13" fmla="*/ 786368 h 2238369"/>
                <a:gd name="connsiteX14" fmla="*/ 2225919 w 2262025"/>
                <a:gd name="connsiteY14" fmla="*/ 846753 h 2238369"/>
                <a:gd name="connsiteX15" fmla="*/ 2243172 w 2262025"/>
                <a:gd name="connsiteY15" fmla="*/ 1200436 h 2238369"/>
                <a:gd name="connsiteX16" fmla="*/ 1975753 w 2262025"/>
                <a:gd name="connsiteY16" fmla="*/ 1390217 h 2238369"/>
                <a:gd name="connsiteX17" fmla="*/ 2087897 w 2262025"/>
                <a:gd name="connsiteY17" fmla="*/ 1536867 h 2238369"/>
                <a:gd name="connsiteX18" fmla="*/ 2096523 w 2262025"/>
                <a:gd name="connsiteY18" fmla="*/ 1812912 h 2238369"/>
                <a:gd name="connsiteX19" fmla="*/ 1906742 w 2262025"/>
                <a:gd name="connsiteY19" fmla="*/ 1942308 h 2238369"/>
                <a:gd name="connsiteX20" fmla="*/ 1760092 w 2262025"/>
                <a:gd name="connsiteY20" fmla="*/ 2183847 h 2238369"/>
                <a:gd name="connsiteX21" fmla="*/ 1458168 w 2262025"/>
                <a:gd name="connsiteY21" fmla="*/ 2218354 h 2238369"/>
                <a:gd name="connsiteX22" fmla="*/ 1208002 w 2262025"/>
                <a:gd name="connsiteY22" fmla="*/ 2002693 h 2238369"/>
                <a:gd name="connsiteX23" fmla="*/ 1113112 w 2262025"/>
                <a:gd name="connsiteY23" fmla="*/ 1709395 h 2238369"/>
                <a:gd name="connsiteX24" fmla="*/ 1000968 w 2262025"/>
                <a:gd name="connsiteY24" fmla="*/ 2140716 h 2238369"/>
                <a:gd name="connsiteX25" fmla="*/ 586900 w 2262025"/>
                <a:gd name="connsiteY25" fmla="*/ 2226979 h 2238369"/>
                <a:gd name="connsiteX26" fmla="*/ 466131 w 2262025"/>
                <a:gd name="connsiteY26" fmla="*/ 1959561 h 2238369"/>
                <a:gd name="connsiteX27" fmla="*/ 138327 w 2262025"/>
                <a:gd name="connsiteY27" fmla="*/ 1812912 h 2238369"/>
                <a:gd name="connsiteX28" fmla="*/ 302229 w 2262025"/>
                <a:gd name="connsiteY28" fmla="*/ 1355712 h 2238369"/>
                <a:gd name="connsiteX29" fmla="*/ 155580 w 2262025"/>
                <a:gd name="connsiteY29" fmla="*/ 1321206 h 2238369"/>
                <a:gd name="connsiteX30" fmla="*/ 304 w 2262025"/>
                <a:gd name="connsiteY30" fmla="*/ 1019282 h 2238369"/>
                <a:gd name="connsiteX31" fmla="*/ 129700 w 2262025"/>
                <a:gd name="connsiteY31" fmla="*/ 786368 h 2238369"/>
                <a:gd name="connsiteX0" fmla="*/ 129700 w 2262025"/>
                <a:gd name="connsiteY0" fmla="*/ 786368 h 2234757"/>
                <a:gd name="connsiteX1" fmla="*/ 86568 w 2262025"/>
                <a:gd name="connsiteY1" fmla="*/ 562082 h 2234757"/>
                <a:gd name="connsiteX2" fmla="*/ 276349 w 2262025"/>
                <a:gd name="connsiteY2" fmla="*/ 424059 h 2234757"/>
                <a:gd name="connsiteX3" fmla="*/ 690417 w 2262025"/>
                <a:gd name="connsiteY3" fmla="*/ 424059 h 2234757"/>
                <a:gd name="connsiteX4" fmla="*/ 724923 w 2262025"/>
                <a:gd name="connsiteY4" fmla="*/ 320542 h 2234757"/>
                <a:gd name="connsiteX5" fmla="*/ 768055 w 2262025"/>
                <a:gd name="connsiteY5" fmla="*/ 165267 h 2234757"/>
                <a:gd name="connsiteX6" fmla="*/ 1026848 w 2262025"/>
                <a:gd name="connsiteY6" fmla="*/ 35870 h 2234757"/>
                <a:gd name="connsiteX7" fmla="*/ 1199376 w 2262025"/>
                <a:gd name="connsiteY7" fmla="*/ 35870 h 2234757"/>
                <a:gd name="connsiteX8" fmla="*/ 1406410 w 2262025"/>
                <a:gd name="connsiteY8" fmla="*/ 9991 h 2234757"/>
                <a:gd name="connsiteX9" fmla="*/ 1673829 w 2262025"/>
                <a:gd name="connsiteY9" fmla="*/ 225651 h 2234757"/>
                <a:gd name="connsiteX10" fmla="*/ 1699708 w 2262025"/>
                <a:gd name="connsiteY10" fmla="*/ 458565 h 2234757"/>
                <a:gd name="connsiteX11" fmla="*/ 1880863 w 2262025"/>
                <a:gd name="connsiteY11" fmla="*/ 424059 h 2234757"/>
                <a:gd name="connsiteX12" fmla="*/ 2156908 w 2262025"/>
                <a:gd name="connsiteY12" fmla="*/ 639719 h 2234757"/>
                <a:gd name="connsiteX13" fmla="*/ 2113776 w 2262025"/>
                <a:gd name="connsiteY13" fmla="*/ 786368 h 2234757"/>
                <a:gd name="connsiteX14" fmla="*/ 2225919 w 2262025"/>
                <a:gd name="connsiteY14" fmla="*/ 846753 h 2234757"/>
                <a:gd name="connsiteX15" fmla="*/ 2243172 w 2262025"/>
                <a:gd name="connsiteY15" fmla="*/ 1200436 h 2234757"/>
                <a:gd name="connsiteX16" fmla="*/ 1975753 w 2262025"/>
                <a:gd name="connsiteY16" fmla="*/ 1390217 h 2234757"/>
                <a:gd name="connsiteX17" fmla="*/ 2087897 w 2262025"/>
                <a:gd name="connsiteY17" fmla="*/ 1536867 h 2234757"/>
                <a:gd name="connsiteX18" fmla="*/ 2096523 w 2262025"/>
                <a:gd name="connsiteY18" fmla="*/ 1812912 h 2234757"/>
                <a:gd name="connsiteX19" fmla="*/ 1906742 w 2262025"/>
                <a:gd name="connsiteY19" fmla="*/ 1942308 h 2234757"/>
                <a:gd name="connsiteX20" fmla="*/ 1760092 w 2262025"/>
                <a:gd name="connsiteY20" fmla="*/ 2183847 h 2234757"/>
                <a:gd name="connsiteX21" fmla="*/ 1458168 w 2262025"/>
                <a:gd name="connsiteY21" fmla="*/ 2218354 h 2234757"/>
                <a:gd name="connsiteX22" fmla="*/ 1208002 w 2262025"/>
                <a:gd name="connsiteY22" fmla="*/ 2002693 h 2234757"/>
                <a:gd name="connsiteX23" fmla="*/ 1113112 w 2262025"/>
                <a:gd name="connsiteY23" fmla="*/ 1709395 h 2234757"/>
                <a:gd name="connsiteX24" fmla="*/ 1000968 w 2262025"/>
                <a:gd name="connsiteY24" fmla="*/ 2140716 h 2234757"/>
                <a:gd name="connsiteX25" fmla="*/ 586900 w 2262025"/>
                <a:gd name="connsiteY25" fmla="*/ 2226979 h 2234757"/>
                <a:gd name="connsiteX26" fmla="*/ 466131 w 2262025"/>
                <a:gd name="connsiteY26" fmla="*/ 1959561 h 2234757"/>
                <a:gd name="connsiteX27" fmla="*/ 138327 w 2262025"/>
                <a:gd name="connsiteY27" fmla="*/ 1812912 h 2234757"/>
                <a:gd name="connsiteX28" fmla="*/ 302229 w 2262025"/>
                <a:gd name="connsiteY28" fmla="*/ 1355712 h 2234757"/>
                <a:gd name="connsiteX29" fmla="*/ 155580 w 2262025"/>
                <a:gd name="connsiteY29" fmla="*/ 1321206 h 2234757"/>
                <a:gd name="connsiteX30" fmla="*/ 304 w 2262025"/>
                <a:gd name="connsiteY30" fmla="*/ 1019282 h 2234757"/>
                <a:gd name="connsiteX31" fmla="*/ 129700 w 2262025"/>
                <a:gd name="connsiteY31" fmla="*/ 786368 h 2234757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261950" h="2237156">
                  <a:moveTo>
                    <a:pt x="129625" y="786368"/>
                  </a:moveTo>
                  <a:cubicBezTo>
                    <a:pt x="144002" y="710168"/>
                    <a:pt x="62051" y="622467"/>
                    <a:pt x="86493" y="562082"/>
                  </a:cubicBezTo>
                  <a:cubicBezTo>
                    <a:pt x="110934" y="501697"/>
                    <a:pt x="175633" y="447063"/>
                    <a:pt x="276274" y="424059"/>
                  </a:cubicBezTo>
                  <a:cubicBezTo>
                    <a:pt x="376916" y="401055"/>
                    <a:pt x="615580" y="441312"/>
                    <a:pt x="690342" y="424059"/>
                  </a:cubicBezTo>
                  <a:cubicBezTo>
                    <a:pt x="765104" y="406806"/>
                    <a:pt x="711908" y="363674"/>
                    <a:pt x="724848" y="320542"/>
                  </a:cubicBezTo>
                  <a:cubicBezTo>
                    <a:pt x="737788" y="277410"/>
                    <a:pt x="717659" y="212712"/>
                    <a:pt x="767980" y="165267"/>
                  </a:cubicBezTo>
                  <a:cubicBezTo>
                    <a:pt x="818301" y="117822"/>
                    <a:pt x="954886" y="57436"/>
                    <a:pt x="1026773" y="35870"/>
                  </a:cubicBezTo>
                  <a:cubicBezTo>
                    <a:pt x="1098660" y="14304"/>
                    <a:pt x="1136041" y="40183"/>
                    <a:pt x="1199301" y="35870"/>
                  </a:cubicBezTo>
                  <a:cubicBezTo>
                    <a:pt x="1262561" y="31557"/>
                    <a:pt x="1327260" y="-21639"/>
                    <a:pt x="1406335" y="9991"/>
                  </a:cubicBezTo>
                  <a:cubicBezTo>
                    <a:pt x="1485410" y="41621"/>
                    <a:pt x="1624871" y="150889"/>
                    <a:pt x="1673754" y="225651"/>
                  </a:cubicBezTo>
                  <a:cubicBezTo>
                    <a:pt x="1722637" y="300413"/>
                    <a:pt x="1665127" y="425497"/>
                    <a:pt x="1699633" y="458565"/>
                  </a:cubicBezTo>
                  <a:cubicBezTo>
                    <a:pt x="1734139" y="491633"/>
                    <a:pt x="1804588" y="393867"/>
                    <a:pt x="1880788" y="424059"/>
                  </a:cubicBezTo>
                  <a:cubicBezTo>
                    <a:pt x="1956988" y="454251"/>
                    <a:pt x="2118014" y="579334"/>
                    <a:pt x="2156833" y="639719"/>
                  </a:cubicBezTo>
                  <a:cubicBezTo>
                    <a:pt x="2195652" y="700104"/>
                    <a:pt x="2102199" y="751862"/>
                    <a:pt x="2113701" y="786368"/>
                  </a:cubicBezTo>
                  <a:cubicBezTo>
                    <a:pt x="2125203" y="820874"/>
                    <a:pt x="2204278" y="777742"/>
                    <a:pt x="2225844" y="846753"/>
                  </a:cubicBezTo>
                  <a:cubicBezTo>
                    <a:pt x="2247410" y="915764"/>
                    <a:pt x="2284791" y="1109859"/>
                    <a:pt x="2243097" y="1200436"/>
                  </a:cubicBezTo>
                  <a:cubicBezTo>
                    <a:pt x="2201403" y="1291013"/>
                    <a:pt x="2001557" y="1334145"/>
                    <a:pt x="1975678" y="1390217"/>
                  </a:cubicBezTo>
                  <a:cubicBezTo>
                    <a:pt x="1949799" y="1446289"/>
                    <a:pt x="2067694" y="1466418"/>
                    <a:pt x="2087822" y="1536867"/>
                  </a:cubicBezTo>
                  <a:cubicBezTo>
                    <a:pt x="2107950" y="1607316"/>
                    <a:pt x="2126641" y="1745339"/>
                    <a:pt x="2096448" y="1812912"/>
                  </a:cubicBezTo>
                  <a:cubicBezTo>
                    <a:pt x="2066256" y="1880486"/>
                    <a:pt x="1962739" y="1880486"/>
                    <a:pt x="1906667" y="1942308"/>
                  </a:cubicBezTo>
                  <a:cubicBezTo>
                    <a:pt x="1850595" y="2004130"/>
                    <a:pt x="1834779" y="2137839"/>
                    <a:pt x="1760017" y="2183847"/>
                  </a:cubicBezTo>
                  <a:cubicBezTo>
                    <a:pt x="1685255" y="2229855"/>
                    <a:pt x="1550108" y="2248546"/>
                    <a:pt x="1458093" y="2218354"/>
                  </a:cubicBezTo>
                  <a:cubicBezTo>
                    <a:pt x="1366078" y="2188162"/>
                    <a:pt x="1265436" y="2087520"/>
                    <a:pt x="1207927" y="2002693"/>
                  </a:cubicBezTo>
                  <a:cubicBezTo>
                    <a:pt x="1150418" y="1917866"/>
                    <a:pt x="1147543" y="1686391"/>
                    <a:pt x="1113037" y="1709395"/>
                  </a:cubicBezTo>
                  <a:cubicBezTo>
                    <a:pt x="1078531" y="1732399"/>
                    <a:pt x="1088595" y="2054452"/>
                    <a:pt x="1000893" y="2140716"/>
                  </a:cubicBezTo>
                  <a:cubicBezTo>
                    <a:pt x="913191" y="2226980"/>
                    <a:pt x="681716" y="2254296"/>
                    <a:pt x="586825" y="2226979"/>
                  </a:cubicBezTo>
                  <a:cubicBezTo>
                    <a:pt x="491935" y="2199662"/>
                    <a:pt x="506312" y="2045825"/>
                    <a:pt x="431550" y="1976814"/>
                  </a:cubicBezTo>
                  <a:cubicBezTo>
                    <a:pt x="356788" y="1907803"/>
                    <a:pt x="185697" y="1925054"/>
                    <a:pt x="138252" y="1812912"/>
                  </a:cubicBezTo>
                  <a:cubicBezTo>
                    <a:pt x="90807" y="1700770"/>
                    <a:pt x="230267" y="1411784"/>
                    <a:pt x="302154" y="1355712"/>
                  </a:cubicBezTo>
                  <a:cubicBezTo>
                    <a:pt x="374041" y="1299640"/>
                    <a:pt x="154067" y="1377278"/>
                    <a:pt x="103746" y="1321206"/>
                  </a:cubicBezTo>
                  <a:cubicBezTo>
                    <a:pt x="53425" y="1265134"/>
                    <a:pt x="-4084" y="1108422"/>
                    <a:pt x="229" y="1019282"/>
                  </a:cubicBezTo>
                  <a:cubicBezTo>
                    <a:pt x="4542" y="930142"/>
                    <a:pt x="115248" y="862568"/>
                    <a:pt x="129625" y="786368"/>
                  </a:cubicBezTo>
                  <a:close/>
                </a:path>
              </a:pathLst>
            </a:cu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" name="Picture 4" descr="Free Black And White Cartoon Flowers, Download Free Black And White Cartoon  Flowers png images, Free ClipArts on Clipart Library">
              <a:extLst>
                <a:ext uri="{FF2B5EF4-FFF2-40B4-BE49-F238E27FC236}">
                  <a16:creationId xmlns:a16="http://schemas.microsoft.com/office/drawing/2014/main" id="{0D27E5F2-DD5D-EA44-9F31-D23A1E6DCF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0524" y="482600"/>
              <a:ext cx="2317638" cy="2246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5ED06D2-0C78-374F-87E3-4ABB289E20EC}"/>
              </a:ext>
            </a:extLst>
          </p:cNvPr>
          <p:cNvGrpSpPr/>
          <p:nvPr/>
        </p:nvGrpSpPr>
        <p:grpSpPr>
          <a:xfrm flipH="1">
            <a:off x="2010458" y="2411599"/>
            <a:ext cx="633767" cy="614624"/>
            <a:chOff x="1180524" y="481715"/>
            <a:chExt cx="2317638" cy="2247631"/>
          </a:xfrm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0566143D-8BE5-D748-BBF5-AE42591D4B38}"/>
                </a:ext>
              </a:extLst>
            </p:cNvPr>
            <p:cNvSpPr/>
            <p:nvPr/>
          </p:nvSpPr>
          <p:spPr>
            <a:xfrm>
              <a:off x="1207470" y="481715"/>
              <a:ext cx="2261950" cy="2237156"/>
            </a:xfrm>
            <a:custGeom>
              <a:avLst/>
              <a:gdLst>
                <a:gd name="connsiteX0" fmla="*/ 129700 w 2262025"/>
                <a:gd name="connsiteY0" fmla="*/ 786368 h 2249618"/>
                <a:gd name="connsiteX1" fmla="*/ 86568 w 2262025"/>
                <a:gd name="connsiteY1" fmla="*/ 562082 h 2249618"/>
                <a:gd name="connsiteX2" fmla="*/ 276349 w 2262025"/>
                <a:gd name="connsiteY2" fmla="*/ 424059 h 2249618"/>
                <a:gd name="connsiteX3" fmla="*/ 690417 w 2262025"/>
                <a:gd name="connsiteY3" fmla="*/ 424059 h 2249618"/>
                <a:gd name="connsiteX4" fmla="*/ 724923 w 2262025"/>
                <a:gd name="connsiteY4" fmla="*/ 320542 h 2249618"/>
                <a:gd name="connsiteX5" fmla="*/ 768055 w 2262025"/>
                <a:gd name="connsiteY5" fmla="*/ 165267 h 2249618"/>
                <a:gd name="connsiteX6" fmla="*/ 1026848 w 2262025"/>
                <a:gd name="connsiteY6" fmla="*/ 35870 h 2249618"/>
                <a:gd name="connsiteX7" fmla="*/ 1199376 w 2262025"/>
                <a:gd name="connsiteY7" fmla="*/ 35870 h 2249618"/>
                <a:gd name="connsiteX8" fmla="*/ 1406410 w 2262025"/>
                <a:gd name="connsiteY8" fmla="*/ 9991 h 2249618"/>
                <a:gd name="connsiteX9" fmla="*/ 1673829 w 2262025"/>
                <a:gd name="connsiteY9" fmla="*/ 225651 h 2249618"/>
                <a:gd name="connsiteX10" fmla="*/ 1699708 w 2262025"/>
                <a:gd name="connsiteY10" fmla="*/ 458565 h 2249618"/>
                <a:gd name="connsiteX11" fmla="*/ 1880863 w 2262025"/>
                <a:gd name="connsiteY11" fmla="*/ 424059 h 2249618"/>
                <a:gd name="connsiteX12" fmla="*/ 2156908 w 2262025"/>
                <a:gd name="connsiteY12" fmla="*/ 639719 h 2249618"/>
                <a:gd name="connsiteX13" fmla="*/ 2113776 w 2262025"/>
                <a:gd name="connsiteY13" fmla="*/ 786368 h 2249618"/>
                <a:gd name="connsiteX14" fmla="*/ 2225919 w 2262025"/>
                <a:gd name="connsiteY14" fmla="*/ 846753 h 2249618"/>
                <a:gd name="connsiteX15" fmla="*/ 2243172 w 2262025"/>
                <a:gd name="connsiteY15" fmla="*/ 1200436 h 2249618"/>
                <a:gd name="connsiteX16" fmla="*/ 1975753 w 2262025"/>
                <a:gd name="connsiteY16" fmla="*/ 1390217 h 2249618"/>
                <a:gd name="connsiteX17" fmla="*/ 2087897 w 2262025"/>
                <a:gd name="connsiteY17" fmla="*/ 1536867 h 2249618"/>
                <a:gd name="connsiteX18" fmla="*/ 2096523 w 2262025"/>
                <a:gd name="connsiteY18" fmla="*/ 1812912 h 2249618"/>
                <a:gd name="connsiteX19" fmla="*/ 1906742 w 2262025"/>
                <a:gd name="connsiteY19" fmla="*/ 1942308 h 2249618"/>
                <a:gd name="connsiteX20" fmla="*/ 1777346 w 2262025"/>
                <a:gd name="connsiteY20" fmla="*/ 2209727 h 2249618"/>
                <a:gd name="connsiteX21" fmla="*/ 1501300 w 2262025"/>
                <a:gd name="connsiteY21" fmla="*/ 2226980 h 2249618"/>
                <a:gd name="connsiteX22" fmla="*/ 1208002 w 2262025"/>
                <a:gd name="connsiteY22" fmla="*/ 2002693 h 2249618"/>
                <a:gd name="connsiteX23" fmla="*/ 1113112 w 2262025"/>
                <a:gd name="connsiteY23" fmla="*/ 1709395 h 2249618"/>
                <a:gd name="connsiteX24" fmla="*/ 1000968 w 2262025"/>
                <a:gd name="connsiteY24" fmla="*/ 2140716 h 2249618"/>
                <a:gd name="connsiteX25" fmla="*/ 526515 w 2262025"/>
                <a:gd name="connsiteY25" fmla="*/ 2132089 h 2249618"/>
                <a:gd name="connsiteX26" fmla="*/ 466131 w 2262025"/>
                <a:gd name="connsiteY26" fmla="*/ 1959561 h 2249618"/>
                <a:gd name="connsiteX27" fmla="*/ 138327 w 2262025"/>
                <a:gd name="connsiteY27" fmla="*/ 1812912 h 2249618"/>
                <a:gd name="connsiteX28" fmla="*/ 302229 w 2262025"/>
                <a:gd name="connsiteY28" fmla="*/ 1355712 h 2249618"/>
                <a:gd name="connsiteX29" fmla="*/ 155580 w 2262025"/>
                <a:gd name="connsiteY29" fmla="*/ 1321206 h 2249618"/>
                <a:gd name="connsiteX30" fmla="*/ 304 w 2262025"/>
                <a:gd name="connsiteY30" fmla="*/ 1019282 h 2249618"/>
                <a:gd name="connsiteX31" fmla="*/ 129700 w 2262025"/>
                <a:gd name="connsiteY31" fmla="*/ 786368 h 2249618"/>
                <a:gd name="connsiteX0" fmla="*/ 129700 w 2262025"/>
                <a:gd name="connsiteY0" fmla="*/ 786368 h 2242639"/>
                <a:gd name="connsiteX1" fmla="*/ 86568 w 2262025"/>
                <a:gd name="connsiteY1" fmla="*/ 562082 h 2242639"/>
                <a:gd name="connsiteX2" fmla="*/ 276349 w 2262025"/>
                <a:gd name="connsiteY2" fmla="*/ 424059 h 2242639"/>
                <a:gd name="connsiteX3" fmla="*/ 690417 w 2262025"/>
                <a:gd name="connsiteY3" fmla="*/ 424059 h 2242639"/>
                <a:gd name="connsiteX4" fmla="*/ 724923 w 2262025"/>
                <a:gd name="connsiteY4" fmla="*/ 320542 h 2242639"/>
                <a:gd name="connsiteX5" fmla="*/ 768055 w 2262025"/>
                <a:gd name="connsiteY5" fmla="*/ 165267 h 2242639"/>
                <a:gd name="connsiteX6" fmla="*/ 1026848 w 2262025"/>
                <a:gd name="connsiteY6" fmla="*/ 35870 h 2242639"/>
                <a:gd name="connsiteX7" fmla="*/ 1199376 w 2262025"/>
                <a:gd name="connsiteY7" fmla="*/ 35870 h 2242639"/>
                <a:gd name="connsiteX8" fmla="*/ 1406410 w 2262025"/>
                <a:gd name="connsiteY8" fmla="*/ 9991 h 2242639"/>
                <a:gd name="connsiteX9" fmla="*/ 1673829 w 2262025"/>
                <a:gd name="connsiteY9" fmla="*/ 225651 h 2242639"/>
                <a:gd name="connsiteX10" fmla="*/ 1699708 w 2262025"/>
                <a:gd name="connsiteY10" fmla="*/ 458565 h 2242639"/>
                <a:gd name="connsiteX11" fmla="*/ 1880863 w 2262025"/>
                <a:gd name="connsiteY11" fmla="*/ 424059 h 2242639"/>
                <a:gd name="connsiteX12" fmla="*/ 2156908 w 2262025"/>
                <a:gd name="connsiteY12" fmla="*/ 639719 h 2242639"/>
                <a:gd name="connsiteX13" fmla="*/ 2113776 w 2262025"/>
                <a:gd name="connsiteY13" fmla="*/ 786368 h 2242639"/>
                <a:gd name="connsiteX14" fmla="*/ 2225919 w 2262025"/>
                <a:gd name="connsiteY14" fmla="*/ 846753 h 2242639"/>
                <a:gd name="connsiteX15" fmla="*/ 2243172 w 2262025"/>
                <a:gd name="connsiteY15" fmla="*/ 1200436 h 2242639"/>
                <a:gd name="connsiteX16" fmla="*/ 1975753 w 2262025"/>
                <a:gd name="connsiteY16" fmla="*/ 1390217 h 2242639"/>
                <a:gd name="connsiteX17" fmla="*/ 2087897 w 2262025"/>
                <a:gd name="connsiteY17" fmla="*/ 1536867 h 2242639"/>
                <a:gd name="connsiteX18" fmla="*/ 2096523 w 2262025"/>
                <a:gd name="connsiteY18" fmla="*/ 1812912 h 2242639"/>
                <a:gd name="connsiteX19" fmla="*/ 1906742 w 2262025"/>
                <a:gd name="connsiteY19" fmla="*/ 1942308 h 2242639"/>
                <a:gd name="connsiteX20" fmla="*/ 1785972 w 2262025"/>
                <a:gd name="connsiteY20" fmla="*/ 2192474 h 2242639"/>
                <a:gd name="connsiteX21" fmla="*/ 1501300 w 2262025"/>
                <a:gd name="connsiteY21" fmla="*/ 2226980 h 2242639"/>
                <a:gd name="connsiteX22" fmla="*/ 1208002 w 2262025"/>
                <a:gd name="connsiteY22" fmla="*/ 2002693 h 2242639"/>
                <a:gd name="connsiteX23" fmla="*/ 1113112 w 2262025"/>
                <a:gd name="connsiteY23" fmla="*/ 1709395 h 2242639"/>
                <a:gd name="connsiteX24" fmla="*/ 1000968 w 2262025"/>
                <a:gd name="connsiteY24" fmla="*/ 2140716 h 2242639"/>
                <a:gd name="connsiteX25" fmla="*/ 526515 w 2262025"/>
                <a:gd name="connsiteY25" fmla="*/ 2132089 h 2242639"/>
                <a:gd name="connsiteX26" fmla="*/ 466131 w 2262025"/>
                <a:gd name="connsiteY26" fmla="*/ 1959561 h 2242639"/>
                <a:gd name="connsiteX27" fmla="*/ 138327 w 2262025"/>
                <a:gd name="connsiteY27" fmla="*/ 1812912 h 2242639"/>
                <a:gd name="connsiteX28" fmla="*/ 302229 w 2262025"/>
                <a:gd name="connsiteY28" fmla="*/ 1355712 h 2242639"/>
                <a:gd name="connsiteX29" fmla="*/ 155580 w 2262025"/>
                <a:gd name="connsiteY29" fmla="*/ 1321206 h 2242639"/>
                <a:gd name="connsiteX30" fmla="*/ 304 w 2262025"/>
                <a:gd name="connsiteY30" fmla="*/ 1019282 h 2242639"/>
                <a:gd name="connsiteX31" fmla="*/ 129700 w 2262025"/>
                <a:gd name="connsiteY31" fmla="*/ 786368 h 2242639"/>
                <a:gd name="connsiteX0" fmla="*/ 129700 w 2262025"/>
                <a:gd name="connsiteY0" fmla="*/ 786368 h 2236200"/>
                <a:gd name="connsiteX1" fmla="*/ 86568 w 2262025"/>
                <a:gd name="connsiteY1" fmla="*/ 562082 h 2236200"/>
                <a:gd name="connsiteX2" fmla="*/ 276349 w 2262025"/>
                <a:gd name="connsiteY2" fmla="*/ 424059 h 2236200"/>
                <a:gd name="connsiteX3" fmla="*/ 690417 w 2262025"/>
                <a:gd name="connsiteY3" fmla="*/ 424059 h 2236200"/>
                <a:gd name="connsiteX4" fmla="*/ 724923 w 2262025"/>
                <a:gd name="connsiteY4" fmla="*/ 320542 h 2236200"/>
                <a:gd name="connsiteX5" fmla="*/ 768055 w 2262025"/>
                <a:gd name="connsiteY5" fmla="*/ 165267 h 2236200"/>
                <a:gd name="connsiteX6" fmla="*/ 1026848 w 2262025"/>
                <a:gd name="connsiteY6" fmla="*/ 35870 h 2236200"/>
                <a:gd name="connsiteX7" fmla="*/ 1199376 w 2262025"/>
                <a:gd name="connsiteY7" fmla="*/ 35870 h 2236200"/>
                <a:gd name="connsiteX8" fmla="*/ 1406410 w 2262025"/>
                <a:gd name="connsiteY8" fmla="*/ 9991 h 2236200"/>
                <a:gd name="connsiteX9" fmla="*/ 1673829 w 2262025"/>
                <a:gd name="connsiteY9" fmla="*/ 225651 h 2236200"/>
                <a:gd name="connsiteX10" fmla="*/ 1699708 w 2262025"/>
                <a:gd name="connsiteY10" fmla="*/ 458565 h 2236200"/>
                <a:gd name="connsiteX11" fmla="*/ 1880863 w 2262025"/>
                <a:gd name="connsiteY11" fmla="*/ 424059 h 2236200"/>
                <a:gd name="connsiteX12" fmla="*/ 2156908 w 2262025"/>
                <a:gd name="connsiteY12" fmla="*/ 639719 h 2236200"/>
                <a:gd name="connsiteX13" fmla="*/ 2113776 w 2262025"/>
                <a:gd name="connsiteY13" fmla="*/ 786368 h 2236200"/>
                <a:gd name="connsiteX14" fmla="*/ 2225919 w 2262025"/>
                <a:gd name="connsiteY14" fmla="*/ 846753 h 2236200"/>
                <a:gd name="connsiteX15" fmla="*/ 2243172 w 2262025"/>
                <a:gd name="connsiteY15" fmla="*/ 1200436 h 2236200"/>
                <a:gd name="connsiteX16" fmla="*/ 1975753 w 2262025"/>
                <a:gd name="connsiteY16" fmla="*/ 1390217 h 2236200"/>
                <a:gd name="connsiteX17" fmla="*/ 2087897 w 2262025"/>
                <a:gd name="connsiteY17" fmla="*/ 1536867 h 2236200"/>
                <a:gd name="connsiteX18" fmla="*/ 2096523 w 2262025"/>
                <a:gd name="connsiteY18" fmla="*/ 1812912 h 2236200"/>
                <a:gd name="connsiteX19" fmla="*/ 1906742 w 2262025"/>
                <a:gd name="connsiteY19" fmla="*/ 1942308 h 2236200"/>
                <a:gd name="connsiteX20" fmla="*/ 1785972 w 2262025"/>
                <a:gd name="connsiteY20" fmla="*/ 2192474 h 2236200"/>
                <a:gd name="connsiteX21" fmla="*/ 1458168 w 2262025"/>
                <a:gd name="connsiteY21" fmla="*/ 2218354 h 2236200"/>
                <a:gd name="connsiteX22" fmla="*/ 1208002 w 2262025"/>
                <a:gd name="connsiteY22" fmla="*/ 2002693 h 2236200"/>
                <a:gd name="connsiteX23" fmla="*/ 1113112 w 2262025"/>
                <a:gd name="connsiteY23" fmla="*/ 1709395 h 2236200"/>
                <a:gd name="connsiteX24" fmla="*/ 1000968 w 2262025"/>
                <a:gd name="connsiteY24" fmla="*/ 2140716 h 2236200"/>
                <a:gd name="connsiteX25" fmla="*/ 526515 w 2262025"/>
                <a:gd name="connsiteY25" fmla="*/ 2132089 h 2236200"/>
                <a:gd name="connsiteX26" fmla="*/ 466131 w 2262025"/>
                <a:gd name="connsiteY26" fmla="*/ 1959561 h 2236200"/>
                <a:gd name="connsiteX27" fmla="*/ 138327 w 2262025"/>
                <a:gd name="connsiteY27" fmla="*/ 1812912 h 2236200"/>
                <a:gd name="connsiteX28" fmla="*/ 302229 w 2262025"/>
                <a:gd name="connsiteY28" fmla="*/ 1355712 h 2236200"/>
                <a:gd name="connsiteX29" fmla="*/ 155580 w 2262025"/>
                <a:gd name="connsiteY29" fmla="*/ 1321206 h 2236200"/>
                <a:gd name="connsiteX30" fmla="*/ 304 w 2262025"/>
                <a:gd name="connsiteY30" fmla="*/ 1019282 h 2236200"/>
                <a:gd name="connsiteX31" fmla="*/ 129700 w 2262025"/>
                <a:gd name="connsiteY31" fmla="*/ 786368 h 2236200"/>
                <a:gd name="connsiteX0" fmla="*/ 129700 w 2262025"/>
                <a:gd name="connsiteY0" fmla="*/ 786368 h 2233050"/>
                <a:gd name="connsiteX1" fmla="*/ 86568 w 2262025"/>
                <a:gd name="connsiteY1" fmla="*/ 562082 h 2233050"/>
                <a:gd name="connsiteX2" fmla="*/ 276349 w 2262025"/>
                <a:gd name="connsiteY2" fmla="*/ 424059 h 2233050"/>
                <a:gd name="connsiteX3" fmla="*/ 690417 w 2262025"/>
                <a:gd name="connsiteY3" fmla="*/ 424059 h 2233050"/>
                <a:gd name="connsiteX4" fmla="*/ 724923 w 2262025"/>
                <a:gd name="connsiteY4" fmla="*/ 320542 h 2233050"/>
                <a:gd name="connsiteX5" fmla="*/ 768055 w 2262025"/>
                <a:gd name="connsiteY5" fmla="*/ 165267 h 2233050"/>
                <a:gd name="connsiteX6" fmla="*/ 1026848 w 2262025"/>
                <a:gd name="connsiteY6" fmla="*/ 35870 h 2233050"/>
                <a:gd name="connsiteX7" fmla="*/ 1199376 w 2262025"/>
                <a:gd name="connsiteY7" fmla="*/ 35870 h 2233050"/>
                <a:gd name="connsiteX8" fmla="*/ 1406410 w 2262025"/>
                <a:gd name="connsiteY8" fmla="*/ 9991 h 2233050"/>
                <a:gd name="connsiteX9" fmla="*/ 1673829 w 2262025"/>
                <a:gd name="connsiteY9" fmla="*/ 225651 h 2233050"/>
                <a:gd name="connsiteX10" fmla="*/ 1699708 w 2262025"/>
                <a:gd name="connsiteY10" fmla="*/ 458565 h 2233050"/>
                <a:gd name="connsiteX11" fmla="*/ 1880863 w 2262025"/>
                <a:gd name="connsiteY11" fmla="*/ 424059 h 2233050"/>
                <a:gd name="connsiteX12" fmla="*/ 2156908 w 2262025"/>
                <a:gd name="connsiteY12" fmla="*/ 639719 h 2233050"/>
                <a:gd name="connsiteX13" fmla="*/ 2113776 w 2262025"/>
                <a:gd name="connsiteY13" fmla="*/ 786368 h 2233050"/>
                <a:gd name="connsiteX14" fmla="*/ 2225919 w 2262025"/>
                <a:gd name="connsiteY14" fmla="*/ 846753 h 2233050"/>
                <a:gd name="connsiteX15" fmla="*/ 2243172 w 2262025"/>
                <a:gd name="connsiteY15" fmla="*/ 1200436 h 2233050"/>
                <a:gd name="connsiteX16" fmla="*/ 1975753 w 2262025"/>
                <a:gd name="connsiteY16" fmla="*/ 1390217 h 2233050"/>
                <a:gd name="connsiteX17" fmla="*/ 2087897 w 2262025"/>
                <a:gd name="connsiteY17" fmla="*/ 1536867 h 2233050"/>
                <a:gd name="connsiteX18" fmla="*/ 2096523 w 2262025"/>
                <a:gd name="connsiteY18" fmla="*/ 1812912 h 2233050"/>
                <a:gd name="connsiteX19" fmla="*/ 1906742 w 2262025"/>
                <a:gd name="connsiteY19" fmla="*/ 1942308 h 2233050"/>
                <a:gd name="connsiteX20" fmla="*/ 1760092 w 2262025"/>
                <a:gd name="connsiteY20" fmla="*/ 2183847 h 2233050"/>
                <a:gd name="connsiteX21" fmla="*/ 1458168 w 2262025"/>
                <a:gd name="connsiteY21" fmla="*/ 2218354 h 2233050"/>
                <a:gd name="connsiteX22" fmla="*/ 1208002 w 2262025"/>
                <a:gd name="connsiteY22" fmla="*/ 2002693 h 2233050"/>
                <a:gd name="connsiteX23" fmla="*/ 1113112 w 2262025"/>
                <a:gd name="connsiteY23" fmla="*/ 1709395 h 2233050"/>
                <a:gd name="connsiteX24" fmla="*/ 1000968 w 2262025"/>
                <a:gd name="connsiteY24" fmla="*/ 2140716 h 2233050"/>
                <a:gd name="connsiteX25" fmla="*/ 526515 w 2262025"/>
                <a:gd name="connsiteY25" fmla="*/ 2132089 h 2233050"/>
                <a:gd name="connsiteX26" fmla="*/ 466131 w 2262025"/>
                <a:gd name="connsiteY26" fmla="*/ 1959561 h 2233050"/>
                <a:gd name="connsiteX27" fmla="*/ 138327 w 2262025"/>
                <a:gd name="connsiteY27" fmla="*/ 1812912 h 2233050"/>
                <a:gd name="connsiteX28" fmla="*/ 302229 w 2262025"/>
                <a:gd name="connsiteY28" fmla="*/ 1355712 h 2233050"/>
                <a:gd name="connsiteX29" fmla="*/ 155580 w 2262025"/>
                <a:gd name="connsiteY29" fmla="*/ 1321206 h 2233050"/>
                <a:gd name="connsiteX30" fmla="*/ 304 w 2262025"/>
                <a:gd name="connsiteY30" fmla="*/ 1019282 h 2233050"/>
                <a:gd name="connsiteX31" fmla="*/ 129700 w 2262025"/>
                <a:gd name="connsiteY31" fmla="*/ 786368 h 2233050"/>
                <a:gd name="connsiteX0" fmla="*/ 129700 w 2262025"/>
                <a:gd name="connsiteY0" fmla="*/ 786368 h 2238369"/>
                <a:gd name="connsiteX1" fmla="*/ 86568 w 2262025"/>
                <a:gd name="connsiteY1" fmla="*/ 562082 h 2238369"/>
                <a:gd name="connsiteX2" fmla="*/ 276349 w 2262025"/>
                <a:gd name="connsiteY2" fmla="*/ 424059 h 2238369"/>
                <a:gd name="connsiteX3" fmla="*/ 690417 w 2262025"/>
                <a:gd name="connsiteY3" fmla="*/ 424059 h 2238369"/>
                <a:gd name="connsiteX4" fmla="*/ 724923 w 2262025"/>
                <a:gd name="connsiteY4" fmla="*/ 320542 h 2238369"/>
                <a:gd name="connsiteX5" fmla="*/ 768055 w 2262025"/>
                <a:gd name="connsiteY5" fmla="*/ 165267 h 2238369"/>
                <a:gd name="connsiteX6" fmla="*/ 1026848 w 2262025"/>
                <a:gd name="connsiteY6" fmla="*/ 35870 h 2238369"/>
                <a:gd name="connsiteX7" fmla="*/ 1199376 w 2262025"/>
                <a:gd name="connsiteY7" fmla="*/ 35870 h 2238369"/>
                <a:gd name="connsiteX8" fmla="*/ 1406410 w 2262025"/>
                <a:gd name="connsiteY8" fmla="*/ 9991 h 2238369"/>
                <a:gd name="connsiteX9" fmla="*/ 1673829 w 2262025"/>
                <a:gd name="connsiteY9" fmla="*/ 225651 h 2238369"/>
                <a:gd name="connsiteX10" fmla="*/ 1699708 w 2262025"/>
                <a:gd name="connsiteY10" fmla="*/ 458565 h 2238369"/>
                <a:gd name="connsiteX11" fmla="*/ 1880863 w 2262025"/>
                <a:gd name="connsiteY11" fmla="*/ 424059 h 2238369"/>
                <a:gd name="connsiteX12" fmla="*/ 2156908 w 2262025"/>
                <a:gd name="connsiteY12" fmla="*/ 639719 h 2238369"/>
                <a:gd name="connsiteX13" fmla="*/ 2113776 w 2262025"/>
                <a:gd name="connsiteY13" fmla="*/ 786368 h 2238369"/>
                <a:gd name="connsiteX14" fmla="*/ 2225919 w 2262025"/>
                <a:gd name="connsiteY14" fmla="*/ 846753 h 2238369"/>
                <a:gd name="connsiteX15" fmla="*/ 2243172 w 2262025"/>
                <a:gd name="connsiteY15" fmla="*/ 1200436 h 2238369"/>
                <a:gd name="connsiteX16" fmla="*/ 1975753 w 2262025"/>
                <a:gd name="connsiteY16" fmla="*/ 1390217 h 2238369"/>
                <a:gd name="connsiteX17" fmla="*/ 2087897 w 2262025"/>
                <a:gd name="connsiteY17" fmla="*/ 1536867 h 2238369"/>
                <a:gd name="connsiteX18" fmla="*/ 2096523 w 2262025"/>
                <a:gd name="connsiteY18" fmla="*/ 1812912 h 2238369"/>
                <a:gd name="connsiteX19" fmla="*/ 1906742 w 2262025"/>
                <a:gd name="connsiteY19" fmla="*/ 1942308 h 2238369"/>
                <a:gd name="connsiteX20" fmla="*/ 1760092 w 2262025"/>
                <a:gd name="connsiteY20" fmla="*/ 2183847 h 2238369"/>
                <a:gd name="connsiteX21" fmla="*/ 1458168 w 2262025"/>
                <a:gd name="connsiteY21" fmla="*/ 2218354 h 2238369"/>
                <a:gd name="connsiteX22" fmla="*/ 1208002 w 2262025"/>
                <a:gd name="connsiteY22" fmla="*/ 2002693 h 2238369"/>
                <a:gd name="connsiteX23" fmla="*/ 1113112 w 2262025"/>
                <a:gd name="connsiteY23" fmla="*/ 1709395 h 2238369"/>
                <a:gd name="connsiteX24" fmla="*/ 1000968 w 2262025"/>
                <a:gd name="connsiteY24" fmla="*/ 2140716 h 2238369"/>
                <a:gd name="connsiteX25" fmla="*/ 586900 w 2262025"/>
                <a:gd name="connsiteY25" fmla="*/ 2226979 h 2238369"/>
                <a:gd name="connsiteX26" fmla="*/ 466131 w 2262025"/>
                <a:gd name="connsiteY26" fmla="*/ 1959561 h 2238369"/>
                <a:gd name="connsiteX27" fmla="*/ 138327 w 2262025"/>
                <a:gd name="connsiteY27" fmla="*/ 1812912 h 2238369"/>
                <a:gd name="connsiteX28" fmla="*/ 302229 w 2262025"/>
                <a:gd name="connsiteY28" fmla="*/ 1355712 h 2238369"/>
                <a:gd name="connsiteX29" fmla="*/ 155580 w 2262025"/>
                <a:gd name="connsiteY29" fmla="*/ 1321206 h 2238369"/>
                <a:gd name="connsiteX30" fmla="*/ 304 w 2262025"/>
                <a:gd name="connsiteY30" fmla="*/ 1019282 h 2238369"/>
                <a:gd name="connsiteX31" fmla="*/ 129700 w 2262025"/>
                <a:gd name="connsiteY31" fmla="*/ 786368 h 2238369"/>
                <a:gd name="connsiteX0" fmla="*/ 129700 w 2262025"/>
                <a:gd name="connsiteY0" fmla="*/ 786368 h 2234757"/>
                <a:gd name="connsiteX1" fmla="*/ 86568 w 2262025"/>
                <a:gd name="connsiteY1" fmla="*/ 562082 h 2234757"/>
                <a:gd name="connsiteX2" fmla="*/ 276349 w 2262025"/>
                <a:gd name="connsiteY2" fmla="*/ 424059 h 2234757"/>
                <a:gd name="connsiteX3" fmla="*/ 690417 w 2262025"/>
                <a:gd name="connsiteY3" fmla="*/ 424059 h 2234757"/>
                <a:gd name="connsiteX4" fmla="*/ 724923 w 2262025"/>
                <a:gd name="connsiteY4" fmla="*/ 320542 h 2234757"/>
                <a:gd name="connsiteX5" fmla="*/ 768055 w 2262025"/>
                <a:gd name="connsiteY5" fmla="*/ 165267 h 2234757"/>
                <a:gd name="connsiteX6" fmla="*/ 1026848 w 2262025"/>
                <a:gd name="connsiteY6" fmla="*/ 35870 h 2234757"/>
                <a:gd name="connsiteX7" fmla="*/ 1199376 w 2262025"/>
                <a:gd name="connsiteY7" fmla="*/ 35870 h 2234757"/>
                <a:gd name="connsiteX8" fmla="*/ 1406410 w 2262025"/>
                <a:gd name="connsiteY8" fmla="*/ 9991 h 2234757"/>
                <a:gd name="connsiteX9" fmla="*/ 1673829 w 2262025"/>
                <a:gd name="connsiteY9" fmla="*/ 225651 h 2234757"/>
                <a:gd name="connsiteX10" fmla="*/ 1699708 w 2262025"/>
                <a:gd name="connsiteY10" fmla="*/ 458565 h 2234757"/>
                <a:gd name="connsiteX11" fmla="*/ 1880863 w 2262025"/>
                <a:gd name="connsiteY11" fmla="*/ 424059 h 2234757"/>
                <a:gd name="connsiteX12" fmla="*/ 2156908 w 2262025"/>
                <a:gd name="connsiteY12" fmla="*/ 639719 h 2234757"/>
                <a:gd name="connsiteX13" fmla="*/ 2113776 w 2262025"/>
                <a:gd name="connsiteY13" fmla="*/ 786368 h 2234757"/>
                <a:gd name="connsiteX14" fmla="*/ 2225919 w 2262025"/>
                <a:gd name="connsiteY14" fmla="*/ 846753 h 2234757"/>
                <a:gd name="connsiteX15" fmla="*/ 2243172 w 2262025"/>
                <a:gd name="connsiteY15" fmla="*/ 1200436 h 2234757"/>
                <a:gd name="connsiteX16" fmla="*/ 1975753 w 2262025"/>
                <a:gd name="connsiteY16" fmla="*/ 1390217 h 2234757"/>
                <a:gd name="connsiteX17" fmla="*/ 2087897 w 2262025"/>
                <a:gd name="connsiteY17" fmla="*/ 1536867 h 2234757"/>
                <a:gd name="connsiteX18" fmla="*/ 2096523 w 2262025"/>
                <a:gd name="connsiteY18" fmla="*/ 1812912 h 2234757"/>
                <a:gd name="connsiteX19" fmla="*/ 1906742 w 2262025"/>
                <a:gd name="connsiteY19" fmla="*/ 1942308 h 2234757"/>
                <a:gd name="connsiteX20" fmla="*/ 1760092 w 2262025"/>
                <a:gd name="connsiteY20" fmla="*/ 2183847 h 2234757"/>
                <a:gd name="connsiteX21" fmla="*/ 1458168 w 2262025"/>
                <a:gd name="connsiteY21" fmla="*/ 2218354 h 2234757"/>
                <a:gd name="connsiteX22" fmla="*/ 1208002 w 2262025"/>
                <a:gd name="connsiteY22" fmla="*/ 2002693 h 2234757"/>
                <a:gd name="connsiteX23" fmla="*/ 1113112 w 2262025"/>
                <a:gd name="connsiteY23" fmla="*/ 1709395 h 2234757"/>
                <a:gd name="connsiteX24" fmla="*/ 1000968 w 2262025"/>
                <a:gd name="connsiteY24" fmla="*/ 2140716 h 2234757"/>
                <a:gd name="connsiteX25" fmla="*/ 586900 w 2262025"/>
                <a:gd name="connsiteY25" fmla="*/ 2226979 h 2234757"/>
                <a:gd name="connsiteX26" fmla="*/ 466131 w 2262025"/>
                <a:gd name="connsiteY26" fmla="*/ 1959561 h 2234757"/>
                <a:gd name="connsiteX27" fmla="*/ 138327 w 2262025"/>
                <a:gd name="connsiteY27" fmla="*/ 1812912 h 2234757"/>
                <a:gd name="connsiteX28" fmla="*/ 302229 w 2262025"/>
                <a:gd name="connsiteY28" fmla="*/ 1355712 h 2234757"/>
                <a:gd name="connsiteX29" fmla="*/ 155580 w 2262025"/>
                <a:gd name="connsiteY29" fmla="*/ 1321206 h 2234757"/>
                <a:gd name="connsiteX30" fmla="*/ 304 w 2262025"/>
                <a:gd name="connsiteY30" fmla="*/ 1019282 h 2234757"/>
                <a:gd name="connsiteX31" fmla="*/ 129700 w 2262025"/>
                <a:gd name="connsiteY31" fmla="*/ 786368 h 2234757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261950" h="2237156">
                  <a:moveTo>
                    <a:pt x="129625" y="786368"/>
                  </a:moveTo>
                  <a:cubicBezTo>
                    <a:pt x="144002" y="710168"/>
                    <a:pt x="62051" y="622467"/>
                    <a:pt x="86493" y="562082"/>
                  </a:cubicBezTo>
                  <a:cubicBezTo>
                    <a:pt x="110934" y="501697"/>
                    <a:pt x="175633" y="447063"/>
                    <a:pt x="276274" y="424059"/>
                  </a:cubicBezTo>
                  <a:cubicBezTo>
                    <a:pt x="376916" y="401055"/>
                    <a:pt x="615580" y="441312"/>
                    <a:pt x="690342" y="424059"/>
                  </a:cubicBezTo>
                  <a:cubicBezTo>
                    <a:pt x="765104" y="406806"/>
                    <a:pt x="711908" y="363674"/>
                    <a:pt x="724848" y="320542"/>
                  </a:cubicBezTo>
                  <a:cubicBezTo>
                    <a:pt x="737788" y="277410"/>
                    <a:pt x="717659" y="212712"/>
                    <a:pt x="767980" y="165267"/>
                  </a:cubicBezTo>
                  <a:cubicBezTo>
                    <a:pt x="818301" y="117822"/>
                    <a:pt x="954886" y="57436"/>
                    <a:pt x="1026773" y="35870"/>
                  </a:cubicBezTo>
                  <a:cubicBezTo>
                    <a:pt x="1098660" y="14304"/>
                    <a:pt x="1136041" y="40183"/>
                    <a:pt x="1199301" y="35870"/>
                  </a:cubicBezTo>
                  <a:cubicBezTo>
                    <a:pt x="1262561" y="31557"/>
                    <a:pt x="1327260" y="-21639"/>
                    <a:pt x="1406335" y="9991"/>
                  </a:cubicBezTo>
                  <a:cubicBezTo>
                    <a:pt x="1485410" y="41621"/>
                    <a:pt x="1624871" y="150889"/>
                    <a:pt x="1673754" y="225651"/>
                  </a:cubicBezTo>
                  <a:cubicBezTo>
                    <a:pt x="1722637" y="300413"/>
                    <a:pt x="1665127" y="425497"/>
                    <a:pt x="1699633" y="458565"/>
                  </a:cubicBezTo>
                  <a:cubicBezTo>
                    <a:pt x="1734139" y="491633"/>
                    <a:pt x="1804588" y="393867"/>
                    <a:pt x="1880788" y="424059"/>
                  </a:cubicBezTo>
                  <a:cubicBezTo>
                    <a:pt x="1956988" y="454251"/>
                    <a:pt x="2118014" y="579334"/>
                    <a:pt x="2156833" y="639719"/>
                  </a:cubicBezTo>
                  <a:cubicBezTo>
                    <a:pt x="2195652" y="700104"/>
                    <a:pt x="2102199" y="751862"/>
                    <a:pt x="2113701" y="786368"/>
                  </a:cubicBezTo>
                  <a:cubicBezTo>
                    <a:pt x="2125203" y="820874"/>
                    <a:pt x="2204278" y="777742"/>
                    <a:pt x="2225844" y="846753"/>
                  </a:cubicBezTo>
                  <a:cubicBezTo>
                    <a:pt x="2247410" y="915764"/>
                    <a:pt x="2284791" y="1109859"/>
                    <a:pt x="2243097" y="1200436"/>
                  </a:cubicBezTo>
                  <a:cubicBezTo>
                    <a:pt x="2201403" y="1291013"/>
                    <a:pt x="2001557" y="1334145"/>
                    <a:pt x="1975678" y="1390217"/>
                  </a:cubicBezTo>
                  <a:cubicBezTo>
                    <a:pt x="1949799" y="1446289"/>
                    <a:pt x="2067694" y="1466418"/>
                    <a:pt x="2087822" y="1536867"/>
                  </a:cubicBezTo>
                  <a:cubicBezTo>
                    <a:pt x="2107950" y="1607316"/>
                    <a:pt x="2126641" y="1745339"/>
                    <a:pt x="2096448" y="1812912"/>
                  </a:cubicBezTo>
                  <a:cubicBezTo>
                    <a:pt x="2066256" y="1880486"/>
                    <a:pt x="1962739" y="1880486"/>
                    <a:pt x="1906667" y="1942308"/>
                  </a:cubicBezTo>
                  <a:cubicBezTo>
                    <a:pt x="1850595" y="2004130"/>
                    <a:pt x="1834779" y="2137839"/>
                    <a:pt x="1760017" y="2183847"/>
                  </a:cubicBezTo>
                  <a:cubicBezTo>
                    <a:pt x="1685255" y="2229855"/>
                    <a:pt x="1550108" y="2248546"/>
                    <a:pt x="1458093" y="2218354"/>
                  </a:cubicBezTo>
                  <a:cubicBezTo>
                    <a:pt x="1366078" y="2188162"/>
                    <a:pt x="1265436" y="2087520"/>
                    <a:pt x="1207927" y="2002693"/>
                  </a:cubicBezTo>
                  <a:cubicBezTo>
                    <a:pt x="1150418" y="1917866"/>
                    <a:pt x="1147543" y="1686391"/>
                    <a:pt x="1113037" y="1709395"/>
                  </a:cubicBezTo>
                  <a:cubicBezTo>
                    <a:pt x="1078531" y="1732399"/>
                    <a:pt x="1088595" y="2054452"/>
                    <a:pt x="1000893" y="2140716"/>
                  </a:cubicBezTo>
                  <a:cubicBezTo>
                    <a:pt x="913191" y="2226980"/>
                    <a:pt x="681716" y="2254296"/>
                    <a:pt x="586825" y="2226979"/>
                  </a:cubicBezTo>
                  <a:cubicBezTo>
                    <a:pt x="491935" y="2199662"/>
                    <a:pt x="506312" y="2045825"/>
                    <a:pt x="431550" y="1976814"/>
                  </a:cubicBezTo>
                  <a:cubicBezTo>
                    <a:pt x="356788" y="1907803"/>
                    <a:pt x="185697" y="1925054"/>
                    <a:pt x="138252" y="1812912"/>
                  </a:cubicBezTo>
                  <a:cubicBezTo>
                    <a:pt x="90807" y="1700770"/>
                    <a:pt x="230267" y="1411784"/>
                    <a:pt x="302154" y="1355712"/>
                  </a:cubicBezTo>
                  <a:cubicBezTo>
                    <a:pt x="374041" y="1299640"/>
                    <a:pt x="154067" y="1377278"/>
                    <a:pt x="103746" y="1321206"/>
                  </a:cubicBezTo>
                  <a:cubicBezTo>
                    <a:pt x="53425" y="1265134"/>
                    <a:pt x="-4084" y="1108422"/>
                    <a:pt x="229" y="1019282"/>
                  </a:cubicBezTo>
                  <a:cubicBezTo>
                    <a:pt x="4542" y="930142"/>
                    <a:pt x="115248" y="862568"/>
                    <a:pt x="129625" y="786368"/>
                  </a:cubicBezTo>
                  <a:close/>
                </a:path>
              </a:pathLst>
            </a:cu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3" name="Picture 4" descr="Free Black And White Cartoon Flowers, Download Free Black And White Cartoon  Flowers png images, Free ClipArts on Clipart Library">
              <a:extLst>
                <a:ext uri="{FF2B5EF4-FFF2-40B4-BE49-F238E27FC236}">
                  <a16:creationId xmlns:a16="http://schemas.microsoft.com/office/drawing/2014/main" id="{F65D15AC-59AA-5246-A320-188B51728D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0524" y="482600"/>
              <a:ext cx="2317638" cy="2246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2319BEB-FE56-8B4E-974B-C9E5820441D8}"/>
              </a:ext>
            </a:extLst>
          </p:cNvPr>
          <p:cNvGrpSpPr/>
          <p:nvPr/>
        </p:nvGrpSpPr>
        <p:grpSpPr>
          <a:xfrm flipH="1">
            <a:off x="3499937" y="2410167"/>
            <a:ext cx="633767" cy="614624"/>
            <a:chOff x="1180524" y="481715"/>
            <a:chExt cx="2317638" cy="2247631"/>
          </a:xfrm>
        </p:grpSpPr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2AF221C7-4C38-FF4C-AB0B-AD9171FEE722}"/>
                </a:ext>
              </a:extLst>
            </p:cNvPr>
            <p:cNvSpPr/>
            <p:nvPr/>
          </p:nvSpPr>
          <p:spPr>
            <a:xfrm>
              <a:off x="1207470" y="481715"/>
              <a:ext cx="2261950" cy="2237156"/>
            </a:xfrm>
            <a:custGeom>
              <a:avLst/>
              <a:gdLst>
                <a:gd name="connsiteX0" fmla="*/ 129700 w 2262025"/>
                <a:gd name="connsiteY0" fmla="*/ 786368 h 2249618"/>
                <a:gd name="connsiteX1" fmla="*/ 86568 w 2262025"/>
                <a:gd name="connsiteY1" fmla="*/ 562082 h 2249618"/>
                <a:gd name="connsiteX2" fmla="*/ 276349 w 2262025"/>
                <a:gd name="connsiteY2" fmla="*/ 424059 h 2249618"/>
                <a:gd name="connsiteX3" fmla="*/ 690417 w 2262025"/>
                <a:gd name="connsiteY3" fmla="*/ 424059 h 2249618"/>
                <a:gd name="connsiteX4" fmla="*/ 724923 w 2262025"/>
                <a:gd name="connsiteY4" fmla="*/ 320542 h 2249618"/>
                <a:gd name="connsiteX5" fmla="*/ 768055 w 2262025"/>
                <a:gd name="connsiteY5" fmla="*/ 165267 h 2249618"/>
                <a:gd name="connsiteX6" fmla="*/ 1026848 w 2262025"/>
                <a:gd name="connsiteY6" fmla="*/ 35870 h 2249618"/>
                <a:gd name="connsiteX7" fmla="*/ 1199376 w 2262025"/>
                <a:gd name="connsiteY7" fmla="*/ 35870 h 2249618"/>
                <a:gd name="connsiteX8" fmla="*/ 1406410 w 2262025"/>
                <a:gd name="connsiteY8" fmla="*/ 9991 h 2249618"/>
                <a:gd name="connsiteX9" fmla="*/ 1673829 w 2262025"/>
                <a:gd name="connsiteY9" fmla="*/ 225651 h 2249618"/>
                <a:gd name="connsiteX10" fmla="*/ 1699708 w 2262025"/>
                <a:gd name="connsiteY10" fmla="*/ 458565 h 2249618"/>
                <a:gd name="connsiteX11" fmla="*/ 1880863 w 2262025"/>
                <a:gd name="connsiteY11" fmla="*/ 424059 h 2249618"/>
                <a:gd name="connsiteX12" fmla="*/ 2156908 w 2262025"/>
                <a:gd name="connsiteY12" fmla="*/ 639719 h 2249618"/>
                <a:gd name="connsiteX13" fmla="*/ 2113776 w 2262025"/>
                <a:gd name="connsiteY13" fmla="*/ 786368 h 2249618"/>
                <a:gd name="connsiteX14" fmla="*/ 2225919 w 2262025"/>
                <a:gd name="connsiteY14" fmla="*/ 846753 h 2249618"/>
                <a:gd name="connsiteX15" fmla="*/ 2243172 w 2262025"/>
                <a:gd name="connsiteY15" fmla="*/ 1200436 h 2249618"/>
                <a:gd name="connsiteX16" fmla="*/ 1975753 w 2262025"/>
                <a:gd name="connsiteY16" fmla="*/ 1390217 h 2249618"/>
                <a:gd name="connsiteX17" fmla="*/ 2087897 w 2262025"/>
                <a:gd name="connsiteY17" fmla="*/ 1536867 h 2249618"/>
                <a:gd name="connsiteX18" fmla="*/ 2096523 w 2262025"/>
                <a:gd name="connsiteY18" fmla="*/ 1812912 h 2249618"/>
                <a:gd name="connsiteX19" fmla="*/ 1906742 w 2262025"/>
                <a:gd name="connsiteY19" fmla="*/ 1942308 h 2249618"/>
                <a:gd name="connsiteX20" fmla="*/ 1777346 w 2262025"/>
                <a:gd name="connsiteY20" fmla="*/ 2209727 h 2249618"/>
                <a:gd name="connsiteX21" fmla="*/ 1501300 w 2262025"/>
                <a:gd name="connsiteY21" fmla="*/ 2226980 h 2249618"/>
                <a:gd name="connsiteX22" fmla="*/ 1208002 w 2262025"/>
                <a:gd name="connsiteY22" fmla="*/ 2002693 h 2249618"/>
                <a:gd name="connsiteX23" fmla="*/ 1113112 w 2262025"/>
                <a:gd name="connsiteY23" fmla="*/ 1709395 h 2249618"/>
                <a:gd name="connsiteX24" fmla="*/ 1000968 w 2262025"/>
                <a:gd name="connsiteY24" fmla="*/ 2140716 h 2249618"/>
                <a:gd name="connsiteX25" fmla="*/ 526515 w 2262025"/>
                <a:gd name="connsiteY25" fmla="*/ 2132089 h 2249618"/>
                <a:gd name="connsiteX26" fmla="*/ 466131 w 2262025"/>
                <a:gd name="connsiteY26" fmla="*/ 1959561 h 2249618"/>
                <a:gd name="connsiteX27" fmla="*/ 138327 w 2262025"/>
                <a:gd name="connsiteY27" fmla="*/ 1812912 h 2249618"/>
                <a:gd name="connsiteX28" fmla="*/ 302229 w 2262025"/>
                <a:gd name="connsiteY28" fmla="*/ 1355712 h 2249618"/>
                <a:gd name="connsiteX29" fmla="*/ 155580 w 2262025"/>
                <a:gd name="connsiteY29" fmla="*/ 1321206 h 2249618"/>
                <a:gd name="connsiteX30" fmla="*/ 304 w 2262025"/>
                <a:gd name="connsiteY30" fmla="*/ 1019282 h 2249618"/>
                <a:gd name="connsiteX31" fmla="*/ 129700 w 2262025"/>
                <a:gd name="connsiteY31" fmla="*/ 786368 h 2249618"/>
                <a:gd name="connsiteX0" fmla="*/ 129700 w 2262025"/>
                <a:gd name="connsiteY0" fmla="*/ 786368 h 2242639"/>
                <a:gd name="connsiteX1" fmla="*/ 86568 w 2262025"/>
                <a:gd name="connsiteY1" fmla="*/ 562082 h 2242639"/>
                <a:gd name="connsiteX2" fmla="*/ 276349 w 2262025"/>
                <a:gd name="connsiteY2" fmla="*/ 424059 h 2242639"/>
                <a:gd name="connsiteX3" fmla="*/ 690417 w 2262025"/>
                <a:gd name="connsiteY3" fmla="*/ 424059 h 2242639"/>
                <a:gd name="connsiteX4" fmla="*/ 724923 w 2262025"/>
                <a:gd name="connsiteY4" fmla="*/ 320542 h 2242639"/>
                <a:gd name="connsiteX5" fmla="*/ 768055 w 2262025"/>
                <a:gd name="connsiteY5" fmla="*/ 165267 h 2242639"/>
                <a:gd name="connsiteX6" fmla="*/ 1026848 w 2262025"/>
                <a:gd name="connsiteY6" fmla="*/ 35870 h 2242639"/>
                <a:gd name="connsiteX7" fmla="*/ 1199376 w 2262025"/>
                <a:gd name="connsiteY7" fmla="*/ 35870 h 2242639"/>
                <a:gd name="connsiteX8" fmla="*/ 1406410 w 2262025"/>
                <a:gd name="connsiteY8" fmla="*/ 9991 h 2242639"/>
                <a:gd name="connsiteX9" fmla="*/ 1673829 w 2262025"/>
                <a:gd name="connsiteY9" fmla="*/ 225651 h 2242639"/>
                <a:gd name="connsiteX10" fmla="*/ 1699708 w 2262025"/>
                <a:gd name="connsiteY10" fmla="*/ 458565 h 2242639"/>
                <a:gd name="connsiteX11" fmla="*/ 1880863 w 2262025"/>
                <a:gd name="connsiteY11" fmla="*/ 424059 h 2242639"/>
                <a:gd name="connsiteX12" fmla="*/ 2156908 w 2262025"/>
                <a:gd name="connsiteY12" fmla="*/ 639719 h 2242639"/>
                <a:gd name="connsiteX13" fmla="*/ 2113776 w 2262025"/>
                <a:gd name="connsiteY13" fmla="*/ 786368 h 2242639"/>
                <a:gd name="connsiteX14" fmla="*/ 2225919 w 2262025"/>
                <a:gd name="connsiteY14" fmla="*/ 846753 h 2242639"/>
                <a:gd name="connsiteX15" fmla="*/ 2243172 w 2262025"/>
                <a:gd name="connsiteY15" fmla="*/ 1200436 h 2242639"/>
                <a:gd name="connsiteX16" fmla="*/ 1975753 w 2262025"/>
                <a:gd name="connsiteY16" fmla="*/ 1390217 h 2242639"/>
                <a:gd name="connsiteX17" fmla="*/ 2087897 w 2262025"/>
                <a:gd name="connsiteY17" fmla="*/ 1536867 h 2242639"/>
                <a:gd name="connsiteX18" fmla="*/ 2096523 w 2262025"/>
                <a:gd name="connsiteY18" fmla="*/ 1812912 h 2242639"/>
                <a:gd name="connsiteX19" fmla="*/ 1906742 w 2262025"/>
                <a:gd name="connsiteY19" fmla="*/ 1942308 h 2242639"/>
                <a:gd name="connsiteX20" fmla="*/ 1785972 w 2262025"/>
                <a:gd name="connsiteY20" fmla="*/ 2192474 h 2242639"/>
                <a:gd name="connsiteX21" fmla="*/ 1501300 w 2262025"/>
                <a:gd name="connsiteY21" fmla="*/ 2226980 h 2242639"/>
                <a:gd name="connsiteX22" fmla="*/ 1208002 w 2262025"/>
                <a:gd name="connsiteY22" fmla="*/ 2002693 h 2242639"/>
                <a:gd name="connsiteX23" fmla="*/ 1113112 w 2262025"/>
                <a:gd name="connsiteY23" fmla="*/ 1709395 h 2242639"/>
                <a:gd name="connsiteX24" fmla="*/ 1000968 w 2262025"/>
                <a:gd name="connsiteY24" fmla="*/ 2140716 h 2242639"/>
                <a:gd name="connsiteX25" fmla="*/ 526515 w 2262025"/>
                <a:gd name="connsiteY25" fmla="*/ 2132089 h 2242639"/>
                <a:gd name="connsiteX26" fmla="*/ 466131 w 2262025"/>
                <a:gd name="connsiteY26" fmla="*/ 1959561 h 2242639"/>
                <a:gd name="connsiteX27" fmla="*/ 138327 w 2262025"/>
                <a:gd name="connsiteY27" fmla="*/ 1812912 h 2242639"/>
                <a:gd name="connsiteX28" fmla="*/ 302229 w 2262025"/>
                <a:gd name="connsiteY28" fmla="*/ 1355712 h 2242639"/>
                <a:gd name="connsiteX29" fmla="*/ 155580 w 2262025"/>
                <a:gd name="connsiteY29" fmla="*/ 1321206 h 2242639"/>
                <a:gd name="connsiteX30" fmla="*/ 304 w 2262025"/>
                <a:gd name="connsiteY30" fmla="*/ 1019282 h 2242639"/>
                <a:gd name="connsiteX31" fmla="*/ 129700 w 2262025"/>
                <a:gd name="connsiteY31" fmla="*/ 786368 h 2242639"/>
                <a:gd name="connsiteX0" fmla="*/ 129700 w 2262025"/>
                <a:gd name="connsiteY0" fmla="*/ 786368 h 2236200"/>
                <a:gd name="connsiteX1" fmla="*/ 86568 w 2262025"/>
                <a:gd name="connsiteY1" fmla="*/ 562082 h 2236200"/>
                <a:gd name="connsiteX2" fmla="*/ 276349 w 2262025"/>
                <a:gd name="connsiteY2" fmla="*/ 424059 h 2236200"/>
                <a:gd name="connsiteX3" fmla="*/ 690417 w 2262025"/>
                <a:gd name="connsiteY3" fmla="*/ 424059 h 2236200"/>
                <a:gd name="connsiteX4" fmla="*/ 724923 w 2262025"/>
                <a:gd name="connsiteY4" fmla="*/ 320542 h 2236200"/>
                <a:gd name="connsiteX5" fmla="*/ 768055 w 2262025"/>
                <a:gd name="connsiteY5" fmla="*/ 165267 h 2236200"/>
                <a:gd name="connsiteX6" fmla="*/ 1026848 w 2262025"/>
                <a:gd name="connsiteY6" fmla="*/ 35870 h 2236200"/>
                <a:gd name="connsiteX7" fmla="*/ 1199376 w 2262025"/>
                <a:gd name="connsiteY7" fmla="*/ 35870 h 2236200"/>
                <a:gd name="connsiteX8" fmla="*/ 1406410 w 2262025"/>
                <a:gd name="connsiteY8" fmla="*/ 9991 h 2236200"/>
                <a:gd name="connsiteX9" fmla="*/ 1673829 w 2262025"/>
                <a:gd name="connsiteY9" fmla="*/ 225651 h 2236200"/>
                <a:gd name="connsiteX10" fmla="*/ 1699708 w 2262025"/>
                <a:gd name="connsiteY10" fmla="*/ 458565 h 2236200"/>
                <a:gd name="connsiteX11" fmla="*/ 1880863 w 2262025"/>
                <a:gd name="connsiteY11" fmla="*/ 424059 h 2236200"/>
                <a:gd name="connsiteX12" fmla="*/ 2156908 w 2262025"/>
                <a:gd name="connsiteY12" fmla="*/ 639719 h 2236200"/>
                <a:gd name="connsiteX13" fmla="*/ 2113776 w 2262025"/>
                <a:gd name="connsiteY13" fmla="*/ 786368 h 2236200"/>
                <a:gd name="connsiteX14" fmla="*/ 2225919 w 2262025"/>
                <a:gd name="connsiteY14" fmla="*/ 846753 h 2236200"/>
                <a:gd name="connsiteX15" fmla="*/ 2243172 w 2262025"/>
                <a:gd name="connsiteY15" fmla="*/ 1200436 h 2236200"/>
                <a:gd name="connsiteX16" fmla="*/ 1975753 w 2262025"/>
                <a:gd name="connsiteY16" fmla="*/ 1390217 h 2236200"/>
                <a:gd name="connsiteX17" fmla="*/ 2087897 w 2262025"/>
                <a:gd name="connsiteY17" fmla="*/ 1536867 h 2236200"/>
                <a:gd name="connsiteX18" fmla="*/ 2096523 w 2262025"/>
                <a:gd name="connsiteY18" fmla="*/ 1812912 h 2236200"/>
                <a:gd name="connsiteX19" fmla="*/ 1906742 w 2262025"/>
                <a:gd name="connsiteY19" fmla="*/ 1942308 h 2236200"/>
                <a:gd name="connsiteX20" fmla="*/ 1785972 w 2262025"/>
                <a:gd name="connsiteY20" fmla="*/ 2192474 h 2236200"/>
                <a:gd name="connsiteX21" fmla="*/ 1458168 w 2262025"/>
                <a:gd name="connsiteY21" fmla="*/ 2218354 h 2236200"/>
                <a:gd name="connsiteX22" fmla="*/ 1208002 w 2262025"/>
                <a:gd name="connsiteY22" fmla="*/ 2002693 h 2236200"/>
                <a:gd name="connsiteX23" fmla="*/ 1113112 w 2262025"/>
                <a:gd name="connsiteY23" fmla="*/ 1709395 h 2236200"/>
                <a:gd name="connsiteX24" fmla="*/ 1000968 w 2262025"/>
                <a:gd name="connsiteY24" fmla="*/ 2140716 h 2236200"/>
                <a:gd name="connsiteX25" fmla="*/ 526515 w 2262025"/>
                <a:gd name="connsiteY25" fmla="*/ 2132089 h 2236200"/>
                <a:gd name="connsiteX26" fmla="*/ 466131 w 2262025"/>
                <a:gd name="connsiteY26" fmla="*/ 1959561 h 2236200"/>
                <a:gd name="connsiteX27" fmla="*/ 138327 w 2262025"/>
                <a:gd name="connsiteY27" fmla="*/ 1812912 h 2236200"/>
                <a:gd name="connsiteX28" fmla="*/ 302229 w 2262025"/>
                <a:gd name="connsiteY28" fmla="*/ 1355712 h 2236200"/>
                <a:gd name="connsiteX29" fmla="*/ 155580 w 2262025"/>
                <a:gd name="connsiteY29" fmla="*/ 1321206 h 2236200"/>
                <a:gd name="connsiteX30" fmla="*/ 304 w 2262025"/>
                <a:gd name="connsiteY30" fmla="*/ 1019282 h 2236200"/>
                <a:gd name="connsiteX31" fmla="*/ 129700 w 2262025"/>
                <a:gd name="connsiteY31" fmla="*/ 786368 h 2236200"/>
                <a:gd name="connsiteX0" fmla="*/ 129700 w 2262025"/>
                <a:gd name="connsiteY0" fmla="*/ 786368 h 2233050"/>
                <a:gd name="connsiteX1" fmla="*/ 86568 w 2262025"/>
                <a:gd name="connsiteY1" fmla="*/ 562082 h 2233050"/>
                <a:gd name="connsiteX2" fmla="*/ 276349 w 2262025"/>
                <a:gd name="connsiteY2" fmla="*/ 424059 h 2233050"/>
                <a:gd name="connsiteX3" fmla="*/ 690417 w 2262025"/>
                <a:gd name="connsiteY3" fmla="*/ 424059 h 2233050"/>
                <a:gd name="connsiteX4" fmla="*/ 724923 w 2262025"/>
                <a:gd name="connsiteY4" fmla="*/ 320542 h 2233050"/>
                <a:gd name="connsiteX5" fmla="*/ 768055 w 2262025"/>
                <a:gd name="connsiteY5" fmla="*/ 165267 h 2233050"/>
                <a:gd name="connsiteX6" fmla="*/ 1026848 w 2262025"/>
                <a:gd name="connsiteY6" fmla="*/ 35870 h 2233050"/>
                <a:gd name="connsiteX7" fmla="*/ 1199376 w 2262025"/>
                <a:gd name="connsiteY7" fmla="*/ 35870 h 2233050"/>
                <a:gd name="connsiteX8" fmla="*/ 1406410 w 2262025"/>
                <a:gd name="connsiteY8" fmla="*/ 9991 h 2233050"/>
                <a:gd name="connsiteX9" fmla="*/ 1673829 w 2262025"/>
                <a:gd name="connsiteY9" fmla="*/ 225651 h 2233050"/>
                <a:gd name="connsiteX10" fmla="*/ 1699708 w 2262025"/>
                <a:gd name="connsiteY10" fmla="*/ 458565 h 2233050"/>
                <a:gd name="connsiteX11" fmla="*/ 1880863 w 2262025"/>
                <a:gd name="connsiteY11" fmla="*/ 424059 h 2233050"/>
                <a:gd name="connsiteX12" fmla="*/ 2156908 w 2262025"/>
                <a:gd name="connsiteY12" fmla="*/ 639719 h 2233050"/>
                <a:gd name="connsiteX13" fmla="*/ 2113776 w 2262025"/>
                <a:gd name="connsiteY13" fmla="*/ 786368 h 2233050"/>
                <a:gd name="connsiteX14" fmla="*/ 2225919 w 2262025"/>
                <a:gd name="connsiteY14" fmla="*/ 846753 h 2233050"/>
                <a:gd name="connsiteX15" fmla="*/ 2243172 w 2262025"/>
                <a:gd name="connsiteY15" fmla="*/ 1200436 h 2233050"/>
                <a:gd name="connsiteX16" fmla="*/ 1975753 w 2262025"/>
                <a:gd name="connsiteY16" fmla="*/ 1390217 h 2233050"/>
                <a:gd name="connsiteX17" fmla="*/ 2087897 w 2262025"/>
                <a:gd name="connsiteY17" fmla="*/ 1536867 h 2233050"/>
                <a:gd name="connsiteX18" fmla="*/ 2096523 w 2262025"/>
                <a:gd name="connsiteY18" fmla="*/ 1812912 h 2233050"/>
                <a:gd name="connsiteX19" fmla="*/ 1906742 w 2262025"/>
                <a:gd name="connsiteY19" fmla="*/ 1942308 h 2233050"/>
                <a:gd name="connsiteX20" fmla="*/ 1760092 w 2262025"/>
                <a:gd name="connsiteY20" fmla="*/ 2183847 h 2233050"/>
                <a:gd name="connsiteX21" fmla="*/ 1458168 w 2262025"/>
                <a:gd name="connsiteY21" fmla="*/ 2218354 h 2233050"/>
                <a:gd name="connsiteX22" fmla="*/ 1208002 w 2262025"/>
                <a:gd name="connsiteY22" fmla="*/ 2002693 h 2233050"/>
                <a:gd name="connsiteX23" fmla="*/ 1113112 w 2262025"/>
                <a:gd name="connsiteY23" fmla="*/ 1709395 h 2233050"/>
                <a:gd name="connsiteX24" fmla="*/ 1000968 w 2262025"/>
                <a:gd name="connsiteY24" fmla="*/ 2140716 h 2233050"/>
                <a:gd name="connsiteX25" fmla="*/ 526515 w 2262025"/>
                <a:gd name="connsiteY25" fmla="*/ 2132089 h 2233050"/>
                <a:gd name="connsiteX26" fmla="*/ 466131 w 2262025"/>
                <a:gd name="connsiteY26" fmla="*/ 1959561 h 2233050"/>
                <a:gd name="connsiteX27" fmla="*/ 138327 w 2262025"/>
                <a:gd name="connsiteY27" fmla="*/ 1812912 h 2233050"/>
                <a:gd name="connsiteX28" fmla="*/ 302229 w 2262025"/>
                <a:gd name="connsiteY28" fmla="*/ 1355712 h 2233050"/>
                <a:gd name="connsiteX29" fmla="*/ 155580 w 2262025"/>
                <a:gd name="connsiteY29" fmla="*/ 1321206 h 2233050"/>
                <a:gd name="connsiteX30" fmla="*/ 304 w 2262025"/>
                <a:gd name="connsiteY30" fmla="*/ 1019282 h 2233050"/>
                <a:gd name="connsiteX31" fmla="*/ 129700 w 2262025"/>
                <a:gd name="connsiteY31" fmla="*/ 786368 h 2233050"/>
                <a:gd name="connsiteX0" fmla="*/ 129700 w 2262025"/>
                <a:gd name="connsiteY0" fmla="*/ 786368 h 2238369"/>
                <a:gd name="connsiteX1" fmla="*/ 86568 w 2262025"/>
                <a:gd name="connsiteY1" fmla="*/ 562082 h 2238369"/>
                <a:gd name="connsiteX2" fmla="*/ 276349 w 2262025"/>
                <a:gd name="connsiteY2" fmla="*/ 424059 h 2238369"/>
                <a:gd name="connsiteX3" fmla="*/ 690417 w 2262025"/>
                <a:gd name="connsiteY3" fmla="*/ 424059 h 2238369"/>
                <a:gd name="connsiteX4" fmla="*/ 724923 w 2262025"/>
                <a:gd name="connsiteY4" fmla="*/ 320542 h 2238369"/>
                <a:gd name="connsiteX5" fmla="*/ 768055 w 2262025"/>
                <a:gd name="connsiteY5" fmla="*/ 165267 h 2238369"/>
                <a:gd name="connsiteX6" fmla="*/ 1026848 w 2262025"/>
                <a:gd name="connsiteY6" fmla="*/ 35870 h 2238369"/>
                <a:gd name="connsiteX7" fmla="*/ 1199376 w 2262025"/>
                <a:gd name="connsiteY7" fmla="*/ 35870 h 2238369"/>
                <a:gd name="connsiteX8" fmla="*/ 1406410 w 2262025"/>
                <a:gd name="connsiteY8" fmla="*/ 9991 h 2238369"/>
                <a:gd name="connsiteX9" fmla="*/ 1673829 w 2262025"/>
                <a:gd name="connsiteY9" fmla="*/ 225651 h 2238369"/>
                <a:gd name="connsiteX10" fmla="*/ 1699708 w 2262025"/>
                <a:gd name="connsiteY10" fmla="*/ 458565 h 2238369"/>
                <a:gd name="connsiteX11" fmla="*/ 1880863 w 2262025"/>
                <a:gd name="connsiteY11" fmla="*/ 424059 h 2238369"/>
                <a:gd name="connsiteX12" fmla="*/ 2156908 w 2262025"/>
                <a:gd name="connsiteY12" fmla="*/ 639719 h 2238369"/>
                <a:gd name="connsiteX13" fmla="*/ 2113776 w 2262025"/>
                <a:gd name="connsiteY13" fmla="*/ 786368 h 2238369"/>
                <a:gd name="connsiteX14" fmla="*/ 2225919 w 2262025"/>
                <a:gd name="connsiteY14" fmla="*/ 846753 h 2238369"/>
                <a:gd name="connsiteX15" fmla="*/ 2243172 w 2262025"/>
                <a:gd name="connsiteY15" fmla="*/ 1200436 h 2238369"/>
                <a:gd name="connsiteX16" fmla="*/ 1975753 w 2262025"/>
                <a:gd name="connsiteY16" fmla="*/ 1390217 h 2238369"/>
                <a:gd name="connsiteX17" fmla="*/ 2087897 w 2262025"/>
                <a:gd name="connsiteY17" fmla="*/ 1536867 h 2238369"/>
                <a:gd name="connsiteX18" fmla="*/ 2096523 w 2262025"/>
                <a:gd name="connsiteY18" fmla="*/ 1812912 h 2238369"/>
                <a:gd name="connsiteX19" fmla="*/ 1906742 w 2262025"/>
                <a:gd name="connsiteY19" fmla="*/ 1942308 h 2238369"/>
                <a:gd name="connsiteX20" fmla="*/ 1760092 w 2262025"/>
                <a:gd name="connsiteY20" fmla="*/ 2183847 h 2238369"/>
                <a:gd name="connsiteX21" fmla="*/ 1458168 w 2262025"/>
                <a:gd name="connsiteY21" fmla="*/ 2218354 h 2238369"/>
                <a:gd name="connsiteX22" fmla="*/ 1208002 w 2262025"/>
                <a:gd name="connsiteY22" fmla="*/ 2002693 h 2238369"/>
                <a:gd name="connsiteX23" fmla="*/ 1113112 w 2262025"/>
                <a:gd name="connsiteY23" fmla="*/ 1709395 h 2238369"/>
                <a:gd name="connsiteX24" fmla="*/ 1000968 w 2262025"/>
                <a:gd name="connsiteY24" fmla="*/ 2140716 h 2238369"/>
                <a:gd name="connsiteX25" fmla="*/ 586900 w 2262025"/>
                <a:gd name="connsiteY25" fmla="*/ 2226979 h 2238369"/>
                <a:gd name="connsiteX26" fmla="*/ 466131 w 2262025"/>
                <a:gd name="connsiteY26" fmla="*/ 1959561 h 2238369"/>
                <a:gd name="connsiteX27" fmla="*/ 138327 w 2262025"/>
                <a:gd name="connsiteY27" fmla="*/ 1812912 h 2238369"/>
                <a:gd name="connsiteX28" fmla="*/ 302229 w 2262025"/>
                <a:gd name="connsiteY28" fmla="*/ 1355712 h 2238369"/>
                <a:gd name="connsiteX29" fmla="*/ 155580 w 2262025"/>
                <a:gd name="connsiteY29" fmla="*/ 1321206 h 2238369"/>
                <a:gd name="connsiteX30" fmla="*/ 304 w 2262025"/>
                <a:gd name="connsiteY30" fmla="*/ 1019282 h 2238369"/>
                <a:gd name="connsiteX31" fmla="*/ 129700 w 2262025"/>
                <a:gd name="connsiteY31" fmla="*/ 786368 h 2238369"/>
                <a:gd name="connsiteX0" fmla="*/ 129700 w 2262025"/>
                <a:gd name="connsiteY0" fmla="*/ 786368 h 2234757"/>
                <a:gd name="connsiteX1" fmla="*/ 86568 w 2262025"/>
                <a:gd name="connsiteY1" fmla="*/ 562082 h 2234757"/>
                <a:gd name="connsiteX2" fmla="*/ 276349 w 2262025"/>
                <a:gd name="connsiteY2" fmla="*/ 424059 h 2234757"/>
                <a:gd name="connsiteX3" fmla="*/ 690417 w 2262025"/>
                <a:gd name="connsiteY3" fmla="*/ 424059 h 2234757"/>
                <a:gd name="connsiteX4" fmla="*/ 724923 w 2262025"/>
                <a:gd name="connsiteY4" fmla="*/ 320542 h 2234757"/>
                <a:gd name="connsiteX5" fmla="*/ 768055 w 2262025"/>
                <a:gd name="connsiteY5" fmla="*/ 165267 h 2234757"/>
                <a:gd name="connsiteX6" fmla="*/ 1026848 w 2262025"/>
                <a:gd name="connsiteY6" fmla="*/ 35870 h 2234757"/>
                <a:gd name="connsiteX7" fmla="*/ 1199376 w 2262025"/>
                <a:gd name="connsiteY7" fmla="*/ 35870 h 2234757"/>
                <a:gd name="connsiteX8" fmla="*/ 1406410 w 2262025"/>
                <a:gd name="connsiteY8" fmla="*/ 9991 h 2234757"/>
                <a:gd name="connsiteX9" fmla="*/ 1673829 w 2262025"/>
                <a:gd name="connsiteY9" fmla="*/ 225651 h 2234757"/>
                <a:gd name="connsiteX10" fmla="*/ 1699708 w 2262025"/>
                <a:gd name="connsiteY10" fmla="*/ 458565 h 2234757"/>
                <a:gd name="connsiteX11" fmla="*/ 1880863 w 2262025"/>
                <a:gd name="connsiteY11" fmla="*/ 424059 h 2234757"/>
                <a:gd name="connsiteX12" fmla="*/ 2156908 w 2262025"/>
                <a:gd name="connsiteY12" fmla="*/ 639719 h 2234757"/>
                <a:gd name="connsiteX13" fmla="*/ 2113776 w 2262025"/>
                <a:gd name="connsiteY13" fmla="*/ 786368 h 2234757"/>
                <a:gd name="connsiteX14" fmla="*/ 2225919 w 2262025"/>
                <a:gd name="connsiteY14" fmla="*/ 846753 h 2234757"/>
                <a:gd name="connsiteX15" fmla="*/ 2243172 w 2262025"/>
                <a:gd name="connsiteY15" fmla="*/ 1200436 h 2234757"/>
                <a:gd name="connsiteX16" fmla="*/ 1975753 w 2262025"/>
                <a:gd name="connsiteY16" fmla="*/ 1390217 h 2234757"/>
                <a:gd name="connsiteX17" fmla="*/ 2087897 w 2262025"/>
                <a:gd name="connsiteY17" fmla="*/ 1536867 h 2234757"/>
                <a:gd name="connsiteX18" fmla="*/ 2096523 w 2262025"/>
                <a:gd name="connsiteY18" fmla="*/ 1812912 h 2234757"/>
                <a:gd name="connsiteX19" fmla="*/ 1906742 w 2262025"/>
                <a:gd name="connsiteY19" fmla="*/ 1942308 h 2234757"/>
                <a:gd name="connsiteX20" fmla="*/ 1760092 w 2262025"/>
                <a:gd name="connsiteY20" fmla="*/ 2183847 h 2234757"/>
                <a:gd name="connsiteX21" fmla="*/ 1458168 w 2262025"/>
                <a:gd name="connsiteY21" fmla="*/ 2218354 h 2234757"/>
                <a:gd name="connsiteX22" fmla="*/ 1208002 w 2262025"/>
                <a:gd name="connsiteY22" fmla="*/ 2002693 h 2234757"/>
                <a:gd name="connsiteX23" fmla="*/ 1113112 w 2262025"/>
                <a:gd name="connsiteY23" fmla="*/ 1709395 h 2234757"/>
                <a:gd name="connsiteX24" fmla="*/ 1000968 w 2262025"/>
                <a:gd name="connsiteY24" fmla="*/ 2140716 h 2234757"/>
                <a:gd name="connsiteX25" fmla="*/ 586900 w 2262025"/>
                <a:gd name="connsiteY25" fmla="*/ 2226979 h 2234757"/>
                <a:gd name="connsiteX26" fmla="*/ 466131 w 2262025"/>
                <a:gd name="connsiteY26" fmla="*/ 1959561 h 2234757"/>
                <a:gd name="connsiteX27" fmla="*/ 138327 w 2262025"/>
                <a:gd name="connsiteY27" fmla="*/ 1812912 h 2234757"/>
                <a:gd name="connsiteX28" fmla="*/ 302229 w 2262025"/>
                <a:gd name="connsiteY28" fmla="*/ 1355712 h 2234757"/>
                <a:gd name="connsiteX29" fmla="*/ 155580 w 2262025"/>
                <a:gd name="connsiteY29" fmla="*/ 1321206 h 2234757"/>
                <a:gd name="connsiteX30" fmla="*/ 304 w 2262025"/>
                <a:gd name="connsiteY30" fmla="*/ 1019282 h 2234757"/>
                <a:gd name="connsiteX31" fmla="*/ 129700 w 2262025"/>
                <a:gd name="connsiteY31" fmla="*/ 786368 h 2234757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261950" h="2237156">
                  <a:moveTo>
                    <a:pt x="129625" y="786368"/>
                  </a:moveTo>
                  <a:cubicBezTo>
                    <a:pt x="144002" y="710168"/>
                    <a:pt x="62051" y="622467"/>
                    <a:pt x="86493" y="562082"/>
                  </a:cubicBezTo>
                  <a:cubicBezTo>
                    <a:pt x="110934" y="501697"/>
                    <a:pt x="175633" y="447063"/>
                    <a:pt x="276274" y="424059"/>
                  </a:cubicBezTo>
                  <a:cubicBezTo>
                    <a:pt x="376916" y="401055"/>
                    <a:pt x="615580" y="441312"/>
                    <a:pt x="690342" y="424059"/>
                  </a:cubicBezTo>
                  <a:cubicBezTo>
                    <a:pt x="765104" y="406806"/>
                    <a:pt x="711908" y="363674"/>
                    <a:pt x="724848" y="320542"/>
                  </a:cubicBezTo>
                  <a:cubicBezTo>
                    <a:pt x="737788" y="277410"/>
                    <a:pt x="717659" y="212712"/>
                    <a:pt x="767980" y="165267"/>
                  </a:cubicBezTo>
                  <a:cubicBezTo>
                    <a:pt x="818301" y="117822"/>
                    <a:pt x="954886" y="57436"/>
                    <a:pt x="1026773" y="35870"/>
                  </a:cubicBezTo>
                  <a:cubicBezTo>
                    <a:pt x="1098660" y="14304"/>
                    <a:pt x="1136041" y="40183"/>
                    <a:pt x="1199301" y="35870"/>
                  </a:cubicBezTo>
                  <a:cubicBezTo>
                    <a:pt x="1262561" y="31557"/>
                    <a:pt x="1327260" y="-21639"/>
                    <a:pt x="1406335" y="9991"/>
                  </a:cubicBezTo>
                  <a:cubicBezTo>
                    <a:pt x="1485410" y="41621"/>
                    <a:pt x="1624871" y="150889"/>
                    <a:pt x="1673754" y="225651"/>
                  </a:cubicBezTo>
                  <a:cubicBezTo>
                    <a:pt x="1722637" y="300413"/>
                    <a:pt x="1665127" y="425497"/>
                    <a:pt x="1699633" y="458565"/>
                  </a:cubicBezTo>
                  <a:cubicBezTo>
                    <a:pt x="1734139" y="491633"/>
                    <a:pt x="1804588" y="393867"/>
                    <a:pt x="1880788" y="424059"/>
                  </a:cubicBezTo>
                  <a:cubicBezTo>
                    <a:pt x="1956988" y="454251"/>
                    <a:pt x="2118014" y="579334"/>
                    <a:pt x="2156833" y="639719"/>
                  </a:cubicBezTo>
                  <a:cubicBezTo>
                    <a:pt x="2195652" y="700104"/>
                    <a:pt x="2102199" y="751862"/>
                    <a:pt x="2113701" y="786368"/>
                  </a:cubicBezTo>
                  <a:cubicBezTo>
                    <a:pt x="2125203" y="820874"/>
                    <a:pt x="2204278" y="777742"/>
                    <a:pt x="2225844" y="846753"/>
                  </a:cubicBezTo>
                  <a:cubicBezTo>
                    <a:pt x="2247410" y="915764"/>
                    <a:pt x="2284791" y="1109859"/>
                    <a:pt x="2243097" y="1200436"/>
                  </a:cubicBezTo>
                  <a:cubicBezTo>
                    <a:pt x="2201403" y="1291013"/>
                    <a:pt x="2001557" y="1334145"/>
                    <a:pt x="1975678" y="1390217"/>
                  </a:cubicBezTo>
                  <a:cubicBezTo>
                    <a:pt x="1949799" y="1446289"/>
                    <a:pt x="2067694" y="1466418"/>
                    <a:pt x="2087822" y="1536867"/>
                  </a:cubicBezTo>
                  <a:cubicBezTo>
                    <a:pt x="2107950" y="1607316"/>
                    <a:pt x="2126641" y="1745339"/>
                    <a:pt x="2096448" y="1812912"/>
                  </a:cubicBezTo>
                  <a:cubicBezTo>
                    <a:pt x="2066256" y="1880486"/>
                    <a:pt x="1962739" y="1880486"/>
                    <a:pt x="1906667" y="1942308"/>
                  </a:cubicBezTo>
                  <a:cubicBezTo>
                    <a:pt x="1850595" y="2004130"/>
                    <a:pt x="1834779" y="2137839"/>
                    <a:pt x="1760017" y="2183847"/>
                  </a:cubicBezTo>
                  <a:cubicBezTo>
                    <a:pt x="1685255" y="2229855"/>
                    <a:pt x="1550108" y="2248546"/>
                    <a:pt x="1458093" y="2218354"/>
                  </a:cubicBezTo>
                  <a:cubicBezTo>
                    <a:pt x="1366078" y="2188162"/>
                    <a:pt x="1265436" y="2087520"/>
                    <a:pt x="1207927" y="2002693"/>
                  </a:cubicBezTo>
                  <a:cubicBezTo>
                    <a:pt x="1150418" y="1917866"/>
                    <a:pt x="1147543" y="1686391"/>
                    <a:pt x="1113037" y="1709395"/>
                  </a:cubicBezTo>
                  <a:cubicBezTo>
                    <a:pt x="1078531" y="1732399"/>
                    <a:pt x="1088595" y="2054452"/>
                    <a:pt x="1000893" y="2140716"/>
                  </a:cubicBezTo>
                  <a:cubicBezTo>
                    <a:pt x="913191" y="2226980"/>
                    <a:pt x="681716" y="2254296"/>
                    <a:pt x="586825" y="2226979"/>
                  </a:cubicBezTo>
                  <a:cubicBezTo>
                    <a:pt x="491935" y="2199662"/>
                    <a:pt x="506312" y="2045825"/>
                    <a:pt x="431550" y="1976814"/>
                  </a:cubicBezTo>
                  <a:cubicBezTo>
                    <a:pt x="356788" y="1907803"/>
                    <a:pt x="185697" y="1925054"/>
                    <a:pt x="138252" y="1812912"/>
                  </a:cubicBezTo>
                  <a:cubicBezTo>
                    <a:pt x="90807" y="1700770"/>
                    <a:pt x="230267" y="1411784"/>
                    <a:pt x="302154" y="1355712"/>
                  </a:cubicBezTo>
                  <a:cubicBezTo>
                    <a:pt x="374041" y="1299640"/>
                    <a:pt x="154067" y="1377278"/>
                    <a:pt x="103746" y="1321206"/>
                  </a:cubicBezTo>
                  <a:cubicBezTo>
                    <a:pt x="53425" y="1265134"/>
                    <a:pt x="-4084" y="1108422"/>
                    <a:pt x="229" y="1019282"/>
                  </a:cubicBezTo>
                  <a:cubicBezTo>
                    <a:pt x="4542" y="930142"/>
                    <a:pt x="115248" y="862568"/>
                    <a:pt x="129625" y="786368"/>
                  </a:cubicBezTo>
                  <a:close/>
                </a:path>
              </a:pathLst>
            </a:cu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6" name="Picture 4" descr="Free Black And White Cartoon Flowers, Download Free Black And White Cartoon  Flowers png images, Free ClipArts on Clipart Library">
              <a:extLst>
                <a:ext uri="{FF2B5EF4-FFF2-40B4-BE49-F238E27FC236}">
                  <a16:creationId xmlns:a16="http://schemas.microsoft.com/office/drawing/2014/main" id="{B3025F2A-1574-2F41-8150-1EDB4DA1D0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0524" y="482600"/>
              <a:ext cx="2317638" cy="2246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06DD93F-A45A-4E41-AA50-4642B90B366B}"/>
              </a:ext>
            </a:extLst>
          </p:cNvPr>
          <p:cNvGrpSpPr/>
          <p:nvPr/>
        </p:nvGrpSpPr>
        <p:grpSpPr>
          <a:xfrm flipH="1">
            <a:off x="4235276" y="2407303"/>
            <a:ext cx="633767" cy="614624"/>
            <a:chOff x="1180524" y="481715"/>
            <a:chExt cx="2317638" cy="2247631"/>
          </a:xfrm>
        </p:grpSpPr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09AF2623-C08B-2F45-939A-6A2BD971D453}"/>
                </a:ext>
              </a:extLst>
            </p:cNvPr>
            <p:cNvSpPr/>
            <p:nvPr/>
          </p:nvSpPr>
          <p:spPr>
            <a:xfrm>
              <a:off x="1207470" y="481715"/>
              <a:ext cx="2261950" cy="2237156"/>
            </a:xfrm>
            <a:custGeom>
              <a:avLst/>
              <a:gdLst>
                <a:gd name="connsiteX0" fmla="*/ 129700 w 2262025"/>
                <a:gd name="connsiteY0" fmla="*/ 786368 h 2249618"/>
                <a:gd name="connsiteX1" fmla="*/ 86568 w 2262025"/>
                <a:gd name="connsiteY1" fmla="*/ 562082 h 2249618"/>
                <a:gd name="connsiteX2" fmla="*/ 276349 w 2262025"/>
                <a:gd name="connsiteY2" fmla="*/ 424059 h 2249618"/>
                <a:gd name="connsiteX3" fmla="*/ 690417 w 2262025"/>
                <a:gd name="connsiteY3" fmla="*/ 424059 h 2249618"/>
                <a:gd name="connsiteX4" fmla="*/ 724923 w 2262025"/>
                <a:gd name="connsiteY4" fmla="*/ 320542 h 2249618"/>
                <a:gd name="connsiteX5" fmla="*/ 768055 w 2262025"/>
                <a:gd name="connsiteY5" fmla="*/ 165267 h 2249618"/>
                <a:gd name="connsiteX6" fmla="*/ 1026848 w 2262025"/>
                <a:gd name="connsiteY6" fmla="*/ 35870 h 2249618"/>
                <a:gd name="connsiteX7" fmla="*/ 1199376 w 2262025"/>
                <a:gd name="connsiteY7" fmla="*/ 35870 h 2249618"/>
                <a:gd name="connsiteX8" fmla="*/ 1406410 w 2262025"/>
                <a:gd name="connsiteY8" fmla="*/ 9991 h 2249618"/>
                <a:gd name="connsiteX9" fmla="*/ 1673829 w 2262025"/>
                <a:gd name="connsiteY9" fmla="*/ 225651 h 2249618"/>
                <a:gd name="connsiteX10" fmla="*/ 1699708 w 2262025"/>
                <a:gd name="connsiteY10" fmla="*/ 458565 h 2249618"/>
                <a:gd name="connsiteX11" fmla="*/ 1880863 w 2262025"/>
                <a:gd name="connsiteY11" fmla="*/ 424059 h 2249618"/>
                <a:gd name="connsiteX12" fmla="*/ 2156908 w 2262025"/>
                <a:gd name="connsiteY12" fmla="*/ 639719 h 2249618"/>
                <a:gd name="connsiteX13" fmla="*/ 2113776 w 2262025"/>
                <a:gd name="connsiteY13" fmla="*/ 786368 h 2249618"/>
                <a:gd name="connsiteX14" fmla="*/ 2225919 w 2262025"/>
                <a:gd name="connsiteY14" fmla="*/ 846753 h 2249618"/>
                <a:gd name="connsiteX15" fmla="*/ 2243172 w 2262025"/>
                <a:gd name="connsiteY15" fmla="*/ 1200436 h 2249618"/>
                <a:gd name="connsiteX16" fmla="*/ 1975753 w 2262025"/>
                <a:gd name="connsiteY16" fmla="*/ 1390217 h 2249618"/>
                <a:gd name="connsiteX17" fmla="*/ 2087897 w 2262025"/>
                <a:gd name="connsiteY17" fmla="*/ 1536867 h 2249618"/>
                <a:gd name="connsiteX18" fmla="*/ 2096523 w 2262025"/>
                <a:gd name="connsiteY18" fmla="*/ 1812912 h 2249618"/>
                <a:gd name="connsiteX19" fmla="*/ 1906742 w 2262025"/>
                <a:gd name="connsiteY19" fmla="*/ 1942308 h 2249618"/>
                <a:gd name="connsiteX20" fmla="*/ 1777346 w 2262025"/>
                <a:gd name="connsiteY20" fmla="*/ 2209727 h 2249618"/>
                <a:gd name="connsiteX21" fmla="*/ 1501300 w 2262025"/>
                <a:gd name="connsiteY21" fmla="*/ 2226980 h 2249618"/>
                <a:gd name="connsiteX22" fmla="*/ 1208002 w 2262025"/>
                <a:gd name="connsiteY22" fmla="*/ 2002693 h 2249618"/>
                <a:gd name="connsiteX23" fmla="*/ 1113112 w 2262025"/>
                <a:gd name="connsiteY23" fmla="*/ 1709395 h 2249618"/>
                <a:gd name="connsiteX24" fmla="*/ 1000968 w 2262025"/>
                <a:gd name="connsiteY24" fmla="*/ 2140716 h 2249618"/>
                <a:gd name="connsiteX25" fmla="*/ 526515 w 2262025"/>
                <a:gd name="connsiteY25" fmla="*/ 2132089 h 2249618"/>
                <a:gd name="connsiteX26" fmla="*/ 466131 w 2262025"/>
                <a:gd name="connsiteY26" fmla="*/ 1959561 h 2249618"/>
                <a:gd name="connsiteX27" fmla="*/ 138327 w 2262025"/>
                <a:gd name="connsiteY27" fmla="*/ 1812912 h 2249618"/>
                <a:gd name="connsiteX28" fmla="*/ 302229 w 2262025"/>
                <a:gd name="connsiteY28" fmla="*/ 1355712 h 2249618"/>
                <a:gd name="connsiteX29" fmla="*/ 155580 w 2262025"/>
                <a:gd name="connsiteY29" fmla="*/ 1321206 h 2249618"/>
                <a:gd name="connsiteX30" fmla="*/ 304 w 2262025"/>
                <a:gd name="connsiteY30" fmla="*/ 1019282 h 2249618"/>
                <a:gd name="connsiteX31" fmla="*/ 129700 w 2262025"/>
                <a:gd name="connsiteY31" fmla="*/ 786368 h 2249618"/>
                <a:gd name="connsiteX0" fmla="*/ 129700 w 2262025"/>
                <a:gd name="connsiteY0" fmla="*/ 786368 h 2242639"/>
                <a:gd name="connsiteX1" fmla="*/ 86568 w 2262025"/>
                <a:gd name="connsiteY1" fmla="*/ 562082 h 2242639"/>
                <a:gd name="connsiteX2" fmla="*/ 276349 w 2262025"/>
                <a:gd name="connsiteY2" fmla="*/ 424059 h 2242639"/>
                <a:gd name="connsiteX3" fmla="*/ 690417 w 2262025"/>
                <a:gd name="connsiteY3" fmla="*/ 424059 h 2242639"/>
                <a:gd name="connsiteX4" fmla="*/ 724923 w 2262025"/>
                <a:gd name="connsiteY4" fmla="*/ 320542 h 2242639"/>
                <a:gd name="connsiteX5" fmla="*/ 768055 w 2262025"/>
                <a:gd name="connsiteY5" fmla="*/ 165267 h 2242639"/>
                <a:gd name="connsiteX6" fmla="*/ 1026848 w 2262025"/>
                <a:gd name="connsiteY6" fmla="*/ 35870 h 2242639"/>
                <a:gd name="connsiteX7" fmla="*/ 1199376 w 2262025"/>
                <a:gd name="connsiteY7" fmla="*/ 35870 h 2242639"/>
                <a:gd name="connsiteX8" fmla="*/ 1406410 w 2262025"/>
                <a:gd name="connsiteY8" fmla="*/ 9991 h 2242639"/>
                <a:gd name="connsiteX9" fmla="*/ 1673829 w 2262025"/>
                <a:gd name="connsiteY9" fmla="*/ 225651 h 2242639"/>
                <a:gd name="connsiteX10" fmla="*/ 1699708 w 2262025"/>
                <a:gd name="connsiteY10" fmla="*/ 458565 h 2242639"/>
                <a:gd name="connsiteX11" fmla="*/ 1880863 w 2262025"/>
                <a:gd name="connsiteY11" fmla="*/ 424059 h 2242639"/>
                <a:gd name="connsiteX12" fmla="*/ 2156908 w 2262025"/>
                <a:gd name="connsiteY12" fmla="*/ 639719 h 2242639"/>
                <a:gd name="connsiteX13" fmla="*/ 2113776 w 2262025"/>
                <a:gd name="connsiteY13" fmla="*/ 786368 h 2242639"/>
                <a:gd name="connsiteX14" fmla="*/ 2225919 w 2262025"/>
                <a:gd name="connsiteY14" fmla="*/ 846753 h 2242639"/>
                <a:gd name="connsiteX15" fmla="*/ 2243172 w 2262025"/>
                <a:gd name="connsiteY15" fmla="*/ 1200436 h 2242639"/>
                <a:gd name="connsiteX16" fmla="*/ 1975753 w 2262025"/>
                <a:gd name="connsiteY16" fmla="*/ 1390217 h 2242639"/>
                <a:gd name="connsiteX17" fmla="*/ 2087897 w 2262025"/>
                <a:gd name="connsiteY17" fmla="*/ 1536867 h 2242639"/>
                <a:gd name="connsiteX18" fmla="*/ 2096523 w 2262025"/>
                <a:gd name="connsiteY18" fmla="*/ 1812912 h 2242639"/>
                <a:gd name="connsiteX19" fmla="*/ 1906742 w 2262025"/>
                <a:gd name="connsiteY19" fmla="*/ 1942308 h 2242639"/>
                <a:gd name="connsiteX20" fmla="*/ 1785972 w 2262025"/>
                <a:gd name="connsiteY20" fmla="*/ 2192474 h 2242639"/>
                <a:gd name="connsiteX21" fmla="*/ 1501300 w 2262025"/>
                <a:gd name="connsiteY21" fmla="*/ 2226980 h 2242639"/>
                <a:gd name="connsiteX22" fmla="*/ 1208002 w 2262025"/>
                <a:gd name="connsiteY22" fmla="*/ 2002693 h 2242639"/>
                <a:gd name="connsiteX23" fmla="*/ 1113112 w 2262025"/>
                <a:gd name="connsiteY23" fmla="*/ 1709395 h 2242639"/>
                <a:gd name="connsiteX24" fmla="*/ 1000968 w 2262025"/>
                <a:gd name="connsiteY24" fmla="*/ 2140716 h 2242639"/>
                <a:gd name="connsiteX25" fmla="*/ 526515 w 2262025"/>
                <a:gd name="connsiteY25" fmla="*/ 2132089 h 2242639"/>
                <a:gd name="connsiteX26" fmla="*/ 466131 w 2262025"/>
                <a:gd name="connsiteY26" fmla="*/ 1959561 h 2242639"/>
                <a:gd name="connsiteX27" fmla="*/ 138327 w 2262025"/>
                <a:gd name="connsiteY27" fmla="*/ 1812912 h 2242639"/>
                <a:gd name="connsiteX28" fmla="*/ 302229 w 2262025"/>
                <a:gd name="connsiteY28" fmla="*/ 1355712 h 2242639"/>
                <a:gd name="connsiteX29" fmla="*/ 155580 w 2262025"/>
                <a:gd name="connsiteY29" fmla="*/ 1321206 h 2242639"/>
                <a:gd name="connsiteX30" fmla="*/ 304 w 2262025"/>
                <a:gd name="connsiteY30" fmla="*/ 1019282 h 2242639"/>
                <a:gd name="connsiteX31" fmla="*/ 129700 w 2262025"/>
                <a:gd name="connsiteY31" fmla="*/ 786368 h 2242639"/>
                <a:gd name="connsiteX0" fmla="*/ 129700 w 2262025"/>
                <a:gd name="connsiteY0" fmla="*/ 786368 h 2236200"/>
                <a:gd name="connsiteX1" fmla="*/ 86568 w 2262025"/>
                <a:gd name="connsiteY1" fmla="*/ 562082 h 2236200"/>
                <a:gd name="connsiteX2" fmla="*/ 276349 w 2262025"/>
                <a:gd name="connsiteY2" fmla="*/ 424059 h 2236200"/>
                <a:gd name="connsiteX3" fmla="*/ 690417 w 2262025"/>
                <a:gd name="connsiteY3" fmla="*/ 424059 h 2236200"/>
                <a:gd name="connsiteX4" fmla="*/ 724923 w 2262025"/>
                <a:gd name="connsiteY4" fmla="*/ 320542 h 2236200"/>
                <a:gd name="connsiteX5" fmla="*/ 768055 w 2262025"/>
                <a:gd name="connsiteY5" fmla="*/ 165267 h 2236200"/>
                <a:gd name="connsiteX6" fmla="*/ 1026848 w 2262025"/>
                <a:gd name="connsiteY6" fmla="*/ 35870 h 2236200"/>
                <a:gd name="connsiteX7" fmla="*/ 1199376 w 2262025"/>
                <a:gd name="connsiteY7" fmla="*/ 35870 h 2236200"/>
                <a:gd name="connsiteX8" fmla="*/ 1406410 w 2262025"/>
                <a:gd name="connsiteY8" fmla="*/ 9991 h 2236200"/>
                <a:gd name="connsiteX9" fmla="*/ 1673829 w 2262025"/>
                <a:gd name="connsiteY9" fmla="*/ 225651 h 2236200"/>
                <a:gd name="connsiteX10" fmla="*/ 1699708 w 2262025"/>
                <a:gd name="connsiteY10" fmla="*/ 458565 h 2236200"/>
                <a:gd name="connsiteX11" fmla="*/ 1880863 w 2262025"/>
                <a:gd name="connsiteY11" fmla="*/ 424059 h 2236200"/>
                <a:gd name="connsiteX12" fmla="*/ 2156908 w 2262025"/>
                <a:gd name="connsiteY12" fmla="*/ 639719 h 2236200"/>
                <a:gd name="connsiteX13" fmla="*/ 2113776 w 2262025"/>
                <a:gd name="connsiteY13" fmla="*/ 786368 h 2236200"/>
                <a:gd name="connsiteX14" fmla="*/ 2225919 w 2262025"/>
                <a:gd name="connsiteY14" fmla="*/ 846753 h 2236200"/>
                <a:gd name="connsiteX15" fmla="*/ 2243172 w 2262025"/>
                <a:gd name="connsiteY15" fmla="*/ 1200436 h 2236200"/>
                <a:gd name="connsiteX16" fmla="*/ 1975753 w 2262025"/>
                <a:gd name="connsiteY16" fmla="*/ 1390217 h 2236200"/>
                <a:gd name="connsiteX17" fmla="*/ 2087897 w 2262025"/>
                <a:gd name="connsiteY17" fmla="*/ 1536867 h 2236200"/>
                <a:gd name="connsiteX18" fmla="*/ 2096523 w 2262025"/>
                <a:gd name="connsiteY18" fmla="*/ 1812912 h 2236200"/>
                <a:gd name="connsiteX19" fmla="*/ 1906742 w 2262025"/>
                <a:gd name="connsiteY19" fmla="*/ 1942308 h 2236200"/>
                <a:gd name="connsiteX20" fmla="*/ 1785972 w 2262025"/>
                <a:gd name="connsiteY20" fmla="*/ 2192474 h 2236200"/>
                <a:gd name="connsiteX21" fmla="*/ 1458168 w 2262025"/>
                <a:gd name="connsiteY21" fmla="*/ 2218354 h 2236200"/>
                <a:gd name="connsiteX22" fmla="*/ 1208002 w 2262025"/>
                <a:gd name="connsiteY22" fmla="*/ 2002693 h 2236200"/>
                <a:gd name="connsiteX23" fmla="*/ 1113112 w 2262025"/>
                <a:gd name="connsiteY23" fmla="*/ 1709395 h 2236200"/>
                <a:gd name="connsiteX24" fmla="*/ 1000968 w 2262025"/>
                <a:gd name="connsiteY24" fmla="*/ 2140716 h 2236200"/>
                <a:gd name="connsiteX25" fmla="*/ 526515 w 2262025"/>
                <a:gd name="connsiteY25" fmla="*/ 2132089 h 2236200"/>
                <a:gd name="connsiteX26" fmla="*/ 466131 w 2262025"/>
                <a:gd name="connsiteY26" fmla="*/ 1959561 h 2236200"/>
                <a:gd name="connsiteX27" fmla="*/ 138327 w 2262025"/>
                <a:gd name="connsiteY27" fmla="*/ 1812912 h 2236200"/>
                <a:gd name="connsiteX28" fmla="*/ 302229 w 2262025"/>
                <a:gd name="connsiteY28" fmla="*/ 1355712 h 2236200"/>
                <a:gd name="connsiteX29" fmla="*/ 155580 w 2262025"/>
                <a:gd name="connsiteY29" fmla="*/ 1321206 h 2236200"/>
                <a:gd name="connsiteX30" fmla="*/ 304 w 2262025"/>
                <a:gd name="connsiteY30" fmla="*/ 1019282 h 2236200"/>
                <a:gd name="connsiteX31" fmla="*/ 129700 w 2262025"/>
                <a:gd name="connsiteY31" fmla="*/ 786368 h 2236200"/>
                <a:gd name="connsiteX0" fmla="*/ 129700 w 2262025"/>
                <a:gd name="connsiteY0" fmla="*/ 786368 h 2233050"/>
                <a:gd name="connsiteX1" fmla="*/ 86568 w 2262025"/>
                <a:gd name="connsiteY1" fmla="*/ 562082 h 2233050"/>
                <a:gd name="connsiteX2" fmla="*/ 276349 w 2262025"/>
                <a:gd name="connsiteY2" fmla="*/ 424059 h 2233050"/>
                <a:gd name="connsiteX3" fmla="*/ 690417 w 2262025"/>
                <a:gd name="connsiteY3" fmla="*/ 424059 h 2233050"/>
                <a:gd name="connsiteX4" fmla="*/ 724923 w 2262025"/>
                <a:gd name="connsiteY4" fmla="*/ 320542 h 2233050"/>
                <a:gd name="connsiteX5" fmla="*/ 768055 w 2262025"/>
                <a:gd name="connsiteY5" fmla="*/ 165267 h 2233050"/>
                <a:gd name="connsiteX6" fmla="*/ 1026848 w 2262025"/>
                <a:gd name="connsiteY6" fmla="*/ 35870 h 2233050"/>
                <a:gd name="connsiteX7" fmla="*/ 1199376 w 2262025"/>
                <a:gd name="connsiteY7" fmla="*/ 35870 h 2233050"/>
                <a:gd name="connsiteX8" fmla="*/ 1406410 w 2262025"/>
                <a:gd name="connsiteY8" fmla="*/ 9991 h 2233050"/>
                <a:gd name="connsiteX9" fmla="*/ 1673829 w 2262025"/>
                <a:gd name="connsiteY9" fmla="*/ 225651 h 2233050"/>
                <a:gd name="connsiteX10" fmla="*/ 1699708 w 2262025"/>
                <a:gd name="connsiteY10" fmla="*/ 458565 h 2233050"/>
                <a:gd name="connsiteX11" fmla="*/ 1880863 w 2262025"/>
                <a:gd name="connsiteY11" fmla="*/ 424059 h 2233050"/>
                <a:gd name="connsiteX12" fmla="*/ 2156908 w 2262025"/>
                <a:gd name="connsiteY12" fmla="*/ 639719 h 2233050"/>
                <a:gd name="connsiteX13" fmla="*/ 2113776 w 2262025"/>
                <a:gd name="connsiteY13" fmla="*/ 786368 h 2233050"/>
                <a:gd name="connsiteX14" fmla="*/ 2225919 w 2262025"/>
                <a:gd name="connsiteY14" fmla="*/ 846753 h 2233050"/>
                <a:gd name="connsiteX15" fmla="*/ 2243172 w 2262025"/>
                <a:gd name="connsiteY15" fmla="*/ 1200436 h 2233050"/>
                <a:gd name="connsiteX16" fmla="*/ 1975753 w 2262025"/>
                <a:gd name="connsiteY16" fmla="*/ 1390217 h 2233050"/>
                <a:gd name="connsiteX17" fmla="*/ 2087897 w 2262025"/>
                <a:gd name="connsiteY17" fmla="*/ 1536867 h 2233050"/>
                <a:gd name="connsiteX18" fmla="*/ 2096523 w 2262025"/>
                <a:gd name="connsiteY18" fmla="*/ 1812912 h 2233050"/>
                <a:gd name="connsiteX19" fmla="*/ 1906742 w 2262025"/>
                <a:gd name="connsiteY19" fmla="*/ 1942308 h 2233050"/>
                <a:gd name="connsiteX20" fmla="*/ 1760092 w 2262025"/>
                <a:gd name="connsiteY20" fmla="*/ 2183847 h 2233050"/>
                <a:gd name="connsiteX21" fmla="*/ 1458168 w 2262025"/>
                <a:gd name="connsiteY21" fmla="*/ 2218354 h 2233050"/>
                <a:gd name="connsiteX22" fmla="*/ 1208002 w 2262025"/>
                <a:gd name="connsiteY22" fmla="*/ 2002693 h 2233050"/>
                <a:gd name="connsiteX23" fmla="*/ 1113112 w 2262025"/>
                <a:gd name="connsiteY23" fmla="*/ 1709395 h 2233050"/>
                <a:gd name="connsiteX24" fmla="*/ 1000968 w 2262025"/>
                <a:gd name="connsiteY24" fmla="*/ 2140716 h 2233050"/>
                <a:gd name="connsiteX25" fmla="*/ 526515 w 2262025"/>
                <a:gd name="connsiteY25" fmla="*/ 2132089 h 2233050"/>
                <a:gd name="connsiteX26" fmla="*/ 466131 w 2262025"/>
                <a:gd name="connsiteY26" fmla="*/ 1959561 h 2233050"/>
                <a:gd name="connsiteX27" fmla="*/ 138327 w 2262025"/>
                <a:gd name="connsiteY27" fmla="*/ 1812912 h 2233050"/>
                <a:gd name="connsiteX28" fmla="*/ 302229 w 2262025"/>
                <a:gd name="connsiteY28" fmla="*/ 1355712 h 2233050"/>
                <a:gd name="connsiteX29" fmla="*/ 155580 w 2262025"/>
                <a:gd name="connsiteY29" fmla="*/ 1321206 h 2233050"/>
                <a:gd name="connsiteX30" fmla="*/ 304 w 2262025"/>
                <a:gd name="connsiteY30" fmla="*/ 1019282 h 2233050"/>
                <a:gd name="connsiteX31" fmla="*/ 129700 w 2262025"/>
                <a:gd name="connsiteY31" fmla="*/ 786368 h 2233050"/>
                <a:gd name="connsiteX0" fmla="*/ 129700 w 2262025"/>
                <a:gd name="connsiteY0" fmla="*/ 786368 h 2238369"/>
                <a:gd name="connsiteX1" fmla="*/ 86568 w 2262025"/>
                <a:gd name="connsiteY1" fmla="*/ 562082 h 2238369"/>
                <a:gd name="connsiteX2" fmla="*/ 276349 w 2262025"/>
                <a:gd name="connsiteY2" fmla="*/ 424059 h 2238369"/>
                <a:gd name="connsiteX3" fmla="*/ 690417 w 2262025"/>
                <a:gd name="connsiteY3" fmla="*/ 424059 h 2238369"/>
                <a:gd name="connsiteX4" fmla="*/ 724923 w 2262025"/>
                <a:gd name="connsiteY4" fmla="*/ 320542 h 2238369"/>
                <a:gd name="connsiteX5" fmla="*/ 768055 w 2262025"/>
                <a:gd name="connsiteY5" fmla="*/ 165267 h 2238369"/>
                <a:gd name="connsiteX6" fmla="*/ 1026848 w 2262025"/>
                <a:gd name="connsiteY6" fmla="*/ 35870 h 2238369"/>
                <a:gd name="connsiteX7" fmla="*/ 1199376 w 2262025"/>
                <a:gd name="connsiteY7" fmla="*/ 35870 h 2238369"/>
                <a:gd name="connsiteX8" fmla="*/ 1406410 w 2262025"/>
                <a:gd name="connsiteY8" fmla="*/ 9991 h 2238369"/>
                <a:gd name="connsiteX9" fmla="*/ 1673829 w 2262025"/>
                <a:gd name="connsiteY9" fmla="*/ 225651 h 2238369"/>
                <a:gd name="connsiteX10" fmla="*/ 1699708 w 2262025"/>
                <a:gd name="connsiteY10" fmla="*/ 458565 h 2238369"/>
                <a:gd name="connsiteX11" fmla="*/ 1880863 w 2262025"/>
                <a:gd name="connsiteY11" fmla="*/ 424059 h 2238369"/>
                <a:gd name="connsiteX12" fmla="*/ 2156908 w 2262025"/>
                <a:gd name="connsiteY12" fmla="*/ 639719 h 2238369"/>
                <a:gd name="connsiteX13" fmla="*/ 2113776 w 2262025"/>
                <a:gd name="connsiteY13" fmla="*/ 786368 h 2238369"/>
                <a:gd name="connsiteX14" fmla="*/ 2225919 w 2262025"/>
                <a:gd name="connsiteY14" fmla="*/ 846753 h 2238369"/>
                <a:gd name="connsiteX15" fmla="*/ 2243172 w 2262025"/>
                <a:gd name="connsiteY15" fmla="*/ 1200436 h 2238369"/>
                <a:gd name="connsiteX16" fmla="*/ 1975753 w 2262025"/>
                <a:gd name="connsiteY16" fmla="*/ 1390217 h 2238369"/>
                <a:gd name="connsiteX17" fmla="*/ 2087897 w 2262025"/>
                <a:gd name="connsiteY17" fmla="*/ 1536867 h 2238369"/>
                <a:gd name="connsiteX18" fmla="*/ 2096523 w 2262025"/>
                <a:gd name="connsiteY18" fmla="*/ 1812912 h 2238369"/>
                <a:gd name="connsiteX19" fmla="*/ 1906742 w 2262025"/>
                <a:gd name="connsiteY19" fmla="*/ 1942308 h 2238369"/>
                <a:gd name="connsiteX20" fmla="*/ 1760092 w 2262025"/>
                <a:gd name="connsiteY20" fmla="*/ 2183847 h 2238369"/>
                <a:gd name="connsiteX21" fmla="*/ 1458168 w 2262025"/>
                <a:gd name="connsiteY21" fmla="*/ 2218354 h 2238369"/>
                <a:gd name="connsiteX22" fmla="*/ 1208002 w 2262025"/>
                <a:gd name="connsiteY22" fmla="*/ 2002693 h 2238369"/>
                <a:gd name="connsiteX23" fmla="*/ 1113112 w 2262025"/>
                <a:gd name="connsiteY23" fmla="*/ 1709395 h 2238369"/>
                <a:gd name="connsiteX24" fmla="*/ 1000968 w 2262025"/>
                <a:gd name="connsiteY24" fmla="*/ 2140716 h 2238369"/>
                <a:gd name="connsiteX25" fmla="*/ 586900 w 2262025"/>
                <a:gd name="connsiteY25" fmla="*/ 2226979 h 2238369"/>
                <a:gd name="connsiteX26" fmla="*/ 466131 w 2262025"/>
                <a:gd name="connsiteY26" fmla="*/ 1959561 h 2238369"/>
                <a:gd name="connsiteX27" fmla="*/ 138327 w 2262025"/>
                <a:gd name="connsiteY27" fmla="*/ 1812912 h 2238369"/>
                <a:gd name="connsiteX28" fmla="*/ 302229 w 2262025"/>
                <a:gd name="connsiteY28" fmla="*/ 1355712 h 2238369"/>
                <a:gd name="connsiteX29" fmla="*/ 155580 w 2262025"/>
                <a:gd name="connsiteY29" fmla="*/ 1321206 h 2238369"/>
                <a:gd name="connsiteX30" fmla="*/ 304 w 2262025"/>
                <a:gd name="connsiteY30" fmla="*/ 1019282 h 2238369"/>
                <a:gd name="connsiteX31" fmla="*/ 129700 w 2262025"/>
                <a:gd name="connsiteY31" fmla="*/ 786368 h 2238369"/>
                <a:gd name="connsiteX0" fmla="*/ 129700 w 2262025"/>
                <a:gd name="connsiteY0" fmla="*/ 786368 h 2234757"/>
                <a:gd name="connsiteX1" fmla="*/ 86568 w 2262025"/>
                <a:gd name="connsiteY1" fmla="*/ 562082 h 2234757"/>
                <a:gd name="connsiteX2" fmla="*/ 276349 w 2262025"/>
                <a:gd name="connsiteY2" fmla="*/ 424059 h 2234757"/>
                <a:gd name="connsiteX3" fmla="*/ 690417 w 2262025"/>
                <a:gd name="connsiteY3" fmla="*/ 424059 h 2234757"/>
                <a:gd name="connsiteX4" fmla="*/ 724923 w 2262025"/>
                <a:gd name="connsiteY4" fmla="*/ 320542 h 2234757"/>
                <a:gd name="connsiteX5" fmla="*/ 768055 w 2262025"/>
                <a:gd name="connsiteY5" fmla="*/ 165267 h 2234757"/>
                <a:gd name="connsiteX6" fmla="*/ 1026848 w 2262025"/>
                <a:gd name="connsiteY6" fmla="*/ 35870 h 2234757"/>
                <a:gd name="connsiteX7" fmla="*/ 1199376 w 2262025"/>
                <a:gd name="connsiteY7" fmla="*/ 35870 h 2234757"/>
                <a:gd name="connsiteX8" fmla="*/ 1406410 w 2262025"/>
                <a:gd name="connsiteY8" fmla="*/ 9991 h 2234757"/>
                <a:gd name="connsiteX9" fmla="*/ 1673829 w 2262025"/>
                <a:gd name="connsiteY9" fmla="*/ 225651 h 2234757"/>
                <a:gd name="connsiteX10" fmla="*/ 1699708 w 2262025"/>
                <a:gd name="connsiteY10" fmla="*/ 458565 h 2234757"/>
                <a:gd name="connsiteX11" fmla="*/ 1880863 w 2262025"/>
                <a:gd name="connsiteY11" fmla="*/ 424059 h 2234757"/>
                <a:gd name="connsiteX12" fmla="*/ 2156908 w 2262025"/>
                <a:gd name="connsiteY12" fmla="*/ 639719 h 2234757"/>
                <a:gd name="connsiteX13" fmla="*/ 2113776 w 2262025"/>
                <a:gd name="connsiteY13" fmla="*/ 786368 h 2234757"/>
                <a:gd name="connsiteX14" fmla="*/ 2225919 w 2262025"/>
                <a:gd name="connsiteY14" fmla="*/ 846753 h 2234757"/>
                <a:gd name="connsiteX15" fmla="*/ 2243172 w 2262025"/>
                <a:gd name="connsiteY15" fmla="*/ 1200436 h 2234757"/>
                <a:gd name="connsiteX16" fmla="*/ 1975753 w 2262025"/>
                <a:gd name="connsiteY16" fmla="*/ 1390217 h 2234757"/>
                <a:gd name="connsiteX17" fmla="*/ 2087897 w 2262025"/>
                <a:gd name="connsiteY17" fmla="*/ 1536867 h 2234757"/>
                <a:gd name="connsiteX18" fmla="*/ 2096523 w 2262025"/>
                <a:gd name="connsiteY18" fmla="*/ 1812912 h 2234757"/>
                <a:gd name="connsiteX19" fmla="*/ 1906742 w 2262025"/>
                <a:gd name="connsiteY19" fmla="*/ 1942308 h 2234757"/>
                <a:gd name="connsiteX20" fmla="*/ 1760092 w 2262025"/>
                <a:gd name="connsiteY20" fmla="*/ 2183847 h 2234757"/>
                <a:gd name="connsiteX21" fmla="*/ 1458168 w 2262025"/>
                <a:gd name="connsiteY21" fmla="*/ 2218354 h 2234757"/>
                <a:gd name="connsiteX22" fmla="*/ 1208002 w 2262025"/>
                <a:gd name="connsiteY22" fmla="*/ 2002693 h 2234757"/>
                <a:gd name="connsiteX23" fmla="*/ 1113112 w 2262025"/>
                <a:gd name="connsiteY23" fmla="*/ 1709395 h 2234757"/>
                <a:gd name="connsiteX24" fmla="*/ 1000968 w 2262025"/>
                <a:gd name="connsiteY24" fmla="*/ 2140716 h 2234757"/>
                <a:gd name="connsiteX25" fmla="*/ 586900 w 2262025"/>
                <a:gd name="connsiteY25" fmla="*/ 2226979 h 2234757"/>
                <a:gd name="connsiteX26" fmla="*/ 466131 w 2262025"/>
                <a:gd name="connsiteY26" fmla="*/ 1959561 h 2234757"/>
                <a:gd name="connsiteX27" fmla="*/ 138327 w 2262025"/>
                <a:gd name="connsiteY27" fmla="*/ 1812912 h 2234757"/>
                <a:gd name="connsiteX28" fmla="*/ 302229 w 2262025"/>
                <a:gd name="connsiteY28" fmla="*/ 1355712 h 2234757"/>
                <a:gd name="connsiteX29" fmla="*/ 155580 w 2262025"/>
                <a:gd name="connsiteY29" fmla="*/ 1321206 h 2234757"/>
                <a:gd name="connsiteX30" fmla="*/ 304 w 2262025"/>
                <a:gd name="connsiteY30" fmla="*/ 1019282 h 2234757"/>
                <a:gd name="connsiteX31" fmla="*/ 129700 w 2262025"/>
                <a:gd name="connsiteY31" fmla="*/ 786368 h 2234757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261950" h="2237156">
                  <a:moveTo>
                    <a:pt x="129625" y="786368"/>
                  </a:moveTo>
                  <a:cubicBezTo>
                    <a:pt x="144002" y="710168"/>
                    <a:pt x="62051" y="622467"/>
                    <a:pt x="86493" y="562082"/>
                  </a:cubicBezTo>
                  <a:cubicBezTo>
                    <a:pt x="110934" y="501697"/>
                    <a:pt x="175633" y="447063"/>
                    <a:pt x="276274" y="424059"/>
                  </a:cubicBezTo>
                  <a:cubicBezTo>
                    <a:pt x="376916" y="401055"/>
                    <a:pt x="615580" y="441312"/>
                    <a:pt x="690342" y="424059"/>
                  </a:cubicBezTo>
                  <a:cubicBezTo>
                    <a:pt x="765104" y="406806"/>
                    <a:pt x="711908" y="363674"/>
                    <a:pt x="724848" y="320542"/>
                  </a:cubicBezTo>
                  <a:cubicBezTo>
                    <a:pt x="737788" y="277410"/>
                    <a:pt x="717659" y="212712"/>
                    <a:pt x="767980" y="165267"/>
                  </a:cubicBezTo>
                  <a:cubicBezTo>
                    <a:pt x="818301" y="117822"/>
                    <a:pt x="954886" y="57436"/>
                    <a:pt x="1026773" y="35870"/>
                  </a:cubicBezTo>
                  <a:cubicBezTo>
                    <a:pt x="1098660" y="14304"/>
                    <a:pt x="1136041" y="40183"/>
                    <a:pt x="1199301" y="35870"/>
                  </a:cubicBezTo>
                  <a:cubicBezTo>
                    <a:pt x="1262561" y="31557"/>
                    <a:pt x="1327260" y="-21639"/>
                    <a:pt x="1406335" y="9991"/>
                  </a:cubicBezTo>
                  <a:cubicBezTo>
                    <a:pt x="1485410" y="41621"/>
                    <a:pt x="1624871" y="150889"/>
                    <a:pt x="1673754" y="225651"/>
                  </a:cubicBezTo>
                  <a:cubicBezTo>
                    <a:pt x="1722637" y="300413"/>
                    <a:pt x="1665127" y="425497"/>
                    <a:pt x="1699633" y="458565"/>
                  </a:cubicBezTo>
                  <a:cubicBezTo>
                    <a:pt x="1734139" y="491633"/>
                    <a:pt x="1804588" y="393867"/>
                    <a:pt x="1880788" y="424059"/>
                  </a:cubicBezTo>
                  <a:cubicBezTo>
                    <a:pt x="1956988" y="454251"/>
                    <a:pt x="2118014" y="579334"/>
                    <a:pt x="2156833" y="639719"/>
                  </a:cubicBezTo>
                  <a:cubicBezTo>
                    <a:pt x="2195652" y="700104"/>
                    <a:pt x="2102199" y="751862"/>
                    <a:pt x="2113701" y="786368"/>
                  </a:cubicBezTo>
                  <a:cubicBezTo>
                    <a:pt x="2125203" y="820874"/>
                    <a:pt x="2204278" y="777742"/>
                    <a:pt x="2225844" y="846753"/>
                  </a:cubicBezTo>
                  <a:cubicBezTo>
                    <a:pt x="2247410" y="915764"/>
                    <a:pt x="2284791" y="1109859"/>
                    <a:pt x="2243097" y="1200436"/>
                  </a:cubicBezTo>
                  <a:cubicBezTo>
                    <a:pt x="2201403" y="1291013"/>
                    <a:pt x="2001557" y="1334145"/>
                    <a:pt x="1975678" y="1390217"/>
                  </a:cubicBezTo>
                  <a:cubicBezTo>
                    <a:pt x="1949799" y="1446289"/>
                    <a:pt x="2067694" y="1466418"/>
                    <a:pt x="2087822" y="1536867"/>
                  </a:cubicBezTo>
                  <a:cubicBezTo>
                    <a:pt x="2107950" y="1607316"/>
                    <a:pt x="2126641" y="1745339"/>
                    <a:pt x="2096448" y="1812912"/>
                  </a:cubicBezTo>
                  <a:cubicBezTo>
                    <a:pt x="2066256" y="1880486"/>
                    <a:pt x="1962739" y="1880486"/>
                    <a:pt x="1906667" y="1942308"/>
                  </a:cubicBezTo>
                  <a:cubicBezTo>
                    <a:pt x="1850595" y="2004130"/>
                    <a:pt x="1834779" y="2137839"/>
                    <a:pt x="1760017" y="2183847"/>
                  </a:cubicBezTo>
                  <a:cubicBezTo>
                    <a:pt x="1685255" y="2229855"/>
                    <a:pt x="1550108" y="2248546"/>
                    <a:pt x="1458093" y="2218354"/>
                  </a:cubicBezTo>
                  <a:cubicBezTo>
                    <a:pt x="1366078" y="2188162"/>
                    <a:pt x="1265436" y="2087520"/>
                    <a:pt x="1207927" y="2002693"/>
                  </a:cubicBezTo>
                  <a:cubicBezTo>
                    <a:pt x="1150418" y="1917866"/>
                    <a:pt x="1147543" y="1686391"/>
                    <a:pt x="1113037" y="1709395"/>
                  </a:cubicBezTo>
                  <a:cubicBezTo>
                    <a:pt x="1078531" y="1732399"/>
                    <a:pt x="1088595" y="2054452"/>
                    <a:pt x="1000893" y="2140716"/>
                  </a:cubicBezTo>
                  <a:cubicBezTo>
                    <a:pt x="913191" y="2226980"/>
                    <a:pt x="681716" y="2254296"/>
                    <a:pt x="586825" y="2226979"/>
                  </a:cubicBezTo>
                  <a:cubicBezTo>
                    <a:pt x="491935" y="2199662"/>
                    <a:pt x="506312" y="2045825"/>
                    <a:pt x="431550" y="1976814"/>
                  </a:cubicBezTo>
                  <a:cubicBezTo>
                    <a:pt x="356788" y="1907803"/>
                    <a:pt x="185697" y="1925054"/>
                    <a:pt x="138252" y="1812912"/>
                  </a:cubicBezTo>
                  <a:cubicBezTo>
                    <a:pt x="90807" y="1700770"/>
                    <a:pt x="230267" y="1411784"/>
                    <a:pt x="302154" y="1355712"/>
                  </a:cubicBezTo>
                  <a:cubicBezTo>
                    <a:pt x="374041" y="1299640"/>
                    <a:pt x="154067" y="1377278"/>
                    <a:pt x="103746" y="1321206"/>
                  </a:cubicBezTo>
                  <a:cubicBezTo>
                    <a:pt x="53425" y="1265134"/>
                    <a:pt x="-4084" y="1108422"/>
                    <a:pt x="229" y="1019282"/>
                  </a:cubicBezTo>
                  <a:cubicBezTo>
                    <a:pt x="4542" y="930142"/>
                    <a:pt x="115248" y="862568"/>
                    <a:pt x="129625" y="786368"/>
                  </a:cubicBezTo>
                  <a:close/>
                </a:path>
              </a:pathLst>
            </a:cu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9" name="Picture 4" descr="Free Black And White Cartoon Flowers, Download Free Black And White Cartoon  Flowers png images, Free ClipArts on Clipart Library">
              <a:extLst>
                <a:ext uri="{FF2B5EF4-FFF2-40B4-BE49-F238E27FC236}">
                  <a16:creationId xmlns:a16="http://schemas.microsoft.com/office/drawing/2014/main" id="{CC0C65D0-DBB1-3742-9DDF-77948021E8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0524" y="482600"/>
              <a:ext cx="2317638" cy="2246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A4D3D47-A38D-3E46-83FF-38CFCBB86F5A}"/>
              </a:ext>
            </a:extLst>
          </p:cNvPr>
          <p:cNvGrpSpPr/>
          <p:nvPr/>
        </p:nvGrpSpPr>
        <p:grpSpPr>
          <a:xfrm flipH="1">
            <a:off x="4969700" y="2414463"/>
            <a:ext cx="633767" cy="614624"/>
            <a:chOff x="1180524" y="481715"/>
            <a:chExt cx="2317638" cy="2247631"/>
          </a:xfrm>
        </p:grpSpPr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8AB5F984-D23A-314F-81E9-440D16B58703}"/>
                </a:ext>
              </a:extLst>
            </p:cNvPr>
            <p:cNvSpPr/>
            <p:nvPr/>
          </p:nvSpPr>
          <p:spPr>
            <a:xfrm>
              <a:off x="1207470" y="481715"/>
              <a:ext cx="2261950" cy="2237156"/>
            </a:xfrm>
            <a:custGeom>
              <a:avLst/>
              <a:gdLst>
                <a:gd name="connsiteX0" fmla="*/ 129700 w 2262025"/>
                <a:gd name="connsiteY0" fmla="*/ 786368 h 2249618"/>
                <a:gd name="connsiteX1" fmla="*/ 86568 w 2262025"/>
                <a:gd name="connsiteY1" fmla="*/ 562082 h 2249618"/>
                <a:gd name="connsiteX2" fmla="*/ 276349 w 2262025"/>
                <a:gd name="connsiteY2" fmla="*/ 424059 h 2249618"/>
                <a:gd name="connsiteX3" fmla="*/ 690417 w 2262025"/>
                <a:gd name="connsiteY3" fmla="*/ 424059 h 2249618"/>
                <a:gd name="connsiteX4" fmla="*/ 724923 w 2262025"/>
                <a:gd name="connsiteY4" fmla="*/ 320542 h 2249618"/>
                <a:gd name="connsiteX5" fmla="*/ 768055 w 2262025"/>
                <a:gd name="connsiteY5" fmla="*/ 165267 h 2249618"/>
                <a:gd name="connsiteX6" fmla="*/ 1026848 w 2262025"/>
                <a:gd name="connsiteY6" fmla="*/ 35870 h 2249618"/>
                <a:gd name="connsiteX7" fmla="*/ 1199376 w 2262025"/>
                <a:gd name="connsiteY7" fmla="*/ 35870 h 2249618"/>
                <a:gd name="connsiteX8" fmla="*/ 1406410 w 2262025"/>
                <a:gd name="connsiteY8" fmla="*/ 9991 h 2249618"/>
                <a:gd name="connsiteX9" fmla="*/ 1673829 w 2262025"/>
                <a:gd name="connsiteY9" fmla="*/ 225651 h 2249618"/>
                <a:gd name="connsiteX10" fmla="*/ 1699708 w 2262025"/>
                <a:gd name="connsiteY10" fmla="*/ 458565 h 2249618"/>
                <a:gd name="connsiteX11" fmla="*/ 1880863 w 2262025"/>
                <a:gd name="connsiteY11" fmla="*/ 424059 h 2249618"/>
                <a:gd name="connsiteX12" fmla="*/ 2156908 w 2262025"/>
                <a:gd name="connsiteY12" fmla="*/ 639719 h 2249618"/>
                <a:gd name="connsiteX13" fmla="*/ 2113776 w 2262025"/>
                <a:gd name="connsiteY13" fmla="*/ 786368 h 2249618"/>
                <a:gd name="connsiteX14" fmla="*/ 2225919 w 2262025"/>
                <a:gd name="connsiteY14" fmla="*/ 846753 h 2249618"/>
                <a:gd name="connsiteX15" fmla="*/ 2243172 w 2262025"/>
                <a:gd name="connsiteY15" fmla="*/ 1200436 h 2249618"/>
                <a:gd name="connsiteX16" fmla="*/ 1975753 w 2262025"/>
                <a:gd name="connsiteY16" fmla="*/ 1390217 h 2249618"/>
                <a:gd name="connsiteX17" fmla="*/ 2087897 w 2262025"/>
                <a:gd name="connsiteY17" fmla="*/ 1536867 h 2249618"/>
                <a:gd name="connsiteX18" fmla="*/ 2096523 w 2262025"/>
                <a:gd name="connsiteY18" fmla="*/ 1812912 h 2249618"/>
                <a:gd name="connsiteX19" fmla="*/ 1906742 w 2262025"/>
                <a:gd name="connsiteY19" fmla="*/ 1942308 h 2249618"/>
                <a:gd name="connsiteX20" fmla="*/ 1777346 w 2262025"/>
                <a:gd name="connsiteY20" fmla="*/ 2209727 h 2249618"/>
                <a:gd name="connsiteX21" fmla="*/ 1501300 w 2262025"/>
                <a:gd name="connsiteY21" fmla="*/ 2226980 h 2249618"/>
                <a:gd name="connsiteX22" fmla="*/ 1208002 w 2262025"/>
                <a:gd name="connsiteY22" fmla="*/ 2002693 h 2249618"/>
                <a:gd name="connsiteX23" fmla="*/ 1113112 w 2262025"/>
                <a:gd name="connsiteY23" fmla="*/ 1709395 h 2249618"/>
                <a:gd name="connsiteX24" fmla="*/ 1000968 w 2262025"/>
                <a:gd name="connsiteY24" fmla="*/ 2140716 h 2249618"/>
                <a:gd name="connsiteX25" fmla="*/ 526515 w 2262025"/>
                <a:gd name="connsiteY25" fmla="*/ 2132089 h 2249618"/>
                <a:gd name="connsiteX26" fmla="*/ 466131 w 2262025"/>
                <a:gd name="connsiteY26" fmla="*/ 1959561 h 2249618"/>
                <a:gd name="connsiteX27" fmla="*/ 138327 w 2262025"/>
                <a:gd name="connsiteY27" fmla="*/ 1812912 h 2249618"/>
                <a:gd name="connsiteX28" fmla="*/ 302229 w 2262025"/>
                <a:gd name="connsiteY28" fmla="*/ 1355712 h 2249618"/>
                <a:gd name="connsiteX29" fmla="*/ 155580 w 2262025"/>
                <a:gd name="connsiteY29" fmla="*/ 1321206 h 2249618"/>
                <a:gd name="connsiteX30" fmla="*/ 304 w 2262025"/>
                <a:gd name="connsiteY30" fmla="*/ 1019282 h 2249618"/>
                <a:gd name="connsiteX31" fmla="*/ 129700 w 2262025"/>
                <a:gd name="connsiteY31" fmla="*/ 786368 h 2249618"/>
                <a:gd name="connsiteX0" fmla="*/ 129700 w 2262025"/>
                <a:gd name="connsiteY0" fmla="*/ 786368 h 2242639"/>
                <a:gd name="connsiteX1" fmla="*/ 86568 w 2262025"/>
                <a:gd name="connsiteY1" fmla="*/ 562082 h 2242639"/>
                <a:gd name="connsiteX2" fmla="*/ 276349 w 2262025"/>
                <a:gd name="connsiteY2" fmla="*/ 424059 h 2242639"/>
                <a:gd name="connsiteX3" fmla="*/ 690417 w 2262025"/>
                <a:gd name="connsiteY3" fmla="*/ 424059 h 2242639"/>
                <a:gd name="connsiteX4" fmla="*/ 724923 w 2262025"/>
                <a:gd name="connsiteY4" fmla="*/ 320542 h 2242639"/>
                <a:gd name="connsiteX5" fmla="*/ 768055 w 2262025"/>
                <a:gd name="connsiteY5" fmla="*/ 165267 h 2242639"/>
                <a:gd name="connsiteX6" fmla="*/ 1026848 w 2262025"/>
                <a:gd name="connsiteY6" fmla="*/ 35870 h 2242639"/>
                <a:gd name="connsiteX7" fmla="*/ 1199376 w 2262025"/>
                <a:gd name="connsiteY7" fmla="*/ 35870 h 2242639"/>
                <a:gd name="connsiteX8" fmla="*/ 1406410 w 2262025"/>
                <a:gd name="connsiteY8" fmla="*/ 9991 h 2242639"/>
                <a:gd name="connsiteX9" fmla="*/ 1673829 w 2262025"/>
                <a:gd name="connsiteY9" fmla="*/ 225651 h 2242639"/>
                <a:gd name="connsiteX10" fmla="*/ 1699708 w 2262025"/>
                <a:gd name="connsiteY10" fmla="*/ 458565 h 2242639"/>
                <a:gd name="connsiteX11" fmla="*/ 1880863 w 2262025"/>
                <a:gd name="connsiteY11" fmla="*/ 424059 h 2242639"/>
                <a:gd name="connsiteX12" fmla="*/ 2156908 w 2262025"/>
                <a:gd name="connsiteY12" fmla="*/ 639719 h 2242639"/>
                <a:gd name="connsiteX13" fmla="*/ 2113776 w 2262025"/>
                <a:gd name="connsiteY13" fmla="*/ 786368 h 2242639"/>
                <a:gd name="connsiteX14" fmla="*/ 2225919 w 2262025"/>
                <a:gd name="connsiteY14" fmla="*/ 846753 h 2242639"/>
                <a:gd name="connsiteX15" fmla="*/ 2243172 w 2262025"/>
                <a:gd name="connsiteY15" fmla="*/ 1200436 h 2242639"/>
                <a:gd name="connsiteX16" fmla="*/ 1975753 w 2262025"/>
                <a:gd name="connsiteY16" fmla="*/ 1390217 h 2242639"/>
                <a:gd name="connsiteX17" fmla="*/ 2087897 w 2262025"/>
                <a:gd name="connsiteY17" fmla="*/ 1536867 h 2242639"/>
                <a:gd name="connsiteX18" fmla="*/ 2096523 w 2262025"/>
                <a:gd name="connsiteY18" fmla="*/ 1812912 h 2242639"/>
                <a:gd name="connsiteX19" fmla="*/ 1906742 w 2262025"/>
                <a:gd name="connsiteY19" fmla="*/ 1942308 h 2242639"/>
                <a:gd name="connsiteX20" fmla="*/ 1785972 w 2262025"/>
                <a:gd name="connsiteY20" fmla="*/ 2192474 h 2242639"/>
                <a:gd name="connsiteX21" fmla="*/ 1501300 w 2262025"/>
                <a:gd name="connsiteY21" fmla="*/ 2226980 h 2242639"/>
                <a:gd name="connsiteX22" fmla="*/ 1208002 w 2262025"/>
                <a:gd name="connsiteY22" fmla="*/ 2002693 h 2242639"/>
                <a:gd name="connsiteX23" fmla="*/ 1113112 w 2262025"/>
                <a:gd name="connsiteY23" fmla="*/ 1709395 h 2242639"/>
                <a:gd name="connsiteX24" fmla="*/ 1000968 w 2262025"/>
                <a:gd name="connsiteY24" fmla="*/ 2140716 h 2242639"/>
                <a:gd name="connsiteX25" fmla="*/ 526515 w 2262025"/>
                <a:gd name="connsiteY25" fmla="*/ 2132089 h 2242639"/>
                <a:gd name="connsiteX26" fmla="*/ 466131 w 2262025"/>
                <a:gd name="connsiteY26" fmla="*/ 1959561 h 2242639"/>
                <a:gd name="connsiteX27" fmla="*/ 138327 w 2262025"/>
                <a:gd name="connsiteY27" fmla="*/ 1812912 h 2242639"/>
                <a:gd name="connsiteX28" fmla="*/ 302229 w 2262025"/>
                <a:gd name="connsiteY28" fmla="*/ 1355712 h 2242639"/>
                <a:gd name="connsiteX29" fmla="*/ 155580 w 2262025"/>
                <a:gd name="connsiteY29" fmla="*/ 1321206 h 2242639"/>
                <a:gd name="connsiteX30" fmla="*/ 304 w 2262025"/>
                <a:gd name="connsiteY30" fmla="*/ 1019282 h 2242639"/>
                <a:gd name="connsiteX31" fmla="*/ 129700 w 2262025"/>
                <a:gd name="connsiteY31" fmla="*/ 786368 h 2242639"/>
                <a:gd name="connsiteX0" fmla="*/ 129700 w 2262025"/>
                <a:gd name="connsiteY0" fmla="*/ 786368 h 2236200"/>
                <a:gd name="connsiteX1" fmla="*/ 86568 w 2262025"/>
                <a:gd name="connsiteY1" fmla="*/ 562082 h 2236200"/>
                <a:gd name="connsiteX2" fmla="*/ 276349 w 2262025"/>
                <a:gd name="connsiteY2" fmla="*/ 424059 h 2236200"/>
                <a:gd name="connsiteX3" fmla="*/ 690417 w 2262025"/>
                <a:gd name="connsiteY3" fmla="*/ 424059 h 2236200"/>
                <a:gd name="connsiteX4" fmla="*/ 724923 w 2262025"/>
                <a:gd name="connsiteY4" fmla="*/ 320542 h 2236200"/>
                <a:gd name="connsiteX5" fmla="*/ 768055 w 2262025"/>
                <a:gd name="connsiteY5" fmla="*/ 165267 h 2236200"/>
                <a:gd name="connsiteX6" fmla="*/ 1026848 w 2262025"/>
                <a:gd name="connsiteY6" fmla="*/ 35870 h 2236200"/>
                <a:gd name="connsiteX7" fmla="*/ 1199376 w 2262025"/>
                <a:gd name="connsiteY7" fmla="*/ 35870 h 2236200"/>
                <a:gd name="connsiteX8" fmla="*/ 1406410 w 2262025"/>
                <a:gd name="connsiteY8" fmla="*/ 9991 h 2236200"/>
                <a:gd name="connsiteX9" fmla="*/ 1673829 w 2262025"/>
                <a:gd name="connsiteY9" fmla="*/ 225651 h 2236200"/>
                <a:gd name="connsiteX10" fmla="*/ 1699708 w 2262025"/>
                <a:gd name="connsiteY10" fmla="*/ 458565 h 2236200"/>
                <a:gd name="connsiteX11" fmla="*/ 1880863 w 2262025"/>
                <a:gd name="connsiteY11" fmla="*/ 424059 h 2236200"/>
                <a:gd name="connsiteX12" fmla="*/ 2156908 w 2262025"/>
                <a:gd name="connsiteY12" fmla="*/ 639719 h 2236200"/>
                <a:gd name="connsiteX13" fmla="*/ 2113776 w 2262025"/>
                <a:gd name="connsiteY13" fmla="*/ 786368 h 2236200"/>
                <a:gd name="connsiteX14" fmla="*/ 2225919 w 2262025"/>
                <a:gd name="connsiteY14" fmla="*/ 846753 h 2236200"/>
                <a:gd name="connsiteX15" fmla="*/ 2243172 w 2262025"/>
                <a:gd name="connsiteY15" fmla="*/ 1200436 h 2236200"/>
                <a:gd name="connsiteX16" fmla="*/ 1975753 w 2262025"/>
                <a:gd name="connsiteY16" fmla="*/ 1390217 h 2236200"/>
                <a:gd name="connsiteX17" fmla="*/ 2087897 w 2262025"/>
                <a:gd name="connsiteY17" fmla="*/ 1536867 h 2236200"/>
                <a:gd name="connsiteX18" fmla="*/ 2096523 w 2262025"/>
                <a:gd name="connsiteY18" fmla="*/ 1812912 h 2236200"/>
                <a:gd name="connsiteX19" fmla="*/ 1906742 w 2262025"/>
                <a:gd name="connsiteY19" fmla="*/ 1942308 h 2236200"/>
                <a:gd name="connsiteX20" fmla="*/ 1785972 w 2262025"/>
                <a:gd name="connsiteY20" fmla="*/ 2192474 h 2236200"/>
                <a:gd name="connsiteX21" fmla="*/ 1458168 w 2262025"/>
                <a:gd name="connsiteY21" fmla="*/ 2218354 h 2236200"/>
                <a:gd name="connsiteX22" fmla="*/ 1208002 w 2262025"/>
                <a:gd name="connsiteY22" fmla="*/ 2002693 h 2236200"/>
                <a:gd name="connsiteX23" fmla="*/ 1113112 w 2262025"/>
                <a:gd name="connsiteY23" fmla="*/ 1709395 h 2236200"/>
                <a:gd name="connsiteX24" fmla="*/ 1000968 w 2262025"/>
                <a:gd name="connsiteY24" fmla="*/ 2140716 h 2236200"/>
                <a:gd name="connsiteX25" fmla="*/ 526515 w 2262025"/>
                <a:gd name="connsiteY25" fmla="*/ 2132089 h 2236200"/>
                <a:gd name="connsiteX26" fmla="*/ 466131 w 2262025"/>
                <a:gd name="connsiteY26" fmla="*/ 1959561 h 2236200"/>
                <a:gd name="connsiteX27" fmla="*/ 138327 w 2262025"/>
                <a:gd name="connsiteY27" fmla="*/ 1812912 h 2236200"/>
                <a:gd name="connsiteX28" fmla="*/ 302229 w 2262025"/>
                <a:gd name="connsiteY28" fmla="*/ 1355712 h 2236200"/>
                <a:gd name="connsiteX29" fmla="*/ 155580 w 2262025"/>
                <a:gd name="connsiteY29" fmla="*/ 1321206 h 2236200"/>
                <a:gd name="connsiteX30" fmla="*/ 304 w 2262025"/>
                <a:gd name="connsiteY30" fmla="*/ 1019282 h 2236200"/>
                <a:gd name="connsiteX31" fmla="*/ 129700 w 2262025"/>
                <a:gd name="connsiteY31" fmla="*/ 786368 h 2236200"/>
                <a:gd name="connsiteX0" fmla="*/ 129700 w 2262025"/>
                <a:gd name="connsiteY0" fmla="*/ 786368 h 2233050"/>
                <a:gd name="connsiteX1" fmla="*/ 86568 w 2262025"/>
                <a:gd name="connsiteY1" fmla="*/ 562082 h 2233050"/>
                <a:gd name="connsiteX2" fmla="*/ 276349 w 2262025"/>
                <a:gd name="connsiteY2" fmla="*/ 424059 h 2233050"/>
                <a:gd name="connsiteX3" fmla="*/ 690417 w 2262025"/>
                <a:gd name="connsiteY3" fmla="*/ 424059 h 2233050"/>
                <a:gd name="connsiteX4" fmla="*/ 724923 w 2262025"/>
                <a:gd name="connsiteY4" fmla="*/ 320542 h 2233050"/>
                <a:gd name="connsiteX5" fmla="*/ 768055 w 2262025"/>
                <a:gd name="connsiteY5" fmla="*/ 165267 h 2233050"/>
                <a:gd name="connsiteX6" fmla="*/ 1026848 w 2262025"/>
                <a:gd name="connsiteY6" fmla="*/ 35870 h 2233050"/>
                <a:gd name="connsiteX7" fmla="*/ 1199376 w 2262025"/>
                <a:gd name="connsiteY7" fmla="*/ 35870 h 2233050"/>
                <a:gd name="connsiteX8" fmla="*/ 1406410 w 2262025"/>
                <a:gd name="connsiteY8" fmla="*/ 9991 h 2233050"/>
                <a:gd name="connsiteX9" fmla="*/ 1673829 w 2262025"/>
                <a:gd name="connsiteY9" fmla="*/ 225651 h 2233050"/>
                <a:gd name="connsiteX10" fmla="*/ 1699708 w 2262025"/>
                <a:gd name="connsiteY10" fmla="*/ 458565 h 2233050"/>
                <a:gd name="connsiteX11" fmla="*/ 1880863 w 2262025"/>
                <a:gd name="connsiteY11" fmla="*/ 424059 h 2233050"/>
                <a:gd name="connsiteX12" fmla="*/ 2156908 w 2262025"/>
                <a:gd name="connsiteY12" fmla="*/ 639719 h 2233050"/>
                <a:gd name="connsiteX13" fmla="*/ 2113776 w 2262025"/>
                <a:gd name="connsiteY13" fmla="*/ 786368 h 2233050"/>
                <a:gd name="connsiteX14" fmla="*/ 2225919 w 2262025"/>
                <a:gd name="connsiteY14" fmla="*/ 846753 h 2233050"/>
                <a:gd name="connsiteX15" fmla="*/ 2243172 w 2262025"/>
                <a:gd name="connsiteY15" fmla="*/ 1200436 h 2233050"/>
                <a:gd name="connsiteX16" fmla="*/ 1975753 w 2262025"/>
                <a:gd name="connsiteY16" fmla="*/ 1390217 h 2233050"/>
                <a:gd name="connsiteX17" fmla="*/ 2087897 w 2262025"/>
                <a:gd name="connsiteY17" fmla="*/ 1536867 h 2233050"/>
                <a:gd name="connsiteX18" fmla="*/ 2096523 w 2262025"/>
                <a:gd name="connsiteY18" fmla="*/ 1812912 h 2233050"/>
                <a:gd name="connsiteX19" fmla="*/ 1906742 w 2262025"/>
                <a:gd name="connsiteY19" fmla="*/ 1942308 h 2233050"/>
                <a:gd name="connsiteX20" fmla="*/ 1760092 w 2262025"/>
                <a:gd name="connsiteY20" fmla="*/ 2183847 h 2233050"/>
                <a:gd name="connsiteX21" fmla="*/ 1458168 w 2262025"/>
                <a:gd name="connsiteY21" fmla="*/ 2218354 h 2233050"/>
                <a:gd name="connsiteX22" fmla="*/ 1208002 w 2262025"/>
                <a:gd name="connsiteY22" fmla="*/ 2002693 h 2233050"/>
                <a:gd name="connsiteX23" fmla="*/ 1113112 w 2262025"/>
                <a:gd name="connsiteY23" fmla="*/ 1709395 h 2233050"/>
                <a:gd name="connsiteX24" fmla="*/ 1000968 w 2262025"/>
                <a:gd name="connsiteY24" fmla="*/ 2140716 h 2233050"/>
                <a:gd name="connsiteX25" fmla="*/ 526515 w 2262025"/>
                <a:gd name="connsiteY25" fmla="*/ 2132089 h 2233050"/>
                <a:gd name="connsiteX26" fmla="*/ 466131 w 2262025"/>
                <a:gd name="connsiteY26" fmla="*/ 1959561 h 2233050"/>
                <a:gd name="connsiteX27" fmla="*/ 138327 w 2262025"/>
                <a:gd name="connsiteY27" fmla="*/ 1812912 h 2233050"/>
                <a:gd name="connsiteX28" fmla="*/ 302229 w 2262025"/>
                <a:gd name="connsiteY28" fmla="*/ 1355712 h 2233050"/>
                <a:gd name="connsiteX29" fmla="*/ 155580 w 2262025"/>
                <a:gd name="connsiteY29" fmla="*/ 1321206 h 2233050"/>
                <a:gd name="connsiteX30" fmla="*/ 304 w 2262025"/>
                <a:gd name="connsiteY30" fmla="*/ 1019282 h 2233050"/>
                <a:gd name="connsiteX31" fmla="*/ 129700 w 2262025"/>
                <a:gd name="connsiteY31" fmla="*/ 786368 h 2233050"/>
                <a:gd name="connsiteX0" fmla="*/ 129700 w 2262025"/>
                <a:gd name="connsiteY0" fmla="*/ 786368 h 2238369"/>
                <a:gd name="connsiteX1" fmla="*/ 86568 w 2262025"/>
                <a:gd name="connsiteY1" fmla="*/ 562082 h 2238369"/>
                <a:gd name="connsiteX2" fmla="*/ 276349 w 2262025"/>
                <a:gd name="connsiteY2" fmla="*/ 424059 h 2238369"/>
                <a:gd name="connsiteX3" fmla="*/ 690417 w 2262025"/>
                <a:gd name="connsiteY3" fmla="*/ 424059 h 2238369"/>
                <a:gd name="connsiteX4" fmla="*/ 724923 w 2262025"/>
                <a:gd name="connsiteY4" fmla="*/ 320542 h 2238369"/>
                <a:gd name="connsiteX5" fmla="*/ 768055 w 2262025"/>
                <a:gd name="connsiteY5" fmla="*/ 165267 h 2238369"/>
                <a:gd name="connsiteX6" fmla="*/ 1026848 w 2262025"/>
                <a:gd name="connsiteY6" fmla="*/ 35870 h 2238369"/>
                <a:gd name="connsiteX7" fmla="*/ 1199376 w 2262025"/>
                <a:gd name="connsiteY7" fmla="*/ 35870 h 2238369"/>
                <a:gd name="connsiteX8" fmla="*/ 1406410 w 2262025"/>
                <a:gd name="connsiteY8" fmla="*/ 9991 h 2238369"/>
                <a:gd name="connsiteX9" fmla="*/ 1673829 w 2262025"/>
                <a:gd name="connsiteY9" fmla="*/ 225651 h 2238369"/>
                <a:gd name="connsiteX10" fmla="*/ 1699708 w 2262025"/>
                <a:gd name="connsiteY10" fmla="*/ 458565 h 2238369"/>
                <a:gd name="connsiteX11" fmla="*/ 1880863 w 2262025"/>
                <a:gd name="connsiteY11" fmla="*/ 424059 h 2238369"/>
                <a:gd name="connsiteX12" fmla="*/ 2156908 w 2262025"/>
                <a:gd name="connsiteY12" fmla="*/ 639719 h 2238369"/>
                <a:gd name="connsiteX13" fmla="*/ 2113776 w 2262025"/>
                <a:gd name="connsiteY13" fmla="*/ 786368 h 2238369"/>
                <a:gd name="connsiteX14" fmla="*/ 2225919 w 2262025"/>
                <a:gd name="connsiteY14" fmla="*/ 846753 h 2238369"/>
                <a:gd name="connsiteX15" fmla="*/ 2243172 w 2262025"/>
                <a:gd name="connsiteY15" fmla="*/ 1200436 h 2238369"/>
                <a:gd name="connsiteX16" fmla="*/ 1975753 w 2262025"/>
                <a:gd name="connsiteY16" fmla="*/ 1390217 h 2238369"/>
                <a:gd name="connsiteX17" fmla="*/ 2087897 w 2262025"/>
                <a:gd name="connsiteY17" fmla="*/ 1536867 h 2238369"/>
                <a:gd name="connsiteX18" fmla="*/ 2096523 w 2262025"/>
                <a:gd name="connsiteY18" fmla="*/ 1812912 h 2238369"/>
                <a:gd name="connsiteX19" fmla="*/ 1906742 w 2262025"/>
                <a:gd name="connsiteY19" fmla="*/ 1942308 h 2238369"/>
                <a:gd name="connsiteX20" fmla="*/ 1760092 w 2262025"/>
                <a:gd name="connsiteY20" fmla="*/ 2183847 h 2238369"/>
                <a:gd name="connsiteX21" fmla="*/ 1458168 w 2262025"/>
                <a:gd name="connsiteY21" fmla="*/ 2218354 h 2238369"/>
                <a:gd name="connsiteX22" fmla="*/ 1208002 w 2262025"/>
                <a:gd name="connsiteY22" fmla="*/ 2002693 h 2238369"/>
                <a:gd name="connsiteX23" fmla="*/ 1113112 w 2262025"/>
                <a:gd name="connsiteY23" fmla="*/ 1709395 h 2238369"/>
                <a:gd name="connsiteX24" fmla="*/ 1000968 w 2262025"/>
                <a:gd name="connsiteY24" fmla="*/ 2140716 h 2238369"/>
                <a:gd name="connsiteX25" fmla="*/ 586900 w 2262025"/>
                <a:gd name="connsiteY25" fmla="*/ 2226979 h 2238369"/>
                <a:gd name="connsiteX26" fmla="*/ 466131 w 2262025"/>
                <a:gd name="connsiteY26" fmla="*/ 1959561 h 2238369"/>
                <a:gd name="connsiteX27" fmla="*/ 138327 w 2262025"/>
                <a:gd name="connsiteY27" fmla="*/ 1812912 h 2238369"/>
                <a:gd name="connsiteX28" fmla="*/ 302229 w 2262025"/>
                <a:gd name="connsiteY28" fmla="*/ 1355712 h 2238369"/>
                <a:gd name="connsiteX29" fmla="*/ 155580 w 2262025"/>
                <a:gd name="connsiteY29" fmla="*/ 1321206 h 2238369"/>
                <a:gd name="connsiteX30" fmla="*/ 304 w 2262025"/>
                <a:gd name="connsiteY30" fmla="*/ 1019282 h 2238369"/>
                <a:gd name="connsiteX31" fmla="*/ 129700 w 2262025"/>
                <a:gd name="connsiteY31" fmla="*/ 786368 h 2238369"/>
                <a:gd name="connsiteX0" fmla="*/ 129700 w 2262025"/>
                <a:gd name="connsiteY0" fmla="*/ 786368 h 2234757"/>
                <a:gd name="connsiteX1" fmla="*/ 86568 w 2262025"/>
                <a:gd name="connsiteY1" fmla="*/ 562082 h 2234757"/>
                <a:gd name="connsiteX2" fmla="*/ 276349 w 2262025"/>
                <a:gd name="connsiteY2" fmla="*/ 424059 h 2234757"/>
                <a:gd name="connsiteX3" fmla="*/ 690417 w 2262025"/>
                <a:gd name="connsiteY3" fmla="*/ 424059 h 2234757"/>
                <a:gd name="connsiteX4" fmla="*/ 724923 w 2262025"/>
                <a:gd name="connsiteY4" fmla="*/ 320542 h 2234757"/>
                <a:gd name="connsiteX5" fmla="*/ 768055 w 2262025"/>
                <a:gd name="connsiteY5" fmla="*/ 165267 h 2234757"/>
                <a:gd name="connsiteX6" fmla="*/ 1026848 w 2262025"/>
                <a:gd name="connsiteY6" fmla="*/ 35870 h 2234757"/>
                <a:gd name="connsiteX7" fmla="*/ 1199376 w 2262025"/>
                <a:gd name="connsiteY7" fmla="*/ 35870 h 2234757"/>
                <a:gd name="connsiteX8" fmla="*/ 1406410 w 2262025"/>
                <a:gd name="connsiteY8" fmla="*/ 9991 h 2234757"/>
                <a:gd name="connsiteX9" fmla="*/ 1673829 w 2262025"/>
                <a:gd name="connsiteY9" fmla="*/ 225651 h 2234757"/>
                <a:gd name="connsiteX10" fmla="*/ 1699708 w 2262025"/>
                <a:gd name="connsiteY10" fmla="*/ 458565 h 2234757"/>
                <a:gd name="connsiteX11" fmla="*/ 1880863 w 2262025"/>
                <a:gd name="connsiteY11" fmla="*/ 424059 h 2234757"/>
                <a:gd name="connsiteX12" fmla="*/ 2156908 w 2262025"/>
                <a:gd name="connsiteY12" fmla="*/ 639719 h 2234757"/>
                <a:gd name="connsiteX13" fmla="*/ 2113776 w 2262025"/>
                <a:gd name="connsiteY13" fmla="*/ 786368 h 2234757"/>
                <a:gd name="connsiteX14" fmla="*/ 2225919 w 2262025"/>
                <a:gd name="connsiteY14" fmla="*/ 846753 h 2234757"/>
                <a:gd name="connsiteX15" fmla="*/ 2243172 w 2262025"/>
                <a:gd name="connsiteY15" fmla="*/ 1200436 h 2234757"/>
                <a:gd name="connsiteX16" fmla="*/ 1975753 w 2262025"/>
                <a:gd name="connsiteY16" fmla="*/ 1390217 h 2234757"/>
                <a:gd name="connsiteX17" fmla="*/ 2087897 w 2262025"/>
                <a:gd name="connsiteY17" fmla="*/ 1536867 h 2234757"/>
                <a:gd name="connsiteX18" fmla="*/ 2096523 w 2262025"/>
                <a:gd name="connsiteY18" fmla="*/ 1812912 h 2234757"/>
                <a:gd name="connsiteX19" fmla="*/ 1906742 w 2262025"/>
                <a:gd name="connsiteY19" fmla="*/ 1942308 h 2234757"/>
                <a:gd name="connsiteX20" fmla="*/ 1760092 w 2262025"/>
                <a:gd name="connsiteY20" fmla="*/ 2183847 h 2234757"/>
                <a:gd name="connsiteX21" fmla="*/ 1458168 w 2262025"/>
                <a:gd name="connsiteY21" fmla="*/ 2218354 h 2234757"/>
                <a:gd name="connsiteX22" fmla="*/ 1208002 w 2262025"/>
                <a:gd name="connsiteY22" fmla="*/ 2002693 h 2234757"/>
                <a:gd name="connsiteX23" fmla="*/ 1113112 w 2262025"/>
                <a:gd name="connsiteY23" fmla="*/ 1709395 h 2234757"/>
                <a:gd name="connsiteX24" fmla="*/ 1000968 w 2262025"/>
                <a:gd name="connsiteY24" fmla="*/ 2140716 h 2234757"/>
                <a:gd name="connsiteX25" fmla="*/ 586900 w 2262025"/>
                <a:gd name="connsiteY25" fmla="*/ 2226979 h 2234757"/>
                <a:gd name="connsiteX26" fmla="*/ 466131 w 2262025"/>
                <a:gd name="connsiteY26" fmla="*/ 1959561 h 2234757"/>
                <a:gd name="connsiteX27" fmla="*/ 138327 w 2262025"/>
                <a:gd name="connsiteY27" fmla="*/ 1812912 h 2234757"/>
                <a:gd name="connsiteX28" fmla="*/ 302229 w 2262025"/>
                <a:gd name="connsiteY28" fmla="*/ 1355712 h 2234757"/>
                <a:gd name="connsiteX29" fmla="*/ 155580 w 2262025"/>
                <a:gd name="connsiteY29" fmla="*/ 1321206 h 2234757"/>
                <a:gd name="connsiteX30" fmla="*/ 304 w 2262025"/>
                <a:gd name="connsiteY30" fmla="*/ 1019282 h 2234757"/>
                <a:gd name="connsiteX31" fmla="*/ 129700 w 2262025"/>
                <a:gd name="connsiteY31" fmla="*/ 786368 h 2234757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261950" h="2237156">
                  <a:moveTo>
                    <a:pt x="129625" y="786368"/>
                  </a:moveTo>
                  <a:cubicBezTo>
                    <a:pt x="144002" y="710168"/>
                    <a:pt x="62051" y="622467"/>
                    <a:pt x="86493" y="562082"/>
                  </a:cubicBezTo>
                  <a:cubicBezTo>
                    <a:pt x="110934" y="501697"/>
                    <a:pt x="175633" y="447063"/>
                    <a:pt x="276274" y="424059"/>
                  </a:cubicBezTo>
                  <a:cubicBezTo>
                    <a:pt x="376916" y="401055"/>
                    <a:pt x="615580" y="441312"/>
                    <a:pt x="690342" y="424059"/>
                  </a:cubicBezTo>
                  <a:cubicBezTo>
                    <a:pt x="765104" y="406806"/>
                    <a:pt x="711908" y="363674"/>
                    <a:pt x="724848" y="320542"/>
                  </a:cubicBezTo>
                  <a:cubicBezTo>
                    <a:pt x="737788" y="277410"/>
                    <a:pt x="717659" y="212712"/>
                    <a:pt x="767980" y="165267"/>
                  </a:cubicBezTo>
                  <a:cubicBezTo>
                    <a:pt x="818301" y="117822"/>
                    <a:pt x="954886" y="57436"/>
                    <a:pt x="1026773" y="35870"/>
                  </a:cubicBezTo>
                  <a:cubicBezTo>
                    <a:pt x="1098660" y="14304"/>
                    <a:pt x="1136041" y="40183"/>
                    <a:pt x="1199301" y="35870"/>
                  </a:cubicBezTo>
                  <a:cubicBezTo>
                    <a:pt x="1262561" y="31557"/>
                    <a:pt x="1327260" y="-21639"/>
                    <a:pt x="1406335" y="9991"/>
                  </a:cubicBezTo>
                  <a:cubicBezTo>
                    <a:pt x="1485410" y="41621"/>
                    <a:pt x="1624871" y="150889"/>
                    <a:pt x="1673754" y="225651"/>
                  </a:cubicBezTo>
                  <a:cubicBezTo>
                    <a:pt x="1722637" y="300413"/>
                    <a:pt x="1665127" y="425497"/>
                    <a:pt x="1699633" y="458565"/>
                  </a:cubicBezTo>
                  <a:cubicBezTo>
                    <a:pt x="1734139" y="491633"/>
                    <a:pt x="1804588" y="393867"/>
                    <a:pt x="1880788" y="424059"/>
                  </a:cubicBezTo>
                  <a:cubicBezTo>
                    <a:pt x="1956988" y="454251"/>
                    <a:pt x="2118014" y="579334"/>
                    <a:pt x="2156833" y="639719"/>
                  </a:cubicBezTo>
                  <a:cubicBezTo>
                    <a:pt x="2195652" y="700104"/>
                    <a:pt x="2102199" y="751862"/>
                    <a:pt x="2113701" y="786368"/>
                  </a:cubicBezTo>
                  <a:cubicBezTo>
                    <a:pt x="2125203" y="820874"/>
                    <a:pt x="2204278" y="777742"/>
                    <a:pt x="2225844" y="846753"/>
                  </a:cubicBezTo>
                  <a:cubicBezTo>
                    <a:pt x="2247410" y="915764"/>
                    <a:pt x="2284791" y="1109859"/>
                    <a:pt x="2243097" y="1200436"/>
                  </a:cubicBezTo>
                  <a:cubicBezTo>
                    <a:pt x="2201403" y="1291013"/>
                    <a:pt x="2001557" y="1334145"/>
                    <a:pt x="1975678" y="1390217"/>
                  </a:cubicBezTo>
                  <a:cubicBezTo>
                    <a:pt x="1949799" y="1446289"/>
                    <a:pt x="2067694" y="1466418"/>
                    <a:pt x="2087822" y="1536867"/>
                  </a:cubicBezTo>
                  <a:cubicBezTo>
                    <a:pt x="2107950" y="1607316"/>
                    <a:pt x="2126641" y="1745339"/>
                    <a:pt x="2096448" y="1812912"/>
                  </a:cubicBezTo>
                  <a:cubicBezTo>
                    <a:pt x="2066256" y="1880486"/>
                    <a:pt x="1962739" y="1880486"/>
                    <a:pt x="1906667" y="1942308"/>
                  </a:cubicBezTo>
                  <a:cubicBezTo>
                    <a:pt x="1850595" y="2004130"/>
                    <a:pt x="1834779" y="2137839"/>
                    <a:pt x="1760017" y="2183847"/>
                  </a:cubicBezTo>
                  <a:cubicBezTo>
                    <a:pt x="1685255" y="2229855"/>
                    <a:pt x="1550108" y="2248546"/>
                    <a:pt x="1458093" y="2218354"/>
                  </a:cubicBezTo>
                  <a:cubicBezTo>
                    <a:pt x="1366078" y="2188162"/>
                    <a:pt x="1265436" y="2087520"/>
                    <a:pt x="1207927" y="2002693"/>
                  </a:cubicBezTo>
                  <a:cubicBezTo>
                    <a:pt x="1150418" y="1917866"/>
                    <a:pt x="1147543" y="1686391"/>
                    <a:pt x="1113037" y="1709395"/>
                  </a:cubicBezTo>
                  <a:cubicBezTo>
                    <a:pt x="1078531" y="1732399"/>
                    <a:pt x="1088595" y="2054452"/>
                    <a:pt x="1000893" y="2140716"/>
                  </a:cubicBezTo>
                  <a:cubicBezTo>
                    <a:pt x="913191" y="2226980"/>
                    <a:pt x="681716" y="2254296"/>
                    <a:pt x="586825" y="2226979"/>
                  </a:cubicBezTo>
                  <a:cubicBezTo>
                    <a:pt x="491935" y="2199662"/>
                    <a:pt x="506312" y="2045825"/>
                    <a:pt x="431550" y="1976814"/>
                  </a:cubicBezTo>
                  <a:cubicBezTo>
                    <a:pt x="356788" y="1907803"/>
                    <a:pt x="185697" y="1925054"/>
                    <a:pt x="138252" y="1812912"/>
                  </a:cubicBezTo>
                  <a:cubicBezTo>
                    <a:pt x="90807" y="1700770"/>
                    <a:pt x="230267" y="1411784"/>
                    <a:pt x="302154" y="1355712"/>
                  </a:cubicBezTo>
                  <a:cubicBezTo>
                    <a:pt x="374041" y="1299640"/>
                    <a:pt x="154067" y="1377278"/>
                    <a:pt x="103746" y="1321206"/>
                  </a:cubicBezTo>
                  <a:cubicBezTo>
                    <a:pt x="53425" y="1265134"/>
                    <a:pt x="-4084" y="1108422"/>
                    <a:pt x="229" y="1019282"/>
                  </a:cubicBezTo>
                  <a:cubicBezTo>
                    <a:pt x="4542" y="930142"/>
                    <a:pt x="115248" y="862568"/>
                    <a:pt x="129625" y="786368"/>
                  </a:cubicBezTo>
                  <a:close/>
                </a:path>
              </a:pathLst>
            </a:cu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2" name="Picture 4" descr="Free Black And White Cartoon Flowers, Download Free Black And White Cartoon  Flowers png images, Free ClipArts on Clipart Library">
              <a:extLst>
                <a:ext uri="{FF2B5EF4-FFF2-40B4-BE49-F238E27FC236}">
                  <a16:creationId xmlns:a16="http://schemas.microsoft.com/office/drawing/2014/main" id="{7C09E8BC-36D6-9B41-8938-3BA39A5B65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0524" y="482600"/>
              <a:ext cx="2317638" cy="2246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FB065D0-E49C-E84B-A029-1F02F1ED4C56}"/>
              </a:ext>
            </a:extLst>
          </p:cNvPr>
          <p:cNvGrpSpPr/>
          <p:nvPr/>
        </p:nvGrpSpPr>
        <p:grpSpPr>
          <a:xfrm flipH="1">
            <a:off x="5704124" y="2405857"/>
            <a:ext cx="633767" cy="614624"/>
            <a:chOff x="1180524" y="481715"/>
            <a:chExt cx="2317638" cy="2247631"/>
          </a:xfrm>
        </p:grpSpPr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B039E9C1-720B-344E-B2ED-6B4619A1CC40}"/>
                </a:ext>
              </a:extLst>
            </p:cNvPr>
            <p:cNvSpPr/>
            <p:nvPr/>
          </p:nvSpPr>
          <p:spPr>
            <a:xfrm>
              <a:off x="1207470" y="481715"/>
              <a:ext cx="2261950" cy="2237156"/>
            </a:xfrm>
            <a:custGeom>
              <a:avLst/>
              <a:gdLst>
                <a:gd name="connsiteX0" fmla="*/ 129700 w 2262025"/>
                <a:gd name="connsiteY0" fmla="*/ 786368 h 2249618"/>
                <a:gd name="connsiteX1" fmla="*/ 86568 w 2262025"/>
                <a:gd name="connsiteY1" fmla="*/ 562082 h 2249618"/>
                <a:gd name="connsiteX2" fmla="*/ 276349 w 2262025"/>
                <a:gd name="connsiteY2" fmla="*/ 424059 h 2249618"/>
                <a:gd name="connsiteX3" fmla="*/ 690417 w 2262025"/>
                <a:gd name="connsiteY3" fmla="*/ 424059 h 2249618"/>
                <a:gd name="connsiteX4" fmla="*/ 724923 w 2262025"/>
                <a:gd name="connsiteY4" fmla="*/ 320542 h 2249618"/>
                <a:gd name="connsiteX5" fmla="*/ 768055 w 2262025"/>
                <a:gd name="connsiteY5" fmla="*/ 165267 h 2249618"/>
                <a:gd name="connsiteX6" fmla="*/ 1026848 w 2262025"/>
                <a:gd name="connsiteY6" fmla="*/ 35870 h 2249618"/>
                <a:gd name="connsiteX7" fmla="*/ 1199376 w 2262025"/>
                <a:gd name="connsiteY7" fmla="*/ 35870 h 2249618"/>
                <a:gd name="connsiteX8" fmla="*/ 1406410 w 2262025"/>
                <a:gd name="connsiteY8" fmla="*/ 9991 h 2249618"/>
                <a:gd name="connsiteX9" fmla="*/ 1673829 w 2262025"/>
                <a:gd name="connsiteY9" fmla="*/ 225651 h 2249618"/>
                <a:gd name="connsiteX10" fmla="*/ 1699708 w 2262025"/>
                <a:gd name="connsiteY10" fmla="*/ 458565 h 2249618"/>
                <a:gd name="connsiteX11" fmla="*/ 1880863 w 2262025"/>
                <a:gd name="connsiteY11" fmla="*/ 424059 h 2249618"/>
                <a:gd name="connsiteX12" fmla="*/ 2156908 w 2262025"/>
                <a:gd name="connsiteY12" fmla="*/ 639719 h 2249618"/>
                <a:gd name="connsiteX13" fmla="*/ 2113776 w 2262025"/>
                <a:gd name="connsiteY13" fmla="*/ 786368 h 2249618"/>
                <a:gd name="connsiteX14" fmla="*/ 2225919 w 2262025"/>
                <a:gd name="connsiteY14" fmla="*/ 846753 h 2249618"/>
                <a:gd name="connsiteX15" fmla="*/ 2243172 w 2262025"/>
                <a:gd name="connsiteY15" fmla="*/ 1200436 h 2249618"/>
                <a:gd name="connsiteX16" fmla="*/ 1975753 w 2262025"/>
                <a:gd name="connsiteY16" fmla="*/ 1390217 h 2249618"/>
                <a:gd name="connsiteX17" fmla="*/ 2087897 w 2262025"/>
                <a:gd name="connsiteY17" fmla="*/ 1536867 h 2249618"/>
                <a:gd name="connsiteX18" fmla="*/ 2096523 w 2262025"/>
                <a:gd name="connsiteY18" fmla="*/ 1812912 h 2249618"/>
                <a:gd name="connsiteX19" fmla="*/ 1906742 w 2262025"/>
                <a:gd name="connsiteY19" fmla="*/ 1942308 h 2249618"/>
                <a:gd name="connsiteX20" fmla="*/ 1777346 w 2262025"/>
                <a:gd name="connsiteY20" fmla="*/ 2209727 h 2249618"/>
                <a:gd name="connsiteX21" fmla="*/ 1501300 w 2262025"/>
                <a:gd name="connsiteY21" fmla="*/ 2226980 h 2249618"/>
                <a:gd name="connsiteX22" fmla="*/ 1208002 w 2262025"/>
                <a:gd name="connsiteY22" fmla="*/ 2002693 h 2249618"/>
                <a:gd name="connsiteX23" fmla="*/ 1113112 w 2262025"/>
                <a:gd name="connsiteY23" fmla="*/ 1709395 h 2249618"/>
                <a:gd name="connsiteX24" fmla="*/ 1000968 w 2262025"/>
                <a:gd name="connsiteY24" fmla="*/ 2140716 h 2249618"/>
                <a:gd name="connsiteX25" fmla="*/ 526515 w 2262025"/>
                <a:gd name="connsiteY25" fmla="*/ 2132089 h 2249618"/>
                <a:gd name="connsiteX26" fmla="*/ 466131 w 2262025"/>
                <a:gd name="connsiteY26" fmla="*/ 1959561 h 2249618"/>
                <a:gd name="connsiteX27" fmla="*/ 138327 w 2262025"/>
                <a:gd name="connsiteY27" fmla="*/ 1812912 h 2249618"/>
                <a:gd name="connsiteX28" fmla="*/ 302229 w 2262025"/>
                <a:gd name="connsiteY28" fmla="*/ 1355712 h 2249618"/>
                <a:gd name="connsiteX29" fmla="*/ 155580 w 2262025"/>
                <a:gd name="connsiteY29" fmla="*/ 1321206 h 2249618"/>
                <a:gd name="connsiteX30" fmla="*/ 304 w 2262025"/>
                <a:gd name="connsiteY30" fmla="*/ 1019282 h 2249618"/>
                <a:gd name="connsiteX31" fmla="*/ 129700 w 2262025"/>
                <a:gd name="connsiteY31" fmla="*/ 786368 h 2249618"/>
                <a:gd name="connsiteX0" fmla="*/ 129700 w 2262025"/>
                <a:gd name="connsiteY0" fmla="*/ 786368 h 2242639"/>
                <a:gd name="connsiteX1" fmla="*/ 86568 w 2262025"/>
                <a:gd name="connsiteY1" fmla="*/ 562082 h 2242639"/>
                <a:gd name="connsiteX2" fmla="*/ 276349 w 2262025"/>
                <a:gd name="connsiteY2" fmla="*/ 424059 h 2242639"/>
                <a:gd name="connsiteX3" fmla="*/ 690417 w 2262025"/>
                <a:gd name="connsiteY3" fmla="*/ 424059 h 2242639"/>
                <a:gd name="connsiteX4" fmla="*/ 724923 w 2262025"/>
                <a:gd name="connsiteY4" fmla="*/ 320542 h 2242639"/>
                <a:gd name="connsiteX5" fmla="*/ 768055 w 2262025"/>
                <a:gd name="connsiteY5" fmla="*/ 165267 h 2242639"/>
                <a:gd name="connsiteX6" fmla="*/ 1026848 w 2262025"/>
                <a:gd name="connsiteY6" fmla="*/ 35870 h 2242639"/>
                <a:gd name="connsiteX7" fmla="*/ 1199376 w 2262025"/>
                <a:gd name="connsiteY7" fmla="*/ 35870 h 2242639"/>
                <a:gd name="connsiteX8" fmla="*/ 1406410 w 2262025"/>
                <a:gd name="connsiteY8" fmla="*/ 9991 h 2242639"/>
                <a:gd name="connsiteX9" fmla="*/ 1673829 w 2262025"/>
                <a:gd name="connsiteY9" fmla="*/ 225651 h 2242639"/>
                <a:gd name="connsiteX10" fmla="*/ 1699708 w 2262025"/>
                <a:gd name="connsiteY10" fmla="*/ 458565 h 2242639"/>
                <a:gd name="connsiteX11" fmla="*/ 1880863 w 2262025"/>
                <a:gd name="connsiteY11" fmla="*/ 424059 h 2242639"/>
                <a:gd name="connsiteX12" fmla="*/ 2156908 w 2262025"/>
                <a:gd name="connsiteY12" fmla="*/ 639719 h 2242639"/>
                <a:gd name="connsiteX13" fmla="*/ 2113776 w 2262025"/>
                <a:gd name="connsiteY13" fmla="*/ 786368 h 2242639"/>
                <a:gd name="connsiteX14" fmla="*/ 2225919 w 2262025"/>
                <a:gd name="connsiteY14" fmla="*/ 846753 h 2242639"/>
                <a:gd name="connsiteX15" fmla="*/ 2243172 w 2262025"/>
                <a:gd name="connsiteY15" fmla="*/ 1200436 h 2242639"/>
                <a:gd name="connsiteX16" fmla="*/ 1975753 w 2262025"/>
                <a:gd name="connsiteY16" fmla="*/ 1390217 h 2242639"/>
                <a:gd name="connsiteX17" fmla="*/ 2087897 w 2262025"/>
                <a:gd name="connsiteY17" fmla="*/ 1536867 h 2242639"/>
                <a:gd name="connsiteX18" fmla="*/ 2096523 w 2262025"/>
                <a:gd name="connsiteY18" fmla="*/ 1812912 h 2242639"/>
                <a:gd name="connsiteX19" fmla="*/ 1906742 w 2262025"/>
                <a:gd name="connsiteY19" fmla="*/ 1942308 h 2242639"/>
                <a:gd name="connsiteX20" fmla="*/ 1785972 w 2262025"/>
                <a:gd name="connsiteY20" fmla="*/ 2192474 h 2242639"/>
                <a:gd name="connsiteX21" fmla="*/ 1501300 w 2262025"/>
                <a:gd name="connsiteY21" fmla="*/ 2226980 h 2242639"/>
                <a:gd name="connsiteX22" fmla="*/ 1208002 w 2262025"/>
                <a:gd name="connsiteY22" fmla="*/ 2002693 h 2242639"/>
                <a:gd name="connsiteX23" fmla="*/ 1113112 w 2262025"/>
                <a:gd name="connsiteY23" fmla="*/ 1709395 h 2242639"/>
                <a:gd name="connsiteX24" fmla="*/ 1000968 w 2262025"/>
                <a:gd name="connsiteY24" fmla="*/ 2140716 h 2242639"/>
                <a:gd name="connsiteX25" fmla="*/ 526515 w 2262025"/>
                <a:gd name="connsiteY25" fmla="*/ 2132089 h 2242639"/>
                <a:gd name="connsiteX26" fmla="*/ 466131 w 2262025"/>
                <a:gd name="connsiteY26" fmla="*/ 1959561 h 2242639"/>
                <a:gd name="connsiteX27" fmla="*/ 138327 w 2262025"/>
                <a:gd name="connsiteY27" fmla="*/ 1812912 h 2242639"/>
                <a:gd name="connsiteX28" fmla="*/ 302229 w 2262025"/>
                <a:gd name="connsiteY28" fmla="*/ 1355712 h 2242639"/>
                <a:gd name="connsiteX29" fmla="*/ 155580 w 2262025"/>
                <a:gd name="connsiteY29" fmla="*/ 1321206 h 2242639"/>
                <a:gd name="connsiteX30" fmla="*/ 304 w 2262025"/>
                <a:gd name="connsiteY30" fmla="*/ 1019282 h 2242639"/>
                <a:gd name="connsiteX31" fmla="*/ 129700 w 2262025"/>
                <a:gd name="connsiteY31" fmla="*/ 786368 h 2242639"/>
                <a:gd name="connsiteX0" fmla="*/ 129700 w 2262025"/>
                <a:gd name="connsiteY0" fmla="*/ 786368 h 2236200"/>
                <a:gd name="connsiteX1" fmla="*/ 86568 w 2262025"/>
                <a:gd name="connsiteY1" fmla="*/ 562082 h 2236200"/>
                <a:gd name="connsiteX2" fmla="*/ 276349 w 2262025"/>
                <a:gd name="connsiteY2" fmla="*/ 424059 h 2236200"/>
                <a:gd name="connsiteX3" fmla="*/ 690417 w 2262025"/>
                <a:gd name="connsiteY3" fmla="*/ 424059 h 2236200"/>
                <a:gd name="connsiteX4" fmla="*/ 724923 w 2262025"/>
                <a:gd name="connsiteY4" fmla="*/ 320542 h 2236200"/>
                <a:gd name="connsiteX5" fmla="*/ 768055 w 2262025"/>
                <a:gd name="connsiteY5" fmla="*/ 165267 h 2236200"/>
                <a:gd name="connsiteX6" fmla="*/ 1026848 w 2262025"/>
                <a:gd name="connsiteY6" fmla="*/ 35870 h 2236200"/>
                <a:gd name="connsiteX7" fmla="*/ 1199376 w 2262025"/>
                <a:gd name="connsiteY7" fmla="*/ 35870 h 2236200"/>
                <a:gd name="connsiteX8" fmla="*/ 1406410 w 2262025"/>
                <a:gd name="connsiteY8" fmla="*/ 9991 h 2236200"/>
                <a:gd name="connsiteX9" fmla="*/ 1673829 w 2262025"/>
                <a:gd name="connsiteY9" fmla="*/ 225651 h 2236200"/>
                <a:gd name="connsiteX10" fmla="*/ 1699708 w 2262025"/>
                <a:gd name="connsiteY10" fmla="*/ 458565 h 2236200"/>
                <a:gd name="connsiteX11" fmla="*/ 1880863 w 2262025"/>
                <a:gd name="connsiteY11" fmla="*/ 424059 h 2236200"/>
                <a:gd name="connsiteX12" fmla="*/ 2156908 w 2262025"/>
                <a:gd name="connsiteY12" fmla="*/ 639719 h 2236200"/>
                <a:gd name="connsiteX13" fmla="*/ 2113776 w 2262025"/>
                <a:gd name="connsiteY13" fmla="*/ 786368 h 2236200"/>
                <a:gd name="connsiteX14" fmla="*/ 2225919 w 2262025"/>
                <a:gd name="connsiteY14" fmla="*/ 846753 h 2236200"/>
                <a:gd name="connsiteX15" fmla="*/ 2243172 w 2262025"/>
                <a:gd name="connsiteY15" fmla="*/ 1200436 h 2236200"/>
                <a:gd name="connsiteX16" fmla="*/ 1975753 w 2262025"/>
                <a:gd name="connsiteY16" fmla="*/ 1390217 h 2236200"/>
                <a:gd name="connsiteX17" fmla="*/ 2087897 w 2262025"/>
                <a:gd name="connsiteY17" fmla="*/ 1536867 h 2236200"/>
                <a:gd name="connsiteX18" fmla="*/ 2096523 w 2262025"/>
                <a:gd name="connsiteY18" fmla="*/ 1812912 h 2236200"/>
                <a:gd name="connsiteX19" fmla="*/ 1906742 w 2262025"/>
                <a:gd name="connsiteY19" fmla="*/ 1942308 h 2236200"/>
                <a:gd name="connsiteX20" fmla="*/ 1785972 w 2262025"/>
                <a:gd name="connsiteY20" fmla="*/ 2192474 h 2236200"/>
                <a:gd name="connsiteX21" fmla="*/ 1458168 w 2262025"/>
                <a:gd name="connsiteY21" fmla="*/ 2218354 h 2236200"/>
                <a:gd name="connsiteX22" fmla="*/ 1208002 w 2262025"/>
                <a:gd name="connsiteY22" fmla="*/ 2002693 h 2236200"/>
                <a:gd name="connsiteX23" fmla="*/ 1113112 w 2262025"/>
                <a:gd name="connsiteY23" fmla="*/ 1709395 h 2236200"/>
                <a:gd name="connsiteX24" fmla="*/ 1000968 w 2262025"/>
                <a:gd name="connsiteY24" fmla="*/ 2140716 h 2236200"/>
                <a:gd name="connsiteX25" fmla="*/ 526515 w 2262025"/>
                <a:gd name="connsiteY25" fmla="*/ 2132089 h 2236200"/>
                <a:gd name="connsiteX26" fmla="*/ 466131 w 2262025"/>
                <a:gd name="connsiteY26" fmla="*/ 1959561 h 2236200"/>
                <a:gd name="connsiteX27" fmla="*/ 138327 w 2262025"/>
                <a:gd name="connsiteY27" fmla="*/ 1812912 h 2236200"/>
                <a:gd name="connsiteX28" fmla="*/ 302229 w 2262025"/>
                <a:gd name="connsiteY28" fmla="*/ 1355712 h 2236200"/>
                <a:gd name="connsiteX29" fmla="*/ 155580 w 2262025"/>
                <a:gd name="connsiteY29" fmla="*/ 1321206 h 2236200"/>
                <a:gd name="connsiteX30" fmla="*/ 304 w 2262025"/>
                <a:gd name="connsiteY30" fmla="*/ 1019282 h 2236200"/>
                <a:gd name="connsiteX31" fmla="*/ 129700 w 2262025"/>
                <a:gd name="connsiteY31" fmla="*/ 786368 h 2236200"/>
                <a:gd name="connsiteX0" fmla="*/ 129700 w 2262025"/>
                <a:gd name="connsiteY0" fmla="*/ 786368 h 2233050"/>
                <a:gd name="connsiteX1" fmla="*/ 86568 w 2262025"/>
                <a:gd name="connsiteY1" fmla="*/ 562082 h 2233050"/>
                <a:gd name="connsiteX2" fmla="*/ 276349 w 2262025"/>
                <a:gd name="connsiteY2" fmla="*/ 424059 h 2233050"/>
                <a:gd name="connsiteX3" fmla="*/ 690417 w 2262025"/>
                <a:gd name="connsiteY3" fmla="*/ 424059 h 2233050"/>
                <a:gd name="connsiteX4" fmla="*/ 724923 w 2262025"/>
                <a:gd name="connsiteY4" fmla="*/ 320542 h 2233050"/>
                <a:gd name="connsiteX5" fmla="*/ 768055 w 2262025"/>
                <a:gd name="connsiteY5" fmla="*/ 165267 h 2233050"/>
                <a:gd name="connsiteX6" fmla="*/ 1026848 w 2262025"/>
                <a:gd name="connsiteY6" fmla="*/ 35870 h 2233050"/>
                <a:gd name="connsiteX7" fmla="*/ 1199376 w 2262025"/>
                <a:gd name="connsiteY7" fmla="*/ 35870 h 2233050"/>
                <a:gd name="connsiteX8" fmla="*/ 1406410 w 2262025"/>
                <a:gd name="connsiteY8" fmla="*/ 9991 h 2233050"/>
                <a:gd name="connsiteX9" fmla="*/ 1673829 w 2262025"/>
                <a:gd name="connsiteY9" fmla="*/ 225651 h 2233050"/>
                <a:gd name="connsiteX10" fmla="*/ 1699708 w 2262025"/>
                <a:gd name="connsiteY10" fmla="*/ 458565 h 2233050"/>
                <a:gd name="connsiteX11" fmla="*/ 1880863 w 2262025"/>
                <a:gd name="connsiteY11" fmla="*/ 424059 h 2233050"/>
                <a:gd name="connsiteX12" fmla="*/ 2156908 w 2262025"/>
                <a:gd name="connsiteY12" fmla="*/ 639719 h 2233050"/>
                <a:gd name="connsiteX13" fmla="*/ 2113776 w 2262025"/>
                <a:gd name="connsiteY13" fmla="*/ 786368 h 2233050"/>
                <a:gd name="connsiteX14" fmla="*/ 2225919 w 2262025"/>
                <a:gd name="connsiteY14" fmla="*/ 846753 h 2233050"/>
                <a:gd name="connsiteX15" fmla="*/ 2243172 w 2262025"/>
                <a:gd name="connsiteY15" fmla="*/ 1200436 h 2233050"/>
                <a:gd name="connsiteX16" fmla="*/ 1975753 w 2262025"/>
                <a:gd name="connsiteY16" fmla="*/ 1390217 h 2233050"/>
                <a:gd name="connsiteX17" fmla="*/ 2087897 w 2262025"/>
                <a:gd name="connsiteY17" fmla="*/ 1536867 h 2233050"/>
                <a:gd name="connsiteX18" fmla="*/ 2096523 w 2262025"/>
                <a:gd name="connsiteY18" fmla="*/ 1812912 h 2233050"/>
                <a:gd name="connsiteX19" fmla="*/ 1906742 w 2262025"/>
                <a:gd name="connsiteY19" fmla="*/ 1942308 h 2233050"/>
                <a:gd name="connsiteX20" fmla="*/ 1760092 w 2262025"/>
                <a:gd name="connsiteY20" fmla="*/ 2183847 h 2233050"/>
                <a:gd name="connsiteX21" fmla="*/ 1458168 w 2262025"/>
                <a:gd name="connsiteY21" fmla="*/ 2218354 h 2233050"/>
                <a:gd name="connsiteX22" fmla="*/ 1208002 w 2262025"/>
                <a:gd name="connsiteY22" fmla="*/ 2002693 h 2233050"/>
                <a:gd name="connsiteX23" fmla="*/ 1113112 w 2262025"/>
                <a:gd name="connsiteY23" fmla="*/ 1709395 h 2233050"/>
                <a:gd name="connsiteX24" fmla="*/ 1000968 w 2262025"/>
                <a:gd name="connsiteY24" fmla="*/ 2140716 h 2233050"/>
                <a:gd name="connsiteX25" fmla="*/ 526515 w 2262025"/>
                <a:gd name="connsiteY25" fmla="*/ 2132089 h 2233050"/>
                <a:gd name="connsiteX26" fmla="*/ 466131 w 2262025"/>
                <a:gd name="connsiteY26" fmla="*/ 1959561 h 2233050"/>
                <a:gd name="connsiteX27" fmla="*/ 138327 w 2262025"/>
                <a:gd name="connsiteY27" fmla="*/ 1812912 h 2233050"/>
                <a:gd name="connsiteX28" fmla="*/ 302229 w 2262025"/>
                <a:gd name="connsiteY28" fmla="*/ 1355712 h 2233050"/>
                <a:gd name="connsiteX29" fmla="*/ 155580 w 2262025"/>
                <a:gd name="connsiteY29" fmla="*/ 1321206 h 2233050"/>
                <a:gd name="connsiteX30" fmla="*/ 304 w 2262025"/>
                <a:gd name="connsiteY30" fmla="*/ 1019282 h 2233050"/>
                <a:gd name="connsiteX31" fmla="*/ 129700 w 2262025"/>
                <a:gd name="connsiteY31" fmla="*/ 786368 h 2233050"/>
                <a:gd name="connsiteX0" fmla="*/ 129700 w 2262025"/>
                <a:gd name="connsiteY0" fmla="*/ 786368 h 2238369"/>
                <a:gd name="connsiteX1" fmla="*/ 86568 w 2262025"/>
                <a:gd name="connsiteY1" fmla="*/ 562082 h 2238369"/>
                <a:gd name="connsiteX2" fmla="*/ 276349 w 2262025"/>
                <a:gd name="connsiteY2" fmla="*/ 424059 h 2238369"/>
                <a:gd name="connsiteX3" fmla="*/ 690417 w 2262025"/>
                <a:gd name="connsiteY3" fmla="*/ 424059 h 2238369"/>
                <a:gd name="connsiteX4" fmla="*/ 724923 w 2262025"/>
                <a:gd name="connsiteY4" fmla="*/ 320542 h 2238369"/>
                <a:gd name="connsiteX5" fmla="*/ 768055 w 2262025"/>
                <a:gd name="connsiteY5" fmla="*/ 165267 h 2238369"/>
                <a:gd name="connsiteX6" fmla="*/ 1026848 w 2262025"/>
                <a:gd name="connsiteY6" fmla="*/ 35870 h 2238369"/>
                <a:gd name="connsiteX7" fmla="*/ 1199376 w 2262025"/>
                <a:gd name="connsiteY7" fmla="*/ 35870 h 2238369"/>
                <a:gd name="connsiteX8" fmla="*/ 1406410 w 2262025"/>
                <a:gd name="connsiteY8" fmla="*/ 9991 h 2238369"/>
                <a:gd name="connsiteX9" fmla="*/ 1673829 w 2262025"/>
                <a:gd name="connsiteY9" fmla="*/ 225651 h 2238369"/>
                <a:gd name="connsiteX10" fmla="*/ 1699708 w 2262025"/>
                <a:gd name="connsiteY10" fmla="*/ 458565 h 2238369"/>
                <a:gd name="connsiteX11" fmla="*/ 1880863 w 2262025"/>
                <a:gd name="connsiteY11" fmla="*/ 424059 h 2238369"/>
                <a:gd name="connsiteX12" fmla="*/ 2156908 w 2262025"/>
                <a:gd name="connsiteY12" fmla="*/ 639719 h 2238369"/>
                <a:gd name="connsiteX13" fmla="*/ 2113776 w 2262025"/>
                <a:gd name="connsiteY13" fmla="*/ 786368 h 2238369"/>
                <a:gd name="connsiteX14" fmla="*/ 2225919 w 2262025"/>
                <a:gd name="connsiteY14" fmla="*/ 846753 h 2238369"/>
                <a:gd name="connsiteX15" fmla="*/ 2243172 w 2262025"/>
                <a:gd name="connsiteY15" fmla="*/ 1200436 h 2238369"/>
                <a:gd name="connsiteX16" fmla="*/ 1975753 w 2262025"/>
                <a:gd name="connsiteY16" fmla="*/ 1390217 h 2238369"/>
                <a:gd name="connsiteX17" fmla="*/ 2087897 w 2262025"/>
                <a:gd name="connsiteY17" fmla="*/ 1536867 h 2238369"/>
                <a:gd name="connsiteX18" fmla="*/ 2096523 w 2262025"/>
                <a:gd name="connsiteY18" fmla="*/ 1812912 h 2238369"/>
                <a:gd name="connsiteX19" fmla="*/ 1906742 w 2262025"/>
                <a:gd name="connsiteY19" fmla="*/ 1942308 h 2238369"/>
                <a:gd name="connsiteX20" fmla="*/ 1760092 w 2262025"/>
                <a:gd name="connsiteY20" fmla="*/ 2183847 h 2238369"/>
                <a:gd name="connsiteX21" fmla="*/ 1458168 w 2262025"/>
                <a:gd name="connsiteY21" fmla="*/ 2218354 h 2238369"/>
                <a:gd name="connsiteX22" fmla="*/ 1208002 w 2262025"/>
                <a:gd name="connsiteY22" fmla="*/ 2002693 h 2238369"/>
                <a:gd name="connsiteX23" fmla="*/ 1113112 w 2262025"/>
                <a:gd name="connsiteY23" fmla="*/ 1709395 h 2238369"/>
                <a:gd name="connsiteX24" fmla="*/ 1000968 w 2262025"/>
                <a:gd name="connsiteY24" fmla="*/ 2140716 h 2238369"/>
                <a:gd name="connsiteX25" fmla="*/ 586900 w 2262025"/>
                <a:gd name="connsiteY25" fmla="*/ 2226979 h 2238369"/>
                <a:gd name="connsiteX26" fmla="*/ 466131 w 2262025"/>
                <a:gd name="connsiteY26" fmla="*/ 1959561 h 2238369"/>
                <a:gd name="connsiteX27" fmla="*/ 138327 w 2262025"/>
                <a:gd name="connsiteY27" fmla="*/ 1812912 h 2238369"/>
                <a:gd name="connsiteX28" fmla="*/ 302229 w 2262025"/>
                <a:gd name="connsiteY28" fmla="*/ 1355712 h 2238369"/>
                <a:gd name="connsiteX29" fmla="*/ 155580 w 2262025"/>
                <a:gd name="connsiteY29" fmla="*/ 1321206 h 2238369"/>
                <a:gd name="connsiteX30" fmla="*/ 304 w 2262025"/>
                <a:gd name="connsiteY30" fmla="*/ 1019282 h 2238369"/>
                <a:gd name="connsiteX31" fmla="*/ 129700 w 2262025"/>
                <a:gd name="connsiteY31" fmla="*/ 786368 h 2238369"/>
                <a:gd name="connsiteX0" fmla="*/ 129700 w 2262025"/>
                <a:gd name="connsiteY0" fmla="*/ 786368 h 2234757"/>
                <a:gd name="connsiteX1" fmla="*/ 86568 w 2262025"/>
                <a:gd name="connsiteY1" fmla="*/ 562082 h 2234757"/>
                <a:gd name="connsiteX2" fmla="*/ 276349 w 2262025"/>
                <a:gd name="connsiteY2" fmla="*/ 424059 h 2234757"/>
                <a:gd name="connsiteX3" fmla="*/ 690417 w 2262025"/>
                <a:gd name="connsiteY3" fmla="*/ 424059 h 2234757"/>
                <a:gd name="connsiteX4" fmla="*/ 724923 w 2262025"/>
                <a:gd name="connsiteY4" fmla="*/ 320542 h 2234757"/>
                <a:gd name="connsiteX5" fmla="*/ 768055 w 2262025"/>
                <a:gd name="connsiteY5" fmla="*/ 165267 h 2234757"/>
                <a:gd name="connsiteX6" fmla="*/ 1026848 w 2262025"/>
                <a:gd name="connsiteY6" fmla="*/ 35870 h 2234757"/>
                <a:gd name="connsiteX7" fmla="*/ 1199376 w 2262025"/>
                <a:gd name="connsiteY7" fmla="*/ 35870 h 2234757"/>
                <a:gd name="connsiteX8" fmla="*/ 1406410 w 2262025"/>
                <a:gd name="connsiteY8" fmla="*/ 9991 h 2234757"/>
                <a:gd name="connsiteX9" fmla="*/ 1673829 w 2262025"/>
                <a:gd name="connsiteY9" fmla="*/ 225651 h 2234757"/>
                <a:gd name="connsiteX10" fmla="*/ 1699708 w 2262025"/>
                <a:gd name="connsiteY10" fmla="*/ 458565 h 2234757"/>
                <a:gd name="connsiteX11" fmla="*/ 1880863 w 2262025"/>
                <a:gd name="connsiteY11" fmla="*/ 424059 h 2234757"/>
                <a:gd name="connsiteX12" fmla="*/ 2156908 w 2262025"/>
                <a:gd name="connsiteY12" fmla="*/ 639719 h 2234757"/>
                <a:gd name="connsiteX13" fmla="*/ 2113776 w 2262025"/>
                <a:gd name="connsiteY13" fmla="*/ 786368 h 2234757"/>
                <a:gd name="connsiteX14" fmla="*/ 2225919 w 2262025"/>
                <a:gd name="connsiteY14" fmla="*/ 846753 h 2234757"/>
                <a:gd name="connsiteX15" fmla="*/ 2243172 w 2262025"/>
                <a:gd name="connsiteY15" fmla="*/ 1200436 h 2234757"/>
                <a:gd name="connsiteX16" fmla="*/ 1975753 w 2262025"/>
                <a:gd name="connsiteY16" fmla="*/ 1390217 h 2234757"/>
                <a:gd name="connsiteX17" fmla="*/ 2087897 w 2262025"/>
                <a:gd name="connsiteY17" fmla="*/ 1536867 h 2234757"/>
                <a:gd name="connsiteX18" fmla="*/ 2096523 w 2262025"/>
                <a:gd name="connsiteY18" fmla="*/ 1812912 h 2234757"/>
                <a:gd name="connsiteX19" fmla="*/ 1906742 w 2262025"/>
                <a:gd name="connsiteY19" fmla="*/ 1942308 h 2234757"/>
                <a:gd name="connsiteX20" fmla="*/ 1760092 w 2262025"/>
                <a:gd name="connsiteY20" fmla="*/ 2183847 h 2234757"/>
                <a:gd name="connsiteX21" fmla="*/ 1458168 w 2262025"/>
                <a:gd name="connsiteY21" fmla="*/ 2218354 h 2234757"/>
                <a:gd name="connsiteX22" fmla="*/ 1208002 w 2262025"/>
                <a:gd name="connsiteY22" fmla="*/ 2002693 h 2234757"/>
                <a:gd name="connsiteX23" fmla="*/ 1113112 w 2262025"/>
                <a:gd name="connsiteY23" fmla="*/ 1709395 h 2234757"/>
                <a:gd name="connsiteX24" fmla="*/ 1000968 w 2262025"/>
                <a:gd name="connsiteY24" fmla="*/ 2140716 h 2234757"/>
                <a:gd name="connsiteX25" fmla="*/ 586900 w 2262025"/>
                <a:gd name="connsiteY25" fmla="*/ 2226979 h 2234757"/>
                <a:gd name="connsiteX26" fmla="*/ 466131 w 2262025"/>
                <a:gd name="connsiteY26" fmla="*/ 1959561 h 2234757"/>
                <a:gd name="connsiteX27" fmla="*/ 138327 w 2262025"/>
                <a:gd name="connsiteY27" fmla="*/ 1812912 h 2234757"/>
                <a:gd name="connsiteX28" fmla="*/ 302229 w 2262025"/>
                <a:gd name="connsiteY28" fmla="*/ 1355712 h 2234757"/>
                <a:gd name="connsiteX29" fmla="*/ 155580 w 2262025"/>
                <a:gd name="connsiteY29" fmla="*/ 1321206 h 2234757"/>
                <a:gd name="connsiteX30" fmla="*/ 304 w 2262025"/>
                <a:gd name="connsiteY30" fmla="*/ 1019282 h 2234757"/>
                <a:gd name="connsiteX31" fmla="*/ 129700 w 2262025"/>
                <a:gd name="connsiteY31" fmla="*/ 786368 h 2234757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261950" h="2237156">
                  <a:moveTo>
                    <a:pt x="129625" y="786368"/>
                  </a:moveTo>
                  <a:cubicBezTo>
                    <a:pt x="144002" y="710168"/>
                    <a:pt x="62051" y="622467"/>
                    <a:pt x="86493" y="562082"/>
                  </a:cubicBezTo>
                  <a:cubicBezTo>
                    <a:pt x="110934" y="501697"/>
                    <a:pt x="175633" y="447063"/>
                    <a:pt x="276274" y="424059"/>
                  </a:cubicBezTo>
                  <a:cubicBezTo>
                    <a:pt x="376916" y="401055"/>
                    <a:pt x="615580" y="441312"/>
                    <a:pt x="690342" y="424059"/>
                  </a:cubicBezTo>
                  <a:cubicBezTo>
                    <a:pt x="765104" y="406806"/>
                    <a:pt x="711908" y="363674"/>
                    <a:pt x="724848" y="320542"/>
                  </a:cubicBezTo>
                  <a:cubicBezTo>
                    <a:pt x="737788" y="277410"/>
                    <a:pt x="717659" y="212712"/>
                    <a:pt x="767980" y="165267"/>
                  </a:cubicBezTo>
                  <a:cubicBezTo>
                    <a:pt x="818301" y="117822"/>
                    <a:pt x="954886" y="57436"/>
                    <a:pt x="1026773" y="35870"/>
                  </a:cubicBezTo>
                  <a:cubicBezTo>
                    <a:pt x="1098660" y="14304"/>
                    <a:pt x="1136041" y="40183"/>
                    <a:pt x="1199301" y="35870"/>
                  </a:cubicBezTo>
                  <a:cubicBezTo>
                    <a:pt x="1262561" y="31557"/>
                    <a:pt x="1327260" y="-21639"/>
                    <a:pt x="1406335" y="9991"/>
                  </a:cubicBezTo>
                  <a:cubicBezTo>
                    <a:pt x="1485410" y="41621"/>
                    <a:pt x="1624871" y="150889"/>
                    <a:pt x="1673754" y="225651"/>
                  </a:cubicBezTo>
                  <a:cubicBezTo>
                    <a:pt x="1722637" y="300413"/>
                    <a:pt x="1665127" y="425497"/>
                    <a:pt x="1699633" y="458565"/>
                  </a:cubicBezTo>
                  <a:cubicBezTo>
                    <a:pt x="1734139" y="491633"/>
                    <a:pt x="1804588" y="393867"/>
                    <a:pt x="1880788" y="424059"/>
                  </a:cubicBezTo>
                  <a:cubicBezTo>
                    <a:pt x="1956988" y="454251"/>
                    <a:pt x="2118014" y="579334"/>
                    <a:pt x="2156833" y="639719"/>
                  </a:cubicBezTo>
                  <a:cubicBezTo>
                    <a:pt x="2195652" y="700104"/>
                    <a:pt x="2102199" y="751862"/>
                    <a:pt x="2113701" y="786368"/>
                  </a:cubicBezTo>
                  <a:cubicBezTo>
                    <a:pt x="2125203" y="820874"/>
                    <a:pt x="2204278" y="777742"/>
                    <a:pt x="2225844" y="846753"/>
                  </a:cubicBezTo>
                  <a:cubicBezTo>
                    <a:pt x="2247410" y="915764"/>
                    <a:pt x="2284791" y="1109859"/>
                    <a:pt x="2243097" y="1200436"/>
                  </a:cubicBezTo>
                  <a:cubicBezTo>
                    <a:pt x="2201403" y="1291013"/>
                    <a:pt x="2001557" y="1334145"/>
                    <a:pt x="1975678" y="1390217"/>
                  </a:cubicBezTo>
                  <a:cubicBezTo>
                    <a:pt x="1949799" y="1446289"/>
                    <a:pt x="2067694" y="1466418"/>
                    <a:pt x="2087822" y="1536867"/>
                  </a:cubicBezTo>
                  <a:cubicBezTo>
                    <a:pt x="2107950" y="1607316"/>
                    <a:pt x="2126641" y="1745339"/>
                    <a:pt x="2096448" y="1812912"/>
                  </a:cubicBezTo>
                  <a:cubicBezTo>
                    <a:pt x="2066256" y="1880486"/>
                    <a:pt x="1962739" y="1880486"/>
                    <a:pt x="1906667" y="1942308"/>
                  </a:cubicBezTo>
                  <a:cubicBezTo>
                    <a:pt x="1850595" y="2004130"/>
                    <a:pt x="1834779" y="2137839"/>
                    <a:pt x="1760017" y="2183847"/>
                  </a:cubicBezTo>
                  <a:cubicBezTo>
                    <a:pt x="1685255" y="2229855"/>
                    <a:pt x="1550108" y="2248546"/>
                    <a:pt x="1458093" y="2218354"/>
                  </a:cubicBezTo>
                  <a:cubicBezTo>
                    <a:pt x="1366078" y="2188162"/>
                    <a:pt x="1265436" y="2087520"/>
                    <a:pt x="1207927" y="2002693"/>
                  </a:cubicBezTo>
                  <a:cubicBezTo>
                    <a:pt x="1150418" y="1917866"/>
                    <a:pt x="1147543" y="1686391"/>
                    <a:pt x="1113037" y="1709395"/>
                  </a:cubicBezTo>
                  <a:cubicBezTo>
                    <a:pt x="1078531" y="1732399"/>
                    <a:pt x="1088595" y="2054452"/>
                    <a:pt x="1000893" y="2140716"/>
                  </a:cubicBezTo>
                  <a:cubicBezTo>
                    <a:pt x="913191" y="2226980"/>
                    <a:pt x="681716" y="2254296"/>
                    <a:pt x="586825" y="2226979"/>
                  </a:cubicBezTo>
                  <a:cubicBezTo>
                    <a:pt x="491935" y="2199662"/>
                    <a:pt x="506312" y="2045825"/>
                    <a:pt x="431550" y="1976814"/>
                  </a:cubicBezTo>
                  <a:cubicBezTo>
                    <a:pt x="356788" y="1907803"/>
                    <a:pt x="185697" y="1925054"/>
                    <a:pt x="138252" y="1812912"/>
                  </a:cubicBezTo>
                  <a:cubicBezTo>
                    <a:pt x="90807" y="1700770"/>
                    <a:pt x="230267" y="1411784"/>
                    <a:pt x="302154" y="1355712"/>
                  </a:cubicBezTo>
                  <a:cubicBezTo>
                    <a:pt x="374041" y="1299640"/>
                    <a:pt x="154067" y="1377278"/>
                    <a:pt x="103746" y="1321206"/>
                  </a:cubicBezTo>
                  <a:cubicBezTo>
                    <a:pt x="53425" y="1265134"/>
                    <a:pt x="-4084" y="1108422"/>
                    <a:pt x="229" y="1019282"/>
                  </a:cubicBezTo>
                  <a:cubicBezTo>
                    <a:pt x="4542" y="930142"/>
                    <a:pt x="115248" y="862568"/>
                    <a:pt x="129625" y="786368"/>
                  </a:cubicBezTo>
                  <a:close/>
                </a:path>
              </a:pathLst>
            </a:cu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5" name="Picture 4" descr="Free Black And White Cartoon Flowers, Download Free Black And White Cartoon  Flowers png images, Free ClipArts on Clipart Library">
              <a:extLst>
                <a:ext uri="{FF2B5EF4-FFF2-40B4-BE49-F238E27FC236}">
                  <a16:creationId xmlns:a16="http://schemas.microsoft.com/office/drawing/2014/main" id="{BA66FA16-CEF7-5C48-AB0D-C6B10833A7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0524" y="482600"/>
              <a:ext cx="2317638" cy="2246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6A07840-DF24-1442-8D6B-7ABE2FE3B2AA}"/>
              </a:ext>
            </a:extLst>
          </p:cNvPr>
          <p:cNvGrpSpPr/>
          <p:nvPr/>
        </p:nvGrpSpPr>
        <p:grpSpPr>
          <a:xfrm flipH="1">
            <a:off x="6438548" y="2414463"/>
            <a:ext cx="633767" cy="614624"/>
            <a:chOff x="1180524" y="481715"/>
            <a:chExt cx="2317638" cy="2247631"/>
          </a:xfrm>
        </p:grpSpPr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19178777-F11B-6C4A-91B9-CE9189F0B60A}"/>
                </a:ext>
              </a:extLst>
            </p:cNvPr>
            <p:cNvSpPr/>
            <p:nvPr/>
          </p:nvSpPr>
          <p:spPr>
            <a:xfrm>
              <a:off x="1207470" y="481715"/>
              <a:ext cx="2261950" cy="2237156"/>
            </a:xfrm>
            <a:custGeom>
              <a:avLst/>
              <a:gdLst>
                <a:gd name="connsiteX0" fmla="*/ 129700 w 2262025"/>
                <a:gd name="connsiteY0" fmla="*/ 786368 h 2249618"/>
                <a:gd name="connsiteX1" fmla="*/ 86568 w 2262025"/>
                <a:gd name="connsiteY1" fmla="*/ 562082 h 2249618"/>
                <a:gd name="connsiteX2" fmla="*/ 276349 w 2262025"/>
                <a:gd name="connsiteY2" fmla="*/ 424059 h 2249618"/>
                <a:gd name="connsiteX3" fmla="*/ 690417 w 2262025"/>
                <a:gd name="connsiteY3" fmla="*/ 424059 h 2249618"/>
                <a:gd name="connsiteX4" fmla="*/ 724923 w 2262025"/>
                <a:gd name="connsiteY4" fmla="*/ 320542 h 2249618"/>
                <a:gd name="connsiteX5" fmla="*/ 768055 w 2262025"/>
                <a:gd name="connsiteY5" fmla="*/ 165267 h 2249618"/>
                <a:gd name="connsiteX6" fmla="*/ 1026848 w 2262025"/>
                <a:gd name="connsiteY6" fmla="*/ 35870 h 2249618"/>
                <a:gd name="connsiteX7" fmla="*/ 1199376 w 2262025"/>
                <a:gd name="connsiteY7" fmla="*/ 35870 h 2249618"/>
                <a:gd name="connsiteX8" fmla="*/ 1406410 w 2262025"/>
                <a:gd name="connsiteY8" fmla="*/ 9991 h 2249618"/>
                <a:gd name="connsiteX9" fmla="*/ 1673829 w 2262025"/>
                <a:gd name="connsiteY9" fmla="*/ 225651 h 2249618"/>
                <a:gd name="connsiteX10" fmla="*/ 1699708 w 2262025"/>
                <a:gd name="connsiteY10" fmla="*/ 458565 h 2249618"/>
                <a:gd name="connsiteX11" fmla="*/ 1880863 w 2262025"/>
                <a:gd name="connsiteY11" fmla="*/ 424059 h 2249618"/>
                <a:gd name="connsiteX12" fmla="*/ 2156908 w 2262025"/>
                <a:gd name="connsiteY12" fmla="*/ 639719 h 2249618"/>
                <a:gd name="connsiteX13" fmla="*/ 2113776 w 2262025"/>
                <a:gd name="connsiteY13" fmla="*/ 786368 h 2249618"/>
                <a:gd name="connsiteX14" fmla="*/ 2225919 w 2262025"/>
                <a:gd name="connsiteY14" fmla="*/ 846753 h 2249618"/>
                <a:gd name="connsiteX15" fmla="*/ 2243172 w 2262025"/>
                <a:gd name="connsiteY15" fmla="*/ 1200436 h 2249618"/>
                <a:gd name="connsiteX16" fmla="*/ 1975753 w 2262025"/>
                <a:gd name="connsiteY16" fmla="*/ 1390217 h 2249618"/>
                <a:gd name="connsiteX17" fmla="*/ 2087897 w 2262025"/>
                <a:gd name="connsiteY17" fmla="*/ 1536867 h 2249618"/>
                <a:gd name="connsiteX18" fmla="*/ 2096523 w 2262025"/>
                <a:gd name="connsiteY18" fmla="*/ 1812912 h 2249618"/>
                <a:gd name="connsiteX19" fmla="*/ 1906742 w 2262025"/>
                <a:gd name="connsiteY19" fmla="*/ 1942308 h 2249618"/>
                <a:gd name="connsiteX20" fmla="*/ 1777346 w 2262025"/>
                <a:gd name="connsiteY20" fmla="*/ 2209727 h 2249618"/>
                <a:gd name="connsiteX21" fmla="*/ 1501300 w 2262025"/>
                <a:gd name="connsiteY21" fmla="*/ 2226980 h 2249618"/>
                <a:gd name="connsiteX22" fmla="*/ 1208002 w 2262025"/>
                <a:gd name="connsiteY22" fmla="*/ 2002693 h 2249618"/>
                <a:gd name="connsiteX23" fmla="*/ 1113112 w 2262025"/>
                <a:gd name="connsiteY23" fmla="*/ 1709395 h 2249618"/>
                <a:gd name="connsiteX24" fmla="*/ 1000968 w 2262025"/>
                <a:gd name="connsiteY24" fmla="*/ 2140716 h 2249618"/>
                <a:gd name="connsiteX25" fmla="*/ 526515 w 2262025"/>
                <a:gd name="connsiteY25" fmla="*/ 2132089 h 2249618"/>
                <a:gd name="connsiteX26" fmla="*/ 466131 w 2262025"/>
                <a:gd name="connsiteY26" fmla="*/ 1959561 h 2249618"/>
                <a:gd name="connsiteX27" fmla="*/ 138327 w 2262025"/>
                <a:gd name="connsiteY27" fmla="*/ 1812912 h 2249618"/>
                <a:gd name="connsiteX28" fmla="*/ 302229 w 2262025"/>
                <a:gd name="connsiteY28" fmla="*/ 1355712 h 2249618"/>
                <a:gd name="connsiteX29" fmla="*/ 155580 w 2262025"/>
                <a:gd name="connsiteY29" fmla="*/ 1321206 h 2249618"/>
                <a:gd name="connsiteX30" fmla="*/ 304 w 2262025"/>
                <a:gd name="connsiteY30" fmla="*/ 1019282 h 2249618"/>
                <a:gd name="connsiteX31" fmla="*/ 129700 w 2262025"/>
                <a:gd name="connsiteY31" fmla="*/ 786368 h 2249618"/>
                <a:gd name="connsiteX0" fmla="*/ 129700 w 2262025"/>
                <a:gd name="connsiteY0" fmla="*/ 786368 h 2242639"/>
                <a:gd name="connsiteX1" fmla="*/ 86568 w 2262025"/>
                <a:gd name="connsiteY1" fmla="*/ 562082 h 2242639"/>
                <a:gd name="connsiteX2" fmla="*/ 276349 w 2262025"/>
                <a:gd name="connsiteY2" fmla="*/ 424059 h 2242639"/>
                <a:gd name="connsiteX3" fmla="*/ 690417 w 2262025"/>
                <a:gd name="connsiteY3" fmla="*/ 424059 h 2242639"/>
                <a:gd name="connsiteX4" fmla="*/ 724923 w 2262025"/>
                <a:gd name="connsiteY4" fmla="*/ 320542 h 2242639"/>
                <a:gd name="connsiteX5" fmla="*/ 768055 w 2262025"/>
                <a:gd name="connsiteY5" fmla="*/ 165267 h 2242639"/>
                <a:gd name="connsiteX6" fmla="*/ 1026848 w 2262025"/>
                <a:gd name="connsiteY6" fmla="*/ 35870 h 2242639"/>
                <a:gd name="connsiteX7" fmla="*/ 1199376 w 2262025"/>
                <a:gd name="connsiteY7" fmla="*/ 35870 h 2242639"/>
                <a:gd name="connsiteX8" fmla="*/ 1406410 w 2262025"/>
                <a:gd name="connsiteY8" fmla="*/ 9991 h 2242639"/>
                <a:gd name="connsiteX9" fmla="*/ 1673829 w 2262025"/>
                <a:gd name="connsiteY9" fmla="*/ 225651 h 2242639"/>
                <a:gd name="connsiteX10" fmla="*/ 1699708 w 2262025"/>
                <a:gd name="connsiteY10" fmla="*/ 458565 h 2242639"/>
                <a:gd name="connsiteX11" fmla="*/ 1880863 w 2262025"/>
                <a:gd name="connsiteY11" fmla="*/ 424059 h 2242639"/>
                <a:gd name="connsiteX12" fmla="*/ 2156908 w 2262025"/>
                <a:gd name="connsiteY12" fmla="*/ 639719 h 2242639"/>
                <a:gd name="connsiteX13" fmla="*/ 2113776 w 2262025"/>
                <a:gd name="connsiteY13" fmla="*/ 786368 h 2242639"/>
                <a:gd name="connsiteX14" fmla="*/ 2225919 w 2262025"/>
                <a:gd name="connsiteY14" fmla="*/ 846753 h 2242639"/>
                <a:gd name="connsiteX15" fmla="*/ 2243172 w 2262025"/>
                <a:gd name="connsiteY15" fmla="*/ 1200436 h 2242639"/>
                <a:gd name="connsiteX16" fmla="*/ 1975753 w 2262025"/>
                <a:gd name="connsiteY16" fmla="*/ 1390217 h 2242639"/>
                <a:gd name="connsiteX17" fmla="*/ 2087897 w 2262025"/>
                <a:gd name="connsiteY17" fmla="*/ 1536867 h 2242639"/>
                <a:gd name="connsiteX18" fmla="*/ 2096523 w 2262025"/>
                <a:gd name="connsiteY18" fmla="*/ 1812912 h 2242639"/>
                <a:gd name="connsiteX19" fmla="*/ 1906742 w 2262025"/>
                <a:gd name="connsiteY19" fmla="*/ 1942308 h 2242639"/>
                <a:gd name="connsiteX20" fmla="*/ 1785972 w 2262025"/>
                <a:gd name="connsiteY20" fmla="*/ 2192474 h 2242639"/>
                <a:gd name="connsiteX21" fmla="*/ 1501300 w 2262025"/>
                <a:gd name="connsiteY21" fmla="*/ 2226980 h 2242639"/>
                <a:gd name="connsiteX22" fmla="*/ 1208002 w 2262025"/>
                <a:gd name="connsiteY22" fmla="*/ 2002693 h 2242639"/>
                <a:gd name="connsiteX23" fmla="*/ 1113112 w 2262025"/>
                <a:gd name="connsiteY23" fmla="*/ 1709395 h 2242639"/>
                <a:gd name="connsiteX24" fmla="*/ 1000968 w 2262025"/>
                <a:gd name="connsiteY24" fmla="*/ 2140716 h 2242639"/>
                <a:gd name="connsiteX25" fmla="*/ 526515 w 2262025"/>
                <a:gd name="connsiteY25" fmla="*/ 2132089 h 2242639"/>
                <a:gd name="connsiteX26" fmla="*/ 466131 w 2262025"/>
                <a:gd name="connsiteY26" fmla="*/ 1959561 h 2242639"/>
                <a:gd name="connsiteX27" fmla="*/ 138327 w 2262025"/>
                <a:gd name="connsiteY27" fmla="*/ 1812912 h 2242639"/>
                <a:gd name="connsiteX28" fmla="*/ 302229 w 2262025"/>
                <a:gd name="connsiteY28" fmla="*/ 1355712 h 2242639"/>
                <a:gd name="connsiteX29" fmla="*/ 155580 w 2262025"/>
                <a:gd name="connsiteY29" fmla="*/ 1321206 h 2242639"/>
                <a:gd name="connsiteX30" fmla="*/ 304 w 2262025"/>
                <a:gd name="connsiteY30" fmla="*/ 1019282 h 2242639"/>
                <a:gd name="connsiteX31" fmla="*/ 129700 w 2262025"/>
                <a:gd name="connsiteY31" fmla="*/ 786368 h 2242639"/>
                <a:gd name="connsiteX0" fmla="*/ 129700 w 2262025"/>
                <a:gd name="connsiteY0" fmla="*/ 786368 h 2236200"/>
                <a:gd name="connsiteX1" fmla="*/ 86568 w 2262025"/>
                <a:gd name="connsiteY1" fmla="*/ 562082 h 2236200"/>
                <a:gd name="connsiteX2" fmla="*/ 276349 w 2262025"/>
                <a:gd name="connsiteY2" fmla="*/ 424059 h 2236200"/>
                <a:gd name="connsiteX3" fmla="*/ 690417 w 2262025"/>
                <a:gd name="connsiteY3" fmla="*/ 424059 h 2236200"/>
                <a:gd name="connsiteX4" fmla="*/ 724923 w 2262025"/>
                <a:gd name="connsiteY4" fmla="*/ 320542 h 2236200"/>
                <a:gd name="connsiteX5" fmla="*/ 768055 w 2262025"/>
                <a:gd name="connsiteY5" fmla="*/ 165267 h 2236200"/>
                <a:gd name="connsiteX6" fmla="*/ 1026848 w 2262025"/>
                <a:gd name="connsiteY6" fmla="*/ 35870 h 2236200"/>
                <a:gd name="connsiteX7" fmla="*/ 1199376 w 2262025"/>
                <a:gd name="connsiteY7" fmla="*/ 35870 h 2236200"/>
                <a:gd name="connsiteX8" fmla="*/ 1406410 w 2262025"/>
                <a:gd name="connsiteY8" fmla="*/ 9991 h 2236200"/>
                <a:gd name="connsiteX9" fmla="*/ 1673829 w 2262025"/>
                <a:gd name="connsiteY9" fmla="*/ 225651 h 2236200"/>
                <a:gd name="connsiteX10" fmla="*/ 1699708 w 2262025"/>
                <a:gd name="connsiteY10" fmla="*/ 458565 h 2236200"/>
                <a:gd name="connsiteX11" fmla="*/ 1880863 w 2262025"/>
                <a:gd name="connsiteY11" fmla="*/ 424059 h 2236200"/>
                <a:gd name="connsiteX12" fmla="*/ 2156908 w 2262025"/>
                <a:gd name="connsiteY12" fmla="*/ 639719 h 2236200"/>
                <a:gd name="connsiteX13" fmla="*/ 2113776 w 2262025"/>
                <a:gd name="connsiteY13" fmla="*/ 786368 h 2236200"/>
                <a:gd name="connsiteX14" fmla="*/ 2225919 w 2262025"/>
                <a:gd name="connsiteY14" fmla="*/ 846753 h 2236200"/>
                <a:gd name="connsiteX15" fmla="*/ 2243172 w 2262025"/>
                <a:gd name="connsiteY15" fmla="*/ 1200436 h 2236200"/>
                <a:gd name="connsiteX16" fmla="*/ 1975753 w 2262025"/>
                <a:gd name="connsiteY16" fmla="*/ 1390217 h 2236200"/>
                <a:gd name="connsiteX17" fmla="*/ 2087897 w 2262025"/>
                <a:gd name="connsiteY17" fmla="*/ 1536867 h 2236200"/>
                <a:gd name="connsiteX18" fmla="*/ 2096523 w 2262025"/>
                <a:gd name="connsiteY18" fmla="*/ 1812912 h 2236200"/>
                <a:gd name="connsiteX19" fmla="*/ 1906742 w 2262025"/>
                <a:gd name="connsiteY19" fmla="*/ 1942308 h 2236200"/>
                <a:gd name="connsiteX20" fmla="*/ 1785972 w 2262025"/>
                <a:gd name="connsiteY20" fmla="*/ 2192474 h 2236200"/>
                <a:gd name="connsiteX21" fmla="*/ 1458168 w 2262025"/>
                <a:gd name="connsiteY21" fmla="*/ 2218354 h 2236200"/>
                <a:gd name="connsiteX22" fmla="*/ 1208002 w 2262025"/>
                <a:gd name="connsiteY22" fmla="*/ 2002693 h 2236200"/>
                <a:gd name="connsiteX23" fmla="*/ 1113112 w 2262025"/>
                <a:gd name="connsiteY23" fmla="*/ 1709395 h 2236200"/>
                <a:gd name="connsiteX24" fmla="*/ 1000968 w 2262025"/>
                <a:gd name="connsiteY24" fmla="*/ 2140716 h 2236200"/>
                <a:gd name="connsiteX25" fmla="*/ 526515 w 2262025"/>
                <a:gd name="connsiteY25" fmla="*/ 2132089 h 2236200"/>
                <a:gd name="connsiteX26" fmla="*/ 466131 w 2262025"/>
                <a:gd name="connsiteY26" fmla="*/ 1959561 h 2236200"/>
                <a:gd name="connsiteX27" fmla="*/ 138327 w 2262025"/>
                <a:gd name="connsiteY27" fmla="*/ 1812912 h 2236200"/>
                <a:gd name="connsiteX28" fmla="*/ 302229 w 2262025"/>
                <a:gd name="connsiteY28" fmla="*/ 1355712 h 2236200"/>
                <a:gd name="connsiteX29" fmla="*/ 155580 w 2262025"/>
                <a:gd name="connsiteY29" fmla="*/ 1321206 h 2236200"/>
                <a:gd name="connsiteX30" fmla="*/ 304 w 2262025"/>
                <a:gd name="connsiteY30" fmla="*/ 1019282 h 2236200"/>
                <a:gd name="connsiteX31" fmla="*/ 129700 w 2262025"/>
                <a:gd name="connsiteY31" fmla="*/ 786368 h 2236200"/>
                <a:gd name="connsiteX0" fmla="*/ 129700 w 2262025"/>
                <a:gd name="connsiteY0" fmla="*/ 786368 h 2233050"/>
                <a:gd name="connsiteX1" fmla="*/ 86568 w 2262025"/>
                <a:gd name="connsiteY1" fmla="*/ 562082 h 2233050"/>
                <a:gd name="connsiteX2" fmla="*/ 276349 w 2262025"/>
                <a:gd name="connsiteY2" fmla="*/ 424059 h 2233050"/>
                <a:gd name="connsiteX3" fmla="*/ 690417 w 2262025"/>
                <a:gd name="connsiteY3" fmla="*/ 424059 h 2233050"/>
                <a:gd name="connsiteX4" fmla="*/ 724923 w 2262025"/>
                <a:gd name="connsiteY4" fmla="*/ 320542 h 2233050"/>
                <a:gd name="connsiteX5" fmla="*/ 768055 w 2262025"/>
                <a:gd name="connsiteY5" fmla="*/ 165267 h 2233050"/>
                <a:gd name="connsiteX6" fmla="*/ 1026848 w 2262025"/>
                <a:gd name="connsiteY6" fmla="*/ 35870 h 2233050"/>
                <a:gd name="connsiteX7" fmla="*/ 1199376 w 2262025"/>
                <a:gd name="connsiteY7" fmla="*/ 35870 h 2233050"/>
                <a:gd name="connsiteX8" fmla="*/ 1406410 w 2262025"/>
                <a:gd name="connsiteY8" fmla="*/ 9991 h 2233050"/>
                <a:gd name="connsiteX9" fmla="*/ 1673829 w 2262025"/>
                <a:gd name="connsiteY9" fmla="*/ 225651 h 2233050"/>
                <a:gd name="connsiteX10" fmla="*/ 1699708 w 2262025"/>
                <a:gd name="connsiteY10" fmla="*/ 458565 h 2233050"/>
                <a:gd name="connsiteX11" fmla="*/ 1880863 w 2262025"/>
                <a:gd name="connsiteY11" fmla="*/ 424059 h 2233050"/>
                <a:gd name="connsiteX12" fmla="*/ 2156908 w 2262025"/>
                <a:gd name="connsiteY12" fmla="*/ 639719 h 2233050"/>
                <a:gd name="connsiteX13" fmla="*/ 2113776 w 2262025"/>
                <a:gd name="connsiteY13" fmla="*/ 786368 h 2233050"/>
                <a:gd name="connsiteX14" fmla="*/ 2225919 w 2262025"/>
                <a:gd name="connsiteY14" fmla="*/ 846753 h 2233050"/>
                <a:gd name="connsiteX15" fmla="*/ 2243172 w 2262025"/>
                <a:gd name="connsiteY15" fmla="*/ 1200436 h 2233050"/>
                <a:gd name="connsiteX16" fmla="*/ 1975753 w 2262025"/>
                <a:gd name="connsiteY16" fmla="*/ 1390217 h 2233050"/>
                <a:gd name="connsiteX17" fmla="*/ 2087897 w 2262025"/>
                <a:gd name="connsiteY17" fmla="*/ 1536867 h 2233050"/>
                <a:gd name="connsiteX18" fmla="*/ 2096523 w 2262025"/>
                <a:gd name="connsiteY18" fmla="*/ 1812912 h 2233050"/>
                <a:gd name="connsiteX19" fmla="*/ 1906742 w 2262025"/>
                <a:gd name="connsiteY19" fmla="*/ 1942308 h 2233050"/>
                <a:gd name="connsiteX20" fmla="*/ 1760092 w 2262025"/>
                <a:gd name="connsiteY20" fmla="*/ 2183847 h 2233050"/>
                <a:gd name="connsiteX21" fmla="*/ 1458168 w 2262025"/>
                <a:gd name="connsiteY21" fmla="*/ 2218354 h 2233050"/>
                <a:gd name="connsiteX22" fmla="*/ 1208002 w 2262025"/>
                <a:gd name="connsiteY22" fmla="*/ 2002693 h 2233050"/>
                <a:gd name="connsiteX23" fmla="*/ 1113112 w 2262025"/>
                <a:gd name="connsiteY23" fmla="*/ 1709395 h 2233050"/>
                <a:gd name="connsiteX24" fmla="*/ 1000968 w 2262025"/>
                <a:gd name="connsiteY24" fmla="*/ 2140716 h 2233050"/>
                <a:gd name="connsiteX25" fmla="*/ 526515 w 2262025"/>
                <a:gd name="connsiteY25" fmla="*/ 2132089 h 2233050"/>
                <a:gd name="connsiteX26" fmla="*/ 466131 w 2262025"/>
                <a:gd name="connsiteY26" fmla="*/ 1959561 h 2233050"/>
                <a:gd name="connsiteX27" fmla="*/ 138327 w 2262025"/>
                <a:gd name="connsiteY27" fmla="*/ 1812912 h 2233050"/>
                <a:gd name="connsiteX28" fmla="*/ 302229 w 2262025"/>
                <a:gd name="connsiteY28" fmla="*/ 1355712 h 2233050"/>
                <a:gd name="connsiteX29" fmla="*/ 155580 w 2262025"/>
                <a:gd name="connsiteY29" fmla="*/ 1321206 h 2233050"/>
                <a:gd name="connsiteX30" fmla="*/ 304 w 2262025"/>
                <a:gd name="connsiteY30" fmla="*/ 1019282 h 2233050"/>
                <a:gd name="connsiteX31" fmla="*/ 129700 w 2262025"/>
                <a:gd name="connsiteY31" fmla="*/ 786368 h 2233050"/>
                <a:gd name="connsiteX0" fmla="*/ 129700 w 2262025"/>
                <a:gd name="connsiteY0" fmla="*/ 786368 h 2238369"/>
                <a:gd name="connsiteX1" fmla="*/ 86568 w 2262025"/>
                <a:gd name="connsiteY1" fmla="*/ 562082 h 2238369"/>
                <a:gd name="connsiteX2" fmla="*/ 276349 w 2262025"/>
                <a:gd name="connsiteY2" fmla="*/ 424059 h 2238369"/>
                <a:gd name="connsiteX3" fmla="*/ 690417 w 2262025"/>
                <a:gd name="connsiteY3" fmla="*/ 424059 h 2238369"/>
                <a:gd name="connsiteX4" fmla="*/ 724923 w 2262025"/>
                <a:gd name="connsiteY4" fmla="*/ 320542 h 2238369"/>
                <a:gd name="connsiteX5" fmla="*/ 768055 w 2262025"/>
                <a:gd name="connsiteY5" fmla="*/ 165267 h 2238369"/>
                <a:gd name="connsiteX6" fmla="*/ 1026848 w 2262025"/>
                <a:gd name="connsiteY6" fmla="*/ 35870 h 2238369"/>
                <a:gd name="connsiteX7" fmla="*/ 1199376 w 2262025"/>
                <a:gd name="connsiteY7" fmla="*/ 35870 h 2238369"/>
                <a:gd name="connsiteX8" fmla="*/ 1406410 w 2262025"/>
                <a:gd name="connsiteY8" fmla="*/ 9991 h 2238369"/>
                <a:gd name="connsiteX9" fmla="*/ 1673829 w 2262025"/>
                <a:gd name="connsiteY9" fmla="*/ 225651 h 2238369"/>
                <a:gd name="connsiteX10" fmla="*/ 1699708 w 2262025"/>
                <a:gd name="connsiteY10" fmla="*/ 458565 h 2238369"/>
                <a:gd name="connsiteX11" fmla="*/ 1880863 w 2262025"/>
                <a:gd name="connsiteY11" fmla="*/ 424059 h 2238369"/>
                <a:gd name="connsiteX12" fmla="*/ 2156908 w 2262025"/>
                <a:gd name="connsiteY12" fmla="*/ 639719 h 2238369"/>
                <a:gd name="connsiteX13" fmla="*/ 2113776 w 2262025"/>
                <a:gd name="connsiteY13" fmla="*/ 786368 h 2238369"/>
                <a:gd name="connsiteX14" fmla="*/ 2225919 w 2262025"/>
                <a:gd name="connsiteY14" fmla="*/ 846753 h 2238369"/>
                <a:gd name="connsiteX15" fmla="*/ 2243172 w 2262025"/>
                <a:gd name="connsiteY15" fmla="*/ 1200436 h 2238369"/>
                <a:gd name="connsiteX16" fmla="*/ 1975753 w 2262025"/>
                <a:gd name="connsiteY16" fmla="*/ 1390217 h 2238369"/>
                <a:gd name="connsiteX17" fmla="*/ 2087897 w 2262025"/>
                <a:gd name="connsiteY17" fmla="*/ 1536867 h 2238369"/>
                <a:gd name="connsiteX18" fmla="*/ 2096523 w 2262025"/>
                <a:gd name="connsiteY18" fmla="*/ 1812912 h 2238369"/>
                <a:gd name="connsiteX19" fmla="*/ 1906742 w 2262025"/>
                <a:gd name="connsiteY19" fmla="*/ 1942308 h 2238369"/>
                <a:gd name="connsiteX20" fmla="*/ 1760092 w 2262025"/>
                <a:gd name="connsiteY20" fmla="*/ 2183847 h 2238369"/>
                <a:gd name="connsiteX21" fmla="*/ 1458168 w 2262025"/>
                <a:gd name="connsiteY21" fmla="*/ 2218354 h 2238369"/>
                <a:gd name="connsiteX22" fmla="*/ 1208002 w 2262025"/>
                <a:gd name="connsiteY22" fmla="*/ 2002693 h 2238369"/>
                <a:gd name="connsiteX23" fmla="*/ 1113112 w 2262025"/>
                <a:gd name="connsiteY23" fmla="*/ 1709395 h 2238369"/>
                <a:gd name="connsiteX24" fmla="*/ 1000968 w 2262025"/>
                <a:gd name="connsiteY24" fmla="*/ 2140716 h 2238369"/>
                <a:gd name="connsiteX25" fmla="*/ 586900 w 2262025"/>
                <a:gd name="connsiteY25" fmla="*/ 2226979 h 2238369"/>
                <a:gd name="connsiteX26" fmla="*/ 466131 w 2262025"/>
                <a:gd name="connsiteY26" fmla="*/ 1959561 h 2238369"/>
                <a:gd name="connsiteX27" fmla="*/ 138327 w 2262025"/>
                <a:gd name="connsiteY27" fmla="*/ 1812912 h 2238369"/>
                <a:gd name="connsiteX28" fmla="*/ 302229 w 2262025"/>
                <a:gd name="connsiteY28" fmla="*/ 1355712 h 2238369"/>
                <a:gd name="connsiteX29" fmla="*/ 155580 w 2262025"/>
                <a:gd name="connsiteY29" fmla="*/ 1321206 h 2238369"/>
                <a:gd name="connsiteX30" fmla="*/ 304 w 2262025"/>
                <a:gd name="connsiteY30" fmla="*/ 1019282 h 2238369"/>
                <a:gd name="connsiteX31" fmla="*/ 129700 w 2262025"/>
                <a:gd name="connsiteY31" fmla="*/ 786368 h 2238369"/>
                <a:gd name="connsiteX0" fmla="*/ 129700 w 2262025"/>
                <a:gd name="connsiteY0" fmla="*/ 786368 h 2234757"/>
                <a:gd name="connsiteX1" fmla="*/ 86568 w 2262025"/>
                <a:gd name="connsiteY1" fmla="*/ 562082 h 2234757"/>
                <a:gd name="connsiteX2" fmla="*/ 276349 w 2262025"/>
                <a:gd name="connsiteY2" fmla="*/ 424059 h 2234757"/>
                <a:gd name="connsiteX3" fmla="*/ 690417 w 2262025"/>
                <a:gd name="connsiteY3" fmla="*/ 424059 h 2234757"/>
                <a:gd name="connsiteX4" fmla="*/ 724923 w 2262025"/>
                <a:gd name="connsiteY4" fmla="*/ 320542 h 2234757"/>
                <a:gd name="connsiteX5" fmla="*/ 768055 w 2262025"/>
                <a:gd name="connsiteY5" fmla="*/ 165267 h 2234757"/>
                <a:gd name="connsiteX6" fmla="*/ 1026848 w 2262025"/>
                <a:gd name="connsiteY6" fmla="*/ 35870 h 2234757"/>
                <a:gd name="connsiteX7" fmla="*/ 1199376 w 2262025"/>
                <a:gd name="connsiteY7" fmla="*/ 35870 h 2234757"/>
                <a:gd name="connsiteX8" fmla="*/ 1406410 w 2262025"/>
                <a:gd name="connsiteY8" fmla="*/ 9991 h 2234757"/>
                <a:gd name="connsiteX9" fmla="*/ 1673829 w 2262025"/>
                <a:gd name="connsiteY9" fmla="*/ 225651 h 2234757"/>
                <a:gd name="connsiteX10" fmla="*/ 1699708 w 2262025"/>
                <a:gd name="connsiteY10" fmla="*/ 458565 h 2234757"/>
                <a:gd name="connsiteX11" fmla="*/ 1880863 w 2262025"/>
                <a:gd name="connsiteY11" fmla="*/ 424059 h 2234757"/>
                <a:gd name="connsiteX12" fmla="*/ 2156908 w 2262025"/>
                <a:gd name="connsiteY12" fmla="*/ 639719 h 2234757"/>
                <a:gd name="connsiteX13" fmla="*/ 2113776 w 2262025"/>
                <a:gd name="connsiteY13" fmla="*/ 786368 h 2234757"/>
                <a:gd name="connsiteX14" fmla="*/ 2225919 w 2262025"/>
                <a:gd name="connsiteY14" fmla="*/ 846753 h 2234757"/>
                <a:gd name="connsiteX15" fmla="*/ 2243172 w 2262025"/>
                <a:gd name="connsiteY15" fmla="*/ 1200436 h 2234757"/>
                <a:gd name="connsiteX16" fmla="*/ 1975753 w 2262025"/>
                <a:gd name="connsiteY16" fmla="*/ 1390217 h 2234757"/>
                <a:gd name="connsiteX17" fmla="*/ 2087897 w 2262025"/>
                <a:gd name="connsiteY17" fmla="*/ 1536867 h 2234757"/>
                <a:gd name="connsiteX18" fmla="*/ 2096523 w 2262025"/>
                <a:gd name="connsiteY18" fmla="*/ 1812912 h 2234757"/>
                <a:gd name="connsiteX19" fmla="*/ 1906742 w 2262025"/>
                <a:gd name="connsiteY19" fmla="*/ 1942308 h 2234757"/>
                <a:gd name="connsiteX20" fmla="*/ 1760092 w 2262025"/>
                <a:gd name="connsiteY20" fmla="*/ 2183847 h 2234757"/>
                <a:gd name="connsiteX21" fmla="*/ 1458168 w 2262025"/>
                <a:gd name="connsiteY21" fmla="*/ 2218354 h 2234757"/>
                <a:gd name="connsiteX22" fmla="*/ 1208002 w 2262025"/>
                <a:gd name="connsiteY22" fmla="*/ 2002693 h 2234757"/>
                <a:gd name="connsiteX23" fmla="*/ 1113112 w 2262025"/>
                <a:gd name="connsiteY23" fmla="*/ 1709395 h 2234757"/>
                <a:gd name="connsiteX24" fmla="*/ 1000968 w 2262025"/>
                <a:gd name="connsiteY24" fmla="*/ 2140716 h 2234757"/>
                <a:gd name="connsiteX25" fmla="*/ 586900 w 2262025"/>
                <a:gd name="connsiteY25" fmla="*/ 2226979 h 2234757"/>
                <a:gd name="connsiteX26" fmla="*/ 466131 w 2262025"/>
                <a:gd name="connsiteY26" fmla="*/ 1959561 h 2234757"/>
                <a:gd name="connsiteX27" fmla="*/ 138327 w 2262025"/>
                <a:gd name="connsiteY27" fmla="*/ 1812912 h 2234757"/>
                <a:gd name="connsiteX28" fmla="*/ 302229 w 2262025"/>
                <a:gd name="connsiteY28" fmla="*/ 1355712 h 2234757"/>
                <a:gd name="connsiteX29" fmla="*/ 155580 w 2262025"/>
                <a:gd name="connsiteY29" fmla="*/ 1321206 h 2234757"/>
                <a:gd name="connsiteX30" fmla="*/ 304 w 2262025"/>
                <a:gd name="connsiteY30" fmla="*/ 1019282 h 2234757"/>
                <a:gd name="connsiteX31" fmla="*/ 129700 w 2262025"/>
                <a:gd name="connsiteY31" fmla="*/ 786368 h 2234757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261950" h="2237156">
                  <a:moveTo>
                    <a:pt x="129625" y="786368"/>
                  </a:moveTo>
                  <a:cubicBezTo>
                    <a:pt x="144002" y="710168"/>
                    <a:pt x="62051" y="622467"/>
                    <a:pt x="86493" y="562082"/>
                  </a:cubicBezTo>
                  <a:cubicBezTo>
                    <a:pt x="110934" y="501697"/>
                    <a:pt x="175633" y="447063"/>
                    <a:pt x="276274" y="424059"/>
                  </a:cubicBezTo>
                  <a:cubicBezTo>
                    <a:pt x="376916" y="401055"/>
                    <a:pt x="615580" y="441312"/>
                    <a:pt x="690342" y="424059"/>
                  </a:cubicBezTo>
                  <a:cubicBezTo>
                    <a:pt x="765104" y="406806"/>
                    <a:pt x="711908" y="363674"/>
                    <a:pt x="724848" y="320542"/>
                  </a:cubicBezTo>
                  <a:cubicBezTo>
                    <a:pt x="737788" y="277410"/>
                    <a:pt x="717659" y="212712"/>
                    <a:pt x="767980" y="165267"/>
                  </a:cubicBezTo>
                  <a:cubicBezTo>
                    <a:pt x="818301" y="117822"/>
                    <a:pt x="954886" y="57436"/>
                    <a:pt x="1026773" y="35870"/>
                  </a:cubicBezTo>
                  <a:cubicBezTo>
                    <a:pt x="1098660" y="14304"/>
                    <a:pt x="1136041" y="40183"/>
                    <a:pt x="1199301" y="35870"/>
                  </a:cubicBezTo>
                  <a:cubicBezTo>
                    <a:pt x="1262561" y="31557"/>
                    <a:pt x="1327260" y="-21639"/>
                    <a:pt x="1406335" y="9991"/>
                  </a:cubicBezTo>
                  <a:cubicBezTo>
                    <a:pt x="1485410" y="41621"/>
                    <a:pt x="1624871" y="150889"/>
                    <a:pt x="1673754" y="225651"/>
                  </a:cubicBezTo>
                  <a:cubicBezTo>
                    <a:pt x="1722637" y="300413"/>
                    <a:pt x="1665127" y="425497"/>
                    <a:pt x="1699633" y="458565"/>
                  </a:cubicBezTo>
                  <a:cubicBezTo>
                    <a:pt x="1734139" y="491633"/>
                    <a:pt x="1804588" y="393867"/>
                    <a:pt x="1880788" y="424059"/>
                  </a:cubicBezTo>
                  <a:cubicBezTo>
                    <a:pt x="1956988" y="454251"/>
                    <a:pt x="2118014" y="579334"/>
                    <a:pt x="2156833" y="639719"/>
                  </a:cubicBezTo>
                  <a:cubicBezTo>
                    <a:pt x="2195652" y="700104"/>
                    <a:pt x="2102199" y="751862"/>
                    <a:pt x="2113701" y="786368"/>
                  </a:cubicBezTo>
                  <a:cubicBezTo>
                    <a:pt x="2125203" y="820874"/>
                    <a:pt x="2204278" y="777742"/>
                    <a:pt x="2225844" y="846753"/>
                  </a:cubicBezTo>
                  <a:cubicBezTo>
                    <a:pt x="2247410" y="915764"/>
                    <a:pt x="2284791" y="1109859"/>
                    <a:pt x="2243097" y="1200436"/>
                  </a:cubicBezTo>
                  <a:cubicBezTo>
                    <a:pt x="2201403" y="1291013"/>
                    <a:pt x="2001557" y="1334145"/>
                    <a:pt x="1975678" y="1390217"/>
                  </a:cubicBezTo>
                  <a:cubicBezTo>
                    <a:pt x="1949799" y="1446289"/>
                    <a:pt x="2067694" y="1466418"/>
                    <a:pt x="2087822" y="1536867"/>
                  </a:cubicBezTo>
                  <a:cubicBezTo>
                    <a:pt x="2107950" y="1607316"/>
                    <a:pt x="2126641" y="1745339"/>
                    <a:pt x="2096448" y="1812912"/>
                  </a:cubicBezTo>
                  <a:cubicBezTo>
                    <a:pt x="2066256" y="1880486"/>
                    <a:pt x="1962739" y="1880486"/>
                    <a:pt x="1906667" y="1942308"/>
                  </a:cubicBezTo>
                  <a:cubicBezTo>
                    <a:pt x="1850595" y="2004130"/>
                    <a:pt x="1834779" y="2137839"/>
                    <a:pt x="1760017" y="2183847"/>
                  </a:cubicBezTo>
                  <a:cubicBezTo>
                    <a:pt x="1685255" y="2229855"/>
                    <a:pt x="1550108" y="2248546"/>
                    <a:pt x="1458093" y="2218354"/>
                  </a:cubicBezTo>
                  <a:cubicBezTo>
                    <a:pt x="1366078" y="2188162"/>
                    <a:pt x="1265436" y="2087520"/>
                    <a:pt x="1207927" y="2002693"/>
                  </a:cubicBezTo>
                  <a:cubicBezTo>
                    <a:pt x="1150418" y="1917866"/>
                    <a:pt x="1147543" y="1686391"/>
                    <a:pt x="1113037" y="1709395"/>
                  </a:cubicBezTo>
                  <a:cubicBezTo>
                    <a:pt x="1078531" y="1732399"/>
                    <a:pt x="1088595" y="2054452"/>
                    <a:pt x="1000893" y="2140716"/>
                  </a:cubicBezTo>
                  <a:cubicBezTo>
                    <a:pt x="913191" y="2226980"/>
                    <a:pt x="681716" y="2254296"/>
                    <a:pt x="586825" y="2226979"/>
                  </a:cubicBezTo>
                  <a:cubicBezTo>
                    <a:pt x="491935" y="2199662"/>
                    <a:pt x="506312" y="2045825"/>
                    <a:pt x="431550" y="1976814"/>
                  </a:cubicBezTo>
                  <a:cubicBezTo>
                    <a:pt x="356788" y="1907803"/>
                    <a:pt x="185697" y="1925054"/>
                    <a:pt x="138252" y="1812912"/>
                  </a:cubicBezTo>
                  <a:cubicBezTo>
                    <a:pt x="90807" y="1700770"/>
                    <a:pt x="230267" y="1411784"/>
                    <a:pt x="302154" y="1355712"/>
                  </a:cubicBezTo>
                  <a:cubicBezTo>
                    <a:pt x="374041" y="1299640"/>
                    <a:pt x="154067" y="1377278"/>
                    <a:pt x="103746" y="1321206"/>
                  </a:cubicBezTo>
                  <a:cubicBezTo>
                    <a:pt x="53425" y="1265134"/>
                    <a:pt x="-4084" y="1108422"/>
                    <a:pt x="229" y="1019282"/>
                  </a:cubicBezTo>
                  <a:cubicBezTo>
                    <a:pt x="4542" y="930142"/>
                    <a:pt x="115248" y="862568"/>
                    <a:pt x="129625" y="786368"/>
                  </a:cubicBezTo>
                  <a:close/>
                </a:path>
              </a:pathLst>
            </a:cu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8" name="Picture 4" descr="Free Black And White Cartoon Flowers, Download Free Black And White Cartoon  Flowers png images, Free ClipArts on Clipart Library">
              <a:extLst>
                <a:ext uri="{FF2B5EF4-FFF2-40B4-BE49-F238E27FC236}">
                  <a16:creationId xmlns:a16="http://schemas.microsoft.com/office/drawing/2014/main" id="{F7CE783A-3D8B-0546-B45B-515E939312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0524" y="482600"/>
              <a:ext cx="2317638" cy="2246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4791707-90F3-6749-8011-8111681F9637}"/>
              </a:ext>
            </a:extLst>
          </p:cNvPr>
          <p:cNvGrpSpPr/>
          <p:nvPr/>
        </p:nvGrpSpPr>
        <p:grpSpPr>
          <a:xfrm flipH="1">
            <a:off x="7152206" y="2402993"/>
            <a:ext cx="633767" cy="614624"/>
            <a:chOff x="1180524" y="481715"/>
            <a:chExt cx="2317638" cy="2247631"/>
          </a:xfrm>
        </p:grpSpPr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6A180593-0D0B-F448-BE51-81C2A8BC2DD3}"/>
                </a:ext>
              </a:extLst>
            </p:cNvPr>
            <p:cNvSpPr/>
            <p:nvPr/>
          </p:nvSpPr>
          <p:spPr>
            <a:xfrm>
              <a:off x="1207470" y="481715"/>
              <a:ext cx="2261950" cy="2237156"/>
            </a:xfrm>
            <a:custGeom>
              <a:avLst/>
              <a:gdLst>
                <a:gd name="connsiteX0" fmla="*/ 129700 w 2262025"/>
                <a:gd name="connsiteY0" fmla="*/ 786368 h 2249618"/>
                <a:gd name="connsiteX1" fmla="*/ 86568 w 2262025"/>
                <a:gd name="connsiteY1" fmla="*/ 562082 h 2249618"/>
                <a:gd name="connsiteX2" fmla="*/ 276349 w 2262025"/>
                <a:gd name="connsiteY2" fmla="*/ 424059 h 2249618"/>
                <a:gd name="connsiteX3" fmla="*/ 690417 w 2262025"/>
                <a:gd name="connsiteY3" fmla="*/ 424059 h 2249618"/>
                <a:gd name="connsiteX4" fmla="*/ 724923 w 2262025"/>
                <a:gd name="connsiteY4" fmla="*/ 320542 h 2249618"/>
                <a:gd name="connsiteX5" fmla="*/ 768055 w 2262025"/>
                <a:gd name="connsiteY5" fmla="*/ 165267 h 2249618"/>
                <a:gd name="connsiteX6" fmla="*/ 1026848 w 2262025"/>
                <a:gd name="connsiteY6" fmla="*/ 35870 h 2249618"/>
                <a:gd name="connsiteX7" fmla="*/ 1199376 w 2262025"/>
                <a:gd name="connsiteY7" fmla="*/ 35870 h 2249618"/>
                <a:gd name="connsiteX8" fmla="*/ 1406410 w 2262025"/>
                <a:gd name="connsiteY8" fmla="*/ 9991 h 2249618"/>
                <a:gd name="connsiteX9" fmla="*/ 1673829 w 2262025"/>
                <a:gd name="connsiteY9" fmla="*/ 225651 h 2249618"/>
                <a:gd name="connsiteX10" fmla="*/ 1699708 w 2262025"/>
                <a:gd name="connsiteY10" fmla="*/ 458565 h 2249618"/>
                <a:gd name="connsiteX11" fmla="*/ 1880863 w 2262025"/>
                <a:gd name="connsiteY11" fmla="*/ 424059 h 2249618"/>
                <a:gd name="connsiteX12" fmla="*/ 2156908 w 2262025"/>
                <a:gd name="connsiteY12" fmla="*/ 639719 h 2249618"/>
                <a:gd name="connsiteX13" fmla="*/ 2113776 w 2262025"/>
                <a:gd name="connsiteY13" fmla="*/ 786368 h 2249618"/>
                <a:gd name="connsiteX14" fmla="*/ 2225919 w 2262025"/>
                <a:gd name="connsiteY14" fmla="*/ 846753 h 2249618"/>
                <a:gd name="connsiteX15" fmla="*/ 2243172 w 2262025"/>
                <a:gd name="connsiteY15" fmla="*/ 1200436 h 2249618"/>
                <a:gd name="connsiteX16" fmla="*/ 1975753 w 2262025"/>
                <a:gd name="connsiteY16" fmla="*/ 1390217 h 2249618"/>
                <a:gd name="connsiteX17" fmla="*/ 2087897 w 2262025"/>
                <a:gd name="connsiteY17" fmla="*/ 1536867 h 2249618"/>
                <a:gd name="connsiteX18" fmla="*/ 2096523 w 2262025"/>
                <a:gd name="connsiteY18" fmla="*/ 1812912 h 2249618"/>
                <a:gd name="connsiteX19" fmla="*/ 1906742 w 2262025"/>
                <a:gd name="connsiteY19" fmla="*/ 1942308 h 2249618"/>
                <a:gd name="connsiteX20" fmla="*/ 1777346 w 2262025"/>
                <a:gd name="connsiteY20" fmla="*/ 2209727 h 2249618"/>
                <a:gd name="connsiteX21" fmla="*/ 1501300 w 2262025"/>
                <a:gd name="connsiteY21" fmla="*/ 2226980 h 2249618"/>
                <a:gd name="connsiteX22" fmla="*/ 1208002 w 2262025"/>
                <a:gd name="connsiteY22" fmla="*/ 2002693 h 2249618"/>
                <a:gd name="connsiteX23" fmla="*/ 1113112 w 2262025"/>
                <a:gd name="connsiteY23" fmla="*/ 1709395 h 2249618"/>
                <a:gd name="connsiteX24" fmla="*/ 1000968 w 2262025"/>
                <a:gd name="connsiteY24" fmla="*/ 2140716 h 2249618"/>
                <a:gd name="connsiteX25" fmla="*/ 526515 w 2262025"/>
                <a:gd name="connsiteY25" fmla="*/ 2132089 h 2249618"/>
                <a:gd name="connsiteX26" fmla="*/ 466131 w 2262025"/>
                <a:gd name="connsiteY26" fmla="*/ 1959561 h 2249618"/>
                <a:gd name="connsiteX27" fmla="*/ 138327 w 2262025"/>
                <a:gd name="connsiteY27" fmla="*/ 1812912 h 2249618"/>
                <a:gd name="connsiteX28" fmla="*/ 302229 w 2262025"/>
                <a:gd name="connsiteY28" fmla="*/ 1355712 h 2249618"/>
                <a:gd name="connsiteX29" fmla="*/ 155580 w 2262025"/>
                <a:gd name="connsiteY29" fmla="*/ 1321206 h 2249618"/>
                <a:gd name="connsiteX30" fmla="*/ 304 w 2262025"/>
                <a:gd name="connsiteY30" fmla="*/ 1019282 h 2249618"/>
                <a:gd name="connsiteX31" fmla="*/ 129700 w 2262025"/>
                <a:gd name="connsiteY31" fmla="*/ 786368 h 2249618"/>
                <a:gd name="connsiteX0" fmla="*/ 129700 w 2262025"/>
                <a:gd name="connsiteY0" fmla="*/ 786368 h 2242639"/>
                <a:gd name="connsiteX1" fmla="*/ 86568 w 2262025"/>
                <a:gd name="connsiteY1" fmla="*/ 562082 h 2242639"/>
                <a:gd name="connsiteX2" fmla="*/ 276349 w 2262025"/>
                <a:gd name="connsiteY2" fmla="*/ 424059 h 2242639"/>
                <a:gd name="connsiteX3" fmla="*/ 690417 w 2262025"/>
                <a:gd name="connsiteY3" fmla="*/ 424059 h 2242639"/>
                <a:gd name="connsiteX4" fmla="*/ 724923 w 2262025"/>
                <a:gd name="connsiteY4" fmla="*/ 320542 h 2242639"/>
                <a:gd name="connsiteX5" fmla="*/ 768055 w 2262025"/>
                <a:gd name="connsiteY5" fmla="*/ 165267 h 2242639"/>
                <a:gd name="connsiteX6" fmla="*/ 1026848 w 2262025"/>
                <a:gd name="connsiteY6" fmla="*/ 35870 h 2242639"/>
                <a:gd name="connsiteX7" fmla="*/ 1199376 w 2262025"/>
                <a:gd name="connsiteY7" fmla="*/ 35870 h 2242639"/>
                <a:gd name="connsiteX8" fmla="*/ 1406410 w 2262025"/>
                <a:gd name="connsiteY8" fmla="*/ 9991 h 2242639"/>
                <a:gd name="connsiteX9" fmla="*/ 1673829 w 2262025"/>
                <a:gd name="connsiteY9" fmla="*/ 225651 h 2242639"/>
                <a:gd name="connsiteX10" fmla="*/ 1699708 w 2262025"/>
                <a:gd name="connsiteY10" fmla="*/ 458565 h 2242639"/>
                <a:gd name="connsiteX11" fmla="*/ 1880863 w 2262025"/>
                <a:gd name="connsiteY11" fmla="*/ 424059 h 2242639"/>
                <a:gd name="connsiteX12" fmla="*/ 2156908 w 2262025"/>
                <a:gd name="connsiteY12" fmla="*/ 639719 h 2242639"/>
                <a:gd name="connsiteX13" fmla="*/ 2113776 w 2262025"/>
                <a:gd name="connsiteY13" fmla="*/ 786368 h 2242639"/>
                <a:gd name="connsiteX14" fmla="*/ 2225919 w 2262025"/>
                <a:gd name="connsiteY14" fmla="*/ 846753 h 2242639"/>
                <a:gd name="connsiteX15" fmla="*/ 2243172 w 2262025"/>
                <a:gd name="connsiteY15" fmla="*/ 1200436 h 2242639"/>
                <a:gd name="connsiteX16" fmla="*/ 1975753 w 2262025"/>
                <a:gd name="connsiteY16" fmla="*/ 1390217 h 2242639"/>
                <a:gd name="connsiteX17" fmla="*/ 2087897 w 2262025"/>
                <a:gd name="connsiteY17" fmla="*/ 1536867 h 2242639"/>
                <a:gd name="connsiteX18" fmla="*/ 2096523 w 2262025"/>
                <a:gd name="connsiteY18" fmla="*/ 1812912 h 2242639"/>
                <a:gd name="connsiteX19" fmla="*/ 1906742 w 2262025"/>
                <a:gd name="connsiteY19" fmla="*/ 1942308 h 2242639"/>
                <a:gd name="connsiteX20" fmla="*/ 1785972 w 2262025"/>
                <a:gd name="connsiteY20" fmla="*/ 2192474 h 2242639"/>
                <a:gd name="connsiteX21" fmla="*/ 1501300 w 2262025"/>
                <a:gd name="connsiteY21" fmla="*/ 2226980 h 2242639"/>
                <a:gd name="connsiteX22" fmla="*/ 1208002 w 2262025"/>
                <a:gd name="connsiteY22" fmla="*/ 2002693 h 2242639"/>
                <a:gd name="connsiteX23" fmla="*/ 1113112 w 2262025"/>
                <a:gd name="connsiteY23" fmla="*/ 1709395 h 2242639"/>
                <a:gd name="connsiteX24" fmla="*/ 1000968 w 2262025"/>
                <a:gd name="connsiteY24" fmla="*/ 2140716 h 2242639"/>
                <a:gd name="connsiteX25" fmla="*/ 526515 w 2262025"/>
                <a:gd name="connsiteY25" fmla="*/ 2132089 h 2242639"/>
                <a:gd name="connsiteX26" fmla="*/ 466131 w 2262025"/>
                <a:gd name="connsiteY26" fmla="*/ 1959561 h 2242639"/>
                <a:gd name="connsiteX27" fmla="*/ 138327 w 2262025"/>
                <a:gd name="connsiteY27" fmla="*/ 1812912 h 2242639"/>
                <a:gd name="connsiteX28" fmla="*/ 302229 w 2262025"/>
                <a:gd name="connsiteY28" fmla="*/ 1355712 h 2242639"/>
                <a:gd name="connsiteX29" fmla="*/ 155580 w 2262025"/>
                <a:gd name="connsiteY29" fmla="*/ 1321206 h 2242639"/>
                <a:gd name="connsiteX30" fmla="*/ 304 w 2262025"/>
                <a:gd name="connsiteY30" fmla="*/ 1019282 h 2242639"/>
                <a:gd name="connsiteX31" fmla="*/ 129700 w 2262025"/>
                <a:gd name="connsiteY31" fmla="*/ 786368 h 2242639"/>
                <a:gd name="connsiteX0" fmla="*/ 129700 w 2262025"/>
                <a:gd name="connsiteY0" fmla="*/ 786368 h 2236200"/>
                <a:gd name="connsiteX1" fmla="*/ 86568 w 2262025"/>
                <a:gd name="connsiteY1" fmla="*/ 562082 h 2236200"/>
                <a:gd name="connsiteX2" fmla="*/ 276349 w 2262025"/>
                <a:gd name="connsiteY2" fmla="*/ 424059 h 2236200"/>
                <a:gd name="connsiteX3" fmla="*/ 690417 w 2262025"/>
                <a:gd name="connsiteY3" fmla="*/ 424059 h 2236200"/>
                <a:gd name="connsiteX4" fmla="*/ 724923 w 2262025"/>
                <a:gd name="connsiteY4" fmla="*/ 320542 h 2236200"/>
                <a:gd name="connsiteX5" fmla="*/ 768055 w 2262025"/>
                <a:gd name="connsiteY5" fmla="*/ 165267 h 2236200"/>
                <a:gd name="connsiteX6" fmla="*/ 1026848 w 2262025"/>
                <a:gd name="connsiteY6" fmla="*/ 35870 h 2236200"/>
                <a:gd name="connsiteX7" fmla="*/ 1199376 w 2262025"/>
                <a:gd name="connsiteY7" fmla="*/ 35870 h 2236200"/>
                <a:gd name="connsiteX8" fmla="*/ 1406410 w 2262025"/>
                <a:gd name="connsiteY8" fmla="*/ 9991 h 2236200"/>
                <a:gd name="connsiteX9" fmla="*/ 1673829 w 2262025"/>
                <a:gd name="connsiteY9" fmla="*/ 225651 h 2236200"/>
                <a:gd name="connsiteX10" fmla="*/ 1699708 w 2262025"/>
                <a:gd name="connsiteY10" fmla="*/ 458565 h 2236200"/>
                <a:gd name="connsiteX11" fmla="*/ 1880863 w 2262025"/>
                <a:gd name="connsiteY11" fmla="*/ 424059 h 2236200"/>
                <a:gd name="connsiteX12" fmla="*/ 2156908 w 2262025"/>
                <a:gd name="connsiteY12" fmla="*/ 639719 h 2236200"/>
                <a:gd name="connsiteX13" fmla="*/ 2113776 w 2262025"/>
                <a:gd name="connsiteY13" fmla="*/ 786368 h 2236200"/>
                <a:gd name="connsiteX14" fmla="*/ 2225919 w 2262025"/>
                <a:gd name="connsiteY14" fmla="*/ 846753 h 2236200"/>
                <a:gd name="connsiteX15" fmla="*/ 2243172 w 2262025"/>
                <a:gd name="connsiteY15" fmla="*/ 1200436 h 2236200"/>
                <a:gd name="connsiteX16" fmla="*/ 1975753 w 2262025"/>
                <a:gd name="connsiteY16" fmla="*/ 1390217 h 2236200"/>
                <a:gd name="connsiteX17" fmla="*/ 2087897 w 2262025"/>
                <a:gd name="connsiteY17" fmla="*/ 1536867 h 2236200"/>
                <a:gd name="connsiteX18" fmla="*/ 2096523 w 2262025"/>
                <a:gd name="connsiteY18" fmla="*/ 1812912 h 2236200"/>
                <a:gd name="connsiteX19" fmla="*/ 1906742 w 2262025"/>
                <a:gd name="connsiteY19" fmla="*/ 1942308 h 2236200"/>
                <a:gd name="connsiteX20" fmla="*/ 1785972 w 2262025"/>
                <a:gd name="connsiteY20" fmla="*/ 2192474 h 2236200"/>
                <a:gd name="connsiteX21" fmla="*/ 1458168 w 2262025"/>
                <a:gd name="connsiteY21" fmla="*/ 2218354 h 2236200"/>
                <a:gd name="connsiteX22" fmla="*/ 1208002 w 2262025"/>
                <a:gd name="connsiteY22" fmla="*/ 2002693 h 2236200"/>
                <a:gd name="connsiteX23" fmla="*/ 1113112 w 2262025"/>
                <a:gd name="connsiteY23" fmla="*/ 1709395 h 2236200"/>
                <a:gd name="connsiteX24" fmla="*/ 1000968 w 2262025"/>
                <a:gd name="connsiteY24" fmla="*/ 2140716 h 2236200"/>
                <a:gd name="connsiteX25" fmla="*/ 526515 w 2262025"/>
                <a:gd name="connsiteY25" fmla="*/ 2132089 h 2236200"/>
                <a:gd name="connsiteX26" fmla="*/ 466131 w 2262025"/>
                <a:gd name="connsiteY26" fmla="*/ 1959561 h 2236200"/>
                <a:gd name="connsiteX27" fmla="*/ 138327 w 2262025"/>
                <a:gd name="connsiteY27" fmla="*/ 1812912 h 2236200"/>
                <a:gd name="connsiteX28" fmla="*/ 302229 w 2262025"/>
                <a:gd name="connsiteY28" fmla="*/ 1355712 h 2236200"/>
                <a:gd name="connsiteX29" fmla="*/ 155580 w 2262025"/>
                <a:gd name="connsiteY29" fmla="*/ 1321206 h 2236200"/>
                <a:gd name="connsiteX30" fmla="*/ 304 w 2262025"/>
                <a:gd name="connsiteY30" fmla="*/ 1019282 h 2236200"/>
                <a:gd name="connsiteX31" fmla="*/ 129700 w 2262025"/>
                <a:gd name="connsiteY31" fmla="*/ 786368 h 2236200"/>
                <a:gd name="connsiteX0" fmla="*/ 129700 w 2262025"/>
                <a:gd name="connsiteY0" fmla="*/ 786368 h 2233050"/>
                <a:gd name="connsiteX1" fmla="*/ 86568 w 2262025"/>
                <a:gd name="connsiteY1" fmla="*/ 562082 h 2233050"/>
                <a:gd name="connsiteX2" fmla="*/ 276349 w 2262025"/>
                <a:gd name="connsiteY2" fmla="*/ 424059 h 2233050"/>
                <a:gd name="connsiteX3" fmla="*/ 690417 w 2262025"/>
                <a:gd name="connsiteY3" fmla="*/ 424059 h 2233050"/>
                <a:gd name="connsiteX4" fmla="*/ 724923 w 2262025"/>
                <a:gd name="connsiteY4" fmla="*/ 320542 h 2233050"/>
                <a:gd name="connsiteX5" fmla="*/ 768055 w 2262025"/>
                <a:gd name="connsiteY5" fmla="*/ 165267 h 2233050"/>
                <a:gd name="connsiteX6" fmla="*/ 1026848 w 2262025"/>
                <a:gd name="connsiteY6" fmla="*/ 35870 h 2233050"/>
                <a:gd name="connsiteX7" fmla="*/ 1199376 w 2262025"/>
                <a:gd name="connsiteY7" fmla="*/ 35870 h 2233050"/>
                <a:gd name="connsiteX8" fmla="*/ 1406410 w 2262025"/>
                <a:gd name="connsiteY8" fmla="*/ 9991 h 2233050"/>
                <a:gd name="connsiteX9" fmla="*/ 1673829 w 2262025"/>
                <a:gd name="connsiteY9" fmla="*/ 225651 h 2233050"/>
                <a:gd name="connsiteX10" fmla="*/ 1699708 w 2262025"/>
                <a:gd name="connsiteY10" fmla="*/ 458565 h 2233050"/>
                <a:gd name="connsiteX11" fmla="*/ 1880863 w 2262025"/>
                <a:gd name="connsiteY11" fmla="*/ 424059 h 2233050"/>
                <a:gd name="connsiteX12" fmla="*/ 2156908 w 2262025"/>
                <a:gd name="connsiteY12" fmla="*/ 639719 h 2233050"/>
                <a:gd name="connsiteX13" fmla="*/ 2113776 w 2262025"/>
                <a:gd name="connsiteY13" fmla="*/ 786368 h 2233050"/>
                <a:gd name="connsiteX14" fmla="*/ 2225919 w 2262025"/>
                <a:gd name="connsiteY14" fmla="*/ 846753 h 2233050"/>
                <a:gd name="connsiteX15" fmla="*/ 2243172 w 2262025"/>
                <a:gd name="connsiteY15" fmla="*/ 1200436 h 2233050"/>
                <a:gd name="connsiteX16" fmla="*/ 1975753 w 2262025"/>
                <a:gd name="connsiteY16" fmla="*/ 1390217 h 2233050"/>
                <a:gd name="connsiteX17" fmla="*/ 2087897 w 2262025"/>
                <a:gd name="connsiteY17" fmla="*/ 1536867 h 2233050"/>
                <a:gd name="connsiteX18" fmla="*/ 2096523 w 2262025"/>
                <a:gd name="connsiteY18" fmla="*/ 1812912 h 2233050"/>
                <a:gd name="connsiteX19" fmla="*/ 1906742 w 2262025"/>
                <a:gd name="connsiteY19" fmla="*/ 1942308 h 2233050"/>
                <a:gd name="connsiteX20" fmla="*/ 1760092 w 2262025"/>
                <a:gd name="connsiteY20" fmla="*/ 2183847 h 2233050"/>
                <a:gd name="connsiteX21" fmla="*/ 1458168 w 2262025"/>
                <a:gd name="connsiteY21" fmla="*/ 2218354 h 2233050"/>
                <a:gd name="connsiteX22" fmla="*/ 1208002 w 2262025"/>
                <a:gd name="connsiteY22" fmla="*/ 2002693 h 2233050"/>
                <a:gd name="connsiteX23" fmla="*/ 1113112 w 2262025"/>
                <a:gd name="connsiteY23" fmla="*/ 1709395 h 2233050"/>
                <a:gd name="connsiteX24" fmla="*/ 1000968 w 2262025"/>
                <a:gd name="connsiteY24" fmla="*/ 2140716 h 2233050"/>
                <a:gd name="connsiteX25" fmla="*/ 526515 w 2262025"/>
                <a:gd name="connsiteY25" fmla="*/ 2132089 h 2233050"/>
                <a:gd name="connsiteX26" fmla="*/ 466131 w 2262025"/>
                <a:gd name="connsiteY26" fmla="*/ 1959561 h 2233050"/>
                <a:gd name="connsiteX27" fmla="*/ 138327 w 2262025"/>
                <a:gd name="connsiteY27" fmla="*/ 1812912 h 2233050"/>
                <a:gd name="connsiteX28" fmla="*/ 302229 w 2262025"/>
                <a:gd name="connsiteY28" fmla="*/ 1355712 h 2233050"/>
                <a:gd name="connsiteX29" fmla="*/ 155580 w 2262025"/>
                <a:gd name="connsiteY29" fmla="*/ 1321206 h 2233050"/>
                <a:gd name="connsiteX30" fmla="*/ 304 w 2262025"/>
                <a:gd name="connsiteY30" fmla="*/ 1019282 h 2233050"/>
                <a:gd name="connsiteX31" fmla="*/ 129700 w 2262025"/>
                <a:gd name="connsiteY31" fmla="*/ 786368 h 2233050"/>
                <a:gd name="connsiteX0" fmla="*/ 129700 w 2262025"/>
                <a:gd name="connsiteY0" fmla="*/ 786368 h 2238369"/>
                <a:gd name="connsiteX1" fmla="*/ 86568 w 2262025"/>
                <a:gd name="connsiteY1" fmla="*/ 562082 h 2238369"/>
                <a:gd name="connsiteX2" fmla="*/ 276349 w 2262025"/>
                <a:gd name="connsiteY2" fmla="*/ 424059 h 2238369"/>
                <a:gd name="connsiteX3" fmla="*/ 690417 w 2262025"/>
                <a:gd name="connsiteY3" fmla="*/ 424059 h 2238369"/>
                <a:gd name="connsiteX4" fmla="*/ 724923 w 2262025"/>
                <a:gd name="connsiteY4" fmla="*/ 320542 h 2238369"/>
                <a:gd name="connsiteX5" fmla="*/ 768055 w 2262025"/>
                <a:gd name="connsiteY5" fmla="*/ 165267 h 2238369"/>
                <a:gd name="connsiteX6" fmla="*/ 1026848 w 2262025"/>
                <a:gd name="connsiteY6" fmla="*/ 35870 h 2238369"/>
                <a:gd name="connsiteX7" fmla="*/ 1199376 w 2262025"/>
                <a:gd name="connsiteY7" fmla="*/ 35870 h 2238369"/>
                <a:gd name="connsiteX8" fmla="*/ 1406410 w 2262025"/>
                <a:gd name="connsiteY8" fmla="*/ 9991 h 2238369"/>
                <a:gd name="connsiteX9" fmla="*/ 1673829 w 2262025"/>
                <a:gd name="connsiteY9" fmla="*/ 225651 h 2238369"/>
                <a:gd name="connsiteX10" fmla="*/ 1699708 w 2262025"/>
                <a:gd name="connsiteY10" fmla="*/ 458565 h 2238369"/>
                <a:gd name="connsiteX11" fmla="*/ 1880863 w 2262025"/>
                <a:gd name="connsiteY11" fmla="*/ 424059 h 2238369"/>
                <a:gd name="connsiteX12" fmla="*/ 2156908 w 2262025"/>
                <a:gd name="connsiteY12" fmla="*/ 639719 h 2238369"/>
                <a:gd name="connsiteX13" fmla="*/ 2113776 w 2262025"/>
                <a:gd name="connsiteY13" fmla="*/ 786368 h 2238369"/>
                <a:gd name="connsiteX14" fmla="*/ 2225919 w 2262025"/>
                <a:gd name="connsiteY14" fmla="*/ 846753 h 2238369"/>
                <a:gd name="connsiteX15" fmla="*/ 2243172 w 2262025"/>
                <a:gd name="connsiteY15" fmla="*/ 1200436 h 2238369"/>
                <a:gd name="connsiteX16" fmla="*/ 1975753 w 2262025"/>
                <a:gd name="connsiteY16" fmla="*/ 1390217 h 2238369"/>
                <a:gd name="connsiteX17" fmla="*/ 2087897 w 2262025"/>
                <a:gd name="connsiteY17" fmla="*/ 1536867 h 2238369"/>
                <a:gd name="connsiteX18" fmla="*/ 2096523 w 2262025"/>
                <a:gd name="connsiteY18" fmla="*/ 1812912 h 2238369"/>
                <a:gd name="connsiteX19" fmla="*/ 1906742 w 2262025"/>
                <a:gd name="connsiteY19" fmla="*/ 1942308 h 2238369"/>
                <a:gd name="connsiteX20" fmla="*/ 1760092 w 2262025"/>
                <a:gd name="connsiteY20" fmla="*/ 2183847 h 2238369"/>
                <a:gd name="connsiteX21" fmla="*/ 1458168 w 2262025"/>
                <a:gd name="connsiteY21" fmla="*/ 2218354 h 2238369"/>
                <a:gd name="connsiteX22" fmla="*/ 1208002 w 2262025"/>
                <a:gd name="connsiteY22" fmla="*/ 2002693 h 2238369"/>
                <a:gd name="connsiteX23" fmla="*/ 1113112 w 2262025"/>
                <a:gd name="connsiteY23" fmla="*/ 1709395 h 2238369"/>
                <a:gd name="connsiteX24" fmla="*/ 1000968 w 2262025"/>
                <a:gd name="connsiteY24" fmla="*/ 2140716 h 2238369"/>
                <a:gd name="connsiteX25" fmla="*/ 586900 w 2262025"/>
                <a:gd name="connsiteY25" fmla="*/ 2226979 h 2238369"/>
                <a:gd name="connsiteX26" fmla="*/ 466131 w 2262025"/>
                <a:gd name="connsiteY26" fmla="*/ 1959561 h 2238369"/>
                <a:gd name="connsiteX27" fmla="*/ 138327 w 2262025"/>
                <a:gd name="connsiteY27" fmla="*/ 1812912 h 2238369"/>
                <a:gd name="connsiteX28" fmla="*/ 302229 w 2262025"/>
                <a:gd name="connsiteY28" fmla="*/ 1355712 h 2238369"/>
                <a:gd name="connsiteX29" fmla="*/ 155580 w 2262025"/>
                <a:gd name="connsiteY29" fmla="*/ 1321206 h 2238369"/>
                <a:gd name="connsiteX30" fmla="*/ 304 w 2262025"/>
                <a:gd name="connsiteY30" fmla="*/ 1019282 h 2238369"/>
                <a:gd name="connsiteX31" fmla="*/ 129700 w 2262025"/>
                <a:gd name="connsiteY31" fmla="*/ 786368 h 2238369"/>
                <a:gd name="connsiteX0" fmla="*/ 129700 w 2262025"/>
                <a:gd name="connsiteY0" fmla="*/ 786368 h 2234757"/>
                <a:gd name="connsiteX1" fmla="*/ 86568 w 2262025"/>
                <a:gd name="connsiteY1" fmla="*/ 562082 h 2234757"/>
                <a:gd name="connsiteX2" fmla="*/ 276349 w 2262025"/>
                <a:gd name="connsiteY2" fmla="*/ 424059 h 2234757"/>
                <a:gd name="connsiteX3" fmla="*/ 690417 w 2262025"/>
                <a:gd name="connsiteY3" fmla="*/ 424059 h 2234757"/>
                <a:gd name="connsiteX4" fmla="*/ 724923 w 2262025"/>
                <a:gd name="connsiteY4" fmla="*/ 320542 h 2234757"/>
                <a:gd name="connsiteX5" fmla="*/ 768055 w 2262025"/>
                <a:gd name="connsiteY5" fmla="*/ 165267 h 2234757"/>
                <a:gd name="connsiteX6" fmla="*/ 1026848 w 2262025"/>
                <a:gd name="connsiteY6" fmla="*/ 35870 h 2234757"/>
                <a:gd name="connsiteX7" fmla="*/ 1199376 w 2262025"/>
                <a:gd name="connsiteY7" fmla="*/ 35870 h 2234757"/>
                <a:gd name="connsiteX8" fmla="*/ 1406410 w 2262025"/>
                <a:gd name="connsiteY8" fmla="*/ 9991 h 2234757"/>
                <a:gd name="connsiteX9" fmla="*/ 1673829 w 2262025"/>
                <a:gd name="connsiteY9" fmla="*/ 225651 h 2234757"/>
                <a:gd name="connsiteX10" fmla="*/ 1699708 w 2262025"/>
                <a:gd name="connsiteY10" fmla="*/ 458565 h 2234757"/>
                <a:gd name="connsiteX11" fmla="*/ 1880863 w 2262025"/>
                <a:gd name="connsiteY11" fmla="*/ 424059 h 2234757"/>
                <a:gd name="connsiteX12" fmla="*/ 2156908 w 2262025"/>
                <a:gd name="connsiteY12" fmla="*/ 639719 h 2234757"/>
                <a:gd name="connsiteX13" fmla="*/ 2113776 w 2262025"/>
                <a:gd name="connsiteY13" fmla="*/ 786368 h 2234757"/>
                <a:gd name="connsiteX14" fmla="*/ 2225919 w 2262025"/>
                <a:gd name="connsiteY14" fmla="*/ 846753 h 2234757"/>
                <a:gd name="connsiteX15" fmla="*/ 2243172 w 2262025"/>
                <a:gd name="connsiteY15" fmla="*/ 1200436 h 2234757"/>
                <a:gd name="connsiteX16" fmla="*/ 1975753 w 2262025"/>
                <a:gd name="connsiteY16" fmla="*/ 1390217 h 2234757"/>
                <a:gd name="connsiteX17" fmla="*/ 2087897 w 2262025"/>
                <a:gd name="connsiteY17" fmla="*/ 1536867 h 2234757"/>
                <a:gd name="connsiteX18" fmla="*/ 2096523 w 2262025"/>
                <a:gd name="connsiteY18" fmla="*/ 1812912 h 2234757"/>
                <a:gd name="connsiteX19" fmla="*/ 1906742 w 2262025"/>
                <a:gd name="connsiteY19" fmla="*/ 1942308 h 2234757"/>
                <a:gd name="connsiteX20" fmla="*/ 1760092 w 2262025"/>
                <a:gd name="connsiteY20" fmla="*/ 2183847 h 2234757"/>
                <a:gd name="connsiteX21" fmla="*/ 1458168 w 2262025"/>
                <a:gd name="connsiteY21" fmla="*/ 2218354 h 2234757"/>
                <a:gd name="connsiteX22" fmla="*/ 1208002 w 2262025"/>
                <a:gd name="connsiteY22" fmla="*/ 2002693 h 2234757"/>
                <a:gd name="connsiteX23" fmla="*/ 1113112 w 2262025"/>
                <a:gd name="connsiteY23" fmla="*/ 1709395 h 2234757"/>
                <a:gd name="connsiteX24" fmla="*/ 1000968 w 2262025"/>
                <a:gd name="connsiteY24" fmla="*/ 2140716 h 2234757"/>
                <a:gd name="connsiteX25" fmla="*/ 586900 w 2262025"/>
                <a:gd name="connsiteY25" fmla="*/ 2226979 h 2234757"/>
                <a:gd name="connsiteX26" fmla="*/ 466131 w 2262025"/>
                <a:gd name="connsiteY26" fmla="*/ 1959561 h 2234757"/>
                <a:gd name="connsiteX27" fmla="*/ 138327 w 2262025"/>
                <a:gd name="connsiteY27" fmla="*/ 1812912 h 2234757"/>
                <a:gd name="connsiteX28" fmla="*/ 302229 w 2262025"/>
                <a:gd name="connsiteY28" fmla="*/ 1355712 h 2234757"/>
                <a:gd name="connsiteX29" fmla="*/ 155580 w 2262025"/>
                <a:gd name="connsiteY29" fmla="*/ 1321206 h 2234757"/>
                <a:gd name="connsiteX30" fmla="*/ 304 w 2262025"/>
                <a:gd name="connsiteY30" fmla="*/ 1019282 h 2234757"/>
                <a:gd name="connsiteX31" fmla="*/ 129700 w 2262025"/>
                <a:gd name="connsiteY31" fmla="*/ 786368 h 2234757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261950" h="2237156">
                  <a:moveTo>
                    <a:pt x="129625" y="786368"/>
                  </a:moveTo>
                  <a:cubicBezTo>
                    <a:pt x="144002" y="710168"/>
                    <a:pt x="62051" y="622467"/>
                    <a:pt x="86493" y="562082"/>
                  </a:cubicBezTo>
                  <a:cubicBezTo>
                    <a:pt x="110934" y="501697"/>
                    <a:pt x="175633" y="447063"/>
                    <a:pt x="276274" y="424059"/>
                  </a:cubicBezTo>
                  <a:cubicBezTo>
                    <a:pt x="376916" y="401055"/>
                    <a:pt x="615580" y="441312"/>
                    <a:pt x="690342" y="424059"/>
                  </a:cubicBezTo>
                  <a:cubicBezTo>
                    <a:pt x="765104" y="406806"/>
                    <a:pt x="711908" y="363674"/>
                    <a:pt x="724848" y="320542"/>
                  </a:cubicBezTo>
                  <a:cubicBezTo>
                    <a:pt x="737788" y="277410"/>
                    <a:pt x="717659" y="212712"/>
                    <a:pt x="767980" y="165267"/>
                  </a:cubicBezTo>
                  <a:cubicBezTo>
                    <a:pt x="818301" y="117822"/>
                    <a:pt x="954886" y="57436"/>
                    <a:pt x="1026773" y="35870"/>
                  </a:cubicBezTo>
                  <a:cubicBezTo>
                    <a:pt x="1098660" y="14304"/>
                    <a:pt x="1136041" y="40183"/>
                    <a:pt x="1199301" y="35870"/>
                  </a:cubicBezTo>
                  <a:cubicBezTo>
                    <a:pt x="1262561" y="31557"/>
                    <a:pt x="1327260" y="-21639"/>
                    <a:pt x="1406335" y="9991"/>
                  </a:cubicBezTo>
                  <a:cubicBezTo>
                    <a:pt x="1485410" y="41621"/>
                    <a:pt x="1624871" y="150889"/>
                    <a:pt x="1673754" y="225651"/>
                  </a:cubicBezTo>
                  <a:cubicBezTo>
                    <a:pt x="1722637" y="300413"/>
                    <a:pt x="1665127" y="425497"/>
                    <a:pt x="1699633" y="458565"/>
                  </a:cubicBezTo>
                  <a:cubicBezTo>
                    <a:pt x="1734139" y="491633"/>
                    <a:pt x="1804588" y="393867"/>
                    <a:pt x="1880788" y="424059"/>
                  </a:cubicBezTo>
                  <a:cubicBezTo>
                    <a:pt x="1956988" y="454251"/>
                    <a:pt x="2118014" y="579334"/>
                    <a:pt x="2156833" y="639719"/>
                  </a:cubicBezTo>
                  <a:cubicBezTo>
                    <a:pt x="2195652" y="700104"/>
                    <a:pt x="2102199" y="751862"/>
                    <a:pt x="2113701" y="786368"/>
                  </a:cubicBezTo>
                  <a:cubicBezTo>
                    <a:pt x="2125203" y="820874"/>
                    <a:pt x="2204278" y="777742"/>
                    <a:pt x="2225844" y="846753"/>
                  </a:cubicBezTo>
                  <a:cubicBezTo>
                    <a:pt x="2247410" y="915764"/>
                    <a:pt x="2284791" y="1109859"/>
                    <a:pt x="2243097" y="1200436"/>
                  </a:cubicBezTo>
                  <a:cubicBezTo>
                    <a:pt x="2201403" y="1291013"/>
                    <a:pt x="2001557" y="1334145"/>
                    <a:pt x="1975678" y="1390217"/>
                  </a:cubicBezTo>
                  <a:cubicBezTo>
                    <a:pt x="1949799" y="1446289"/>
                    <a:pt x="2067694" y="1466418"/>
                    <a:pt x="2087822" y="1536867"/>
                  </a:cubicBezTo>
                  <a:cubicBezTo>
                    <a:pt x="2107950" y="1607316"/>
                    <a:pt x="2126641" y="1745339"/>
                    <a:pt x="2096448" y="1812912"/>
                  </a:cubicBezTo>
                  <a:cubicBezTo>
                    <a:pt x="2066256" y="1880486"/>
                    <a:pt x="1962739" y="1880486"/>
                    <a:pt x="1906667" y="1942308"/>
                  </a:cubicBezTo>
                  <a:cubicBezTo>
                    <a:pt x="1850595" y="2004130"/>
                    <a:pt x="1834779" y="2137839"/>
                    <a:pt x="1760017" y="2183847"/>
                  </a:cubicBezTo>
                  <a:cubicBezTo>
                    <a:pt x="1685255" y="2229855"/>
                    <a:pt x="1550108" y="2248546"/>
                    <a:pt x="1458093" y="2218354"/>
                  </a:cubicBezTo>
                  <a:cubicBezTo>
                    <a:pt x="1366078" y="2188162"/>
                    <a:pt x="1265436" y="2087520"/>
                    <a:pt x="1207927" y="2002693"/>
                  </a:cubicBezTo>
                  <a:cubicBezTo>
                    <a:pt x="1150418" y="1917866"/>
                    <a:pt x="1147543" y="1686391"/>
                    <a:pt x="1113037" y="1709395"/>
                  </a:cubicBezTo>
                  <a:cubicBezTo>
                    <a:pt x="1078531" y="1732399"/>
                    <a:pt x="1088595" y="2054452"/>
                    <a:pt x="1000893" y="2140716"/>
                  </a:cubicBezTo>
                  <a:cubicBezTo>
                    <a:pt x="913191" y="2226980"/>
                    <a:pt x="681716" y="2254296"/>
                    <a:pt x="586825" y="2226979"/>
                  </a:cubicBezTo>
                  <a:cubicBezTo>
                    <a:pt x="491935" y="2199662"/>
                    <a:pt x="506312" y="2045825"/>
                    <a:pt x="431550" y="1976814"/>
                  </a:cubicBezTo>
                  <a:cubicBezTo>
                    <a:pt x="356788" y="1907803"/>
                    <a:pt x="185697" y="1925054"/>
                    <a:pt x="138252" y="1812912"/>
                  </a:cubicBezTo>
                  <a:cubicBezTo>
                    <a:pt x="90807" y="1700770"/>
                    <a:pt x="230267" y="1411784"/>
                    <a:pt x="302154" y="1355712"/>
                  </a:cubicBezTo>
                  <a:cubicBezTo>
                    <a:pt x="374041" y="1299640"/>
                    <a:pt x="154067" y="1377278"/>
                    <a:pt x="103746" y="1321206"/>
                  </a:cubicBezTo>
                  <a:cubicBezTo>
                    <a:pt x="53425" y="1265134"/>
                    <a:pt x="-4084" y="1108422"/>
                    <a:pt x="229" y="1019282"/>
                  </a:cubicBezTo>
                  <a:cubicBezTo>
                    <a:pt x="4542" y="930142"/>
                    <a:pt x="115248" y="862568"/>
                    <a:pt x="129625" y="786368"/>
                  </a:cubicBezTo>
                  <a:close/>
                </a:path>
              </a:pathLst>
            </a:cu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1" name="Picture 4" descr="Free Black And White Cartoon Flowers, Download Free Black And White Cartoon  Flowers png images, Free ClipArts on Clipart Library">
              <a:extLst>
                <a:ext uri="{FF2B5EF4-FFF2-40B4-BE49-F238E27FC236}">
                  <a16:creationId xmlns:a16="http://schemas.microsoft.com/office/drawing/2014/main" id="{168E772C-BA28-5240-A888-B58C76752C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0524" y="482600"/>
              <a:ext cx="2317638" cy="2246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181357E-543F-E043-B29D-6DFBCFDE7A18}"/>
              </a:ext>
            </a:extLst>
          </p:cNvPr>
          <p:cNvGrpSpPr/>
          <p:nvPr/>
        </p:nvGrpSpPr>
        <p:grpSpPr>
          <a:xfrm>
            <a:off x="8808750" y="2426237"/>
            <a:ext cx="618539" cy="611760"/>
            <a:chOff x="1177540" y="481715"/>
            <a:chExt cx="2317638" cy="2247631"/>
          </a:xfrm>
        </p:grpSpPr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D93B1046-7B17-B145-B49B-D80E567DF4E1}"/>
                </a:ext>
              </a:extLst>
            </p:cNvPr>
            <p:cNvSpPr/>
            <p:nvPr/>
          </p:nvSpPr>
          <p:spPr>
            <a:xfrm>
              <a:off x="1207470" y="481715"/>
              <a:ext cx="2261950" cy="2237156"/>
            </a:xfrm>
            <a:custGeom>
              <a:avLst/>
              <a:gdLst>
                <a:gd name="connsiteX0" fmla="*/ 129700 w 2262025"/>
                <a:gd name="connsiteY0" fmla="*/ 786368 h 2249618"/>
                <a:gd name="connsiteX1" fmla="*/ 86568 w 2262025"/>
                <a:gd name="connsiteY1" fmla="*/ 562082 h 2249618"/>
                <a:gd name="connsiteX2" fmla="*/ 276349 w 2262025"/>
                <a:gd name="connsiteY2" fmla="*/ 424059 h 2249618"/>
                <a:gd name="connsiteX3" fmla="*/ 690417 w 2262025"/>
                <a:gd name="connsiteY3" fmla="*/ 424059 h 2249618"/>
                <a:gd name="connsiteX4" fmla="*/ 724923 w 2262025"/>
                <a:gd name="connsiteY4" fmla="*/ 320542 h 2249618"/>
                <a:gd name="connsiteX5" fmla="*/ 768055 w 2262025"/>
                <a:gd name="connsiteY5" fmla="*/ 165267 h 2249618"/>
                <a:gd name="connsiteX6" fmla="*/ 1026848 w 2262025"/>
                <a:gd name="connsiteY6" fmla="*/ 35870 h 2249618"/>
                <a:gd name="connsiteX7" fmla="*/ 1199376 w 2262025"/>
                <a:gd name="connsiteY7" fmla="*/ 35870 h 2249618"/>
                <a:gd name="connsiteX8" fmla="*/ 1406410 w 2262025"/>
                <a:gd name="connsiteY8" fmla="*/ 9991 h 2249618"/>
                <a:gd name="connsiteX9" fmla="*/ 1673829 w 2262025"/>
                <a:gd name="connsiteY9" fmla="*/ 225651 h 2249618"/>
                <a:gd name="connsiteX10" fmla="*/ 1699708 w 2262025"/>
                <a:gd name="connsiteY10" fmla="*/ 458565 h 2249618"/>
                <a:gd name="connsiteX11" fmla="*/ 1880863 w 2262025"/>
                <a:gd name="connsiteY11" fmla="*/ 424059 h 2249618"/>
                <a:gd name="connsiteX12" fmla="*/ 2156908 w 2262025"/>
                <a:gd name="connsiteY12" fmla="*/ 639719 h 2249618"/>
                <a:gd name="connsiteX13" fmla="*/ 2113776 w 2262025"/>
                <a:gd name="connsiteY13" fmla="*/ 786368 h 2249618"/>
                <a:gd name="connsiteX14" fmla="*/ 2225919 w 2262025"/>
                <a:gd name="connsiteY14" fmla="*/ 846753 h 2249618"/>
                <a:gd name="connsiteX15" fmla="*/ 2243172 w 2262025"/>
                <a:gd name="connsiteY15" fmla="*/ 1200436 h 2249618"/>
                <a:gd name="connsiteX16" fmla="*/ 1975753 w 2262025"/>
                <a:gd name="connsiteY16" fmla="*/ 1390217 h 2249618"/>
                <a:gd name="connsiteX17" fmla="*/ 2087897 w 2262025"/>
                <a:gd name="connsiteY17" fmla="*/ 1536867 h 2249618"/>
                <a:gd name="connsiteX18" fmla="*/ 2096523 w 2262025"/>
                <a:gd name="connsiteY18" fmla="*/ 1812912 h 2249618"/>
                <a:gd name="connsiteX19" fmla="*/ 1906742 w 2262025"/>
                <a:gd name="connsiteY19" fmla="*/ 1942308 h 2249618"/>
                <a:gd name="connsiteX20" fmla="*/ 1777346 w 2262025"/>
                <a:gd name="connsiteY20" fmla="*/ 2209727 h 2249618"/>
                <a:gd name="connsiteX21" fmla="*/ 1501300 w 2262025"/>
                <a:gd name="connsiteY21" fmla="*/ 2226980 h 2249618"/>
                <a:gd name="connsiteX22" fmla="*/ 1208002 w 2262025"/>
                <a:gd name="connsiteY22" fmla="*/ 2002693 h 2249618"/>
                <a:gd name="connsiteX23" fmla="*/ 1113112 w 2262025"/>
                <a:gd name="connsiteY23" fmla="*/ 1709395 h 2249618"/>
                <a:gd name="connsiteX24" fmla="*/ 1000968 w 2262025"/>
                <a:gd name="connsiteY24" fmla="*/ 2140716 h 2249618"/>
                <a:gd name="connsiteX25" fmla="*/ 526515 w 2262025"/>
                <a:gd name="connsiteY25" fmla="*/ 2132089 h 2249618"/>
                <a:gd name="connsiteX26" fmla="*/ 466131 w 2262025"/>
                <a:gd name="connsiteY26" fmla="*/ 1959561 h 2249618"/>
                <a:gd name="connsiteX27" fmla="*/ 138327 w 2262025"/>
                <a:gd name="connsiteY27" fmla="*/ 1812912 h 2249618"/>
                <a:gd name="connsiteX28" fmla="*/ 302229 w 2262025"/>
                <a:gd name="connsiteY28" fmla="*/ 1355712 h 2249618"/>
                <a:gd name="connsiteX29" fmla="*/ 155580 w 2262025"/>
                <a:gd name="connsiteY29" fmla="*/ 1321206 h 2249618"/>
                <a:gd name="connsiteX30" fmla="*/ 304 w 2262025"/>
                <a:gd name="connsiteY30" fmla="*/ 1019282 h 2249618"/>
                <a:gd name="connsiteX31" fmla="*/ 129700 w 2262025"/>
                <a:gd name="connsiteY31" fmla="*/ 786368 h 2249618"/>
                <a:gd name="connsiteX0" fmla="*/ 129700 w 2262025"/>
                <a:gd name="connsiteY0" fmla="*/ 786368 h 2242639"/>
                <a:gd name="connsiteX1" fmla="*/ 86568 w 2262025"/>
                <a:gd name="connsiteY1" fmla="*/ 562082 h 2242639"/>
                <a:gd name="connsiteX2" fmla="*/ 276349 w 2262025"/>
                <a:gd name="connsiteY2" fmla="*/ 424059 h 2242639"/>
                <a:gd name="connsiteX3" fmla="*/ 690417 w 2262025"/>
                <a:gd name="connsiteY3" fmla="*/ 424059 h 2242639"/>
                <a:gd name="connsiteX4" fmla="*/ 724923 w 2262025"/>
                <a:gd name="connsiteY4" fmla="*/ 320542 h 2242639"/>
                <a:gd name="connsiteX5" fmla="*/ 768055 w 2262025"/>
                <a:gd name="connsiteY5" fmla="*/ 165267 h 2242639"/>
                <a:gd name="connsiteX6" fmla="*/ 1026848 w 2262025"/>
                <a:gd name="connsiteY6" fmla="*/ 35870 h 2242639"/>
                <a:gd name="connsiteX7" fmla="*/ 1199376 w 2262025"/>
                <a:gd name="connsiteY7" fmla="*/ 35870 h 2242639"/>
                <a:gd name="connsiteX8" fmla="*/ 1406410 w 2262025"/>
                <a:gd name="connsiteY8" fmla="*/ 9991 h 2242639"/>
                <a:gd name="connsiteX9" fmla="*/ 1673829 w 2262025"/>
                <a:gd name="connsiteY9" fmla="*/ 225651 h 2242639"/>
                <a:gd name="connsiteX10" fmla="*/ 1699708 w 2262025"/>
                <a:gd name="connsiteY10" fmla="*/ 458565 h 2242639"/>
                <a:gd name="connsiteX11" fmla="*/ 1880863 w 2262025"/>
                <a:gd name="connsiteY11" fmla="*/ 424059 h 2242639"/>
                <a:gd name="connsiteX12" fmla="*/ 2156908 w 2262025"/>
                <a:gd name="connsiteY12" fmla="*/ 639719 h 2242639"/>
                <a:gd name="connsiteX13" fmla="*/ 2113776 w 2262025"/>
                <a:gd name="connsiteY13" fmla="*/ 786368 h 2242639"/>
                <a:gd name="connsiteX14" fmla="*/ 2225919 w 2262025"/>
                <a:gd name="connsiteY14" fmla="*/ 846753 h 2242639"/>
                <a:gd name="connsiteX15" fmla="*/ 2243172 w 2262025"/>
                <a:gd name="connsiteY15" fmla="*/ 1200436 h 2242639"/>
                <a:gd name="connsiteX16" fmla="*/ 1975753 w 2262025"/>
                <a:gd name="connsiteY16" fmla="*/ 1390217 h 2242639"/>
                <a:gd name="connsiteX17" fmla="*/ 2087897 w 2262025"/>
                <a:gd name="connsiteY17" fmla="*/ 1536867 h 2242639"/>
                <a:gd name="connsiteX18" fmla="*/ 2096523 w 2262025"/>
                <a:gd name="connsiteY18" fmla="*/ 1812912 h 2242639"/>
                <a:gd name="connsiteX19" fmla="*/ 1906742 w 2262025"/>
                <a:gd name="connsiteY19" fmla="*/ 1942308 h 2242639"/>
                <a:gd name="connsiteX20" fmla="*/ 1785972 w 2262025"/>
                <a:gd name="connsiteY20" fmla="*/ 2192474 h 2242639"/>
                <a:gd name="connsiteX21" fmla="*/ 1501300 w 2262025"/>
                <a:gd name="connsiteY21" fmla="*/ 2226980 h 2242639"/>
                <a:gd name="connsiteX22" fmla="*/ 1208002 w 2262025"/>
                <a:gd name="connsiteY22" fmla="*/ 2002693 h 2242639"/>
                <a:gd name="connsiteX23" fmla="*/ 1113112 w 2262025"/>
                <a:gd name="connsiteY23" fmla="*/ 1709395 h 2242639"/>
                <a:gd name="connsiteX24" fmla="*/ 1000968 w 2262025"/>
                <a:gd name="connsiteY24" fmla="*/ 2140716 h 2242639"/>
                <a:gd name="connsiteX25" fmla="*/ 526515 w 2262025"/>
                <a:gd name="connsiteY25" fmla="*/ 2132089 h 2242639"/>
                <a:gd name="connsiteX26" fmla="*/ 466131 w 2262025"/>
                <a:gd name="connsiteY26" fmla="*/ 1959561 h 2242639"/>
                <a:gd name="connsiteX27" fmla="*/ 138327 w 2262025"/>
                <a:gd name="connsiteY27" fmla="*/ 1812912 h 2242639"/>
                <a:gd name="connsiteX28" fmla="*/ 302229 w 2262025"/>
                <a:gd name="connsiteY28" fmla="*/ 1355712 h 2242639"/>
                <a:gd name="connsiteX29" fmla="*/ 155580 w 2262025"/>
                <a:gd name="connsiteY29" fmla="*/ 1321206 h 2242639"/>
                <a:gd name="connsiteX30" fmla="*/ 304 w 2262025"/>
                <a:gd name="connsiteY30" fmla="*/ 1019282 h 2242639"/>
                <a:gd name="connsiteX31" fmla="*/ 129700 w 2262025"/>
                <a:gd name="connsiteY31" fmla="*/ 786368 h 2242639"/>
                <a:gd name="connsiteX0" fmla="*/ 129700 w 2262025"/>
                <a:gd name="connsiteY0" fmla="*/ 786368 h 2236200"/>
                <a:gd name="connsiteX1" fmla="*/ 86568 w 2262025"/>
                <a:gd name="connsiteY1" fmla="*/ 562082 h 2236200"/>
                <a:gd name="connsiteX2" fmla="*/ 276349 w 2262025"/>
                <a:gd name="connsiteY2" fmla="*/ 424059 h 2236200"/>
                <a:gd name="connsiteX3" fmla="*/ 690417 w 2262025"/>
                <a:gd name="connsiteY3" fmla="*/ 424059 h 2236200"/>
                <a:gd name="connsiteX4" fmla="*/ 724923 w 2262025"/>
                <a:gd name="connsiteY4" fmla="*/ 320542 h 2236200"/>
                <a:gd name="connsiteX5" fmla="*/ 768055 w 2262025"/>
                <a:gd name="connsiteY5" fmla="*/ 165267 h 2236200"/>
                <a:gd name="connsiteX6" fmla="*/ 1026848 w 2262025"/>
                <a:gd name="connsiteY6" fmla="*/ 35870 h 2236200"/>
                <a:gd name="connsiteX7" fmla="*/ 1199376 w 2262025"/>
                <a:gd name="connsiteY7" fmla="*/ 35870 h 2236200"/>
                <a:gd name="connsiteX8" fmla="*/ 1406410 w 2262025"/>
                <a:gd name="connsiteY8" fmla="*/ 9991 h 2236200"/>
                <a:gd name="connsiteX9" fmla="*/ 1673829 w 2262025"/>
                <a:gd name="connsiteY9" fmla="*/ 225651 h 2236200"/>
                <a:gd name="connsiteX10" fmla="*/ 1699708 w 2262025"/>
                <a:gd name="connsiteY10" fmla="*/ 458565 h 2236200"/>
                <a:gd name="connsiteX11" fmla="*/ 1880863 w 2262025"/>
                <a:gd name="connsiteY11" fmla="*/ 424059 h 2236200"/>
                <a:gd name="connsiteX12" fmla="*/ 2156908 w 2262025"/>
                <a:gd name="connsiteY12" fmla="*/ 639719 h 2236200"/>
                <a:gd name="connsiteX13" fmla="*/ 2113776 w 2262025"/>
                <a:gd name="connsiteY13" fmla="*/ 786368 h 2236200"/>
                <a:gd name="connsiteX14" fmla="*/ 2225919 w 2262025"/>
                <a:gd name="connsiteY14" fmla="*/ 846753 h 2236200"/>
                <a:gd name="connsiteX15" fmla="*/ 2243172 w 2262025"/>
                <a:gd name="connsiteY15" fmla="*/ 1200436 h 2236200"/>
                <a:gd name="connsiteX16" fmla="*/ 1975753 w 2262025"/>
                <a:gd name="connsiteY16" fmla="*/ 1390217 h 2236200"/>
                <a:gd name="connsiteX17" fmla="*/ 2087897 w 2262025"/>
                <a:gd name="connsiteY17" fmla="*/ 1536867 h 2236200"/>
                <a:gd name="connsiteX18" fmla="*/ 2096523 w 2262025"/>
                <a:gd name="connsiteY18" fmla="*/ 1812912 h 2236200"/>
                <a:gd name="connsiteX19" fmla="*/ 1906742 w 2262025"/>
                <a:gd name="connsiteY19" fmla="*/ 1942308 h 2236200"/>
                <a:gd name="connsiteX20" fmla="*/ 1785972 w 2262025"/>
                <a:gd name="connsiteY20" fmla="*/ 2192474 h 2236200"/>
                <a:gd name="connsiteX21" fmla="*/ 1458168 w 2262025"/>
                <a:gd name="connsiteY21" fmla="*/ 2218354 h 2236200"/>
                <a:gd name="connsiteX22" fmla="*/ 1208002 w 2262025"/>
                <a:gd name="connsiteY22" fmla="*/ 2002693 h 2236200"/>
                <a:gd name="connsiteX23" fmla="*/ 1113112 w 2262025"/>
                <a:gd name="connsiteY23" fmla="*/ 1709395 h 2236200"/>
                <a:gd name="connsiteX24" fmla="*/ 1000968 w 2262025"/>
                <a:gd name="connsiteY24" fmla="*/ 2140716 h 2236200"/>
                <a:gd name="connsiteX25" fmla="*/ 526515 w 2262025"/>
                <a:gd name="connsiteY25" fmla="*/ 2132089 h 2236200"/>
                <a:gd name="connsiteX26" fmla="*/ 466131 w 2262025"/>
                <a:gd name="connsiteY26" fmla="*/ 1959561 h 2236200"/>
                <a:gd name="connsiteX27" fmla="*/ 138327 w 2262025"/>
                <a:gd name="connsiteY27" fmla="*/ 1812912 h 2236200"/>
                <a:gd name="connsiteX28" fmla="*/ 302229 w 2262025"/>
                <a:gd name="connsiteY28" fmla="*/ 1355712 h 2236200"/>
                <a:gd name="connsiteX29" fmla="*/ 155580 w 2262025"/>
                <a:gd name="connsiteY29" fmla="*/ 1321206 h 2236200"/>
                <a:gd name="connsiteX30" fmla="*/ 304 w 2262025"/>
                <a:gd name="connsiteY30" fmla="*/ 1019282 h 2236200"/>
                <a:gd name="connsiteX31" fmla="*/ 129700 w 2262025"/>
                <a:gd name="connsiteY31" fmla="*/ 786368 h 2236200"/>
                <a:gd name="connsiteX0" fmla="*/ 129700 w 2262025"/>
                <a:gd name="connsiteY0" fmla="*/ 786368 h 2233050"/>
                <a:gd name="connsiteX1" fmla="*/ 86568 w 2262025"/>
                <a:gd name="connsiteY1" fmla="*/ 562082 h 2233050"/>
                <a:gd name="connsiteX2" fmla="*/ 276349 w 2262025"/>
                <a:gd name="connsiteY2" fmla="*/ 424059 h 2233050"/>
                <a:gd name="connsiteX3" fmla="*/ 690417 w 2262025"/>
                <a:gd name="connsiteY3" fmla="*/ 424059 h 2233050"/>
                <a:gd name="connsiteX4" fmla="*/ 724923 w 2262025"/>
                <a:gd name="connsiteY4" fmla="*/ 320542 h 2233050"/>
                <a:gd name="connsiteX5" fmla="*/ 768055 w 2262025"/>
                <a:gd name="connsiteY5" fmla="*/ 165267 h 2233050"/>
                <a:gd name="connsiteX6" fmla="*/ 1026848 w 2262025"/>
                <a:gd name="connsiteY6" fmla="*/ 35870 h 2233050"/>
                <a:gd name="connsiteX7" fmla="*/ 1199376 w 2262025"/>
                <a:gd name="connsiteY7" fmla="*/ 35870 h 2233050"/>
                <a:gd name="connsiteX8" fmla="*/ 1406410 w 2262025"/>
                <a:gd name="connsiteY8" fmla="*/ 9991 h 2233050"/>
                <a:gd name="connsiteX9" fmla="*/ 1673829 w 2262025"/>
                <a:gd name="connsiteY9" fmla="*/ 225651 h 2233050"/>
                <a:gd name="connsiteX10" fmla="*/ 1699708 w 2262025"/>
                <a:gd name="connsiteY10" fmla="*/ 458565 h 2233050"/>
                <a:gd name="connsiteX11" fmla="*/ 1880863 w 2262025"/>
                <a:gd name="connsiteY11" fmla="*/ 424059 h 2233050"/>
                <a:gd name="connsiteX12" fmla="*/ 2156908 w 2262025"/>
                <a:gd name="connsiteY12" fmla="*/ 639719 h 2233050"/>
                <a:gd name="connsiteX13" fmla="*/ 2113776 w 2262025"/>
                <a:gd name="connsiteY13" fmla="*/ 786368 h 2233050"/>
                <a:gd name="connsiteX14" fmla="*/ 2225919 w 2262025"/>
                <a:gd name="connsiteY14" fmla="*/ 846753 h 2233050"/>
                <a:gd name="connsiteX15" fmla="*/ 2243172 w 2262025"/>
                <a:gd name="connsiteY15" fmla="*/ 1200436 h 2233050"/>
                <a:gd name="connsiteX16" fmla="*/ 1975753 w 2262025"/>
                <a:gd name="connsiteY16" fmla="*/ 1390217 h 2233050"/>
                <a:gd name="connsiteX17" fmla="*/ 2087897 w 2262025"/>
                <a:gd name="connsiteY17" fmla="*/ 1536867 h 2233050"/>
                <a:gd name="connsiteX18" fmla="*/ 2096523 w 2262025"/>
                <a:gd name="connsiteY18" fmla="*/ 1812912 h 2233050"/>
                <a:gd name="connsiteX19" fmla="*/ 1906742 w 2262025"/>
                <a:gd name="connsiteY19" fmla="*/ 1942308 h 2233050"/>
                <a:gd name="connsiteX20" fmla="*/ 1760092 w 2262025"/>
                <a:gd name="connsiteY20" fmla="*/ 2183847 h 2233050"/>
                <a:gd name="connsiteX21" fmla="*/ 1458168 w 2262025"/>
                <a:gd name="connsiteY21" fmla="*/ 2218354 h 2233050"/>
                <a:gd name="connsiteX22" fmla="*/ 1208002 w 2262025"/>
                <a:gd name="connsiteY22" fmla="*/ 2002693 h 2233050"/>
                <a:gd name="connsiteX23" fmla="*/ 1113112 w 2262025"/>
                <a:gd name="connsiteY23" fmla="*/ 1709395 h 2233050"/>
                <a:gd name="connsiteX24" fmla="*/ 1000968 w 2262025"/>
                <a:gd name="connsiteY24" fmla="*/ 2140716 h 2233050"/>
                <a:gd name="connsiteX25" fmla="*/ 526515 w 2262025"/>
                <a:gd name="connsiteY25" fmla="*/ 2132089 h 2233050"/>
                <a:gd name="connsiteX26" fmla="*/ 466131 w 2262025"/>
                <a:gd name="connsiteY26" fmla="*/ 1959561 h 2233050"/>
                <a:gd name="connsiteX27" fmla="*/ 138327 w 2262025"/>
                <a:gd name="connsiteY27" fmla="*/ 1812912 h 2233050"/>
                <a:gd name="connsiteX28" fmla="*/ 302229 w 2262025"/>
                <a:gd name="connsiteY28" fmla="*/ 1355712 h 2233050"/>
                <a:gd name="connsiteX29" fmla="*/ 155580 w 2262025"/>
                <a:gd name="connsiteY29" fmla="*/ 1321206 h 2233050"/>
                <a:gd name="connsiteX30" fmla="*/ 304 w 2262025"/>
                <a:gd name="connsiteY30" fmla="*/ 1019282 h 2233050"/>
                <a:gd name="connsiteX31" fmla="*/ 129700 w 2262025"/>
                <a:gd name="connsiteY31" fmla="*/ 786368 h 2233050"/>
                <a:gd name="connsiteX0" fmla="*/ 129700 w 2262025"/>
                <a:gd name="connsiteY0" fmla="*/ 786368 h 2238369"/>
                <a:gd name="connsiteX1" fmla="*/ 86568 w 2262025"/>
                <a:gd name="connsiteY1" fmla="*/ 562082 h 2238369"/>
                <a:gd name="connsiteX2" fmla="*/ 276349 w 2262025"/>
                <a:gd name="connsiteY2" fmla="*/ 424059 h 2238369"/>
                <a:gd name="connsiteX3" fmla="*/ 690417 w 2262025"/>
                <a:gd name="connsiteY3" fmla="*/ 424059 h 2238369"/>
                <a:gd name="connsiteX4" fmla="*/ 724923 w 2262025"/>
                <a:gd name="connsiteY4" fmla="*/ 320542 h 2238369"/>
                <a:gd name="connsiteX5" fmla="*/ 768055 w 2262025"/>
                <a:gd name="connsiteY5" fmla="*/ 165267 h 2238369"/>
                <a:gd name="connsiteX6" fmla="*/ 1026848 w 2262025"/>
                <a:gd name="connsiteY6" fmla="*/ 35870 h 2238369"/>
                <a:gd name="connsiteX7" fmla="*/ 1199376 w 2262025"/>
                <a:gd name="connsiteY7" fmla="*/ 35870 h 2238369"/>
                <a:gd name="connsiteX8" fmla="*/ 1406410 w 2262025"/>
                <a:gd name="connsiteY8" fmla="*/ 9991 h 2238369"/>
                <a:gd name="connsiteX9" fmla="*/ 1673829 w 2262025"/>
                <a:gd name="connsiteY9" fmla="*/ 225651 h 2238369"/>
                <a:gd name="connsiteX10" fmla="*/ 1699708 w 2262025"/>
                <a:gd name="connsiteY10" fmla="*/ 458565 h 2238369"/>
                <a:gd name="connsiteX11" fmla="*/ 1880863 w 2262025"/>
                <a:gd name="connsiteY11" fmla="*/ 424059 h 2238369"/>
                <a:gd name="connsiteX12" fmla="*/ 2156908 w 2262025"/>
                <a:gd name="connsiteY12" fmla="*/ 639719 h 2238369"/>
                <a:gd name="connsiteX13" fmla="*/ 2113776 w 2262025"/>
                <a:gd name="connsiteY13" fmla="*/ 786368 h 2238369"/>
                <a:gd name="connsiteX14" fmla="*/ 2225919 w 2262025"/>
                <a:gd name="connsiteY14" fmla="*/ 846753 h 2238369"/>
                <a:gd name="connsiteX15" fmla="*/ 2243172 w 2262025"/>
                <a:gd name="connsiteY15" fmla="*/ 1200436 h 2238369"/>
                <a:gd name="connsiteX16" fmla="*/ 1975753 w 2262025"/>
                <a:gd name="connsiteY16" fmla="*/ 1390217 h 2238369"/>
                <a:gd name="connsiteX17" fmla="*/ 2087897 w 2262025"/>
                <a:gd name="connsiteY17" fmla="*/ 1536867 h 2238369"/>
                <a:gd name="connsiteX18" fmla="*/ 2096523 w 2262025"/>
                <a:gd name="connsiteY18" fmla="*/ 1812912 h 2238369"/>
                <a:gd name="connsiteX19" fmla="*/ 1906742 w 2262025"/>
                <a:gd name="connsiteY19" fmla="*/ 1942308 h 2238369"/>
                <a:gd name="connsiteX20" fmla="*/ 1760092 w 2262025"/>
                <a:gd name="connsiteY20" fmla="*/ 2183847 h 2238369"/>
                <a:gd name="connsiteX21" fmla="*/ 1458168 w 2262025"/>
                <a:gd name="connsiteY21" fmla="*/ 2218354 h 2238369"/>
                <a:gd name="connsiteX22" fmla="*/ 1208002 w 2262025"/>
                <a:gd name="connsiteY22" fmla="*/ 2002693 h 2238369"/>
                <a:gd name="connsiteX23" fmla="*/ 1113112 w 2262025"/>
                <a:gd name="connsiteY23" fmla="*/ 1709395 h 2238369"/>
                <a:gd name="connsiteX24" fmla="*/ 1000968 w 2262025"/>
                <a:gd name="connsiteY24" fmla="*/ 2140716 h 2238369"/>
                <a:gd name="connsiteX25" fmla="*/ 586900 w 2262025"/>
                <a:gd name="connsiteY25" fmla="*/ 2226979 h 2238369"/>
                <a:gd name="connsiteX26" fmla="*/ 466131 w 2262025"/>
                <a:gd name="connsiteY26" fmla="*/ 1959561 h 2238369"/>
                <a:gd name="connsiteX27" fmla="*/ 138327 w 2262025"/>
                <a:gd name="connsiteY27" fmla="*/ 1812912 h 2238369"/>
                <a:gd name="connsiteX28" fmla="*/ 302229 w 2262025"/>
                <a:gd name="connsiteY28" fmla="*/ 1355712 h 2238369"/>
                <a:gd name="connsiteX29" fmla="*/ 155580 w 2262025"/>
                <a:gd name="connsiteY29" fmla="*/ 1321206 h 2238369"/>
                <a:gd name="connsiteX30" fmla="*/ 304 w 2262025"/>
                <a:gd name="connsiteY30" fmla="*/ 1019282 h 2238369"/>
                <a:gd name="connsiteX31" fmla="*/ 129700 w 2262025"/>
                <a:gd name="connsiteY31" fmla="*/ 786368 h 2238369"/>
                <a:gd name="connsiteX0" fmla="*/ 129700 w 2262025"/>
                <a:gd name="connsiteY0" fmla="*/ 786368 h 2234757"/>
                <a:gd name="connsiteX1" fmla="*/ 86568 w 2262025"/>
                <a:gd name="connsiteY1" fmla="*/ 562082 h 2234757"/>
                <a:gd name="connsiteX2" fmla="*/ 276349 w 2262025"/>
                <a:gd name="connsiteY2" fmla="*/ 424059 h 2234757"/>
                <a:gd name="connsiteX3" fmla="*/ 690417 w 2262025"/>
                <a:gd name="connsiteY3" fmla="*/ 424059 h 2234757"/>
                <a:gd name="connsiteX4" fmla="*/ 724923 w 2262025"/>
                <a:gd name="connsiteY4" fmla="*/ 320542 h 2234757"/>
                <a:gd name="connsiteX5" fmla="*/ 768055 w 2262025"/>
                <a:gd name="connsiteY5" fmla="*/ 165267 h 2234757"/>
                <a:gd name="connsiteX6" fmla="*/ 1026848 w 2262025"/>
                <a:gd name="connsiteY6" fmla="*/ 35870 h 2234757"/>
                <a:gd name="connsiteX7" fmla="*/ 1199376 w 2262025"/>
                <a:gd name="connsiteY7" fmla="*/ 35870 h 2234757"/>
                <a:gd name="connsiteX8" fmla="*/ 1406410 w 2262025"/>
                <a:gd name="connsiteY8" fmla="*/ 9991 h 2234757"/>
                <a:gd name="connsiteX9" fmla="*/ 1673829 w 2262025"/>
                <a:gd name="connsiteY9" fmla="*/ 225651 h 2234757"/>
                <a:gd name="connsiteX10" fmla="*/ 1699708 w 2262025"/>
                <a:gd name="connsiteY10" fmla="*/ 458565 h 2234757"/>
                <a:gd name="connsiteX11" fmla="*/ 1880863 w 2262025"/>
                <a:gd name="connsiteY11" fmla="*/ 424059 h 2234757"/>
                <a:gd name="connsiteX12" fmla="*/ 2156908 w 2262025"/>
                <a:gd name="connsiteY12" fmla="*/ 639719 h 2234757"/>
                <a:gd name="connsiteX13" fmla="*/ 2113776 w 2262025"/>
                <a:gd name="connsiteY13" fmla="*/ 786368 h 2234757"/>
                <a:gd name="connsiteX14" fmla="*/ 2225919 w 2262025"/>
                <a:gd name="connsiteY14" fmla="*/ 846753 h 2234757"/>
                <a:gd name="connsiteX15" fmla="*/ 2243172 w 2262025"/>
                <a:gd name="connsiteY15" fmla="*/ 1200436 h 2234757"/>
                <a:gd name="connsiteX16" fmla="*/ 1975753 w 2262025"/>
                <a:gd name="connsiteY16" fmla="*/ 1390217 h 2234757"/>
                <a:gd name="connsiteX17" fmla="*/ 2087897 w 2262025"/>
                <a:gd name="connsiteY17" fmla="*/ 1536867 h 2234757"/>
                <a:gd name="connsiteX18" fmla="*/ 2096523 w 2262025"/>
                <a:gd name="connsiteY18" fmla="*/ 1812912 h 2234757"/>
                <a:gd name="connsiteX19" fmla="*/ 1906742 w 2262025"/>
                <a:gd name="connsiteY19" fmla="*/ 1942308 h 2234757"/>
                <a:gd name="connsiteX20" fmla="*/ 1760092 w 2262025"/>
                <a:gd name="connsiteY20" fmla="*/ 2183847 h 2234757"/>
                <a:gd name="connsiteX21" fmla="*/ 1458168 w 2262025"/>
                <a:gd name="connsiteY21" fmla="*/ 2218354 h 2234757"/>
                <a:gd name="connsiteX22" fmla="*/ 1208002 w 2262025"/>
                <a:gd name="connsiteY22" fmla="*/ 2002693 h 2234757"/>
                <a:gd name="connsiteX23" fmla="*/ 1113112 w 2262025"/>
                <a:gd name="connsiteY23" fmla="*/ 1709395 h 2234757"/>
                <a:gd name="connsiteX24" fmla="*/ 1000968 w 2262025"/>
                <a:gd name="connsiteY24" fmla="*/ 2140716 h 2234757"/>
                <a:gd name="connsiteX25" fmla="*/ 586900 w 2262025"/>
                <a:gd name="connsiteY25" fmla="*/ 2226979 h 2234757"/>
                <a:gd name="connsiteX26" fmla="*/ 466131 w 2262025"/>
                <a:gd name="connsiteY26" fmla="*/ 1959561 h 2234757"/>
                <a:gd name="connsiteX27" fmla="*/ 138327 w 2262025"/>
                <a:gd name="connsiteY27" fmla="*/ 1812912 h 2234757"/>
                <a:gd name="connsiteX28" fmla="*/ 302229 w 2262025"/>
                <a:gd name="connsiteY28" fmla="*/ 1355712 h 2234757"/>
                <a:gd name="connsiteX29" fmla="*/ 155580 w 2262025"/>
                <a:gd name="connsiteY29" fmla="*/ 1321206 h 2234757"/>
                <a:gd name="connsiteX30" fmla="*/ 304 w 2262025"/>
                <a:gd name="connsiteY30" fmla="*/ 1019282 h 2234757"/>
                <a:gd name="connsiteX31" fmla="*/ 129700 w 2262025"/>
                <a:gd name="connsiteY31" fmla="*/ 786368 h 2234757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261950" h="2237156">
                  <a:moveTo>
                    <a:pt x="129625" y="786368"/>
                  </a:moveTo>
                  <a:cubicBezTo>
                    <a:pt x="144002" y="710168"/>
                    <a:pt x="62051" y="622467"/>
                    <a:pt x="86493" y="562082"/>
                  </a:cubicBezTo>
                  <a:cubicBezTo>
                    <a:pt x="110934" y="501697"/>
                    <a:pt x="175633" y="447063"/>
                    <a:pt x="276274" y="424059"/>
                  </a:cubicBezTo>
                  <a:cubicBezTo>
                    <a:pt x="376916" y="401055"/>
                    <a:pt x="615580" y="441312"/>
                    <a:pt x="690342" y="424059"/>
                  </a:cubicBezTo>
                  <a:cubicBezTo>
                    <a:pt x="765104" y="406806"/>
                    <a:pt x="711908" y="363674"/>
                    <a:pt x="724848" y="320542"/>
                  </a:cubicBezTo>
                  <a:cubicBezTo>
                    <a:pt x="737788" y="277410"/>
                    <a:pt x="717659" y="212712"/>
                    <a:pt x="767980" y="165267"/>
                  </a:cubicBezTo>
                  <a:cubicBezTo>
                    <a:pt x="818301" y="117822"/>
                    <a:pt x="954886" y="57436"/>
                    <a:pt x="1026773" y="35870"/>
                  </a:cubicBezTo>
                  <a:cubicBezTo>
                    <a:pt x="1098660" y="14304"/>
                    <a:pt x="1136041" y="40183"/>
                    <a:pt x="1199301" y="35870"/>
                  </a:cubicBezTo>
                  <a:cubicBezTo>
                    <a:pt x="1262561" y="31557"/>
                    <a:pt x="1327260" y="-21639"/>
                    <a:pt x="1406335" y="9991"/>
                  </a:cubicBezTo>
                  <a:cubicBezTo>
                    <a:pt x="1485410" y="41621"/>
                    <a:pt x="1624871" y="150889"/>
                    <a:pt x="1673754" y="225651"/>
                  </a:cubicBezTo>
                  <a:cubicBezTo>
                    <a:pt x="1722637" y="300413"/>
                    <a:pt x="1665127" y="425497"/>
                    <a:pt x="1699633" y="458565"/>
                  </a:cubicBezTo>
                  <a:cubicBezTo>
                    <a:pt x="1734139" y="491633"/>
                    <a:pt x="1804588" y="393867"/>
                    <a:pt x="1880788" y="424059"/>
                  </a:cubicBezTo>
                  <a:cubicBezTo>
                    <a:pt x="1956988" y="454251"/>
                    <a:pt x="2118014" y="579334"/>
                    <a:pt x="2156833" y="639719"/>
                  </a:cubicBezTo>
                  <a:cubicBezTo>
                    <a:pt x="2195652" y="700104"/>
                    <a:pt x="2102199" y="751862"/>
                    <a:pt x="2113701" y="786368"/>
                  </a:cubicBezTo>
                  <a:cubicBezTo>
                    <a:pt x="2125203" y="820874"/>
                    <a:pt x="2204278" y="777742"/>
                    <a:pt x="2225844" y="846753"/>
                  </a:cubicBezTo>
                  <a:cubicBezTo>
                    <a:pt x="2247410" y="915764"/>
                    <a:pt x="2284791" y="1109859"/>
                    <a:pt x="2243097" y="1200436"/>
                  </a:cubicBezTo>
                  <a:cubicBezTo>
                    <a:pt x="2201403" y="1291013"/>
                    <a:pt x="2001557" y="1334145"/>
                    <a:pt x="1975678" y="1390217"/>
                  </a:cubicBezTo>
                  <a:cubicBezTo>
                    <a:pt x="1949799" y="1446289"/>
                    <a:pt x="2067694" y="1466418"/>
                    <a:pt x="2087822" y="1536867"/>
                  </a:cubicBezTo>
                  <a:cubicBezTo>
                    <a:pt x="2107950" y="1607316"/>
                    <a:pt x="2126641" y="1745339"/>
                    <a:pt x="2096448" y="1812912"/>
                  </a:cubicBezTo>
                  <a:cubicBezTo>
                    <a:pt x="2066256" y="1880486"/>
                    <a:pt x="1962739" y="1880486"/>
                    <a:pt x="1906667" y="1942308"/>
                  </a:cubicBezTo>
                  <a:cubicBezTo>
                    <a:pt x="1850595" y="2004130"/>
                    <a:pt x="1834779" y="2137839"/>
                    <a:pt x="1760017" y="2183847"/>
                  </a:cubicBezTo>
                  <a:cubicBezTo>
                    <a:pt x="1685255" y="2229855"/>
                    <a:pt x="1550108" y="2248546"/>
                    <a:pt x="1458093" y="2218354"/>
                  </a:cubicBezTo>
                  <a:cubicBezTo>
                    <a:pt x="1366078" y="2188162"/>
                    <a:pt x="1265436" y="2087520"/>
                    <a:pt x="1207927" y="2002693"/>
                  </a:cubicBezTo>
                  <a:cubicBezTo>
                    <a:pt x="1150418" y="1917866"/>
                    <a:pt x="1147543" y="1686391"/>
                    <a:pt x="1113037" y="1709395"/>
                  </a:cubicBezTo>
                  <a:cubicBezTo>
                    <a:pt x="1078531" y="1732399"/>
                    <a:pt x="1088595" y="2054452"/>
                    <a:pt x="1000893" y="2140716"/>
                  </a:cubicBezTo>
                  <a:cubicBezTo>
                    <a:pt x="913191" y="2226980"/>
                    <a:pt x="681716" y="2254296"/>
                    <a:pt x="586825" y="2226979"/>
                  </a:cubicBezTo>
                  <a:cubicBezTo>
                    <a:pt x="491935" y="2199662"/>
                    <a:pt x="506312" y="2045825"/>
                    <a:pt x="431550" y="1976814"/>
                  </a:cubicBezTo>
                  <a:cubicBezTo>
                    <a:pt x="356788" y="1907803"/>
                    <a:pt x="185697" y="1925054"/>
                    <a:pt x="138252" y="1812912"/>
                  </a:cubicBezTo>
                  <a:cubicBezTo>
                    <a:pt x="90807" y="1700770"/>
                    <a:pt x="230267" y="1411784"/>
                    <a:pt x="302154" y="1355712"/>
                  </a:cubicBezTo>
                  <a:cubicBezTo>
                    <a:pt x="374041" y="1299640"/>
                    <a:pt x="154067" y="1377278"/>
                    <a:pt x="103746" y="1321206"/>
                  </a:cubicBezTo>
                  <a:cubicBezTo>
                    <a:pt x="53425" y="1265134"/>
                    <a:pt x="-4084" y="1108422"/>
                    <a:pt x="229" y="1019282"/>
                  </a:cubicBezTo>
                  <a:cubicBezTo>
                    <a:pt x="4542" y="930142"/>
                    <a:pt x="115248" y="862568"/>
                    <a:pt x="129625" y="786368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4" name="Picture 4" descr="Free Black And White Cartoon Flowers, Download Free Black And White Cartoon  Flowers png images, Free ClipArts on Clipart Library">
              <a:extLst>
                <a:ext uri="{FF2B5EF4-FFF2-40B4-BE49-F238E27FC236}">
                  <a16:creationId xmlns:a16="http://schemas.microsoft.com/office/drawing/2014/main" id="{BE7CED08-0C08-D745-BE27-779CDC4FDE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7540" y="482600"/>
              <a:ext cx="2317638" cy="2246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B1A06AA9-C526-074F-9164-D88374A821AC}"/>
              </a:ext>
            </a:extLst>
          </p:cNvPr>
          <p:cNvGrpSpPr/>
          <p:nvPr/>
        </p:nvGrpSpPr>
        <p:grpSpPr>
          <a:xfrm>
            <a:off x="9522251" y="2448438"/>
            <a:ext cx="618539" cy="611760"/>
            <a:chOff x="1177540" y="481715"/>
            <a:chExt cx="2317638" cy="2247631"/>
          </a:xfrm>
        </p:grpSpPr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C6761B14-F2E8-B940-811F-A3096F7CFDC5}"/>
                </a:ext>
              </a:extLst>
            </p:cNvPr>
            <p:cNvSpPr/>
            <p:nvPr/>
          </p:nvSpPr>
          <p:spPr>
            <a:xfrm>
              <a:off x="1207470" y="481715"/>
              <a:ext cx="2261950" cy="2237156"/>
            </a:xfrm>
            <a:custGeom>
              <a:avLst/>
              <a:gdLst>
                <a:gd name="connsiteX0" fmla="*/ 129700 w 2262025"/>
                <a:gd name="connsiteY0" fmla="*/ 786368 h 2249618"/>
                <a:gd name="connsiteX1" fmla="*/ 86568 w 2262025"/>
                <a:gd name="connsiteY1" fmla="*/ 562082 h 2249618"/>
                <a:gd name="connsiteX2" fmla="*/ 276349 w 2262025"/>
                <a:gd name="connsiteY2" fmla="*/ 424059 h 2249618"/>
                <a:gd name="connsiteX3" fmla="*/ 690417 w 2262025"/>
                <a:gd name="connsiteY3" fmla="*/ 424059 h 2249618"/>
                <a:gd name="connsiteX4" fmla="*/ 724923 w 2262025"/>
                <a:gd name="connsiteY4" fmla="*/ 320542 h 2249618"/>
                <a:gd name="connsiteX5" fmla="*/ 768055 w 2262025"/>
                <a:gd name="connsiteY5" fmla="*/ 165267 h 2249618"/>
                <a:gd name="connsiteX6" fmla="*/ 1026848 w 2262025"/>
                <a:gd name="connsiteY6" fmla="*/ 35870 h 2249618"/>
                <a:gd name="connsiteX7" fmla="*/ 1199376 w 2262025"/>
                <a:gd name="connsiteY7" fmla="*/ 35870 h 2249618"/>
                <a:gd name="connsiteX8" fmla="*/ 1406410 w 2262025"/>
                <a:gd name="connsiteY8" fmla="*/ 9991 h 2249618"/>
                <a:gd name="connsiteX9" fmla="*/ 1673829 w 2262025"/>
                <a:gd name="connsiteY9" fmla="*/ 225651 h 2249618"/>
                <a:gd name="connsiteX10" fmla="*/ 1699708 w 2262025"/>
                <a:gd name="connsiteY10" fmla="*/ 458565 h 2249618"/>
                <a:gd name="connsiteX11" fmla="*/ 1880863 w 2262025"/>
                <a:gd name="connsiteY11" fmla="*/ 424059 h 2249618"/>
                <a:gd name="connsiteX12" fmla="*/ 2156908 w 2262025"/>
                <a:gd name="connsiteY12" fmla="*/ 639719 h 2249618"/>
                <a:gd name="connsiteX13" fmla="*/ 2113776 w 2262025"/>
                <a:gd name="connsiteY13" fmla="*/ 786368 h 2249618"/>
                <a:gd name="connsiteX14" fmla="*/ 2225919 w 2262025"/>
                <a:gd name="connsiteY14" fmla="*/ 846753 h 2249618"/>
                <a:gd name="connsiteX15" fmla="*/ 2243172 w 2262025"/>
                <a:gd name="connsiteY15" fmla="*/ 1200436 h 2249618"/>
                <a:gd name="connsiteX16" fmla="*/ 1975753 w 2262025"/>
                <a:gd name="connsiteY16" fmla="*/ 1390217 h 2249618"/>
                <a:gd name="connsiteX17" fmla="*/ 2087897 w 2262025"/>
                <a:gd name="connsiteY17" fmla="*/ 1536867 h 2249618"/>
                <a:gd name="connsiteX18" fmla="*/ 2096523 w 2262025"/>
                <a:gd name="connsiteY18" fmla="*/ 1812912 h 2249618"/>
                <a:gd name="connsiteX19" fmla="*/ 1906742 w 2262025"/>
                <a:gd name="connsiteY19" fmla="*/ 1942308 h 2249618"/>
                <a:gd name="connsiteX20" fmla="*/ 1777346 w 2262025"/>
                <a:gd name="connsiteY20" fmla="*/ 2209727 h 2249618"/>
                <a:gd name="connsiteX21" fmla="*/ 1501300 w 2262025"/>
                <a:gd name="connsiteY21" fmla="*/ 2226980 h 2249618"/>
                <a:gd name="connsiteX22" fmla="*/ 1208002 w 2262025"/>
                <a:gd name="connsiteY22" fmla="*/ 2002693 h 2249618"/>
                <a:gd name="connsiteX23" fmla="*/ 1113112 w 2262025"/>
                <a:gd name="connsiteY23" fmla="*/ 1709395 h 2249618"/>
                <a:gd name="connsiteX24" fmla="*/ 1000968 w 2262025"/>
                <a:gd name="connsiteY24" fmla="*/ 2140716 h 2249618"/>
                <a:gd name="connsiteX25" fmla="*/ 526515 w 2262025"/>
                <a:gd name="connsiteY25" fmla="*/ 2132089 h 2249618"/>
                <a:gd name="connsiteX26" fmla="*/ 466131 w 2262025"/>
                <a:gd name="connsiteY26" fmla="*/ 1959561 h 2249618"/>
                <a:gd name="connsiteX27" fmla="*/ 138327 w 2262025"/>
                <a:gd name="connsiteY27" fmla="*/ 1812912 h 2249618"/>
                <a:gd name="connsiteX28" fmla="*/ 302229 w 2262025"/>
                <a:gd name="connsiteY28" fmla="*/ 1355712 h 2249618"/>
                <a:gd name="connsiteX29" fmla="*/ 155580 w 2262025"/>
                <a:gd name="connsiteY29" fmla="*/ 1321206 h 2249618"/>
                <a:gd name="connsiteX30" fmla="*/ 304 w 2262025"/>
                <a:gd name="connsiteY30" fmla="*/ 1019282 h 2249618"/>
                <a:gd name="connsiteX31" fmla="*/ 129700 w 2262025"/>
                <a:gd name="connsiteY31" fmla="*/ 786368 h 2249618"/>
                <a:gd name="connsiteX0" fmla="*/ 129700 w 2262025"/>
                <a:gd name="connsiteY0" fmla="*/ 786368 h 2242639"/>
                <a:gd name="connsiteX1" fmla="*/ 86568 w 2262025"/>
                <a:gd name="connsiteY1" fmla="*/ 562082 h 2242639"/>
                <a:gd name="connsiteX2" fmla="*/ 276349 w 2262025"/>
                <a:gd name="connsiteY2" fmla="*/ 424059 h 2242639"/>
                <a:gd name="connsiteX3" fmla="*/ 690417 w 2262025"/>
                <a:gd name="connsiteY3" fmla="*/ 424059 h 2242639"/>
                <a:gd name="connsiteX4" fmla="*/ 724923 w 2262025"/>
                <a:gd name="connsiteY4" fmla="*/ 320542 h 2242639"/>
                <a:gd name="connsiteX5" fmla="*/ 768055 w 2262025"/>
                <a:gd name="connsiteY5" fmla="*/ 165267 h 2242639"/>
                <a:gd name="connsiteX6" fmla="*/ 1026848 w 2262025"/>
                <a:gd name="connsiteY6" fmla="*/ 35870 h 2242639"/>
                <a:gd name="connsiteX7" fmla="*/ 1199376 w 2262025"/>
                <a:gd name="connsiteY7" fmla="*/ 35870 h 2242639"/>
                <a:gd name="connsiteX8" fmla="*/ 1406410 w 2262025"/>
                <a:gd name="connsiteY8" fmla="*/ 9991 h 2242639"/>
                <a:gd name="connsiteX9" fmla="*/ 1673829 w 2262025"/>
                <a:gd name="connsiteY9" fmla="*/ 225651 h 2242639"/>
                <a:gd name="connsiteX10" fmla="*/ 1699708 w 2262025"/>
                <a:gd name="connsiteY10" fmla="*/ 458565 h 2242639"/>
                <a:gd name="connsiteX11" fmla="*/ 1880863 w 2262025"/>
                <a:gd name="connsiteY11" fmla="*/ 424059 h 2242639"/>
                <a:gd name="connsiteX12" fmla="*/ 2156908 w 2262025"/>
                <a:gd name="connsiteY12" fmla="*/ 639719 h 2242639"/>
                <a:gd name="connsiteX13" fmla="*/ 2113776 w 2262025"/>
                <a:gd name="connsiteY13" fmla="*/ 786368 h 2242639"/>
                <a:gd name="connsiteX14" fmla="*/ 2225919 w 2262025"/>
                <a:gd name="connsiteY14" fmla="*/ 846753 h 2242639"/>
                <a:gd name="connsiteX15" fmla="*/ 2243172 w 2262025"/>
                <a:gd name="connsiteY15" fmla="*/ 1200436 h 2242639"/>
                <a:gd name="connsiteX16" fmla="*/ 1975753 w 2262025"/>
                <a:gd name="connsiteY16" fmla="*/ 1390217 h 2242639"/>
                <a:gd name="connsiteX17" fmla="*/ 2087897 w 2262025"/>
                <a:gd name="connsiteY17" fmla="*/ 1536867 h 2242639"/>
                <a:gd name="connsiteX18" fmla="*/ 2096523 w 2262025"/>
                <a:gd name="connsiteY18" fmla="*/ 1812912 h 2242639"/>
                <a:gd name="connsiteX19" fmla="*/ 1906742 w 2262025"/>
                <a:gd name="connsiteY19" fmla="*/ 1942308 h 2242639"/>
                <a:gd name="connsiteX20" fmla="*/ 1785972 w 2262025"/>
                <a:gd name="connsiteY20" fmla="*/ 2192474 h 2242639"/>
                <a:gd name="connsiteX21" fmla="*/ 1501300 w 2262025"/>
                <a:gd name="connsiteY21" fmla="*/ 2226980 h 2242639"/>
                <a:gd name="connsiteX22" fmla="*/ 1208002 w 2262025"/>
                <a:gd name="connsiteY22" fmla="*/ 2002693 h 2242639"/>
                <a:gd name="connsiteX23" fmla="*/ 1113112 w 2262025"/>
                <a:gd name="connsiteY23" fmla="*/ 1709395 h 2242639"/>
                <a:gd name="connsiteX24" fmla="*/ 1000968 w 2262025"/>
                <a:gd name="connsiteY24" fmla="*/ 2140716 h 2242639"/>
                <a:gd name="connsiteX25" fmla="*/ 526515 w 2262025"/>
                <a:gd name="connsiteY25" fmla="*/ 2132089 h 2242639"/>
                <a:gd name="connsiteX26" fmla="*/ 466131 w 2262025"/>
                <a:gd name="connsiteY26" fmla="*/ 1959561 h 2242639"/>
                <a:gd name="connsiteX27" fmla="*/ 138327 w 2262025"/>
                <a:gd name="connsiteY27" fmla="*/ 1812912 h 2242639"/>
                <a:gd name="connsiteX28" fmla="*/ 302229 w 2262025"/>
                <a:gd name="connsiteY28" fmla="*/ 1355712 h 2242639"/>
                <a:gd name="connsiteX29" fmla="*/ 155580 w 2262025"/>
                <a:gd name="connsiteY29" fmla="*/ 1321206 h 2242639"/>
                <a:gd name="connsiteX30" fmla="*/ 304 w 2262025"/>
                <a:gd name="connsiteY30" fmla="*/ 1019282 h 2242639"/>
                <a:gd name="connsiteX31" fmla="*/ 129700 w 2262025"/>
                <a:gd name="connsiteY31" fmla="*/ 786368 h 2242639"/>
                <a:gd name="connsiteX0" fmla="*/ 129700 w 2262025"/>
                <a:gd name="connsiteY0" fmla="*/ 786368 h 2236200"/>
                <a:gd name="connsiteX1" fmla="*/ 86568 w 2262025"/>
                <a:gd name="connsiteY1" fmla="*/ 562082 h 2236200"/>
                <a:gd name="connsiteX2" fmla="*/ 276349 w 2262025"/>
                <a:gd name="connsiteY2" fmla="*/ 424059 h 2236200"/>
                <a:gd name="connsiteX3" fmla="*/ 690417 w 2262025"/>
                <a:gd name="connsiteY3" fmla="*/ 424059 h 2236200"/>
                <a:gd name="connsiteX4" fmla="*/ 724923 w 2262025"/>
                <a:gd name="connsiteY4" fmla="*/ 320542 h 2236200"/>
                <a:gd name="connsiteX5" fmla="*/ 768055 w 2262025"/>
                <a:gd name="connsiteY5" fmla="*/ 165267 h 2236200"/>
                <a:gd name="connsiteX6" fmla="*/ 1026848 w 2262025"/>
                <a:gd name="connsiteY6" fmla="*/ 35870 h 2236200"/>
                <a:gd name="connsiteX7" fmla="*/ 1199376 w 2262025"/>
                <a:gd name="connsiteY7" fmla="*/ 35870 h 2236200"/>
                <a:gd name="connsiteX8" fmla="*/ 1406410 w 2262025"/>
                <a:gd name="connsiteY8" fmla="*/ 9991 h 2236200"/>
                <a:gd name="connsiteX9" fmla="*/ 1673829 w 2262025"/>
                <a:gd name="connsiteY9" fmla="*/ 225651 h 2236200"/>
                <a:gd name="connsiteX10" fmla="*/ 1699708 w 2262025"/>
                <a:gd name="connsiteY10" fmla="*/ 458565 h 2236200"/>
                <a:gd name="connsiteX11" fmla="*/ 1880863 w 2262025"/>
                <a:gd name="connsiteY11" fmla="*/ 424059 h 2236200"/>
                <a:gd name="connsiteX12" fmla="*/ 2156908 w 2262025"/>
                <a:gd name="connsiteY12" fmla="*/ 639719 h 2236200"/>
                <a:gd name="connsiteX13" fmla="*/ 2113776 w 2262025"/>
                <a:gd name="connsiteY13" fmla="*/ 786368 h 2236200"/>
                <a:gd name="connsiteX14" fmla="*/ 2225919 w 2262025"/>
                <a:gd name="connsiteY14" fmla="*/ 846753 h 2236200"/>
                <a:gd name="connsiteX15" fmla="*/ 2243172 w 2262025"/>
                <a:gd name="connsiteY15" fmla="*/ 1200436 h 2236200"/>
                <a:gd name="connsiteX16" fmla="*/ 1975753 w 2262025"/>
                <a:gd name="connsiteY16" fmla="*/ 1390217 h 2236200"/>
                <a:gd name="connsiteX17" fmla="*/ 2087897 w 2262025"/>
                <a:gd name="connsiteY17" fmla="*/ 1536867 h 2236200"/>
                <a:gd name="connsiteX18" fmla="*/ 2096523 w 2262025"/>
                <a:gd name="connsiteY18" fmla="*/ 1812912 h 2236200"/>
                <a:gd name="connsiteX19" fmla="*/ 1906742 w 2262025"/>
                <a:gd name="connsiteY19" fmla="*/ 1942308 h 2236200"/>
                <a:gd name="connsiteX20" fmla="*/ 1785972 w 2262025"/>
                <a:gd name="connsiteY20" fmla="*/ 2192474 h 2236200"/>
                <a:gd name="connsiteX21" fmla="*/ 1458168 w 2262025"/>
                <a:gd name="connsiteY21" fmla="*/ 2218354 h 2236200"/>
                <a:gd name="connsiteX22" fmla="*/ 1208002 w 2262025"/>
                <a:gd name="connsiteY22" fmla="*/ 2002693 h 2236200"/>
                <a:gd name="connsiteX23" fmla="*/ 1113112 w 2262025"/>
                <a:gd name="connsiteY23" fmla="*/ 1709395 h 2236200"/>
                <a:gd name="connsiteX24" fmla="*/ 1000968 w 2262025"/>
                <a:gd name="connsiteY24" fmla="*/ 2140716 h 2236200"/>
                <a:gd name="connsiteX25" fmla="*/ 526515 w 2262025"/>
                <a:gd name="connsiteY25" fmla="*/ 2132089 h 2236200"/>
                <a:gd name="connsiteX26" fmla="*/ 466131 w 2262025"/>
                <a:gd name="connsiteY26" fmla="*/ 1959561 h 2236200"/>
                <a:gd name="connsiteX27" fmla="*/ 138327 w 2262025"/>
                <a:gd name="connsiteY27" fmla="*/ 1812912 h 2236200"/>
                <a:gd name="connsiteX28" fmla="*/ 302229 w 2262025"/>
                <a:gd name="connsiteY28" fmla="*/ 1355712 h 2236200"/>
                <a:gd name="connsiteX29" fmla="*/ 155580 w 2262025"/>
                <a:gd name="connsiteY29" fmla="*/ 1321206 h 2236200"/>
                <a:gd name="connsiteX30" fmla="*/ 304 w 2262025"/>
                <a:gd name="connsiteY30" fmla="*/ 1019282 h 2236200"/>
                <a:gd name="connsiteX31" fmla="*/ 129700 w 2262025"/>
                <a:gd name="connsiteY31" fmla="*/ 786368 h 2236200"/>
                <a:gd name="connsiteX0" fmla="*/ 129700 w 2262025"/>
                <a:gd name="connsiteY0" fmla="*/ 786368 h 2233050"/>
                <a:gd name="connsiteX1" fmla="*/ 86568 w 2262025"/>
                <a:gd name="connsiteY1" fmla="*/ 562082 h 2233050"/>
                <a:gd name="connsiteX2" fmla="*/ 276349 w 2262025"/>
                <a:gd name="connsiteY2" fmla="*/ 424059 h 2233050"/>
                <a:gd name="connsiteX3" fmla="*/ 690417 w 2262025"/>
                <a:gd name="connsiteY3" fmla="*/ 424059 h 2233050"/>
                <a:gd name="connsiteX4" fmla="*/ 724923 w 2262025"/>
                <a:gd name="connsiteY4" fmla="*/ 320542 h 2233050"/>
                <a:gd name="connsiteX5" fmla="*/ 768055 w 2262025"/>
                <a:gd name="connsiteY5" fmla="*/ 165267 h 2233050"/>
                <a:gd name="connsiteX6" fmla="*/ 1026848 w 2262025"/>
                <a:gd name="connsiteY6" fmla="*/ 35870 h 2233050"/>
                <a:gd name="connsiteX7" fmla="*/ 1199376 w 2262025"/>
                <a:gd name="connsiteY7" fmla="*/ 35870 h 2233050"/>
                <a:gd name="connsiteX8" fmla="*/ 1406410 w 2262025"/>
                <a:gd name="connsiteY8" fmla="*/ 9991 h 2233050"/>
                <a:gd name="connsiteX9" fmla="*/ 1673829 w 2262025"/>
                <a:gd name="connsiteY9" fmla="*/ 225651 h 2233050"/>
                <a:gd name="connsiteX10" fmla="*/ 1699708 w 2262025"/>
                <a:gd name="connsiteY10" fmla="*/ 458565 h 2233050"/>
                <a:gd name="connsiteX11" fmla="*/ 1880863 w 2262025"/>
                <a:gd name="connsiteY11" fmla="*/ 424059 h 2233050"/>
                <a:gd name="connsiteX12" fmla="*/ 2156908 w 2262025"/>
                <a:gd name="connsiteY12" fmla="*/ 639719 h 2233050"/>
                <a:gd name="connsiteX13" fmla="*/ 2113776 w 2262025"/>
                <a:gd name="connsiteY13" fmla="*/ 786368 h 2233050"/>
                <a:gd name="connsiteX14" fmla="*/ 2225919 w 2262025"/>
                <a:gd name="connsiteY14" fmla="*/ 846753 h 2233050"/>
                <a:gd name="connsiteX15" fmla="*/ 2243172 w 2262025"/>
                <a:gd name="connsiteY15" fmla="*/ 1200436 h 2233050"/>
                <a:gd name="connsiteX16" fmla="*/ 1975753 w 2262025"/>
                <a:gd name="connsiteY16" fmla="*/ 1390217 h 2233050"/>
                <a:gd name="connsiteX17" fmla="*/ 2087897 w 2262025"/>
                <a:gd name="connsiteY17" fmla="*/ 1536867 h 2233050"/>
                <a:gd name="connsiteX18" fmla="*/ 2096523 w 2262025"/>
                <a:gd name="connsiteY18" fmla="*/ 1812912 h 2233050"/>
                <a:gd name="connsiteX19" fmla="*/ 1906742 w 2262025"/>
                <a:gd name="connsiteY19" fmla="*/ 1942308 h 2233050"/>
                <a:gd name="connsiteX20" fmla="*/ 1760092 w 2262025"/>
                <a:gd name="connsiteY20" fmla="*/ 2183847 h 2233050"/>
                <a:gd name="connsiteX21" fmla="*/ 1458168 w 2262025"/>
                <a:gd name="connsiteY21" fmla="*/ 2218354 h 2233050"/>
                <a:gd name="connsiteX22" fmla="*/ 1208002 w 2262025"/>
                <a:gd name="connsiteY22" fmla="*/ 2002693 h 2233050"/>
                <a:gd name="connsiteX23" fmla="*/ 1113112 w 2262025"/>
                <a:gd name="connsiteY23" fmla="*/ 1709395 h 2233050"/>
                <a:gd name="connsiteX24" fmla="*/ 1000968 w 2262025"/>
                <a:gd name="connsiteY24" fmla="*/ 2140716 h 2233050"/>
                <a:gd name="connsiteX25" fmla="*/ 526515 w 2262025"/>
                <a:gd name="connsiteY25" fmla="*/ 2132089 h 2233050"/>
                <a:gd name="connsiteX26" fmla="*/ 466131 w 2262025"/>
                <a:gd name="connsiteY26" fmla="*/ 1959561 h 2233050"/>
                <a:gd name="connsiteX27" fmla="*/ 138327 w 2262025"/>
                <a:gd name="connsiteY27" fmla="*/ 1812912 h 2233050"/>
                <a:gd name="connsiteX28" fmla="*/ 302229 w 2262025"/>
                <a:gd name="connsiteY28" fmla="*/ 1355712 h 2233050"/>
                <a:gd name="connsiteX29" fmla="*/ 155580 w 2262025"/>
                <a:gd name="connsiteY29" fmla="*/ 1321206 h 2233050"/>
                <a:gd name="connsiteX30" fmla="*/ 304 w 2262025"/>
                <a:gd name="connsiteY30" fmla="*/ 1019282 h 2233050"/>
                <a:gd name="connsiteX31" fmla="*/ 129700 w 2262025"/>
                <a:gd name="connsiteY31" fmla="*/ 786368 h 2233050"/>
                <a:gd name="connsiteX0" fmla="*/ 129700 w 2262025"/>
                <a:gd name="connsiteY0" fmla="*/ 786368 h 2238369"/>
                <a:gd name="connsiteX1" fmla="*/ 86568 w 2262025"/>
                <a:gd name="connsiteY1" fmla="*/ 562082 h 2238369"/>
                <a:gd name="connsiteX2" fmla="*/ 276349 w 2262025"/>
                <a:gd name="connsiteY2" fmla="*/ 424059 h 2238369"/>
                <a:gd name="connsiteX3" fmla="*/ 690417 w 2262025"/>
                <a:gd name="connsiteY3" fmla="*/ 424059 h 2238369"/>
                <a:gd name="connsiteX4" fmla="*/ 724923 w 2262025"/>
                <a:gd name="connsiteY4" fmla="*/ 320542 h 2238369"/>
                <a:gd name="connsiteX5" fmla="*/ 768055 w 2262025"/>
                <a:gd name="connsiteY5" fmla="*/ 165267 h 2238369"/>
                <a:gd name="connsiteX6" fmla="*/ 1026848 w 2262025"/>
                <a:gd name="connsiteY6" fmla="*/ 35870 h 2238369"/>
                <a:gd name="connsiteX7" fmla="*/ 1199376 w 2262025"/>
                <a:gd name="connsiteY7" fmla="*/ 35870 h 2238369"/>
                <a:gd name="connsiteX8" fmla="*/ 1406410 w 2262025"/>
                <a:gd name="connsiteY8" fmla="*/ 9991 h 2238369"/>
                <a:gd name="connsiteX9" fmla="*/ 1673829 w 2262025"/>
                <a:gd name="connsiteY9" fmla="*/ 225651 h 2238369"/>
                <a:gd name="connsiteX10" fmla="*/ 1699708 w 2262025"/>
                <a:gd name="connsiteY10" fmla="*/ 458565 h 2238369"/>
                <a:gd name="connsiteX11" fmla="*/ 1880863 w 2262025"/>
                <a:gd name="connsiteY11" fmla="*/ 424059 h 2238369"/>
                <a:gd name="connsiteX12" fmla="*/ 2156908 w 2262025"/>
                <a:gd name="connsiteY12" fmla="*/ 639719 h 2238369"/>
                <a:gd name="connsiteX13" fmla="*/ 2113776 w 2262025"/>
                <a:gd name="connsiteY13" fmla="*/ 786368 h 2238369"/>
                <a:gd name="connsiteX14" fmla="*/ 2225919 w 2262025"/>
                <a:gd name="connsiteY14" fmla="*/ 846753 h 2238369"/>
                <a:gd name="connsiteX15" fmla="*/ 2243172 w 2262025"/>
                <a:gd name="connsiteY15" fmla="*/ 1200436 h 2238369"/>
                <a:gd name="connsiteX16" fmla="*/ 1975753 w 2262025"/>
                <a:gd name="connsiteY16" fmla="*/ 1390217 h 2238369"/>
                <a:gd name="connsiteX17" fmla="*/ 2087897 w 2262025"/>
                <a:gd name="connsiteY17" fmla="*/ 1536867 h 2238369"/>
                <a:gd name="connsiteX18" fmla="*/ 2096523 w 2262025"/>
                <a:gd name="connsiteY18" fmla="*/ 1812912 h 2238369"/>
                <a:gd name="connsiteX19" fmla="*/ 1906742 w 2262025"/>
                <a:gd name="connsiteY19" fmla="*/ 1942308 h 2238369"/>
                <a:gd name="connsiteX20" fmla="*/ 1760092 w 2262025"/>
                <a:gd name="connsiteY20" fmla="*/ 2183847 h 2238369"/>
                <a:gd name="connsiteX21" fmla="*/ 1458168 w 2262025"/>
                <a:gd name="connsiteY21" fmla="*/ 2218354 h 2238369"/>
                <a:gd name="connsiteX22" fmla="*/ 1208002 w 2262025"/>
                <a:gd name="connsiteY22" fmla="*/ 2002693 h 2238369"/>
                <a:gd name="connsiteX23" fmla="*/ 1113112 w 2262025"/>
                <a:gd name="connsiteY23" fmla="*/ 1709395 h 2238369"/>
                <a:gd name="connsiteX24" fmla="*/ 1000968 w 2262025"/>
                <a:gd name="connsiteY24" fmla="*/ 2140716 h 2238369"/>
                <a:gd name="connsiteX25" fmla="*/ 586900 w 2262025"/>
                <a:gd name="connsiteY25" fmla="*/ 2226979 h 2238369"/>
                <a:gd name="connsiteX26" fmla="*/ 466131 w 2262025"/>
                <a:gd name="connsiteY26" fmla="*/ 1959561 h 2238369"/>
                <a:gd name="connsiteX27" fmla="*/ 138327 w 2262025"/>
                <a:gd name="connsiteY27" fmla="*/ 1812912 h 2238369"/>
                <a:gd name="connsiteX28" fmla="*/ 302229 w 2262025"/>
                <a:gd name="connsiteY28" fmla="*/ 1355712 h 2238369"/>
                <a:gd name="connsiteX29" fmla="*/ 155580 w 2262025"/>
                <a:gd name="connsiteY29" fmla="*/ 1321206 h 2238369"/>
                <a:gd name="connsiteX30" fmla="*/ 304 w 2262025"/>
                <a:gd name="connsiteY30" fmla="*/ 1019282 h 2238369"/>
                <a:gd name="connsiteX31" fmla="*/ 129700 w 2262025"/>
                <a:gd name="connsiteY31" fmla="*/ 786368 h 2238369"/>
                <a:gd name="connsiteX0" fmla="*/ 129700 w 2262025"/>
                <a:gd name="connsiteY0" fmla="*/ 786368 h 2234757"/>
                <a:gd name="connsiteX1" fmla="*/ 86568 w 2262025"/>
                <a:gd name="connsiteY1" fmla="*/ 562082 h 2234757"/>
                <a:gd name="connsiteX2" fmla="*/ 276349 w 2262025"/>
                <a:gd name="connsiteY2" fmla="*/ 424059 h 2234757"/>
                <a:gd name="connsiteX3" fmla="*/ 690417 w 2262025"/>
                <a:gd name="connsiteY3" fmla="*/ 424059 h 2234757"/>
                <a:gd name="connsiteX4" fmla="*/ 724923 w 2262025"/>
                <a:gd name="connsiteY4" fmla="*/ 320542 h 2234757"/>
                <a:gd name="connsiteX5" fmla="*/ 768055 w 2262025"/>
                <a:gd name="connsiteY5" fmla="*/ 165267 h 2234757"/>
                <a:gd name="connsiteX6" fmla="*/ 1026848 w 2262025"/>
                <a:gd name="connsiteY6" fmla="*/ 35870 h 2234757"/>
                <a:gd name="connsiteX7" fmla="*/ 1199376 w 2262025"/>
                <a:gd name="connsiteY7" fmla="*/ 35870 h 2234757"/>
                <a:gd name="connsiteX8" fmla="*/ 1406410 w 2262025"/>
                <a:gd name="connsiteY8" fmla="*/ 9991 h 2234757"/>
                <a:gd name="connsiteX9" fmla="*/ 1673829 w 2262025"/>
                <a:gd name="connsiteY9" fmla="*/ 225651 h 2234757"/>
                <a:gd name="connsiteX10" fmla="*/ 1699708 w 2262025"/>
                <a:gd name="connsiteY10" fmla="*/ 458565 h 2234757"/>
                <a:gd name="connsiteX11" fmla="*/ 1880863 w 2262025"/>
                <a:gd name="connsiteY11" fmla="*/ 424059 h 2234757"/>
                <a:gd name="connsiteX12" fmla="*/ 2156908 w 2262025"/>
                <a:gd name="connsiteY12" fmla="*/ 639719 h 2234757"/>
                <a:gd name="connsiteX13" fmla="*/ 2113776 w 2262025"/>
                <a:gd name="connsiteY13" fmla="*/ 786368 h 2234757"/>
                <a:gd name="connsiteX14" fmla="*/ 2225919 w 2262025"/>
                <a:gd name="connsiteY14" fmla="*/ 846753 h 2234757"/>
                <a:gd name="connsiteX15" fmla="*/ 2243172 w 2262025"/>
                <a:gd name="connsiteY15" fmla="*/ 1200436 h 2234757"/>
                <a:gd name="connsiteX16" fmla="*/ 1975753 w 2262025"/>
                <a:gd name="connsiteY16" fmla="*/ 1390217 h 2234757"/>
                <a:gd name="connsiteX17" fmla="*/ 2087897 w 2262025"/>
                <a:gd name="connsiteY17" fmla="*/ 1536867 h 2234757"/>
                <a:gd name="connsiteX18" fmla="*/ 2096523 w 2262025"/>
                <a:gd name="connsiteY18" fmla="*/ 1812912 h 2234757"/>
                <a:gd name="connsiteX19" fmla="*/ 1906742 w 2262025"/>
                <a:gd name="connsiteY19" fmla="*/ 1942308 h 2234757"/>
                <a:gd name="connsiteX20" fmla="*/ 1760092 w 2262025"/>
                <a:gd name="connsiteY20" fmla="*/ 2183847 h 2234757"/>
                <a:gd name="connsiteX21" fmla="*/ 1458168 w 2262025"/>
                <a:gd name="connsiteY21" fmla="*/ 2218354 h 2234757"/>
                <a:gd name="connsiteX22" fmla="*/ 1208002 w 2262025"/>
                <a:gd name="connsiteY22" fmla="*/ 2002693 h 2234757"/>
                <a:gd name="connsiteX23" fmla="*/ 1113112 w 2262025"/>
                <a:gd name="connsiteY23" fmla="*/ 1709395 h 2234757"/>
                <a:gd name="connsiteX24" fmla="*/ 1000968 w 2262025"/>
                <a:gd name="connsiteY24" fmla="*/ 2140716 h 2234757"/>
                <a:gd name="connsiteX25" fmla="*/ 586900 w 2262025"/>
                <a:gd name="connsiteY25" fmla="*/ 2226979 h 2234757"/>
                <a:gd name="connsiteX26" fmla="*/ 466131 w 2262025"/>
                <a:gd name="connsiteY26" fmla="*/ 1959561 h 2234757"/>
                <a:gd name="connsiteX27" fmla="*/ 138327 w 2262025"/>
                <a:gd name="connsiteY27" fmla="*/ 1812912 h 2234757"/>
                <a:gd name="connsiteX28" fmla="*/ 302229 w 2262025"/>
                <a:gd name="connsiteY28" fmla="*/ 1355712 h 2234757"/>
                <a:gd name="connsiteX29" fmla="*/ 155580 w 2262025"/>
                <a:gd name="connsiteY29" fmla="*/ 1321206 h 2234757"/>
                <a:gd name="connsiteX30" fmla="*/ 304 w 2262025"/>
                <a:gd name="connsiteY30" fmla="*/ 1019282 h 2234757"/>
                <a:gd name="connsiteX31" fmla="*/ 129700 w 2262025"/>
                <a:gd name="connsiteY31" fmla="*/ 786368 h 2234757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261950" h="2237156">
                  <a:moveTo>
                    <a:pt x="129625" y="786368"/>
                  </a:moveTo>
                  <a:cubicBezTo>
                    <a:pt x="144002" y="710168"/>
                    <a:pt x="62051" y="622467"/>
                    <a:pt x="86493" y="562082"/>
                  </a:cubicBezTo>
                  <a:cubicBezTo>
                    <a:pt x="110934" y="501697"/>
                    <a:pt x="175633" y="447063"/>
                    <a:pt x="276274" y="424059"/>
                  </a:cubicBezTo>
                  <a:cubicBezTo>
                    <a:pt x="376916" y="401055"/>
                    <a:pt x="615580" y="441312"/>
                    <a:pt x="690342" y="424059"/>
                  </a:cubicBezTo>
                  <a:cubicBezTo>
                    <a:pt x="765104" y="406806"/>
                    <a:pt x="711908" y="363674"/>
                    <a:pt x="724848" y="320542"/>
                  </a:cubicBezTo>
                  <a:cubicBezTo>
                    <a:pt x="737788" y="277410"/>
                    <a:pt x="717659" y="212712"/>
                    <a:pt x="767980" y="165267"/>
                  </a:cubicBezTo>
                  <a:cubicBezTo>
                    <a:pt x="818301" y="117822"/>
                    <a:pt x="954886" y="57436"/>
                    <a:pt x="1026773" y="35870"/>
                  </a:cubicBezTo>
                  <a:cubicBezTo>
                    <a:pt x="1098660" y="14304"/>
                    <a:pt x="1136041" y="40183"/>
                    <a:pt x="1199301" y="35870"/>
                  </a:cubicBezTo>
                  <a:cubicBezTo>
                    <a:pt x="1262561" y="31557"/>
                    <a:pt x="1327260" y="-21639"/>
                    <a:pt x="1406335" y="9991"/>
                  </a:cubicBezTo>
                  <a:cubicBezTo>
                    <a:pt x="1485410" y="41621"/>
                    <a:pt x="1624871" y="150889"/>
                    <a:pt x="1673754" y="225651"/>
                  </a:cubicBezTo>
                  <a:cubicBezTo>
                    <a:pt x="1722637" y="300413"/>
                    <a:pt x="1665127" y="425497"/>
                    <a:pt x="1699633" y="458565"/>
                  </a:cubicBezTo>
                  <a:cubicBezTo>
                    <a:pt x="1734139" y="491633"/>
                    <a:pt x="1804588" y="393867"/>
                    <a:pt x="1880788" y="424059"/>
                  </a:cubicBezTo>
                  <a:cubicBezTo>
                    <a:pt x="1956988" y="454251"/>
                    <a:pt x="2118014" y="579334"/>
                    <a:pt x="2156833" y="639719"/>
                  </a:cubicBezTo>
                  <a:cubicBezTo>
                    <a:pt x="2195652" y="700104"/>
                    <a:pt x="2102199" y="751862"/>
                    <a:pt x="2113701" y="786368"/>
                  </a:cubicBezTo>
                  <a:cubicBezTo>
                    <a:pt x="2125203" y="820874"/>
                    <a:pt x="2204278" y="777742"/>
                    <a:pt x="2225844" y="846753"/>
                  </a:cubicBezTo>
                  <a:cubicBezTo>
                    <a:pt x="2247410" y="915764"/>
                    <a:pt x="2284791" y="1109859"/>
                    <a:pt x="2243097" y="1200436"/>
                  </a:cubicBezTo>
                  <a:cubicBezTo>
                    <a:pt x="2201403" y="1291013"/>
                    <a:pt x="2001557" y="1334145"/>
                    <a:pt x="1975678" y="1390217"/>
                  </a:cubicBezTo>
                  <a:cubicBezTo>
                    <a:pt x="1949799" y="1446289"/>
                    <a:pt x="2067694" y="1466418"/>
                    <a:pt x="2087822" y="1536867"/>
                  </a:cubicBezTo>
                  <a:cubicBezTo>
                    <a:pt x="2107950" y="1607316"/>
                    <a:pt x="2126641" y="1745339"/>
                    <a:pt x="2096448" y="1812912"/>
                  </a:cubicBezTo>
                  <a:cubicBezTo>
                    <a:pt x="2066256" y="1880486"/>
                    <a:pt x="1962739" y="1880486"/>
                    <a:pt x="1906667" y="1942308"/>
                  </a:cubicBezTo>
                  <a:cubicBezTo>
                    <a:pt x="1850595" y="2004130"/>
                    <a:pt x="1834779" y="2137839"/>
                    <a:pt x="1760017" y="2183847"/>
                  </a:cubicBezTo>
                  <a:cubicBezTo>
                    <a:pt x="1685255" y="2229855"/>
                    <a:pt x="1550108" y="2248546"/>
                    <a:pt x="1458093" y="2218354"/>
                  </a:cubicBezTo>
                  <a:cubicBezTo>
                    <a:pt x="1366078" y="2188162"/>
                    <a:pt x="1265436" y="2087520"/>
                    <a:pt x="1207927" y="2002693"/>
                  </a:cubicBezTo>
                  <a:cubicBezTo>
                    <a:pt x="1150418" y="1917866"/>
                    <a:pt x="1147543" y="1686391"/>
                    <a:pt x="1113037" y="1709395"/>
                  </a:cubicBezTo>
                  <a:cubicBezTo>
                    <a:pt x="1078531" y="1732399"/>
                    <a:pt x="1088595" y="2054452"/>
                    <a:pt x="1000893" y="2140716"/>
                  </a:cubicBezTo>
                  <a:cubicBezTo>
                    <a:pt x="913191" y="2226980"/>
                    <a:pt x="681716" y="2254296"/>
                    <a:pt x="586825" y="2226979"/>
                  </a:cubicBezTo>
                  <a:cubicBezTo>
                    <a:pt x="491935" y="2199662"/>
                    <a:pt x="506312" y="2045825"/>
                    <a:pt x="431550" y="1976814"/>
                  </a:cubicBezTo>
                  <a:cubicBezTo>
                    <a:pt x="356788" y="1907803"/>
                    <a:pt x="185697" y="1925054"/>
                    <a:pt x="138252" y="1812912"/>
                  </a:cubicBezTo>
                  <a:cubicBezTo>
                    <a:pt x="90807" y="1700770"/>
                    <a:pt x="230267" y="1411784"/>
                    <a:pt x="302154" y="1355712"/>
                  </a:cubicBezTo>
                  <a:cubicBezTo>
                    <a:pt x="374041" y="1299640"/>
                    <a:pt x="154067" y="1377278"/>
                    <a:pt x="103746" y="1321206"/>
                  </a:cubicBezTo>
                  <a:cubicBezTo>
                    <a:pt x="53425" y="1265134"/>
                    <a:pt x="-4084" y="1108422"/>
                    <a:pt x="229" y="1019282"/>
                  </a:cubicBezTo>
                  <a:cubicBezTo>
                    <a:pt x="4542" y="930142"/>
                    <a:pt x="115248" y="862568"/>
                    <a:pt x="129625" y="786368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7" name="Picture 4" descr="Free Black And White Cartoon Flowers, Download Free Black And White Cartoon  Flowers png images, Free ClipArts on Clipart Library">
              <a:extLst>
                <a:ext uri="{FF2B5EF4-FFF2-40B4-BE49-F238E27FC236}">
                  <a16:creationId xmlns:a16="http://schemas.microsoft.com/office/drawing/2014/main" id="{B27950AE-C6A2-3A41-B8E6-CFFB420C5E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7540" y="482600"/>
              <a:ext cx="2317638" cy="2246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6BA17E67-352C-B848-A7F9-7F623B404273}"/>
              </a:ext>
            </a:extLst>
          </p:cNvPr>
          <p:cNvGrpSpPr/>
          <p:nvPr/>
        </p:nvGrpSpPr>
        <p:grpSpPr>
          <a:xfrm>
            <a:off x="10219766" y="2446630"/>
            <a:ext cx="618539" cy="611760"/>
            <a:chOff x="1177540" y="481715"/>
            <a:chExt cx="2317638" cy="2247631"/>
          </a:xfrm>
        </p:grpSpPr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8F5748B6-7B4F-2945-8DD1-1C8C74D34791}"/>
                </a:ext>
              </a:extLst>
            </p:cNvPr>
            <p:cNvSpPr/>
            <p:nvPr/>
          </p:nvSpPr>
          <p:spPr>
            <a:xfrm>
              <a:off x="1207470" y="481715"/>
              <a:ext cx="2261950" cy="2237156"/>
            </a:xfrm>
            <a:custGeom>
              <a:avLst/>
              <a:gdLst>
                <a:gd name="connsiteX0" fmla="*/ 129700 w 2262025"/>
                <a:gd name="connsiteY0" fmla="*/ 786368 h 2249618"/>
                <a:gd name="connsiteX1" fmla="*/ 86568 w 2262025"/>
                <a:gd name="connsiteY1" fmla="*/ 562082 h 2249618"/>
                <a:gd name="connsiteX2" fmla="*/ 276349 w 2262025"/>
                <a:gd name="connsiteY2" fmla="*/ 424059 h 2249618"/>
                <a:gd name="connsiteX3" fmla="*/ 690417 w 2262025"/>
                <a:gd name="connsiteY3" fmla="*/ 424059 h 2249618"/>
                <a:gd name="connsiteX4" fmla="*/ 724923 w 2262025"/>
                <a:gd name="connsiteY4" fmla="*/ 320542 h 2249618"/>
                <a:gd name="connsiteX5" fmla="*/ 768055 w 2262025"/>
                <a:gd name="connsiteY5" fmla="*/ 165267 h 2249618"/>
                <a:gd name="connsiteX6" fmla="*/ 1026848 w 2262025"/>
                <a:gd name="connsiteY6" fmla="*/ 35870 h 2249618"/>
                <a:gd name="connsiteX7" fmla="*/ 1199376 w 2262025"/>
                <a:gd name="connsiteY7" fmla="*/ 35870 h 2249618"/>
                <a:gd name="connsiteX8" fmla="*/ 1406410 w 2262025"/>
                <a:gd name="connsiteY8" fmla="*/ 9991 h 2249618"/>
                <a:gd name="connsiteX9" fmla="*/ 1673829 w 2262025"/>
                <a:gd name="connsiteY9" fmla="*/ 225651 h 2249618"/>
                <a:gd name="connsiteX10" fmla="*/ 1699708 w 2262025"/>
                <a:gd name="connsiteY10" fmla="*/ 458565 h 2249618"/>
                <a:gd name="connsiteX11" fmla="*/ 1880863 w 2262025"/>
                <a:gd name="connsiteY11" fmla="*/ 424059 h 2249618"/>
                <a:gd name="connsiteX12" fmla="*/ 2156908 w 2262025"/>
                <a:gd name="connsiteY12" fmla="*/ 639719 h 2249618"/>
                <a:gd name="connsiteX13" fmla="*/ 2113776 w 2262025"/>
                <a:gd name="connsiteY13" fmla="*/ 786368 h 2249618"/>
                <a:gd name="connsiteX14" fmla="*/ 2225919 w 2262025"/>
                <a:gd name="connsiteY14" fmla="*/ 846753 h 2249618"/>
                <a:gd name="connsiteX15" fmla="*/ 2243172 w 2262025"/>
                <a:gd name="connsiteY15" fmla="*/ 1200436 h 2249618"/>
                <a:gd name="connsiteX16" fmla="*/ 1975753 w 2262025"/>
                <a:gd name="connsiteY16" fmla="*/ 1390217 h 2249618"/>
                <a:gd name="connsiteX17" fmla="*/ 2087897 w 2262025"/>
                <a:gd name="connsiteY17" fmla="*/ 1536867 h 2249618"/>
                <a:gd name="connsiteX18" fmla="*/ 2096523 w 2262025"/>
                <a:gd name="connsiteY18" fmla="*/ 1812912 h 2249618"/>
                <a:gd name="connsiteX19" fmla="*/ 1906742 w 2262025"/>
                <a:gd name="connsiteY19" fmla="*/ 1942308 h 2249618"/>
                <a:gd name="connsiteX20" fmla="*/ 1777346 w 2262025"/>
                <a:gd name="connsiteY20" fmla="*/ 2209727 h 2249618"/>
                <a:gd name="connsiteX21" fmla="*/ 1501300 w 2262025"/>
                <a:gd name="connsiteY21" fmla="*/ 2226980 h 2249618"/>
                <a:gd name="connsiteX22" fmla="*/ 1208002 w 2262025"/>
                <a:gd name="connsiteY22" fmla="*/ 2002693 h 2249618"/>
                <a:gd name="connsiteX23" fmla="*/ 1113112 w 2262025"/>
                <a:gd name="connsiteY23" fmla="*/ 1709395 h 2249618"/>
                <a:gd name="connsiteX24" fmla="*/ 1000968 w 2262025"/>
                <a:gd name="connsiteY24" fmla="*/ 2140716 h 2249618"/>
                <a:gd name="connsiteX25" fmla="*/ 526515 w 2262025"/>
                <a:gd name="connsiteY25" fmla="*/ 2132089 h 2249618"/>
                <a:gd name="connsiteX26" fmla="*/ 466131 w 2262025"/>
                <a:gd name="connsiteY26" fmla="*/ 1959561 h 2249618"/>
                <a:gd name="connsiteX27" fmla="*/ 138327 w 2262025"/>
                <a:gd name="connsiteY27" fmla="*/ 1812912 h 2249618"/>
                <a:gd name="connsiteX28" fmla="*/ 302229 w 2262025"/>
                <a:gd name="connsiteY28" fmla="*/ 1355712 h 2249618"/>
                <a:gd name="connsiteX29" fmla="*/ 155580 w 2262025"/>
                <a:gd name="connsiteY29" fmla="*/ 1321206 h 2249618"/>
                <a:gd name="connsiteX30" fmla="*/ 304 w 2262025"/>
                <a:gd name="connsiteY30" fmla="*/ 1019282 h 2249618"/>
                <a:gd name="connsiteX31" fmla="*/ 129700 w 2262025"/>
                <a:gd name="connsiteY31" fmla="*/ 786368 h 2249618"/>
                <a:gd name="connsiteX0" fmla="*/ 129700 w 2262025"/>
                <a:gd name="connsiteY0" fmla="*/ 786368 h 2242639"/>
                <a:gd name="connsiteX1" fmla="*/ 86568 w 2262025"/>
                <a:gd name="connsiteY1" fmla="*/ 562082 h 2242639"/>
                <a:gd name="connsiteX2" fmla="*/ 276349 w 2262025"/>
                <a:gd name="connsiteY2" fmla="*/ 424059 h 2242639"/>
                <a:gd name="connsiteX3" fmla="*/ 690417 w 2262025"/>
                <a:gd name="connsiteY3" fmla="*/ 424059 h 2242639"/>
                <a:gd name="connsiteX4" fmla="*/ 724923 w 2262025"/>
                <a:gd name="connsiteY4" fmla="*/ 320542 h 2242639"/>
                <a:gd name="connsiteX5" fmla="*/ 768055 w 2262025"/>
                <a:gd name="connsiteY5" fmla="*/ 165267 h 2242639"/>
                <a:gd name="connsiteX6" fmla="*/ 1026848 w 2262025"/>
                <a:gd name="connsiteY6" fmla="*/ 35870 h 2242639"/>
                <a:gd name="connsiteX7" fmla="*/ 1199376 w 2262025"/>
                <a:gd name="connsiteY7" fmla="*/ 35870 h 2242639"/>
                <a:gd name="connsiteX8" fmla="*/ 1406410 w 2262025"/>
                <a:gd name="connsiteY8" fmla="*/ 9991 h 2242639"/>
                <a:gd name="connsiteX9" fmla="*/ 1673829 w 2262025"/>
                <a:gd name="connsiteY9" fmla="*/ 225651 h 2242639"/>
                <a:gd name="connsiteX10" fmla="*/ 1699708 w 2262025"/>
                <a:gd name="connsiteY10" fmla="*/ 458565 h 2242639"/>
                <a:gd name="connsiteX11" fmla="*/ 1880863 w 2262025"/>
                <a:gd name="connsiteY11" fmla="*/ 424059 h 2242639"/>
                <a:gd name="connsiteX12" fmla="*/ 2156908 w 2262025"/>
                <a:gd name="connsiteY12" fmla="*/ 639719 h 2242639"/>
                <a:gd name="connsiteX13" fmla="*/ 2113776 w 2262025"/>
                <a:gd name="connsiteY13" fmla="*/ 786368 h 2242639"/>
                <a:gd name="connsiteX14" fmla="*/ 2225919 w 2262025"/>
                <a:gd name="connsiteY14" fmla="*/ 846753 h 2242639"/>
                <a:gd name="connsiteX15" fmla="*/ 2243172 w 2262025"/>
                <a:gd name="connsiteY15" fmla="*/ 1200436 h 2242639"/>
                <a:gd name="connsiteX16" fmla="*/ 1975753 w 2262025"/>
                <a:gd name="connsiteY16" fmla="*/ 1390217 h 2242639"/>
                <a:gd name="connsiteX17" fmla="*/ 2087897 w 2262025"/>
                <a:gd name="connsiteY17" fmla="*/ 1536867 h 2242639"/>
                <a:gd name="connsiteX18" fmla="*/ 2096523 w 2262025"/>
                <a:gd name="connsiteY18" fmla="*/ 1812912 h 2242639"/>
                <a:gd name="connsiteX19" fmla="*/ 1906742 w 2262025"/>
                <a:gd name="connsiteY19" fmla="*/ 1942308 h 2242639"/>
                <a:gd name="connsiteX20" fmla="*/ 1785972 w 2262025"/>
                <a:gd name="connsiteY20" fmla="*/ 2192474 h 2242639"/>
                <a:gd name="connsiteX21" fmla="*/ 1501300 w 2262025"/>
                <a:gd name="connsiteY21" fmla="*/ 2226980 h 2242639"/>
                <a:gd name="connsiteX22" fmla="*/ 1208002 w 2262025"/>
                <a:gd name="connsiteY22" fmla="*/ 2002693 h 2242639"/>
                <a:gd name="connsiteX23" fmla="*/ 1113112 w 2262025"/>
                <a:gd name="connsiteY23" fmla="*/ 1709395 h 2242639"/>
                <a:gd name="connsiteX24" fmla="*/ 1000968 w 2262025"/>
                <a:gd name="connsiteY24" fmla="*/ 2140716 h 2242639"/>
                <a:gd name="connsiteX25" fmla="*/ 526515 w 2262025"/>
                <a:gd name="connsiteY25" fmla="*/ 2132089 h 2242639"/>
                <a:gd name="connsiteX26" fmla="*/ 466131 w 2262025"/>
                <a:gd name="connsiteY26" fmla="*/ 1959561 h 2242639"/>
                <a:gd name="connsiteX27" fmla="*/ 138327 w 2262025"/>
                <a:gd name="connsiteY27" fmla="*/ 1812912 h 2242639"/>
                <a:gd name="connsiteX28" fmla="*/ 302229 w 2262025"/>
                <a:gd name="connsiteY28" fmla="*/ 1355712 h 2242639"/>
                <a:gd name="connsiteX29" fmla="*/ 155580 w 2262025"/>
                <a:gd name="connsiteY29" fmla="*/ 1321206 h 2242639"/>
                <a:gd name="connsiteX30" fmla="*/ 304 w 2262025"/>
                <a:gd name="connsiteY30" fmla="*/ 1019282 h 2242639"/>
                <a:gd name="connsiteX31" fmla="*/ 129700 w 2262025"/>
                <a:gd name="connsiteY31" fmla="*/ 786368 h 2242639"/>
                <a:gd name="connsiteX0" fmla="*/ 129700 w 2262025"/>
                <a:gd name="connsiteY0" fmla="*/ 786368 h 2236200"/>
                <a:gd name="connsiteX1" fmla="*/ 86568 w 2262025"/>
                <a:gd name="connsiteY1" fmla="*/ 562082 h 2236200"/>
                <a:gd name="connsiteX2" fmla="*/ 276349 w 2262025"/>
                <a:gd name="connsiteY2" fmla="*/ 424059 h 2236200"/>
                <a:gd name="connsiteX3" fmla="*/ 690417 w 2262025"/>
                <a:gd name="connsiteY3" fmla="*/ 424059 h 2236200"/>
                <a:gd name="connsiteX4" fmla="*/ 724923 w 2262025"/>
                <a:gd name="connsiteY4" fmla="*/ 320542 h 2236200"/>
                <a:gd name="connsiteX5" fmla="*/ 768055 w 2262025"/>
                <a:gd name="connsiteY5" fmla="*/ 165267 h 2236200"/>
                <a:gd name="connsiteX6" fmla="*/ 1026848 w 2262025"/>
                <a:gd name="connsiteY6" fmla="*/ 35870 h 2236200"/>
                <a:gd name="connsiteX7" fmla="*/ 1199376 w 2262025"/>
                <a:gd name="connsiteY7" fmla="*/ 35870 h 2236200"/>
                <a:gd name="connsiteX8" fmla="*/ 1406410 w 2262025"/>
                <a:gd name="connsiteY8" fmla="*/ 9991 h 2236200"/>
                <a:gd name="connsiteX9" fmla="*/ 1673829 w 2262025"/>
                <a:gd name="connsiteY9" fmla="*/ 225651 h 2236200"/>
                <a:gd name="connsiteX10" fmla="*/ 1699708 w 2262025"/>
                <a:gd name="connsiteY10" fmla="*/ 458565 h 2236200"/>
                <a:gd name="connsiteX11" fmla="*/ 1880863 w 2262025"/>
                <a:gd name="connsiteY11" fmla="*/ 424059 h 2236200"/>
                <a:gd name="connsiteX12" fmla="*/ 2156908 w 2262025"/>
                <a:gd name="connsiteY12" fmla="*/ 639719 h 2236200"/>
                <a:gd name="connsiteX13" fmla="*/ 2113776 w 2262025"/>
                <a:gd name="connsiteY13" fmla="*/ 786368 h 2236200"/>
                <a:gd name="connsiteX14" fmla="*/ 2225919 w 2262025"/>
                <a:gd name="connsiteY14" fmla="*/ 846753 h 2236200"/>
                <a:gd name="connsiteX15" fmla="*/ 2243172 w 2262025"/>
                <a:gd name="connsiteY15" fmla="*/ 1200436 h 2236200"/>
                <a:gd name="connsiteX16" fmla="*/ 1975753 w 2262025"/>
                <a:gd name="connsiteY16" fmla="*/ 1390217 h 2236200"/>
                <a:gd name="connsiteX17" fmla="*/ 2087897 w 2262025"/>
                <a:gd name="connsiteY17" fmla="*/ 1536867 h 2236200"/>
                <a:gd name="connsiteX18" fmla="*/ 2096523 w 2262025"/>
                <a:gd name="connsiteY18" fmla="*/ 1812912 h 2236200"/>
                <a:gd name="connsiteX19" fmla="*/ 1906742 w 2262025"/>
                <a:gd name="connsiteY19" fmla="*/ 1942308 h 2236200"/>
                <a:gd name="connsiteX20" fmla="*/ 1785972 w 2262025"/>
                <a:gd name="connsiteY20" fmla="*/ 2192474 h 2236200"/>
                <a:gd name="connsiteX21" fmla="*/ 1458168 w 2262025"/>
                <a:gd name="connsiteY21" fmla="*/ 2218354 h 2236200"/>
                <a:gd name="connsiteX22" fmla="*/ 1208002 w 2262025"/>
                <a:gd name="connsiteY22" fmla="*/ 2002693 h 2236200"/>
                <a:gd name="connsiteX23" fmla="*/ 1113112 w 2262025"/>
                <a:gd name="connsiteY23" fmla="*/ 1709395 h 2236200"/>
                <a:gd name="connsiteX24" fmla="*/ 1000968 w 2262025"/>
                <a:gd name="connsiteY24" fmla="*/ 2140716 h 2236200"/>
                <a:gd name="connsiteX25" fmla="*/ 526515 w 2262025"/>
                <a:gd name="connsiteY25" fmla="*/ 2132089 h 2236200"/>
                <a:gd name="connsiteX26" fmla="*/ 466131 w 2262025"/>
                <a:gd name="connsiteY26" fmla="*/ 1959561 h 2236200"/>
                <a:gd name="connsiteX27" fmla="*/ 138327 w 2262025"/>
                <a:gd name="connsiteY27" fmla="*/ 1812912 h 2236200"/>
                <a:gd name="connsiteX28" fmla="*/ 302229 w 2262025"/>
                <a:gd name="connsiteY28" fmla="*/ 1355712 h 2236200"/>
                <a:gd name="connsiteX29" fmla="*/ 155580 w 2262025"/>
                <a:gd name="connsiteY29" fmla="*/ 1321206 h 2236200"/>
                <a:gd name="connsiteX30" fmla="*/ 304 w 2262025"/>
                <a:gd name="connsiteY30" fmla="*/ 1019282 h 2236200"/>
                <a:gd name="connsiteX31" fmla="*/ 129700 w 2262025"/>
                <a:gd name="connsiteY31" fmla="*/ 786368 h 2236200"/>
                <a:gd name="connsiteX0" fmla="*/ 129700 w 2262025"/>
                <a:gd name="connsiteY0" fmla="*/ 786368 h 2233050"/>
                <a:gd name="connsiteX1" fmla="*/ 86568 w 2262025"/>
                <a:gd name="connsiteY1" fmla="*/ 562082 h 2233050"/>
                <a:gd name="connsiteX2" fmla="*/ 276349 w 2262025"/>
                <a:gd name="connsiteY2" fmla="*/ 424059 h 2233050"/>
                <a:gd name="connsiteX3" fmla="*/ 690417 w 2262025"/>
                <a:gd name="connsiteY3" fmla="*/ 424059 h 2233050"/>
                <a:gd name="connsiteX4" fmla="*/ 724923 w 2262025"/>
                <a:gd name="connsiteY4" fmla="*/ 320542 h 2233050"/>
                <a:gd name="connsiteX5" fmla="*/ 768055 w 2262025"/>
                <a:gd name="connsiteY5" fmla="*/ 165267 h 2233050"/>
                <a:gd name="connsiteX6" fmla="*/ 1026848 w 2262025"/>
                <a:gd name="connsiteY6" fmla="*/ 35870 h 2233050"/>
                <a:gd name="connsiteX7" fmla="*/ 1199376 w 2262025"/>
                <a:gd name="connsiteY7" fmla="*/ 35870 h 2233050"/>
                <a:gd name="connsiteX8" fmla="*/ 1406410 w 2262025"/>
                <a:gd name="connsiteY8" fmla="*/ 9991 h 2233050"/>
                <a:gd name="connsiteX9" fmla="*/ 1673829 w 2262025"/>
                <a:gd name="connsiteY9" fmla="*/ 225651 h 2233050"/>
                <a:gd name="connsiteX10" fmla="*/ 1699708 w 2262025"/>
                <a:gd name="connsiteY10" fmla="*/ 458565 h 2233050"/>
                <a:gd name="connsiteX11" fmla="*/ 1880863 w 2262025"/>
                <a:gd name="connsiteY11" fmla="*/ 424059 h 2233050"/>
                <a:gd name="connsiteX12" fmla="*/ 2156908 w 2262025"/>
                <a:gd name="connsiteY12" fmla="*/ 639719 h 2233050"/>
                <a:gd name="connsiteX13" fmla="*/ 2113776 w 2262025"/>
                <a:gd name="connsiteY13" fmla="*/ 786368 h 2233050"/>
                <a:gd name="connsiteX14" fmla="*/ 2225919 w 2262025"/>
                <a:gd name="connsiteY14" fmla="*/ 846753 h 2233050"/>
                <a:gd name="connsiteX15" fmla="*/ 2243172 w 2262025"/>
                <a:gd name="connsiteY15" fmla="*/ 1200436 h 2233050"/>
                <a:gd name="connsiteX16" fmla="*/ 1975753 w 2262025"/>
                <a:gd name="connsiteY16" fmla="*/ 1390217 h 2233050"/>
                <a:gd name="connsiteX17" fmla="*/ 2087897 w 2262025"/>
                <a:gd name="connsiteY17" fmla="*/ 1536867 h 2233050"/>
                <a:gd name="connsiteX18" fmla="*/ 2096523 w 2262025"/>
                <a:gd name="connsiteY18" fmla="*/ 1812912 h 2233050"/>
                <a:gd name="connsiteX19" fmla="*/ 1906742 w 2262025"/>
                <a:gd name="connsiteY19" fmla="*/ 1942308 h 2233050"/>
                <a:gd name="connsiteX20" fmla="*/ 1760092 w 2262025"/>
                <a:gd name="connsiteY20" fmla="*/ 2183847 h 2233050"/>
                <a:gd name="connsiteX21" fmla="*/ 1458168 w 2262025"/>
                <a:gd name="connsiteY21" fmla="*/ 2218354 h 2233050"/>
                <a:gd name="connsiteX22" fmla="*/ 1208002 w 2262025"/>
                <a:gd name="connsiteY22" fmla="*/ 2002693 h 2233050"/>
                <a:gd name="connsiteX23" fmla="*/ 1113112 w 2262025"/>
                <a:gd name="connsiteY23" fmla="*/ 1709395 h 2233050"/>
                <a:gd name="connsiteX24" fmla="*/ 1000968 w 2262025"/>
                <a:gd name="connsiteY24" fmla="*/ 2140716 h 2233050"/>
                <a:gd name="connsiteX25" fmla="*/ 526515 w 2262025"/>
                <a:gd name="connsiteY25" fmla="*/ 2132089 h 2233050"/>
                <a:gd name="connsiteX26" fmla="*/ 466131 w 2262025"/>
                <a:gd name="connsiteY26" fmla="*/ 1959561 h 2233050"/>
                <a:gd name="connsiteX27" fmla="*/ 138327 w 2262025"/>
                <a:gd name="connsiteY27" fmla="*/ 1812912 h 2233050"/>
                <a:gd name="connsiteX28" fmla="*/ 302229 w 2262025"/>
                <a:gd name="connsiteY28" fmla="*/ 1355712 h 2233050"/>
                <a:gd name="connsiteX29" fmla="*/ 155580 w 2262025"/>
                <a:gd name="connsiteY29" fmla="*/ 1321206 h 2233050"/>
                <a:gd name="connsiteX30" fmla="*/ 304 w 2262025"/>
                <a:gd name="connsiteY30" fmla="*/ 1019282 h 2233050"/>
                <a:gd name="connsiteX31" fmla="*/ 129700 w 2262025"/>
                <a:gd name="connsiteY31" fmla="*/ 786368 h 2233050"/>
                <a:gd name="connsiteX0" fmla="*/ 129700 w 2262025"/>
                <a:gd name="connsiteY0" fmla="*/ 786368 h 2238369"/>
                <a:gd name="connsiteX1" fmla="*/ 86568 w 2262025"/>
                <a:gd name="connsiteY1" fmla="*/ 562082 h 2238369"/>
                <a:gd name="connsiteX2" fmla="*/ 276349 w 2262025"/>
                <a:gd name="connsiteY2" fmla="*/ 424059 h 2238369"/>
                <a:gd name="connsiteX3" fmla="*/ 690417 w 2262025"/>
                <a:gd name="connsiteY3" fmla="*/ 424059 h 2238369"/>
                <a:gd name="connsiteX4" fmla="*/ 724923 w 2262025"/>
                <a:gd name="connsiteY4" fmla="*/ 320542 h 2238369"/>
                <a:gd name="connsiteX5" fmla="*/ 768055 w 2262025"/>
                <a:gd name="connsiteY5" fmla="*/ 165267 h 2238369"/>
                <a:gd name="connsiteX6" fmla="*/ 1026848 w 2262025"/>
                <a:gd name="connsiteY6" fmla="*/ 35870 h 2238369"/>
                <a:gd name="connsiteX7" fmla="*/ 1199376 w 2262025"/>
                <a:gd name="connsiteY7" fmla="*/ 35870 h 2238369"/>
                <a:gd name="connsiteX8" fmla="*/ 1406410 w 2262025"/>
                <a:gd name="connsiteY8" fmla="*/ 9991 h 2238369"/>
                <a:gd name="connsiteX9" fmla="*/ 1673829 w 2262025"/>
                <a:gd name="connsiteY9" fmla="*/ 225651 h 2238369"/>
                <a:gd name="connsiteX10" fmla="*/ 1699708 w 2262025"/>
                <a:gd name="connsiteY10" fmla="*/ 458565 h 2238369"/>
                <a:gd name="connsiteX11" fmla="*/ 1880863 w 2262025"/>
                <a:gd name="connsiteY11" fmla="*/ 424059 h 2238369"/>
                <a:gd name="connsiteX12" fmla="*/ 2156908 w 2262025"/>
                <a:gd name="connsiteY12" fmla="*/ 639719 h 2238369"/>
                <a:gd name="connsiteX13" fmla="*/ 2113776 w 2262025"/>
                <a:gd name="connsiteY13" fmla="*/ 786368 h 2238369"/>
                <a:gd name="connsiteX14" fmla="*/ 2225919 w 2262025"/>
                <a:gd name="connsiteY14" fmla="*/ 846753 h 2238369"/>
                <a:gd name="connsiteX15" fmla="*/ 2243172 w 2262025"/>
                <a:gd name="connsiteY15" fmla="*/ 1200436 h 2238369"/>
                <a:gd name="connsiteX16" fmla="*/ 1975753 w 2262025"/>
                <a:gd name="connsiteY16" fmla="*/ 1390217 h 2238369"/>
                <a:gd name="connsiteX17" fmla="*/ 2087897 w 2262025"/>
                <a:gd name="connsiteY17" fmla="*/ 1536867 h 2238369"/>
                <a:gd name="connsiteX18" fmla="*/ 2096523 w 2262025"/>
                <a:gd name="connsiteY18" fmla="*/ 1812912 h 2238369"/>
                <a:gd name="connsiteX19" fmla="*/ 1906742 w 2262025"/>
                <a:gd name="connsiteY19" fmla="*/ 1942308 h 2238369"/>
                <a:gd name="connsiteX20" fmla="*/ 1760092 w 2262025"/>
                <a:gd name="connsiteY20" fmla="*/ 2183847 h 2238369"/>
                <a:gd name="connsiteX21" fmla="*/ 1458168 w 2262025"/>
                <a:gd name="connsiteY21" fmla="*/ 2218354 h 2238369"/>
                <a:gd name="connsiteX22" fmla="*/ 1208002 w 2262025"/>
                <a:gd name="connsiteY22" fmla="*/ 2002693 h 2238369"/>
                <a:gd name="connsiteX23" fmla="*/ 1113112 w 2262025"/>
                <a:gd name="connsiteY23" fmla="*/ 1709395 h 2238369"/>
                <a:gd name="connsiteX24" fmla="*/ 1000968 w 2262025"/>
                <a:gd name="connsiteY24" fmla="*/ 2140716 h 2238369"/>
                <a:gd name="connsiteX25" fmla="*/ 586900 w 2262025"/>
                <a:gd name="connsiteY25" fmla="*/ 2226979 h 2238369"/>
                <a:gd name="connsiteX26" fmla="*/ 466131 w 2262025"/>
                <a:gd name="connsiteY26" fmla="*/ 1959561 h 2238369"/>
                <a:gd name="connsiteX27" fmla="*/ 138327 w 2262025"/>
                <a:gd name="connsiteY27" fmla="*/ 1812912 h 2238369"/>
                <a:gd name="connsiteX28" fmla="*/ 302229 w 2262025"/>
                <a:gd name="connsiteY28" fmla="*/ 1355712 h 2238369"/>
                <a:gd name="connsiteX29" fmla="*/ 155580 w 2262025"/>
                <a:gd name="connsiteY29" fmla="*/ 1321206 h 2238369"/>
                <a:gd name="connsiteX30" fmla="*/ 304 w 2262025"/>
                <a:gd name="connsiteY30" fmla="*/ 1019282 h 2238369"/>
                <a:gd name="connsiteX31" fmla="*/ 129700 w 2262025"/>
                <a:gd name="connsiteY31" fmla="*/ 786368 h 2238369"/>
                <a:gd name="connsiteX0" fmla="*/ 129700 w 2262025"/>
                <a:gd name="connsiteY0" fmla="*/ 786368 h 2234757"/>
                <a:gd name="connsiteX1" fmla="*/ 86568 w 2262025"/>
                <a:gd name="connsiteY1" fmla="*/ 562082 h 2234757"/>
                <a:gd name="connsiteX2" fmla="*/ 276349 w 2262025"/>
                <a:gd name="connsiteY2" fmla="*/ 424059 h 2234757"/>
                <a:gd name="connsiteX3" fmla="*/ 690417 w 2262025"/>
                <a:gd name="connsiteY3" fmla="*/ 424059 h 2234757"/>
                <a:gd name="connsiteX4" fmla="*/ 724923 w 2262025"/>
                <a:gd name="connsiteY4" fmla="*/ 320542 h 2234757"/>
                <a:gd name="connsiteX5" fmla="*/ 768055 w 2262025"/>
                <a:gd name="connsiteY5" fmla="*/ 165267 h 2234757"/>
                <a:gd name="connsiteX6" fmla="*/ 1026848 w 2262025"/>
                <a:gd name="connsiteY6" fmla="*/ 35870 h 2234757"/>
                <a:gd name="connsiteX7" fmla="*/ 1199376 w 2262025"/>
                <a:gd name="connsiteY7" fmla="*/ 35870 h 2234757"/>
                <a:gd name="connsiteX8" fmla="*/ 1406410 w 2262025"/>
                <a:gd name="connsiteY8" fmla="*/ 9991 h 2234757"/>
                <a:gd name="connsiteX9" fmla="*/ 1673829 w 2262025"/>
                <a:gd name="connsiteY9" fmla="*/ 225651 h 2234757"/>
                <a:gd name="connsiteX10" fmla="*/ 1699708 w 2262025"/>
                <a:gd name="connsiteY10" fmla="*/ 458565 h 2234757"/>
                <a:gd name="connsiteX11" fmla="*/ 1880863 w 2262025"/>
                <a:gd name="connsiteY11" fmla="*/ 424059 h 2234757"/>
                <a:gd name="connsiteX12" fmla="*/ 2156908 w 2262025"/>
                <a:gd name="connsiteY12" fmla="*/ 639719 h 2234757"/>
                <a:gd name="connsiteX13" fmla="*/ 2113776 w 2262025"/>
                <a:gd name="connsiteY13" fmla="*/ 786368 h 2234757"/>
                <a:gd name="connsiteX14" fmla="*/ 2225919 w 2262025"/>
                <a:gd name="connsiteY14" fmla="*/ 846753 h 2234757"/>
                <a:gd name="connsiteX15" fmla="*/ 2243172 w 2262025"/>
                <a:gd name="connsiteY15" fmla="*/ 1200436 h 2234757"/>
                <a:gd name="connsiteX16" fmla="*/ 1975753 w 2262025"/>
                <a:gd name="connsiteY16" fmla="*/ 1390217 h 2234757"/>
                <a:gd name="connsiteX17" fmla="*/ 2087897 w 2262025"/>
                <a:gd name="connsiteY17" fmla="*/ 1536867 h 2234757"/>
                <a:gd name="connsiteX18" fmla="*/ 2096523 w 2262025"/>
                <a:gd name="connsiteY18" fmla="*/ 1812912 h 2234757"/>
                <a:gd name="connsiteX19" fmla="*/ 1906742 w 2262025"/>
                <a:gd name="connsiteY19" fmla="*/ 1942308 h 2234757"/>
                <a:gd name="connsiteX20" fmla="*/ 1760092 w 2262025"/>
                <a:gd name="connsiteY20" fmla="*/ 2183847 h 2234757"/>
                <a:gd name="connsiteX21" fmla="*/ 1458168 w 2262025"/>
                <a:gd name="connsiteY21" fmla="*/ 2218354 h 2234757"/>
                <a:gd name="connsiteX22" fmla="*/ 1208002 w 2262025"/>
                <a:gd name="connsiteY22" fmla="*/ 2002693 h 2234757"/>
                <a:gd name="connsiteX23" fmla="*/ 1113112 w 2262025"/>
                <a:gd name="connsiteY23" fmla="*/ 1709395 h 2234757"/>
                <a:gd name="connsiteX24" fmla="*/ 1000968 w 2262025"/>
                <a:gd name="connsiteY24" fmla="*/ 2140716 h 2234757"/>
                <a:gd name="connsiteX25" fmla="*/ 586900 w 2262025"/>
                <a:gd name="connsiteY25" fmla="*/ 2226979 h 2234757"/>
                <a:gd name="connsiteX26" fmla="*/ 466131 w 2262025"/>
                <a:gd name="connsiteY26" fmla="*/ 1959561 h 2234757"/>
                <a:gd name="connsiteX27" fmla="*/ 138327 w 2262025"/>
                <a:gd name="connsiteY27" fmla="*/ 1812912 h 2234757"/>
                <a:gd name="connsiteX28" fmla="*/ 302229 w 2262025"/>
                <a:gd name="connsiteY28" fmla="*/ 1355712 h 2234757"/>
                <a:gd name="connsiteX29" fmla="*/ 155580 w 2262025"/>
                <a:gd name="connsiteY29" fmla="*/ 1321206 h 2234757"/>
                <a:gd name="connsiteX30" fmla="*/ 304 w 2262025"/>
                <a:gd name="connsiteY30" fmla="*/ 1019282 h 2234757"/>
                <a:gd name="connsiteX31" fmla="*/ 129700 w 2262025"/>
                <a:gd name="connsiteY31" fmla="*/ 786368 h 2234757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261950" h="2237156">
                  <a:moveTo>
                    <a:pt x="129625" y="786368"/>
                  </a:moveTo>
                  <a:cubicBezTo>
                    <a:pt x="144002" y="710168"/>
                    <a:pt x="62051" y="622467"/>
                    <a:pt x="86493" y="562082"/>
                  </a:cubicBezTo>
                  <a:cubicBezTo>
                    <a:pt x="110934" y="501697"/>
                    <a:pt x="175633" y="447063"/>
                    <a:pt x="276274" y="424059"/>
                  </a:cubicBezTo>
                  <a:cubicBezTo>
                    <a:pt x="376916" y="401055"/>
                    <a:pt x="615580" y="441312"/>
                    <a:pt x="690342" y="424059"/>
                  </a:cubicBezTo>
                  <a:cubicBezTo>
                    <a:pt x="765104" y="406806"/>
                    <a:pt x="711908" y="363674"/>
                    <a:pt x="724848" y="320542"/>
                  </a:cubicBezTo>
                  <a:cubicBezTo>
                    <a:pt x="737788" y="277410"/>
                    <a:pt x="717659" y="212712"/>
                    <a:pt x="767980" y="165267"/>
                  </a:cubicBezTo>
                  <a:cubicBezTo>
                    <a:pt x="818301" y="117822"/>
                    <a:pt x="954886" y="57436"/>
                    <a:pt x="1026773" y="35870"/>
                  </a:cubicBezTo>
                  <a:cubicBezTo>
                    <a:pt x="1098660" y="14304"/>
                    <a:pt x="1136041" y="40183"/>
                    <a:pt x="1199301" y="35870"/>
                  </a:cubicBezTo>
                  <a:cubicBezTo>
                    <a:pt x="1262561" y="31557"/>
                    <a:pt x="1327260" y="-21639"/>
                    <a:pt x="1406335" y="9991"/>
                  </a:cubicBezTo>
                  <a:cubicBezTo>
                    <a:pt x="1485410" y="41621"/>
                    <a:pt x="1624871" y="150889"/>
                    <a:pt x="1673754" y="225651"/>
                  </a:cubicBezTo>
                  <a:cubicBezTo>
                    <a:pt x="1722637" y="300413"/>
                    <a:pt x="1665127" y="425497"/>
                    <a:pt x="1699633" y="458565"/>
                  </a:cubicBezTo>
                  <a:cubicBezTo>
                    <a:pt x="1734139" y="491633"/>
                    <a:pt x="1804588" y="393867"/>
                    <a:pt x="1880788" y="424059"/>
                  </a:cubicBezTo>
                  <a:cubicBezTo>
                    <a:pt x="1956988" y="454251"/>
                    <a:pt x="2118014" y="579334"/>
                    <a:pt x="2156833" y="639719"/>
                  </a:cubicBezTo>
                  <a:cubicBezTo>
                    <a:pt x="2195652" y="700104"/>
                    <a:pt x="2102199" y="751862"/>
                    <a:pt x="2113701" y="786368"/>
                  </a:cubicBezTo>
                  <a:cubicBezTo>
                    <a:pt x="2125203" y="820874"/>
                    <a:pt x="2204278" y="777742"/>
                    <a:pt x="2225844" y="846753"/>
                  </a:cubicBezTo>
                  <a:cubicBezTo>
                    <a:pt x="2247410" y="915764"/>
                    <a:pt x="2284791" y="1109859"/>
                    <a:pt x="2243097" y="1200436"/>
                  </a:cubicBezTo>
                  <a:cubicBezTo>
                    <a:pt x="2201403" y="1291013"/>
                    <a:pt x="2001557" y="1334145"/>
                    <a:pt x="1975678" y="1390217"/>
                  </a:cubicBezTo>
                  <a:cubicBezTo>
                    <a:pt x="1949799" y="1446289"/>
                    <a:pt x="2067694" y="1466418"/>
                    <a:pt x="2087822" y="1536867"/>
                  </a:cubicBezTo>
                  <a:cubicBezTo>
                    <a:pt x="2107950" y="1607316"/>
                    <a:pt x="2126641" y="1745339"/>
                    <a:pt x="2096448" y="1812912"/>
                  </a:cubicBezTo>
                  <a:cubicBezTo>
                    <a:pt x="2066256" y="1880486"/>
                    <a:pt x="1962739" y="1880486"/>
                    <a:pt x="1906667" y="1942308"/>
                  </a:cubicBezTo>
                  <a:cubicBezTo>
                    <a:pt x="1850595" y="2004130"/>
                    <a:pt x="1834779" y="2137839"/>
                    <a:pt x="1760017" y="2183847"/>
                  </a:cubicBezTo>
                  <a:cubicBezTo>
                    <a:pt x="1685255" y="2229855"/>
                    <a:pt x="1550108" y="2248546"/>
                    <a:pt x="1458093" y="2218354"/>
                  </a:cubicBezTo>
                  <a:cubicBezTo>
                    <a:pt x="1366078" y="2188162"/>
                    <a:pt x="1265436" y="2087520"/>
                    <a:pt x="1207927" y="2002693"/>
                  </a:cubicBezTo>
                  <a:cubicBezTo>
                    <a:pt x="1150418" y="1917866"/>
                    <a:pt x="1147543" y="1686391"/>
                    <a:pt x="1113037" y="1709395"/>
                  </a:cubicBezTo>
                  <a:cubicBezTo>
                    <a:pt x="1078531" y="1732399"/>
                    <a:pt x="1088595" y="2054452"/>
                    <a:pt x="1000893" y="2140716"/>
                  </a:cubicBezTo>
                  <a:cubicBezTo>
                    <a:pt x="913191" y="2226980"/>
                    <a:pt x="681716" y="2254296"/>
                    <a:pt x="586825" y="2226979"/>
                  </a:cubicBezTo>
                  <a:cubicBezTo>
                    <a:pt x="491935" y="2199662"/>
                    <a:pt x="506312" y="2045825"/>
                    <a:pt x="431550" y="1976814"/>
                  </a:cubicBezTo>
                  <a:cubicBezTo>
                    <a:pt x="356788" y="1907803"/>
                    <a:pt x="185697" y="1925054"/>
                    <a:pt x="138252" y="1812912"/>
                  </a:cubicBezTo>
                  <a:cubicBezTo>
                    <a:pt x="90807" y="1700770"/>
                    <a:pt x="230267" y="1411784"/>
                    <a:pt x="302154" y="1355712"/>
                  </a:cubicBezTo>
                  <a:cubicBezTo>
                    <a:pt x="374041" y="1299640"/>
                    <a:pt x="154067" y="1377278"/>
                    <a:pt x="103746" y="1321206"/>
                  </a:cubicBezTo>
                  <a:cubicBezTo>
                    <a:pt x="53425" y="1265134"/>
                    <a:pt x="-4084" y="1108422"/>
                    <a:pt x="229" y="1019282"/>
                  </a:cubicBezTo>
                  <a:cubicBezTo>
                    <a:pt x="4542" y="930142"/>
                    <a:pt x="115248" y="862568"/>
                    <a:pt x="129625" y="786368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0" name="Picture 4" descr="Free Black And White Cartoon Flowers, Download Free Black And White Cartoon  Flowers png images, Free ClipArts on Clipart Library">
              <a:extLst>
                <a:ext uri="{FF2B5EF4-FFF2-40B4-BE49-F238E27FC236}">
                  <a16:creationId xmlns:a16="http://schemas.microsoft.com/office/drawing/2014/main" id="{35A79CDA-0B97-694C-8307-52A109B9DC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7540" y="482600"/>
              <a:ext cx="2317638" cy="2246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CBD233BE-33CF-ED47-B8A2-9314CE81E6CD}"/>
              </a:ext>
            </a:extLst>
          </p:cNvPr>
          <p:cNvGrpSpPr/>
          <p:nvPr/>
        </p:nvGrpSpPr>
        <p:grpSpPr>
          <a:xfrm>
            <a:off x="10904855" y="2456305"/>
            <a:ext cx="618539" cy="611760"/>
            <a:chOff x="1177540" y="481715"/>
            <a:chExt cx="2317638" cy="2247631"/>
          </a:xfrm>
        </p:grpSpPr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1CA5193F-56A3-5846-9D59-FE807CB6F7F7}"/>
                </a:ext>
              </a:extLst>
            </p:cNvPr>
            <p:cNvSpPr/>
            <p:nvPr/>
          </p:nvSpPr>
          <p:spPr>
            <a:xfrm>
              <a:off x="1207470" y="481715"/>
              <a:ext cx="2261950" cy="2237156"/>
            </a:xfrm>
            <a:custGeom>
              <a:avLst/>
              <a:gdLst>
                <a:gd name="connsiteX0" fmla="*/ 129700 w 2262025"/>
                <a:gd name="connsiteY0" fmla="*/ 786368 h 2249618"/>
                <a:gd name="connsiteX1" fmla="*/ 86568 w 2262025"/>
                <a:gd name="connsiteY1" fmla="*/ 562082 h 2249618"/>
                <a:gd name="connsiteX2" fmla="*/ 276349 w 2262025"/>
                <a:gd name="connsiteY2" fmla="*/ 424059 h 2249618"/>
                <a:gd name="connsiteX3" fmla="*/ 690417 w 2262025"/>
                <a:gd name="connsiteY3" fmla="*/ 424059 h 2249618"/>
                <a:gd name="connsiteX4" fmla="*/ 724923 w 2262025"/>
                <a:gd name="connsiteY4" fmla="*/ 320542 h 2249618"/>
                <a:gd name="connsiteX5" fmla="*/ 768055 w 2262025"/>
                <a:gd name="connsiteY5" fmla="*/ 165267 h 2249618"/>
                <a:gd name="connsiteX6" fmla="*/ 1026848 w 2262025"/>
                <a:gd name="connsiteY6" fmla="*/ 35870 h 2249618"/>
                <a:gd name="connsiteX7" fmla="*/ 1199376 w 2262025"/>
                <a:gd name="connsiteY7" fmla="*/ 35870 h 2249618"/>
                <a:gd name="connsiteX8" fmla="*/ 1406410 w 2262025"/>
                <a:gd name="connsiteY8" fmla="*/ 9991 h 2249618"/>
                <a:gd name="connsiteX9" fmla="*/ 1673829 w 2262025"/>
                <a:gd name="connsiteY9" fmla="*/ 225651 h 2249618"/>
                <a:gd name="connsiteX10" fmla="*/ 1699708 w 2262025"/>
                <a:gd name="connsiteY10" fmla="*/ 458565 h 2249618"/>
                <a:gd name="connsiteX11" fmla="*/ 1880863 w 2262025"/>
                <a:gd name="connsiteY11" fmla="*/ 424059 h 2249618"/>
                <a:gd name="connsiteX12" fmla="*/ 2156908 w 2262025"/>
                <a:gd name="connsiteY12" fmla="*/ 639719 h 2249618"/>
                <a:gd name="connsiteX13" fmla="*/ 2113776 w 2262025"/>
                <a:gd name="connsiteY13" fmla="*/ 786368 h 2249618"/>
                <a:gd name="connsiteX14" fmla="*/ 2225919 w 2262025"/>
                <a:gd name="connsiteY14" fmla="*/ 846753 h 2249618"/>
                <a:gd name="connsiteX15" fmla="*/ 2243172 w 2262025"/>
                <a:gd name="connsiteY15" fmla="*/ 1200436 h 2249618"/>
                <a:gd name="connsiteX16" fmla="*/ 1975753 w 2262025"/>
                <a:gd name="connsiteY16" fmla="*/ 1390217 h 2249618"/>
                <a:gd name="connsiteX17" fmla="*/ 2087897 w 2262025"/>
                <a:gd name="connsiteY17" fmla="*/ 1536867 h 2249618"/>
                <a:gd name="connsiteX18" fmla="*/ 2096523 w 2262025"/>
                <a:gd name="connsiteY18" fmla="*/ 1812912 h 2249618"/>
                <a:gd name="connsiteX19" fmla="*/ 1906742 w 2262025"/>
                <a:gd name="connsiteY19" fmla="*/ 1942308 h 2249618"/>
                <a:gd name="connsiteX20" fmla="*/ 1777346 w 2262025"/>
                <a:gd name="connsiteY20" fmla="*/ 2209727 h 2249618"/>
                <a:gd name="connsiteX21" fmla="*/ 1501300 w 2262025"/>
                <a:gd name="connsiteY21" fmla="*/ 2226980 h 2249618"/>
                <a:gd name="connsiteX22" fmla="*/ 1208002 w 2262025"/>
                <a:gd name="connsiteY22" fmla="*/ 2002693 h 2249618"/>
                <a:gd name="connsiteX23" fmla="*/ 1113112 w 2262025"/>
                <a:gd name="connsiteY23" fmla="*/ 1709395 h 2249618"/>
                <a:gd name="connsiteX24" fmla="*/ 1000968 w 2262025"/>
                <a:gd name="connsiteY24" fmla="*/ 2140716 h 2249618"/>
                <a:gd name="connsiteX25" fmla="*/ 526515 w 2262025"/>
                <a:gd name="connsiteY25" fmla="*/ 2132089 h 2249618"/>
                <a:gd name="connsiteX26" fmla="*/ 466131 w 2262025"/>
                <a:gd name="connsiteY26" fmla="*/ 1959561 h 2249618"/>
                <a:gd name="connsiteX27" fmla="*/ 138327 w 2262025"/>
                <a:gd name="connsiteY27" fmla="*/ 1812912 h 2249618"/>
                <a:gd name="connsiteX28" fmla="*/ 302229 w 2262025"/>
                <a:gd name="connsiteY28" fmla="*/ 1355712 h 2249618"/>
                <a:gd name="connsiteX29" fmla="*/ 155580 w 2262025"/>
                <a:gd name="connsiteY29" fmla="*/ 1321206 h 2249618"/>
                <a:gd name="connsiteX30" fmla="*/ 304 w 2262025"/>
                <a:gd name="connsiteY30" fmla="*/ 1019282 h 2249618"/>
                <a:gd name="connsiteX31" fmla="*/ 129700 w 2262025"/>
                <a:gd name="connsiteY31" fmla="*/ 786368 h 2249618"/>
                <a:gd name="connsiteX0" fmla="*/ 129700 w 2262025"/>
                <a:gd name="connsiteY0" fmla="*/ 786368 h 2242639"/>
                <a:gd name="connsiteX1" fmla="*/ 86568 w 2262025"/>
                <a:gd name="connsiteY1" fmla="*/ 562082 h 2242639"/>
                <a:gd name="connsiteX2" fmla="*/ 276349 w 2262025"/>
                <a:gd name="connsiteY2" fmla="*/ 424059 h 2242639"/>
                <a:gd name="connsiteX3" fmla="*/ 690417 w 2262025"/>
                <a:gd name="connsiteY3" fmla="*/ 424059 h 2242639"/>
                <a:gd name="connsiteX4" fmla="*/ 724923 w 2262025"/>
                <a:gd name="connsiteY4" fmla="*/ 320542 h 2242639"/>
                <a:gd name="connsiteX5" fmla="*/ 768055 w 2262025"/>
                <a:gd name="connsiteY5" fmla="*/ 165267 h 2242639"/>
                <a:gd name="connsiteX6" fmla="*/ 1026848 w 2262025"/>
                <a:gd name="connsiteY6" fmla="*/ 35870 h 2242639"/>
                <a:gd name="connsiteX7" fmla="*/ 1199376 w 2262025"/>
                <a:gd name="connsiteY7" fmla="*/ 35870 h 2242639"/>
                <a:gd name="connsiteX8" fmla="*/ 1406410 w 2262025"/>
                <a:gd name="connsiteY8" fmla="*/ 9991 h 2242639"/>
                <a:gd name="connsiteX9" fmla="*/ 1673829 w 2262025"/>
                <a:gd name="connsiteY9" fmla="*/ 225651 h 2242639"/>
                <a:gd name="connsiteX10" fmla="*/ 1699708 w 2262025"/>
                <a:gd name="connsiteY10" fmla="*/ 458565 h 2242639"/>
                <a:gd name="connsiteX11" fmla="*/ 1880863 w 2262025"/>
                <a:gd name="connsiteY11" fmla="*/ 424059 h 2242639"/>
                <a:gd name="connsiteX12" fmla="*/ 2156908 w 2262025"/>
                <a:gd name="connsiteY12" fmla="*/ 639719 h 2242639"/>
                <a:gd name="connsiteX13" fmla="*/ 2113776 w 2262025"/>
                <a:gd name="connsiteY13" fmla="*/ 786368 h 2242639"/>
                <a:gd name="connsiteX14" fmla="*/ 2225919 w 2262025"/>
                <a:gd name="connsiteY14" fmla="*/ 846753 h 2242639"/>
                <a:gd name="connsiteX15" fmla="*/ 2243172 w 2262025"/>
                <a:gd name="connsiteY15" fmla="*/ 1200436 h 2242639"/>
                <a:gd name="connsiteX16" fmla="*/ 1975753 w 2262025"/>
                <a:gd name="connsiteY16" fmla="*/ 1390217 h 2242639"/>
                <a:gd name="connsiteX17" fmla="*/ 2087897 w 2262025"/>
                <a:gd name="connsiteY17" fmla="*/ 1536867 h 2242639"/>
                <a:gd name="connsiteX18" fmla="*/ 2096523 w 2262025"/>
                <a:gd name="connsiteY18" fmla="*/ 1812912 h 2242639"/>
                <a:gd name="connsiteX19" fmla="*/ 1906742 w 2262025"/>
                <a:gd name="connsiteY19" fmla="*/ 1942308 h 2242639"/>
                <a:gd name="connsiteX20" fmla="*/ 1785972 w 2262025"/>
                <a:gd name="connsiteY20" fmla="*/ 2192474 h 2242639"/>
                <a:gd name="connsiteX21" fmla="*/ 1501300 w 2262025"/>
                <a:gd name="connsiteY21" fmla="*/ 2226980 h 2242639"/>
                <a:gd name="connsiteX22" fmla="*/ 1208002 w 2262025"/>
                <a:gd name="connsiteY22" fmla="*/ 2002693 h 2242639"/>
                <a:gd name="connsiteX23" fmla="*/ 1113112 w 2262025"/>
                <a:gd name="connsiteY23" fmla="*/ 1709395 h 2242639"/>
                <a:gd name="connsiteX24" fmla="*/ 1000968 w 2262025"/>
                <a:gd name="connsiteY24" fmla="*/ 2140716 h 2242639"/>
                <a:gd name="connsiteX25" fmla="*/ 526515 w 2262025"/>
                <a:gd name="connsiteY25" fmla="*/ 2132089 h 2242639"/>
                <a:gd name="connsiteX26" fmla="*/ 466131 w 2262025"/>
                <a:gd name="connsiteY26" fmla="*/ 1959561 h 2242639"/>
                <a:gd name="connsiteX27" fmla="*/ 138327 w 2262025"/>
                <a:gd name="connsiteY27" fmla="*/ 1812912 h 2242639"/>
                <a:gd name="connsiteX28" fmla="*/ 302229 w 2262025"/>
                <a:gd name="connsiteY28" fmla="*/ 1355712 h 2242639"/>
                <a:gd name="connsiteX29" fmla="*/ 155580 w 2262025"/>
                <a:gd name="connsiteY29" fmla="*/ 1321206 h 2242639"/>
                <a:gd name="connsiteX30" fmla="*/ 304 w 2262025"/>
                <a:gd name="connsiteY30" fmla="*/ 1019282 h 2242639"/>
                <a:gd name="connsiteX31" fmla="*/ 129700 w 2262025"/>
                <a:gd name="connsiteY31" fmla="*/ 786368 h 2242639"/>
                <a:gd name="connsiteX0" fmla="*/ 129700 w 2262025"/>
                <a:gd name="connsiteY0" fmla="*/ 786368 h 2236200"/>
                <a:gd name="connsiteX1" fmla="*/ 86568 w 2262025"/>
                <a:gd name="connsiteY1" fmla="*/ 562082 h 2236200"/>
                <a:gd name="connsiteX2" fmla="*/ 276349 w 2262025"/>
                <a:gd name="connsiteY2" fmla="*/ 424059 h 2236200"/>
                <a:gd name="connsiteX3" fmla="*/ 690417 w 2262025"/>
                <a:gd name="connsiteY3" fmla="*/ 424059 h 2236200"/>
                <a:gd name="connsiteX4" fmla="*/ 724923 w 2262025"/>
                <a:gd name="connsiteY4" fmla="*/ 320542 h 2236200"/>
                <a:gd name="connsiteX5" fmla="*/ 768055 w 2262025"/>
                <a:gd name="connsiteY5" fmla="*/ 165267 h 2236200"/>
                <a:gd name="connsiteX6" fmla="*/ 1026848 w 2262025"/>
                <a:gd name="connsiteY6" fmla="*/ 35870 h 2236200"/>
                <a:gd name="connsiteX7" fmla="*/ 1199376 w 2262025"/>
                <a:gd name="connsiteY7" fmla="*/ 35870 h 2236200"/>
                <a:gd name="connsiteX8" fmla="*/ 1406410 w 2262025"/>
                <a:gd name="connsiteY8" fmla="*/ 9991 h 2236200"/>
                <a:gd name="connsiteX9" fmla="*/ 1673829 w 2262025"/>
                <a:gd name="connsiteY9" fmla="*/ 225651 h 2236200"/>
                <a:gd name="connsiteX10" fmla="*/ 1699708 w 2262025"/>
                <a:gd name="connsiteY10" fmla="*/ 458565 h 2236200"/>
                <a:gd name="connsiteX11" fmla="*/ 1880863 w 2262025"/>
                <a:gd name="connsiteY11" fmla="*/ 424059 h 2236200"/>
                <a:gd name="connsiteX12" fmla="*/ 2156908 w 2262025"/>
                <a:gd name="connsiteY12" fmla="*/ 639719 h 2236200"/>
                <a:gd name="connsiteX13" fmla="*/ 2113776 w 2262025"/>
                <a:gd name="connsiteY13" fmla="*/ 786368 h 2236200"/>
                <a:gd name="connsiteX14" fmla="*/ 2225919 w 2262025"/>
                <a:gd name="connsiteY14" fmla="*/ 846753 h 2236200"/>
                <a:gd name="connsiteX15" fmla="*/ 2243172 w 2262025"/>
                <a:gd name="connsiteY15" fmla="*/ 1200436 h 2236200"/>
                <a:gd name="connsiteX16" fmla="*/ 1975753 w 2262025"/>
                <a:gd name="connsiteY16" fmla="*/ 1390217 h 2236200"/>
                <a:gd name="connsiteX17" fmla="*/ 2087897 w 2262025"/>
                <a:gd name="connsiteY17" fmla="*/ 1536867 h 2236200"/>
                <a:gd name="connsiteX18" fmla="*/ 2096523 w 2262025"/>
                <a:gd name="connsiteY18" fmla="*/ 1812912 h 2236200"/>
                <a:gd name="connsiteX19" fmla="*/ 1906742 w 2262025"/>
                <a:gd name="connsiteY19" fmla="*/ 1942308 h 2236200"/>
                <a:gd name="connsiteX20" fmla="*/ 1785972 w 2262025"/>
                <a:gd name="connsiteY20" fmla="*/ 2192474 h 2236200"/>
                <a:gd name="connsiteX21" fmla="*/ 1458168 w 2262025"/>
                <a:gd name="connsiteY21" fmla="*/ 2218354 h 2236200"/>
                <a:gd name="connsiteX22" fmla="*/ 1208002 w 2262025"/>
                <a:gd name="connsiteY22" fmla="*/ 2002693 h 2236200"/>
                <a:gd name="connsiteX23" fmla="*/ 1113112 w 2262025"/>
                <a:gd name="connsiteY23" fmla="*/ 1709395 h 2236200"/>
                <a:gd name="connsiteX24" fmla="*/ 1000968 w 2262025"/>
                <a:gd name="connsiteY24" fmla="*/ 2140716 h 2236200"/>
                <a:gd name="connsiteX25" fmla="*/ 526515 w 2262025"/>
                <a:gd name="connsiteY25" fmla="*/ 2132089 h 2236200"/>
                <a:gd name="connsiteX26" fmla="*/ 466131 w 2262025"/>
                <a:gd name="connsiteY26" fmla="*/ 1959561 h 2236200"/>
                <a:gd name="connsiteX27" fmla="*/ 138327 w 2262025"/>
                <a:gd name="connsiteY27" fmla="*/ 1812912 h 2236200"/>
                <a:gd name="connsiteX28" fmla="*/ 302229 w 2262025"/>
                <a:gd name="connsiteY28" fmla="*/ 1355712 h 2236200"/>
                <a:gd name="connsiteX29" fmla="*/ 155580 w 2262025"/>
                <a:gd name="connsiteY29" fmla="*/ 1321206 h 2236200"/>
                <a:gd name="connsiteX30" fmla="*/ 304 w 2262025"/>
                <a:gd name="connsiteY30" fmla="*/ 1019282 h 2236200"/>
                <a:gd name="connsiteX31" fmla="*/ 129700 w 2262025"/>
                <a:gd name="connsiteY31" fmla="*/ 786368 h 2236200"/>
                <a:gd name="connsiteX0" fmla="*/ 129700 w 2262025"/>
                <a:gd name="connsiteY0" fmla="*/ 786368 h 2233050"/>
                <a:gd name="connsiteX1" fmla="*/ 86568 w 2262025"/>
                <a:gd name="connsiteY1" fmla="*/ 562082 h 2233050"/>
                <a:gd name="connsiteX2" fmla="*/ 276349 w 2262025"/>
                <a:gd name="connsiteY2" fmla="*/ 424059 h 2233050"/>
                <a:gd name="connsiteX3" fmla="*/ 690417 w 2262025"/>
                <a:gd name="connsiteY3" fmla="*/ 424059 h 2233050"/>
                <a:gd name="connsiteX4" fmla="*/ 724923 w 2262025"/>
                <a:gd name="connsiteY4" fmla="*/ 320542 h 2233050"/>
                <a:gd name="connsiteX5" fmla="*/ 768055 w 2262025"/>
                <a:gd name="connsiteY5" fmla="*/ 165267 h 2233050"/>
                <a:gd name="connsiteX6" fmla="*/ 1026848 w 2262025"/>
                <a:gd name="connsiteY6" fmla="*/ 35870 h 2233050"/>
                <a:gd name="connsiteX7" fmla="*/ 1199376 w 2262025"/>
                <a:gd name="connsiteY7" fmla="*/ 35870 h 2233050"/>
                <a:gd name="connsiteX8" fmla="*/ 1406410 w 2262025"/>
                <a:gd name="connsiteY8" fmla="*/ 9991 h 2233050"/>
                <a:gd name="connsiteX9" fmla="*/ 1673829 w 2262025"/>
                <a:gd name="connsiteY9" fmla="*/ 225651 h 2233050"/>
                <a:gd name="connsiteX10" fmla="*/ 1699708 w 2262025"/>
                <a:gd name="connsiteY10" fmla="*/ 458565 h 2233050"/>
                <a:gd name="connsiteX11" fmla="*/ 1880863 w 2262025"/>
                <a:gd name="connsiteY11" fmla="*/ 424059 h 2233050"/>
                <a:gd name="connsiteX12" fmla="*/ 2156908 w 2262025"/>
                <a:gd name="connsiteY12" fmla="*/ 639719 h 2233050"/>
                <a:gd name="connsiteX13" fmla="*/ 2113776 w 2262025"/>
                <a:gd name="connsiteY13" fmla="*/ 786368 h 2233050"/>
                <a:gd name="connsiteX14" fmla="*/ 2225919 w 2262025"/>
                <a:gd name="connsiteY14" fmla="*/ 846753 h 2233050"/>
                <a:gd name="connsiteX15" fmla="*/ 2243172 w 2262025"/>
                <a:gd name="connsiteY15" fmla="*/ 1200436 h 2233050"/>
                <a:gd name="connsiteX16" fmla="*/ 1975753 w 2262025"/>
                <a:gd name="connsiteY16" fmla="*/ 1390217 h 2233050"/>
                <a:gd name="connsiteX17" fmla="*/ 2087897 w 2262025"/>
                <a:gd name="connsiteY17" fmla="*/ 1536867 h 2233050"/>
                <a:gd name="connsiteX18" fmla="*/ 2096523 w 2262025"/>
                <a:gd name="connsiteY18" fmla="*/ 1812912 h 2233050"/>
                <a:gd name="connsiteX19" fmla="*/ 1906742 w 2262025"/>
                <a:gd name="connsiteY19" fmla="*/ 1942308 h 2233050"/>
                <a:gd name="connsiteX20" fmla="*/ 1760092 w 2262025"/>
                <a:gd name="connsiteY20" fmla="*/ 2183847 h 2233050"/>
                <a:gd name="connsiteX21" fmla="*/ 1458168 w 2262025"/>
                <a:gd name="connsiteY21" fmla="*/ 2218354 h 2233050"/>
                <a:gd name="connsiteX22" fmla="*/ 1208002 w 2262025"/>
                <a:gd name="connsiteY22" fmla="*/ 2002693 h 2233050"/>
                <a:gd name="connsiteX23" fmla="*/ 1113112 w 2262025"/>
                <a:gd name="connsiteY23" fmla="*/ 1709395 h 2233050"/>
                <a:gd name="connsiteX24" fmla="*/ 1000968 w 2262025"/>
                <a:gd name="connsiteY24" fmla="*/ 2140716 h 2233050"/>
                <a:gd name="connsiteX25" fmla="*/ 526515 w 2262025"/>
                <a:gd name="connsiteY25" fmla="*/ 2132089 h 2233050"/>
                <a:gd name="connsiteX26" fmla="*/ 466131 w 2262025"/>
                <a:gd name="connsiteY26" fmla="*/ 1959561 h 2233050"/>
                <a:gd name="connsiteX27" fmla="*/ 138327 w 2262025"/>
                <a:gd name="connsiteY27" fmla="*/ 1812912 h 2233050"/>
                <a:gd name="connsiteX28" fmla="*/ 302229 w 2262025"/>
                <a:gd name="connsiteY28" fmla="*/ 1355712 h 2233050"/>
                <a:gd name="connsiteX29" fmla="*/ 155580 w 2262025"/>
                <a:gd name="connsiteY29" fmla="*/ 1321206 h 2233050"/>
                <a:gd name="connsiteX30" fmla="*/ 304 w 2262025"/>
                <a:gd name="connsiteY30" fmla="*/ 1019282 h 2233050"/>
                <a:gd name="connsiteX31" fmla="*/ 129700 w 2262025"/>
                <a:gd name="connsiteY31" fmla="*/ 786368 h 2233050"/>
                <a:gd name="connsiteX0" fmla="*/ 129700 w 2262025"/>
                <a:gd name="connsiteY0" fmla="*/ 786368 h 2238369"/>
                <a:gd name="connsiteX1" fmla="*/ 86568 w 2262025"/>
                <a:gd name="connsiteY1" fmla="*/ 562082 h 2238369"/>
                <a:gd name="connsiteX2" fmla="*/ 276349 w 2262025"/>
                <a:gd name="connsiteY2" fmla="*/ 424059 h 2238369"/>
                <a:gd name="connsiteX3" fmla="*/ 690417 w 2262025"/>
                <a:gd name="connsiteY3" fmla="*/ 424059 h 2238369"/>
                <a:gd name="connsiteX4" fmla="*/ 724923 w 2262025"/>
                <a:gd name="connsiteY4" fmla="*/ 320542 h 2238369"/>
                <a:gd name="connsiteX5" fmla="*/ 768055 w 2262025"/>
                <a:gd name="connsiteY5" fmla="*/ 165267 h 2238369"/>
                <a:gd name="connsiteX6" fmla="*/ 1026848 w 2262025"/>
                <a:gd name="connsiteY6" fmla="*/ 35870 h 2238369"/>
                <a:gd name="connsiteX7" fmla="*/ 1199376 w 2262025"/>
                <a:gd name="connsiteY7" fmla="*/ 35870 h 2238369"/>
                <a:gd name="connsiteX8" fmla="*/ 1406410 w 2262025"/>
                <a:gd name="connsiteY8" fmla="*/ 9991 h 2238369"/>
                <a:gd name="connsiteX9" fmla="*/ 1673829 w 2262025"/>
                <a:gd name="connsiteY9" fmla="*/ 225651 h 2238369"/>
                <a:gd name="connsiteX10" fmla="*/ 1699708 w 2262025"/>
                <a:gd name="connsiteY10" fmla="*/ 458565 h 2238369"/>
                <a:gd name="connsiteX11" fmla="*/ 1880863 w 2262025"/>
                <a:gd name="connsiteY11" fmla="*/ 424059 h 2238369"/>
                <a:gd name="connsiteX12" fmla="*/ 2156908 w 2262025"/>
                <a:gd name="connsiteY12" fmla="*/ 639719 h 2238369"/>
                <a:gd name="connsiteX13" fmla="*/ 2113776 w 2262025"/>
                <a:gd name="connsiteY13" fmla="*/ 786368 h 2238369"/>
                <a:gd name="connsiteX14" fmla="*/ 2225919 w 2262025"/>
                <a:gd name="connsiteY14" fmla="*/ 846753 h 2238369"/>
                <a:gd name="connsiteX15" fmla="*/ 2243172 w 2262025"/>
                <a:gd name="connsiteY15" fmla="*/ 1200436 h 2238369"/>
                <a:gd name="connsiteX16" fmla="*/ 1975753 w 2262025"/>
                <a:gd name="connsiteY16" fmla="*/ 1390217 h 2238369"/>
                <a:gd name="connsiteX17" fmla="*/ 2087897 w 2262025"/>
                <a:gd name="connsiteY17" fmla="*/ 1536867 h 2238369"/>
                <a:gd name="connsiteX18" fmla="*/ 2096523 w 2262025"/>
                <a:gd name="connsiteY18" fmla="*/ 1812912 h 2238369"/>
                <a:gd name="connsiteX19" fmla="*/ 1906742 w 2262025"/>
                <a:gd name="connsiteY19" fmla="*/ 1942308 h 2238369"/>
                <a:gd name="connsiteX20" fmla="*/ 1760092 w 2262025"/>
                <a:gd name="connsiteY20" fmla="*/ 2183847 h 2238369"/>
                <a:gd name="connsiteX21" fmla="*/ 1458168 w 2262025"/>
                <a:gd name="connsiteY21" fmla="*/ 2218354 h 2238369"/>
                <a:gd name="connsiteX22" fmla="*/ 1208002 w 2262025"/>
                <a:gd name="connsiteY22" fmla="*/ 2002693 h 2238369"/>
                <a:gd name="connsiteX23" fmla="*/ 1113112 w 2262025"/>
                <a:gd name="connsiteY23" fmla="*/ 1709395 h 2238369"/>
                <a:gd name="connsiteX24" fmla="*/ 1000968 w 2262025"/>
                <a:gd name="connsiteY24" fmla="*/ 2140716 h 2238369"/>
                <a:gd name="connsiteX25" fmla="*/ 586900 w 2262025"/>
                <a:gd name="connsiteY25" fmla="*/ 2226979 h 2238369"/>
                <a:gd name="connsiteX26" fmla="*/ 466131 w 2262025"/>
                <a:gd name="connsiteY26" fmla="*/ 1959561 h 2238369"/>
                <a:gd name="connsiteX27" fmla="*/ 138327 w 2262025"/>
                <a:gd name="connsiteY27" fmla="*/ 1812912 h 2238369"/>
                <a:gd name="connsiteX28" fmla="*/ 302229 w 2262025"/>
                <a:gd name="connsiteY28" fmla="*/ 1355712 h 2238369"/>
                <a:gd name="connsiteX29" fmla="*/ 155580 w 2262025"/>
                <a:gd name="connsiteY29" fmla="*/ 1321206 h 2238369"/>
                <a:gd name="connsiteX30" fmla="*/ 304 w 2262025"/>
                <a:gd name="connsiteY30" fmla="*/ 1019282 h 2238369"/>
                <a:gd name="connsiteX31" fmla="*/ 129700 w 2262025"/>
                <a:gd name="connsiteY31" fmla="*/ 786368 h 2238369"/>
                <a:gd name="connsiteX0" fmla="*/ 129700 w 2262025"/>
                <a:gd name="connsiteY0" fmla="*/ 786368 h 2234757"/>
                <a:gd name="connsiteX1" fmla="*/ 86568 w 2262025"/>
                <a:gd name="connsiteY1" fmla="*/ 562082 h 2234757"/>
                <a:gd name="connsiteX2" fmla="*/ 276349 w 2262025"/>
                <a:gd name="connsiteY2" fmla="*/ 424059 h 2234757"/>
                <a:gd name="connsiteX3" fmla="*/ 690417 w 2262025"/>
                <a:gd name="connsiteY3" fmla="*/ 424059 h 2234757"/>
                <a:gd name="connsiteX4" fmla="*/ 724923 w 2262025"/>
                <a:gd name="connsiteY4" fmla="*/ 320542 h 2234757"/>
                <a:gd name="connsiteX5" fmla="*/ 768055 w 2262025"/>
                <a:gd name="connsiteY5" fmla="*/ 165267 h 2234757"/>
                <a:gd name="connsiteX6" fmla="*/ 1026848 w 2262025"/>
                <a:gd name="connsiteY6" fmla="*/ 35870 h 2234757"/>
                <a:gd name="connsiteX7" fmla="*/ 1199376 w 2262025"/>
                <a:gd name="connsiteY7" fmla="*/ 35870 h 2234757"/>
                <a:gd name="connsiteX8" fmla="*/ 1406410 w 2262025"/>
                <a:gd name="connsiteY8" fmla="*/ 9991 h 2234757"/>
                <a:gd name="connsiteX9" fmla="*/ 1673829 w 2262025"/>
                <a:gd name="connsiteY9" fmla="*/ 225651 h 2234757"/>
                <a:gd name="connsiteX10" fmla="*/ 1699708 w 2262025"/>
                <a:gd name="connsiteY10" fmla="*/ 458565 h 2234757"/>
                <a:gd name="connsiteX11" fmla="*/ 1880863 w 2262025"/>
                <a:gd name="connsiteY11" fmla="*/ 424059 h 2234757"/>
                <a:gd name="connsiteX12" fmla="*/ 2156908 w 2262025"/>
                <a:gd name="connsiteY12" fmla="*/ 639719 h 2234757"/>
                <a:gd name="connsiteX13" fmla="*/ 2113776 w 2262025"/>
                <a:gd name="connsiteY13" fmla="*/ 786368 h 2234757"/>
                <a:gd name="connsiteX14" fmla="*/ 2225919 w 2262025"/>
                <a:gd name="connsiteY14" fmla="*/ 846753 h 2234757"/>
                <a:gd name="connsiteX15" fmla="*/ 2243172 w 2262025"/>
                <a:gd name="connsiteY15" fmla="*/ 1200436 h 2234757"/>
                <a:gd name="connsiteX16" fmla="*/ 1975753 w 2262025"/>
                <a:gd name="connsiteY16" fmla="*/ 1390217 h 2234757"/>
                <a:gd name="connsiteX17" fmla="*/ 2087897 w 2262025"/>
                <a:gd name="connsiteY17" fmla="*/ 1536867 h 2234757"/>
                <a:gd name="connsiteX18" fmla="*/ 2096523 w 2262025"/>
                <a:gd name="connsiteY18" fmla="*/ 1812912 h 2234757"/>
                <a:gd name="connsiteX19" fmla="*/ 1906742 w 2262025"/>
                <a:gd name="connsiteY19" fmla="*/ 1942308 h 2234757"/>
                <a:gd name="connsiteX20" fmla="*/ 1760092 w 2262025"/>
                <a:gd name="connsiteY20" fmla="*/ 2183847 h 2234757"/>
                <a:gd name="connsiteX21" fmla="*/ 1458168 w 2262025"/>
                <a:gd name="connsiteY21" fmla="*/ 2218354 h 2234757"/>
                <a:gd name="connsiteX22" fmla="*/ 1208002 w 2262025"/>
                <a:gd name="connsiteY22" fmla="*/ 2002693 h 2234757"/>
                <a:gd name="connsiteX23" fmla="*/ 1113112 w 2262025"/>
                <a:gd name="connsiteY23" fmla="*/ 1709395 h 2234757"/>
                <a:gd name="connsiteX24" fmla="*/ 1000968 w 2262025"/>
                <a:gd name="connsiteY24" fmla="*/ 2140716 h 2234757"/>
                <a:gd name="connsiteX25" fmla="*/ 586900 w 2262025"/>
                <a:gd name="connsiteY25" fmla="*/ 2226979 h 2234757"/>
                <a:gd name="connsiteX26" fmla="*/ 466131 w 2262025"/>
                <a:gd name="connsiteY26" fmla="*/ 1959561 h 2234757"/>
                <a:gd name="connsiteX27" fmla="*/ 138327 w 2262025"/>
                <a:gd name="connsiteY27" fmla="*/ 1812912 h 2234757"/>
                <a:gd name="connsiteX28" fmla="*/ 302229 w 2262025"/>
                <a:gd name="connsiteY28" fmla="*/ 1355712 h 2234757"/>
                <a:gd name="connsiteX29" fmla="*/ 155580 w 2262025"/>
                <a:gd name="connsiteY29" fmla="*/ 1321206 h 2234757"/>
                <a:gd name="connsiteX30" fmla="*/ 304 w 2262025"/>
                <a:gd name="connsiteY30" fmla="*/ 1019282 h 2234757"/>
                <a:gd name="connsiteX31" fmla="*/ 129700 w 2262025"/>
                <a:gd name="connsiteY31" fmla="*/ 786368 h 2234757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261950" h="2237156">
                  <a:moveTo>
                    <a:pt x="129625" y="786368"/>
                  </a:moveTo>
                  <a:cubicBezTo>
                    <a:pt x="144002" y="710168"/>
                    <a:pt x="62051" y="622467"/>
                    <a:pt x="86493" y="562082"/>
                  </a:cubicBezTo>
                  <a:cubicBezTo>
                    <a:pt x="110934" y="501697"/>
                    <a:pt x="175633" y="447063"/>
                    <a:pt x="276274" y="424059"/>
                  </a:cubicBezTo>
                  <a:cubicBezTo>
                    <a:pt x="376916" y="401055"/>
                    <a:pt x="615580" y="441312"/>
                    <a:pt x="690342" y="424059"/>
                  </a:cubicBezTo>
                  <a:cubicBezTo>
                    <a:pt x="765104" y="406806"/>
                    <a:pt x="711908" y="363674"/>
                    <a:pt x="724848" y="320542"/>
                  </a:cubicBezTo>
                  <a:cubicBezTo>
                    <a:pt x="737788" y="277410"/>
                    <a:pt x="717659" y="212712"/>
                    <a:pt x="767980" y="165267"/>
                  </a:cubicBezTo>
                  <a:cubicBezTo>
                    <a:pt x="818301" y="117822"/>
                    <a:pt x="954886" y="57436"/>
                    <a:pt x="1026773" y="35870"/>
                  </a:cubicBezTo>
                  <a:cubicBezTo>
                    <a:pt x="1098660" y="14304"/>
                    <a:pt x="1136041" y="40183"/>
                    <a:pt x="1199301" y="35870"/>
                  </a:cubicBezTo>
                  <a:cubicBezTo>
                    <a:pt x="1262561" y="31557"/>
                    <a:pt x="1327260" y="-21639"/>
                    <a:pt x="1406335" y="9991"/>
                  </a:cubicBezTo>
                  <a:cubicBezTo>
                    <a:pt x="1485410" y="41621"/>
                    <a:pt x="1624871" y="150889"/>
                    <a:pt x="1673754" y="225651"/>
                  </a:cubicBezTo>
                  <a:cubicBezTo>
                    <a:pt x="1722637" y="300413"/>
                    <a:pt x="1665127" y="425497"/>
                    <a:pt x="1699633" y="458565"/>
                  </a:cubicBezTo>
                  <a:cubicBezTo>
                    <a:pt x="1734139" y="491633"/>
                    <a:pt x="1804588" y="393867"/>
                    <a:pt x="1880788" y="424059"/>
                  </a:cubicBezTo>
                  <a:cubicBezTo>
                    <a:pt x="1956988" y="454251"/>
                    <a:pt x="2118014" y="579334"/>
                    <a:pt x="2156833" y="639719"/>
                  </a:cubicBezTo>
                  <a:cubicBezTo>
                    <a:pt x="2195652" y="700104"/>
                    <a:pt x="2102199" y="751862"/>
                    <a:pt x="2113701" y="786368"/>
                  </a:cubicBezTo>
                  <a:cubicBezTo>
                    <a:pt x="2125203" y="820874"/>
                    <a:pt x="2204278" y="777742"/>
                    <a:pt x="2225844" y="846753"/>
                  </a:cubicBezTo>
                  <a:cubicBezTo>
                    <a:pt x="2247410" y="915764"/>
                    <a:pt x="2284791" y="1109859"/>
                    <a:pt x="2243097" y="1200436"/>
                  </a:cubicBezTo>
                  <a:cubicBezTo>
                    <a:pt x="2201403" y="1291013"/>
                    <a:pt x="2001557" y="1334145"/>
                    <a:pt x="1975678" y="1390217"/>
                  </a:cubicBezTo>
                  <a:cubicBezTo>
                    <a:pt x="1949799" y="1446289"/>
                    <a:pt x="2067694" y="1466418"/>
                    <a:pt x="2087822" y="1536867"/>
                  </a:cubicBezTo>
                  <a:cubicBezTo>
                    <a:pt x="2107950" y="1607316"/>
                    <a:pt x="2126641" y="1745339"/>
                    <a:pt x="2096448" y="1812912"/>
                  </a:cubicBezTo>
                  <a:cubicBezTo>
                    <a:pt x="2066256" y="1880486"/>
                    <a:pt x="1962739" y="1880486"/>
                    <a:pt x="1906667" y="1942308"/>
                  </a:cubicBezTo>
                  <a:cubicBezTo>
                    <a:pt x="1850595" y="2004130"/>
                    <a:pt x="1834779" y="2137839"/>
                    <a:pt x="1760017" y="2183847"/>
                  </a:cubicBezTo>
                  <a:cubicBezTo>
                    <a:pt x="1685255" y="2229855"/>
                    <a:pt x="1550108" y="2248546"/>
                    <a:pt x="1458093" y="2218354"/>
                  </a:cubicBezTo>
                  <a:cubicBezTo>
                    <a:pt x="1366078" y="2188162"/>
                    <a:pt x="1265436" y="2087520"/>
                    <a:pt x="1207927" y="2002693"/>
                  </a:cubicBezTo>
                  <a:cubicBezTo>
                    <a:pt x="1150418" y="1917866"/>
                    <a:pt x="1147543" y="1686391"/>
                    <a:pt x="1113037" y="1709395"/>
                  </a:cubicBezTo>
                  <a:cubicBezTo>
                    <a:pt x="1078531" y="1732399"/>
                    <a:pt x="1088595" y="2054452"/>
                    <a:pt x="1000893" y="2140716"/>
                  </a:cubicBezTo>
                  <a:cubicBezTo>
                    <a:pt x="913191" y="2226980"/>
                    <a:pt x="681716" y="2254296"/>
                    <a:pt x="586825" y="2226979"/>
                  </a:cubicBezTo>
                  <a:cubicBezTo>
                    <a:pt x="491935" y="2199662"/>
                    <a:pt x="506312" y="2045825"/>
                    <a:pt x="431550" y="1976814"/>
                  </a:cubicBezTo>
                  <a:cubicBezTo>
                    <a:pt x="356788" y="1907803"/>
                    <a:pt x="185697" y="1925054"/>
                    <a:pt x="138252" y="1812912"/>
                  </a:cubicBezTo>
                  <a:cubicBezTo>
                    <a:pt x="90807" y="1700770"/>
                    <a:pt x="230267" y="1411784"/>
                    <a:pt x="302154" y="1355712"/>
                  </a:cubicBezTo>
                  <a:cubicBezTo>
                    <a:pt x="374041" y="1299640"/>
                    <a:pt x="154067" y="1377278"/>
                    <a:pt x="103746" y="1321206"/>
                  </a:cubicBezTo>
                  <a:cubicBezTo>
                    <a:pt x="53425" y="1265134"/>
                    <a:pt x="-4084" y="1108422"/>
                    <a:pt x="229" y="1019282"/>
                  </a:cubicBezTo>
                  <a:cubicBezTo>
                    <a:pt x="4542" y="930142"/>
                    <a:pt x="115248" y="862568"/>
                    <a:pt x="129625" y="786368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3" name="Picture 4" descr="Free Black And White Cartoon Flowers, Download Free Black And White Cartoon  Flowers png images, Free ClipArts on Clipart Library">
              <a:extLst>
                <a:ext uri="{FF2B5EF4-FFF2-40B4-BE49-F238E27FC236}">
                  <a16:creationId xmlns:a16="http://schemas.microsoft.com/office/drawing/2014/main" id="{316C7835-935B-A148-BF28-C8FEE271AF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7540" y="482600"/>
              <a:ext cx="2317638" cy="2246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4" name="Right Brace 43">
            <a:extLst>
              <a:ext uri="{FF2B5EF4-FFF2-40B4-BE49-F238E27FC236}">
                <a16:creationId xmlns:a16="http://schemas.microsoft.com/office/drawing/2014/main" id="{2564A184-FCE6-324D-9D07-F820FC2158E8}"/>
              </a:ext>
            </a:extLst>
          </p:cNvPr>
          <p:cNvSpPr/>
          <p:nvPr/>
        </p:nvSpPr>
        <p:spPr>
          <a:xfrm rot="5400000">
            <a:off x="4355352" y="-2689"/>
            <a:ext cx="301354" cy="6514158"/>
          </a:xfrm>
          <a:prstGeom prst="rightBrace">
            <a:avLst>
              <a:gd name="adj1" fmla="val 60019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68CA0341-6CDF-3B48-B3A1-F46A05E4C93A}"/>
              </a:ext>
            </a:extLst>
          </p:cNvPr>
          <p:cNvSpPr/>
          <p:nvPr/>
        </p:nvSpPr>
        <p:spPr>
          <a:xfrm>
            <a:off x="4008206" y="3440237"/>
            <a:ext cx="9881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VN" sz="3600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CAA7176D-21CD-474B-9C74-EA0E1CF3C2AD}"/>
              </a:ext>
            </a:extLst>
          </p:cNvPr>
          <p:cNvSpPr/>
          <p:nvPr/>
        </p:nvSpPr>
        <p:spPr>
          <a:xfrm>
            <a:off x="7897372" y="3292692"/>
            <a:ext cx="9881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VN" sz="3600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21135E5A-D5E9-904C-99B9-33E1C573FC02}"/>
              </a:ext>
            </a:extLst>
          </p:cNvPr>
          <p:cNvGrpSpPr/>
          <p:nvPr/>
        </p:nvGrpSpPr>
        <p:grpSpPr>
          <a:xfrm>
            <a:off x="3296211" y="-714159"/>
            <a:ext cx="5977241" cy="5071218"/>
            <a:chOff x="2837776" y="-1272633"/>
            <a:chExt cx="5592325" cy="5047819"/>
          </a:xfrm>
        </p:grpSpPr>
        <p:sp>
          <p:nvSpPr>
            <p:cNvPr id="48" name="Arc 47">
              <a:extLst>
                <a:ext uri="{FF2B5EF4-FFF2-40B4-BE49-F238E27FC236}">
                  <a16:creationId xmlns:a16="http://schemas.microsoft.com/office/drawing/2014/main" id="{A220D798-4A1B-BB4B-A0BF-4D521F87F738}"/>
                </a:ext>
              </a:extLst>
            </p:cNvPr>
            <p:cNvSpPr/>
            <p:nvPr/>
          </p:nvSpPr>
          <p:spPr>
            <a:xfrm rot="7166863">
              <a:off x="3110029" y="-1544886"/>
              <a:ext cx="5047819" cy="5592325"/>
            </a:xfrm>
            <a:prstGeom prst="arc">
              <a:avLst>
                <a:gd name="adj1" fmla="val 17113640"/>
                <a:gd name="adj2" fmla="val 349325"/>
              </a:avLst>
            </a:prstGeom>
            <a:ln w="38100">
              <a:solidFill>
                <a:srgbClr val="59C0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Triangle 48">
              <a:extLst>
                <a:ext uri="{FF2B5EF4-FFF2-40B4-BE49-F238E27FC236}">
                  <a16:creationId xmlns:a16="http://schemas.microsoft.com/office/drawing/2014/main" id="{7F6F60AF-632B-0A44-BE10-35B93C1E57B9}"/>
                </a:ext>
              </a:extLst>
            </p:cNvPr>
            <p:cNvSpPr/>
            <p:nvPr/>
          </p:nvSpPr>
          <p:spPr>
            <a:xfrm rot="3147478">
              <a:off x="7500931" y="3261874"/>
              <a:ext cx="137522" cy="148723"/>
            </a:xfrm>
            <a:prstGeom prst="triangle">
              <a:avLst/>
            </a:prstGeom>
            <a:solidFill>
              <a:srgbClr val="59C030"/>
            </a:solidFill>
            <a:ln w="38100">
              <a:solidFill>
                <a:srgbClr val="59C0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EC451C23-3CE2-EE47-81EA-D139C50F49EB}"/>
              </a:ext>
            </a:extLst>
          </p:cNvPr>
          <p:cNvGrpSpPr/>
          <p:nvPr/>
        </p:nvGrpSpPr>
        <p:grpSpPr>
          <a:xfrm>
            <a:off x="8523442" y="3763844"/>
            <a:ext cx="581270" cy="285684"/>
            <a:chOff x="7978370" y="2289237"/>
            <a:chExt cx="581270" cy="285684"/>
          </a:xfrm>
        </p:grpSpPr>
        <p:sp>
          <p:nvSpPr>
            <p:cNvPr id="51" name="Arc 59">
              <a:extLst>
                <a:ext uri="{FF2B5EF4-FFF2-40B4-BE49-F238E27FC236}">
                  <a16:creationId xmlns:a16="http://schemas.microsoft.com/office/drawing/2014/main" id="{DC204EFD-B15F-A541-8EE7-F02C61192FD9}"/>
                </a:ext>
              </a:extLst>
            </p:cNvPr>
            <p:cNvSpPr/>
            <p:nvPr/>
          </p:nvSpPr>
          <p:spPr>
            <a:xfrm rot="9616871">
              <a:off x="7978370" y="2289237"/>
              <a:ext cx="499715" cy="285684"/>
            </a:xfrm>
            <a:custGeom>
              <a:avLst/>
              <a:gdLst>
                <a:gd name="connsiteX0" fmla="*/ 152604 w 663315"/>
                <a:gd name="connsiteY0" fmla="*/ 76466 h 966367"/>
                <a:gd name="connsiteX1" fmla="*/ 498997 w 663315"/>
                <a:gd name="connsiteY1" fmla="*/ 66013 h 966367"/>
                <a:gd name="connsiteX2" fmla="*/ 650643 w 663315"/>
                <a:gd name="connsiteY2" fmla="*/ 350895 h 966367"/>
                <a:gd name="connsiteX3" fmla="*/ 331658 w 663315"/>
                <a:gd name="connsiteY3" fmla="*/ 483184 h 966367"/>
                <a:gd name="connsiteX4" fmla="*/ 152604 w 663315"/>
                <a:gd name="connsiteY4" fmla="*/ 76466 h 966367"/>
                <a:gd name="connsiteX0" fmla="*/ 152604 w 663315"/>
                <a:gd name="connsiteY0" fmla="*/ 76466 h 966367"/>
                <a:gd name="connsiteX1" fmla="*/ 498997 w 663315"/>
                <a:gd name="connsiteY1" fmla="*/ 66013 h 966367"/>
                <a:gd name="connsiteX2" fmla="*/ 650643 w 663315"/>
                <a:gd name="connsiteY2" fmla="*/ 350895 h 966367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37474"/>
                <a:gd name="connsiteX1" fmla="*/ 346393 w 498039"/>
                <a:gd name="connsiteY1" fmla="*/ 66013 h 437474"/>
                <a:gd name="connsiteX2" fmla="*/ 498039 w 498039"/>
                <a:gd name="connsiteY2" fmla="*/ 350895 h 437474"/>
                <a:gd name="connsiteX3" fmla="*/ 114084 w 498039"/>
                <a:gd name="connsiteY3" fmla="*/ 437474 h 437474"/>
                <a:gd name="connsiteX4" fmla="*/ 0 w 498039"/>
                <a:gd name="connsiteY4" fmla="*/ 76466 h 437474"/>
                <a:gd name="connsiteX0" fmla="*/ 0 w 498039"/>
                <a:gd name="connsiteY0" fmla="*/ 76466 h 437474"/>
                <a:gd name="connsiteX1" fmla="*/ 346393 w 498039"/>
                <a:gd name="connsiteY1" fmla="*/ 66013 h 437474"/>
                <a:gd name="connsiteX2" fmla="*/ 498039 w 498039"/>
                <a:gd name="connsiteY2" fmla="*/ 350895 h 437474"/>
                <a:gd name="connsiteX0" fmla="*/ 0 w 498039"/>
                <a:gd name="connsiteY0" fmla="*/ 76466 h 415867"/>
                <a:gd name="connsiteX1" fmla="*/ 346393 w 498039"/>
                <a:gd name="connsiteY1" fmla="*/ 66013 h 415867"/>
                <a:gd name="connsiteX2" fmla="*/ 498039 w 498039"/>
                <a:gd name="connsiteY2" fmla="*/ 350895 h 415867"/>
                <a:gd name="connsiteX3" fmla="*/ 86461 w 498039"/>
                <a:gd name="connsiteY3" fmla="*/ 415867 h 415867"/>
                <a:gd name="connsiteX4" fmla="*/ 0 w 498039"/>
                <a:gd name="connsiteY4" fmla="*/ 76466 h 415867"/>
                <a:gd name="connsiteX0" fmla="*/ 0 w 498039"/>
                <a:gd name="connsiteY0" fmla="*/ 76466 h 415867"/>
                <a:gd name="connsiteX1" fmla="*/ 346393 w 498039"/>
                <a:gd name="connsiteY1" fmla="*/ 66013 h 415867"/>
                <a:gd name="connsiteX2" fmla="*/ 498039 w 498039"/>
                <a:gd name="connsiteY2" fmla="*/ 350895 h 415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8039" h="415867" stroke="0" extrusionOk="0">
                  <a:moveTo>
                    <a:pt x="0" y="76466"/>
                  </a:moveTo>
                  <a:cubicBezTo>
                    <a:pt x="115276" y="-2785"/>
                    <a:pt x="269400" y="2701"/>
                    <a:pt x="346393" y="66013"/>
                  </a:cubicBezTo>
                  <a:cubicBezTo>
                    <a:pt x="421341" y="127643"/>
                    <a:pt x="474610" y="230989"/>
                    <a:pt x="498039" y="350895"/>
                  </a:cubicBezTo>
                  <a:lnTo>
                    <a:pt x="86461" y="415867"/>
                  </a:lnTo>
                  <a:lnTo>
                    <a:pt x="0" y="76466"/>
                  </a:lnTo>
                  <a:close/>
                </a:path>
                <a:path w="498039" h="415867" fill="none">
                  <a:moveTo>
                    <a:pt x="0" y="76466"/>
                  </a:moveTo>
                  <a:cubicBezTo>
                    <a:pt x="104939" y="-21589"/>
                    <a:pt x="238757" y="-25628"/>
                    <a:pt x="346393" y="66013"/>
                  </a:cubicBezTo>
                  <a:cubicBezTo>
                    <a:pt x="420276" y="128916"/>
                    <a:pt x="474610" y="230989"/>
                    <a:pt x="498039" y="350895"/>
                  </a:cubicBezTo>
                </a:path>
              </a:pathLst>
            </a:custGeom>
            <a:ln w="38100">
              <a:solidFill>
                <a:srgbClr val="59C0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Triangle 60">
              <a:extLst>
                <a:ext uri="{FF2B5EF4-FFF2-40B4-BE49-F238E27FC236}">
                  <a16:creationId xmlns:a16="http://schemas.microsoft.com/office/drawing/2014/main" id="{1C655CF2-FFF2-5F42-9E5E-081B46E89811}"/>
                </a:ext>
              </a:extLst>
            </p:cNvPr>
            <p:cNvSpPr/>
            <p:nvPr/>
          </p:nvSpPr>
          <p:spPr>
            <a:xfrm rot="2344421">
              <a:off x="8449703" y="2378970"/>
              <a:ext cx="109937" cy="85731"/>
            </a:xfrm>
            <a:prstGeom prst="triangle">
              <a:avLst/>
            </a:prstGeom>
            <a:solidFill>
              <a:srgbClr val="59C030"/>
            </a:solidFill>
            <a:ln w="38100">
              <a:solidFill>
                <a:srgbClr val="59C0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3" name="Rectangle 52">
            <a:extLst>
              <a:ext uri="{FF2B5EF4-FFF2-40B4-BE49-F238E27FC236}">
                <a16:creationId xmlns:a16="http://schemas.microsoft.com/office/drawing/2014/main" id="{D37A81F6-6AB4-2044-9BCD-60DC12DA3D62}"/>
              </a:ext>
            </a:extLst>
          </p:cNvPr>
          <p:cNvSpPr/>
          <p:nvPr/>
        </p:nvSpPr>
        <p:spPr>
          <a:xfrm>
            <a:off x="8632598" y="3284656"/>
            <a:ext cx="9881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VN" sz="3600" dirty="0"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CF31DA04-8DAE-1346-B01E-2C24EB7CB93E}"/>
              </a:ext>
            </a:extLst>
          </p:cNvPr>
          <p:cNvGrpSpPr/>
          <p:nvPr/>
        </p:nvGrpSpPr>
        <p:grpSpPr>
          <a:xfrm>
            <a:off x="9254685" y="3766695"/>
            <a:ext cx="581270" cy="285684"/>
            <a:chOff x="7978370" y="2289237"/>
            <a:chExt cx="581270" cy="285684"/>
          </a:xfrm>
        </p:grpSpPr>
        <p:sp>
          <p:nvSpPr>
            <p:cNvPr id="55" name="Arc 59">
              <a:extLst>
                <a:ext uri="{FF2B5EF4-FFF2-40B4-BE49-F238E27FC236}">
                  <a16:creationId xmlns:a16="http://schemas.microsoft.com/office/drawing/2014/main" id="{214A8F6B-585B-184F-A9CF-FA522F74C6B1}"/>
                </a:ext>
              </a:extLst>
            </p:cNvPr>
            <p:cNvSpPr/>
            <p:nvPr/>
          </p:nvSpPr>
          <p:spPr>
            <a:xfrm rot="9616871">
              <a:off x="7978370" y="2289237"/>
              <a:ext cx="499715" cy="285684"/>
            </a:xfrm>
            <a:custGeom>
              <a:avLst/>
              <a:gdLst>
                <a:gd name="connsiteX0" fmla="*/ 152604 w 663315"/>
                <a:gd name="connsiteY0" fmla="*/ 76466 h 966367"/>
                <a:gd name="connsiteX1" fmla="*/ 498997 w 663315"/>
                <a:gd name="connsiteY1" fmla="*/ 66013 h 966367"/>
                <a:gd name="connsiteX2" fmla="*/ 650643 w 663315"/>
                <a:gd name="connsiteY2" fmla="*/ 350895 h 966367"/>
                <a:gd name="connsiteX3" fmla="*/ 331658 w 663315"/>
                <a:gd name="connsiteY3" fmla="*/ 483184 h 966367"/>
                <a:gd name="connsiteX4" fmla="*/ 152604 w 663315"/>
                <a:gd name="connsiteY4" fmla="*/ 76466 h 966367"/>
                <a:gd name="connsiteX0" fmla="*/ 152604 w 663315"/>
                <a:gd name="connsiteY0" fmla="*/ 76466 h 966367"/>
                <a:gd name="connsiteX1" fmla="*/ 498997 w 663315"/>
                <a:gd name="connsiteY1" fmla="*/ 66013 h 966367"/>
                <a:gd name="connsiteX2" fmla="*/ 650643 w 663315"/>
                <a:gd name="connsiteY2" fmla="*/ 350895 h 966367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37474"/>
                <a:gd name="connsiteX1" fmla="*/ 346393 w 498039"/>
                <a:gd name="connsiteY1" fmla="*/ 66013 h 437474"/>
                <a:gd name="connsiteX2" fmla="*/ 498039 w 498039"/>
                <a:gd name="connsiteY2" fmla="*/ 350895 h 437474"/>
                <a:gd name="connsiteX3" fmla="*/ 114084 w 498039"/>
                <a:gd name="connsiteY3" fmla="*/ 437474 h 437474"/>
                <a:gd name="connsiteX4" fmla="*/ 0 w 498039"/>
                <a:gd name="connsiteY4" fmla="*/ 76466 h 437474"/>
                <a:gd name="connsiteX0" fmla="*/ 0 w 498039"/>
                <a:gd name="connsiteY0" fmla="*/ 76466 h 437474"/>
                <a:gd name="connsiteX1" fmla="*/ 346393 w 498039"/>
                <a:gd name="connsiteY1" fmla="*/ 66013 h 437474"/>
                <a:gd name="connsiteX2" fmla="*/ 498039 w 498039"/>
                <a:gd name="connsiteY2" fmla="*/ 350895 h 437474"/>
                <a:gd name="connsiteX0" fmla="*/ 0 w 498039"/>
                <a:gd name="connsiteY0" fmla="*/ 76466 h 415867"/>
                <a:gd name="connsiteX1" fmla="*/ 346393 w 498039"/>
                <a:gd name="connsiteY1" fmla="*/ 66013 h 415867"/>
                <a:gd name="connsiteX2" fmla="*/ 498039 w 498039"/>
                <a:gd name="connsiteY2" fmla="*/ 350895 h 415867"/>
                <a:gd name="connsiteX3" fmla="*/ 86461 w 498039"/>
                <a:gd name="connsiteY3" fmla="*/ 415867 h 415867"/>
                <a:gd name="connsiteX4" fmla="*/ 0 w 498039"/>
                <a:gd name="connsiteY4" fmla="*/ 76466 h 415867"/>
                <a:gd name="connsiteX0" fmla="*/ 0 w 498039"/>
                <a:gd name="connsiteY0" fmla="*/ 76466 h 415867"/>
                <a:gd name="connsiteX1" fmla="*/ 346393 w 498039"/>
                <a:gd name="connsiteY1" fmla="*/ 66013 h 415867"/>
                <a:gd name="connsiteX2" fmla="*/ 498039 w 498039"/>
                <a:gd name="connsiteY2" fmla="*/ 350895 h 415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8039" h="415867" stroke="0" extrusionOk="0">
                  <a:moveTo>
                    <a:pt x="0" y="76466"/>
                  </a:moveTo>
                  <a:cubicBezTo>
                    <a:pt x="115276" y="-2785"/>
                    <a:pt x="269400" y="2701"/>
                    <a:pt x="346393" y="66013"/>
                  </a:cubicBezTo>
                  <a:cubicBezTo>
                    <a:pt x="421341" y="127643"/>
                    <a:pt x="474610" y="230989"/>
                    <a:pt x="498039" y="350895"/>
                  </a:cubicBezTo>
                  <a:lnTo>
                    <a:pt x="86461" y="415867"/>
                  </a:lnTo>
                  <a:lnTo>
                    <a:pt x="0" y="76466"/>
                  </a:lnTo>
                  <a:close/>
                </a:path>
                <a:path w="498039" h="415867" fill="none">
                  <a:moveTo>
                    <a:pt x="0" y="76466"/>
                  </a:moveTo>
                  <a:cubicBezTo>
                    <a:pt x="104939" y="-21589"/>
                    <a:pt x="238757" y="-25628"/>
                    <a:pt x="346393" y="66013"/>
                  </a:cubicBezTo>
                  <a:cubicBezTo>
                    <a:pt x="420276" y="128916"/>
                    <a:pt x="474610" y="230989"/>
                    <a:pt x="498039" y="350895"/>
                  </a:cubicBezTo>
                </a:path>
              </a:pathLst>
            </a:custGeom>
            <a:ln w="38100">
              <a:solidFill>
                <a:srgbClr val="59C0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Triangle 66">
              <a:extLst>
                <a:ext uri="{FF2B5EF4-FFF2-40B4-BE49-F238E27FC236}">
                  <a16:creationId xmlns:a16="http://schemas.microsoft.com/office/drawing/2014/main" id="{AC2CAA1B-DF67-8A41-B2EB-F41281B56DAC}"/>
                </a:ext>
              </a:extLst>
            </p:cNvPr>
            <p:cNvSpPr/>
            <p:nvPr/>
          </p:nvSpPr>
          <p:spPr>
            <a:xfrm rot="2344421">
              <a:off x="8449703" y="2378970"/>
              <a:ext cx="109937" cy="85731"/>
            </a:xfrm>
            <a:prstGeom prst="triangle">
              <a:avLst/>
            </a:prstGeom>
            <a:solidFill>
              <a:srgbClr val="59C030"/>
            </a:solidFill>
            <a:ln>
              <a:solidFill>
                <a:srgbClr val="59C0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CA41FE2F-5066-C147-8830-C2AB716A54E8}"/>
              </a:ext>
            </a:extLst>
          </p:cNvPr>
          <p:cNvSpPr/>
          <p:nvPr/>
        </p:nvSpPr>
        <p:spPr>
          <a:xfrm>
            <a:off x="9363841" y="3276355"/>
            <a:ext cx="9881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VN" sz="3600" dirty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C8D40C82-1A05-6844-9B28-4BB97E27EC78}"/>
              </a:ext>
            </a:extLst>
          </p:cNvPr>
          <p:cNvGrpSpPr/>
          <p:nvPr/>
        </p:nvGrpSpPr>
        <p:grpSpPr>
          <a:xfrm>
            <a:off x="9954965" y="3804658"/>
            <a:ext cx="581270" cy="285684"/>
            <a:chOff x="7978370" y="2289237"/>
            <a:chExt cx="581270" cy="285684"/>
          </a:xfrm>
        </p:grpSpPr>
        <p:sp>
          <p:nvSpPr>
            <p:cNvPr id="59" name="Arc 59">
              <a:extLst>
                <a:ext uri="{FF2B5EF4-FFF2-40B4-BE49-F238E27FC236}">
                  <a16:creationId xmlns:a16="http://schemas.microsoft.com/office/drawing/2014/main" id="{78F6A182-FBE2-8348-A1B2-2E266F720529}"/>
                </a:ext>
              </a:extLst>
            </p:cNvPr>
            <p:cNvSpPr/>
            <p:nvPr/>
          </p:nvSpPr>
          <p:spPr>
            <a:xfrm rot="9616871">
              <a:off x="7978370" y="2289237"/>
              <a:ext cx="499715" cy="285684"/>
            </a:xfrm>
            <a:custGeom>
              <a:avLst/>
              <a:gdLst>
                <a:gd name="connsiteX0" fmla="*/ 152604 w 663315"/>
                <a:gd name="connsiteY0" fmla="*/ 76466 h 966367"/>
                <a:gd name="connsiteX1" fmla="*/ 498997 w 663315"/>
                <a:gd name="connsiteY1" fmla="*/ 66013 h 966367"/>
                <a:gd name="connsiteX2" fmla="*/ 650643 w 663315"/>
                <a:gd name="connsiteY2" fmla="*/ 350895 h 966367"/>
                <a:gd name="connsiteX3" fmla="*/ 331658 w 663315"/>
                <a:gd name="connsiteY3" fmla="*/ 483184 h 966367"/>
                <a:gd name="connsiteX4" fmla="*/ 152604 w 663315"/>
                <a:gd name="connsiteY4" fmla="*/ 76466 h 966367"/>
                <a:gd name="connsiteX0" fmla="*/ 152604 w 663315"/>
                <a:gd name="connsiteY0" fmla="*/ 76466 h 966367"/>
                <a:gd name="connsiteX1" fmla="*/ 498997 w 663315"/>
                <a:gd name="connsiteY1" fmla="*/ 66013 h 966367"/>
                <a:gd name="connsiteX2" fmla="*/ 650643 w 663315"/>
                <a:gd name="connsiteY2" fmla="*/ 350895 h 966367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37474"/>
                <a:gd name="connsiteX1" fmla="*/ 346393 w 498039"/>
                <a:gd name="connsiteY1" fmla="*/ 66013 h 437474"/>
                <a:gd name="connsiteX2" fmla="*/ 498039 w 498039"/>
                <a:gd name="connsiteY2" fmla="*/ 350895 h 437474"/>
                <a:gd name="connsiteX3" fmla="*/ 114084 w 498039"/>
                <a:gd name="connsiteY3" fmla="*/ 437474 h 437474"/>
                <a:gd name="connsiteX4" fmla="*/ 0 w 498039"/>
                <a:gd name="connsiteY4" fmla="*/ 76466 h 437474"/>
                <a:gd name="connsiteX0" fmla="*/ 0 w 498039"/>
                <a:gd name="connsiteY0" fmla="*/ 76466 h 437474"/>
                <a:gd name="connsiteX1" fmla="*/ 346393 w 498039"/>
                <a:gd name="connsiteY1" fmla="*/ 66013 h 437474"/>
                <a:gd name="connsiteX2" fmla="*/ 498039 w 498039"/>
                <a:gd name="connsiteY2" fmla="*/ 350895 h 437474"/>
                <a:gd name="connsiteX0" fmla="*/ 0 w 498039"/>
                <a:gd name="connsiteY0" fmla="*/ 76466 h 415867"/>
                <a:gd name="connsiteX1" fmla="*/ 346393 w 498039"/>
                <a:gd name="connsiteY1" fmla="*/ 66013 h 415867"/>
                <a:gd name="connsiteX2" fmla="*/ 498039 w 498039"/>
                <a:gd name="connsiteY2" fmla="*/ 350895 h 415867"/>
                <a:gd name="connsiteX3" fmla="*/ 86461 w 498039"/>
                <a:gd name="connsiteY3" fmla="*/ 415867 h 415867"/>
                <a:gd name="connsiteX4" fmla="*/ 0 w 498039"/>
                <a:gd name="connsiteY4" fmla="*/ 76466 h 415867"/>
                <a:gd name="connsiteX0" fmla="*/ 0 w 498039"/>
                <a:gd name="connsiteY0" fmla="*/ 76466 h 415867"/>
                <a:gd name="connsiteX1" fmla="*/ 346393 w 498039"/>
                <a:gd name="connsiteY1" fmla="*/ 66013 h 415867"/>
                <a:gd name="connsiteX2" fmla="*/ 498039 w 498039"/>
                <a:gd name="connsiteY2" fmla="*/ 350895 h 415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8039" h="415867" stroke="0" extrusionOk="0">
                  <a:moveTo>
                    <a:pt x="0" y="76466"/>
                  </a:moveTo>
                  <a:cubicBezTo>
                    <a:pt x="115276" y="-2785"/>
                    <a:pt x="269400" y="2701"/>
                    <a:pt x="346393" y="66013"/>
                  </a:cubicBezTo>
                  <a:cubicBezTo>
                    <a:pt x="421341" y="127643"/>
                    <a:pt x="474610" y="230989"/>
                    <a:pt x="498039" y="350895"/>
                  </a:cubicBezTo>
                  <a:lnTo>
                    <a:pt x="86461" y="415867"/>
                  </a:lnTo>
                  <a:lnTo>
                    <a:pt x="0" y="76466"/>
                  </a:lnTo>
                  <a:close/>
                </a:path>
                <a:path w="498039" h="415867" fill="none">
                  <a:moveTo>
                    <a:pt x="0" y="76466"/>
                  </a:moveTo>
                  <a:cubicBezTo>
                    <a:pt x="104939" y="-21589"/>
                    <a:pt x="238757" y="-25628"/>
                    <a:pt x="346393" y="66013"/>
                  </a:cubicBezTo>
                  <a:cubicBezTo>
                    <a:pt x="420276" y="128916"/>
                    <a:pt x="474610" y="230989"/>
                    <a:pt x="498039" y="350895"/>
                  </a:cubicBezTo>
                </a:path>
              </a:pathLst>
            </a:custGeom>
            <a:ln w="38100">
              <a:solidFill>
                <a:srgbClr val="59C0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Triangle 70">
              <a:extLst>
                <a:ext uri="{FF2B5EF4-FFF2-40B4-BE49-F238E27FC236}">
                  <a16:creationId xmlns:a16="http://schemas.microsoft.com/office/drawing/2014/main" id="{38432FF8-3E8B-3A42-BD4E-BB89440EDA97}"/>
                </a:ext>
              </a:extLst>
            </p:cNvPr>
            <p:cNvSpPr/>
            <p:nvPr/>
          </p:nvSpPr>
          <p:spPr>
            <a:xfrm rot="2344421">
              <a:off x="8449703" y="2378970"/>
              <a:ext cx="109937" cy="85731"/>
            </a:xfrm>
            <a:prstGeom prst="triangle">
              <a:avLst/>
            </a:prstGeom>
            <a:solidFill>
              <a:srgbClr val="59C030"/>
            </a:solidFill>
            <a:ln w="38100">
              <a:solidFill>
                <a:srgbClr val="59C0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1" name="Rectangle 60">
            <a:extLst>
              <a:ext uri="{FF2B5EF4-FFF2-40B4-BE49-F238E27FC236}">
                <a16:creationId xmlns:a16="http://schemas.microsoft.com/office/drawing/2014/main" id="{E22421BC-AD64-3543-A54C-B232FA64006D}"/>
              </a:ext>
            </a:extLst>
          </p:cNvPr>
          <p:cNvSpPr/>
          <p:nvPr/>
        </p:nvSpPr>
        <p:spPr>
          <a:xfrm>
            <a:off x="10064121" y="3275286"/>
            <a:ext cx="9881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VN" sz="3600" dirty="0"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B7AE63C2-D3B6-3547-976C-EA503673AF94}"/>
              </a:ext>
            </a:extLst>
          </p:cNvPr>
          <p:cNvGrpSpPr/>
          <p:nvPr/>
        </p:nvGrpSpPr>
        <p:grpSpPr>
          <a:xfrm>
            <a:off x="10642776" y="3804658"/>
            <a:ext cx="581270" cy="285684"/>
            <a:chOff x="7978370" y="2289237"/>
            <a:chExt cx="581270" cy="285684"/>
          </a:xfrm>
        </p:grpSpPr>
        <p:sp>
          <p:nvSpPr>
            <p:cNvPr id="63" name="Arc 59">
              <a:extLst>
                <a:ext uri="{FF2B5EF4-FFF2-40B4-BE49-F238E27FC236}">
                  <a16:creationId xmlns:a16="http://schemas.microsoft.com/office/drawing/2014/main" id="{F6B84C92-AF19-6145-A0A2-C9123B5BB3DE}"/>
                </a:ext>
              </a:extLst>
            </p:cNvPr>
            <p:cNvSpPr/>
            <p:nvPr/>
          </p:nvSpPr>
          <p:spPr>
            <a:xfrm rot="9616871">
              <a:off x="7978370" y="2289237"/>
              <a:ext cx="499715" cy="285684"/>
            </a:xfrm>
            <a:custGeom>
              <a:avLst/>
              <a:gdLst>
                <a:gd name="connsiteX0" fmla="*/ 152604 w 663315"/>
                <a:gd name="connsiteY0" fmla="*/ 76466 h 966367"/>
                <a:gd name="connsiteX1" fmla="*/ 498997 w 663315"/>
                <a:gd name="connsiteY1" fmla="*/ 66013 h 966367"/>
                <a:gd name="connsiteX2" fmla="*/ 650643 w 663315"/>
                <a:gd name="connsiteY2" fmla="*/ 350895 h 966367"/>
                <a:gd name="connsiteX3" fmla="*/ 331658 w 663315"/>
                <a:gd name="connsiteY3" fmla="*/ 483184 h 966367"/>
                <a:gd name="connsiteX4" fmla="*/ 152604 w 663315"/>
                <a:gd name="connsiteY4" fmla="*/ 76466 h 966367"/>
                <a:gd name="connsiteX0" fmla="*/ 152604 w 663315"/>
                <a:gd name="connsiteY0" fmla="*/ 76466 h 966367"/>
                <a:gd name="connsiteX1" fmla="*/ 498997 w 663315"/>
                <a:gd name="connsiteY1" fmla="*/ 66013 h 966367"/>
                <a:gd name="connsiteX2" fmla="*/ 650643 w 663315"/>
                <a:gd name="connsiteY2" fmla="*/ 350895 h 966367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37474"/>
                <a:gd name="connsiteX1" fmla="*/ 346393 w 498039"/>
                <a:gd name="connsiteY1" fmla="*/ 66013 h 437474"/>
                <a:gd name="connsiteX2" fmla="*/ 498039 w 498039"/>
                <a:gd name="connsiteY2" fmla="*/ 350895 h 437474"/>
                <a:gd name="connsiteX3" fmla="*/ 114084 w 498039"/>
                <a:gd name="connsiteY3" fmla="*/ 437474 h 437474"/>
                <a:gd name="connsiteX4" fmla="*/ 0 w 498039"/>
                <a:gd name="connsiteY4" fmla="*/ 76466 h 437474"/>
                <a:gd name="connsiteX0" fmla="*/ 0 w 498039"/>
                <a:gd name="connsiteY0" fmla="*/ 76466 h 437474"/>
                <a:gd name="connsiteX1" fmla="*/ 346393 w 498039"/>
                <a:gd name="connsiteY1" fmla="*/ 66013 h 437474"/>
                <a:gd name="connsiteX2" fmla="*/ 498039 w 498039"/>
                <a:gd name="connsiteY2" fmla="*/ 350895 h 437474"/>
                <a:gd name="connsiteX0" fmla="*/ 0 w 498039"/>
                <a:gd name="connsiteY0" fmla="*/ 76466 h 415867"/>
                <a:gd name="connsiteX1" fmla="*/ 346393 w 498039"/>
                <a:gd name="connsiteY1" fmla="*/ 66013 h 415867"/>
                <a:gd name="connsiteX2" fmla="*/ 498039 w 498039"/>
                <a:gd name="connsiteY2" fmla="*/ 350895 h 415867"/>
                <a:gd name="connsiteX3" fmla="*/ 86461 w 498039"/>
                <a:gd name="connsiteY3" fmla="*/ 415867 h 415867"/>
                <a:gd name="connsiteX4" fmla="*/ 0 w 498039"/>
                <a:gd name="connsiteY4" fmla="*/ 76466 h 415867"/>
                <a:gd name="connsiteX0" fmla="*/ 0 w 498039"/>
                <a:gd name="connsiteY0" fmla="*/ 76466 h 415867"/>
                <a:gd name="connsiteX1" fmla="*/ 346393 w 498039"/>
                <a:gd name="connsiteY1" fmla="*/ 66013 h 415867"/>
                <a:gd name="connsiteX2" fmla="*/ 498039 w 498039"/>
                <a:gd name="connsiteY2" fmla="*/ 350895 h 415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8039" h="415867" stroke="0" extrusionOk="0">
                  <a:moveTo>
                    <a:pt x="0" y="76466"/>
                  </a:moveTo>
                  <a:cubicBezTo>
                    <a:pt x="115276" y="-2785"/>
                    <a:pt x="269400" y="2701"/>
                    <a:pt x="346393" y="66013"/>
                  </a:cubicBezTo>
                  <a:cubicBezTo>
                    <a:pt x="421341" y="127643"/>
                    <a:pt x="474610" y="230989"/>
                    <a:pt x="498039" y="350895"/>
                  </a:cubicBezTo>
                  <a:lnTo>
                    <a:pt x="86461" y="415867"/>
                  </a:lnTo>
                  <a:lnTo>
                    <a:pt x="0" y="76466"/>
                  </a:lnTo>
                  <a:close/>
                </a:path>
                <a:path w="498039" h="415867" fill="none">
                  <a:moveTo>
                    <a:pt x="0" y="76466"/>
                  </a:moveTo>
                  <a:cubicBezTo>
                    <a:pt x="104939" y="-21589"/>
                    <a:pt x="238757" y="-25628"/>
                    <a:pt x="346393" y="66013"/>
                  </a:cubicBezTo>
                  <a:cubicBezTo>
                    <a:pt x="420276" y="128916"/>
                    <a:pt x="474610" y="230989"/>
                    <a:pt x="498039" y="350895"/>
                  </a:cubicBezTo>
                </a:path>
              </a:pathLst>
            </a:custGeom>
            <a:ln w="38100">
              <a:solidFill>
                <a:srgbClr val="59C0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Triangle 74">
              <a:extLst>
                <a:ext uri="{FF2B5EF4-FFF2-40B4-BE49-F238E27FC236}">
                  <a16:creationId xmlns:a16="http://schemas.microsoft.com/office/drawing/2014/main" id="{A23C9834-B32C-4142-A0A9-9834141C3606}"/>
                </a:ext>
              </a:extLst>
            </p:cNvPr>
            <p:cNvSpPr/>
            <p:nvPr/>
          </p:nvSpPr>
          <p:spPr>
            <a:xfrm rot="2344421">
              <a:off x="8449703" y="2378970"/>
              <a:ext cx="109937" cy="85731"/>
            </a:xfrm>
            <a:prstGeom prst="triangle">
              <a:avLst/>
            </a:prstGeom>
            <a:solidFill>
              <a:srgbClr val="59C030"/>
            </a:solidFill>
            <a:ln w="38100">
              <a:solidFill>
                <a:srgbClr val="59C0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5" name="Rectangle 64">
            <a:extLst>
              <a:ext uri="{FF2B5EF4-FFF2-40B4-BE49-F238E27FC236}">
                <a16:creationId xmlns:a16="http://schemas.microsoft.com/office/drawing/2014/main" id="{4BFDA83A-0A8B-BF42-8192-8BF132FC9AE3}"/>
              </a:ext>
            </a:extLst>
          </p:cNvPr>
          <p:cNvSpPr/>
          <p:nvPr/>
        </p:nvSpPr>
        <p:spPr>
          <a:xfrm>
            <a:off x="10701132" y="3275286"/>
            <a:ext cx="9881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VN" sz="3600" dirty="0"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E4EA0583-28CC-2F47-9B29-5E703FDFA824}"/>
              </a:ext>
            </a:extLst>
          </p:cNvPr>
          <p:cNvSpPr txBox="1"/>
          <p:nvPr/>
        </p:nvSpPr>
        <p:spPr>
          <a:xfrm>
            <a:off x="1210870" y="1033136"/>
            <a:ext cx="33300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dirty="0">
                <a:latin typeface="Arial" panose="020B0604020202020204" pitchFamily="34" charset="0"/>
                <a:cs typeface="Arial" panose="020B0604020202020204" pitchFamily="34" charset="0"/>
              </a:rPr>
              <a:t>Cách 1: Đếm tiếp</a:t>
            </a:r>
          </a:p>
        </p:txBody>
      </p:sp>
      <p:pic>
        <p:nvPicPr>
          <p:cNvPr id="67" name="Picture 66">
            <a:extLst>
              <a:ext uri="{FF2B5EF4-FFF2-40B4-BE49-F238E27FC236}">
                <a16:creationId xmlns:a16="http://schemas.microsoft.com/office/drawing/2014/main" id="{07398E26-7CD1-0045-B460-3FDEA6AA0F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43" b="95455" l="694" r="93750">
                        <a14:foregroundMark x1="5556" y1="94805" x2="5556" y2="94805"/>
                        <a14:foregroundMark x1="43750" y1="7792" x2="43750" y2="7792"/>
                        <a14:foregroundMark x1="59028" y1="12338" x2="59028" y2="12338"/>
                        <a14:foregroundMark x1="56944" y1="9091" x2="61806" y2="14286"/>
                        <a14:foregroundMark x1="85417" y1="66883" x2="85417" y2="66883"/>
                        <a14:foregroundMark x1="87500" y1="64935" x2="87500" y2="64935"/>
                        <a14:foregroundMark x1="90972" y1="57792" x2="90972" y2="57792"/>
                        <a14:foregroundMark x1="93750" y1="55844" x2="93750" y2="55844"/>
                        <a14:foregroundMark x1="4861" y1="95455" x2="694" y2="92208"/>
                      </a14:backgroundRemoval>
                    </a14:imgEffect>
                    <a14:imgEffect>
                      <a14:sharpenSoften amount="34000"/>
                    </a14:imgEffect>
                    <a14:imgEffect>
                      <a14:brightnessContrast brigh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870" y="3436484"/>
            <a:ext cx="1828800" cy="1955800"/>
          </a:xfrm>
          <a:prstGeom prst="rect">
            <a:avLst/>
          </a:prstGeom>
        </p:spPr>
      </p:pic>
      <p:sp>
        <p:nvSpPr>
          <p:cNvPr id="68" name="Rounded Rectangle 67">
            <a:extLst>
              <a:ext uri="{FF2B5EF4-FFF2-40B4-BE49-F238E27FC236}">
                <a16:creationId xmlns:a16="http://schemas.microsoft.com/office/drawing/2014/main" id="{429A0CB1-2611-D648-9EC3-4A39058BC265}"/>
              </a:ext>
            </a:extLst>
          </p:cNvPr>
          <p:cNvSpPr/>
          <p:nvPr/>
        </p:nvSpPr>
        <p:spPr>
          <a:xfrm>
            <a:off x="4376050" y="4930514"/>
            <a:ext cx="3707509" cy="9235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 +  5  =  14</a:t>
            </a:r>
          </a:p>
        </p:txBody>
      </p:sp>
    </p:spTree>
    <p:extLst>
      <p:ext uri="{BB962C8B-B14F-4D97-AF65-F5344CB8AC3E}">
        <p14:creationId xmlns:p14="http://schemas.microsoft.com/office/powerpoint/2010/main" val="725855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25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75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25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75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"/>
                            </p:stCondLst>
                            <p:childTnLst>
                              <p:par>
                                <p:cTn id="1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00"/>
                            </p:stCondLst>
                            <p:childTnLst>
                              <p:par>
                                <p:cTn id="1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/>
      <p:bldP spid="46" grpId="0"/>
      <p:bldP spid="53" grpId="0"/>
      <p:bldP spid="57" grpId="0"/>
      <p:bldP spid="61" grpId="0"/>
      <p:bldP spid="65" grpId="0"/>
      <p:bldP spid="66" grpId="0"/>
      <p:bldP spid="6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A996362E-AC8D-6C44-AE86-CDCDA273B179}"/>
              </a:ext>
            </a:extLst>
          </p:cNvPr>
          <p:cNvSpPr/>
          <p:nvPr/>
        </p:nvSpPr>
        <p:spPr>
          <a:xfrm>
            <a:off x="95822" y="3360713"/>
            <a:ext cx="9013615" cy="2419258"/>
          </a:xfrm>
          <a:prstGeom prst="roundRect">
            <a:avLst/>
          </a:prstGeom>
          <a:solidFill>
            <a:srgbClr val="FFE285">
              <a:alpha val="55000"/>
            </a:srgbClr>
          </a:solidFill>
          <a:ln>
            <a:solidFill>
              <a:srgbClr val="FFE285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9874912E-170F-0D4E-911C-97FE924CAF49}"/>
              </a:ext>
            </a:extLst>
          </p:cNvPr>
          <p:cNvSpPr/>
          <p:nvPr/>
        </p:nvSpPr>
        <p:spPr>
          <a:xfrm>
            <a:off x="95823" y="744336"/>
            <a:ext cx="9013615" cy="2419258"/>
          </a:xfrm>
          <a:prstGeom prst="roundRect">
            <a:avLst/>
          </a:prstGeom>
          <a:solidFill>
            <a:srgbClr val="FFE285">
              <a:alpha val="55000"/>
            </a:srgbClr>
          </a:solidFill>
          <a:ln>
            <a:solidFill>
              <a:srgbClr val="FFE285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11C6B4DD-D656-EB46-B845-9F273D02678B}"/>
              </a:ext>
            </a:extLst>
          </p:cNvPr>
          <p:cNvGrpSpPr/>
          <p:nvPr/>
        </p:nvGrpSpPr>
        <p:grpSpPr>
          <a:xfrm>
            <a:off x="5676121" y="1485572"/>
            <a:ext cx="3169029" cy="932544"/>
            <a:chOff x="7920713" y="1483110"/>
            <a:chExt cx="3169029" cy="932544"/>
          </a:xfrm>
        </p:grpSpPr>
        <p:sp>
          <p:nvSpPr>
            <p:cNvPr id="92" name="Rounded Rectangle 91">
              <a:extLst>
                <a:ext uri="{FF2B5EF4-FFF2-40B4-BE49-F238E27FC236}">
                  <a16:creationId xmlns:a16="http://schemas.microsoft.com/office/drawing/2014/main" id="{D088AA45-19A0-5F41-A9D1-1F7DD4A127EC}"/>
                </a:ext>
              </a:extLst>
            </p:cNvPr>
            <p:cNvSpPr/>
            <p:nvPr/>
          </p:nvSpPr>
          <p:spPr>
            <a:xfrm>
              <a:off x="7920713" y="1483110"/>
              <a:ext cx="3169029" cy="932544"/>
            </a:xfrm>
            <a:prstGeom prst="roundRect">
              <a:avLst>
                <a:gd name="adj" fmla="val 8534"/>
              </a:avLst>
            </a:prstGeom>
            <a:solidFill>
              <a:schemeClr val="bg1"/>
            </a:solidFill>
            <a:ln w="38100">
              <a:solidFill>
                <a:srgbClr val="59C03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5A90950C-7604-2542-861C-B9A59DE3E8C3}"/>
                </a:ext>
              </a:extLst>
            </p:cNvPr>
            <p:cNvGrpSpPr/>
            <p:nvPr/>
          </p:nvGrpSpPr>
          <p:grpSpPr>
            <a:xfrm>
              <a:off x="8062847" y="1625110"/>
              <a:ext cx="618539" cy="611760"/>
              <a:chOff x="1177540" y="481715"/>
              <a:chExt cx="2317638" cy="2247631"/>
            </a:xfrm>
          </p:grpSpPr>
          <p:sp>
            <p:nvSpPr>
              <p:cNvPr id="104" name="Freeform 103">
                <a:extLst>
                  <a:ext uri="{FF2B5EF4-FFF2-40B4-BE49-F238E27FC236}">
                    <a16:creationId xmlns:a16="http://schemas.microsoft.com/office/drawing/2014/main" id="{CF6B837A-0569-A74E-82E6-0FE9300D01A4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105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32AC445F-646F-C64E-A5CD-A18A37ECC35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77540" y="482600"/>
                <a:ext cx="2317638" cy="22467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DFBBFE51-B376-2F47-9D30-1F40529DDC58}"/>
                </a:ext>
              </a:extLst>
            </p:cNvPr>
            <p:cNvGrpSpPr/>
            <p:nvPr/>
          </p:nvGrpSpPr>
          <p:grpSpPr>
            <a:xfrm>
              <a:off x="8817921" y="1645503"/>
              <a:ext cx="618539" cy="611760"/>
              <a:chOff x="1177540" y="481715"/>
              <a:chExt cx="2317638" cy="2247631"/>
            </a:xfrm>
          </p:grpSpPr>
          <p:sp>
            <p:nvSpPr>
              <p:cNvPr id="102" name="Freeform 101">
                <a:extLst>
                  <a:ext uri="{FF2B5EF4-FFF2-40B4-BE49-F238E27FC236}">
                    <a16:creationId xmlns:a16="http://schemas.microsoft.com/office/drawing/2014/main" id="{F9C7D608-85F8-EC44-891A-19B802644AD8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103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459592AA-B8E5-D44C-B105-655803CD0E7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77540" y="482600"/>
                <a:ext cx="2317638" cy="22467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28F423E4-387D-FD48-A56C-5C4B062B252F}"/>
                </a:ext>
              </a:extLst>
            </p:cNvPr>
            <p:cNvGrpSpPr/>
            <p:nvPr/>
          </p:nvGrpSpPr>
          <p:grpSpPr>
            <a:xfrm>
              <a:off x="9620305" y="1645503"/>
              <a:ext cx="618539" cy="611760"/>
              <a:chOff x="1177540" y="481715"/>
              <a:chExt cx="2317638" cy="2247631"/>
            </a:xfrm>
          </p:grpSpPr>
          <p:sp>
            <p:nvSpPr>
              <p:cNvPr id="100" name="Freeform 99">
                <a:extLst>
                  <a:ext uri="{FF2B5EF4-FFF2-40B4-BE49-F238E27FC236}">
                    <a16:creationId xmlns:a16="http://schemas.microsoft.com/office/drawing/2014/main" id="{2EBC9EE2-6454-084D-9544-59DE9F57EEED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101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1A049E72-D376-CF49-BAC1-B64446A2A4A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77540" y="482600"/>
                <a:ext cx="2317638" cy="22467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ABFA927C-ACBB-E541-819B-9313B2B0C8B5}"/>
                </a:ext>
              </a:extLst>
            </p:cNvPr>
            <p:cNvGrpSpPr/>
            <p:nvPr/>
          </p:nvGrpSpPr>
          <p:grpSpPr>
            <a:xfrm>
              <a:off x="10366787" y="1645503"/>
              <a:ext cx="618539" cy="611760"/>
              <a:chOff x="1177540" y="481715"/>
              <a:chExt cx="2317638" cy="2247631"/>
            </a:xfrm>
          </p:grpSpPr>
          <p:sp>
            <p:nvSpPr>
              <p:cNvPr id="98" name="Freeform 97">
                <a:extLst>
                  <a:ext uri="{FF2B5EF4-FFF2-40B4-BE49-F238E27FC236}">
                    <a16:creationId xmlns:a16="http://schemas.microsoft.com/office/drawing/2014/main" id="{7BE5FB15-EA2F-4F46-975A-2D4EDF506FA3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99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A0C452E7-622F-C446-B8C4-A5554CA8A74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77540" y="482600"/>
                <a:ext cx="2317638" cy="22467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C0AD5548-ADFE-AF40-8125-0830EDDE3FE3}"/>
              </a:ext>
            </a:extLst>
          </p:cNvPr>
          <p:cNvGrpSpPr/>
          <p:nvPr/>
        </p:nvGrpSpPr>
        <p:grpSpPr>
          <a:xfrm>
            <a:off x="454076" y="1208769"/>
            <a:ext cx="3998795" cy="1845860"/>
            <a:chOff x="2702255" y="1483110"/>
            <a:chExt cx="3998795" cy="1845860"/>
          </a:xfrm>
        </p:grpSpPr>
        <p:sp>
          <p:nvSpPr>
            <p:cNvPr id="63" name="Rounded Rectangle 62">
              <a:extLst>
                <a:ext uri="{FF2B5EF4-FFF2-40B4-BE49-F238E27FC236}">
                  <a16:creationId xmlns:a16="http://schemas.microsoft.com/office/drawing/2014/main" id="{C0A1C5BE-3709-294F-BA63-4BEF8532437C}"/>
                </a:ext>
              </a:extLst>
            </p:cNvPr>
            <p:cNvSpPr/>
            <p:nvPr/>
          </p:nvSpPr>
          <p:spPr>
            <a:xfrm>
              <a:off x="2702255" y="1483110"/>
              <a:ext cx="3998795" cy="1845860"/>
            </a:xfrm>
            <a:prstGeom prst="roundRect">
              <a:avLst>
                <a:gd name="adj" fmla="val 8534"/>
              </a:avLst>
            </a:prstGeom>
            <a:solidFill>
              <a:schemeClr val="bg1"/>
            </a:solidFill>
            <a:ln w="38100">
              <a:solidFill>
                <a:srgbClr val="59C03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359B761E-DBDB-F945-B7AA-A5FA5C2BC673}"/>
                </a:ext>
              </a:extLst>
            </p:cNvPr>
            <p:cNvGrpSpPr/>
            <p:nvPr/>
          </p:nvGrpSpPr>
          <p:grpSpPr>
            <a:xfrm flipH="1">
              <a:off x="2869557" y="2536262"/>
              <a:ext cx="633767" cy="614624"/>
              <a:chOff x="1180524" y="481715"/>
              <a:chExt cx="2317638" cy="2247631"/>
            </a:xfrm>
          </p:grpSpPr>
          <p:sp>
            <p:nvSpPr>
              <p:cNvPr id="89" name="Freeform 88">
                <a:extLst>
                  <a:ext uri="{FF2B5EF4-FFF2-40B4-BE49-F238E27FC236}">
                    <a16:creationId xmlns:a16="http://schemas.microsoft.com/office/drawing/2014/main" id="{C5CBA81D-DA38-FD4E-885E-C82CBCA69E3B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90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11777AA2-20BE-CC4D-BD8E-4485BD3851B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0524" y="482600"/>
                <a:ext cx="2317638" cy="22467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7478EB1B-79F2-6A43-AD6D-50C4E4A6B8C8}"/>
                </a:ext>
              </a:extLst>
            </p:cNvPr>
            <p:cNvGrpSpPr/>
            <p:nvPr/>
          </p:nvGrpSpPr>
          <p:grpSpPr>
            <a:xfrm flipH="1">
              <a:off x="4408293" y="2531966"/>
              <a:ext cx="633767" cy="614624"/>
              <a:chOff x="1180524" y="481715"/>
              <a:chExt cx="2317638" cy="2247631"/>
            </a:xfrm>
          </p:grpSpPr>
          <p:sp>
            <p:nvSpPr>
              <p:cNvPr id="87" name="Freeform 86">
                <a:extLst>
                  <a:ext uri="{FF2B5EF4-FFF2-40B4-BE49-F238E27FC236}">
                    <a16:creationId xmlns:a16="http://schemas.microsoft.com/office/drawing/2014/main" id="{85AE6FA9-8854-2441-84BF-D8BDDFFFD5D1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88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72EC1C15-A513-E243-B068-45B0641441D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0524" y="482600"/>
                <a:ext cx="2317638" cy="22467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F037FE14-EB44-034B-B527-BF22B651B239}"/>
                </a:ext>
              </a:extLst>
            </p:cNvPr>
            <p:cNvGrpSpPr/>
            <p:nvPr/>
          </p:nvGrpSpPr>
          <p:grpSpPr>
            <a:xfrm flipH="1">
              <a:off x="3638925" y="2533398"/>
              <a:ext cx="633767" cy="614624"/>
              <a:chOff x="1180524" y="481715"/>
              <a:chExt cx="2317638" cy="2247631"/>
            </a:xfrm>
          </p:grpSpPr>
          <p:sp>
            <p:nvSpPr>
              <p:cNvPr id="85" name="Freeform 84">
                <a:extLst>
                  <a:ext uri="{FF2B5EF4-FFF2-40B4-BE49-F238E27FC236}">
                    <a16:creationId xmlns:a16="http://schemas.microsoft.com/office/drawing/2014/main" id="{FF6FA776-273A-C843-8864-713772F06459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86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E7CEFED9-C4BB-0D41-B412-86426823676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0524" y="482600"/>
                <a:ext cx="2317638" cy="22467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6A5C3D1B-3DDC-8B44-8E4D-3A1C002753CD}"/>
                </a:ext>
              </a:extLst>
            </p:cNvPr>
            <p:cNvGrpSpPr/>
            <p:nvPr/>
          </p:nvGrpSpPr>
          <p:grpSpPr>
            <a:xfrm flipH="1">
              <a:off x="5142052" y="2531966"/>
              <a:ext cx="633767" cy="614624"/>
              <a:chOff x="1180524" y="481715"/>
              <a:chExt cx="2317638" cy="2247631"/>
            </a:xfrm>
          </p:grpSpPr>
          <p:sp>
            <p:nvSpPr>
              <p:cNvPr id="83" name="Freeform 82">
                <a:extLst>
                  <a:ext uri="{FF2B5EF4-FFF2-40B4-BE49-F238E27FC236}">
                    <a16:creationId xmlns:a16="http://schemas.microsoft.com/office/drawing/2014/main" id="{A9D09225-D4EF-0544-8B4E-B0C4C81A34E4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84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4F0C041E-6DAD-6B45-BF20-45382F28327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0524" y="482600"/>
                <a:ext cx="2317638" cy="22467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D50B0C11-7FD9-B549-B396-29939077798A}"/>
                </a:ext>
              </a:extLst>
            </p:cNvPr>
            <p:cNvGrpSpPr/>
            <p:nvPr/>
          </p:nvGrpSpPr>
          <p:grpSpPr>
            <a:xfrm flipH="1">
              <a:off x="5877391" y="2529102"/>
              <a:ext cx="633767" cy="614624"/>
              <a:chOff x="1180524" y="481715"/>
              <a:chExt cx="2317638" cy="2247631"/>
            </a:xfrm>
          </p:grpSpPr>
          <p:sp>
            <p:nvSpPr>
              <p:cNvPr id="81" name="Freeform 80">
                <a:extLst>
                  <a:ext uri="{FF2B5EF4-FFF2-40B4-BE49-F238E27FC236}">
                    <a16:creationId xmlns:a16="http://schemas.microsoft.com/office/drawing/2014/main" id="{8116EBCC-C0A9-8C4F-997B-6A2A7899E019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82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60538549-7628-8A43-B068-A1918D50986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0524" y="482600"/>
                <a:ext cx="2317638" cy="22467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8B7E7757-E40E-CE4A-A2BF-21D1131088A0}"/>
                </a:ext>
              </a:extLst>
            </p:cNvPr>
            <p:cNvGrpSpPr/>
            <p:nvPr/>
          </p:nvGrpSpPr>
          <p:grpSpPr>
            <a:xfrm flipH="1">
              <a:off x="2877417" y="1638666"/>
              <a:ext cx="633767" cy="614624"/>
              <a:chOff x="1180524" y="481715"/>
              <a:chExt cx="2317638" cy="2247630"/>
            </a:xfrm>
          </p:grpSpPr>
          <p:sp>
            <p:nvSpPr>
              <p:cNvPr id="79" name="Freeform 78">
                <a:extLst>
                  <a:ext uri="{FF2B5EF4-FFF2-40B4-BE49-F238E27FC236}">
                    <a16:creationId xmlns:a16="http://schemas.microsoft.com/office/drawing/2014/main" id="{71B2857E-D4A5-E143-862F-28699FBD4928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80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D128F230-C0E3-7540-BF2F-F30BC8EC118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0524" y="482600"/>
                <a:ext cx="2317638" cy="224674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91BD4341-786B-1243-815E-3D7B2CC65774}"/>
                </a:ext>
              </a:extLst>
            </p:cNvPr>
            <p:cNvGrpSpPr/>
            <p:nvPr/>
          </p:nvGrpSpPr>
          <p:grpSpPr>
            <a:xfrm flipH="1">
              <a:off x="4416153" y="1634370"/>
              <a:ext cx="633767" cy="614624"/>
              <a:chOff x="1180524" y="481715"/>
              <a:chExt cx="2317638" cy="2247630"/>
            </a:xfrm>
          </p:grpSpPr>
          <p:sp>
            <p:nvSpPr>
              <p:cNvPr id="77" name="Freeform 76">
                <a:extLst>
                  <a:ext uri="{FF2B5EF4-FFF2-40B4-BE49-F238E27FC236}">
                    <a16:creationId xmlns:a16="http://schemas.microsoft.com/office/drawing/2014/main" id="{C200011A-B545-8343-A337-5FF2D5ADD7BC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78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3768134B-143A-604E-A159-FFE53F6E3D3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0524" y="482600"/>
                <a:ext cx="2317638" cy="224674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48B74B58-FD8A-ED46-AC4E-8429E1B6D69F}"/>
                </a:ext>
              </a:extLst>
            </p:cNvPr>
            <p:cNvGrpSpPr/>
            <p:nvPr/>
          </p:nvGrpSpPr>
          <p:grpSpPr>
            <a:xfrm flipH="1">
              <a:off x="3646785" y="1635802"/>
              <a:ext cx="633767" cy="614624"/>
              <a:chOff x="1180524" y="481715"/>
              <a:chExt cx="2317638" cy="2247630"/>
            </a:xfrm>
          </p:grpSpPr>
          <p:sp>
            <p:nvSpPr>
              <p:cNvPr id="75" name="Freeform 74">
                <a:extLst>
                  <a:ext uri="{FF2B5EF4-FFF2-40B4-BE49-F238E27FC236}">
                    <a16:creationId xmlns:a16="http://schemas.microsoft.com/office/drawing/2014/main" id="{234D8FBA-7B71-AF44-8E99-B911489568A7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76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0C597DA0-BEF1-C741-8AB9-D705AD63A27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0524" y="482600"/>
                <a:ext cx="2317638" cy="224674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0B66567B-3D91-2444-ACF2-9AE047F85C50}"/>
                </a:ext>
              </a:extLst>
            </p:cNvPr>
            <p:cNvGrpSpPr/>
            <p:nvPr/>
          </p:nvGrpSpPr>
          <p:grpSpPr>
            <a:xfrm flipH="1">
              <a:off x="5149912" y="1634370"/>
              <a:ext cx="633767" cy="614624"/>
              <a:chOff x="1180524" y="481715"/>
              <a:chExt cx="2317638" cy="2247630"/>
            </a:xfrm>
          </p:grpSpPr>
          <p:sp>
            <p:nvSpPr>
              <p:cNvPr id="73" name="Freeform 72">
                <a:extLst>
                  <a:ext uri="{FF2B5EF4-FFF2-40B4-BE49-F238E27FC236}">
                    <a16:creationId xmlns:a16="http://schemas.microsoft.com/office/drawing/2014/main" id="{CE4A045E-BED6-FF48-BE54-8ADCAB94C828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74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F5C6170A-C11C-874F-8163-9EDC446AEFC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0524" y="482600"/>
                <a:ext cx="2317638" cy="224674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DB2E18A5-6A05-534C-A91A-615041132FCA}"/>
              </a:ext>
            </a:extLst>
          </p:cNvPr>
          <p:cNvSpPr txBox="1"/>
          <p:nvPr/>
        </p:nvSpPr>
        <p:spPr>
          <a:xfrm>
            <a:off x="204913" y="172533"/>
            <a:ext cx="33300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dirty="0">
                <a:latin typeface="Arial" panose="020B0604020202020204" pitchFamily="34" charset="0"/>
                <a:cs typeface="Arial" panose="020B0604020202020204" pitchFamily="34" charset="0"/>
              </a:rPr>
              <a:t>Cách 2: Tách số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16DBBC-2AAD-6C4B-8AE2-9DFFA9D158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3023" l="9434" r="89623">
                        <a14:foregroundMark x1="9434" y1="20930" x2="67925" y2="0"/>
                        <a14:foregroundMark x1="39623" y1="51163" x2="39623" y2="51163"/>
                        <a14:foregroundMark x1="39623" y1="51744" x2="44340" y2="47093"/>
                        <a14:foregroundMark x1="56604" y1="90698" x2="84906" y2="91860"/>
                        <a14:foregroundMark x1="84906" y1="91279" x2="48113" y2="93023"/>
                        <a14:foregroundMark x1="48113" y1="93023" x2="40566" y2="87209"/>
                      </a14:backgroundRemoval>
                    </a14:imgEffect>
                    <a14:imgEffect>
                      <a14:sharpenSoften amoun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08226" y="4322877"/>
            <a:ext cx="1844893" cy="2730494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964C18FE-1E28-9A4B-9EBE-6132F84ADB32}"/>
              </a:ext>
            </a:extLst>
          </p:cNvPr>
          <p:cNvGrpSpPr/>
          <p:nvPr/>
        </p:nvGrpSpPr>
        <p:grpSpPr>
          <a:xfrm>
            <a:off x="454076" y="1202043"/>
            <a:ext cx="3998795" cy="1845860"/>
            <a:chOff x="2702255" y="1483110"/>
            <a:chExt cx="3998795" cy="1845860"/>
          </a:xfrm>
        </p:grpSpPr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92451C8F-CC56-6349-B2EF-1FD1A312AAF0}"/>
                </a:ext>
              </a:extLst>
            </p:cNvPr>
            <p:cNvSpPr/>
            <p:nvPr/>
          </p:nvSpPr>
          <p:spPr>
            <a:xfrm>
              <a:off x="2702255" y="1483110"/>
              <a:ext cx="3998795" cy="1845860"/>
            </a:xfrm>
            <a:prstGeom prst="roundRect">
              <a:avLst>
                <a:gd name="adj" fmla="val 8534"/>
              </a:avLst>
            </a:prstGeom>
            <a:solidFill>
              <a:schemeClr val="bg1"/>
            </a:solidFill>
            <a:ln w="38100">
              <a:solidFill>
                <a:srgbClr val="59C03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DDD8D19-8B53-7E41-B60F-1BF80B02828C}"/>
                </a:ext>
              </a:extLst>
            </p:cNvPr>
            <p:cNvGrpSpPr/>
            <p:nvPr/>
          </p:nvGrpSpPr>
          <p:grpSpPr>
            <a:xfrm flipH="1">
              <a:off x="2869557" y="2536262"/>
              <a:ext cx="633767" cy="614624"/>
              <a:chOff x="1180524" y="481715"/>
              <a:chExt cx="2317638" cy="2247631"/>
            </a:xfrm>
          </p:grpSpPr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E9917F3A-CC9A-A745-BFC1-F207013B22FE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11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8BE1905D-F873-5E42-BC5E-CAF50A9A65F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0524" y="482600"/>
                <a:ext cx="2317638" cy="22467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98CB0271-70AC-E345-B7B3-ABB47CCCD5ED}"/>
                </a:ext>
              </a:extLst>
            </p:cNvPr>
            <p:cNvGrpSpPr/>
            <p:nvPr/>
          </p:nvGrpSpPr>
          <p:grpSpPr>
            <a:xfrm flipH="1">
              <a:off x="4408293" y="2531966"/>
              <a:ext cx="633767" cy="614624"/>
              <a:chOff x="1180524" y="481715"/>
              <a:chExt cx="2317638" cy="2247631"/>
            </a:xfrm>
          </p:grpSpPr>
          <p:sp>
            <p:nvSpPr>
              <p:cNvPr id="13" name="Freeform 12">
                <a:extLst>
                  <a:ext uri="{FF2B5EF4-FFF2-40B4-BE49-F238E27FC236}">
                    <a16:creationId xmlns:a16="http://schemas.microsoft.com/office/drawing/2014/main" id="{90128800-999B-0448-947E-8F8418675A87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14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A6500770-3626-F744-8113-C879DA6DAEB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0524" y="482600"/>
                <a:ext cx="2317638" cy="22467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6027E721-2DA4-B648-B1BD-B617556EF1BB}"/>
                </a:ext>
              </a:extLst>
            </p:cNvPr>
            <p:cNvGrpSpPr/>
            <p:nvPr/>
          </p:nvGrpSpPr>
          <p:grpSpPr>
            <a:xfrm flipH="1">
              <a:off x="3638925" y="2533398"/>
              <a:ext cx="633767" cy="614624"/>
              <a:chOff x="1180524" y="481715"/>
              <a:chExt cx="2317638" cy="2247631"/>
            </a:xfrm>
          </p:grpSpPr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ABA0DE06-364B-8E4C-B29F-DBD32C3B0E10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17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E77F5DA1-EEB2-874F-B87C-699E1A44F9F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0524" y="482600"/>
                <a:ext cx="2317638" cy="22467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912CFDDF-5846-CE4C-8DC3-3951337B1BB3}"/>
                </a:ext>
              </a:extLst>
            </p:cNvPr>
            <p:cNvGrpSpPr/>
            <p:nvPr/>
          </p:nvGrpSpPr>
          <p:grpSpPr>
            <a:xfrm flipH="1">
              <a:off x="5142052" y="2531966"/>
              <a:ext cx="633767" cy="614624"/>
              <a:chOff x="1180524" y="481715"/>
              <a:chExt cx="2317638" cy="2247631"/>
            </a:xfrm>
          </p:grpSpPr>
          <p:sp>
            <p:nvSpPr>
              <p:cNvPr id="19" name="Freeform 18">
                <a:extLst>
                  <a:ext uri="{FF2B5EF4-FFF2-40B4-BE49-F238E27FC236}">
                    <a16:creationId xmlns:a16="http://schemas.microsoft.com/office/drawing/2014/main" id="{624F1751-76B1-784E-94D2-6F8B83D4911E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20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3FC866CF-456B-5645-998D-C97F2839C17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0524" y="482600"/>
                <a:ext cx="2317638" cy="22467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6570F5FE-8D01-6942-A1DD-94E6D3CDC785}"/>
                </a:ext>
              </a:extLst>
            </p:cNvPr>
            <p:cNvGrpSpPr/>
            <p:nvPr/>
          </p:nvGrpSpPr>
          <p:grpSpPr>
            <a:xfrm flipH="1">
              <a:off x="5877391" y="2529102"/>
              <a:ext cx="633767" cy="614624"/>
              <a:chOff x="1180524" y="481715"/>
              <a:chExt cx="2317638" cy="2247631"/>
            </a:xfrm>
          </p:grpSpPr>
          <p:sp>
            <p:nvSpPr>
              <p:cNvPr id="22" name="Freeform 21">
                <a:extLst>
                  <a:ext uri="{FF2B5EF4-FFF2-40B4-BE49-F238E27FC236}">
                    <a16:creationId xmlns:a16="http://schemas.microsoft.com/office/drawing/2014/main" id="{5DF96019-2DDE-1D49-8DED-5FE013F02904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23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1F51B60E-BDBC-D340-8D0B-94F11E75B54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0524" y="482600"/>
                <a:ext cx="2317638" cy="22467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F02EB4CA-06DC-0749-98EB-62F41CC93D8C}"/>
                </a:ext>
              </a:extLst>
            </p:cNvPr>
            <p:cNvGrpSpPr/>
            <p:nvPr/>
          </p:nvGrpSpPr>
          <p:grpSpPr>
            <a:xfrm flipH="1">
              <a:off x="2877417" y="1638666"/>
              <a:ext cx="633767" cy="614624"/>
              <a:chOff x="1180524" y="481715"/>
              <a:chExt cx="2317638" cy="2247630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49D32573-B77C-2444-AF8C-48E24DF81D7E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26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F6FEBB05-E2EC-C14A-BF68-08E4D17B954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0524" y="482600"/>
                <a:ext cx="2317638" cy="224674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4C5185A1-BE72-944D-8270-76E2CF5E206D}"/>
                </a:ext>
              </a:extLst>
            </p:cNvPr>
            <p:cNvGrpSpPr/>
            <p:nvPr/>
          </p:nvGrpSpPr>
          <p:grpSpPr>
            <a:xfrm flipH="1">
              <a:off x="4416153" y="1634370"/>
              <a:ext cx="633767" cy="614624"/>
              <a:chOff x="1180524" y="481715"/>
              <a:chExt cx="2317638" cy="2247630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829E4732-3E6F-D640-A7DD-E53337BA1CDB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29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C54A178A-F256-5348-A864-A577069AAE6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0524" y="482600"/>
                <a:ext cx="2317638" cy="224674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EB1E702D-9377-D346-969E-AD067E5D94F1}"/>
                </a:ext>
              </a:extLst>
            </p:cNvPr>
            <p:cNvGrpSpPr/>
            <p:nvPr/>
          </p:nvGrpSpPr>
          <p:grpSpPr>
            <a:xfrm flipH="1">
              <a:off x="3646785" y="1635802"/>
              <a:ext cx="633767" cy="614624"/>
              <a:chOff x="1180524" y="481715"/>
              <a:chExt cx="2317638" cy="2247630"/>
            </a:xfrm>
          </p:grpSpPr>
          <p:sp>
            <p:nvSpPr>
              <p:cNvPr id="31" name="Freeform 30">
                <a:extLst>
                  <a:ext uri="{FF2B5EF4-FFF2-40B4-BE49-F238E27FC236}">
                    <a16:creationId xmlns:a16="http://schemas.microsoft.com/office/drawing/2014/main" id="{7FBE5D0A-9C64-1045-8499-083DAB91B28B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32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02C625EE-880E-3343-A15F-3E0C02D1C86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0524" y="482600"/>
                <a:ext cx="2317638" cy="224674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75920C74-9251-B640-B60A-BE35BC692A5D}"/>
                </a:ext>
              </a:extLst>
            </p:cNvPr>
            <p:cNvGrpSpPr/>
            <p:nvPr/>
          </p:nvGrpSpPr>
          <p:grpSpPr>
            <a:xfrm flipH="1">
              <a:off x="5149912" y="1634370"/>
              <a:ext cx="633767" cy="614624"/>
              <a:chOff x="1180524" y="481715"/>
              <a:chExt cx="2317638" cy="2247630"/>
            </a:xfrm>
          </p:grpSpPr>
          <p:sp>
            <p:nvSpPr>
              <p:cNvPr id="34" name="Freeform 33">
                <a:extLst>
                  <a:ext uri="{FF2B5EF4-FFF2-40B4-BE49-F238E27FC236}">
                    <a16:creationId xmlns:a16="http://schemas.microsoft.com/office/drawing/2014/main" id="{C312896F-9515-394A-AAE9-46660F6B7F56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35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D661EA33-BCC3-B246-8B30-C208F74B853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0524" y="482600"/>
                <a:ext cx="2317638" cy="224674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883B0413-4103-8D42-91FD-4C201E52E1EB}"/>
              </a:ext>
            </a:extLst>
          </p:cNvPr>
          <p:cNvGrpSpPr/>
          <p:nvPr/>
        </p:nvGrpSpPr>
        <p:grpSpPr>
          <a:xfrm>
            <a:off x="4842253" y="1486292"/>
            <a:ext cx="3998795" cy="932544"/>
            <a:chOff x="7090947" y="1483110"/>
            <a:chExt cx="3998795" cy="932544"/>
          </a:xfrm>
        </p:grpSpPr>
        <p:sp>
          <p:nvSpPr>
            <p:cNvPr id="37" name="Rounded Rectangle 36">
              <a:extLst>
                <a:ext uri="{FF2B5EF4-FFF2-40B4-BE49-F238E27FC236}">
                  <a16:creationId xmlns:a16="http://schemas.microsoft.com/office/drawing/2014/main" id="{A5D10080-4276-5E49-9F36-17E082A8889A}"/>
                </a:ext>
              </a:extLst>
            </p:cNvPr>
            <p:cNvSpPr/>
            <p:nvPr/>
          </p:nvSpPr>
          <p:spPr>
            <a:xfrm>
              <a:off x="7090947" y="1483110"/>
              <a:ext cx="3998795" cy="932544"/>
            </a:xfrm>
            <a:prstGeom prst="roundRect">
              <a:avLst>
                <a:gd name="adj" fmla="val 8534"/>
              </a:avLst>
            </a:prstGeom>
            <a:solidFill>
              <a:schemeClr val="bg1"/>
            </a:solidFill>
            <a:ln w="38100">
              <a:solidFill>
                <a:srgbClr val="59C03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2E720C91-A868-9740-A4E2-F15780C50B85}"/>
                </a:ext>
              </a:extLst>
            </p:cNvPr>
            <p:cNvGrpSpPr/>
            <p:nvPr/>
          </p:nvGrpSpPr>
          <p:grpSpPr>
            <a:xfrm>
              <a:off x="7256148" y="1639444"/>
              <a:ext cx="618539" cy="611760"/>
              <a:chOff x="1177540" y="481715"/>
              <a:chExt cx="2317638" cy="2247631"/>
            </a:xfrm>
          </p:grpSpPr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616CC736-F502-0647-93AB-39D4D678259C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41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7DC6F700-0C16-1B4C-9C20-B07DEB64A7C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77540" y="482600"/>
                <a:ext cx="2317638" cy="22467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94DC7D64-DAD8-AA4B-8A12-F9201E801925}"/>
                </a:ext>
              </a:extLst>
            </p:cNvPr>
            <p:cNvGrpSpPr/>
            <p:nvPr/>
          </p:nvGrpSpPr>
          <p:grpSpPr>
            <a:xfrm>
              <a:off x="8062847" y="1625110"/>
              <a:ext cx="618539" cy="611760"/>
              <a:chOff x="1177540" y="481715"/>
              <a:chExt cx="2317638" cy="2247631"/>
            </a:xfrm>
          </p:grpSpPr>
          <p:sp>
            <p:nvSpPr>
              <p:cNvPr id="43" name="Freeform 42">
                <a:extLst>
                  <a:ext uri="{FF2B5EF4-FFF2-40B4-BE49-F238E27FC236}">
                    <a16:creationId xmlns:a16="http://schemas.microsoft.com/office/drawing/2014/main" id="{9CB18C03-B701-E943-80A5-ED9C11DC0B3A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44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3E0B81A6-EA9D-C64C-AE8D-BB1B5AD9C9C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77540" y="482600"/>
                <a:ext cx="2317638" cy="22467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6E5A0CE7-75C0-9E4D-B60B-2D39814F0327}"/>
                </a:ext>
              </a:extLst>
            </p:cNvPr>
            <p:cNvGrpSpPr/>
            <p:nvPr/>
          </p:nvGrpSpPr>
          <p:grpSpPr>
            <a:xfrm>
              <a:off x="8817921" y="1645503"/>
              <a:ext cx="618539" cy="611760"/>
              <a:chOff x="1177540" y="481715"/>
              <a:chExt cx="2317638" cy="2247631"/>
            </a:xfrm>
          </p:grpSpPr>
          <p:sp>
            <p:nvSpPr>
              <p:cNvPr id="46" name="Freeform 45">
                <a:extLst>
                  <a:ext uri="{FF2B5EF4-FFF2-40B4-BE49-F238E27FC236}">
                    <a16:creationId xmlns:a16="http://schemas.microsoft.com/office/drawing/2014/main" id="{62DE9272-29BC-C047-BE79-64FED137C6C2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47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D1AD1E92-30D7-104D-9170-8A11349C8F5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77540" y="482600"/>
                <a:ext cx="2317638" cy="22467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19D1F0B8-9E10-6E49-8BB5-1B469D546739}"/>
                </a:ext>
              </a:extLst>
            </p:cNvPr>
            <p:cNvGrpSpPr/>
            <p:nvPr/>
          </p:nvGrpSpPr>
          <p:grpSpPr>
            <a:xfrm>
              <a:off x="9620305" y="1645503"/>
              <a:ext cx="618539" cy="611760"/>
              <a:chOff x="1177540" y="481715"/>
              <a:chExt cx="2317638" cy="2247631"/>
            </a:xfrm>
          </p:grpSpPr>
          <p:sp>
            <p:nvSpPr>
              <p:cNvPr id="49" name="Freeform 48">
                <a:extLst>
                  <a:ext uri="{FF2B5EF4-FFF2-40B4-BE49-F238E27FC236}">
                    <a16:creationId xmlns:a16="http://schemas.microsoft.com/office/drawing/2014/main" id="{786F7168-5310-1F44-848C-617DCF3C179C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50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44724DED-6A98-2449-9D6A-D3E315D405B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77540" y="482600"/>
                <a:ext cx="2317638" cy="22467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90B21085-6747-564A-BF04-066D5D1F395D}"/>
                </a:ext>
              </a:extLst>
            </p:cNvPr>
            <p:cNvGrpSpPr/>
            <p:nvPr/>
          </p:nvGrpSpPr>
          <p:grpSpPr>
            <a:xfrm>
              <a:off x="10366787" y="1645503"/>
              <a:ext cx="618539" cy="611760"/>
              <a:chOff x="1177540" y="481715"/>
              <a:chExt cx="2317638" cy="2247631"/>
            </a:xfrm>
          </p:grpSpPr>
          <p:sp>
            <p:nvSpPr>
              <p:cNvPr id="52" name="Freeform 51">
                <a:extLst>
                  <a:ext uri="{FF2B5EF4-FFF2-40B4-BE49-F238E27FC236}">
                    <a16:creationId xmlns:a16="http://schemas.microsoft.com/office/drawing/2014/main" id="{1D050D9C-9D12-3846-9972-61A1A39F2F45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53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385164AA-7AD3-2A4C-AFAD-63F329DE20C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77540" y="482600"/>
                <a:ext cx="2317638" cy="22467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CDC5CAE3-6D52-5E4A-9D4B-F2AFCC79005E}"/>
              </a:ext>
            </a:extLst>
          </p:cNvPr>
          <p:cNvCxnSpPr/>
          <p:nvPr/>
        </p:nvCxnSpPr>
        <p:spPr>
          <a:xfrm>
            <a:off x="5707881" y="1486292"/>
            <a:ext cx="0" cy="932544"/>
          </a:xfrm>
          <a:prstGeom prst="line">
            <a:avLst/>
          </a:prstGeom>
          <a:ln w="28575">
            <a:solidFill>
              <a:srgbClr val="59C03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Rectangle 59">
            <a:extLst>
              <a:ext uri="{FF2B5EF4-FFF2-40B4-BE49-F238E27FC236}">
                <a16:creationId xmlns:a16="http://schemas.microsoft.com/office/drawing/2014/main" id="{6E6DA4EF-BE53-2D4F-9847-59D17D81A8D3}"/>
              </a:ext>
            </a:extLst>
          </p:cNvPr>
          <p:cNvSpPr/>
          <p:nvPr/>
        </p:nvSpPr>
        <p:spPr>
          <a:xfrm>
            <a:off x="1883737" y="621546"/>
            <a:ext cx="9881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VN" sz="3600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8421132D-97F3-2846-B70E-BE9B45BB547A}"/>
              </a:ext>
            </a:extLst>
          </p:cNvPr>
          <p:cNvSpPr/>
          <p:nvPr/>
        </p:nvSpPr>
        <p:spPr>
          <a:xfrm>
            <a:off x="6425818" y="643852"/>
            <a:ext cx="9881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VN" sz="36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D6EF067C-2C6C-734E-BB37-8A1DBE153306}"/>
              </a:ext>
            </a:extLst>
          </p:cNvPr>
          <p:cNvGrpSpPr/>
          <p:nvPr/>
        </p:nvGrpSpPr>
        <p:grpSpPr>
          <a:xfrm>
            <a:off x="5003250" y="1643648"/>
            <a:ext cx="618539" cy="611760"/>
            <a:chOff x="1177540" y="481715"/>
            <a:chExt cx="2317638" cy="2247631"/>
          </a:xfrm>
        </p:grpSpPr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AF065811-0082-C646-B505-171E17AE47BD}"/>
                </a:ext>
              </a:extLst>
            </p:cNvPr>
            <p:cNvSpPr/>
            <p:nvPr/>
          </p:nvSpPr>
          <p:spPr>
            <a:xfrm>
              <a:off x="1207470" y="481715"/>
              <a:ext cx="2261950" cy="2237156"/>
            </a:xfrm>
            <a:custGeom>
              <a:avLst/>
              <a:gdLst>
                <a:gd name="connsiteX0" fmla="*/ 129700 w 2262025"/>
                <a:gd name="connsiteY0" fmla="*/ 786368 h 2249618"/>
                <a:gd name="connsiteX1" fmla="*/ 86568 w 2262025"/>
                <a:gd name="connsiteY1" fmla="*/ 562082 h 2249618"/>
                <a:gd name="connsiteX2" fmla="*/ 276349 w 2262025"/>
                <a:gd name="connsiteY2" fmla="*/ 424059 h 2249618"/>
                <a:gd name="connsiteX3" fmla="*/ 690417 w 2262025"/>
                <a:gd name="connsiteY3" fmla="*/ 424059 h 2249618"/>
                <a:gd name="connsiteX4" fmla="*/ 724923 w 2262025"/>
                <a:gd name="connsiteY4" fmla="*/ 320542 h 2249618"/>
                <a:gd name="connsiteX5" fmla="*/ 768055 w 2262025"/>
                <a:gd name="connsiteY5" fmla="*/ 165267 h 2249618"/>
                <a:gd name="connsiteX6" fmla="*/ 1026848 w 2262025"/>
                <a:gd name="connsiteY6" fmla="*/ 35870 h 2249618"/>
                <a:gd name="connsiteX7" fmla="*/ 1199376 w 2262025"/>
                <a:gd name="connsiteY7" fmla="*/ 35870 h 2249618"/>
                <a:gd name="connsiteX8" fmla="*/ 1406410 w 2262025"/>
                <a:gd name="connsiteY8" fmla="*/ 9991 h 2249618"/>
                <a:gd name="connsiteX9" fmla="*/ 1673829 w 2262025"/>
                <a:gd name="connsiteY9" fmla="*/ 225651 h 2249618"/>
                <a:gd name="connsiteX10" fmla="*/ 1699708 w 2262025"/>
                <a:gd name="connsiteY10" fmla="*/ 458565 h 2249618"/>
                <a:gd name="connsiteX11" fmla="*/ 1880863 w 2262025"/>
                <a:gd name="connsiteY11" fmla="*/ 424059 h 2249618"/>
                <a:gd name="connsiteX12" fmla="*/ 2156908 w 2262025"/>
                <a:gd name="connsiteY12" fmla="*/ 639719 h 2249618"/>
                <a:gd name="connsiteX13" fmla="*/ 2113776 w 2262025"/>
                <a:gd name="connsiteY13" fmla="*/ 786368 h 2249618"/>
                <a:gd name="connsiteX14" fmla="*/ 2225919 w 2262025"/>
                <a:gd name="connsiteY14" fmla="*/ 846753 h 2249618"/>
                <a:gd name="connsiteX15" fmla="*/ 2243172 w 2262025"/>
                <a:gd name="connsiteY15" fmla="*/ 1200436 h 2249618"/>
                <a:gd name="connsiteX16" fmla="*/ 1975753 w 2262025"/>
                <a:gd name="connsiteY16" fmla="*/ 1390217 h 2249618"/>
                <a:gd name="connsiteX17" fmla="*/ 2087897 w 2262025"/>
                <a:gd name="connsiteY17" fmla="*/ 1536867 h 2249618"/>
                <a:gd name="connsiteX18" fmla="*/ 2096523 w 2262025"/>
                <a:gd name="connsiteY18" fmla="*/ 1812912 h 2249618"/>
                <a:gd name="connsiteX19" fmla="*/ 1906742 w 2262025"/>
                <a:gd name="connsiteY19" fmla="*/ 1942308 h 2249618"/>
                <a:gd name="connsiteX20" fmla="*/ 1777346 w 2262025"/>
                <a:gd name="connsiteY20" fmla="*/ 2209727 h 2249618"/>
                <a:gd name="connsiteX21" fmla="*/ 1501300 w 2262025"/>
                <a:gd name="connsiteY21" fmla="*/ 2226980 h 2249618"/>
                <a:gd name="connsiteX22" fmla="*/ 1208002 w 2262025"/>
                <a:gd name="connsiteY22" fmla="*/ 2002693 h 2249618"/>
                <a:gd name="connsiteX23" fmla="*/ 1113112 w 2262025"/>
                <a:gd name="connsiteY23" fmla="*/ 1709395 h 2249618"/>
                <a:gd name="connsiteX24" fmla="*/ 1000968 w 2262025"/>
                <a:gd name="connsiteY24" fmla="*/ 2140716 h 2249618"/>
                <a:gd name="connsiteX25" fmla="*/ 526515 w 2262025"/>
                <a:gd name="connsiteY25" fmla="*/ 2132089 h 2249618"/>
                <a:gd name="connsiteX26" fmla="*/ 466131 w 2262025"/>
                <a:gd name="connsiteY26" fmla="*/ 1959561 h 2249618"/>
                <a:gd name="connsiteX27" fmla="*/ 138327 w 2262025"/>
                <a:gd name="connsiteY27" fmla="*/ 1812912 h 2249618"/>
                <a:gd name="connsiteX28" fmla="*/ 302229 w 2262025"/>
                <a:gd name="connsiteY28" fmla="*/ 1355712 h 2249618"/>
                <a:gd name="connsiteX29" fmla="*/ 155580 w 2262025"/>
                <a:gd name="connsiteY29" fmla="*/ 1321206 h 2249618"/>
                <a:gd name="connsiteX30" fmla="*/ 304 w 2262025"/>
                <a:gd name="connsiteY30" fmla="*/ 1019282 h 2249618"/>
                <a:gd name="connsiteX31" fmla="*/ 129700 w 2262025"/>
                <a:gd name="connsiteY31" fmla="*/ 786368 h 2249618"/>
                <a:gd name="connsiteX0" fmla="*/ 129700 w 2262025"/>
                <a:gd name="connsiteY0" fmla="*/ 786368 h 2242639"/>
                <a:gd name="connsiteX1" fmla="*/ 86568 w 2262025"/>
                <a:gd name="connsiteY1" fmla="*/ 562082 h 2242639"/>
                <a:gd name="connsiteX2" fmla="*/ 276349 w 2262025"/>
                <a:gd name="connsiteY2" fmla="*/ 424059 h 2242639"/>
                <a:gd name="connsiteX3" fmla="*/ 690417 w 2262025"/>
                <a:gd name="connsiteY3" fmla="*/ 424059 h 2242639"/>
                <a:gd name="connsiteX4" fmla="*/ 724923 w 2262025"/>
                <a:gd name="connsiteY4" fmla="*/ 320542 h 2242639"/>
                <a:gd name="connsiteX5" fmla="*/ 768055 w 2262025"/>
                <a:gd name="connsiteY5" fmla="*/ 165267 h 2242639"/>
                <a:gd name="connsiteX6" fmla="*/ 1026848 w 2262025"/>
                <a:gd name="connsiteY6" fmla="*/ 35870 h 2242639"/>
                <a:gd name="connsiteX7" fmla="*/ 1199376 w 2262025"/>
                <a:gd name="connsiteY7" fmla="*/ 35870 h 2242639"/>
                <a:gd name="connsiteX8" fmla="*/ 1406410 w 2262025"/>
                <a:gd name="connsiteY8" fmla="*/ 9991 h 2242639"/>
                <a:gd name="connsiteX9" fmla="*/ 1673829 w 2262025"/>
                <a:gd name="connsiteY9" fmla="*/ 225651 h 2242639"/>
                <a:gd name="connsiteX10" fmla="*/ 1699708 w 2262025"/>
                <a:gd name="connsiteY10" fmla="*/ 458565 h 2242639"/>
                <a:gd name="connsiteX11" fmla="*/ 1880863 w 2262025"/>
                <a:gd name="connsiteY11" fmla="*/ 424059 h 2242639"/>
                <a:gd name="connsiteX12" fmla="*/ 2156908 w 2262025"/>
                <a:gd name="connsiteY12" fmla="*/ 639719 h 2242639"/>
                <a:gd name="connsiteX13" fmla="*/ 2113776 w 2262025"/>
                <a:gd name="connsiteY13" fmla="*/ 786368 h 2242639"/>
                <a:gd name="connsiteX14" fmla="*/ 2225919 w 2262025"/>
                <a:gd name="connsiteY14" fmla="*/ 846753 h 2242639"/>
                <a:gd name="connsiteX15" fmla="*/ 2243172 w 2262025"/>
                <a:gd name="connsiteY15" fmla="*/ 1200436 h 2242639"/>
                <a:gd name="connsiteX16" fmla="*/ 1975753 w 2262025"/>
                <a:gd name="connsiteY16" fmla="*/ 1390217 h 2242639"/>
                <a:gd name="connsiteX17" fmla="*/ 2087897 w 2262025"/>
                <a:gd name="connsiteY17" fmla="*/ 1536867 h 2242639"/>
                <a:gd name="connsiteX18" fmla="*/ 2096523 w 2262025"/>
                <a:gd name="connsiteY18" fmla="*/ 1812912 h 2242639"/>
                <a:gd name="connsiteX19" fmla="*/ 1906742 w 2262025"/>
                <a:gd name="connsiteY19" fmla="*/ 1942308 h 2242639"/>
                <a:gd name="connsiteX20" fmla="*/ 1785972 w 2262025"/>
                <a:gd name="connsiteY20" fmla="*/ 2192474 h 2242639"/>
                <a:gd name="connsiteX21" fmla="*/ 1501300 w 2262025"/>
                <a:gd name="connsiteY21" fmla="*/ 2226980 h 2242639"/>
                <a:gd name="connsiteX22" fmla="*/ 1208002 w 2262025"/>
                <a:gd name="connsiteY22" fmla="*/ 2002693 h 2242639"/>
                <a:gd name="connsiteX23" fmla="*/ 1113112 w 2262025"/>
                <a:gd name="connsiteY23" fmla="*/ 1709395 h 2242639"/>
                <a:gd name="connsiteX24" fmla="*/ 1000968 w 2262025"/>
                <a:gd name="connsiteY24" fmla="*/ 2140716 h 2242639"/>
                <a:gd name="connsiteX25" fmla="*/ 526515 w 2262025"/>
                <a:gd name="connsiteY25" fmla="*/ 2132089 h 2242639"/>
                <a:gd name="connsiteX26" fmla="*/ 466131 w 2262025"/>
                <a:gd name="connsiteY26" fmla="*/ 1959561 h 2242639"/>
                <a:gd name="connsiteX27" fmla="*/ 138327 w 2262025"/>
                <a:gd name="connsiteY27" fmla="*/ 1812912 h 2242639"/>
                <a:gd name="connsiteX28" fmla="*/ 302229 w 2262025"/>
                <a:gd name="connsiteY28" fmla="*/ 1355712 h 2242639"/>
                <a:gd name="connsiteX29" fmla="*/ 155580 w 2262025"/>
                <a:gd name="connsiteY29" fmla="*/ 1321206 h 2242639"/>
                <a:gd name="connsiteX30" fmla="*/ 304 w 2262025"/>
                <a:gd name="connsiteY30" fmla="*/ 1019282 h 2242639"/>
                <a:gd name="connsiteX31" fmla="*/ 129700 w 2262025"/>
                <a:gd name="connsiteY31" fmla="*/ 786368 h 2242639"/>
                <a:gd name="connsiteX0" fmla="*/ 129700 w 2262025"/>
                <a:gd name="connsiteY0" fmla="*/ 786368 h 2236200"/>
                <a:gd name="connsiteX1" fmla="*/ 86568 w 2262025"/>
                <a:gd name="connsiteY1" fmla="*/ 562082 h 2236200"/>
                <a:gd name="connsiteX2" fmla="*/ 276349 w 2262025"/>
                <a:gd name="connsiteY2" fmla="*/ 424059 h 2236200"/>
                <a:gd name="connsiteX3" fmla="*/ 690417 w 2262025"/>
                <a:gd name="connsiteY3" fmla="*/ 424059 h 2236200"/>
                <a:gd name="connsiteX4" fmla="*/ 724923 w 2262025"/>
                <a:gd name="connsiteY4" fmla="*/ 320542 h 2236200"/>
                <a:gd name="connsiteX5" fmla="*/ 768055 w 2262025"/>
                <a:gd name="connsiteY5" fmla="*/ 165267 h 2236200"/>
                <a:gd name="connsiteX6" fmla="*/ 1026848 w 2262025"/>
                <a:gd name="connsiteY6" fmla="*/ 35870 h 2236200"/>
                <a:gd name="connsiteX7" fmla="*/ 1199376 w 2262025"/>
                <a:gd name="connsiteY7" fmla="*/ 35870 h 2236200"/>
                <a:gd name="connsiteX8" fmla="*/ 1406410 w 2262025"/>
                <a:gd name="connsiteY8" fmla="*/ 9991 h 2236200"/>
                <a:gd name="connsiteX9" fmla="*/ 1673829 w 2262025"/>
                <a:gd name="connsiteY9" fmla="*/ 225651 h 2236200"/>
                <a:gd name="connsiteX10" fmla="*/ 1699708 w 2262025"/>
                <a:gd name="connsiteY10" fmla="*/ 458565 h 2236200"/>
                <a:gd name="connsiteX11" fmla="*/ 1880863 w 2262025"/>
                <a:gd name="connsiteY11" fmla="*/ 424059 h 2236200"/>
                <a:gd name="connsiteX12" fmla="*/ 2156908 w 2262025"/>
                <a:gd name="connsiteY12" fmla="*/ 639719 h 2236200"/>
                <a:gd name="connsiteX13" fmla="*/ 2113776 w 2262025"/>
                <a:gd name="connsiteY13" fmla="*/ 786368 h 2236200"/>
                <a:gd name="connsiteX14" fmla="*/ 2225919 w 2262025"/>
                <a:gd name="connsiteY14" fmla="*/ 846753 h 2236200"/>
                <a:gd name="connsiteX15" fmla="*/ 2243172 w 2262025"/>
                <a:gd name="connsiteY15" fmla="*/ 1200436 h 2236200"/>
                <a:gd name="connsiteX16" fmla="*/ 1975753 w 2262025"/>
                <a:gd name="connsiteY16" fmla="*/ 1390217 h 2236200"/>
                <a:gd name="connsiteX17" fmla="*/ 2087897 w 2262025"/>
                <a:gd name="connsiteY17" fmla="*/ 1536867 h 2236200"/>
                <a:gd name="connsiteX18" fmla="*/ 2096523 w 2262025"/>
                <a:gd name="connsiteY18" fmla="*/ 1812912 h 2236200"/>
                <a:gd name="connsiteX19" fmla="*/ 1906742 w 2262025"/>
                <a:gd name="connsiteY19" fmla="*/ 1942308 h 2236200"/>
                <a:gd name="connsiteX20" fmla="*/ 1785972 w 2262025"/>
                <a:gd name="connsiteY20" fmla="*/ 2192474 h 2236200"/>
                <a:gd name="connsiteX21" fmla="*/ 1458168 w 2262025"/>
                <a:gd name="connsiteY21" fmla="*/ 2218354 h 2236200"/>
                <a:gd name="connsiteX22" fmla="*/ 1208002 w 2262025"/>
                <a:gd name="connsiteY22" fmla="*/ 2002693 h 2236200"/>
                <a:gd name="connsiteX23" fmla="*/ 1113112 w 2262025"/>
                <a:gd name="connsiteY23" fmla="*/ 1709395 h 2236200"/>
                <a:gd name="connsiteX24" fmla="*/ 1000968 w 2262025"/>
                <a:gd name="connsiteY24" fmla="*/ 2140716 h 2236200"/>
                <a:gd name="connsiteX25" fmla="*/ 526515 w 2262025"/>
                <a:gd name="connsiteY25" fmla="*/ 2132089 h 2236200"/>
                <a:gd name="connsiteX26" fmla="*/ 466131 w 2262025"/>
                <a:gd name="connsiteY26" fmla="*/ 1959561 h 2236200"/>
                <a:gd name="connsiteX27" fmla="*/ 138327 w 2262025"/>
                <a:gd name="connsiteY27" fmla="*/ 1812912 h 2236200"/>
                <a:gd name="connsiteX28" fmla="*/ 302229 w 2262025"/>
                <a:gd name="connsiteY28" fmla="*/ 1355712 h 2236200"/>
                <a:gd name="connsiteX29" fmla="*/ 155580 w 2262025"/>
                <a:gd name="connsiteY29" fmla="*/ 1321206 h 2236200"/>
                <a:gd name="connsiteX30" fmla="*/ 304 w 2262025"/>
                <a:gd name="connsiteY30" fmla="*/ 1019282 h 2236200"/>
                <a:gd name="connsiteX31" fmla="*/ 129700 w 2262025"/>
                <a:gd name="connsiteY31" fmla="*/ 786368 h 2236200"/>
                <a:gd name="connsiteX0" fmla="*/ 129700 w 2262025"/>
                <a:gd name="connsiteY0" fmla="*/ 786368 h 2233050"/>
                <a:gd name="connsiteX1" fmla="*/ 86568 w 2262025"/>
                <a:gd name="connsiteY1" fmla="*/ 562082 h 2233050"/>
                <a:gd name="connsiteX2" fmla="*/ 276349 w 2262025"/>
                <a:gd name="connsiteY2" fmla="*/ 424059 h 2233050"/>
                <a:gd name="connsiteX3" fmla="*/ 690417 w 2262025"/>
                <a:gd name="connsiteY3" fmla="*/ 424059 h 2233050"/>
                <a:gd name="connsiteX4" fmla="*/ 724923 w 2262025"/>
                <a:gd name="connsiteY4" fmla="*/ 320542 h 2233050"/>
                <a:gd name="connsiteX5" fmla="*/ 768055 w 2262025"/>
                <a:gd name="connsiteY5" fmla="*/ 165267 h 2233050"/>
                <a:gd name="connsiteX6" fmla="*/ 1026848 w 2262025"/>
                <a:gd name="connsiteY6" fmla="*/ 35870 h 2233050"/>
                <a:gd name="connsiteX7" fmla="*/ 1199376 w 2262025"/>
                <a:gd name="connsiteY7" fmla="*/ 35870 h 2233050"/>
                <a:gd name="connsiteX8" fmla="*/ 1406410 w 2262025"/>
                <a:gd name="connsiteY8" fmla="*/ 9991 h 2233050"/>
                <a:gd name="connsiteX9" fmla="*/ 1673829 w 2262025"/>
                <a:gd name="connsiteY9" fmla="*/ 225651 h 2233050"/>
                <a:gd name="connsiteX10" fmla="*/ 1699708 w 2262025"/>
                <a:gd name="connsiteY10" fmla="*/ 458565 h 2233050"/>
                <a:gd name="connsiteX11" fmla="*/ 1880863 w 2262025"/>
                <a:gd name="connsiteY11" fmla="*/ 424059 h 2233050"/>
                <a:gd name="connsiteX12" fmla="*/ 2156908 w 2262025"/>
                <a:gd name="connsiteY12" fmla="*/ 639719 h 2233050"/>
                <a:gd name="connsiteX13" fmla="*/ 2113776 w 2262025"/>
                <a:gd name="connsiteY13" fmla="*/ 786368 h 2233050"/>
                <a:gd name="connsiteX14" fmla="*/ 2225919 w 2262025"/>
                <a:gd name="connsiteY14" fmla="*/ 846753 h 2233050"/>
                <a:gd name="connsiteX15" fmla="*/ 2243172 w 2262025"/>
                <a:gd name="connsiteY15" fmla="*/ 1200436 h 2233050"/>
                <a:gd name="connsiteX16" fmla="*/ 1975753 w 2262025"/>
                <a:gd name="connsiteY16" fmla="*/ 1390217 h 2233050"/>
                <a:gd name="connsiteX17" fmla="*/ 2087897 w 2262025"/>
                <a:gd name="connsiteY17" fmla="*/ 1536867 h 2233050"/>
                <a:gd name="connsiteX18" fmla="*/ 2096523 w 2262025"/>
                <a:gd name="connsiteY18" fmla="*/ 1812912 h 2233050"/>
                <a:gd name="connsiteX19" fmla="*/ 1906742 w 2262025"/>
                <a:gd name="connsiteY19" fmla="*/ 1942308 h 2233050"/>
                <a:gd name="connsiteX20" fmla="*/ 1760092 w 2262025"/>
                <a:gd name="connsiteY20" fmla="*/ 2183847 h 2233050"/>
                <a:gd name="connsiteX21" fmla="*/ 1458168 w 2262025"/>
                <a:gd name="connsiteY21" fmla="*/ 2218354 h 2233050"/>
                <a:gd name="connsiteX22" fmla="*/ 1208002 w 2262025"/>
                <a:gd name="connsiteY22" fmla="*/ 2002693 h 2233050"/>
                <a:gd name="connsiteX23" fmla="*/ 1113112 w 2262025"/>
                <a:gd name="connsiteY23" fmla="*/ 1709395 h 2233050"/>
                <a:gd name="connsiteX24" fmla="*/ 1000968 w 2262025"/>
                <a:gd name="connsiteY24" fmla="*/ 2140716 h 2233050"/>
                <a:gd name="connsiteX25" fmla="*/ 526515 w 2262025"/>
                <a:gd name="connsiteY25" fmla="*/ 2132089 h 2233050"/>
                <a:gd name="connsiteX26" fmla="*/ 466131 w 2262025"/>
                <a:gd name="connsiteY26" fmla="*/ 1959561 h 2233050"/>
                <a:gd name="connsiteX27" fmla="*/ 138327 w 2262025"/>
                <a:gd name="connsiteY27" fmla="*/ 1812912 h 2233050"/>
                <a:gd name="connsiteX28" fmla="*/ 302229 w 2262025"/>
                <a:gd name="connsiteY28" fmla="*/ 1355712 h 2233050"/>
                <a:gd name="connsiteX29" fmla="*/ 155580 w 2262025"/>
                <a:gd name="connsiteY29" fmla="*/ 1321206 h 2233050"/>
                <a:gd name="connsiteX30" fmla="*/ 304 w 2262025"/>
                <a:gd name="connsiteY30" fmla="*/ 1019282 h 2233050"/>
                <a:gd name="connsiteX31" fmla="*/ 129700 w 2262025"/>
                <a:gd name="connsiteY31" fmla="*/ 786368 h 2233050"/>
                <a:gd name="connsiteX0" fmla="*/ 129700 w 2262025"/>
                <a:gd name="connsiteY0" fmla="*/ 786368 h 2238369"/>
                <a:gd name="connsiteX1" fmla="*/ 86568 w 2262025"/>
                <a:gd name="connsiteY1" fmla="*/ 562082 h 2238369"/>
                <a:gd name="connsiteX2" fmla="*/ 276349 w 2262025"/>
                <a:gd name="connsiteY2" fmla="*/ 424059 h 2238369"/>
                <a:gd name="connsiteX3" fmla="*/ 690417 w 2262025"/>
                <a:gd name="connsiteY3" fmla="*/ 424059 h 2238369"/>
                <a:gd name="connsiteX4" fmla="*/ 724923 w 2262025"/>
                <a:gd name="connsiteY4" fmla="*/ 320542 h 2238369"/>
                <a:gd name="connsiteX5" fmla="*/ 768055 w 2262025"/>
                <a:gd name="connsiteY5" fmla="*/ 165267 h 2238369"/>
                <a:gd name="connsiteX6" fmla="*/ 1026848 w 2262025"/>
                <a:gd name="connsiteY6" fmla="*/ 35870 h 2238369"/>
                <a:gd name="connsiteX7" fmla="*/ 1199376 w 2262025"/>
                <a:gd name="connsiteY7" fmla="*/ 35870 h 2238369"/>
                <a:gd name="connsiteX8" fmla="*/ 1406410 w 2262025"/>
                <a:gd name="connsiteY8" fmla="*/ 9991 h 2238369"/>
                <a:gd name="connsiteX9" fmla="*/ 1673829 w 2262025"/>
                <a:gd name="connsiteY9" fmla="*/ 225651 h 2238369"/>
                <a:gd name="connsiteX10" fmla="*/ 1699708 w 2262025"/>
                <a:gd name="connsiteY10" fmla="*/ 458565 h 2238369"/>
                <a:gd name="connsiteX11" fmla="*/ 1880863 w 2262025"/>
                <a:gd name="connsiteY11" fmla="*/ 424059 h 2238369"/>
                <a:gd name="connsiteX12" fmla="*/ 2156908 w 2262025"/>
                <a:gd name="connsiteY12" fmla="*/ 639719 h 2238369"/>
                <a:gd name="connsiteX13" fmla="*/ 2113776 w 2262025"/>
                <a:gd name="connsiteY13" fmla="*/ 786368 h 2238369"/>
                <a:gd name="connsiteX14" fmla="*/ 2225919 w 2262025"/>
                <a:gd name="connsiteY14" fmla="*/ 846753 h 2238369"/>
                <a:gd name="connsiteX15" fmla="*/ 2243172 w 2262025"/>
                <a:gd name="connsiteY15" fmla="*/ 1200436 h 2238369"/>
                <a:gd name="connsiteX16" fmla="*/ 1975753 w 2262025"/>
                <a:gd name="connsiteY16" fmla="*/ 1390217 h 2238369"/>
                <a:gd name="connsiteX17" fmla="*/ 2087897 w 2262025"/>
                <a:gd name="connsiteY17" fmla="*/ 1536867 h 2238369"/>
                <a:gd name="connsiteX18" fmla="*/ 2096523 w 2262025"/>
                <a:gd name="connsiteY18" fmla="*/ 1812912 h 2238369"/>
                <a:gd name="connsiteX19" fmla="*/ 1906742 w 2262025"/>
                <a:gd name="connsiteY19" fmla="*/ 1942308 h 2238369"/>
                <a:gd name="connsiteX20" fmla="*/ 1760092 w 2262025"/>
                <a:gd name="connsiteY20" fmla="*/ 2183847 h 2238369"/>
                <a:gd name="connsiteX21" fmla="*/ 1458168 w 2262025"/>
                <a:gd name="connsiteY21" fmla="*/ 2218354 h 2238369"/>
                <a:gd name="connsiteX22" fmla="*/ 1208002 w 2262025"/>
                <a:gd name="connsiteY22" fmla="*/ 2002693 h 2238369"/>
                <a:gd name="connsiteX23" fmla="*/ 1113112 w 2262025"/>
                <a:gd name="connsiteY23" fmla="*/ 1709395 h 2238369"/>
                <a:gd name="connsiteX24" fmla="*/ 1000968 w 2262025"/>
                <a:gd name="connsiteY24" fmla="*/ 2140716 h 2238369"/>
                <a:gd name="connsiteX25" fmla="*/ 586900 w 2262025"/>
                <a:gd name="connsiteY25" fmla="*/ 2226979 h 2238369"/>
                <a:gd name="connsiteX26" fmla="*/ 466131 w 2262025"/>
                <a:gd name="connsiteY26" fmla="*/ 1959561 h 2238369"/>
                <a:gd name="connsiteX27" fmla="*/ 138327 w 2262025"/>
                <a:gd name="connsiteY27" fmla="*/ 1812912 h 2238369"/>
                <a:gd name="connsiteX28" fmla="*/ 302229 w 2262025"/>
                <a:gd name="connsiteY28" fmla="*/ 1355712 h 2238369"/>
                <a:gd name="connsiteX29" fmla="*/ 155580 w 2262025"/>
                <a:gd name="connsiteY29" fmla="*/ 1321206 h 2238369"/>
                <a:gd name="connsiteX30" fmla="*/ 304 w 2262025"/>
                <a:gd name="connsiteY30" fmla="*/ 1019282 h 2238369"/>
                <a:gd name="connsiteX31" fmla="*/ 129700 w 2262025"/>
                <a:gd name="connsiteY31" fmla="*/ 786368 h 2238369"/>
                <a:gd name="connsiteX0" fmla="*/ 129700 w 2262025"/>
                <a:gd name="connsiteY0" fmla="*/ 786368 h 2234757"/>
                <a:gd name="connsiteX1" fmla="*/ 86568 w 2262025"/>
                <a:gd name="connsiteY1" fmla="*/ 562082 h 2234757"/>
                <a:gd name="connsiteX2" fmla="*/ 276349 w 2262025"/>
                <a:gd name="connsiteY2" fmla="*/ 424059 h 2234757"/>
                <a:gd name="connsiteX3" fmla="*/ 690417 w 2262025"/>
                <a:gd name="connsiteY3" fmla="*/ 424059 h 2234757"/>
                <a:gd name="connsiteX4" fmla="*/ 724923 w 2262025"/>
                <a:gd name="connsiteY4" fmla="*/ 320542 h 2234757"/>
                <a:gd name="connsiteX5" fmla="*/ 768055 w 2262025"/>
                <a:gd name="connsiteY5" fmla="*/ 165267 h 2234757"/>
                <a:gd name="connsiteX6" fmla="*/ 1026848 w 2262025"/>
                <a:gd name="connsiteY6" fmla="*/ 35870 h 2234757"/>
                <a:gd name="connsiteX7" fmla="*/ 1199376 w 2262025"/>
                <a:gd name="connsiteY7" fmla="*/ 35870 h 2234757"/>
                <a:gd name="connsiteX8" fmla="*/ 1406410 w 2262025"/>
                <a:gd name="connsiteY8" fmla="*/ 9991 h 2234757"/>
                <a:gd name="connsiteX9" fmla="*/ 1673829 w 2262025"/>
                <a:gd name="connsiteY9" fmla="*/ 225651 h 2234757"/>
                <a:gd name="connsiteX10" fmla="*/ 1699708 w 2262025"/>
                <a:gd name="connsiteY10" fmla="*/ 458565 h 2234757"/>
                <a:gd name="connsiteX11" fmla="*/ 1880863 w 2262025"/>
                <a:gd name="connsiteY11" fmla="*/ 424059 h 2234757"/>
                <a:gd name="connsiteX12" fmla="*/ 2156908 w 2262025"/>
                <a:gd name="connsiteY12" fmla="*/ 639719 h 2234757"/>
                <a:gd name="connsiteX13" fmla="*/ 2113776 w 2262025"/>
                <a:gd name="connsiteY13" fmla="*/ 786368 h 2234757"/>
                <a:gd name="connsiteX14" fmla="*/ 2225919 w 2262025"/>
                <a:gd name="connsiteY14" fmla="*/ 846753 h 2234757"/>
                <a:gd name="connsiteX15" fmla="*/ 2243172 w 2262025"/>
                <a:gd name="connsiteY15" fmla="*/ 1200436 h 2234757"/>
                <a:gd name="connsiteX16" fmla="*/ 1975753 w 2262025"/>
                <a:gd name="connsiteY16" fmla="*/ 1390217 h 2234757"/>
                <a:gd name="connsiteX17" fmla="*/ 2087897 w 2262025"/>
                <a:gd name="connsiteY17" fmla="*/ 1536867 h 2234757"/>
                <a:gd name="connsiteX18" fmla="*/ 2096523 w 2262025"/>
                <a:gd name="connsiteY18" fmla="*/ 1812912 h 2234757"/>
                <a:gd name="connsiteX19" fmla="*/ 1906742 w 2262025"/>
                <a:gd name="connsiteY19" fmla="*/ 1942308 h 2234757"/>
                <a:gd name="connsiteX20" fmla="*/ 1760092 w 2262025"/>
                <a:gd name="connsiteY20" fmla="*/ 2183847 h 2234757"/>
                <a:gd name="connsiteX21" fmla="*/ 1458168 w 2262025"/>
                <a:gd name="connsiteY21" fmla="*/ 2218354 h 2234757"/>
                <a:gd name="connsiteX22" fmla="*/ 1208002 w 2262025"/>
                <a:gd name="connsiteY22" fmla="*/ 2002693 h 2234757"/>
                <a:gd name="connsiteX23" fmla="*/ 1113112 w 2262025"/>
                <a:gd name="connsiteY23" fmla="*/ 1709395 h 2234757"/>
                <a:gd name="connsiteX24" fmla="*/ 1000968 w 2262025"/>
                <a:gd name="connsiteY24" fmla="*/ 2140716 h 2234757"/>
                <a:gd name="connsiteX25" fmla="*/ 586900 w 2262025"/>
                <a:gd name="connsiteY25" fmla="*/ 2226979 h 2234757"/>
                <a:gd name="connsiteX26" fmla="*/ 466131 w 2262025"/>
                <a:gd name="connsiteY26" fmla="*/ 1959561 h 2234757"/>
                <a:gd name="connsiteX27" fmla="*/ 138327 w 2262025"/>
                <a:gd name="connsiteY27" fmla="*/ 1812912 h 2234757"/>
                <a:gd name="connsiteX28" fmla="*/ 302229 w 2262025"/>
                <a:gd name="connsiteY28" fmla="*/ 1355712 h 2234757"/>
                <a:gd name="connsiteX29" fmla="*/ 155580 w 2262025"/>
                <a:gd name="connsiteY29" fmla="*/ 1321206 h 2234757"/>
                <a:gd name="connsiteX30" fmla="*/ 304 w 2262025"/>
                <a:gd name="connsiteY30" fmla="*/ 1019282 h 2234757"/>
                <a:gd name="connsiteX31" fmla="*/ 129700 w 2262025"/>
                <a:gd name="connsiteY31" fmla="*/ 786368 h 2234757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261950" h="2237156">
                  <a:moveTo>
                    <a:pt x="129625" y="786368"/>
                  </a:moveTo>
                  <a:cubicBezTo>
                    <a:pt x="144002" y="710168"/>
                    <a:pt x="62051" y="622467"/>
                    <a:pt x="86493" y="562082"/>
                  </a:cubicBezTo>
                  <a:cubicBezTo>
                    <a:pt x="110934" y="501697"/>
                    <a:pt x="175633" y="447063"/>
                    <a:pt x="276274" y="424059"/>
                  </a:cubicBezTo>
                  <a:cubicBezTo>
                    <a:pt x="376916" y="401055"/>
                    <a:pt x="615580" y="441312"/>
                    <a:pt x="690342" y="424059"/>
                  </a:cubicBezTo>
                  <a:cubicBezTo>
                    <a:pt x="765104" y="406806"/>
                    <a:pt x="711908" y="363674"/>
                    <a:pt x="724848" y="320542"/>
                  </a:cubicBezTo>
                  <a:cubicBezTo>
                    <a:pt x="737788" y="277410"/>
                    <a:pt x="717659" y="212712"/>
                    <a:pt x="767980" y="165267"/>
                  </a:cubicBezTo>
                  <a:cubicBezTo>
                    <a:pt x="818301" y="117822"/>
                    <a:pt x="954886" y="57436"/>
                    <a:pt x="1026773" y="35870"/>
                  </a:cubicBezTo>
                  <a:cubicBezTo>
                    <a:pt x="1098660" y="14304"/>
                    <a:pt x="1136041" y="40183"/>
                    <a:pt x="1199301" y="35870"/>
                  </a:cubicBezTo>
                  <a:cubicBezTo>
                    <a:pt x="1262561" y="31557"/>
                    <a:pt x="1327260" y="-21639"/>
                    <a:pt x="1406335" y="9991"/>
                  </a:cubicBezTo>
                  <a:cubicBezTo>
                    <a:pt x="1485410" y="41621"/>
                    <a:pt x="1624871" y="150889"/>
                    <a:pt x="1673754" y="225651"/>
                  </a:cubicBezTo>
                  <a:cubicBezTo>
                    <a:pt x="1722637" y="300413"/>
                    <a:pt x="1665127" y="425497"/>
                    <a:pt x="1699633" y="458565"/>
                  </a:cubicBezTo>
                  <a:cubicBezTo>
                    <a:pt x="1734139" y="491633"/>
                    <a:pt x="1804588" y="393867"/>
                    <a:pt x="1880788" y="424059"/>
                  </a:cubicBezTo>
                  <a:cubicBezTo>
                    <a:pt x="1956988" y="454251"/>
                    <a:pt x="2118014" y="579334"/>
                    <a:pt x="2156833" y="639719"/>
                  </a:cubicBezTo>
                  <a:cubicBezTo>
                    <a:pt x="2195652" y="700104"/>
                    <a:pt x="2102199" y="751862"/>
                    <a:pt x="2113701" y="786368"/>
                  </a:cubicBezTo>
                  <a:cubicBezTo>
                    <a:pt x="2125203" y="820874"/>
                    <a:pt x="2204278" y="777742"/>
                    <a:pt x="2225844" y="846753"/>
                  </a:cubicBezTo>
                  <a:cubicBezTo>
                    <a:pt x="2247410" y="915764"/>
                    <a:pt x="2284791" y="1109859"/>
                    <a:pt x="2243097" y="1200436"/>
                  </a:cubicBezTo>
                  <a:cubicBezTo>
                    <a:pt x="2201403" y="1291013"/>
                    <a:pt x="2001557" y="1334145"/>
                    <a:pt x="1975678" y="1390217"/>
                  </a:cubicBezTo>
                  <a:cubicBezTo>
                    <a:pt x="1949799" y="1446289"/>
                    <a:pt x="2067694" y="1466418"/>
                    <a:pt x="2087822" y="1536867"/>
                  </a:cubicBezTo>
                  <a:cubicBezTo>
                    <a:pt x="2107950" y="1607316"/>
                    <a:pt x="2126641" y="1745339"/>
                    <a:pt x="2096448" y="1812912"/>
                  </a:cubicBezTo>
                  <a:cubicBezTo>
                    <a:pt x="2066256" y="1880486"/>
                    <a:pt x="1962739" y="1880486"/>
                    <a:pt x="1906667" y="1942308"/>
                  </a:cubicBezTo>
                  <a:cubicBezTo>
                    <a:pt x="1850595" y="2004130"/>
                    <a:pt x="1834779" y="2137839"/>
                    <a:pt x="1760017" y="2183847"/>
                  </a:cubicBezTo>
                  <a:cubicBezTo>
                    <a:pt x="1685255" y="2229855"/>
                    <a:pt x="1550108" y="2248546"/>
                    <a:pt x="1458093" y="2218354"/>
                  </a:cubicBezTo>
                  <a:cubicBezTo>
                    <a:pt x="1366078" y="2188162"/>
                    <a:pt x="1265436" y="2087520"/>
                    <a:pt x="1207927" y="2002693"/>
                  </a:cubicBezTo>
                  <a:cubicBezTo>
                    <a:pt x="1150418" y="1917866"/>
                    <a:pt x="1147543" y="1686391"/>
                    <a:pt x="1113037" y="1709395"/>
                  </a:cubicBezTo>
                  <a:cubicBezTo>
                    <a:pt x="1078531" y="1732399"/>
                    <a:pt x="1088595" y="2054452"/>
                    <a:pt x="1000893" y="2140716"/>
                  </a:cubicBezTo>
                  <a:cubicBezTo>
                    <a:pt x="913191" y="2226980"/>
                    <a:pt x="681716" y="2254296"/>
                    <a:pt x="586825" y="2226979"/>
                  </a:cubicBezTo>
                  <a:cubicBezTo>
                    <a:pt x="491935" y="2199662"/>
                    <a:pt x="506312" y="2045825"/>
                    <a:pt x="431550" y="1976814"/>
                  </a:cubicBezTo>
                  <a:cubicBezTo>
                    <a:pt x="356788" y="1907803"/>
                    <a:pt x="185697" y="1925054"/>
                    <a:pt x="138252" y="1812912"/>
                  </a:cubicBezTo>
                  <a:cubicBezTo>
                    <a:pt x="90807" y="1700770"/>
                    <a:pt x="230267" y="1411784"/>
                    <a:pt x="302154" y="1355712"/>
                  </a:cubicBezTo>
                  <a:cubicBezTo>
                    <a:pt x="374041" y="1299640"/>
                    <a:pt x="154067" y="1377278"/>
                    <a:pt x="103746" y="1321206"/>
                  </a:cubicBezTo>
                  <a:cubicBezTo>
                    <a:pt x="53425" y="1265134"/>
                    <a:pt x="-4084" y="1108422"/>
                    <a:pt x="229" y="1019282"/>
                  </a:cubicBezTo>
                  <a:cubicBezTo>
                    <a:pt x="4542" y="930142"/>
                    <a:pt x="115248" y="862568"/>
                    <a:pt x="129625" y="786368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9" name="Picture 4" descr="Free Black And White Cartoon Flowers, Download Free Black And White Cartoon  Flowers png images, Free ClipArts on Clipart Library">
              <a:extLst>
                <a:ext uri="{FF2B5EF4-FFF2-40B4-BE49-F238E27FC236}">
                  <a16:creationId xmlns:a16="http://schemas.microsoft.com/office/drawing/2014/main" id="{40064E44-142B-1E4E-95A4-1AD4027E9A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7540" y="482600"/>
              <a:ext cx="2317638" cy="2246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9" name="Rectangle 108">
            <a:extLst>
              <a:ext uri="{FF2B5EF4-FFF2-40B4-BE49-F238E27FC236}">
                <a16:creationId xmlns:a16="http://schemas.microsoft.com/office/drawing/2014/main" id="{ABB28386-C5CC-614C-9BEE-D5FACAEA55A8}"/>
              </a:ext>
            </a:extLst>
          </p:cNvPr>
          <p:cNvSpPr/>
          <p:nvPr/>
        </p:nvSpPr>
        <p:spPr>
          <a:xfrm>
            <a:off x="1468045" y="5782117"/>
            <a:ext cx="9881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VN" sz="3600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505CCBB4-6CD6-B447-80E4-AF5FA35BD34F}"/>
              </a:ext>
            </a:extLst>
          </p:cNvPr>
          <p:cNvSpPr/>
          <p:nvPr/>
        </p:nvSpPr>
        <p:spPr>
          <a:xfrm>
            <a:off x="7133201" y="5688124"/>
            <a:ext cx="9881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VN" sz="36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D021D1BE-F95D-0A4C-868A-D00D6EF0B98C}"/>
              </a:ext>
            </a:extLst>
          </p:cNvPr>
          <p:cNvSpPr/>
          <p:nvPr/>
        </p:nvSpPr>
        <p:spPr>
          <a:xfrm>
            <a:off x="9012622" y="1468060"/>
            <a:ext cx="3549827" cy="16471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Tách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5 = 1 + 4</a:t>
            </a:r>
            <a:endParaRPr lang="en-VN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vi-VN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9 + 1 = 10</a:t>
            </a:r>
            <a:endParaRPr lang="en-VN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10 + 4 = 14</a:t>
            </a:r>
            <a:endParaRPr lang="en-VN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2" name="Rounded Rectangle 111">
            <a:extLst>
              <a:ext uri="{FF2B5EF4-FFF2-40B4-BE49-F238E27FC236}">
                <a16:creationId xmlns:a16="http://schemas.microsoft.com/office/drawing/2014/main" id="{90D8F34F-B198-1948-82C7-91CD9E78EE3F}"/>
              </a:ext>
            </a:extLst>
          </p:cNvPr>
          <p:cNvSpPr/>
          <p:nvPr/>
        </p:nvSpPr>
        <p:spPr>
          <a:xfrm>
            <a:off x="9189154" y="3360713"/>
            <a:ext cx="2935175" cy="92353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 +  5  =  14</a:t>
            </a:r>
          </a:p>
        </p:txBody>
      </p:sp>
      <p:sp>
        <p:nvSpPr>
          <p:cNvPr id="108" name="Right Brace 107">
            <a:extLst>
              <a:ext uri="{FF2B5EF4-FFF2-40B4-BE49-F238E27FC236}">
                <a16:creationId xmlns:a16="http://schemas.microsoft.com/office/drawing/2014/main" id="{2564A184-FCE6-324D-9D07-F820FC2158E8}"/>
              </a:ext>
            </a:extLst>
          </p:cNvPr>
          <p:cNvSpPr/>
          <p:nvPr/>
        </p:nvSpPr>
        <p:spPr>
          <a:xfrm rot="5400000">
            <a:off x="4632438" y="3399824"/>
            <a:ext cx="340219" cy="5222931"/>
          </a:xfrm>
          <a:prstGeom prst="rightBrace">
            <a:avLst>
              <a:gd name="adj1" fmla="val 60019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68CA0341-6CDF-3B48-B3A1-F46A05E4C93A}"/>
              </a:ext>
            </a:extLst>
          </p:cNvPr>
          <p:cNvSpPr/>
          <p:nvPr/>
        </p:nvSpPr>
        <p:spPr>
          <a:xfrm>
            <a:off x="4398562" y="6205294"/>
            <a:ext cx="7923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endParaRPr lang="en-VN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6934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75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2.59259E-6 L -0.00169 0.37963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18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7.40741E-7 L -0.1069 0.33102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52" y="16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7.40741E-7 L -2.91667E-6 0.38264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9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25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5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3" dur="500"/>
                                        <p:tgtEl>
                                          <p:spTgt spid="1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1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  <p:bldP spid="2" grpId="0"/>
      <p:bldP spid="60" grpId="0"/>
      <p:bldP spid="61" grpId="0"/>
      <p:bldP spid="109" grpId="0"/>
      <p:bldP spid="110" grpId="0"/>
      <p:bldP spid="111" grpId="0" build="p"/>
      <p:bldP spid="112" grpId="0" animBg="1"/>
      <p:bldP spid="108" grpId="0" animBg="1"/>
      <p:bldP spid="1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9874912E-170F-0D4E-911C-97FE924CAF49}"/>
              </a:ext>
            </a:extLst>
          </p:cNvPr>
          <p:cNvSpPr/>
          <p:nvPr/>
        </p:nvSpPr>
        <p:spPr>
          <a:xfrm>
            <a:off x="26711" y="2193390"/>
            <a:ext cx="12060184" cy="2419258"/>
          </a:xfrm>
          <a:prstGeom prst="roundRect">
            <a:avLst/>
          </a:prstGeom>
          <a:solidFill>
            <a:srgbClr val="FFE285">
              <a:alpha val="55000"/>
            </a:srgbClr>
          </a:solidFill>
          <a:ln>
            <a:solidFill>
              <a:srgbClr val="FFE285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16DBBC-2AAD-6C4B-8AE2-9DFFA9D158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3023" l="9434" r="89623">
                        <a14:foregroundMark x1="9434" y1="20930" x2="67925" y2="0"/>
                        <a14:foregroundMark x1="39623" y1="51163" x2="39623" y2="51163"/>
                        <a14:foregroundMark x1="39623" y1="51744" x2="44340" y2="47093"/>
                        <a14:foregroundMark x1="56604" y1="90698" x2="84906" y2="91860"/>
                        <a14:foregroundMark x1="84906" y1="91279" x2="48113" y2="93023"/>
                        <a14:foregroundMark x1="48113" y1="93023" x2="40566" y2="87209"/>
                      </a14:backgroundRemoval>
                    </a14:imgEffect>
                    <a14:imgEffect>
                      <a14:sharpenSoften amoun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80236" y="4510917"/>
            <a:ext cx="1346976" cy="2185659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64C18FE-1E28-9A4B-9EBE-6132F84ADB32}"/>
              </a:ext>
            </a:extLst>
          </p:cNvPr>
          <p:cNvGrpSpPr/>
          <p:nvPr/>
        </p:nvGrpSpPr>
        <p:grpSpPr>
          <a:xfrm>
            <a:off x="492750" y="2501172"/>
            <a:ext cx="3998795" cy="1845860"/>
            <a:chOff x="2702255" y="1483110"/>
            <a:chExt cx="3998795" cy="1845860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92451C8F-CC56-6349-B2EF-1FD1A312AAF0}"/>
                </a:ext>
              </a:extLst>
            </p:cNvPr>
            <p:cNvSpPr/>
            <p:nvPr/>
          </p:nvSpPr>
          <p:spPr>
            <a:xfrm>
              <a:off x="2702255" y="1483110"/>
              <a:ext cx="3998795" cy="1845860"/>
            </a:xfrm>
            <a:prstGeom prst="roundRect">
              <a:avLst>
                <a:gd name="adj" fmla="val 8534"/>
              </a:avLst>
            </a:prstGeom>
            <a:solidFill>
              <a:schemeClr val="bg1"/>
            </a:solidFill>
            <a:ln w="38100">
              <a:solidFill>
                <a:srgbClr val="59C03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BDDD8D19-8B53-7E41-B60F-1BF80B02828C}"/>
                </a:ext>
              </a:extLst>
            </p:cNvPr>
            <p:cNvGrpSpPr/>
            <p:nvPr/>
          </p:nvGrpSpPr>
          <p:grpSpPr>
            <a:xfrm flipH="1">
              <a:off x="2869557" y="2536262"/>
              <a:ext cx="633767" cy="614624"/>
              <a:chOff x="1180524" y="481715"/>
              <a:chExt cx="2317638" cy="2247631"/>
            </a:xfrm>
          </p:grpSpPr>
          <p:sp>
            <p:nvSpPr>
              <p:cNvPr id="31" name="Freeform 30">
                <a:extLst>
                  <a:ext uri="{FF2B5EF4-FFF2-40B4-BE49-F238E27FC236}">
                    <a16:creationId xmlns:a16="http://schemas.microsoft.com/office/drawing/2014/main" id="{E9917F3A-CC9A-A745-BFC1-F207013B22FE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32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8BE1905D-F873-5E42-BC5E-CAF50A9A65F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0524" y="482600"/>
                <a:ext cx="2317638" cy="22467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8CB0271-70AC-E345-B7B3-ABB47CCCD5ED}"/>
                </a:ext>
              </a:extLst>
            </p:cNvPr>
            <p:cNvGrpSpPr/>
            <p:nvPr/>
          </p:nvGrpSpPr>
          <p:grpSpPr>
            <a:xfrm flipH="1">
              <a:off x="4408293" y="2531966"/>
              <a:ext cx="633767" cy="614624"/>
              <a:chOff x="1180524" y="481715"/>
              <a:chExt cx="2317638" cy="2247631"/>
            </a:xfrm>
          </p:grpSpPr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90128800-999B-0448-947E-8F8418675A87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30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A6500770-3626-F744-8113-C879DA6DAEB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0524" y="482600"/>
                <a:ext cx="2317638" cy="22467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027E721-2DA4-B648-B1BD-B617556EF1BB}"/>
                </a:ext>
              </a:extLst>
            </p:cNvPr>
            <p:cNvGrpSpPr/>
            <p:nvPr/>
          </p:nvGrpSpPr>
          <p:grpSpPr>
            <a:xfrm flipH="1">
              <a:off x="3638925" y="2533398"/>
              <a:ext cx="633767" cy="614624"/>
              <a:chOff x="1180524" y="481715"/>
              <a:chExt cx="2317638" cy="2247631"/>
            </a:xfrm>
          </p:grpSpPr>
          <p:sp>
            <p:nvSpPr>
              <p:cNvPr id="27" name="Freeform 26">
                <a:extLst>
                  <a:ext uri="{FF2B5EF4-FFF2-40B4-BE49-F238E27FC236}">
                    <a16:creationId xmlns:a16="http://schemas.microsoft.com/office/drawing/2014/main" id="{ABA0DE06-364B-8E4C-B29F-DBD32C3B0E10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28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E77F5DA1-EEB2-874F-B87C-699E1A44F9F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0524" y="482600"/>
                <a:ext cx="2317638" cy="22467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12CFDDF-5846-CE4C-8DC3-3951337B1BB3}"/>
                </a:ext>
              </a:extLst>
            </p:cNvPr>
            <p:cNvGrpSpPr/>
            <p:nvPr/>
          </p:nvGrpSpPr>
          <p:grpSpPr>
            <a:xfrm flipH="1">
              <a:off x="5142052" y="2531966"/>
              <a:ext cx="633767" cy="614624"/>
              <a:chOff x="1180524" y="481715"/>
              <a:chExt cx="2317638" cy="2247631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624F1751-76B1-784E-94D2-6F8B83D4911E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26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3FC866CF-456B-5645-998D-C97F2839C17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0524" y="482600"/>
                <a:ext cx="2317638" cy="22467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6570F5FE-8D01-6942-A1DD-94E6D3CDC785}"/>
                </a:ext>
              </a:extLst>
            </p:cNvPr>
            <p:cNvGrpSpPr/>
            <p:nvPr/>
          </p:nvGrpSpPr>
          <p:grpSpPr>
            <a:xfrm flipH="1">
              <a:off x="5877391" y="2529102"/>
              <a:ext cx="633767" cy="614624"/>
              <a:chOff x="1180524" y="481715"/>
              <a:chExt cx="2317638" cy="2247631"/>
            </a:xfrm>
          </p:grpSpPr>
          <p:sp>
            <p:nvSpPr>
              <p:cNvPr id="23" name="Freeform 22">
                <a:extLst>
                  <a:ext uri="{FF2B5EF4-FFF2-40B4-BE49-F238E27FC236}">
                    <a16:creationId xmlns:a16="http://schemas.microsoft.com/office/drawing/2014/main" id="{5DF96019-2DDE-1D49-8DED-5FE013F02904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24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1F51B60E-BDBC-D340-8D0B-94F11E75B54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0524" y="482600"/>
                <a:ext cx="2317638" cy="22467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F02EB4CA-06DC-0749-98EB-62F41CC93D8C}"/>
                </a:ext>
              </a:extLst>
            </p:cNvPr>
            <p:cNvGrpSpPr/>
            <p:nvPr/>
          </p:nvGrpSpPr>
          <p:grpSpPr>
            <a:xfrm flipH="1">
              <a:off x="2877417" y="1638666"/>
              <a:ext cx="633767" cy="614624"/>
              <a:chOff x="1180524" y="481715"/>
              <a:chExt cx="2317638" cy="2247630"/>
            </a:xfrm>
          </p:grpSpPr>
          <p:sp>
            <p:nvSpPr>
              <p:cNvPr id="21" name="Freeform 20">
                <a:extLst>
                  <a:ext uri="{FF2B5EF4-FFF2-40B4-BE49-F238E27FC236}">
                    <a16:creationId xmlns:a16="http://schemas.microsoft.com/office/drawing/2014/main" id="{49D32573-B77C-2444-AF8C-48E24DF81D7E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22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F6FEBB05-E2EC-C14A-BF68-08E4D17B954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0524" y="482600"/>
                <a:ext cx="2317638" cy="224674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C5185A1-BE72-944D-8270-76E2CF5E206D}"/>
                </a:ext>
              </a:extLst>
            </p:cNvPr>
            <p:cNvGrpSpPr/>
            <p:nvPr/>
          </p:nvGrpSpPr>
          <p:grpSpPr>
            <a:xfrm flipH="1">
              <a:off x="4416153" y="1634370"/>
              <a:ext cx="633767" cy="614624"/>
              <a:chOff x="1180524" y="481715"/>
              <a:chExt cx="2317638" cy="2247630"/>
            </a:xfrm>
          </p:grpSpPr>
          <p:sp>
            <p:nvSpPr>
              <p:cNvPr id="19" name="Freeform 18">
                <a:extLst>
                  <a:ext uri="{FF2B5EF4-FFF2-40B4-BE49-F238E27FC236}">
                    <a16:creationId xmlns:a16="http://schemas.microsoft.com/office/drawing/2014/main" id="{829E4732-3E6F-D640-A7DD-E53337BA1CDB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20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C54A178A-F256-5348-A864-A577069AAE6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0524" y="482600"/>
                <a:ext cx="2317638" cy="224674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B1E702D-9377-D346-969E-AD067E5D94F1}"/>
                </a:ext>
              </a:extLst>
            </p:cNvPr>
            <p:cNvGrpSpPr/>
            <p:nvPr/>
          </p:nvGrpSpPr>
          <p:grpSpPr>
            <a:xfrm flipH="1">
              <a:off x="3646785" y="1635802"/>
              <a:ext cx="633767" cy="614624"/>
              <a:chOff x="1180524" y="481715"/>
              <a:chExt cx="2317638" cy="2247630"/>
            </a:xfrm>
          </p:grpSpPr>
          <p:sp>
            <p:nvSpPr>
              <p:cNvPr id="17" name="Freeform 16">
                <a:extLst>
                  <a:ext uri="{FF2B5EF4-FFF2-40B4-BE49-F238E27FC236}">
                    <a16:creationId xmlns:a16="http://schemas.microsoft.com/office/drawing/2014/main" id="{7FBE5D0A-9C64-1045-8499-083DAB91B28B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18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02C625EE-880E-3343-A15F-3E0C02D1C86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0524" y="482600"/>
                <a:ext cx="2317638" cy="224674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75920C74-9251-B640-B60A-BE35BC692A5D}"/>
                </a:ext>
              </a:extLst>
            </p:cNvPr>
            <p:cNvGrpSpPr/>
            <p:nvPr/>
          </p:nvGrpSpPr>
          <p:grpSpPr>
            <a:xfrm flipH="1">
              <a:off x="5149912" y="1634370"/>
              <a:ext cx="633767" cy="614624"/>
              <a:chOff x="1180524" y="481715"/>
              <a:chExt cx="2317638" cy="2247630"/>
            </a:xfrm>
          </p:grpSpPr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C312896F-9515-394A-AAE9-46660F6B7F56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16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D661EA33-BCC3-B246-8B30-C208F74B853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0524" y="482600"/>
                <a:ext cx="2317638" cy="224674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83B0413-4103-8D42-91FD-4C201E52E1EB}"/>
              </a:ext>
            </a:extLst>
          </p:cNvPr>
          <p:cNvGrpSpPr/>
          <p:nvPr/>
        </p:nvGrpSpPr>
        <p:grpSpPr>
          <a:xfrm>
            <a:off x="4881439" y="2491387"/>
            <a:ext cx="7083208" cy="942329"/>
            <a:chOff x="7090946" y="1473325"/>
            <a:chExt cx="5905193" cy="942329"/>
          </a:xfrm>
        </p:grpSpPr>
        <p:sp>
          <p:nvSpPr>
            <p:cNvPr id="34" name="Rounded Rectangle 33">
              <a:extLst>
                <a:ext uri="{FF2B5EF4-FFF2-40B4-BE49-F238E27FC236}">
                  <a16:creationId xmlns:a16="http://schemas.microsoft.com/office/drawing/2014/main" id="{A5D10080-4276-5E49-9F36-17E082A8889A}"/>
                </a:ext>
              </a:extLst>
            </p:cNvPr>
            <p:cNvSpPr/>
            <p:nvPr/>
          </p:nvSpPr>
          <p:spPr>
            <a:xfrm>
              <a:off x="7090946" y="1473325"/>
              <a:ext cx="5905193" cy="942329"/>
            </a:xfrm>
            <a:prstGeom prst="roundRect">
              <a:avLst>
                <a:gd name="adj" fmla="val 8534"/>
              </a:avLst>
            </a:prstGeom>
            <a:solidFill>
              <a:schemeClr val="bg1"/>
            </a:solidFill>
            <a:ln w="38100">
              <a:solidFill>
                <a:srgbClr val="59C03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2E720C91-A868-9740-A4E2-F15780C50B85}"/>
                </a:ext>
              </a:extLst>
            </p:cNvPr>
            <p:cNvGrpSpPr/>
            <p:nvPr/>
          </p:nvGrpSpPr>
          <p:grpSpPr>
            <a:xfrm>
              <a:off x="7256148" y="1639444"/>
              <a:ext cx="618539" cy="611760"/>
              <a:chOff x="1177540" y="481715"/>
              <a:chExt cx="2317638" cy="2247631"/>
            </a:xfrm>
          </p:grpSpPr>
          <p:sp>
            <p:nvSpPr>
              <p:cNvPr id="48" name="Freeform 47">
                <a:extLst>
                  <a:ext uri="{FF2B5EF4-FFF2-40B4-BE49-F238E27FC236}">
                    <a16:creationId xmlns:a16="http://schemas.microsoft.com/office/drawing/2014/main" id="{616CC736-F502-0647-93AB-39D4D678259C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49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7DC6F700-0C16-1B4C-9C20-B07DEB64A7C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77540" y="482600"/>
                <a:ext cx="2317638" cy="22467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94DC7D64-DAD8-AA4B-8A12-F9201E801925}"/>
                </a:ext>
              </a:extLst>
            </p:cNvPr>
            <p:cNvGrpSpPr/>
            <p:nvPr/>
          </p:nvGrpSpPr>
          <p:grpSpPr>
            <a:xfrm>
              <a:off x="8062847" y="1625110"/>
              <a:ext cx="618539" cy="611760"/>
              <a:chOff x="1177540" y="481715"/>
              <a:chExt cx="2317638" cy="2247631"/>
            </a:xfrm>
          </p:grpSpPr>
          <p:sp>
            <p:nvSpPr>
              <p:cNvPr id="46" name="Freeform 45">
                <a:extLst>
                  <a:ext uri="{FF2B5EF4-FFF2-40B4-BE49-F238E27FC236}">
                    <a16:creationId xmlns:a16="http://schemas.microsoft.com/office/drawing/2014/main" id="{9CB18C03-B701-E943-80A5-ED9C11DC0B3A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47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3E0B81A6-EA9D-C64C-AE8D-BB1B5AD9C9C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77540" y="482600"/>
                <a:ext cx="2317638" cy="22467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6E5A0CE7-75C0-9E4D-B60B-2D39814F0327}"/>
                </a:ext>
              </a:extLst>
            </p:cNvPr>
            <p:cNvGrpSpPr/>
            <p:nvPr/>
          </p:nvGrpSpPr>
          <p:grpSpPr>
            <a:xfrm>
              <a:off x="8817921" y="1645503"/>
              <a:ext cx="618539" cy="611760"/>
              <a:chOff x="1177540" y="481715"/>
              <a:chExt cx="2317638" cy="2247631"/>
            </a:xfrm>
          </p:grpSpPr>
          <p:sp>
            <p:nvSpPr>
              <p:cNvPr id="44" name="Freeform 43">
                <a:extLst>
                  <a:ext uri="{FF2B5EF4-FFF2-40B4-BE49-F238E27FC236}">
                    <a16:creationId xmlns:a16="http://schemas.microsoft.com/office/drawing/2014/main" id="{62DE9272-29BC-C047-BE79-64FED137C6C2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45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D1AD1E92-30D7-104D-9170-8A11349C8F5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77540" y="482600"/>
                <a:ext cx="2317638" cy="22467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19D1F0B8-9E10-6E49-8BB5-1B469D546739}"/>
                </a:ext>
              </a:extLst>
            </p:cNvPr>
            <p:cNvGrpSpPr/>
            <p:nvPr/>
          </p:nvGrpSpPr>
          <p:grpSpPr>
            <a:xfrm>
              <a:off x="9546577" y="1630000"/>
              <a:ext cx="618539" cy="611519"/>
              <a:chOff x="901286" y="424757"/>
              <a:chExt cx="2317637" cy="224674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786F7168-5310-1F44-848C-617DCF3C179C}"/>
                  </a:ext>
                </a:extLst>
              </p:cNvPr>
              <p:cNvSpPr/>
              <p:nvPr/>
            </p:nvSpPr>
            <p:spPr>
              <a:xfrm>
                <a:off x="941396" y="434346"/>
                <a:ext cx="2261947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43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44724DED-6A98-2449-9D6A-D3E315D405B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01286" y="424757"/>
                <a:ext cx="2317637" cy="224674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90B21085-6747-564A-BF04-066D5D1F395D}"/>
                </a:ext>
              </a:extLst>
            </p:cNvPr>
            <p:cNvGrpSpPr/>
            <p:nvPr/>
          </p:nvGrpSpPr>
          <p:grpSpPr>
            <a:xfrm>
              <a:off x="10319049" y="1645946"/>
              <a:ext cx="618539" cy="627451"/>
              <a:chOff x="998665" y="483343"/>
              <a:chExt cx="2317639" cy="2305281"/>
            </a:xfrm>
          </p:grpSpPr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1D050D9C-9D12-3846-9972-61A1A39F2F45}"/>
                  </a:ext>
                </a:extLst>
              </p:cNvPr>
              <p:cNvSpPr/>
              <p:nvPr/>
            </p:nvSpPr>
            <p:spPr>
              <a:xfrm>
                <a:off x="1026511" y="483343"/>
                <a:ext cx="2261950" cy="2237157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41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385164AA-7AD3-2A4C-AFAD-63F329DE20C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98665" y="541878"/>
                <a:ext cx="2317639" cy="22467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50" name="Rectangle 49">
            <a:extLst>
              <a:ext uri="{FF2B5EF4-FFF2-40B4-BE49-F238E27FC236}">
                <a16:creationId xmlns:a16="http://schemas.microsoft.com/office/drawing/2014/main" id="{6E6DA4EF-BE53-2D4F-9847-59D17D81A8D3}"/>
              </a:ext>
            </a:extLst>
          </p:cNvPr>
          <p:cNvSpPr/>
          <p:nvPr/>
        </p:nvSpPr>
        <p:spPr>
          <a:xfrm>
            <a:off x="1998049" y="1687307"/>
            <a:ext cx="9881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VN" sz="3600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8421132D-97F3-2846-B70E-BE9B45BB547A}"/>
              </a:ext>
            </a:extLst>
          </p:cNvPr>
          <p:cNvSpPr/>
          <p:nvPr/>
        </p:nvSpPr>
        <p:spPr>
          <a:xfrm>
            <a:off x="6422605" y="1681252"/>
            <a:ext cx="9881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VN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D6EF067C-2C6C-734E-BB37-8A1DBE153306}"/>
              </a:ext>
            </a:extLst>
          </p:cNvPr>
          <p:cNvGrpSpPr/>
          <p:nvPr/>
        </p:nvGrpSpPr>
        <p:grpSpPr>
          <a:xfrm>
            <a:off x="5069109" y="2663767"/>
            <a:ext cx="745062" cy="611760"/>
            <a:chOff x="1177540" y="481715"/>
            <a:chExt cx="2317638" cy="2247631"/>
          </a:xfrm>
        </p:grpSpPr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AF065811-0082-C646-B505-171E17AE47BD}"/>
                </a:ext>
              </a:extLst>
            </p:cNvPr>
            <p:cNvSpPr/>
            <p:nvPr/>
          </p:nvSpPr>
          <p:spPr>
            <a:xfrm>
              <a:off x="1207470" y="481715"/>
              <a:ext cx="2261950" cy="2237156"/>
            </a:xfrm>
            <a:custGeom>
              <a:avLst/>
              <a:gdLst>
                <a:gd name="connsiteX0" fmla="*/ 129700 w 2262025"/>
                <a:gd name="connsiteY0" fmla="*/ 786368 h 2249618"/>
                <a:gd name="connsiteX1" fmla="*/ 86568 w 2262025"/>
                <a:gd name="connsiteY1" fmla="*/ 562082 h 2249618"/>
                <a:gd name="connsiteX2" fmla="*/ 276349 w 2262025"/>
                <a:gd name="connsiteY2" fmla="*/ 424059 h 2249618"/>
                <a:gd name="connsiteX3" fmla="*/ 690417 w 2262025"/>
                <a:gd name="connsiteY3" fmla="*/ 424059 h 2249618"/>
                <a:gd name="connsiteX4" fmla="*/ 724923 w 2262025"/>
                <a:gd name="connsiteY4" fmla="*/ 320542 h 2249618"/>
                <a:gd name="connsiteX5" fmla="*/ 768055 w 2262025"/>
                <a:gd name="connsiteY5" fmla="*/ 165267 h 2249618"/>
                <a:gd name="connsiteX6" fmla="*/ 1026848 w 2262025"/>
                <a:gd name="connsiteY6" fmla="*/ 35870 h 2249618"/>
                <a:gd name="connsiteX7" fmla="*/ 1199376 w 2262025"/>
                <a:gd name="connsiteY7" fmla="*/ 35870 h 2249618"/>
                <a:gd name="connsiteX8" fmla="*/ 1406410 w 2262025"/>
                <a:gd name="connsiteY8" fmla="*/ 9991 h 2249618"/>
                <a:gd name="connsiteX9" fmla="*/ 1673829 w 2262025"/>
                <a:gd name="connsiteY9" fmla="*/ 225651 h 2249618"/>
                <a:gd name="connsiteX10" fmla="*/ 1699708 w 2262025"/>
                <a:gd name="connsiteY10" fmla="*/ 458565 h 2249618"/>
                <a:gd name="connsiteX11" fmla="*/ 1880863 w 2262025"/>
                <a:gd name="connsiteY11" fmla="*/ 424059 h 2249618"/>
                <a:gd name="connsiteX12" fmla="*/ 2156908 w 2262025"/>
                <a:gd name="connsiteY12" fmla="*/ 639719 h 2249618"/>
                <a:gd name="connsiteX13" fmla="*/ 2113776 w 2262025"/>
                <a:gd name="connsiteY13" fmla="*/ 786368 h 2249618"/>
                <a:gd name="connsiteX14" fmla="*/ 2225919 w 2262025"/>
                <a:gd name="connsiteY14" fmla="*/ 846753 h 2249618"/>
                <a:gd name="connsiteX15" fmla="*/ 2243172 w 2262025"/>
                <a:gd name="connsiteY15" fmla="*/ 1200436 h 2249618"/>
                <a:gd name="connsiteX16" fmla="*/ 1975753 w 2262025"/>
                <a:gd name="connsiteY16" fmla="*/ 1390217 h 2249618"/>
                <a:gd name="connsiteX17" fmla="*/ 2087897 w 2262025"/>
                <a:gd name="connsiteY17" fmla="*/ 1536867 h 2249618"/>
                <a:gd name="connsiteX18" fmla="*/ 2096523 w 2262025"/>
                <a:gd name="connsiteY18" fmla="*/ 1812912 h 2249618"/>
                <a:gd name="connsiteX19" fmla="*/ 1906742 w 2262025"/>
                <a:gd name="connsiteY19" fmla="*/ 1942308 h 2249618"/>
                <a:gd name="connsiteX20" fmla="*/ 1777346 w 2262025"/>
                <a:gd name="connsiteY20" fmla="*/ 2209727 h 2249618"/>
                <a:gd name="connsiteX21" fmla="*/ 1501300 w 2262025"/>
                <a:gd name="connsiteY21" fmla="*/ 2226980 h 2249618"/>
                <a:gd name="connsiteX22" fmla="*/ 1208002 w 2262025"/>
                <a:gd name="connsiteY22" fmla="*/ 2002693 h 2249618"/>
                <a:gd name="connsiteX23" fmla="*/ 1113112 w 2262025"/>
                <a:gd name="connsiteY23" fmla="*/ 1709395 h 2249618"/>
                <a:gd name="connsiteX24" fmla="*/ 1000968 w 2262025"/>
                <a:gd name="connsiteY24" fmla="*/ 2140716 h 2249618"/>
                <a:gd name="connsiteX25" fmla="*/ 526515 w 2262025"/>
                <a:gd name="connsiteY25" fmla="*/ 2132089 h 2249618"/>
                <a:gd name="connsiteX26" fmla="*/ 466131 w 2262025"/>
                <a:gd name="connsiteY26" fmla="*/ 1959561 h 2249618"/>
                <a:gd name="connsiteX27" fmla="*/ 138327 w 2262025"/>
                <a:gd name="connsiteY27" fmla="*/ 1812912 h 2249618"/>
                <a:gd name="connsiteX28" fmla="*/ 302229 w 2262025"/>
                <a:gd name="connsiteY28" fmla="*/ 1355712 h 2249618"/>
                <a:gd name="connsiteX29" fmla="*/ 155580 w 2262025"/>
                <a:gd name="connsiteY29" fmla="*/ 1321206 h 2249618"/>
                <a:gd name="connsiteX30" fmla="*/ 304 w 2262025"/>
                <a:gd name="connsiteY30" fmla="*/ 1019282 h 2249618"/>
                <a:gd name="connsiteX31" fmla="*/ 129700 w 2262025"/>
                <a:gd name="connsiteY31" fmla="*/ 786368 h 2249618"/>
                <a:gd name="connsiteX0" fmla="*/ 129700 w 2262025"/>
                <a:gd name="connsiteY0" fmla="*/ 786368 h 2242639"/>
                <a:gd name="connsiteX1" fmla="*/ 86568 w 2262025"/>
                <a:gd name="connsiteY1" fmla="*/ 562082 h 2242639"/>
                <a:gd name="connsiteX2" fmla="*/ 276349 w 2262025"/>
                <a:gd name="connsiteY2" fmla="*/ 424059 h 2242639"/>
                <a:gd name="connsiteX3" fmla="*/ 690417 w 2262025"/>
                <a:gd name="connsiteY3" fmla="*/ 424059 h 2242639"/>
                <a:gd name="connsiteX4" fmla="*/ 724923 w 2262025"/>
                <a:gd name="connsiteY4" fmla="*/ 320542 h 2242639"/>
                <a:gd name="connsiteX5" fmla="*/ 768055 w 2262025"/>
                <a:gd name="connsiteY5" fmla="*/ 165267 h 2242639"/>
                <a:gd name="connsiteX6" fmla="*/ 1026848 w 2262025"/>
                <a:gd name="connsiteY6" fmla="*/ 35870 h 2242639"/>
                <a:gd name="connsiteX7" fmla="*/ 1199376 w 2262025"/>
                <a:gd name="connsiteY7" fmla="*/ 35870 h 2242639"/>
                <a:gd name="connsiteX8" fmla="*/ 1406410 w 2262025"/>
                <a:gd name="connsiteY8" fmla="*/ 9991 h 2242639"/>
                <a:gd name="connsiteX9" fmla="*/ 1673829 w 2262025"/>
                <a:gd name="connsiteY9" fmla="*/ 225651 h 2242639"/>
                <a:gd name="connsiteX10" fmla="*/ 1699708 w 2262025"/>
                <a:gd name="connsiteY10" fmla="*/ 458565 h 2242639"/>
                <a:gd name="connsiteX11" fmla="*/ 1880863 w 2262025"/>
                <a:gd name="connsiteY11" fmla="*/ 424059 h 2242639"/>
                <a:gd name="connsiteX12" fmla="*/ 2156908 w 2262025"/>
                <a:gd name="connsiteY12" fmla="*/ 639719 h 2242639"/>
                <a:gd name="connsiteX13" fmla="*/ 2113776 w 2262025"/>
                <a:gd name="connsiteY13" fmla="*/ 786368 h 2242639"/>
                <a:gd name="connsiteX14" fmla="*/ 2225919 w 2262025"/>
                <a:gd name="connsiteY14" fmla="*/ 846753 h 2242639"/>
                <a:gd name="connsiteX15" fmla="*/ 2243172 w 2262025"/>
                <a:gd name="connsiteY15" fmla="*/ 1200436 h 2242639"/>
                <a:gd name="connsiteX16" fmla="*/ 1975753 w 2262025"/>
                <a:gd name="connsiteY16" fmla="*/ 1390217 h 2242639"/>
                <a:gd name="connsiteX17" fmla="*/ 2087897 w 2262025"/>
                <a:gd name="connsiteY17" fmla="*/ 1536867 h 2242639"/>
                <a:gd name="connsiteX18" fmla="*/ 2096523 w 2262025"/>
                <a:gd name="connsiteY18" fmla="*/ 1812912 h 2242639"/>
                <a:gd name="connsiteX19" fmla="*/ 1906742 w 2262025"/>
                <a:gd name="connsiteY19" fmla="*/ 1942308 h 2242639"/>
                <a:gd name="connsiteX20" fmla="*/ 1785972 w 2262025"/>
                <a:gd name="connsiteY20" fmla="*/ 2192474 h 2242639"/>
                <a:gd name="connsiteX21" fmla="*/ 1501300 w 2262025"/>
                <a:gd name="connsiteY21" fmla="*/ 2226980 h 2242639"/>
                <a:gd name="connsiteX22" fmla="*/ 1208002 w 2262025"/>
                <a:gd name="connsiteY22" fmla="*/ 2002693 h 2242639"/>
                <a:gd name="connsiteX23" fmla="*/ 1113112 w 2262025"/>
                <a:gd name="connsiteY23" fmla="*/ 1709395 h 2242639"/>
                <a:gd name="connsiteX24" fmla="*/ 1000968 w 2262025"/>
                <a:gd name="connsiteY24" fmla="*/ 2140716 h 2242639"/>
                <a:gd name="connsiteX25" fmla="*/ 526515 w 2262025"/>
                <a:gd name="connsiteY25" fmla="*/ 2132089 h 2242639"/>
                <a:gd name="connsiteX26" fmla="*/ 466131 w 2262025"/>
                <a:gd name="connsiteY26" fmla="*/ 1959561 h 2242639"/>
                <a:gd name="connsiteX27" fmla="*/ 138327 w 2262025"/>
                <a:gd name="connsiteY27" fmla="*/ 1812912 h 2242639"/>
                <a:gd name="connsiteX28" fmla="*/ 302229 w 2262025"/>
                <a:gd name="connsiteY28" fmla="*/ 1355712 h 2242639"/>
                <a:gd name="connsiteX29" fmla="*/ 155580 w 2262025"/>
                <a:gd name="connsiteY29" fmla="*/ 1321206 h 2242639"/>
                <a:gd name="connsiteX30" fmla="*/ 304 w 2262025"/>
                <a:gd name="connsiteY30" fmla="*/ 1019282 h 2242639"/>
                <a:gd name="connsiteX31" fmla="*/ 129700 w 2262025"/>
                <a:gd name="connsiteY31" fmla="*/ 786368 h 2242639"/>
                <a:gd name="connsiteX0" fmla="*/ 129700 w 2262025"/>
                <a:gd name="connsiteY0" fmla="*/ 786368 h 2236200"/>
                <a:gd name="connsiteX1" fmla="*/ 86568 w 2262025"/>
                <a:gd name="connsiteY1" fmla="*/ 562082 h 2236200"/>
                <a:gd name="connsiteX2" fmla="*/ 276349 w 2262025"/>
                <a:gd name="connsiteY2" fmla="*/ 424059 h 2236200"/>
                <a:gd name="connsiteX3" fmla="*/ 690417 w 2262025"/>
                <a:gd name="connsiteY3" fmla="*/ 424059 h 2236200"/>
                <a:gd name="connsiteX4" fmla="*/ 724923 w 2262025"/>
                <a:gd name="connsiteY4" fmla="*/ 320542 h 2236200"/>
                <a:gd name="connsiteX5" fmla="*/ 768055 w 2262025"/>
                <a:gd name="connsiteY5" fmla="*/ 165267 h 2236200"/>
                <a:gd name="connsiteX6" fmla="*/ 1026848 w 2262025"/>
                <a:gd name="connsiteY6" fmla="*/ 35870 h 2236200"/>
                <a:gd name="connsiteX7" fmla="*/ 1199376 w 2262025"/>
                <a:gd name="connsiteY7" fmla="*/ 35870 h 2236200"/>
                <a:gd name="connsiteX8" fmla="*/ 1406410 w 2262025"/>
                <a:gd name="connsiteY8" fmla="*/ 9991 h 2236200"/>
                <a:gd name="connsiteX9" fmla="*/ 1673829 w 2262025"/>
                <a:gd name="connsiteY9" fmla="*/ 225651 h 2236200"/>
                <a:gd name="connsiteX10" fmla="*/ 1699708 w 2262025"/>
                <a:gd name="connsiteY10" fmla="*/ 458565 h 2236200"/>
                <a:gd name="connsiteX11" fmla="*/ 1880863 w 2262025"/>
                <a:gd name="connsiteY11" fmla="*/ 424059 h 2236200"/>
                <a:gd name="connsiteX12" fmla="*/ 2156908 w 2262025"/>
                <a:gd name="connsiteY12" fmla="*/ 639719 h 2236200"/>
                <a:gd name="connsiteX13" fmla="*/ 2113776 w 2262025"/>
                <a:gd name="connsiteY13" fmla="*/ 786368 h 2236200"/>
                <a:gd name="connsiteX14" fmla="*/ 2225919 w 2262025"/>
                <a:gd name="connsiteY14" fmla="*/ 846753 h 2236200"/>
                <a:gd name="connsiteX15" fmla="*/ 2243172 w 2262025"/>
                <a:gd name="connsiteY15" fmla="*/ 1200436 h 2236200"/>
                <a:gd name="connsiteX16" fmla="*/ 1975753 w 2262025"/>
                <a:gd name="connsiteY16" fmla="*/ 1390217 h 2236200"/>
                <a:gd name="connsiteX17" fmla="*/ 2087897 w 2262025"/>
                <a:gd name="connsiteY17" fmla="*/ 1536867 h 2236200"/>
                <a:gd name="connsiteX18" fmla="*/ 2096523 w 2262025"/>
                <a:gd name="connsiteY18" fmla="*/ 1812912 h 2236200"/>
                <a:gd name="connsiteX19" fmla="*/ 1906742 w 2262025"/>
                <a:gd name="connsiteY19" fmla="*/ 1942308 h 2236200"/>
                <a:gd name="connsiteX20" fmla="*/ 1785972 w 2262025"/>
                <a:gd name="connsiteY20" fmla="*/ 2192474 h 2236200"/>
                <a:gd name="connsiteX21" fmla="*/ 1458168 w 2262025"/>
                <a:gd name="connsiteY21" fmla="*/ 2218354 h 2236200"/>
                <a:gd name="connsiteX22" fmla="*/ 1208002 w 2262025"/>
                <a:gd name="connsiteY22" fmla="*/ 2002693 h 2236200"/>
                <a:gd name="connsiteX23" fmla="*/ 1113112 w 2262025"/>
                <a:gd name="connsiteY23" fmla="*/ 1709395 h 2236200"/>
                <a:gd name="connsiteX24" fmla="*/ 1000968 w 2262025"/>
                <a:gd name="connsiteY24" fmla="*/ 2140716 h 2236200"/>
                <a:gd name="connsiteX25" fmla="*/ 526515 w 2262025"/>
                <a:gd name="connsiteY25" fmla="*/ 2132089 h 2236200"/>
                <a:gd name="connsiteX26" fmla="*/ 466131 w 2262025"/>
                <a:gd name="connsiteY26" fmla="*/ 1959561 h 2236200"/>
                <a:gd name="connsiteX27" fmla="*/ 138327 w 2262025"/>
                <a:gd name="connsiteY27" fmla="*/ 1812912 h 2236200"/>
                <a:gd name="connsiteX28" fmla="*/ 302229 w 2262025"/>
                <a:gd name="connsiteY28" fmla="*/ 1355712 h 2236200"/>
                <a:gd name="connsiteX29" fmla="*/ 155580 w 2262025"/>
                <a:gd name="connsiteY29" fmla="*/ 1321206 h 2236200"/>
                <a:gd name="connsiteX30" fmla="*/ 304 w 2262025"/>
                <a:gd name="connsiteY30" fmla="*/ 1019282 h 2236200"/>
                <a:gd name="connsiteX31" fmla="*/ 129700 w 2262025"/>
                <a:gd name="connsiteY31" fmla="*/ 786368 h 2236200"/>
                <a:gd name="connsiteX0" fmla="*/ 129700 w 2262025"/>
                <a:gd name="connsiteY0" fmla="*/ 786368 h 2233050"/>
                <a:gd name="connsiteX1" fmla="*/ 86568 w 2262025"/>
                <a:gd name="connsiteY1" fmla="*/ 562082 h 2233050"/>
                <a:gd name="connsiteX2" fmla="*/ 276349 w 2262025"/>
                <a:gd name="connsiteY2" fmla="*/ 424059 h 2233050"/>
                <a:gd name="connsiteX3" fmla="*/ 690417 w 2262025"/>
                <a:gd name="connsiteY3" fmla="*/ 424059 h 2233050"/>
                <a:gd name="connsiteX4" fmla="*/ 724923 w 2262025"/>
                <a:gd name="connsiteY4" fmla="*/ 320542 h 2233050"/>
                <a:gd name="connsiteX5" fmla="*/ 768055 w 2262025"/>
                <a:gd name="connsiteY5" fmla="*/ 165267 h 2233050"/>
                <a:gd name="connsiteX6" fmla="*/ 1026848 w 2262025"/>
                <a:gd name="connsiteY6" fmla="*/ 35870 h 2233050"/>
                <a:gd name="connsiteX7" fmla="*/ 1199376 w 2262025"/>
                <a:gd name="connsiteY7" fmla="*/ 35870 h 2233050"/>
                <a:gd name="connsiteX8" fmla="*/ 1406410 w 2262025"/>
                <a:gd name="connsiteY8" fmla="*/ 9991 h 2233050"/>
                <a:gd name="connsiteX9" fmla="*/ 1673829 w 2262025"/>
                <a:gd name="connsiteY9" fmla="*/ 225651 h 2233050"/>
                <a:gd name="connsiteX10" fmla="*/ 1699708 w 2262025"/>
                <a:gd name="connsiteY10" fmla="*/ 458565 h 2233050"/>
                <a:gd name="connsiteX11" fmla="*/ 1880863 w 2262025"/>
                <a:gd name="connsiteY11" fmla="*/ 424059 h 2233050"/>
                <a:gd name="connsiteX12" fmla="*/ 2156908 w 2262025"/>
                <a:gd name="connsiteY12" fmla="*/ 639719 h 2233050"/>
                <a:gd name="connsiteX13" fmla="*/ 2113776 w 2262025"/>
                <a:gd name="connsiteY13" fmla="*/ 786368 h 2233050"/>
                <a:gd name="connsiteX14" fmla="*/ 2225919 w 2262025"/>
                <a:gd name="connsiteY14" fmla="*/ 846753 h 2233050"/>
                <a:gd name="connsiteX15" fmla="*/ 2243172 w 2262025"/>
                <a:gd name="connsiteY15" fmla="*/ 1200436 h 2233050"/>
                <a:gd name="connsiteX16" fmla="*/ 1975753 w 2262025"/>
                <a:gd name="connsiteY16" fmla="*/ 1390217 h 2233050"/>
                <a:gd name="connsiteX17" fmla="*/ 2087897 w 2262025"/>
                <a:gd name="connsiteY17" fmla="*/ 1536867 h 2233050"/>
                <a:gd name="connsiteX18" fmla="*/ 2096523 w 2262025"/>
                <a:gd name="connsiteY18" fmla="*/ 1812912 h 2233050"/>
                <a:gd name="connsiteX19" fmla="*/ 1906742 w 2262025"/>
                <a:gd name="connsiteY19" fmla="*/ 1942308 h 2233050"/>
                <a:gd name="connsiteX20" fmla="*/ 1760092 w 2262025"/>
                <a:gd name="connsiteY20" fmla="*/ 2183847 h 2233050"/>
                <a:gd name="connsiteX21" fmla="*/ 1458168 w 2262025"/>
                <a:gd name="connsiteY21" fmla="*/ 2218354 h 2233050"/>
                <a:gd name="connsiteX22" fmla="*/ 1208002 w 2262025"/>
                <a:gd name="connsiteY22" fmla="*/ 2002693 h 2233050"/>
                <a:gd name="connsiteX23" fmla="*/ 1113112 w 2262025"/>
                <a:gd name="connsiteY23" fmla="*/ 1709395 h 2233050"/>
                <a:gd name="connsiteX24" fmla="*/ 1000968 w 2262025"/>
                <a:gd name="connsiteY24" fmla="*/ 2140716 h 2233050"/>
                <a:gd name="connsiteX25" fmla="*/ 526515 w 2262025"/>
                <a:gd name="connsiteY25" fmla="*/ 2132089 h 2233050"/>
                <a:gd name="connsiteX26" fmla="*/ 466131 w 2262025"/>
                <a:gd name="connsiteY26" fmla="*/ 1959561 h 2233050"/>
                <a:gd name="connsiteX27" fmla="*/ 138327 w 2262025"/>
                <a:gd name="connsiteY27" fmla="*/ 1812912 h 2233050"/>
                <a:gd name="connsiteX28" fmla="*/ 302229 w 2262025"/>
                <a:gd name="connsiteY28" fmla="*/ 1355712 h 2233050"/>
                <a:gd name="connsiteX29" fmla="*/ 155580 w 2262025"/>
                <a:gd name="connsiteY29" fmla="*/ 1321206 h 2233050"/>
                <a:gd name="connsiteX30" fmla="*/ 304 w 2262025"/>
                <a:gd name="connsiteY30" fmla="*/ 1019282 h 2233050"/>
                <a:gd name="connsiteX31" fmla="*/ 129700 w 2262025"/>
                <a:gd name="connsiteY31" fmla="*/ 786368 h 2233050"/>
                <a:gd name="connsiteX0" fmla="*/ 129700 w 2262025"/>
                <a:gd name="connsiteY0" fmla="*/ 786368 h 2238369"/>
                <a:gd name="connsiteX1" fmla="*/ 86568 w 2262025"/>
                <a:gd name="connsiteY1" fmla="*/ 562082 h 2238369"/>
                <a:gd name="connsiteX2" fmla="*/ 276349 w 2262025"/>
                <a:gd name="connsiteY2" fmla="*/ 424059 h 2238369"/>
                <a:gd name="connsiteX3" fmla="*/ 690417 w 2262025"/>
                <a:gd name="connsiteY3" fmla="*/ 424059 h 2238369"/>
                <a:gd name="connsiteX4" fmla="*/ 724923 w 2262025"/>
                <a:gd name="connsiteY4" fmla="*/ 320542 h 2238369"/>
                <a:gd name="connsiteX5" fmla="*/ 768055 w 2262025"/>
                <a:gd name="connsiteY5" fmla="*/ 165267 h 2238369"/>
                <a:gd name="connsiteX6" fmla="*/ 1026848 w 2262025"/>
                <a:gd name="connsiteY6" fmla="*/ 35870 h 2238369"/>
                <a:gd name="connsiteX7" fmla="*/ 1199376 w 2262025"/>
                <a:gd name="connsiteY7" fmla="*/ 35870 h 2238369"/>
                <a:gd name="connsiteX8" fmla="*/ 1406410 w 2262025"/>
                <a:gd name="connsiteY8" fmla="*/ 9991 h 2238369"/>
                <a:gd name="connsiteX9" fmla="*/ 1673829 w 2262025"/>
                <a:gd name="connsiteY9" fmla="*/ 225651 h 2238369"/>
                <a:gd name="connsiteX10" fmla="*/ 1699708 w 2262025"/>
                <a:gd name="connsiteY10" fmla="*/ 458565 h 2238369"/>
                <a:gd name="connsiteX11" fmla="*/ 1880863 w 2262025"/>
                <a:gd name="connsiteY11" fmla="*/ 424059 h 2238369"/>
                <a:gd name="connsiteX12" fmla="*/ 2156908 w 2262025"/>
                <a:gd name="connsiteY12" fmla="*/ 639719 h 2238369"/>
                <a:gd name="connsiteX13" fmla="*/ 2113776 w 2262025"/>
                <a:gd name="connsiteY13" fmla="*/ 786368 h 2238369"/>
                <a:gd name="connsiteX14" fmla="*/ 2225919 w 2262025"/>
                <a:gd name="connsiteY14" fmla="*/ 846753 h 2238369"/>
                <a:gd name="connsiteX15" fmla="*/ 2243172 w 2262025"/>
                <a:gd name="connsiteY15" fmla="*/ 1200436 h 2238369"/>
                <a:gd name="connsiteX16" fmla="*/ 1975753 w 2262025"/>
                <a:gd name="connsiteY16" fmla="*/ 1390217 h 2238369"/>
                <a:gd name="connsiteX17" fmla="*/ 2087897 w 2262025"/>
                <a:gd name="connsiteY17" fmla="*/ 1536867 h 2238369"/>
                <a:gd name="connsiteX18" fmla="*/ 2096523 w 2262025"/>
                <a:gd name="connsiteY18" fmla="*/ 1812912 h 2238369"/>
                <a:gd name="connsiteX19" fmla="*/ 1906742 w 2262025"/>
                <a:gd name="connsiteY19" fmla="*/ 1942308 h 2238369"/>
                <a:gd name="connsiteX20" fmla="*/ 1760092 w 2262025"/>
                <a:gd name="connsiteY20" fmla="*/ 2183847 h 2238369"/>
                <a:gd name="connsiteX21" fmla="*/ 1458168 w 2262025"/>
                <a:gd name="connsiteY21" fmla="*/ 2218354 h 2238369"/>
                <a:gd name="connsiteX22" fmla="*/ 1208002 w 2262025"/>
                <a:gd name="connsiteY22" fmla="*/ 2002693 h 2238369"/>
                <a:gd name="connsiteX23" fmla="*/ 1113112 w 2262025"/>
                <a:gd name="connsiteY23" fmla="*/ 1709395 h 2238369"/>
                <a:gd name="connsiteX24" fmla="*/ 1000968 w 2262025"/>
                <a:gd name="connsiteY24" fmla="*/ 2140716 h 2238369"/>
                <a:gd name="connsiteX25" fmla="*/ 586900 w 2262025"/>
                <a:gd name="connsiteY25" fmla="*/ 2226979 h 2238369"/>
                <a:gd name="connsiteX26" fmla="*/ 466131 w 2262025"/>
                <a:gd name="connsiteY26" fmla="*/ 1959561 h 2238369"/>
                <a:gd name="connsiteX27" fmla="*/ 138327 w 2262025"/>
                <a:gd name="connsiteY27" fmla="*/ 1812912 h 2238369"/>
                <a:gd name="connsiteX28" fmla="*/ 302229 w 2262025"/>
                <a:gd name="connsiteY28" fmla="*/ 1355712 h 2238369"/>
                <a:gd name="connsiteX29" fmla="*/ 155580 w 2262025"/>
                <a:gd name="connsiteY29" fmla="*/ 1321206 h 2238369"/>
                <a:gd name="connsiteX30" fmla="*/ 304 w 2262025"/>
                <a:gd name="connsiteY30" fmla="*/ 1019282 h 2238369"/>
                <a:gd name="connsiteX31" fmla="*/ 129700 w 2262025"/>
                <a:gd name="connsiteY31" fmla="*/ 786368 h 2238369"/>
                <a:gd name="connsiteX0" fmla="*/ 129700 w 2262025"/>
                <a:gd name="connsiteY0" fmla="*/ 786368 h 2234757"/>
                <a:gd name="connsiteX1" fmla="*/ 86568 w 2262025"/>
                <a:gd name="connsiteY1" fmla="*/ 562082 h 2234757"/>
                <a:gd name="connsiteX2" fmla="*/ 276349 w 2262025"/>
                <a:gd name="connsiteY2" fmla="*/ 424059 h 2234757"/>
                <a:gd name="connsiteX3" fmla="*/ 690417 w 2262025"/>
                <a:gd name="connsiteY3" fmla="*/ 424059 h 2234757"/>
                <a:gd name="connsiteX4" fmla="*/ 724923 w 2262025"/>
                <a:gd name="connsiteY4" fmla="*/ 320542 h 2234757"/>
                <a:gd name="connsiteX5" fmla="*/ 768055 w 2262025"/>
                <a:gd name="connsiteY5" fmla="*/ 165267 h 2234757"/>
                <a:gd name="connsiteX6" fmla="*/ 1026848 w 2262025"/>
                <a:gd name="connsiteY6" fmla="*/ 35870 h 2234757"/>
                <a:gd name="connsiteX7" fmla="*/ 1199376 w 2262025"/>
                <a:gd name="connsiteY7" fmla="*/ 35870 h 2234757"/>
                <a:gd name="connsiteX8" fmla="*/ 1406410 w 2262025"/>
                <a:gd name="connsiteY8" fmla="*/ 9991 h 2234757"/>
                <a:gd name="connsiteX9" fmla="*/ 1673829 w 2262025"/>
                <a:gd name="connsiteY9" fmla="*/ 225651 h 2234757"/>
                <a:gd name="connsiteX10" fmla="*/ 1699708 w 2262025"/>
                <a:gd name="connsiteY10" fmla="*/ 458565 h 2234757"/>
                <a:gd name="connsiteX11" fmla="*/ 1880863 w 2262025"/>
                <a:gd name="connsiteY11" fmla="*/ 424059 h 2234757"/>
                <a:gd name="connsiteX12" fmla="*/ 2156908 w 2262025"/>
                <a:gd name="connsiteY12" fmla="*/ 639719 h 2234757"/>
                <a:gd name="connsiteX13" fmla="*/ 2113776 w 2262025"/>
                <a:gd name="connsiteY13" fmla="*/ 786368 h 2234757"/>
                <a:gd name="connsiteX14" fmla="*/ 2225919 w 2262025"/>
                <a:gd name="connsiteY14" fmla="*/ 846753 h 2234757"/>
                <a:gd name="connsiteX15" fmla="*/ 2243172 w 2262025"/>
                <a:gd name="connsiteY15" fmla="*/ 1200436 h 2234757"/>
                <a:gd name="connsiteX16" fmla="*/ 1975753 w 2262025"/>
                <a:gd name="connsiteY16" fmla="*/ 1390217 h 2234757"/>
                <a:gd name="connsiteX17" fmla="*/ 2087897 w 2262025"/>
                <a:gd name="connsiteY17" fmla="*/ 1536867 h 2234757"/>
                <a:gd name="connsiteX18" fmla="*/ 2096523 w 2262025"/>
                <a:gd name="connsiteY18" fmla="*/ 1812912 h 2234757"/>
                <a:gd name="connsiteX19" fmla="*/ 1906742 w 2262025"/>
                <a:gd name="connsiteY19" fmla="*/ 1942308 h 2234757"/>
                <a:gd name="connsiteX20" fmla="*/ 1760092 w 2262025"/>
                <a:gd name="connsiteY20" fmla="*/ 2183847 h 2234757"/>
                <a:gd name="connsiteX21" fmla="*/ 1458168 w 2262025"/>
                <a:gd name="connsiteY21" fmla="*/ 2218354 h 2234757"/>
                <a:gd name="connsiteX22" fmla="*/ 1208002 w 2262025"/>
                <a:gd name="connsiteY22" fmla="*/ 2002693 h 2234757"/>
                <a:gd name="connsiteX23" fmla="*/ 1113112 w 2262025"/>
                <a:gd name="connsiteY23" fmla="*/ 1709395 h 2234757"/>
                <a:gd name="connsiteX24" fmla="*/ 1000968 w 2262025"/>
                <a:gd name="connsiteY24" fmla="*/ 2140716 h 2234757"/>
                <a:gd name="connsiteX25" fmla="*/ 586900 w 2262025"/>
                <a:gd name="connsiteY25" fmla="*/ 2226979 h 2234757"/>
                <a:gd name="connsiteX26" fmla="*/ 466131 w 2262025"/>
                <a:gd name="connsiteY26" fmla="*/ 1959561 h 2234757"/>
                <a:gd name="connsiteX27" fmla="*/ 138327 w 2262025"/>
                <a:gd name="connsiteY27" fmla="*/ 1812912 h 2234757"/>
                <a:gd name="connsiteX28" fmla="*/ 302229 w 2262025"/>
                <a:gd name="connsiteY28" fmla="*/ 1355712 h 2234757"/>
                <a:gd name="connsiteX29" fmla="*/ 155580 w 2262025"/>
                <a:gd name="connsiteY29" fmla="*/ 1321206 h 2234757"/>
                <a:gd name="connsiteX30" fmla="*/ 304 w 2262025"/>
                <a:gd name="connsiteY30" fmla="*/ 1019282 h 2234757"/>
                <a:gd name="connsiteX31" fmla="*/ 129700 w 2262025"/>
                <a:gd name="connsiteY31" fmla="*/ 786368 h 2234757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261950" h="2237156">
                  <a:moveTo>
                    <a:pt x="129625" y="786368"/>
                  </a:moveTo>
                  <a:cubicBezTo>
                    <a:pt x="144002" y="710168"/>
                    <a:pt x="62051" y="622467"/>
                    <a:pt x="86493" y="562082"/>
                  </a:cubicBezTo>
                  <a:cubicBezTo>
                    <a:pt x="110934" y="501697"/>
                    <a:pt x="175633" y="447063"/>
                    <a:pt x="276274" y="424059"/>
                  </a:cubicBezTo>
                  <a:cubicBezTo>
                    <a:pt x="376916" y="401055"/>
                    <a:pt x="615580" y="441312"/>
                    <a:pt x="690342" y="424059"/>
                  </a:cubicBezTo>
                  <a:cubicBezTo>
                    <a:pt x="765104" y="406806"/>
                    <a:pt x="711908" y="363674"/>
                    <a:pt x="724848" y="320542"/>
                  </a:cubicBezTo>
                  <a:cubicBezTo>
                    <a:pt x="737788" y="277410"/>
                    <a:pt x="717659" y="212712"/>
                    <a:pt x="767980" y="165267"/>
                  </a:cubicBezTo>
                  <a:cubicBezTo>
                    <a:pt x="818301" y="117822"/>
                    <a:pt x="954886" y="57436"/>
                    <a:pt x="1026773" y="35870"/>
                  </a:cubicBezTo>
                  <a:cubicBezTo>
                    <a:pt x="1098660" y="14304"/>
                    <a:pt x="1136041" y="40183"/>
                    <a:pt x="1199301" y="35870"/>
                  </a:cubicBezTo>
                  <a:cubicBezTo>
                    <a:pt x="1262561" y="31557"/>
                    <a:pt x="1327260" y="-21639"/>
                    <a:pt x="1406335" y="9991"/>
                  </a:cubicBezTo>
                  <a:cubicBezTo>
                    <a:pt x="1485410" y="41621"/>
                    <a:pt x="1624871" y="150889"/>
                    <a:pt x="1673754" y="225651"/>
                  </a:cubicBezTo>
                  <a:cubicBezTo>
                    <a:pt x="1722637" y="300413"/>
                    <a:pt x="1665127" y="425497"/>
                    <a:pt x="1699633" y="458565"/>
                  </a:cubicBezTo>
                  <a:cubicBezTo>
                    <a:pt x="1734139" y="491633"/>
                    <a:pt x="1804588" y="393867"/>
                    <a:pt x="1880788" y="424059"/>
                  </a:cubicBezTo>
                  <a:cubicBezTo>
                    <a:pt x="1956988" y="454251"/>
                    <a:pt x="2118014" y="579334"/>
                    <a:pt x="2156833" y="639719"/>
                  </a:cubicBezTo>
                  <a:cubicBezTo>
                    <a:pt x="2195652" y="700104"/>
                    <a:pt x="2102199" y="751862"/>
                    <a:pt x="2113701" y="786368"/>
                  </a:cubicBezTo>
                  <a:cubicBezTo>
                    <a:pt x="2125203" y="820874"/>
                    <a:pt x="2204278" y="777742"/>
                    <a:pt x="2225844" y="846753"/>
                  </a:cubicBezTo>
                  <a:cubicBezTo>
                    <a:pt x="2247410" y="915764"/>
                    <a:pt x="2284791" y="1109859"/>
                    <a:pt x="2243097" y="1200436"/>
                  </a:cubicBezTo>
                  <a:cubicBezTo>
                    <a:pt x="2201403" y="1291013"/>
                    <a:pt x="2001557" y="1334145"/>
                    <a:pt x="1975678" y="1390217"/>
                  </a:cubicBezTo>
                  <a:cubicBezTo>
                    <a:pt x="1949799" y="1446289"/>
                    <a:pt x="2067694" y="1466418"/>
                    <a:pt x="2087822" y="1536867"/>
                  </a:cubicBezTo>
                  <a:cubicBezTo>
                    <a:pt x="2107950" y="1607316"/>
                    <a:pt x="2126641" y="1745339"/>
                    <a:pt x="2096448" y="1812912"/>
                  </a:cubicBezTo>
                  <a:cubicBezTo>
                    <a:pt x="2066256" y="1880486"/>
                    <a:pt x="1962739" y="1880486"/>
                    <a:pt x="1906667" y="1942308"/>
                  </a:cubicBezTo>
                  <a:cubicBezTo>
                    <a:pt x="1850595" y="2004130"/>
                    <a:pt x="1834779" y="2137839"/>
                    <a:pt x="1760017" y="2183847"/>
                  </a:cubicBezTo>
                  <a:cubicBezTo>
                    <a:pt x="1685255" y="2229855"/>
                    <a:pt x="1550108" y="2248546"/>
                    <a:pt x="1458093" y="2218354"/>
                  </a:cubicBezTo>
                  <a:cubicBezTo>
                    <a:pt x="1366078" y="2188162"/>
                    <a:pt x="1265436" y="2087520"/>
                    <a:pt x="1207927" y="2002693"/>
                  </a:cubicBezTo>
                  <a:cubicBezTo>
                    <a:pt x="1150418" y="1917866"/>
                    <a:pt x="1147543" y="1686391"/>
                    <a:pt x="1113037" y="1709395"/>
                  </a:cubicBezTo>
                  <a:cubicBezTo>
                    <a:pt x="1078531" y="1732399"/>
                    <a:pt x="1088595" y="2054452"/>
                    <a:pt x="1000893" y="2140716"/>
                  </a:cubicBezTo>
                  <a:cubicBezTo>
                    <a:pt x="913191" y="2226980"/>
                    <a:pt x="681716" y="2254296"/>
                    <a:pt x="586825" y="2226979"/>
                  </a:cubicBezTo>
                  <a:cubicBezTo>
                    <a:pt x="491935" y="2199662"/>
                    <a:pt x="506312" y="2045825"/>
                    <a:pt x="431550" y="1976814"/>
                  </a:cubicBezTo>
                  <a:cubicBezTo>
                    <a:pt x="356788" y="1907803"/>
                    <a:pt x="185697" y="1925054"/>
                    <a:pt x="138252" y="1812912"/>
                  </a:cubicBezTo>
                  <a:cubicBezTo>
                    <a:pt x="90807" y="1700770"/>
                    <a:pt x="230267" y="1411784"/>
                    <a:pt x="302154" y="1355712"/>
                  </a:cubicBezTo>
                  <a:cubicBezTo>
                    <a:pt x="374041" y="1299640"/>
                    <a:pt x="154067" y="1377278"/>
                    <a:pt x="103746" y="1321206"/>
                  </a:cubicBezTo>
                  <a:cubicBezTo>
                    <a:pt x="53425" y="1265134"/>
                    <a:pt x="-4084" y="1108422"/>
                    <a:pt x="229" y="1019282"/>
                  </a:cubicBezTo>
                  <a:cubicBezTo>
                    <a:pt x="4542" y="930142"/>
                    <a:pt x="115248" y="862568"/>
                    <a:pt x="129625" y="786368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4" name="Picture 4" descr="Free Black And White Cartoon Flowers, Download Free Black And White Cartoon  Flowers png images, Free ClipArts on Clipart Library">
              <a:extLst>
                <a:ext uri="{FF2B5EF4-FFF2-40B4-BE49-F238E27FC236}">
                  <a16:creationId xmlns:a16="http://schemas.microsoft.com/office/drawing/2014/main" id="{40064E44-142B-1E4E-95A4-1AD4027E9A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7540" y="482600"/>
              <a:ext cx="2317638" cy="2246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5" name="Rectangle 54">
            <a:extLst>
              <a:ext uri="{FF2B5EF4-FFF2-40B4-BE49-F238E27FC236}">
                <a16:creationId xmlns:a16="http://schemas.microsoft.com/office/drawing/2014/main" id="{ABB28386-C5CC-614C-9BEE-D5FACAEA55A8}"/>
              </a:ext>
            </a:extLst>
          </p:cNvPr>
          <p:cNvSpPr/>
          <p:nvPr/>
        </p:nvSpPr>
        <p:spPr>
          <a:xfrm>
            <a:off x="2081795" y="4540013"/>
            <a:ext cx="9881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VN" sz="3600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505CCBB4-6CD6-B447-80E4-AF5FA35BD34F}"/>
              </a:ext>
            </a:extLst>
          </p:cNvPr>
          <p:cNvSpPr/>
          <p:nvPr/>
        </p:nvSpPr>
        <p:spPr>
          <a:xfrm>
            <a:off x="6506351" y="4533958"/>
            <a:ext cx="9881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VN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Rounded Rectangle 56">
            <a:extLst>
              <a:ext uri="{FF2B5EF4-FFF2-40B4-BE49-F238E27FC236}">
                <a16:creationId xmlns:a16="http://schemas.microsoft.com/office/drawing/2014/main" id="{90D8F34F-B198-1948-82C7-91CD9E78EE3F}"/>
              </a:ext>
            </a:extLst>
          </p:cNvPr>
          <p:cNvSpPr/>
          <p:nvPr/>
        </p:nvSpPr>
        <p:spPr>
          <a:xfrm>
            <a:off x="5658308" y="5571557"/>
            <a:ext cx="2935175" cy="92353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 </a:t>
            </a:r>
            <a:r>
              <a:rPr lang="en-VN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 </a:t>
            </a:r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VN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=  1</a:t>
            </a:r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VN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Right Brace 57">
            <a:extLst>
              <a:ext uri="{FF2B5EF4-FFF2-40B4-BE49-F238E27FC236}">
                <a16:creationId xmlns:a16="http://schemas.microsoft.com/office/drawing/2014/main" id="{2564A184-FCE6-324D-9D07-F820FC2158E8}"/>
              </a:ext>
            </a:extLst>
          </p:cNvPr>
          <p:cNvSpPr/>
          <p:nvPr/>
        </p:nvSpPr>
        <p:spPr>
          <a:xfrm rot="5400000">
            <a:off x="4535810" y="2562560"/>
            <a:ext cx="340219" cy="5222931"/>
          </a:xfrm>
          <a:prstGeom prst="rightBrace">
            <a:avLst>
              <a:gd name="adj1" fmla="val 60019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68CA0341-6CDF-3B48-B3A1-F46A05E4C93A}"/>
              </a:ext>
            </a:extLst>
          </p:cNvPr>
          <p:cNvSpPr/>
          <p:nvPr/>
        </p:nvSpPr>
        <p:spPr>
          <a:xfrm>
            <a:off x="4303682" y="5412460"/>
            <a:ext cx="7923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  <a:endParaRPr lang="en-VN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Freeform 60">
            <a:extLst>
              <a:ext uri="{FF2B5EF4-FFF2-40B4-BE49-F238E27FC236}">
                <a16:creationId xmlns:a16="http://schemas.microsoft.com/office/drawing/2014/main" id="{1D050D9C-9D12-3846-9972-61A1A39F2F45}"/>
              </a:ext>
            </a:extLst>
          </p:cNvPr>
          <p:cNvSpPr/>
          <p:nvPr/>
        </p:nvSpPr>
        <p:spPr>
          <a:xfrm>
            <a:off x="9685069" y="2663564"/>
            <a:ext cx="658361" cy="608909"/>
          </a:xfrm>
          <a:custGeom>
            <a:avLst/>
            <a:gdLst>
              <a:gd name="connsiteX0" fmla="*/ 129700 w 2262025"/>
              <a:gd name="connsiteY0" fmla="*/ 786368 h 2249618"/>
              <a:gd name="connsiteX1" fmla="*/ 86568 w 2262025"/>
              <a:gd name="connsiteY1" fmla="*/ 562082 h 2249618"/>
              <a:gd name="connsiteX2" fmla="*/ 276349 w 2262025"/>
              <a:gd name="connsiteY2" fmla="*/ 424059 h 2249618"/>
              <a:gd name="connsiteX3" fmla="*/ 690417 w 2262025"/>
              <a:gd name="connsiteY3" fmla="*/ 424059 h 2249618"/>
              <a:gd name="connsiteX4" fmla="*/ 724923 w 2262025"/>
              <a:gd name="connsiteY4" fmla="*/ 320542 h 2249618"/>
              <a:gd name="connsiteX5" fmla="*/ 768055 w 2262025"/>
              <a:gd name="connsiteY5" fmla="*/ 165267 h 2249618"/>
              <a:gd name="connsiteX6" fmla="*/ 1026848 w 2262025"/>
              <a:gd name="connsiteY6" fmla="*/ 35870 h 2249618"/>
              <a:gd name="connsiteX7" fmla="*/ 1199376 w 2262025"/>
              <a:gd name="connsiteY7" fmla="*/ 35870 h 2249618"/>
              <a:gd name="connsiteX8" fmla="*/ 1406410 w 2262025"/>
              <a:gd name="connsiteY8" fmla="*/ 9991 h 2249618"/>
              <a:gd name="connsiteX9" fmla="*/ 1673829 w 2262025"/>
              <a:gd name="connsiteY9" fmla="*/ 225651 h 2249618"/>
              <a:gd name="connsiteX10" fmla="*/ 1699708 w 2262025"/>
              <a:gd name="connsiteY10" fmla="*/ 458565 h 2249618"/>
              <a:gd name="connsiteX11" fmla="*/ 1880863 w 2262025"/>
              <a:gd name="connsiteY11" fmla="*/ 424059 h 2249618"/>
              <a:gd name="connsiteX12" fmla="*/ 2156908 w 2262025"/>
              <a:gd name="connsiteY12" fmla="*/ 639719 h 2249618"/>
              <a:gd name="connsiteX13" fmla="*/ 2113776 w 2262025"/>
              <a:gd name="connsiteY13" fmla="*/ 786368 h 2249618"/>
              <a:gd name="connsiteX14" fmla="*/ 2225919 w 2262025"/>
              <a:gd name="connsiteY14" fmla="*/ 846753 h 2249618"/>
              <a:gd name="connsiteX15" fmla="*/ 2243172 w 2262025"/>
              <a:gd name="connsiteY15" fmla="*/ 1200436 h 2249618"/>
              <a:gd name="connsiteX16" fmla="*/ 1975753 w 2262025"/>
              <a:gd name="connsiteY16" fmla="*/ 1390217 h 2249618"/>
              <a:gd name="connsiteX17" fmla="*/ 2087897 w 2262025"/>
              <a:gd name="connsiteY17" fmla="*/ 1536867 h 2249618"/>
              <a:gd name="connsiteX18" fmla="*/ 2096523 w 2262025"/>
              <a:gd name="connsiteY18" fmla="*/ 1812912 h 2249618"/>
              <a:gd name="connsiteX19" fmla="*/ 1906742 w 2262025"/>
              <a:gd name="connsiteY19" fmla="*/ 1942308 h 2249618"/>
              <a:gd name="connsiteX20" fmla="*/ 1777346 w 2262025"/>
              <a:gd name="connsiteY20" fmla="*/ 2209727 h 2249618"/>
              <a:gd name="connsiteX21" fmla="*/ 1501300 w 2262025"/>
              <a:gd name="connsiteY21" fmla="*/ 2226980 h 2249618"/>
              <a:gd name="connsiteX22" fmla="*/ 1208002 w 2262025"/>
              <a:gd name="connsiteY22" fmla="*/ 2002693 h 2249618"/>
              <a:gd name="connsiteX23" fmla="*/ 1113112 w 2262025"/>
              <a:gd name="connsiteY23" fmla="*/ 1709395 h 2249618"/>
              <a:gd name="connsiteX24" fmla="*/ 1000968 w 2262025"/>
              <a:gd name="connsiteY24" fmla="*/ 2140716 h 2249618"/>
              <a:gd name="connsiteX25" fmla="*/ 526515 w 2262025"/>
              <a:gd name="connsiteY25" fmla="*/ 2132089 h 2249618"/>
              <a:gd name="connsiteX26" fmla="*/ 466131 w 2262025"/>
              <a:gd name="connsiteY26" fmla="*/ 1959561 h 2249618"/>
              <a:gd name="connsiteX27" fmla="*/ 138327 w 2262025"/>
              <a:gd name="connsiteY27" fmla="*/ 1812912 h 2249618"/>
              <a:gd name="connsiteX28" fmla="*/ 302229 w 2262025"/>
              <a:gd name="connsiteY28" fmla="*/ 1355712 h 2249618"/>
              <a:gd name="connsiteX29" fmla="*/ 155580 w 2262025"/>
              <a:gd name="connsiteY29" fmla="*/ 1321206 h 2249618"/>
              <a:gd name="connsiteX30" fmla="*/ 304 w 2262025"/>
              <a:gd name="connsiteY30" fmla="*/ 1019282 h 2249618"/>
              <a:gd name="connsiteX31" fmla="*/ 129700 w 2262025"/>
              <a:gd name="connsiteY31" fmla="*/ 786368 h 2249618"/>
              <a:gd name="connsiteX0" fmla="*/ 129700 w 2262025"/>
              <a:gd name="connsiteY0" fmla="*/ 786368 h 2242639"/>
              <a:gd name="connsiteX1" fmla="*/ 86568 w 2262025"/>
              <a:gd name="connsiteY1" fmla="*/ 562082 h 2242639"/>
              <a:gd name="connsiteX2" fmla="*/ 276349 w 2262025"/>
              <a:gd name="connsiteY2" fmla="*/ 424059 h 2242639"/>
              <a:gd name="connsiteX3" fmla="*/ 690417 w 2262025"/>
              <a:gd name="connsiteY3" fmla="*/ 424059 h 2242639"/>
              <a:gd name="connsiteX4" fmla="*/ 724923 w 2262025"/>
              <a:gd name="connsiteY4" fmla="*/ 320542 h 2242639"/>
              <a:gd name="connsiteX5" fmla="*/ 768055 w 2262025"/>
              <a:gd name="connsiteY5" fmla="*/ 165267 h 2242639"/>
              <a:gd name="connsiteX6" fmla="*/ 1026848 w 2262025"/>
              <a:gd name="connsiteY6" fmla="*/ 35870 h 2242639"/>
              <a:gd name="connsiteX7" fmla="*/ 1199376 w 2262025"/>
              <a:gd name="connsiteY7" fmla="*/ 35870 h 2242639"/>
              <a:gd name="connsiteX8" fmla="*/ 1406410 w 2262025"/>
              <a:gd name="connsiteY8" fmla="*/ 9991 h 2242639"/>
              <a:gd name="connsiteX9" fmla="*/ 1673829 w 2262025"/>
              <a:gd name="connsiteY9" fmla="*/ 225651 h 2242639"/>
              <a:gd name="connsiteX10" fmla="*/ 1699708 w 2262025"/>
              <a:gd name="connsiteY10" fmla="*/ 458565 h 2242639"/>
              <a:gd name="connsiteX11" fmla="*/ 1880863 w 2262025"/>
              <a:gd name="connsiteY11" fmla="*/ 424059 h 2242639"/>
              <a:gd name="connsiteX12" fmla="*/ 2156908 w 2262025"/>
              <a:gd name="connsiteY12" fmla="*/ 639719 h 2242639"/>
              <a:gd name="connsiteX13" fmla="*/ 2113776 w 2262025"/>
              <a:gd name="connsiteY13" fmla="*/ 786368 h 2242639"/>
              <a:gd name="connsiteX14" fmla="*/ 2225919 w 2262025"/>
              <a:gd name="connsiteY14" fmla="*/ 846753 h 2242639"/>
              <a:gd name="connsiteX15" fmla="*/ 2243172 w 2262025"/>
              <a:gd name="connsiteY15" fmla="*/ 1200436 h 2242639"/>
              <a:gd name="connsiteX16" fmla="*/ 1975753 w 2262025"/>
              <a:gd name="connsiteY16" fmla="*/ 1390217 h 2242639"/>
              <a:gd name="connsiteX17" fmla="*/ 2087897 w 2262025"/>
              <a:gd name="connsiteY17" fmla="*/ 1536867 h 2242639"/>
              <a:gd name="connsiteX18" fmla="*/ 2096523 w 2262025"/>
              <a:gd name="connsiteY18" fmla="*/ 1812912 h 2242639"/>
              <a:gd name="connsiteX19" fmla="*/ 1906742 w 2262025"/>
              <a:gd name="connsiteY19" fmla="*/ 1942308 h 2242639"/>
              <a:gd name="connsiteX20" fmla="*/ 1785972 w 2262025"/>
              <a:gd name="connsiteY20" fmla="*/ 2192474 h 2242639"/>
              <a:gd name="connsiteX21" fmla="*/ 1501300 w 2262025"/>
              <a:gd name="connsiteY21" fmla="*/ 2226980 h 2242639"/>
              <a:gd name="connsiteX22" fmla="*/ 1208002 w 2262025"/>
              <a:gd name="connsiteY22" fmla="*/ 2002693 h 2242639"/>
              <a:gd name="connsiteX23" fmla="*/ 1113112 w 2262025"/>
              <a:gd name="connsiteY23" fmla="*/ 1709395 h 2242639"/>
              <a:gd name="connsiteX24" fmla="*/ 1000968 w 2262025"/>
              <a:gd name="connsiteY24" fmla="*/ 2140716 h 2242639"/>
              <a:gd name="connsiteX25" fmla="*/ 526515 w 2262025"/>
              <a:gd name="connsiteY25" fmla="*/ 2132089 h 2242639"/>
              <a:gd name="connsiteX26" fmla="*/ 466131 w 2262025"/>
              <a:gd name="connsiteY26" fmla="*/ 1959561 h 2242639"/>
              <a:gd name="connsiteX27" fmla="*/ 138327 w 2262025"/>
              <a:gd name="connsiteY27" fmla="*/ 1812912 h 2242639"/>
              <a:gd name="connsiteX28" fmla="*/ 302229 w 2262025"/>
              <a:gd name="connsiteY28" fmla="*/ 1355712 h 2242639"/>
              <a:gd name="connsiteX29" fmla="*/ 155580 w 2262025"/>
              <a:gd name="connsiteY29" fmla="*/ 1321206 h 2242639"/>
              <a:gd name="connsiteX30" fmla="*/ 304 w 2262025"/>
              <a:gd name="connsiteY30" fmla="*/ 1019282 h 2242639"/>
              <a:gd name="connsiteX31" fmla="*/ 129700 w 2262025"/>
              <a:gd name="connsiteY31" fmla="*/ 786368 h 2242639"/>
              <a:gd name="connsiteX0" fmla="*/ 129700 w 2262025"/>
              <a:gd name="connsiteY0" fmla="*/ 786368 h 2236200"/>
              <a:gd name="connsiteX1" fmla="*/ 86568 w 2262025"/>
              <a:gd name="connsiteY1" fmla="*/ 562082 h 2236200"/>
              <a:gd name="connsiteX2" fmla="*/ 276349 w 2262025"/>
              <a:gd name="connsiteY2" fmla="*/ 424059 h 2236200"/>
              <a:gd name="connsiteX3" fmla="*/ 690417 w 2262025"/>
              <a:gd name="connsiteY3" fmla="*/ 424059 h 2236200"/>
              <a:gd name="connsiteX4" fmla="*/ 724923 w 2262025"/>
              <a:gd name="connsiteY4" fmla="*/ 320542 h 2236200"/>
              <a:gd name="connsiteX5" fmla="*/ 768055 w 2262025"/>
              <a:gd name="connsiteY5" fmla="*/ 165267 h 2236200"/>
              <a:gd name="connsiteX6" fmla="*/ 1026848 w 2262025"/>
              <a:gd name="connsiteY6" fmla="*/ 35870 h 2236200"/>
              <a:gd name="connsiteX7" fmla="*/ 1199376 w 2262025"/>
              <a:gd name="connsiteY7" fmla="*/ 35870 h 2236200"/>
              <a:gd name="connsiteX8" fmla="*/ 1406410 w 2262025"/>
              <a:gd name="connsiteY8" fmla="*/ 9991 h 2236200"/>
              <a:gd name="connsiteX9" fmla="*/ 1673829 w 2262025"/>
              <a:gd name="connsiteY9" fmla="*/ 225651 h 2236200"/>
              <a:gd name="connsiteX10" fmla="*/ 1699708 w 2262025"/>
              <a:gd name="connsiteY10" fmla="*/ 458565 h 2236200"/>
              <a:gd name="connsiteX11" fmla="*/ 1880863 w 2262025"/>
              <a:gd name="connsiteY11" fmla="*/ 424059 h 2236200"/>
              <a:gd name="connsiteX12" fmla="*/ 2156908 w 2262025"/>
              <a:gd name="connsiteY12" fmla="*/ 639719 h 2236200"/>
              <a:gd name="connsiteX13" fmla="*/ 2113776 w 2262025"/>
              <a:gd name="connsiteY13" fmla="*/ 786368 h 2236200"/>
              <a:gd name="connsiteX14" fmla="*/ 2225919 w 2262025"/>
              <a:gd name="connsiteY14" fmla="*/ 846753 h 2236200"/>
              <a:gd name="connsiteX15" fmla="*/ 2243172 w 2262025"/>
              <a:gd name="connsiteY15" fmla="*/ 1200436 h 2236200"/>
              <a:gd name="connsiteX16" fmla="*/ 1975753 w 2262025"/>
              <a:gd name="connsiteY16" fmla="*/ 1390217 h 2236200"/>
              <a:gd name="connsiteX17" fmla="*/ 2087897 w 2262025"/>
              <a:gd name="connsiteY17" fmla="*/ 1536867 h 2236200"/>
              <a:gd name="connsiteX18" fmla="*/ 2096523 w 2262025"/>
              <a:gd name="connsiteY18" fmla="*/ 1812912 h 2236200"/>
              <a:gd name="connsiteX19" fmla="*/ 1906742 w 2262025"/>
              <a:gd name="connsiteY19" fmla="*/ 1942308 h 2236200"/>
              <a:gd name="connsiteX20" fmla="*/ 1785972 w 2262025"/>
              <a:gd name="connsiteY20" fmla="*/ 2192474 h 2236200"/>
              <a:gd name="connsiteX21" fmla="*/ 1458168 w 2262025"/>
              <a:gd name="connsiteY21" fmla="*/ 2218354 h 2236200"/>
              <a:gd name="connsiteX22" fmla="*/ 1208002 w 2262025"/>
              <a:gd name="connsiteY22" fmla="*/ 2002693 h 2236200"/>
              <a:gd name="connsiteX23" fmla="*/ 1113112 w 2262025"/>
              <a:gd name="connsiteY23" fmla="*/ 1709395 h 2236200"/>
              <a:gd name="connsiteX24" fmla="*/ 1000968 w 2262025"/>
              <a:gd name="connsiteY24" fmla="*/ 2140716 h 2236200"/>
              <a:gd name="connsiteX25" fmla="*/ 526515 w 2262025"/>
              <a:gd name="connsiteY25" fmla="*/ 2132089 h 2236200"/>
              <a:gd name="connsiteX26" fmla="*/ 466131 w 2262025"/>
              <a:gd name="connsiteY26" fmla="*/ 1959561 h 2236200"/>
              <a:gd name="connsiteX27" fmla="*/ 138327 w 2262025"/>
              <a:gd name="connsiteY27" fmla="*/ 1812912 h 2236200"/>
              <a:gd name="connsiteX28" fmla="*/ 302229 w 2262025"/>
              <a:gd name="connsiteY28" fmla="*/ 1355712 h 2236200"/>
              <a:gd name="connsiteX29" fmla="*/ 155580 w 2262025"/>
              <a:gd name="connsiteY29" fmla="*/ 1321206 h 2236200"/>
              <a:gd name="connsiteX30" fmla="*/ 304 w 2262025"/>
              <a:gd name="connsiteY30" fmla="*/ 1019282 h 2236200"/>
              <a:gd name="connsiteX31" fmla="*/ 129700 w 2262025"/>
              <a:gd name="connsiteY31" fmla="*/ 786368 h 2236200"/>
              <a:gd name="connsiteX0" fmla="*/ 129700 w 2262025"/>
              <a:gd name="connsiteY0" fmla="*/ 786368 h 2233050"/>
              <a:gd name="connsiteX1" fmla="*/ 86568 w 2262025"/>
              <a:gd name="connsiteY1" fmla="*/ 562082 h 2233050"/>
              <a:gd name="connsiteX2" fmla="*/ 276349 w 2262025"/>
              <a:gd name="connsiteY2" fmla="*/ 424059 h 2233050"/>
              <a:gd name="connsiteX3" fmla="*/ 690417 w 2262025"/>
              <a:gd name="connsiteY3" fmla="*/ 424059 h 2233050"/>
              <a:gd name="connsiteX4" fmla="*/ 724923 w 2262025"/>
              <a:gd name="connsiteY4" fmla="*/ 320542 h 2233050"/>
              <a:gd name="connsiteX5" fmla="*/ 768055 w 2262025"/>
              <a:gd name="connsiteY5" fmla="*/ 165267 h 2233050"/>
              <a:gd name="connsiteX6" fmla="*/ 1026848 w 2262025"/>
              <a:gd name="connsiteY6" fmla="*/ 35870 h 2233050"/>
              <a:gd name="connsiteX7" fmla="*/ 1199376 w 2262025"/>
              <a:gd name="connsiteY7" fmla="*/ 35870 h 2233050"/>
              <a:gd name="connsiteX8" fmla="*/ 1406410 w 2262025"/>
              <a:gd name="connsiteY8" fmla="*/ 9991 h 2233050"/>
              <a:gd name="connsiteX9" fmla="*/ 1673829 w 2262025"/>
              <a:gd name="connsiteY9" fmla="*/ 225651 h 2233050"/>
              <a:gd name="connsiteX10" fmla="*/ 1699708 w 2262025"/>
              <a:gd name="connsiteY10" fmla="*/ 458565 h 2233050"/>
              <a:gd name="connsiteX11" fmla="*/ 1880863 w 2262025"/>
              <a:gd name="connsiteY11" fmla="*/ 424059 h 2233050"/>
              <a:gd name="connsiteX12" fmla="*/ 2156908 w 2262025"/>
              <a:gd name="connsiteY12" fmla="*/ 639719 h 2233050"/>
              <a:gd name="connsiteX13" fmla="*/ 2113776 w 2262025"/>
              <a:gd name="connsiteY13" fmla="*/ 786368 h 2233050"/>
              <a:gd name="connsiteX14" fmla="*/ 2225919 w 2262025"/>
              <a:gd name="connsiteY14" fmla="*/ 846753 h 2233050"/>
              <a:gd name="connsiteX15" fmla="*/ 2243172 w 2262025"/>
              <a:gd name="connsiteY15" fmla="*/ 1200436 h 2233050"/>
              <a:gd name="connsiteX16" fmla="*/ 1975753 w 2262025"/>
              <a:gd name="connsiteY16" fmla="*/ 1390217 h 2233050"/>
              <a:gd name="connsiteX17" fmla="*/ 2087897 w 2262025"/>
              <a:gd name="connsiteY17" fmla="*/ 1536867 h 2233050"/>
              <a:gd name="connsiteX18" fmla="*/ 2096523 w 2262025"/>
              <a:gd name="connsiteY18" fmla="*/ 1812912 h 2233050"/>
              <a:gd name="connsiteX19" fmla="*/ 1906742 w 2262025"/>
              <a:gd name="connsiteY19" fmla="*/ 1942308 h 2233050"/>
              <a:gd name="connsiteX20" fmla="*/ 1760092 w 2262025"/>
              <a:gd name="connsiteY20" fmla="*/ 2183847 h 2233050"/>
              <a:gd name="connsiteX21" fmla="*/ 1458168 w 2262025"/>
              <a:gd name="connsiteY21" fmla="*/ 2218354 h 2233050"/>
              <a:gd name="connsiteX22" fmla="*/ 1208002 w 2262025"/>
              <a:gd name="connsiteY22" fmla="*/ 2002693 h 2233050"/>
              <a:gd name="connsiteX23" fmla="*/ 1113112 w 2262025"/>
              <a:gd name="connsiteY23" fmla="*/ 1709395 h 2233050"/>
              <a:gd name="connsiteX24" fmla="*/ 1000968 w 2262025"/>
              <a:gd name="connsiteY24" fmla="*/ 2140716 h 2233050"/>
              <a:gd name="connsiteX25" fmla="*/ 526515 w 2262025"/>
              <a:gd name="connsiteY25" fmla="*/ 2132089 h 2233050"/>
              <a:gd name="connsiteX26" fmla="*/ 466131 w 2262025"/>
              <a:gd name="connsiteY26" fmla="*/ 1959561 h 2233050"/>
              <a:gd name="connsiteX27" fmla="*/ 138327 w 2262025"/>
              <a:gd name="connsiteY27" fmla="*/ 1812912 h 2233050"/>
              <a:gd name="connsiteX28" fmla="*/ 302229 w 2262025"/>
              <a:gd name="connsiteY28" fmla="*/ 1355712 h 2233050"/>
              <a:gd name="connsiteX29" fmla="*/ 155580 w 2262025"/>
              <a:gd name="connsiteY29" fmla="*/ 1321206 h 2233050"/>
              <a:gd name="connsiteX30" fmla="*/ 304 w 2262025"/>
              <a:gd name="connsiteY30" fmla="*/ 1019282 h 2233050"/>
              <a:gd name="connsiteX31" fmla="*/ 129700 w 2262025"/>
              <a:gd name="connsiteY31" fmla="*/ 786368 h 2233050"/>
              <a:gd name="connsiteX0" fmla="*/ 129700 w 2262025"/>
              <a:gd name="connsiteY0" fmla="*/ 786368 h 2238369"/>
              <a:gd name="connsiteX1" fmla="*/ 86568 w 2262025"/>
              <a:gd name="connsiteY1" fmla="*/ 562082 h 2238369"/>
              <a:gd name="connsiteX2" fmla="*/ 276349 w 2262025"/>
              <a:gd name="connsiteY2" fmla="*/ 424059 h 2238369"/>
              <a:gd name="connsiteX3" fmla="*/ 690417 w 2262025"/>
              <a:gd name="connsiteY3" fmla="*/ 424059 h 2238369"/>
              <a:gd name="connsiteX4" fmla="*/ 724923 w 2262025"/>
              <a:gd name="connsiteY4" fmla="*/ 320542 h 2238369"/>
              <a:gd name="connsiteX5" fmla="*/ 768055 w 2262025"/>
              <a:gd name="connsiteY5" fmla="*/ 165267 h 2238369"/>
              <a:gd name="connsiteX6" fmla="*/ 1026848 w 2262025"/>
              <a:gd name="connsiteY6" fmla="*/ 35870 h 2238369"/>
              <a:gd name="connsiteX7" fmla="*/ 1199376 w 2262025"/>
              <a:gd name="connsiteY7" fmla="*/ 35870 h 2238369"/>
              <a:gd name="connsiteX8" fmla="*/ 1406410 w 2262025"/>
              <a:gd name="connsiteY8" fmla="*/ 9991 h 2238369"/>
              <a:gd name="connsiteX9" fmla="*/ 1673829 w 2262025"/>
              <a:gd name="connsiteY9" fmla="*/ 225651 h 2238369"/>
              <a:gd name="connsiteX10" fmla="*/ 1699708 w 2262025"/>
              <a:gd name="connsiteY10" fmla="*/ 458565 h 2238369"/>
              <a:gd name="connsiteX11" fmla="*/ 1880863 w 2262025"/>
              <a:gd name="connsiteY11" fmla="*/ 424059 h 2238369"/>
              <a:gd name="connsiteX12" fmla="*/ 2156908 w 2262025"/>
              <a:gd name="connsiteY12" fmla="*/ 639719 h 2238369"/>
              <a:gd name="connsiteX13" fmla="*/ 2113776 w 2262025"/>
              <a:gd name="connsiteY13" fmla="*/ 786368 h 2238369"/>
              <a:gd name="connsiteX14" fmla="*/ 2225919 w 2262025"/>
              <a:gd name="connsiteY14" fmla="*/ 846753 h 2238369"/>
              <a:gd name="connsiteX15" fmla="*/ 2243172 w 2262025"/>
              <a:gd name="connsiteY15" fmla="*/ 1200436 h 2238369"/>
              <a:gd name="connsiteX16" fmla="*/ 1975753 w 2262025"/>
              <a:gd name="connsiteY16" fmla="*/ 1390217 h 2238369"/>
              <a:gd name="connsiteX17" fmla="*/ 2087897 w 2262025"/>
              <a:gd name="connsiteY17" fmla="*/ 1536867 h 2238369"/>
              <a:gd name="connsiteX18" fmla="*/ 2096523 w 2262025"/>
              <a:gd name="connsiteY18" fmla="*/ 1812912 h 2238369"/>
              <a:gd name="connsiteX19" fmla="*/ 1906742 w 2262025"/>
              <a:gd name="connsiteY19" fmla="*/ 1942308 h 2238369"/>
              <a:gd name="connsiteX20" fmla="*/ 1760092 w 2262025"/>
              <a:gd name="connsiteY20" fmla="*/ 2183847 h 2238369"/>
              <a:gd name="connsiteX21" fmla="*/ 1458168 w 2262025"/>
              <a:gd name="connsiteY21" fmla="*/ 2218354 h 2238369"/>
              <a:gd name="connsiteX22" fmla="*/ 1208002 w 2262025"/>
              <a:gd name="connsiteY22" fmla="*/ 2002693 h 2238369"/>
              <a:gd name="connsiteX23" fmla="*/ 1113112 w 2262025"/>
              <a:gd name="connsiteY23" fmla="*/ 1709395 h 2238369"/>
              <a:gd name="connsiteX24" fmla="*/ 1000968 w 2262025"/>
              <a:gd name="connsiteY24" fmla="*/ 2140716 h 2238369"/>
              <a:gd name="connsiteX25" fmla="*/ 586900 w 2262025"/>
              <a:gd name="connsiteY25" fmla="*/ 2226979 h 2238369"/>
              <a:gd name="connsiteX26" fmla="*/ 466131 w 2262025"/>
              <a:gd name="connsiteY26" fmla="*/ 1959561 h 2238369"/>
              <a:gd name="connsiteX27" fmla="*/ 138327 w 2262025"/>
              <a:gd name="connsiteY27" fmla="*/ 1812912 h 2238369"/>
              <a:gd name="connsiteX28" fmla="*/ 302229 w 2262025"/>
              <a:gd name="connsiteY28" fmla="*/ 1355712 h 2238369"/>
              <a:gd name="connsiteX29" fmla="*/ 155580 w 2262025"/>
              <a:gd name="connsiteY29" fmla="*/ 1321206 h 2238369"/>
              <a:gd name="connsiteX30" fmla="*/ 304 w 2262025"/>
              <a:gd name="connsiteY30" fmla="*/ 1019282 h 2238369"/>
              <a:gd name="connsiteX31" fmla="*/ 129700 w 2262025"/>
              <a:gd name="connsiteY31" fmla="*/ 786368 h 2238369"/>
              <a:gd name="connsiteX0" fmla="*/ 129700 w 2262025"/>
              <a:gd name="connsiteY0" fmla="*/ 786368 h 2234757"/>
              <a:gd name="connsiteX1" fmla="*/ 86568 w 2262025"/>
              <a:gd name="connsiteY1" fmla="*/ 562082 h 2234757"/>
              <a:gd name="connsiteX2" fmla="*/ 276349 w 2262025"/>
              <a:gd name="connsiteY2" fmla="*/ 424059 h 2234757"/>
              <a:gd name="connsiteX3" fmla="*/ 690417 w 2262025"/>
              <a:gd name="connsiteY3" fmla="*/ 424059 h 2234757"/>
              <a:gd name="connsiteX4" fmla="*/ 724923 w 2262025"/>
              <a:gd name="connsiteY4" fmla="*/ 320542 h 2234757"/>
              <a:gd name="connsiteX5" fmla="*/ 768055 w 2262025"/>
              <a:gd name="connsiteY5" fmla="*/ 165267 h 2234757"/>
              <a:gd name="connsiteX6" fmla="*/ 1026848 w 2262025"/>
              <a:gd name="connsiteY6" fmla="*/ 35870 h 2234757"/>
              <a:gd name="connsiteX7" fmla="*/ 1199376 w 2262025"/>
              <a:gd name="connsiteY7" fmla="*/ 35870 h 2234757"/>
              <a:gd name="connsiteX8" fmla="*/ 1406410 w 2262025"/>
              <a:gd name="connsiteY8" fmla="*/ 9991 h 2234757"/>
              <a:gd name="connsiteX9" fmla="*/ 1673829 w 2262025"/>
              <a:gd name="connsiteY9" fmla="*/ 225651 h 2234757"/>
              <a:gd name="connsiteX10" fmla="*/ 1699708 w 2262025"/>
              <a:gd name="connsiteY10" fmla="*/ 458565 h 2234757"/>
              <a:gd name="connsiteX11" fmla="*/ 1880863 w 2262025"/>
              <a:gd name="connsiteY11" fmla="*/ 424059 h 2234757"/>
              <a:gd name="connsiteX12" fmla="*/ 2156908 w 2262025"/>
              <a:gd name="connsiteY12" fmla="*/ 639719 h 2234757"/>
              <a:gd name="connsiteX13" fmla="*/ 2113776 w 2262025"/>
              <a:gd name="connsiteY13" fmla="*/ 786368 h 2234757"/>
              <a:gd name="connsiteX14" fmla="*/ 2225919 w 2262025"/>
              <a:gd name="connsiteY14" fmla="*/ 846753 h 2234757"/>
              <a:gd name="connsiteX15" fmla="*/ 2243172 w 2262025"/>
              <a:gd name="connsiteY15" fmla="*/ 1200436 h 2234757"/>
              <a:gd name="connsiteX16" fmla="*/ 1975753 w 2262025"/>
              <a:gd name="connsiteY16" fmla="*/ 1390217 h 2234757"/>
              <a:gd name="connsiteX17" fmla="*/ 2087897 w 2262025"/>
              <a:gd name="connsiteY17" fmla="*/ 1536867 h 2234757"/>
              <a:gd name="connsiteX18" fmla="*/ 2096523 w 2262025"/>
              <a:gd name="connsiteY18" fmla="*/ 1812912 h 2234757"/>
              <a:gd name="connsiteX19" fmla="*/ 1906742 w 2262025"/>
              <a:gd name="connsiteY19" fmla="*/ 1942308 h 2234757"/>
              <a:gd name="connsiteX20" fmla="*/ 1760092 w 2262025"/>
              <a:gd name="connsiteY20" fmla="*/ 2183847 h 2234757"/>
              <a:gd name="connsiteX21" fmla="*/ 1458168 w 2262025"/>
              <a:gd name="connsiteY21" fmla="*/ 2218354 h 2234757"/>
              <a:gd name="connsiteX22" fmla="*/ 1208002 w 2262025"/>
              <a:gd name="connsiteY22" fmla="*/ 2002693 h 2234757"/>
              <a:gd name="connsiteX23" fmla="*/ 1113112 w 2262025"/>
              <a:gd name="connsiteY23" fmla="*/ 1709395 h 2234757"/>
              <a:gd name="connsiteX24" fmla="*/ 1000968 w 2262025"/>
              <a:gd name="connsiteY24" fmla="*/ 2140716 h 2234757"/>
              <a:gd name="connsiteX25" fmla="*/ 586900 w 2262025"/>
              <a:gd name="connsiteY25" fmla="*/ 2226979 h 2234757"/>
              <a:gd name="connsiteX26" fmla="*/ 466131 w 2262025"/>
              <a:gd name="connsiteY26" fmla="*/ 1959561 h 2234757"/>
              <a:gd name="connsiteX27" fmla="*/ 138327 w 2262025"/>
              <a:gd name="connsiteY27" fmla="*/ 1812912 h 2234757"/>
              <a:gd name="connsiteX28" fmla="*/ 302229 w 2262025"/>
              <a:gd name="connsiteY28" fmla="*/ 1355712 h 2234757"/>
              <a:gd name="connsiteX29" fmla="*/ 155580 w 2262025"/>
              <a:gd name="connsiteY29" fmla="*/ 1321206 h 2234757"/>
              <a:gd name="connsiteX30" fmla="*/ 304 w 2262025"/>
              <a:gd name="connsiteY30" fmla="*/ 1019282 h 2234757"/>
              <a:gd name="connsiteX31" fmla="*/ 129700 w 2262025"/>
              <a:gd name="connsiteY31" fmla="*/ 786368 h 2234757"/>
              <a:gd name="connsiteX0" fmla="*/ 129700 w 2262025"/>
              <a:gd name="connsiteY0" fmla="*/ 786368 h 2237156"/>
              <a:gd name="connsiteX1" fmla="*/ 86568 w 2262025"/>
              <a:gd name="connsiteY1" fmla="*/ 562082 h 2237156"/>
              <a:gd name="connsiteX2" fmla="*/ 276349 w 2262025"/>
              <a:gd name="connsiteY2" fmla="*/ 424059 h 2237156"/>
              <a:gd name="connsiteX3" fmla="*/ 690417 w 2262025"/>
              <a:gd name="connsiteY3" fmla="*/ 424059 h 2237156"/>
              <a:gd name="connsiteX4" fmla="*/ 724923 w 2262025"/>
              <a:gd name="connsiteY4" fmla="*/ 320542 h 2237156"/>
              <a:gd name="connsiteX5" fmla="*/ 768055 w 2262025"/>
              <a:gd name="connsiteY5" fmla="*/ 165267 h 2237156"/>
              <a:gd name="connsiteX6" fmla="*/ 1026848 w 2262025"/>
              <a:gd name="connsiteY6" fmla="*/ 35870 h 2237156"/>
              <a:gd name="connsiteX7" fmla="*/ 1199376 w 2262025"/>
              <a:gd name="connsiteY7" fmla="*/ 35870 h 2237156"/>
              <a:gd name="connsiteX8" fmla="*/ 1406410 w 2262025"/>
              <a:gd name="connsiteY8" fmla="*/ 9991 h 2237156"/>
              <a:gd name="connsiteX9" fmla="*/ 1673829 w 2262025"/>
              <a:gd name="connsiteY9" fmla="*/ 225651 h 2237156"/>
              <a:gd name="connsiteX10" fmla="*/ 1699708 w 2262025"/>
              <a:gd name="connsiteY10" fmla="*/ 458565 h 2237156"/>
              <a:gd name="connsiteX11" fmla="*/ 1880863 w 2262025"/>
              <a:gd name="connsiteY11" fmla="*/ 424059 h 2237156"/>
              <a:gd name="connsiteX12" fmla="*/ 2156908 w 2262025"/>
              <a:gd name="connsiteY12" fmla="*/ 639719 h 2237156"/>
              <a:gd name="connsiteX13" fmla="*/ 2113776 w 2262025"/>
              <a:gd name="connsiteY13" fmla="*/ 786368 h 2237156"/>
              <a:gd name="connsiteX14" fmla="*/ 2225919 w 2262025"/>
              <a:gd name="connsiteY14" fmla="*/ 846753 h 2237156"/>
              <a:gd name="connsiteX15" fmla="*/ 2243172 w 2262025"/>
              <a:gd name="connsiteY15" fmla="*/ 1200436 h 2237156"/>
              <a:gd name="connsiteX16" fmla="*/ 1975753 w 2262025"/>
              <a:gd name="connsiteY16" fmla="*/ 1390217 h 2237156"/>
              <a:gd name="connsiteX17" fmla="*/ 2087897 w 2262025"/>
              <a:gd name="connsiteY17" fmla="*/ 1536867 h 2237156"/>
              <a:gd name="connsiteX18" fmla="*/ 2096523 w 2262025"/>
              <a:gd name="connsiteY18" fmla="*/ 1812912 h 2237156"/>
              <a:gd name="connsiteX19" fmla="*/ 1906742 w 2262025"/>
              <a:gd name="connsiteY19" fmla="*/ 1942308 h 2237156"/>
              <a:gd name="connsiteX20" fmla="*/ 1760092 w 2262025"/>
              <a:gd name="connsiteY20" fmla="*/ 2183847 h 2237156"/>
              <a:gd name="connsiteX21" fmla="*/ 1458168 w 2262025"/>
              <a:gd name="connsiteY21" fmla="*/ 2218354 h 2237156"/>
              <a:gd name="connsiteX22" fmla="*/ 1208002 w 2262025"/>
              <a:gd name="connsiteY22" fmla="*/ 2002693 h 2237156"/>
              <a:gd name="connsiteX23" fmla="*/ 1113112 w 2262025"/>
              <a:gd name="connsiteY23" fmla="*/ 1709395 h 2237156"/>
              <a:gd name="connsiteX24" fmla="*/ 1000968 w 2262025"/>
              <a:gd name="connsiteY24" fmla="*/ 2140716 h 2237156"/>
              <a:gd name="connsiteX25" fmla="*/ 586900 w 2262025"/>
              <a:gd name="connsiteY25" fmla="*/ 2226979 h 2237156"/>
              <a:gd name="connsiteX26" fmla="*/ 431625 w 2262025"/>
              <a:gd name="connsiteY26" fmla="*/ 1976814 h 2237156"/>
              <a:gd name="connsiteX27" fmla="*/ 138327 w 2262025"/>
              <a:gd name="connsiteY27" fmla="*/ 1812912 h 2237156"/>
              <a:gd name="connsiteX28" fmla="*/ 302229 w 2262025"/>
              <a:gd name="connsiteY28" fmla="*/ 1355712 h 2237156"/>
              <a:gd name="connsiteX29" fmla="*/ 155580 w 2262025"/>
              <a:gd name="connsiteY29" fmla="*/ 1321206 h 2237156"/>
              <a:gd name="connsiteX30" fmla="*/ 304 w 2262025"/>
              <a:gd name="connsiteY30" fmla="*/ 1019282 h 2237156"/>
              <a:gd name="connsiteX31" fmla="*/ 129700 w 2262025"/>
              <a:gd name="connsiteY31" fmla="*/ 786368 h 2237156"/>
              <a:gd name="connsiteX0" fmla="*/ 129700 w 2262025"/>
              <a:gd name="connsiteY0" fmla="*/ 786368 h 2237156"/>
              <a:gd name="connsiteX1" fmla="*/ 86568 w 2262025"/>
              <a:gd name="connsiteY1" fmla="*/ 562082 h 2237156"/>
              <a:gd name="connsiteX2" fmla="*/ 276349 w 2262025"/>
              <a:gd name="connsiteY2" fmla="*/ 424059 h 2237156"/>
              <a:gd name="connsiteX3" fmla="*/ 690417 w 2262025"/>
              <a:gd name="connsiteY3" fmla="*/ 424059 h 2237156"/>
              <a:gd name="connsiteX4" fmla="*/ 724923 w 2262025"/>
              <a:gd name="connsiteY4" fmla="*/ 320542 h 2237156"/>
              <a:gd name="connsiteX5" fmla="*/ 768055 w 2262025"/>
              <a:gd name="connsiteY5" fmla="*/ 165267 h 2237156"/>
              <a:gd name="connsiteX6" fmla="*/ 1026848 w 2262025"/>
              <a:gd name="connsiteY6" fmla="*/ 35870 h 2237156"/>
              <a:gd name="connsiteX7" fmla="*/ 1199376 w 2262025"/>
              <a:gd name="connsiteY7" fmla="*/ 35870 h 2237156"/>
              <a:gd name="connsiteX8" fmla="*/ 1406410 w 2262025"/>
              <a:gd name="connsiteY8" fmla="*/ 9991 h 2237156"/>
              <a:gd name="connsiteX9" fmla="*/ 1673829 w 2262025"/>
              <a:gd name="connsiteY9" fmla="*/ 225651 h 2237156"/>
              <a:gd name="connsiteX10" fmla="*/ 1699708 w 2262025"/>
              <a:gd name="connsiteY10" fmla="*/ 458565 h 2237156"/>
              <a:gd name="connsiteX11" fmla="*/ 1880863 w 2262025"/>
              <a:gd name="connsiteY11" fmla="*/ 424059 h 2237156"/>
              <a:gd name="connsiteX12" fmla="*/ 2156908 w 2262025"/>
              <a:gd name="connsiteY12" fmla="*/ 639719 h 2237156"/>
              <a:gd name="connsiteX13" fmla="*/ 2113776 w 2262025"/>
              <a:gd name="connsiteY13" fmla="*/ 786368 h 2237156"/>
              <a:gd name="connsiteX14" fmla="*/ 2225919 w 2262025"/>
              <a:gd name="connsiteY14" fmla="*/ 846753 h 2237156"/>
              <a:gd name="connsiteX15" fmla="*/ 2243172 w 2262025"/>
              <a:gd name="connsiteY15" fmla="*/ 1200436 h 2237156"/>
              <a:gd name="connsiteX16" fmla="*/ 1975753 w 2262025"/>
              <a:gd name="connsiteY16" fmla="*/ 1390217 h 2237156"/>
              <a:gd name="connsiteX17" fmla="*/ 2087897 w 2262025"/>
              <a:gd name="connsiteY17" fmla="*/ 1536867 h 2237156"/>
              <a:gd name="connsiteX18" fmla="*/ 2096523 w 2262025"/>
              <a:gd name="connsiteY18" fmla="*/ 1812912 h 2237156"/>
              <a:gd name="connsiteX19" fmla="*/ 1906742 w 2262025"/>
              <a:gd name="connsiteY19" fmla="*/ 1942308 h 2237156"/>
              <a:gd name="connsiteX20" fmla="*/ 1760092 w 2262025"/>
              <a:gd name="connsiteY20" fmla="*/ 2183847 h 2237156"/>
              <a:gd name="connsiteX21" fmla="*/ 1458168 w 2262025"/>
              <a:gd name="connsiteY21" fmla="*/ 2218354 h 2237156"/>
              <a:gd name="connsiteX22" fmla="*/ 1208002 w 2262025"/>
              <a:gd name="connsiteY22" fmla="*/ 2002693 h 2237156"/>
              <a:gd name="connsiteX23" fmla="*/ 1113112 w 2262025"/>
              <a:gd name="connsiteY23" fmla="*/ 1709395 h 2237156"/>
              <a:gd name="connsiteX24" fmla="*/ 1000968 w 2262025"/>
              <a:gd name="connsiteY24" fmla="*/ 2140716 h 2237156"/>
              <a:gd name="connsiteX25" fmla="*/ 586900 w 2262025"/>
              <a:gd name="connsiteY25" fmla="*/ 2226979 h 2237156"/>
              <a:gd name="connsiteX26" fmla="*/ 431625 w 2262025"/>
              <a:gd name="connsiteY26" fmla="*/ 1976814 h 2237156"/>
              <a:gd name="connsiteX27" fmla="*/ 138327 w 2262025"/>
              <a:gd name="connsiteY27" fmla="*/ 1812912 h 2237156"/>
              <a:gd name="connsiteX28" fmla="*/ 302229 w 2262025"/>
              <a:gd name="connsiteY28" fmla="*/ 1355712 h 2237156"/>
              <a:gd name="connsiteX29" fmla="*/ 155580 w 2262025"/>
              <a:gd name="connsiteY29" fmla="*/ 1321206 h 2237156"/>
              <a:gd name="connsiteX30" fmla="*/ 304 w 2262025"/>
              <a:gd name="connsiteY30" fmla="*/ 1019282 h 2237156"/>
              <a:gd name="connsiteX31" fmla="*/ 129700 w 2262025"/>
              <a:gd name="connsiteY31" fmla="*/ 786368 h 2237156"/>
              <a:gd name="connsiteX0" fmla="*/ 129700 w 2262025"/>
              <a:gd name="connsiteY0" fmla="*/ 786368 h 2237156"/>
              <a:gd name="connsiteX1" fmla="*/ 86568 w 2262025"/>
              <a:gd name="connsiteY1" fmla="*/ 562082 h 2237156"/>
              <a:gd name="connsiteX2" fmla="*/ 276349 w 2262025"/>
              <a:gd name="connsiteY2" fmla="*/ 424059 h 2237156"/>
              <a:gd name="connsiteX3" fmla="*/ 690417 w 2262025"/>
              <a:gd name="connsiteY3" fmla="*/ 424059 h 2237156"/>
              <a:gd name="connsiteX4" fmla="*/ 724923 w 2262025"/>
              <a:gd name="connsiteY4" fmla="*/ 320542 h 2237156"/>
              <a:gd name="connsiteX5" fmla="*/ 768055 w 2262025"/>
              <a:gd name="connsiteY5" fmla="*/ 165267 h 2237156"/>
              <a:gd name="connsiteX6" fmla="*/ 1026848 w 2262025"/>
              <a:gd name="connsiteY6" fmla="*/ 35870 h 2237156"/>
              <a:gd name="connsiteX7" fmla="*/ 1199376 w 2262025"/>
              <a:gd name="connsiteY7" fmla="*/ 35870 h 2237156"/>
              <a:gd name="connsiteX8" fmla="*/ 1406410 w 2262025"/>
              <a:gd name="connsiteY8" fmla="*/ 9991 h 2237156"/>
              <a:gd name="connsiteX9" fmla="*/ 1673829 w 2262025"/>
              <a:gd name="connsiteY9" fmla="*/ 225651 h 2237156"/>
              <a:gd name="connsiteX10" fmla="*/ 1699708 w 2262025"/>
              <a:gd name="connsiteY10" fmla="*/ 458565 h 2237156"/>
              <a:gd name="connsiteX11" fmla="*/ 1880863 w 2262025"/>
              <a:gd name="connsiteY11" fmla="*/ 424059 h 2237156"/>
              <a:gd name="connsiteX12" fmla="*/ 2156908 w 2262025"/>
              <a:gd name="connsiteY12" fmla="*/ 639719 h 2237156"/>
              <a:gd name="connsiteX13" fmla="*/ 2113776 w 2262025"/>
              <a:gd name="connsiteY13" fmla="*/ 786368 h 2237156"/>
              <a:gd name="connsiteX14" fmla="*/ 2225919 w 2262025"/>
              <a:gd name="connsiteY14" fmla="*/ 846753 h 2237156"/>
              <a:gd name="connsiteX15" fmla="*/ 2243172 w 2262025"/>
              <a:gd name="connsiteY15" fmla="*/ 1200436 h 2237156"/>
              <a:gd name="connsiteX16" fmla="*/ 1975753 w 2262025"/>
              <a:gd name="connsiteY16" fmla="*/ 1390217 h 2237156"/>
              <a:gd name="connsiteX17" fmla="*/ 2087897 w 2262025"/>
              <a:gd name="connsiteY17" fmla="*/ 1536867 h 2237156"/>
              <a:gd name="connsiteX18" fmla="*/ 2096523 w 2262025"/>
              <a:gd name="connsiteY18" fmla="*/ 1812912 h 2237156"/>
              <a:gd name="connsiteX19" fmla="*/ 1906742 w 2262025"/>
              <a:gd name="connsiteY19" fmla="*/ 1942308 h 2237156"/>
              <a:gd name="connsiteX20" fmla="*/ 1760092 w 2262025"/>
              <a:gd name="connsiteY20" fmla="*/ 2183847 h 2237156"/>
              <a:gd name="connsiteX21" fmla="*/ 1458168 w 2262025"/>
              <a:gd name="connsiteY21" fmla="*/ 2218354 h 2237156"/>
              <a:gd name="connsiteX22" fmla="*/ 1208002 w 2262025"/>
              <a:gd name="connsiteY22" fmla="*/ 2002693 h 2237156"/>
              <a:gd name="connsiteX23" fmla="*/ 1113112 w 2262025"/>
              <a:gd name="connsiteY23" fmla="*/ 1709395 h 2237156"/>
              <a:gd name="connsiteX24" fmla="*/ 1000968 w 2262025"/>
              <a:gd name="connsiteY24" fmla="*/ 2140716 h 2237156"/>
              <a:gd name="connsiteX25" fmla="*/ 586900 w 2262025"/>
              <a:gd name="connsiteY25" fmla="*/ 2226979 h 2237156"/>
              <a:gd name="connsiteX26" fmla="*/ 431625 w 2262025"/>
              <a:gd name="connsiteY26" fmla="*/ 1976814 h 2237156"/>
              <a:gd name="connsiteX27" fmla="*/ 138327 w 2262025"/>
              <a:gd name="connsiteY27" fmla="*/ 1812912 h 2237156"/>
              <a:gd name="connsiteX28" fmla="*/ 302229 w 2262025"/>
              <a:gd name="connsiteY28" fmla="*/ 1355712 h 2237156"/>
              <a:gd name="connsiteX29" fmla="*/ 155580 w 2262025"/>
              <a:gd name="connsiteY29" fmla="*/ 1321206 h 2237156"/>
              <a:gd name="connsiteX30" fmla="*/ 304 w 2262025"/>
              <a:gd name="connsiteY30" fmla="*/ 1019282 h 2237156"/>
              <a:gd name="connsiteX31" fmla="*/ 129700 w 2262025"/>
              <a:gd name="connsiteY31" fmla="*/ 786368 h 2237156"/>
              <a:gd name="connsiteX0" fmla="*/ 129700 w 2262025"/>
              <a:gd name="connsiteY0" fmla="*/ 786368 h 2237156"/>
              <a:gd name="connsiteX1" fmla="*/ 86568 w 2262025"/>
              <a:gd name="connsiteY1" fmla="*/ 562082 h 2237156"/>
              <a:gd name="connsiteX2" fmla="*/ 276349 w 2262025"/>
              <a:gd name="connsiteY2" fmla="*/ 424059 h 2237156"/>
              <a:gd name="connsiteX3" fmla="*/ 690417 w 2262025"/>
              <a:gd name="connsiteY3" fmla="*/ 424059 h 2237156"/>
              <a:gd name="connsiteX4" fmla="*/ 724923 w 2262025"/>
              <a:gd name="connsiteY4" fmla="*/ 320542 h 2237156"/>
              <a:gd name="connsiteX5" fmla="*/ 768055 w 2262025"/>
              <a:gd name="connsiteY5" fmla="*/ 165267 h 2237156"/>
              <a:gd name="connsiteX6" fmla="*/ 1026848 w 2262025"/>
              <a:gd name="connsiteY6" fmla="*/ 35870 h 2237156"/>
              <a:gd name="connsiteX7" fmla="*/ 1199376 w 2262025"/>
              <a:gd name="connsiteY7" fmla="*/ 35870 h 2237156"/>
              <a:gd name="connsiteX8" fmla="*/ 1406410 w 2262025"/>
              <a:gd name="connsiteY8" fmla="*/ 9991 h 2237156"/>
              <a:gd name="connsiteX9" fmla="*/ 1673829 w 2262025"/>
              <a:gd name="connsiteY9" fmla="*/ 225651 h 2237156"/>
              <a:gd name="connsiteX10" fmla="*/ 1699708 w 2262025"/>
              <a:gd name="connsiteY10" fmla="*/ 458565 h 2237156"/>
              <a:gd name="connsiteX11" fmla="*/ 1880863 w 2262025"/>
              <a:gd name="connsiteY11" fmla="*/ 424059 h 2237156"/>
              <a:gd name="connsiteX12" fmla="*/ 2156908 w 2262025"/>
              <a:gd name="connsiteY12" fmla="*/ 639719 h 2237156"/>
              <a:gd name="connsiteX13" fmla="*/ 2113776 w 2262025"/>
              <a:gd name="connsiteY13" fmla="*/ 786368 h 2237156"/>
              <a:gd name="connsiteX14" fmla="*/ 2225919 w 2262025"/>
              <a:gd name="connsiteY14" fmla="*/ 846753 h 2237156"/>
              <a:gd name="connsiteX15" fmla="*/ 2243172 w 2262025"/>
              <a:gd name="connsiteY15" fmla="*/ 1200436 h 2237156"/>
              <a:gd name="connsiteX16" fmla="*/ 1975753 w 2262025"/>
              <a:gd name="connsiteY16" fmla="*/ 1390217 h 2237156"/>
              <a:gd name="connsiteX17" fmla="*/ 2087897 w 2262025"/>
              <a:gd name="connsiteY17" fmla="*/ 1536867 h 2237156"/>
              <a:gd name="connsiteX18" fmla="*/ 2096523 w 2262025"/>
              <a:gd name="connsiteY18" fmla="*/ 1812912 h 2237156"/>
              <a:gd name="connsiteX19" fmla="*/ 1906742 w 2262025"/>
              <a:gd name="connsiteY19" fmla="*/ 1942308 h 2237156"/>
              <a:gd name="connsiteX20" fmla="*/ 1760092 w 2262025"/>
              <a:gd name="connsiteY20" fmla="*/ 2183847 h 2237156"/>
              <a:gd name="connsiteX21" fmla="*/ 1458168 w 2262025"/>
              <a:gd name="connsiteY21" fmla="*/ 2218354 h 2237156"/>
              <a:gd name="connsiteX22" fmla="*/ 1208002 w 2262025"/>
              <a:gd name="connsiteY22" fmla="*/ 2002693 h 2237156"/>
              <a:gd name="connsiteX23" fmla="*/ 1113112 w 2262025"/>
              <a:gd name="connsiteY23" fmla="*/ 1709395 h 2237156"/>
              <a:gd name="connsiteX24" fmla="*/ 1000968 w 2262025"/>
              <a:gd name="connsiteY24" fmla="*/ 2140716 h 2237156"/>
              <a:gd name="connsiteX25" fmla="*/ 586900 w 2262025"/>
              <a:gd name="connsiteY25" fmla="*/ 2226979 h 2237156"/>
              <a:gd name="connsiteX26" fmla="*/ 431625 w 2262025"/>
              <a:gd name="connsiteY26" fmla="*/ 1976814 h 2237156"/>
              <a:gd name="connsiteX27" fmla="*/ 138327 w 2262025"/>
              <a:gd name="connsiteY27" fmla="*/ 1812912 h 2237156"/>
              <a:gd name="connsiteX28" fmla="*/ 302229 w 2262025"/>
              <a:gd name="connsiteY28" fmla="*/ 1355712 h 2237156"/>
              <a:gd name="connsiteX29" fmla="*/ 155580 w 2262025"/>
              <a:gd name="connsiteY29" fmla="*/ 1321206 h 2237156"/>
              <a:gd name="connsiteX30" fmla="*/ 304 w 2262025"/>
              <a:gd name="connsiteY30" fmla="*/ 1019282 h 2237156"/>
              <a:gd name="connsiteX31" fmla="*/ 129700 w 2262025"/>
              <a:gd name="connsiteY31" fmla="*/ 786368 h 2237156"/>
              <a:gd name="connsiteX0" fmla="*/ 129625 w 2261950"/>
              <a:gd name="connsiteY0" fmla="*/ 786368 h 2237156"/>
              <a:gd name="connsiteX1" fmla="*/ 86493 w 2261950"/>
              <a:gd name="connsiteY1" fmla="*/ 562082 h 2237156"/>
              <a:gd name="connsiteX2" fmla="*/ 276274 w 2261950"/>
              <a:gd name="connsiteY2" fmla="*/ 424059 h 2237156"/>
              <a:gd name="connsiteX3" fmla="*/ 690342 w 2261950"/>
              <a:gd name="connsiteY3" fmla="*/ 424059 h 2237156"/>
              <a:gd name="connsiteX4" fmla="*/ 724848 w 2261950"/>
              <a:gd name="connsiteY4" fmla="*/ 320542 h 2237156"/>
              <a:gd name="connsiteX5" fmla="*/ 767980 w 2261950"/>
              <a:gd name="connsiteY5" fmla="*/ 165267 h 2237156"/>
              <a:gd name="connsiteX6" fmla="*/ 1026773 w 2261950"/>
              <a:gd name="connsiteY6" fmla="*/ 35870 h 2237156"/>
              <a:gd name="connsiteX7" fmla="*/ 1199301 w 2261950"/>
              <a:gd name="connsiteY7" fmla="*/ 35870 h 2237156"/>
              <a:gd name="connsiteX8" fmla="*/ 1406335 w 2261950"/>
              <a:gd name="connsiteY8" fmla="*/ 9991 h 2237156"/>
              <a:gd name="connsiteX9" fmla="*/ 1673754 w 2261950"/>
              <a:gd name="connsiteY9" fmla="*/ 225651 h 2237156"/>
              <a:gd name="connsiteX10" fmla="*/ 1699633 w 2261950"/>
              <a:gd name="connsiteY10" fmla="*/ 458565 h 2237156"/>
              <a:gd name="connsiteX11" fmla="*/ 1880788 w 2261950"/>
              <a:gd name="connsiteY11" fmla="*/ 424059 h 2237156"/>
              <a:gd name="connsiteX12" fmla="*/ 2156833 w 2261950"/>
              <a:gd name="connsiteY12" fmla="*/ 639719 h 2237156"/>
              <a:gd name="connsiteX13" fmla="*/ 2113701 w 2261950"/>
              <a:gd name="connsiteY13" fmla="*/ 786368 h 2237156"/>
              <a:gd name="connsiteX14" fmla="*/ 2225844 w 2261950"/>
              <a:gd name="connsiteY14" fmla="*/ 846753 h 2237156"/>
              <a:gd name="connsiteX15" fmla="*/ 2243097 w 2261950"/>
              <a:gd name="connsiteY15" fmla="*/ 1200436 h 2237156"/>
              <a:gd name="connsiteX16" fmla="*/ 1975678 w 2261950"/>
              <a:gd name="connsiteY16" fmla="*/ 1390217 h 2237156"/>
              <a:gd name="connsiteX17" fmla="*/ 2087822 w 2261950"/>
              <a:gd name="connsiteY17" fmla="*/ 1536867 h 2237156"/>
              <a:gd name="connsiteX18" fmla="*/ 2096448 w 2261950"/>
              <a:gd name="connsiteY18" fmla="*/ 1812912 h 2237156"/>
              <a:gd name="connsiteX19" fmla="*/ 1906667 w 2261950"/>
              <a:gd name="connsiteY19" fmla="*/ 1942308 h 2237156"/>
              <a:gd name="connsiteX20" fmla="*/ 1760017 w 2261950"/>
              <a:gd name="connsiteY20" fmla="*/ 2183847 h 2237156"/>
              <a:gd name="connsiteX21" fmla="*/ 1458093 w 2261950"/>
              <a:gd name="connsiteY21" fmla="*/ 2218354 h 2237156"/>
              <a:gd name="connsiteX22" fmla="*/ 1207927 w 2261950"/>
              <a:gd name="connsiteY22" fmla="*/ 2002693 h 2237156"/>
              <a:gd name="connsiteX23" fmla="*/ 1113037 w 2261950"/>
              <a:gd name="connsiteY23" fmla="*/ 1709395 h 2237156"/>
              <a:gd name="connsiteX24" fmla="*/ 1000893 w 2261950"/>
              <a:gd name="connsiteY24" fmla="*/ 2140716 h 2237156"/>
              <a:gd name="connsiteX25" fmla="*/ 586825 w 2261950"/>
              <a:gd name="connsiteY25" fmla="*/ 2226979 h 2237156"/>
              <a:gd name="connsiteX26" fmla="*/ 431550 w 2261950"/>
              <a:gd name="connsiteY26" fmla="*/ 1976814 h 2237156"/>
              <a:gd name="connsiteX27" fmla="*/ 138252 w 2261950"/>
              <a:gd name="connsiteY27" fmla="*/ 1812912 h 2237156"/>
              <a:gd name="connsiteX28" fmla="*/ 302154 w 2261950"/>
              <a:gd name="connsiteY28" fmla="*/ 1355712 h 2237156"/>
              <a:gd name="connsiteX29" fmla="*/ 103746 w 2261950"/>
              <a:gd name="connsiteY29" fmla="*/ 1321206 h 2237156"/>
              <a:gd name="connsiteX30" fmla="*/ 229 w 2261950"/>
              <a:gd name="connsiteY30" fmla="*/ 1019282 h 2237156"/>
              <a:gd name="connsiteX31" fmla="*/ 129625 w 2261950"/>
              <a:gd name="connsiteY31" fmla="*/ 786368 h 2237156"/>
              <a:gd name="connsiteX0" fmla="*/ 129625 w 2261950"/>
              <a:gd name="connsiteY0" fmla="*/ 786368 h 2237156"/>
              <a:gd name="connsiteX1" fmla="*/ 86493 w 2261950"/>
              <a:gd name="connsiteY1" fmla="*/ 562082 h 2237156"/>
              <a:gd name="connsiteX2" fmla="*/ 276274 w 2261950"/>
              <a:gd name="connsiteY2" fmla="*/ 424059 h 2237156"/>
              <a:gd name="connsiteX3" fmla="*/ 690342 w 2261950"/>
              <a:gd name="connsiteY3" fmla="*/ 424059 h 2237156"/>
              <a:gd name="connsiteX4" fmla="*/ 724848 w 2261950"/>
              <a:gd name="connsiteY4" fmla="*/ 320542 h 2237156"/>
              <a:gd name="connsiteX5" fmla="*/ 767980 w 2261950"/>
              <a:gd name="connsiteY5" fmla="*/ 165267 h 2237156"/>
              <a:gd name="connsiteX6" fmla="*/ 1026773 w 2261950"/>
              <a:gd name="connsiteY6" fmla="*/ 35870 h 2237156"/>
              <a:gd name="connsiteX7" fmla="*/ 1199301 w 2261950"/>
              <a:gd name="connsiteY7" fmla="*/ 35870 h 2237156"/>
              <a:gd name="connsiteX8" fmla="*/ 1406335 w 2261950"/>
              <a:gd name="connsiteY8" fmla="*/ 9991 h 2237156"/>
              <a:gd name="connsiteX9" fmla="*/ 1673754 w 2261950"/>
              <a:gd name="connsiteY9" fmla="*/ 225651 h 2237156"/>
              <a:gd name="connsiteX10" fmla="*/ 1699633 w 2261950"/>
              <a:gd name="connsiteY10" fmla="*/ 458565 h 2237156"/>
              <a:gd name="connsiteX11" fmla="*/ 1880788 w 2261950"/>
              <a:gd name="connsiteY11" fmla="*/ 424059 h 2237156"/>
              <a:gd name="connsiteX12" fmla="*/ 2156833 w 2261950"/>
              <a:gd name="connsiteY12" fmla="*/ 639719 h 2237156"/>
              <a:gd name="connsiteX13" fmla="*/ 2113701 w 2261950"/>
              <a:gd name="connsiteY13" fmla="*/ 786368 h 2237156"/>
              <a:gd name="connsiteX14" fmla="*/ 2225844 w 2261950"/>
              <a:gd name="connsiteY14" fmla="*/ 846753 h 2237156"/>
              <a:gd name="connsiteX15" fmla="*/ 2243097 w 2261950"/>
              <a:gd name="connsiteY15" fmla="*/ 1200436 h 2237156"/>
              <a:gd name="connsiteX16" fmla="*/ 1975678 w 2261950"/>
              <a:gd name="connsiteY16" fmla="*/ 1390217 h 2237156"/>
              <a:gd name="connsiteX17" fmla="*/ 2087822 w 2261950"/>
              <a:gd name="connsiteY17" fmla="*/ 1536867 h 2237156"/>
              <a:gd name="connsiteX18" fmla="*/ 2096448 w 2261950"/>
              <a:gd name="connsiteY18" fmla="*/ 1812912 h 2237156"/>
              <a:gd name="connsiteX19" fmla="*/ 1906667 w 2261950"/>
              <a:gd name="connsiteY19" fmla="*/ 1942308 h 2237156"/>
              <a:gd name="connsiteX20" fmla="*/ 1760017 w 2261950"/>
              <a:gd name="connsiteY20" fmla="*/ 2183847 h 2237156"/>
              <a:gd name="connsiteX21" fmla="*/ 1458093 w 2261950"/>
              <a:gd name="connsiteY21" fmla="*/ 2218354 h 2237156"/>
              <a:gd name="connsiteX22" fmla="*/ 1207927 w 2261950"/>
              <a:gd name="connsiteY22" fmla="*/ 2002693 h 2237156"/>
              <a:gd name="connsiteX23" fmla="*/ 1113037 w 2261950"/>
              <a:gd name="connsiteY23" fmla="*/ 1709395 h 2237156"/>
              <a:gd name="connsiteX24" fmla="*/ 1000893 w 2261950"/>
              <a:gd name="connsiteY24" fmla="*/ 2140716 h 2237156"/>
              <a:gd name="connsiteX25" fmla="*/ 586825 w 2261950"/>
              <a:gd name="connsiteY25" fmla="*/ 2226979 h 2237156"/>
              <a:gd name="connsiteX26" fmla="*/ 431550 w 2261950"/>
              <a:gd name="connsiteY26" fmla="*/ 1976814 h 2237156"/>
              <a:gd name="connsiteX27" fmla="*/ 138252 w 2261950"/>
              <a:gd name="connsiteY27" fmla="*/ 1812912 h 2237156"/>
              <a:gd name="connsiteX28" fmla="*/ 302154 w 2261950"/>
              <a:gd name="connsiteY28" fmla="*/ 1355712 h 2237156"/>
              <a:gd name="connsiteX29" fmla="*/ 103746 w 2261950"/>
              <a:gd name="connsiteY29" fmla="*/ 1321206 h 2237156"/>
              <a:gd name="connsiteX30" fmla="*/ 229 w 2261950"/>
              <a:gd name="connsiteY30" fmla="*/ 1019282 h 2237156"/>
              <a:gd name="connsiteX31" fmla="*/ 129625 w 2261950"/>
              <a:gd name="connsiteY31" fmla="*/ 786368 h 2237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261950" h="2237156">
                <a:moveTo>
                  <a:pt x="129625" y="786368"/>
                </a:moveTo>
                <a:cubicBezTo>
                  <a:pt x="144002" y="710168"/>
                  <a:pt x="62051" y="622467"/>
                  <a:pt x="86493" y="562082"/>
                </a:cubicBezTo>
                <a:cubicBezTo>
                  <a:pt x="110934" y="501697"/>
                  <a:pt x="175633" y="447063"/>
                  <a:pt x="276274" y="424059"/>
                </a:cubicBezTo>
                <a:cubicBezTo>
                  <a:pt x="376916" y="401055"/>
                  <a:pt x="615580" y="441312"/>
                  <a:pt x="690342" y="424059"/>
                </a:cubicBezTo>
                <a:cubicBezTo>
                  <a:pt x="765104" y="406806"/>
                  <a:pt x="711908" y="363674"/>
                  <a:pt x="724848" y="320542"/>
                </a:cubicBezTo>
                <a:cubicBezTo>
                  <a:pt x="737788" y="277410"/>
                  <a:pt x="717659" y="212712"/>
                  <a:pt x="767980" y="165267"/>
                </a:cubicBezTo>
                <a:cubicBezTo>
                  <a:pt x="818301" y="117822"/>
                  <a:pt x="954886" y="57436"/>
                  <a:pt x="1026773" y="35870"/>
                </a:cubicBezTo>
                <a:cubicBezTo>
                  <a:pt x="1098660" y="14304"/>
                  <a:pt x="1136041" y="40183"/>
                  <a:pt x="1199301" y="35870"/>
                </a:cubicBezTo>
                <a:cubicBezTo>
                  <a:pt x="1262561" y="31557"/>
                  <a:pt x="1327260" y="-21639"/>
                  <a:pt x="1406335" y="9991"/>
                </a:cubicBezTo>
                <a:cubicBezTo>
                  <a:pt x="1485410" y="41621"/>
                  <a:pt x="1624871" y="150889"/>
                  <a:pt x="1673754" y="225651"/>
                </a:cubicBezTo>
                <a:cubicBezTo>
                  <a:pt x="1722637" y="300413"/>
                  <a:pt x="1665127" y="425497"/>
                  <a:pt x="1699633" y="458565"/>
                </a:cubicBezTo>
                <a:cubicBezTo>
                  <a:pt x="1734139" y="491633"/>
                  <a:pt x="1804588" y="393867"/>
                  <a:pt x="1880788" y="424059"/>
                </a:cubicBezTo>
                <a:cubicBezTo>
                  <a:pt x="1956988" y="454251"/>
                  <a:pt x="2118014" y="579334"/>
                  <a:pt x="2156833" y="639719"/>
                </a:cubicBezTo>
                <a:cubicBezTo>
                  <a:pt x="2195652" y="700104"/>
                  <a:pt x="2102199" y="751862"/>
                  <a:pt x="2113701" y="786368"/>
                </a:cubicBezTo>
                <a:cubicBezTo>
                  <a:pt x="2125203" y="820874"/>
                  <a:pt x="2204278" y="777742"/>
                  <a:pt x="2225844" y="846753"/>
                </a:cubicBezTo>
                <a:cubicBezTo>
                  <a:pt x="2247410" y="915764"/>
                  <a:pt x="2284791" y="1109859"/>
                  <a:pt x="2243097" y="1200436"/>
                </a:cubicBezTo>
                <a:cubicBezTo>
                  <a:pt x="2201403" y="1291013"/>
                  <a:pt x="2001557" y="1334145"/>
                  <a:pt x="1975678" y="1390217"/>
                </a:cubicBezTo>
                <a:cubicBezTo>
                  <a:pt x="1949799" y="1446289"/>
                  <a:pt x="2067694" y="1466418"/>
                  <a:pt x="2087822" y="1536867"/>
                </a:cubicBezTo>
                <a:cubicBezTo>
                  <a:pt x="2107950" y="1607316"/>
                  <a:pt x="2126641" y="1745339"/>
                  <a:pt x="2096448" y="1812912"/>
                </a:cubicBezTo>
                <a:cubicBezTo>
                  <a:pt x="2066256" y="1880486"/>
                  <a:pt x="1962739" y="1880486"/>
                  <a:pt x="1906667" y="1942308"/>
                </a:cubicBezTo>
                <a:cubicBezTo>
                  <a:pt x="1850595" y="2004130"/>
                  <a:pt x="1834779" y="2137839"/>
                  <a:pt x="1760017" y="2183847"/>
                </a:cubicBezTo>
                <a:cubicBezTo>
                  <a:pt x="1685255" y="2229855"/>
                  <a:pt x="1550108" y="2248546"/>
                  <a:pt x="1458093" y="2218354"/>
                </a:cubicBezTo>
                <a:cubicBezTo>
                  <a:pt x="1366078" y="2188162"/>
                  <a:pt x="1265436" y="2087520"/>
                  <a:pt x="1207927" y="2002693"/>
                </a:cubicBezTo>
                <a:cubicBezTo>
                  <a:pt x="1150418" y="1917866"/>
                  <a:pt x="1147543" y="1686391"/>
                  <a:pt x="1113037" y="1709395"/>
                </a:cubicBezTo>
                <a:cubicBezTo>
                  <a:pt x="1078531" y="1732399"/>
                  <a:pt x="1088595" y="2054452"/>
                  <a:pt x="1000893" y="2140716"/>
                </a:cubicBezTo>
                <a:cubicBezTo>
                  <a:pt x="913191" y="2226980"/>
                  <a:pt x="681716" y="2254296"/>
                  <a:pt x="586825" y="2226979"/>
                </a:cubicBezTo>
                <a:cubicBezTo>
                  <a:pt x="491935" y="2199662"/>
                  <a:pt x="506312" y="2045825"/>
                  <a:pt x="431550" y="1976814"/>
                </a:cubicBezTo>
                <a:cubicBezTo>
                  <a:pt x="356788" y="1907803"/>
                  <a:pt x="185697" y="1925054"/>
                  <a:pt x="138252" y="1812912"/>
                </a:cubicBezTo>
                <a:cubicBezTo>
                  <a:pt x="90807" y="1700770"/>
                  <a:pt x="230267" y="1411784"/>
                  <a:pt x="302154" y="1355712"/>
                </a:cubicBezTo>
                <a:cubicBezTo>
                  <a:pt x="374041" y="1299640"/>
                  <a:pt x="154067" y="1377278"/>
                  <a:pt x="103746" y="1321206"/>
                </a:cubicBezTo>
                <a:cubicBezTo>
                  <a:pt x="53425" y="1265134"/>
                  <a:pt x="-4084" y="1108422"/>
                  <a:pt x="229" y="1019282"/>
                </a:cubicBezTo>
                <a:cubicBezTo>
                  <a:pt x="4542" y="930142"/>
                  <a:pt x="115248" y="862568"/>
                  <a:pt x="129625" y="786368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2" name="Picture 4" descr="Free Black And White Cartoon Flowers, Download Free Black And White Cartoon  Flowers png images, Free ClipArts on Clipart Library">
            <a:extLst>
              <a:ext uri="{FF2B5EF4-FFF2-40B4-BE49-F238E27FC236}">
                <a16:creationId xmlns:a16="http://schemas.microsoft.com/office/drawing/2014/main" id="{385164AA-7AD3-2A4C-AFAD-63F329DE20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7916" y="2677729"/>
            <a:ext cx="674570" cy="611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Rectangle 62"/>
          <p:cNvSpPr/>
          <p:nvPr/>
        </p:nvSpPr>
        <p:spPr>
          <a:xfrm>
            <a:off x="5069109" y="2643171"/>
            <a:ext cx="909548" cy="6321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MH_Other_1">
            <a:extLst>
              <a:ext uri="{FF2B5EF4-FFF2-40B4-BE49-F238E27FC236}">
                <a16:creationId xmlns:a16="http://schemas.microsoft.com/office/drawing/2014/main" id="{2A37026D-B9E9-48B8-B59A-74AE8E5D0DB5}"/>
              </a:ext>
            </a:extLst>
          </p:cNvPr>
          <p:cNvSpPr>
            <a:spLocks/>
          </p:cNvSpPr>
          <p:nvPr>
            <p:custDataLst>
              <p:tags r:id="rId1"/>
            </p:custDataLst>
          </p:nvPr>
        </p:nvSpPr>
        <p:spPr bwMode="auto">
          <a:xfrm>
            <a:off x="4001846" y="156503"/>
            <a:ext cx="1216310" cy="1567662"/>
          </a:xfrm>
          <a:custGeom>
            <a:avLst/>
            <a:gdLst>
              <a:gd name="connsiteX0" fmla="*/ 409742 w 1036210"/>
              <a:gd name="connsiteY0" fmla="*/ 1266007 h 1335540"/>
              <a:gd name="connsiteX1" fmla="*/ 609670 w 1036210"/>
              <a:gd name="connsiteY1" fmla="*/ 1266007 h 1335540"/>
              <a:gd name="connsiteX2" fmla="*/ 609670 w 1036210"/>
              <a:gd name="connsiteY2" fmla="*/ 1269632 h 1335540"/>
              <a:gd name="connsiteX3" fmla="*/ 609160 w 1036210"/>
              <a:gd name="connsiteY3" fmla="*/ 1273093 h 1335540"/>
              <a:gd name="connsiteX4" fmla="*/ 608650 w 1036210"/>
              <a:gd name="connsiteY4" fmla="*/ 1276553 h 1335540"/>
              <a:gd name="connsiteX5" fmla="*/ 607800 w 1036210"/>
              <a:gd name="connsiteY5" fmla="*/ 1280013 h 1335540"/>
              <a:gd name="connsiteX6" fmla="*/ 606610 w 1036210"/>
              <a:gd name="connsiteY6" fmla="*/ 1283473 h 1335540"/>
              <a:gd name="connsiteX7" fmla="*/ 605420 w 1036210"/>
              <a:gd name="connsiteY7" fmla="*/ 1286769 h 1335540"/>
              <a:gd name="connsiteX8" fmla="*/ 603720 w 1036210"/>
              <a:gd name="connsiteY8" fmla="*/ 1290064 h 1335540"/>
              <a:gd name="connsiteX9" fmla="*/ 601850 w 1036210"/>
              <a:gd name="connsiteY9" fmla="*/ 1293029 h 1335540"/>
              <a:gd name="connsiteX10" fmla="*/ 599980 w 1036210"/>
              <a:gd name="connsiteY10" fmla="*/ 1296325 h 1335540"/>
              <a:gd name="connsiteX11" fmla="*/ 597600 w 1036210"/>
              <a:gd name="connsiteY11" fmla="*/ 1299126 h 1335540"/>
              <a:gd name="connsiteX12" fmla="*/ 595220 w 1036210"/>
              <a:gd name="connsiteY12" fmla="*/ 1302092 h 1335540"/>
              <a:gd name="connsiteX13" fmla="*/ 592670 w 1036210"/>
              <a:gd name="connsiteY13" fmla="*/ 1304893 h 1335540"/>
              <a:gd name="connsiteX14" fmla="*/ 589950 w 1036210"/>
              <a:gd name="connsiteY14" fmla="*/ 1307694 h 1335540"/>
              <a:gd name="connsiteX15" fmla="*/ 587059 w 1036210"/>
              <a:gd name="connsiteY15" fmla="*/ 1310330 h 1335540"/>
              <a:gd name="connsiteX16" fmla="*/ 583829 w 1036210"/>
              <a:gd name="connsiteY16" fmla="*/ 1312802 h 1335540"/>
              <a:gd name="connsiteX17" fmla="*/ 580599 w 1036210"/>
              <a:gd name="connsiteY17" fmla="*/ 1315274 h 1335540"/>
              <a:gd name="connsiteX18" fmla="*/ 577029 w 1036210"/>
              <a:gd name="connsiteY18" fmla="*/ 1317580 h 1335540"/>
              <a:gd name="connsiteX19" fmla="*/ 573459 w 1036210"/>
              <a:gd name="connsiteY19" fmla="*/ 1319722 h 1335540"/>
              <a:gd name="connsiteX20" fmla="*/ 569549 w 1036210"/>
              <a:gd name="connsiteY20" fmla="*/ 1321864 h 1335540"/>
              <a:gd name="connsiteX21" fmla="*/ 565639 w 1036210"/>
              <a:gd name="connsiteY21" fmla="*/ 1323677 h 1335540"/>
              <a:gd name="connsiteX22" fmla="*/ 561729 w 1036210"/>
              <a:gd name="connsiteY22" fmla="*/ 1325654 h 1335540"/>
              <a:gd name="connsiteX23" fmla="*/ 557478 w 1036210"/>
              <a:gd name="connsiteY23" fmla="*/ 1327302 h 1335540"/>
              <a:gd name="connsiteX24" fmla="*/ 553058 w 1036210"/>
              <a:gd name="connsiteY24" fmla="*/ 1328785 h 1335540"/>
              <a:gd name="connsiteX25" fmla="*/ 548638 w 1036210"/>
              <a:gd name="connsiteY25" fmla="*/ 1330103 h 1335540"/>
              <a:gd name="connsiteX26" fmla="*/ 544047 w 1036210"/>
              <a:gd name="connsiteY26" fmla="*/ 1331256 h 1335540"/>
              <a:gd name="connsiteX27" fmla="*/ 539458 w 1036210"/>
              <a:gd name="connsiteY27" fmla="*/ 1332574 h 1335540"/>
              <a:gd name="connsiteX28" fmla="*/ 534697 w 1036210"/>
              <a:gd name="connsiteY28" fmla="*/ 1333398 h 1335540"/>
              <a:gd name="connsiteX29" fmla="*/ 529937 w 1036210"/>
              <a:gd name="connsiteY29" fmla="*/ 1334222 h 1335540"/>
              <a:gd name="connsiteX30" fmla="*/ 525007 w 1036210"/>
              <a:gd name="connsiteY30" fmla="*/ 1334881 h 1335540"/>
              <a:gd name="connsiteX31" fmla="*/ 519907 w 1036210"/>
              <a:gd name="connsiteY31" fmla="*/ 1335211 h 1335540"/>
              <a:gd name="connsiteX32" fmla="*/ 514806 w 1036210"/>
              <a:gd name="connsiteY32" fmla="*/ 1335540 h 1335540"/>
              <a:gd name="connsiteX33" fmla="*/ 509876 w 1036210"/>
              <a:gd name="connsiteY33" fmla="*/ 1335540 h 1335540"/>
              <a:gd name="connsiteX34" fmla="*/ 504606 w 1036210"/>
              <a:gd name="connsiteY34" fmla="*/ 1335540 h 1335540"/>
              <a:gd name="connsiteX35" fmla="*/ 499506 w 1036210"/>
              <a:gd name="connsiteY35" fmla="*/ 1335211 h 1335540"/>
              <a:gd name="connsiteX36" fmla="*/ 494406 w 1036210"/>
              <a:gd name="connsiteY36" fmla="*/ 1334881 h 1335540"/>
              <a:gd name="connsiteX37" fmla="*/ 489475 w 1036210"/>
              <a:gd name="connsiteY37" fmla="*/ 1334222 h 1335540"/>
              <a:gd name="connsiteX38" fmla="*/ 484715 w 1036210"/>
              <a:gd name="connsiteY38" fmla="*/ 1333398 h 1335540"/>
              <a:gd name="connsiteX39" fmla="*/ 479955 w 1036210"/>
              <a:gd name="connsiteY39" fmla="*/ 1332574 h 1335540"/>
              <a:gd name="connsiteX40" fmla="*/ 475365 w 1036210"/>
              <a:gd name="connsiteY40" fmla="*/ 1331256 h 1335540"/>
              <a:gd name="connsiteX41" fmla="*/ 470774 w 1036210"/>
              <a:gd name="connsiteY41" fmla="*/ 1330103 h 1335540"/>
              <a:gd name="connsiteX42" fmla="*/ 466354 w 1036210"/>
              <a:gd name="connsiteY42" fmla="*/ 1328785 h 1335540"/>
              <a:gd name="connsiteX43" fmla="*/ 462104 w 1036210"/>
              <a:gd name="connsiteY43" fmla="*/ 1327302 h 1335540"/>
              <a:gd name="connsiteX44" fmla="*/ 457854 w 1036210"/>
              <a:gd name="connsiteY44" fmla="*/ 1325654 h 1335540"/>
              <a:gd name="connsiteX45" fmla="*/ 453774 w 1036210"/>
              <a:gd name="connsiteY45" fmla="*/ 1323677 h 1335540"/>
              <a:gd name="connsiteX46" fmla="*/ 449864 w 1036210"/>
              <a:gd name="connsiteY46" fmla="*/ 1321864 h 1335540"/>
              <a:gd name="connsiteX47" fmla="*/ 445954 w 1036210"/>
              <a:gd name="connsiteY47" fmla="*/ 1319722 h 1335540"/>
              <a:gd name="connsiteX48" fmla="*/ 442383 w 1036210"/>
              <a:gd name="connsiteY48" fmla="*/ 1317580 h 1335540"/>
              <a:gd name="connsiteX49" fmla="*/ 438983 w 1036210"/>
              <a:gd name="connsiteY49" fmla="*/ 1315274 h 1335540"/>
              <a:gd name="connsiteX50" fmla="*/ 435753 w 1036210"/>
              <a:gd name="connsiteY50" fmla="*/ 1312802 h 1335540"/>
              <a:gd name="connsiteX51" fmla="*/ 432523 w 1036210"/>
              <a:gd name="connsiteY51" fmla="*/ 1310330 h 1335540"/>
              <a:gd name="connsiteX52" fmla="*/ 429633 w 1036210"/>
              <a:gd name="connsiteY52" fmla="*/ 1307694 h 1335540"/>
              <a:gd name="connsiteX53" fmla="*/ 426743 w 1036210"/>
              <a:gd name="connsiteY53" fmla="*/ 1304893 h 1335540"/>
              <a:gd name="connsiteX54" fmla="*/ 424192 w 1036210"/>
              <a:gd name="connsiteY54" fmla="*/ 1302092 h 1335540"/>
              <a:gd name="connsiteX55" fmla="*/ 421812 w 1036210"/>
              <a:gd name="connsiteY55" fmla="*/ 1299126 h 1335540"/>
              <a:gd name="connsiteX56" fmla="*/ 419432 w 1036210"/>
              <a:gd name="connsiteY56" fmla="*/ 1296325 h 1335540"/>
              <a:gd name="connsiteX57" fmla="*/ 417562 w 1036210"/>
              <a:gd name="connsiteY57" fmla="*/ 1293029 h 1335540"/>
              <a:gd name="connsiteX58" fmla="*/ 415862 w 1036210"/>
              <a:gd name="connsiteY58" fmla="*/ 1290064 h 1335540"/>
              <a:gd name="connsiteX59" fmla="*/ 414162 w 1036210"/>
              <a:gd name="connsiteY59" fmla="*/ 1286769 h 1335540"/>
              <a:gd name="connsiteX60" fmla="*/ 412802 w 1036210"/>
              <a:gd name="connsiteY60" fmla="*/ 1283473 h 1335540"/>
              <a:gd name="connsiteX61" fmla="*/ 411612 w 1036210"/>
              <a:gd name="connsiteY61" fmla="*/ 1280013 h 1335540"/>
              <a:gd name="connsiteX62" fmla="*/ 410762 w 1036210"/>
              <a:gd name="connsiteY62" fmla="*/ 1276553 h 1335540"/>
              <a:gd name="connsiteX63" fmla="*/ 410252 w 1036210"/>
              <a:gd name="connsiteY63" fmla="*/ 1273093 h 1335540"/>
              <a:gd name="connsiteX64" fmla="*/ 409912 w 1036210"/>
              <a:gd name="connsiteY64" fmla="*/ 1269632 h 1335540"/>
              <a:gd name="connsiteX65" fmla="*/ 376299 w 1036210"/>
              <a:gd name="connsiteY65" fmla="*/ 1180932 h 1335540"/>
              <a:gd name="connsiteX66" fmla="*/ 643113 w 1036210"/>
              <a:gd name="connsiteY66" fmla="*/ 1180932 h 1335540"/>
              <a:gd name="connsiteX67" fmla="*/ 646326 w 1036210"/>
              <a:gd name="connsiteY67" fmla="*/ 1181097 h 1335540"/>
              <a:gd name="connsiteX68" fmla="*/ 649539 w 1036210"/>
              <a:gd name="connsiteY68" fmla="*/ 1181592 h 1335540"/>
              <a:gd name="connsiteX69" fmla="*/ 652582 w 1036210"/>
              <a:gd name="connsiteY69" fmla="*/ 1182251 h 1335540"/>
              <a:gd name="connsiteX70" fmla="*/ 655456 w 1036210"/>
              <a:gd name="connsiteY70" fmla="*/ 1183405 h 1335540"/>
              <a:gd name="connsiteX71" fmla="*/ 658162 w 1036210"/>
              <a:gd name="connsiteY71" fmla="*/ 1184560 h 1335540"/>
              <a:gd name="connsiteX72" fmla="*/ 661036 w 1036210"/>
              <a:gd name="connsiteY72" fmla="*/ 1186209 h 1335540"/>
              <a:gd name="connsiteX73" fmla="*/ 663403 w 1036210"/>
              <a:gd name="connsiteY73" fmla="*/ 1188023 h 1335540"/>
              <a:gd name="connsiteX74" fmla="*/ 665601 w 1036210"/>
              <a:gd name="connsiteY74" fmla="*/ 1190002 h 1335540"/>
              <a:gd name="connsiteX75" fmla="*/ 667799 w 1036210"/>
              <a:gd name="connsiteY75" fmla="*/ 1192311 h 1335540"/>
              <a:gd name="connsiteX76" fmla="*/ 669490 w 1036210"/>
              <a:gd name="connsiteY76" fmla="*/ 1194619 h 1335540"/>
              <a:gd name="connsiteX77" fmla="*/ 671012 w 1036210"/>
              <a:gd name="connsiteY77" fmla="*/ 1197093 h 1335540"/>
              <a:gd name="connsiteX78" fmla="*/ 672365 w 1036210"/>
              <a:gd name="connsiteY78" fmla="*/ 1199896 h 1335540"/>
              <a:gd name="connsiteX79" fmla="*/ 673548 w 1036210"/>
              <a:gd name="connsiteY79" fmla="*/ 1202700 h 1335540"/>
              <a:gd name="connsiteX80" fmla="*/ 674394 w 1036210"/>
              <a:gd name="connsiteY80" fmla="*/ 1205668 h 1335540"/>
              <a:gd name="connsiteX81" fmla="*/ 674732 w 1036210"/>
              <a:gd name="connsiteY81" fmla="*/ 1208801 h 1335540"/>
              <a:gd name="connsiteX82" fmla="*/ 674901 w 1036210"/>
              <a:gd name="connsiteY82" fmla="*/ 1211935 h 1335540"/>
              <a:gd name="connsiteX83" fmla="*/ 674732 w 1036210"/>
              <a:gd name="connsiteY83" fmla="*/ 1215068 h 1335540"/>
              <a:gd name="connsiteX84" fmla="*/ 674394 w 1036210"/>
              <a:gd name="connsiteY84" fmla="*/ 1218201 h 1335540"/>
              <a:gd name="connsiteX85" fmla="*/ 673548 w 1036210"/>
              <a:gd name="connsiteY85" fmla="*/ 1221169 h 1335540"/>
              <a:gd name="connsiteX86" fmla="*/ 672365 w 1036210"/>
              <a:gd name="connsiteY86" fmla="*/ 1224138 h 1335540"/>
              <a:gd name="connsiteX87" fmla="*/ 671012 w 1036210"/>
              <a:gd name="connsiteY87" fmla="*/ 1226776 h 1335540"/>
              <a:gd name="connsiteX88" fmla="*/ 669490 w 1036210"/>
              <a:gd name="connsiteY88" fmla="*/ 1229415 h 1335540"/>
              <a:gd name="connsiteX89" fmla="*/ 667799 w 1036210"/>
              <a:gd name="connsiteY89" fmla="*/ 1231724 h 1335540"/>
              <a:gd name="connsiteX90" fmla="*/ 665601 w 1036210"/>
              <a:gd name="connsiteY90" fmla="*/ 1233867 h 1335540"/>
              <a:gd name="connsiteX91" fmla="*/ 663403 w 1036210"/>
              <a:gd name="connsiteY91" fmla="*/ 1236011 h 1335540"/>
              <a:gd name="connsiteX92" fmla="*/ 661036 w 1036210"/>
              <a:gd name="connsiteY92" fmla="*/ 1237660 h 1335540"/>
              <a:gd name="connsiteX93" fmla="*/ 658162 w 1036210"/>
              <a:gd name="connsiteY93" fmla="*/ 1239144 h 1335540"/>
              <a:gd name="connsiteX94" fmla="*/ 655456 w 1036210"/>
              <a:gd name="connsiteY94" fmla="*/ 1240464 h 1335540"/>
              <a:gd name="connsiteX95" fmla="*/ 652582 w 1036210"/>
              <a:gd name="connsiteY95" fmla="*/ 1241618 h 1335540"/>
              <a:gd name="connsiteX96" fmla="*/ 649539 w 1036210"/>
              <a:gd name="connsiteY96" fmla="*/ 1242443 h 1335540"/>
              <a:gd name="connsiteX97" fmla="*/ 646326 w 1036210"/>
              <a:gd name="connsiteY97" fmla="*/ 1242938 h 1335540"/>
              <a:gd name="connsiteX98" fmla="*/ 643113 w 1036210"/>
              <a:gd name="connsiteY98" fmla="*/ 1243102 h 1335540"/>
              <a:gd name="connsiteX99" fmla="*/ 376299 w 1036210"/>
              <a:gd name="connsiteY99" fmla="*/ 1243102 h 1335540"/>
              <a:gd name="connsiteX100" fmla="*/ 373086 w 1036210"/>
              <a:gd name="connsiteY100" fmla="*/ 1242938 h 1335540"/>
              <a:gd name="connsiteX101" fmla="*/ 369873 w 1036210"/>
              <a:gd name="connsiteY101" fmla="*/ 1242443 h 1335540"/>
              <a:gd name="connsiteX102" fmla="*/ 366830 w 1036210"/>
              <a:gd name="connsiteY102" fmla="*/ 1241618 h 1335540"/>
              <a:gd name="connsiteX103" fmla="*/ 363956 w 1036210"/>
              <a:gd name="connsiteY103" fmla="*/ 1240464 h 1335540"/>
              <a:gd name="connsiteX104" fmla="*/ 361250 w 1036210"/>
              <a:gd name="connsiteY104" fmla="*/ 1239144 h 1335540"/>
              <a:gd name="connsiteX105" fmla="*/ 358544 w 1036210"/>
              <a:gd name="connsiteY105" fmla="*/ 1237660 h 1335540"/>
              <a:gd name="connsiteX106" fmla="*/ 356009 w 1036210"/>
              <a:gd name="connsiteY106" fmla="*/ 1236011 h 1335540"/>
              <a:gd name="connsiteX107" fmla="*/ 353810 w 1036210"/>
              <a:gd name="connsiteY107" fmla="*/ 1233867 h 1335540"/>
              <a:gd name="connsiteX108" fmla="*/ 351781 w 1036210"/>
              <a:gd name="connsiteY108" fmla="*/ 1231724 h 1335540"/>
              <a:gd name="connsiteX109" fmla="*/ 349921 w 1036210"/>
              <a:gd name="connsiteY109" fmla="*/ 1229415 h 1335540"/>
              <a:gd name="connsiteX110" fmla="*/ 348399 w 1036210"/>
              <a:gd name="connsiteY110" fmla="*/ 1226776 h 1335540"/>
              <a:gd name="connsiteX111" fmla="*/ 346878 w 1036210"/>
              <a:gd name="connsiteY111" fmla="*/ 1224138 h 1335540"/>
              <a:gd name="connsiteX112" fmla="*/ 345864 w 1036210"/>
              <a:gd name="connsiteY112" fmla="*/ 1221169 h 1335540"/>
              <a:gd name="connsiteX113" fmla="*/ 345018 w 1036210"/>
              <a:gd name="connsiteY113" fmla="*/ 1218201 h 1335540"/>
              <a:gd name="connsiteX114" fmla="*/ 344680 w 1036210"/>
              <a:gd name="connsiteY114" fmla="*/ 1215068 h 1335540"/>
              <a:gd name="connsiteX115" fmla="*/ 344511 w 1036210"/>
              <a:gd name="connsiteY115" fmla="*/ 1211935 h 1335540"/>
              <a:gd name="connsiteX116" fmla="*/ 344680 w 1036210"/>
              <a:gd name="connsiteY116" fmla="*/ 1208801 h 1335540"/>
              <a:gd name="connsiteX117" fmla="*/ 345018 w 1036210"/>
              <a:gd name="connsiteY117" fmla="*/ 1205668 h 1335540"/>
              <a:gd name="connsiteX118" fmla="*/ 345864 w 1036210"/>
              <a:gd name="connsiteY118" fmla="*/ 1202700 h 1335540"/>
              <a:gd name="connsiteX119" fmla="*/ 346878 w 1036210"/>
              <a:gd name="connsiteY119" fmla="*/ 1199896 h 1335540"/>
              <a:gd name="connsiteX120" fmla="*/ 348399 w 1036210"/>
              <a:gd name="connsiteY120" fmla="*/ 1197093 h 1335540"/>
              <a:gd name="connsiteX121" fmla="*/ 349921 w 1036210"/>
              <a:gd name="connsiteY121" fmla="*/ 1194619 h 1335540"/>
              <a:gd name="connsiteX122" fmla="*/ 351781 w 1036210"/>
              <a:gd name="connsiteY122" fmla="*/ 1192311 h 1335540"/>
              <a:gd name="connsiteX123" fmla="*/ 353810 w 1036210"/>
              <a:gd name="connsiteY123" fmla="*/ 1190002 h 1335540"/>
              <a:gd name="connsiteX124" fmla="*/ 356009 w 1036210"/>
              <a:gd name="connsiteY124" fmla="*/ 1188023 h 1335540"/>
              <a:gd name="connsiteX125" fmla="*/ 358544 w 1036210"/>
              <a:gd name="connsiteY125" fmla="*/ 1186209 h 1335540"/>
              <a:gd name="connsiteX126" fmla="*/ 361250 w 1036210"/>
              <a:gd name="connsiteY126" fmla="*/ 1184560 h 1335540"/>
              <a:gd name="connsiteX127" fmla="*/ 363956 w 1036210"/>
              <a:gd name="connsiteY127" fmla="*/ 1183405 h 1335540"/>
              <a:gd name="connsiteX128" fmla="*/ 366830 w 1036210"/>
              <a:gd name="connsiteY128" fmla="*/ 1182251 h 1335540"/>
              <a:gd name="connsiteX129" fmla="*/ 369873 w 1036210"/>
              <a:gd name="connsiteY129" fmla="*/ 1181592 h 1335540"/>
              <a:gd name="connsiteX130" fmla="*/ 373086 w 1036210"/>
              <a:gd name="connsiteY130" fmla="*/ 1181097 h 1335540"/>
              <a:gd name="connsiteX131" fmla="*/ 376299 w 1036210"/>
              <a:gd name="connsiteY131" fmla="*/ 1099129 h 1335540"/>
              <a:gd name="connsiteX132" fmla="*/ 643113 w 1036210"/>
              <a:gd name="connsiteY132" fmla="*/ 1099129 h 1335540"/>
              <a:gd name="connsiteX133" fmla="*/ 646326 w 1036210"/>
              <a:gd name="connsiteY133" fmla="*/ 1099294 h 1335540"/>
              <a:gd name="connsiteX134" fmla="*/ 649539 w 1036210"/>
              <a:gd name="connsiteY134" fmla="*/ 1099625 h 1335540"/>
              <a:gd name="connsiteX135" fmla="*/ 652582 w 1036210"/>
              <a:gd name="connsiteY135" fmla="*/ 1100452 h 1335540"/>
              <a:gd name="connsiteX136" fmla="*/ 655456 w 1036210"/>
              <a:gd name="connsiteY136" fmla="*/ 1101609 h 1335540"/>
              <a:gd name="connsiteX137" fmla="*/ 658162 w 1036210"/>
              <a:gd name="connsiteY137" fmla="*/ 1102932 h 1335540"/>
              <a:gd name="connsiteX138" fmla="*/ 661036 w 1036210"/>
              <a:gd name="connsiteY138" fmla="*/ 1104420 h 1335540"/>
              <a:gd name="connsiteX139" fmla="*/ 663403 w 1036210"/>
              <a:gd name="connsiteY139" fmla="*/ 1106239 h 1335540"/>
              <a:gd name="connsiteX140" fmla="*/ 665601 w 1036210"/>
              <a:gd name="connsiteY140" fmla="*/ 1108223 h 1335540"/>
              <a:gd name="connsiteX141" fmla="*/ 667799 w 1036210"/>
              <a:gd name="connsiteY141" fmla="*/ 1110373 h 1335540"/>
              <a:gd name="connsiteX142" fmla="*/ 669490 w 1036210"/>
              <a:gd name="connsiteY142" fmla="*/ 1112853 h 1335540"/>
              <a:gd name="connsiteX143" fmla="*/ 671012 w 1036210"/>
              <a:gd name="connsiteY143" fmla="*/ 1115498 h 1335540"/>
              <a:gd name="connsiteX144" fmla="*/ 672365 w 1036210"/>
              <a:gd name="connsiteY144" fmla="*/ 1118144 h 1335540"/>
              <a:gd name="connsiteX145" fmla="*/ 673548 w 1036210"/>
              <a:gd name="connsiteY145" fmla="*/ 1120955 h 1335540"/>
              <a:gd name="connsiteX146" fmla="*/ 674394 w 1036210"/>
              <a:gd name="connsiteY146" fmla="*/ 1123931 h 1335540"/>
              <a:gd name="connsiteX147" fmla="*/ 674732 w 1036210"/>
              <a:gd name="connsiteY147" fmla="*/ 1127072 h 1335540"/>
              <a:gd name="connsiteX148" fmla="*/ 674901 w 1036210"/>
              <a:gd name="connsiteY148" fmla="*/ 1130214 h 1335540"/>
              <a:gd name="connsiteX149" fmla="*/ 674732 w 1036210"/>
              <a:gd name="connsiteY149" fmla="*/ 1133521 h 1335540"/>
              <a:gd name="connsiteX150" fmla="*/ 674394 w 1036210"/>
              <a:gd name="connsiteY150" fmla="*/ 1136497 h 1335540"/>
              <a:gd name="connsiteX151" fmla="*/ 673548 w 1036210"/>
              <a:gd name="connsiteY151" fmla="*/ 1139474 h 1335540"/>
              <a:gd name="connsiteX152" fmla="*/ 672365 w 1036210"/>
              <a:gd name="connsiteY152" fmla="*/ 1142284 h 1335540"/>
              <a:gd name="connsiteX153" fmla="*/ 671012 w 1036210"/>
              <a:gd name="connsiteY153" fmla="*/ 1145095 h 1335540"/>
              <a:gd name="connsiteX154" fmla="*/ 669490 w 1036210"/>
              <a:gd name="connsiteY154" fmla="*/ 1147575 h 1335540"/>
              <a:gd name="connsiteX155" fmla="*/ 667799 w 1036210"/>
              <a:gd name="connsiteY155" fmla="*/ 1150221 h 1335540"/>
              <a:gd name="connsiteX156" fmla="*/ 665601 w 1036210"/>
              <a:gd name="connsiteY156" fmla="*/ 1152371 h 1335540"/>
              <a:gd name="connsiteX157" fmla="*/ 663403 w 1036210"/>
              <a:gd name="connsiteY157" fmla="*/ 1154189 h 1335540"/>
              <a:gd name="connsiteX158" fmla="*/ 661036 w 1036210"/>
              <a:gd name="connsiteY158" fmla="*/ 1156008 h 1335540"/>
              <a:gd name="connsiteX159" fmla="*/ 658162 w 1036210"/>
              <a:gd name="connsiteY159" fmla="*/ 1157662 h 1335540"/>
              <a:gd name="connsiteX160" fmla="*/ 655456 w 1036210"/>
              <a:gd name="connsiteY160" fmla="*/ 1158985 h 1335540"/>
              <a:gd name="connsiteX161" fmla="*/ 652582 w 1036210"/>
              <a:gd name="connsiteY161" fmla="*/ 1159977 h 1335540"/>
              <a:gd name="connsiteX162" fmla="*/ 649539 w 1036210"/>
              <a:gd name="connsiteY162" fmla="*/ 1160638 h 1335540"/>
              <a:gd name="connsiteX163" fmla="*/ 646326 w 1036210"/>
              <a:gd name="connsiteY163" fmla="*/ 1161134 h 1335540"/>
              <a:gd name="connsiteX164" fmla="*/ 643113 w 1036210"/>
              <a:gd name="connsiteY164" fmla="*/ 1161299 h 1335540"/>
              <a:gd name="connsiteX165" fmla="*/ 376299 w 1036210"/>
              <a:gd name="connsiteY165" fmla="*/ 1161299 h 1335540"/>
              <a:gd name="connsiteX166" fmla="*/ 373086 w 1036210"/>
              <a:gd name="connsiteY166" fmla="*/ 1161134 h 1335540"/>
              <a:gd name="connsiteX167" fmla="*/ 369873 w 1036210"/>
              <a:gd name="connsiteY167" fmla="*/ 1160638 h 1335540"/>
              <a:gd name="connsiteX168" fmla="*/ 366830 w 1036210"/>
              <a:gd name="connsiteY168" fmla="*/ 1159977 h 1335540"/>
              <a:gd name="connsiteX169" fmla="*/ 363956 w 1036210"/>
              <a:gd name="connsiteY169" fmla="*/ 1158985 h 1335540"/>
              <a:gd name="connsiteX170" fmla="*/ 361250 w 1036210"/>
              <a:gd name="connsiteY170" fmla="*/ 1157662 h 1335540"/>
              <a:gd name="connsiteX171" fmla="*/ 358544 w 1036210"/>
              <a:gd name="connsiteY171" fmla="*/ 1156008 h 1335540"/>
              <a:gd name="connsiteX172" fmla="*/ 356009 w 1036210"/>
              <a:gd name="connsiteY172" fmla="*/ 1154189 h 1335540"/>
              <a:gd name="connsiteX173" fmla="*/ 353810 w 1036210"/>
              <a:gd name="connsiteY173" fmla="*/ 1152371 h 1335540"/>
              <a:gd name="connsiteX174" fmla="*/ 351781 w 1036210"/>
              <a:gd name="connsiteY174" fmla="*/ 1150221 h 1335540"/>
              <a:gd name="connsiteX175" fmla="*/ 349921 w 1036210"/>
              <a:gd name="connsiteY175" fmla="*/ 1147575 h 1335540"/>
              <a:gd name="connsiteX176" fmla="*/ 348399 w 1036210"/>
              <a:gd name="connsiteY176" fmla="*/ 1145095 h 1335540"/>
              <a:gd name="connsiteX177" fmla="*/ 346878 w 1036210"/>
              <a:gd name="connsiteY177" fmla="*/ 1142284 h 1335540"/>
              <a:gd name="connsiteX178" fmla="*/ 345864 w 1036210"/>
              <a:gd name="connsiteY178" fmla="*/ 1139474 h 1335540"/>
              <a:gd name="connsiteX179" fmla="*/ 345018 w 1036210"/>
              <a:gd name="connsiteY179" fmla="*/ 1136497 h 1335540"/>
              <a:gd name="connsiteX180" fmla="*/ 344680 w 1036210"/>
              <a:gd name="connsiteY180" fmla="*/ 1133521 h 1335540"/>
              <a:gd name="connsiteX181" fmla="*/ 344511 w 1036210"/>
              <a:gd name="connsiteY181" fmla="*/ 1130214 h 1335540"/>
              <a:gd name="connsiteX182" fmla="*/ 344680 w 1036210"/>
              <a:gd name="connsiteY182" fmla="*/ 1127072 h 1335540"/>
              <a:gd name="connsiteX183" fmla="*/ 345018 w 1036210"/>
              <a:gd name="connsiteY183" fmla="*/ 1123931 h 1335540"/>
              <a:gd name="connsiteX184" fmla="*/ 345864 w 1036210"/>
              <a:gd name="connsiteY184" fmla="*/ 1120955 h 1335540"/>
              <a:gd name="connsiteX185" fmla="*/ 346878 w 1036210"/>
              <a:gd name="connsiteY185" fmla="*/ 1118144 h 1335540"/>
              <a:gd name="connsiteX186" fmla="*/ 348399 w 1036210"/>
              <a:gd name="connsiteY186" fmla="*/ 1115498 h 1335540"/>
              <a:gd name="connsiteX187" fmla="*/ 349921 w 1036210"/>
              <a:gd name="connsiteY187" fmla="*/ 1112853 h 1335540"/>
              <a:gd name="connsiteX188" fmla="*/ 351781 w 1036210"/>
              <a:gd name="connsiteY188" fmla="*/ 1110373 h 1335540"/>
              <a:gd name="connsiteX189" fmla="*/ 353810 w 1036210"/>
              <a:gd name="connsiteY189" fmla="*/ 1108223 h 1335540"/>
              <a:gd name="connsiteX190" fmla="*/ 356009 w 1036210"/>
              <a:gd name="connsiteY190" fmla="*/ 1106239 h 1335540"/>
              <a:gd name="connsiteX191" fmla="*/ 358544 w 1036210"/>
              <a:gd name="connsiteY191" fmla="*/ 1104420 h 1335540"/>
              <a:gd name="connsiteX192" fmla="*/ 361250 w 1036210"/>
              <a:gd name="connsiteY192" fmla="*/ 1102932 h 1335540"/>
              <a:gd name="connsiteX193" fmla="*/ 363956 w 1036210"/>
              <a:gd name="connsiteY193" fmla="*/ 1101609 h 1335540"/>
              <a:gd name="connsiteX194" fmla="*/ 366830 w 1036210"/>
              <a:gd name="connsiteY194" fmla="*/ 1100452 h 1335540"/>
              <a:gd name="connsiteX195" fmla="*/ 369873 w 1036210"/>
              <a:gd name="connsiteY195" fmla="*/ 1099625 h 1335540"/>
              <a:gd name="connsiteX196" fmla="*/ 373086 w 1036210"/>
              <a:gd name="connsiteY196" fmla="*/ 1099294 h 1335540"/>
              <a:gd name="connsiteX197" fmla="*/ 794884 w 1036210"/>
              <a:gd name="connsiteY197" fmla="*/ 755120 h 1335540"/>
              <a:gd name="connsiteX198" fmla="*/ 794884 w 1036210"/>
              <a:gd name="connsiteY198" fmla="*/ 755447 h 1335540"/>
              <a:gd name="connsiteX199" fmla="*/ 794545 w 1036210"/>
              <a:gd name="connsiteY199" fmla="*/ 755774 h 1335540"/>
              <a:gd name="connsiteX200" fmla="*/ 796620 w 1036210"/>
              <a:gd name="connsiteY200" fmla="*/ 749272 h 1335540"/>
              <a:gd name="connsiteX201" fmla="*/ 796577 w 1036210"/>
              <a:gd name="connsiteY201" fmla="*/ 749886 h 1335540"/>
              <a:gd name="connsiteX202" fmla="*/ 796239 w 1036210"/>
              <a:gd name="connsiteY202" fmla="*/ 752176 h 1335540"/>
              <a:gd name="connsiteX203" fmla="*/ 795730 w 1036210"/>
              <a:gd name="connsiteY203" fmla="*/ 753811 h 1335540"/>
              <a:gd name="connsiteX204" fmla="*/ 795392 w 1036210"/>
              <a:gd name="connsiteY204" fmla="*/ 754466 h 1335540"/>
              <a:gd name="connsiteX205" fmla="*/ 795053 w 1036210"/>
              <a:gd name="connsiteY205" fmla="*/ 754956 h 1335540"/>
              <a:gd name="connsiteX206" fmla="*/ 794884 w 1036210"/>
              <a:gd name="connsiteY206" fmla="*/ 755120 h 1335540"/>
              <a:gd name="connsiteX207" fmla="*/ 794037 w 1036210"/>
              <a:gd name="connsiteY207" fmla="*/ 756592 h 1335540"/>
              <a:gd name="connsiteX208" fmla="*/ 793190 w 1036210"/>
              <a:gd name="connsiteY208" fmla="*/ 757573 h 1335540"/>
              <a:gd name="connsiteX209" fmla="*/ 794545 w 1036210"/>
              <a:gd name="connsiteY209" fmla="*/ 755283 h 1335540"/>
              <a:gd name="connsiteX210" fmla="*/ 795561 w 1036210"/>
              <a:gd name="connsiteY210" fmla="*/ 753157 h 1335540"/>
              <a:gd name="connsiteX211" fmla="*/ 796239 w 1036210"/>
              <a:gd name="connsiteY211" fmla="*/ 751358 h 1335540"/>
              <a:gd name="connsiteX212" fmla="*/ 796577 w 1036210"/>
              <a:gd name="connsiteY212" fmla="*/ 749559 h 1335540"/>
              <a:gd name="connsiteX213" fmla="*/ 796747 w 1036210"/>
              <a:gd name="connsiteY213" fmla="*/ 747269 h 1335540"/>
              <a:gd name="connsiteX214" fmla="*/ 796916 w 1036210"/>
              <a:gd name="connsiteY214" fmla="*/ 747596 h 1335540"/>
              <a:gd name="connsiteX215" fmla="*/ 796747 w 1036210"/>
              <a:gd name="connsiteY215" fmla="*/ 748414 h 1335540"/>
              <a:gd name="connsiteX216" fmla="*/ 796620 w 1036210"/>
              <a:gd name="connsiteY216" fmla="*/ 749272 h 1335540"/>
              <a:gd name="connsiteX217" fmla="*/ 796747 w 1036210"/>
              <a:gd name="connsiteY217" fmla="*/ 747432 h 1335540"/>
              <a:gd name="connsiteX218" fmla="*/ 767594 w 1036210"/>
              <a:gd name="connsiteY218" fmla="*/ 747128 h 1335540"/>
              <a:gd name="connsiteX219" fmla="*/ 767449 w 1036210"/>
              <a:gd name="connsiteY219" fmla="*/ 749231 h 1335540"/>
              <a:gd name="connsiteX220" fmla="*/ 767449 w 1036210"/>
              <a:gd name="connsiteY220" fmla="*/ 749068 h 1335540"/>
              <a:gd name="connsiteX221" fmla="*/ 767449 w 1036210"/>
              <a:gd name="connsiteY221" fmla="*/ 748250 h 1335540"/>
              <a:gd name="connsiteX222" fmla="*/ 769956 w 1036210"/>
              <a:gd name="connsiteY222" fmla="*/ 740595 h 1335540"/>
              <a:gd name="connsiteX223" fmla="*/ 769650 w 1036210"/>
              <a:gd name="connsiteY223" fmla="*/ 741053 h 1335540"/>
              <a:gd name="connsiteX224" fmla="*/ 768634 w 1036210"/>
              <a:gd name="connsiteY224" fmla="*/ 743179 h 1335540"/>
              <a:gd name="connsiteX225" fmla="*/ 767957 w 1036210"/>
              <a:gd name="connsiteY225" fmla="*/ 745306 h 1335540"/>
              <a:gd name="connsiteX226" fmla="*/ 767618 w 1036210"/>
              <a:gd name="connsiteY226" fmla="*/ 746941 h 1335540"/>
              <a:gd name="connsiteX227" fmla="*/ 767594 w 1036210"/>
              <a:gd name="connsiteY227" fmla="*/ 747128 h 1335540"/>
              <a:gd name="connsiteX228" fmla="*/ 767618 w 1036210"/>
              <a:gd name="connsiteY228" fmla="*/ 746778 h 1335540"/>
              <a:gd name="connsiteX229" fmla="*/ 767957 w 1036210"/>
              <a:gd name="connsiteY229" fmla="*/ 744815 h 1335540"/>
              <a:gd name="connsiteX230" fmla="*/ 768465 w 1036210"/>
              <a:gd name="connsiteY230" fmla="*/ 743016 h 1335540"/>
              <a:gd name="connsiteX231" fmla="*/ 768691 w 1036210"/>
              <a:gd name="connsiteY231" fmla="*/ 742634 h 1335540"/>
              <a:gd name="connsiteX232" fmla="*/ 768804 w 1036210"/>
              <a:gd name="connsiteY232" fmla="*/ 742525 h 1335540"/>
              <a:gd name="connsiteX233" fmla="*/ 768804 w 1036210"/>
              <a:gd name="connsiteY233" fmla="*/ 742443 h 1335540"/>
              <a:gd name="connsiteX234" fmla="*/ 769142 w 1036210"/>
              <a:gd name="connsiteY234" fmla="*/ 741871 h 1335540"/>
              <a:gd name="connsiteX235" fmla="*/ 769396 w 1036210"/>
              <a:gd name="connsiteY235" fmla="*/ 741380 h 1335540"/>
              <a:gd name="connsiteX236" fmla="*/ 769752 w 1036210"/>
              <a:gd name="connsiteY236" fmla="*/ 740791 h 1335540"/>
              <a:gd name="connsiteX237" fmla="*/ 770158 w 1036210"/>
              <a:gd name="connsiteY237" fmla="*/ 740290 h 1335540"/>
              <a:gd name="connsiteX238" fmla="*/ 770158 w 1036210"/>
              <a:gd name="connsiteY238" fmla="*/ 740399 h 1335540"/>
              <a:gd name="connsiteX239" fmla="*/ 769956 w 1036210"/>
              <a:gd name="connsiteY239" fmla="*/ 740595 h 1335540"/>
              <a:gd name="connsiteX240" fmla="*/ 1007792 w 1036210"/>
              <a:gd name="connsiteY240" fmla="*/ 303707 h 1335540"/>
              <a:gd name="connsiteX241" fmla="*/ 1036210 w 1036210"/>
              <a:gd name="connsiteY241" fmla="*/ 338777 h 1335540"/>
              <a:gd name="connsiteX242" fmla="*/ 941983 w 1036210"/>
              <a:gd name="connsiteY242" fmla="*/ 415129 h 1335540"/>
              <a:gd name="connsiteX243" fmla="*/ 913566 w 1036210"/>
              <a:gd name="connsiteY243" fmla="*/ 380058 h 1335540"/>
              <a:gd name="connsiteX244" fmla="*/ 28418 w 1036210"/>
              <a:gd name="connsiteY244" fmla="*/ 284751 h 1335540"/>
              <a:gd name="connsiteX245" fmla="*/ 122644 w 1036210"/>
              <a:gd name="connsiteY245" fmla="*/ 361103 h 1335540"/>
              <a:gd name="connsiteX246" fmla="*/ 94227 w 1036210"/>
              <a:gd name="connsiteY246" fmla="*/ 396174 h 1335540"/>
              <a:gd name="connsiteX247" fmla="*/ 0 w 1036210"/>
              <a:gd name="connsiteY247" fmla="*/ 319822 h 1335540"/>
              <a:gd name="connsiteX248" fmla="*/ 521216 w 1036210"/>
              <a:gd name="connsiteY248" fmla="*/ 260648 h 1335540"/>
              <a:gd name="connsiteX249" fmla="*/ 513426 w 1036210"/>
              <a:gd name="connsiteY249" fmla="*/ 260811 h 1335540"/>
              <a:gd name="connsiteX250" fmla="*/ 505636 w 1036210"/>
              <a:gd name="connsiteY250" fmla="*/ 261302 h 1335540"/>
              <a:gd name="connsiteX251" fmla="*/ 497846 w 1036210"/>
              <a:gd name="connsiteY251" fmla="*/ 261793 h 1335540"/>
              <a:gd name="connsiteX252" fmla="*/ 505636 w 1036210"/>
              <a:gd name="connsiteY252" fmla="*/ 262610 h 1335540"/>
              <a:gd name="connsiteX253" fmla="*/ 513257 w 1036210"/>
              <a:gd name="connsiteY253" fmla="*/ 263428 h 1335540"/>
              <a:gd name="connsiteX254" fmla="*/ 520877 w 1036210"/>
              <a:gd name="connsiteY254" fmla="*/ 264410 h 1335540"/>
              <a:gd name="connsiteX255" fmla="*/ 528667 w 1036210"/>
              <a:gd name="connsiteY255" fmla="*/ 265555 h 1335540"/>
              <a:gd name="connsiteX256" fmla="*/ 536288 w 1036210"/>
              <a:gd name="connsiteY256" fmla="*/ 267027 h 1335540"/>
              <a:gd name="connsiteX257" fmla="*/ 543740 w 1036210"/>
              <a:gd name="connsiteY257" fmla="*/ 268499 h 1335540"/>
              <a:gd name="connsiteX258" fmla="*/ 551191 w 1036210"/>
              <a:gd name="connsiteY258" fmla="*/ 270135 h 1335540"/>
              <a:gd name="connsiteX259" fmla="*/ 558642 w 1036210"/>
              <a:gd name="connsiteY259" fmla="*/ 271770 h 1335540"/>
              <a:gd name="connsiteX260" fmla="*/ 566263 w 1036210"/>
              <a:gd name="connsiteY260" fmla="*/ 273897 h 1335540"/>
              <a:gd name="connsiteX261" fmla="*/ 573545 w 1036210"/>
              <a:gd name="connsiteY261" fmla="*/ 275860 h 1335540"/>
              <a:gd name="connsiteX262" fmla="*/ 580827 w 1036210"/>
              <a:gd name="connsiteY262" fmla="*/ 277986 h 1335540"/>
              <a:gd name="connsiteX263" fmla="*/ 587939 w 1036210"/>
              <a:gd name="connsiteY263" fmla="*/ 280440 h 1335540"/>
              <a:gd name="connsiteX264" fmla="*/ 595052 w 1036210"/>
              <a:gd name="connsiteY264" fmla="*/ 282893 h 1335540"/>
              <a:gd name="connsiteX265" fmla="*/ 602165 w 1036210"/>
              <a:gd name="connsiteY265" fmla="*/ 285674 h 1335540"/>
              <a:gd name="connsiteX266" fmla="*/ 609108 w 1036210"/>
              <a:gd name="connsiteY266" fmla="*/ 288455 h 1335540"/>
              <a:gd name="connsiteX267" fmla="*/ 616052 w 1036210"/>
              <a:gd name="connsiteY267" fmla="*/ 291562 h 1335540"/>
              <a:gd name="connsiteX268" fmla="*/ 623164 w 1036210"/>
              <a:gd name="connsiteY268" fmla="*/ 294507 h 1335540"/>
              <a:gd name="connsiteX269" fmla="*/ 629938 w 1036210"/>
              <a:gd name="connsiteY269" fmla="*/ 297942 h 1335540"/>
              <a:gd name="connsiteX270" fmla="*/ 636542 w 1036210"/>
              <a:gd name="connsiteY270" fmla="*/ 301213 h 1335540"/>
              <a:gd name="connsiteX271" fmla="*/ 643147 w 1036210"/>
              <a:gd name="connsiteY271" fmla="*/ 304812 h 1335540"/>
              <a:gd name="connsiteX272" fmla="*/ 649751 w 1036210"/>
              <a:gd name="connsiteY272" fmla="*/ 308410 h 1335540"/>
              <a:gd name="connsiteX273" fmla="*/ 656187 w 1036210"/>
              <a:gd name="connsiteY273" fmla="*/ 312172 h 1335540"/>
              <a:gd name="connsiteX274" fmla="*/ 662453 w 1036210"/>
              <a:gd name="connsiteY274" fmla="*/ 316261 h 1335540"/>
              <a:gd name="connsiteX275" fmla="*/ 668719 w 1036210"/>
              <a:gd name="connsiteY275" fmla="*/ 320187 h 1335540"/>
              <a:gd name="connsiteX276" fmla="*/ 674816 w 1036210"/>
              <a:gd name="connsiteY276" fmla="*/ 324440 h 1335540"/>
              <a:gd name="connsiteX277" fmla="*/ 680912 w 1036210"/>
              <a:gd name="connsiteY277" fmla="*/ 328693 h 1335540"/>
              <a:gd name="connsiteX278" fmla="*/ 686839 w 1036210"/>
              <a:gd name="connsiteY278" fmla="*/ 333273 h 1335540"/>
              <a:gd name="connsiteX279" fmla="*/ 692597 w 1036210"/>
              <a:gd name="connsiteY279" fmla="*/ 337689 h 1335540"/>
              <a:gd name="connsiteX280" fmla="*/ 698355 w 1036210"/>
              <a:gd name="connsiteY280" fmla="*/ 342433 h 1335540"/>
              <a:gd name="connsiteX281" fmla="*/ 703774 w 1036210"/>
              <a:gd name="connsiteY281" fmla="*/ 347176 h 1335540"/>
              <a:gd name="connsiteX282" fmla="*/ 709362 w 1036210"/>
              <a:gd name="connsiteY282" fmla="*/ 352083 h 1335540"/>
              <a:gd name="connsiteX283" fmla="*/ 714612 w 1036210"/>
              <a:gd name="connsiteY283" fmla="*/ 356990 h 1335540"/>
              <a:gd name="connsiteX284" fmla="*/ 719862 w 1036210"/>
              <a:gd name="connsiteY284" fmla="*/ 362225 h 1335540"/>
              <a:gd name="connsiteX285" fmla="*/ 725112 w 1036210"/>
              <a:gd name="connsiteY285" fmla="*/ 367459 h 1335540"/>
              <a:gd name="connsiteX286" fmla="*/ 730023 w 1036210"/>
              <a:gd name="connsiteY286" fmla="*/ 372857 h 1335540"/>
              <a:gd name="connsiteX287" fmla="*/ 734765 w 1036210"/>
              <a:gd name="connsiteY287" fmla="*/ 378254 h 1335540"/>
              <a:gd name="connsiteX288" fmla="*/ 739507 w 1036210"/>
              <a:gd name="connsiteY288" fmla="*/ 383816 h 1335540"/>
              <a:gd name="connsiteX289" fmla="*/ 744248 w 1036210"/>
              <a:gd name="connsiteY289" fmla="*/ 389541 h 1335540"/>
              <a:gd name="connsiteX290" fmla="*/ 748651 w 1036210"/>
              <a:gd name="connsiteY290" fmla="*/ 395266 h 1335540"/>
              <a:gd name="connsiteX291" fmla="*/ 752885 w 1036210"/>
              <a:gd name="connsiteY291" fmla="*/ 401154 h 1335540"/>
              <a:gd name="connsiteX292" fmla="*/ 757119 w 1036210"/>
              <a:gd name="connsiteY292" fmla="*/ 407043 h 1335540"/>
              <a:gd name="connsiteX293" fmla="*/ 761352 w 1036210"/>
              <a:gd name="connsiteY293" fmla="*/ 412931 h 1335540"/>
              <a:gd name="connsiteX294" fmla="*/ 765078 w 1036210"/>
              <a:gd name="connsiteY294" fmla="*/ 418983 h 1335540"/>
              <a:gd name="connsiteX295" fmla="*/ 768973 w 1036210"/>
              <a:gd name="connsiteY295" fmla="*/ 425199 h 1335540"/>
              <a:gd name="connsiteX296" fmla="*/ 772529 w 1036210"/>
              <a:gd name="connsiteY296" fmla="*/ 431415 h 1335540"/>
              <a:gd name="connsiteX297" fmla="*/ 776086 w 1036210"/>
              <a:gd name="connsiteY297" fmla="*/ 437794 h 1335540"/>
              <a:gd name="connsiteX298" fmla="*/ 779473 w 1036210"/>
              <a:gd name="connsiteY298" fmla="*/ 444173 h 1335540"/>
              <a:gd name="connsiteX299" fmla="*/ 782521 w 1036210"/>
              <a:gd name="connsiteY299" fmla="*/ 450552 h 1335540"/>
              <a:gd name="connsiteX300" fmla="*/ 785739 w 1036210"/>
              <a:gd name="connsiteY300" fmla="*/ 457095 h 1335540"/>
              <a:gd name="connsiteX301" fmla="*/ 788448 w 1036210"/>
              <a:gd name="connsiteY301" fmla="*/ 463638 h 1335540"/>
              <a:gd name="connsiteX302" fmla="*/ 791158 w 1036210"/>
              <a:gd name="connsiteY302" fmla="*/ 470181 h 1335540"/>
              <a:gd name="connsiteX303" fmla="*/ 793698 w 1036210"/>
              <a:gd name="connsiteY303" fmla="*/ 476887 h 1335540"/>
              <a:gd name="connsiteX304" fmla="*/ 796069 w 1036210"/>
              <a:gd name="connsiteY304" fmla="*/ 483594 h 1335540"/>
              <a:gd name="connsiteX305" fmla="*/ 798440 w 1036210"/>
              <a:gd name="connsiteY305" fmla="*/ 490464 h 1335540"/>
              <a:gd name="connsiteX306" fmla="*/ 800472 w 1036210"/>
              <a:gd name="connsiteY306" fmla="*/ 497333 h 1335540"/>
              <a:gd name="connsiteX307" fmla="*/ 802335 w 1036210"/>
              <a:gd name="connsiteY307" fmla="*/ 504203 h 1335540"/>
              <a:gd name="connsiteX308" fmla="*/ 804029 w 1036210"/>
              <a:gd name="connsiteY308" fmla="*/ 511073 h 1335540"/>
              <a:gd name="connsiteX309" fmla="*/ 805722 w 1036210"/>
              <a:gd name="connsiteY309" fmla="*/ 517943 h 1335540"/>
              <a:gd name="connsiteX310" fmla="*/ 807246 w 1036210"/>
              <a:gd name="connsiteY310" fmla="*/ 524977 h 1335540"/>
              <a:gd name="connsiteX311" fmla="*/ 808432 w 1036210"/>
              <a:gd name="connsiteY311" fmla="*/ 532010 h 1335540"/>
              <a:gd name="connsiteX312" fmla="*/ 809448 w 1036210"/>
              <a:gd name="connsiteY312" fmla="*/ 539207 h 1335540"/>
              <a:gd name="connsiteX313" fmla="*/ 810464 w 1036210"/>
              <a:gd name="connsiteY313" fmla="*/ 546241 h 1335540"/>
              <a:gd name="connsiteX314" fmla="*/ 811311 w 1036210"/>
              <a:gd name="connsiteY314" fmla="*/ 553274 h 1335540"/>
              <a:gd name="connsiteX315" fmla="*/ 811988 w 1036210"/>
              <a:gd name="connsiteY315" fmla="*/ 560308 h 1335540"/>
              <a:gd name="connsiteX316" fmla="*/ 812327 w 1036210"/>
              <a:gd name="connsiteY316" fmla="*/ 567341 h 1335540"/>
              <a:gd name="connsiteX317" fmla="*/ 812665 w 1036210"/>
              <a:gd name="connsiteY317" fmla="*/ 574539 h 1335540"/>
              <a:gd name="connsiteX318" fmla="*/ 812835 w 1036210"/>
              <a:gd name="connsiteY318" fmla="*/ 581736 h 1335540"/>
              <a:gd name="connsiteX319" fmla="*/ 812665 w 1036210"/>
              <a:gd name="connsiteY319" fmla="*/ 588769 h 1335540"/>
              <a:gd name="connsiteX320" fmla="*/ 812496 w 1036210"/>
              <a:gd name="connsiteY320" fmla="*/ 595966 h 1335540"/>
              <a:gd name="connsiteX321" fmla="*/ 812157 w 1036210"/>
              <a:gd name="connsiteY321" fmla="*/ 603000 h 1335540"/>
              <a:gd name="connsiteX322" fmla="*/ 811649 w 1036210"/>
              <a:gd name="connsiteY322" fmla="*/ 610033 h 1335540"/>
              <a:gd name="connsiteX323" fmla="*/ 810972 w 1036210"/>
              <a:gd name="connsiteY323" fmla="*/ 617067 h 1335540"/>
              <a:gd name="connsiteX324" fmla="*/ 809956 w 1036210"/>
              <a:gd name="connsiteY324" fmla="*/ 624427 h 1335540"/>
              <a:gd name="connsiteX325" fmla="*/ 808940 w 1036210"/>
              <a:gd name="connsiteY325" fmla="*/ 631461 h 1335540"/>
              <a:gd name="connsiteX326" fmla="*/ 807754 w 1036210"/>
              <a:gd name="connsiteY326" fmla="*/ 638331 h 1335540"/>
              <a:gd name="connsiteX327" fmla="*/ 806569 w 1036210"/>
              <a:gd name="connsiteY327" fmla="*/ 645364 h 1335540"/>
              <a:gd name="connsiteX328" fmla="*/ 805045 w 1036210"/>
              <a:gd name="connsiteY328" fmla="*/ 652398 h 1335540"/>
              <a:gd name="connsiteX329" fmla="*/ 803182 w 1036210"/>
              <a:gd name="connsiteY329" fmla="*/ 659268 h 1335540"/>
              <a:gd name="connsiteX330" fmla="*/ 801488 w 1036210"/>
              <a:gd name="connsiteY330" fmla="*/ 666301 h 1335540"/>
              <a:gd name="connsiteX331" fmla="*/ 799456 w 1036210"/>
              <a:gd name="connsiteY331" fmla="*/ 673171 h 1335540"/>
              <a:gd name="connsiteX332" fmla="*/ 797255 w 1036210"/>
              <a:gd name="connsiteY332" fmla="*/ 679878 h 1335540"/>
              <a:gd name="connsiteX333" fmla="*/ 795053 w 1036210"/>
              <a:gd name="connsiteY333" fmla="*/ 686748 h 1335540"/>
              <a:gd name="connsiteX334" fmla="*/ 792513 w 1036210"/>
              <a:gd name="connsiteY334" fmla="*/ 693454 h 1335540"/>
              <a:gd name="connsiteX335" fmla="*/ 789803 w 1036210"/>
              <a:gd name="connsiteY335" fmla="*/ 700160 h 1335540"/>
              <a:gd name="connsiteX336" fmla="*/ 787094 w 1036210"/>
              <a:gd name="connsiteY336" fmla="*/ 706703 h 1335540"/>
              <a:gd name="connsiteX337" fmla="*/ 784045 w 1036210"/>
              <a:gd name="connsiteY337" fmla="*/ 713246 h 1335540"/>
              <a:gd name="connsiteX338" fmla="*/ 780997 w 1036210"/>
              <a:gd name="connsiteY338" fmla="*/ 719789 h 1335540"/>
              <a:gd name="connsiteX339" fmla="*/ 777610 w 1036210"/>
              <a:gd name="connsiteY339" fmla="*/ 726332 h 1335540"/>
              <a:gd name="connsiteX340" fmla="*/ 774392 w 1036210"/>
              <a:gd name="connsiteY340" fmla="*/ 732711 h 1335540"/>
              <a:gd name="connsiteX341" fmla="*/ 770666 w 1036210"/>
              <a:gd name="connsiteY341" fmla="*/ 738926 h 1335540"/>
              <a:gd name="connsiteX342" fmla="*/ 769933 w 1036210"/>
              <a:gd name="connsiteY342" fmla="*/ 740344 h 1335540"/>
              <a:gd name="connsiteX343" fmla="*/ 769650 w 1036210"/>
              <a:gd name="connsiteY343" fmla="*/ 740726 h 1335540"/>
              <a:gd name="connsiteX344" fmla="*/ 769820 w 1036210"/>
              <a:gd name="connsiteY344" fmla="*/ 740563 h 1335540"/>
              <a:gd name="connsiteX345" fmla="*/ 769933 w 1036210"/>
              <a:gd name="connsiteY345" fmla="*/ 740344 h 1335540"/>
              <a:gd name="connsiteX346" fmla="*/ 770497 w 1036210"/>
              <a:gd name="connsiteY346" fmla="*/ 739581 h 1335540"/>
              <a:gd name="connsiteX347" fmla="*/ 771175 w 1036210"/>
              <a:gd name="connsiteY347" fmla="*/ 738763 h 1335540"/>
              <a:gd name="connsiteX348" fmla="*/ 770158 w 1036210"/>
              <a:gd name="connsiteY348" fmla="*/ 740290 h 1335540"/>
              <a:gd name="connsiteX349" fmla="*/ 770158 w 1036210"/>
              <a:gd name="connsiteY349" fmla="*/ 740235 h 1335540"/>
              <a:gd name="connsiteX350" fmla="*/ 769989 w 1036210"/>
              <a:gd name="connsiteY350" fmla="*/ 740399 h 1335540"/>
              <a:gd name="connsiteX351" fmla="*/ 769752 w 1036210"/>
              <a:gd name="connsiteY351" fmla="*/ 740791 h 1335540"/>
              <a:gd name="connsiteX352" fmla="*/ 769650 w 1036210"/>
              <a:gd name="connsiteY352" fmla="*/ 740889 h 1335540"/>
              <a:gd name="connsiteX353" fmla="*/ 769396 w 1036210"/>
              <a:gd name="connsiteY353" fmla="*/ 741380 h 1335540"/>
              <a:gd name="connsiteX354" fmla="*/ 768804 w 1036210"/>
              <a:gd name="connsiteY354" fmla="*/ 742361 h 1335540"/>
              <a:gd name="connsiteX355" fmla="*/ 768804 w 1036210"/>
              <a:gd name="connsiteY355" fmla="*/ 742443 h 1335540"/>
              <a:gd name="connsiteX356" fmla="*/ 768691 w 1036210"/>
              <a:gd name="connsiteY356" fmla="*/ 742634 h 1335540"/>
              <a:gd name="connsiteX357" fmla="*/ 768465 w 1036210"/>
              <a:gd name="connsiteY357" fmla="*/ 742852 h 1335540"/>
              <a:gd name="connsiteX358" fmla="*/ 766941 w 1036210"/>
              <a:gd name="connsiteY358" fmla="*/ 746124 h 1335540"/>
              <a:gd name="connsiteX359" fmla="*/ 763554 w 1036210"/>
              <a:gd name="connsiteY359" fmla="*/ 752339 h 1335540"/>
              <a:gd name="connsiteX360" fmla="*/ 759828 w 1036210"/>
              <a:gd name="connsiteY360" fmla="*/ 758555 h 1335540"/>
              <a:gd name="connsiteX361" fmla="*/ 756272 w 1036210"/>
              <a:gd name="connsiteY361" fmla="*/ 764771 h 1335540"/>
              <a:gd name="connsiteX362" fmla="*/ 752208 w 1036210"/>
              <a:gd name="connsiteY362" fmla="*/ 770823 h 1335540"/>
              <a:gd name="connsiteX363" fmla="*/ 748143 w 1036210"/>
              <a:gd name="connsiteY363" fmla="*/ 776875 h 1335540"/>
              <a:gd name="connsiteX364" fmla="*/ 743910 w 1036210"/>
              <a:gd name="connsiteY364" fmla="*/ 783090 h 1335540"/>
              <a:gd name="connsiteX365" fmla="*/ 739337 w 1036210"/>
              <a:gd name="connsiteY365" fmla="*/ 789142 h 1335540"/>
              <a:gd name="connsiteX366" fmla="*/ 730531 w 1036210"/>
              <a:gd name="connsiteY366" fmla="*/ 801247 h 1335540"/>
              <a:gd name="connsiteX367" fmla="*/ 721556 w 1036210"/>
              <a:gd name="connsiteY367" fmla="*/ 813678 h 1335540"/>
              <a:gd name="connsiteX368" fmla="*/ 717152 w 1036210"/>
              <a:gd name="connsiteY368" fmla="*/ 820057 h 1335540"/>
              <a:gd name="connsiteX369" fmla="*/ 712749 w 1036210"/>
              <a:gd name="connsiteY369" fmla="*/ 826600 h 1335540"/>
              <a:gd name="connsiteX370" fmla="*/ 708515 w 1036210"/>
              <a:gd name="connsiteY370" fmla="*/ 832979 h 1335540"/>
              <a:gd name="connsiteX371" fmla="*/ 704620 w 1036210"/>
              <a:gd name="connsiteY371" fmla="*/ 839686 h 1335540"/>
              <a:gd name="connsiteX372" fmla="*/ 700556 w 1036210"/>
              <a:gd name="connsiteY372" fmla="*/ 846392 h 1335540"/>
              <a:gd name="connsiteX373" fmla="*/ 696661 w 1036210"/>
              <a:gd name="connsiteY373" fmla="*/ 853098 h 1335540"/>
              <a:gd name="connsiteX374" fmla="*/ 693105 w 1036210"/>
              <a:gd name="connsiteY374" fmla="*/ 860295 h 1335540"/>
              <a:gd name="connsiteX375" fmla="*/ 689549 w 1036210"/>
              <a:gd name="connsiteY375" fmla="*/ 867165 h 1335540"/>
              <a:gd name="connsiteX376" fmla="*/ 686500 w 1036210"/>
              <a:gd name="connsiteY376" fmla="*/ 874362 h 1335540"/>
              <a:gd name="connsiteX377" fmla="*/ 683452 w 1036210"/>
              <a:gd name="connsiteY377" fmla="*/ 881396 h 1335540"/>
              <a:gd name="connsiteX378" fmla="*/ 680743 w 1036210"/>
              <a:gd name="connsiteY378" fmla="*/ 888757 h 1335540"/>
              <a:gd name="connsiteX379" fmla="*/ 678203 w 1036210"/>
              <a:gd name="connsiteY379" fmla="*/ 896281 h 1335540"/>
              <a:gd name="connsiteX380" fmla="*/ 676001 w 1036210"/>
              <a:gd name="connsiteY380" fmla="*/ 903642 h 1335540"/>
              <a:gd name="connsiteX381" fmla="*/ 673969 w 1036210"/>
              <a:gd name="connsiteY381" fmla="*/ 911002 h 1335540"/>
              <a:gd name="connsiteX382" fmla="*/ 672106 w 1036210"/>
              <a:gd name="connsiteY382" fmla="*/ 918526 h 1335540"/>
              <a:gd name="connsiteX383" fmla="*/ 670582 w 1036210"/>
              <a:gd name="connsiteY383" fmla="*/ 926051 h 1335540"/>
              <a:gd name="connsiteX384" fmla="*/ 669227 w 1036210"/>
              <a:gd name="connsiteY384" fmla="*/ 933575 h 1335540"/>
              <a:gd name="connsiteX385" fmla="*/ 668211 w 1036210"/>
              <a:gd name="connsiteY385" fmla="*/ 941099 h 1335540"/>
              <a:gd name="connsiteX386" fmla="*/ 667364 w 1036210"/>
              <a:gd name="connsiteY386" fmla="*/ 948623 h 1335540"/>
              <a:gd name="connsiteX387" fmla="*/ 666687 w 1036210"/>
              <a:gd name="connsiteY387" fmla="*/ 956311 h 1335540"/>
              <a:gd name="connsiteX388" fmla="*/ 666009 w 1036210"/>
              <a:gd name="connsiteY388" fmla="*/ 963999 h 1335540"/>
              <a:gd name="connsiteX389" fmla="*/ 665840 w 1036210"/>
              <a:gd name="connsiteY389" fmla="*/ 971523 h 1335540"/>
              <a:gd name="connsiteX390" fmla="*/ 665671 w 1036210"/>
              <a:gd name="connsiteY390" fmla="*/ 979047 h 1335540"/>
              <a:gd name="connsiteX391" fmla="*/ 665840 w 1036210"/>
              <a:gd name="connsiteY391" fmla="*/ 986735 h 1335540"/>
              <a:gd name="connsiteX392" fmla="*/ 666179 w 1036210"/>
              <a:gd name="connsiteY392" fmla="*/ 994259 h 1335540"/>
              <a:gd name="connsiteX393" fmla="*/ 666687 w 1036210"/>
              <a:gd name="connsiteY393" fmla="*/ 1001784 h 1335540"/>
              <a:gd name="connsiteX394" fmla="*/ 667703 w 1036210"/>
              <a:gd name="connsiteY394" fmla="*/ 994259 h 1335540"/>
              <a:gd name="connsiteX395" fmla="*/ 668549 w 1036210"/>
              <a:gd name="connsiteY395" fmla="*/ 986899 h 1335540"/>
              <a:gd name="connsiteX396" fmla="*/ 669735 w 1036210"/>
              <a:gd name="connsiteY396" fmla="*/ 979374 h 1335540"/>
              <a:gd name="connsiteX397" fmla="*/ 670920 w 1036210"/>
              <a:gd name="connsiteY397" fmla="*/ 972014 h 1335540"/>
              <a:gd name="connsiteX398" fmla="*/ 672275 w 1036210"/>
              <a:gd name="connsiteY398" fmla="*/ 964653 h 1335540"/>
              <a:gd name="connsiteX399" fmla="*/ 673969 w 1036210"/>
              <a:gd name="connsiteY399" fmla="*/ 957293 h 1335540"/>
              <a:gd name="connsiteX400" fmla="*/ 675662 w 1036210"/>
              <a:gd name="connsiteY400" fmla="*/ 949932 h 1335540"/>
              <a:gd name="connsiteX401" fmla="*/ 677525 w 1036210"/>
              <a:gd name="connsiteY401" fmla="*/ 942898 h 1335540"/>
              <a:gd name="connsiteX402" fmla="*/ 679557 w 1036210"/>
              <a:gd name="connsiteY402" fmla="*/ 935701 h 1335540"/>
              <a:gd name="connsiteX403" fmla="*/ 681759 w 1036210"/>
              <a:gd name="connsiteY403" fmla="*/ 928668 h 1335540"/>
              <a:gd name="connsiteX404" fmla="*/ 683960 w 1036210"/>
              <a:gd name="connsiteY404" fmla="*/ 921634 h 1335540"/>
              <a:gd name="connsiteX405" fmla="*/ 686670 w 1036210"/>
              <a:gd name="connsiteY405" fmla="*/ 914764 h 1335540"/>
              <a:gd name="connsiteX406" fmla="*/ 689379 w 1036210"/>
              <a:gd name="connsiteY406" fmla="*/ 908058 h 1335540"/>
              <a:gd name="connsiteX407" fmla="*/ 692428 w 1036210"/>
              <a:gd name="connsiteY407" fmla="*/ 901188 h 1335540"/>
              <a:gd name="connsiteX408" fmla="*/ 695476 w 1036210"/>
              <a:gd name="connsiteY408" fmla="*/ 894482 h 1335540"/>
              <a:gd name="connsiteX409" fmla="*/ 698863 w 1036210"/>
              <a:gd name="connsiteY409" fmla="*/ 887939 h 1335540"/>
              <a:gd name="connsiteX410" fmla="*/ 702250 w 1036210"/>
              <a:gd name="connsiteY410" fmla="*/ 881396 h 1335540"/>
              <a:gd name="connsiteX411" fmla="*/ 705975 w 1036210"/>
              <a:gd name="connsiteY411" fmla="*/ 875180 h 1335540"/>
              <a:gd name="connsiteX412" fmla="*/ 709701 w 1036210"/>
              <a:gd name="connsiteY412" fmla="*/ 868801 h 1335540"/>
              <a:gd name="connsiteX413" fmla="*/ 713765 w 1036210"/>
              <a:gd name="connsiteY413" fmla="*/ 862749 h 1335540"/>
              <a:gd name="connsiteX414" fmla="*/ 717999 w 1036210"/>
              <a:gd name="connsiteY414" fmla="*/ 856697 h 1335540"/>
              <a:gd name="connsiteX415" fmla="*/ 722064 w 1036210"/>
              <a:gd name="connsiteY415" fmla="*/ 850645 h 1335540"/>
              <a:gd name="connsiteX416" fmla="*/ 726636 w 1036210"/>
              <a:gd name="connsiteY416" fmla="*/ 844756 h 1335540"/>
              <a:gd name="connsiteX417" fmla="*/ 731209 w 1036210"/>
              <a:gd name="connsiteY417" fmla="*/ 838868 h 1335540"/>
              <a:gd name="connsiteX418" fmla="*/ 740523 w 1036210"/>
              <a:gd name="connsiteY418" fmla="*/ 827254 h 1335540"/>
              <a:gd name="connsiteX419" fmla="*/ 750176 w 1036210"/>
              <a:gd name="connsiteY419" fmla="*/ 815641 h 1335540"/>
              <a:gd name="connsiteX420" fmla="*/ 759998 w 1036210"/>
              <a:gd name="connsiteY420" fmla="*/ 803864 h 1335540"/>
              <a:gd name="connsiteX421" fmla="*/ 769820 w 1036210"/>
              <a:gd name="connsiteY421" fmla="*/ 791923 h 1335540"/>
              <a:gd name="connsiteX422" fmla="*/ 774562 w 1036210"/>
              <a:gd name="connsiteY422" fmla="*/ 785708 h 1335540"/>
              <a:gd name="connsiteX423" fmla="*/ 779473 w 1036210"/>
              <a:gd name="connsiteY423" fmla="*/ 779328 h 1335540"/>
              <a:gd name="connsiteX424" fmla="*/ 783876 w 1036210"/>
              <a:gd name="connsiteY424" fmla="*/ 772949 h 1335540"/>
              <a:gd name="connsiteX425" fmla="*/ 788279 w 1036210"/>
              <a:gd name="connsiteY425" fmla="*/ 766243 h 1335540"/>
              <a:gd name="connsiteX426" fmla="*/ 790481 w 1036210"/>
              <a:gd name="connsiteY426" fmla="*/ 762971 h 1335540"/>
              <a:gd name="connsiteX427" fmla="*/ 792682 w 1036210"/>
              <a:gd name="connsiteY427" fmla="*/ 759373 h 1335540"/>
              <a:gd name="connsiteX428" fmla="*/ 794037 w 1036210"/>
              <a:gd name="connsiteY428" fmla="*/ 756756 h 1335540"/>
              <a:gd name="connsiteX429" fmla="*/ 794545 w 1036210"/>
              <a:gd name="connsiteY429" fmla="*/ 756101 h 1335540"/>
              <a:gd name="connsiteX430" fmla="*/ 794884 w 1036210"/>
              <a:gd name="connsiteY430" fmla="*/ 755447 h 1335540"/>
              <a:gd name="connsiteX431" fmla="*/ 795053 w 1036210"/>
              <a:gd name="connsiteY431" fmla="*/ 755120 h 1335540"/>
              <a:gd name="connsiteX432" fmla="*/ 795392 w 1036210"/>
              <a:gd name="connsiteY432" fmla="*/ 754466 h 1335540"/>
              <a:gd name="connsiteX433" fmla="*/ 796069 w 1036210"/>
              <a:gd name="connsiteY433" fmla="*/ 753484 h 1335540"/>
              <a:gd name="connsiteX434" fmla="*/ 800303 w 1036210"/>
              <a:gd name="connsiteY434" fmla="*/ 746778 h 1335540"/>
              <a:gd name="connsiteX435" fmla="*/ 804537 w 1036210"/>
              <a:gd name="connsiteY435" fmla="*/ 740071 h 1335540"/>
              <a:gd name="connsiteX436" fmla="*/ 808262 w 1036210"/>
              <a:gd name="connsiteY436" fmla="*/ 733202 h 1335540"/>
              <a:gd name="connsiteX437" fmla="*/ 811988 w 1036210"/>
              <a:gd name="connsiteY437" fmla="*/ 726004 h 1335540"/>
              <a:gd name="connsiteX438" fmla="*/ 815544 w 1036210"/>
              <a:gd name="connsiteY438" fmla="*/ 718971 h 1335540"/>
              <a:gd name="connsiteX439" fmla="*/ 818931 w 1036210"/>
              <a:gd name="connsiteY439" fmla="*/ 711774 h 1335540"/>
              <a:gd name="connsiteX440" fmla="*/ 821979 w 1036210"/>
              <a:gd name="connsiteY440" fmla="*/ 704577 h 1335540"/>
              <a:gd name="connsiteX441" fmla="*/ 825028 w 1036210"/>
              <a:gd name="connsiteY441" fmla="*/ 697380 h 1335540"/>
              <a:gd name="connsiteX442" fmla="*/ 827906 w 1036210"/>
              <a:gd name="connsiteY442" fmla="*/ 690019 h 1335540"/>
              <a:gd name="connsiteX443" fmla="*/ 830616 w 1036210"/>
              <a:gd name="connsiteY443" fmla="*/ 682331 h 1335540"/>
              <a:gd name="connsiteX444" fmla="*/ 832987 w 1036210"/>
              <a:gd name="connsiteY444" fmla="*/ 674971 h 1335540"/>
              <a:gd name="connsiteX445" fmla="*/ 835188 w 1036210"/>
              <a:gd name="connsiteY445" fmla="*/ 667283 h 1335540"/>
              <a:gd name="connsiteX446" fmla="*/ 837221 w 1036210"/>
              <a:gd name="connsiteY446" fmla="*/ 659595 h 1335540"/>
              <a:gd name="connsiteX447" fmla="*/ 839083 w 1036210"/>
              <a:gd name="connsiteY447" fmla="*/ 651907 h 1335540"/>
              <a:gd name="connsiteX448" fmla="*/ 840608 w 1036210"/>
              <a:gd name="connsiteY448" fmla="*/ 644219 h 1335540"/>
              <a:gd name="connsiteX449" fmla="*/ 842301 w 1036210"/>
              <a:gd name="connsiteY449" fmla="*/ 636532 h 1335540"/>
              <a:gd name="connsiteX450" fmla="*/ 843487 w 1036210"/>
              <a:gd name="connsiteY450" fmla="*/ 628680 h 1335540"/>
              <a:gd name="connsiteX451" fmla="*/ 844503 w 1036210"/>
              <a:gd name="connsiteY451" fmla="*/ 620829 h 1335540"/>
              <a:gd name="connsiteX452" fmla="*/ 845349 w 1036210"/>
              <a:gd name="connsiteY452" fmla="*/ 613141 h 1335540"/>
              <a:gd name="connsiteX453" fmla="*/ 846027 w 1036210"/>
              <a:gd name="connsiteY453" fmla="*/ 605126 h 1335540"/>
              <a:gd name="connsiteX454" fmla="*/ 846535 w 1036210"/>
              <a:gd name="connsiteY454" fmla="*/ 597275 h 1335540"/>
              <a:gd name="connsiteX455" fmla="*/ 846874 w 1036210"/>
              <a:gd name="connsiteY455" fmla="*/ 589423 h 1335540"/>
              <a:gd name="connsiteX456" fmla="*/ 846874 w 1036210"/>
              <a:gd name="connsiteY456" fmla="*/ 581572 h 1335540"/>
              <a:gd name="connsiteX457" fmla="*/ 846874 w 1036210"/>
              <a:gd name="connsiteY457" fmla="*/ 573557 h 1335540"/>
              <a:gd name="connsiteX458" fmla="*/ 846535 w 1036210"/>
              <a:gd name="connsiteY458" fmla="*/ 565869 h 1335540"/>
              <a:gd name="connsiteX459" fmla="*/ 846027 w 1036210"/>
              <a:gd name="connsiteY459" fmla="*/ 558018 h 1335540"/>
              <a:gd name="connsiteX460" fmla="*/ 845349 w 1036210"/>
              <a:gd name="connsiteY460" fmla="*/ 550003 h 1335540"/>
              <a:gd name="connsiteX461" fmla="*/ 844503 w 1036210"/>
              <a:gd name="connsiteY461" fmla="*/ 542152 h 1335540"/>
              <a:gd name="connsiteX462" fmla="*/ 843487 w 1036210"/>
              <a:gd name="connsiteY462" fmla="*/ 534464 h 1335540"/>
              <a:gd name="connsiteX463" fmla="*/ 842301 w 1036210"/>
              <a:gd name="connsiteY463" fmla="*/ 526449 h 1335540"/>
              <a:gd name="connsiteX464" fmla="*/ 840608 w 1036210"/>
              <a:gd name="connsiteY464" fmla="*/ 518761 h 1335540"/>
              <a:gd name="connsiteX465" fmla="*/ 839083 w 1036210"/>
              <a:gd name="connsiteY465" fmla="*/ 511073 h 1335540"/>
              <a:gd name="connsiteX466" fmla="*/ 837221 w 1036210"/>
              <a:gd name="connsiteY466" fmla="*/ 503386 h 1335540"/>
              <a:gd name="connsiteX467" fmla="*/ 835019 w 1036210"/>
              <a:gd name="connsiteY467" fmla="*/ 495698 h 1335540"/>
              <a:gd name="connsiteX468" fmla="*/ 832817 w 1036210"/>
              <a:gd name="connsiteY468" fmla="*/ 488174 h 1335540"/>
              <a:gd name="connsiteX469" fmla="*/ 830447 w 1036210"/>
              <a:gd name="connsiteY469" fmla="*/ 480649 h 1335540"/>
              <a:gd name="connsiteX470" fmla="*/ 827737 w 1036210"/>
              <a:gd name="connsiteY470" fmla="*/ 473289 h 1335540"/>
              <a:gd name="connsiteX471" fmla="*/ 825028 w 1036210"/>
              <a:gd name="connsiteY471" fmla="*/ 465764 h 1335540"/>
              <a:gd name="connsiteX472" fmla="*/ 821979 w 1036210"/>
              <a:gd name="connsiteY472" fmla="*/ 458404 h 1335540"/>
              <a:gd name="connsiteX473" fmla="*/ 818931 w 1036210"/>
              <a:gd name="connsiteY473" fmla="*/ 451207 h 1335540"/>
              <a:gd name="connsiteX474" fmla="*/ 815375 w 1036210"/>
              <a:gd name="connsiteY474" fmla="*/ 444010 h 1335540"/>
              <a:gd name="connsiteX475" fmla="*/ 811988 w 1036210"/>
              <a:gd name="connsiteY475" fmla="*/ 436976 h 1335540"/>
              <a:gd name="connsiteX476" fmla="*/ 808093 w 1036210"/>
              <a:gd name="connsiteY476" fmla="*/ 429943 h 1335540"/>
              <a:gd name="connsiteX477" fmla="*/ 804198 w 1036210"/>
              <a:gd name="connsiteY477" fmla="*/ 422909 h 1335540"/>
              <a:gd name="connsiteX478" fmla="*/ 800303 w 1036210"/>
              <a:gd name="connsiteY478" fmla="*/ 416039 h 1335540"/>
              <a:gd name="connsiteX479" fmla="*/ 795900 w 1036210"/>
              <a:gd name="connsiteY479" fmla="*/ 409333 h 1335540"/>
              <a:gd name="connsiteX480" fmla="*/ 791497 w 1036210"/>
              <a:gd name="connsiteY480" fmla="*/ 402790 h 1335540"/>
              <a:gd name="connsiteX481" fmla="*/ 787094 w 1036210"/>
              <a:gd name="connsiteY481" fmla="*/ 396247 h 1335540"/>
              <a:gd name="connsiteX482" fmla="*/ 782352 w 1036210"/>
              <a:gd name="connsiteY482" fmla="*/ 389868 h 1335540"/>
              <a:gd name="connsiteX483" fmla="*/ 777441 w 1036210"/>
              <a:gd name="connsiteY483" fmla="*/ 383652 h 1335540"/>
              <a:gd name="connsiteX484" fmla="*/ 772360 w 1036210"/>
              <a:gd name="connsiteY484" fmla="*/ 377437 h 1335540"/>
              <a:gd name="connsiteX485" fmla="*/ 767280 w 1036210"/>
              <a:gd name="connsiteY485" fmla="*/ 371548 h 1335540"/>
              <a:gd name="connsiteX486" fmla="*/ 761860 w 1036210"/>
              <a:gd name="connsiteY486" fmla="*/ 365496 h 1335540"/>
              <a:gd name="connsiteX487" fmla="*/ 756441 w 1036210"/>
              <a:gd name="connsiteY487" fmla="*/ 359771 h 1335540"/>
              <a:gd name="connsiteX488" fmla="*/ 750684 w 1036210"/>
              <a:gd name="connsiteY488" fmla="*/ 354210 h 1335540"/>
              <a:gd name="connsiteX489" fmla="*/ 744926 w 1036210"/>
              <a:gd name="connsiteY489" fmla="*/ 348648 h 1335540"/>
              <a:gd name="connsiteX490" fmla="*/ 738999 w 1036210"/>
              <a:gd name="connsiteY490" fmla="*/ 343250 h 1335540"/>
              <a:gd name="connsiteX491" fmla="*/ 732902 w 1036210"/>
              <a:gd name="connsiteY491" fmla="*/ 338016 h 1335540"/>
              <a:gd name="connsiteX492" fmla="*/ 726805 w 1036210"/>
              <a:gd name="connsiteY492" fmla="*/ 333109 h 1335540"/>
              <a:gd name="connsiteX493" fmla="*/ 720539 w 1036210"/>
              <a:gd name="connsiteY493" fmla="*/ 328202 h 1335540"/>
              <a:gd name="connsiteX494" fmla="*/ 714104 w 1036210"/>
              <a:gd name="connsiteY494" fmla="*/ 323295 h 1335540"/>
              <a:gd name="connsiteX495" fmla="*/ 707669 w 1036210"/>
              <a:gd name="connsiteY495" fmla="*/ 318715 h 1335540"/>
              <a:gd name="connsiteX496" fmla="*/ 701064 w 1036210"/>
              <a:gd name="connsiteY496" fmla="*/ 314135 h 1335540"/>
              <a:gd name="connsiteX497" fmla="*/ 694460 w 1036210"/>
              <a:gd name="connsiteY497" fmla="*/ 310046 h 1335540"/>
              <a:gd name="connsiteX498" fmla="*/ 687517 w 1036210"/>
              <a:gd name="connsiteY498" fmla="*/ 305793 h 1335540"/>
              <a:gd name="connsiteX499" fmla="*/ 680743 w 1036210"/>
              <a:gd name="connsiteY499" fmla="*/ 301867 h 1335540"/>
              <a:gd name="connsiteX500" fmla="*/ 673630 w 1036210"/>
              <a:gd name="connsiteY500" fmla="*/ 298105 h 1335540"/>
              <a:gd name="connsiteX501" fmla="*/ 666687 w 1036210"/>
              <a:gd name="connsiteY501" fmla="*/ 294343 h 1335540"/>
              <a:gd name="connsiteX502" fmla="*/ 659235 w 1036210"/>
              <a:gd name="connsiteY502" fmla="*/ 291072 h 1335540"/>
              <a:gd name="connsiteX503" fmla="*/ 652122 w 1036210"/>
              <a:gd name="connsiteY503" fmla="*/ 287637 h 1335540"/>
              <a:gd name="connsiteX504" fmla="*/ 644671 w 1036210"/>
              <a:gd name="connsiteY504" fmla="*/ 284692 h 1335540"/>
              <a:gd name="connsiteX505" fmla="*/ 637389 w 1036210"/>
              <a:gd name="connsiteY505" fmla="*/ 281585 h 1335540"/>
              <a:gd name="connsiteX506" fmla="*/ 629938 w 1036210"/>
              <a:gd name="connsiteY506" fmla="*/ 278967 h 1335540"/>
              <a:gd name="connsiteX507" fmla="*/ 622317 w 1036210"/>
              <a:gd name="connsiteY507" fmla="*/ 276350 h 1335540"/>
              <a:gd name="connsiteX508" fmla="*/ 614697 w 1036210"/>
              <a:gd name="connsiteY508" fmla="*/ 274060 h 1335540"/>
              <a:gd name="connsiteX509" fmla="*/ 607076 w 1036210"/>
              <a:gd name="connsiteY509" fmla="*/ 271770 h 1335540"/>
              <a:gd name="connsiteX510" fmla="*/ 599455 w 1036210"/>
              <a:gd name="connsiteY510" fmla="*/ 269807 h 1335540"/>
              <a:gd name="connsiteX511" fmla="*/ 591834 w 1036210"/>
              <a:gd name="connsiteY511" fmla="*/ 268172 h 1335540"/>
              <a:gd name="connsiteX512" fmla="*/ 583875 w 1036210"/>
              <a:gd name="connsiteY512" fmla="*/ 266536 h 1335540"/>
              <a:gd name="connsiteX513" fmla="*/ 576085 w 1036210"/>
              <a:gd name="connsiteY513" fmla="*/ 265064 h 1335540"/>
              <a:gd name="connsiteX514" fmla="*/ 568295 w 1036210"/>
              <a:gd name="connsiteY514" fmla="*/ 263919 h 1335540"/>
              <a:gd name="connsiteX515" fmla="*/ 560505 w 1036210"/>
              <a:gd name="connsiteY515" fmla="*/ 262774 h 1335540"/>
              <a:gd name="connsiteX516" fmla="*/ 552546 w 1036210"/>
              <a:gd name="connsiteY516" fmla="*/ 261956 h 1335540"/>
              <a:gd name="connsiteX517" fmla="*/ 544756 w 1036210"/>
              <a:gd name="connsiteY517" fmla="*/ 261465 h 1335540"/>
              <a:gd name="connsiteX518" fmla="*/ 536965 w 1036210"/>
              <a:gd name="connsiteY518" fmla="*/ 260975 h 1335540"/>
              <a:gd name="connsiteX519" fmla="*/ 529175 w 1036210"/>
              <a:gd name="connsiteY519" fmla="*/ 260811 h 1335540"/>
              <a:gd name="connsiteX520" fmla="*/ 509791 w 1036210"/>
              <a:gd name="connsiteY520" fmla="*/ 227108 h 1335540"/>
              <a:gd name="connsiteX521" fmla="*/ 518947 w 1036210"/>
              <a:gd name="connsiteY521" fmla="*/ 227272 h 1335540"/>
              <a:gd name="connsiteX522" fmla="*/ 528272 w 1036210"/>
              <a:gd name="connsiteY522" fmla="*/ 227599 h 1335540"/>
              <a:gd name="connsiteX523" fmla="*/ 537597 w 1036210"/>
              <a:gd name="connsiteY523" fmla="*/ 228254 h 1335540"/>
              <a:gd name="connsiteX524" fmla="*/ 546583 w 1036210"/>
              <a:gd name="connsiteY524" fmla="*/ 228908 h 1335540"/>
              <a:gd name="connsiteX525" fmla="*/ 555909 w 1036210"/>
              <a:gd name="connsiteY525" fmla="*/ 229890 h 1335540"/>
              <a:gd name="connsiteX526" fmla="*/ 564725 w 1036210"/>
              <a:gd name="connsiteY526" fmla="*/ 231199 h 1335540"/>
              <a:gd name="connsiteX527" fmla="*/ 573881 w 1036210"/>
              <a:gd name="connsiteY527" fmla="*/ 232672 h 1335540"/>
              <a:gd name="connsiteX528" fmla="*/ 582697 w 1036210"/>
              <a:gd name="connsiteY528" fmla="*/ 234308 h 1335540"/>
              <a:gd name="connsiteX529" fmla="*/ 591683 w 1036210"/>
              <a:gd name="connsiteY529" fmla="*/ 236272 h 1335540"/>
              <a:gd name="connsiteX530" fmla="*/ 600330 w 1036210"/>
              <a:gd name="connsiteY530" fmla="*/ 238235 h 1335540"/>
              <a:gd name="connsiteX531" fmla="*/ 608808 w 1036210"/>
              <a:gd name="connsiteY531" fmla="*/ 240363 h 1335540"/>
              <a:gd name="connsiteX532" fmla="*/ 617455 w 1036210"/>
              <a:gd name="connsiteY532" fmla="*/ 242981 h 1335540"/>
              <a:gd name="connsiteX533" fmla="*/ 625932 w 1036210"/>
              <a:gd name="connsiteY533" fmla="*/ 245599 h 1335540"/>
              <a:gd name="connsiteX534" fmla="*/ 634240 w 1036210"/>
              <a:gd name="connsiteY534" fmla="*/ 248545 h 1335540"/>
              <a:gd name="connsiteX535" fmla="*/ 642718 w 1036210"/>
              <a:gd name="connsiteY535" fmla="*/ 251490 h 1335540"/>
              <a:gd name="connsiteX536" fmla="*/ 650856 w 1036210"/>
              <a:gd name="connsiteY536" fmla="*/ 254763 h 1335540"/>
              <a:gd name="connsiteX537" fmla="*/ 658825 w 1036210"/>
              <a:gd name="connsiteY537" fmla="*/ 258036 h 1335540"/>
              <a:gd name="connsiteX538" fmla="*/ 666964 w 1036210"/>
              <a:gd name="connsiteY538" fmla="*/ 261799 h 1335540"/>
              <a:gd name="connsiteX539" fmla="*/ 674763 w 1036210"/>
              <a:gd name="connsiteY539" fmla="*/ 265400 h 1335540"/>
              <a:gd name="connsiteX540" fmla="*/ 682393 w 1036210"/>
              <a:gd name="connsiteY540" fmla="*/ 269491 h 1335540"/>
              <a:gd name="connsiteX541" fmla="*/ 690022 w 1036210"/>
              <a:gd name="connsiteY541" fmla="*/ 273581 h 1335540"/>
              <a:gd name="connsiteX542" fmla="*/ 697652 w 1036210"/>
              <a:gd name="connsiteY542" fmla="*/ 277836 h 1335540"/>
              <a:gd name="connsiteX543" fmla="*/ 705112 w 1036210"/>
              <a:gd name="connsiteY543" fmla="*/ 282254 h 1335540"/>
              <a:gd name="connsiteX544" fmla="*/ 712403 w 1036210"/>
              <a:gd name="connsiteY544" fmla="*/ 287000 h 1335540"/>
              <a:gd name="connsiteX545" fmla="*/ 719524 w 1036210"/>
              <a:gd name="connsiteY545" fmla="*/ 291745 h 1335540"/>
              <a:gd name="connsiteX546" fmla="*/ 726645 w 1036210"/>
              <a:gd name="connsiteY546" fmla="*/ 296818 h 1335540"/>
              <a:gd name="connsiteX547" fmla="*/ 733427 w 1036210"/>
              <a:gd name="connsiteY547" fmla="*/ 301727 h 1335540"/>
              <a:gd name="connsiteX548" fmla="*/ 740209 w 1036210"/>
              <a:gd name="connsiteY548" fmla="*/ 307127 h 1335540"/>
              <a:gd name="connsiteX549" fmla="*/ 746821 w 1036210"/>
              <a:gd name="connsiteY549" fmla="*/ 312528 h 1335540"/>
              <a:gd name="connsiteX550" fmla="*/ 753434 w 1036210"/>
              <a:gd name="connsiteY550" fmla="*/ 318091 h 1335540"/>
              <a:gd name="connsiteX551" fmla="*/ 759707 w 1036210"/>
              <a:gd name="connsiteY551" fmla="*/ 323818 h 1335540"/>
              <a:gd name="connsiteX552" fmla="*/ 765981 w 1036210"/>
              <a:gd name="connsiteY552" fmla="*/ 329710 h 1335540"/>
              <a:gd name="connsiteX553" fmla="*/ 772084 w 1036210"/>
              <a:gd name="connsiteY553" fmla="*/ 335764 h 1335540"/>
              <a:gd name="connsiteX554" fmla="*/ 778018 w 1036210"/>
              <a:gd name="connsiteY554" fmla="*/ 341818 h 1335540"/>
              <a:gd name="connsiteX555" fmla="*/ 783783 w 1036210"/>
              <a:gd name="connsiteY555" fmla="*/ 348200 h 1335540"/>
              <a:gd name="connsiteX556" fmla="*/ 789379 w 1036210"/>
              <a:gd name="connsiteY556" fmla="*/ 354582 h 1335540"/>
              <a:gd name="connsiteX557" fmla="*/ 794974 w 1036210"/>
              <a:gd name="connsiteY557" fmla="*/ 361128 h 1335540"/>
              <a:gd name="connsiteX558" fmla="*/ 800230 w 1036210"/>
              <a:gd name="connsiteY558" fmla="*/ 367673 h 1335540"/>
              <a:gd name="connsiteX559" fmla="*/ 805485 w 1036210"/>
              <a:gd name="connsiteY559" fmla="*/ 374546 h 1335540"/>
              <a:gd name="connsiteX560" fmla="*/ 810233 w 1036210"/>
              <a:gd name="connsiteY560" fmla="*/ 381583 h 1335540"/>
              <a:gd name="connsiteX561" fmla="*/ 815150 w 1036210"/>
              <a:gd name="connsiteY561" fmla="*/ 388619 h 1335540"/>
              <a:gd name="connsiteX562" fmla="*/ 819728 w 1036210"/>
              <a:gd name="connsiteY562" fmla="*/ 395655 h 1335540"/>
              <a:gd name="connsiteX563" fmla="*/ 824306 w 1036210"/>
              <a:gd name="connsiteY563" fmla="*/ 403020 h 1335540"/>
              <a:gd name="connsiteX564" fmla="*/ 828375 w 1036210"/>
              <a:gd name="connsiteY564" fmla="*/ 410383 h 1335540"/>
              <a:gd name="connsiteX565" fmla="*/ 832614 w 1036210"/>
              <a:gd name="connsiteY565" fmla="*/ 417911 h 1335540"/>
              <a:gd name="connsiteX566" fmla="*/ 836513 w 1036210"/>
              <a:gd name="connsiteY566" fmla="*/ 425438 h 1335540"/>
              <a:gd name="connsiteX567" fmla="*/ 840244 w 1036210"/>
              <a:gd name="connsiteY567" fmla="*/ 433129 h 1335540"/>
              <a:gd name="connsiteX568" fmla="*/ 843804 w 1036210"/>
              <a:gd name="connsiteY568" fmla="*/ 440820 h 1335540"/>
              <a:gd name="connsiteX569" fmla="*/ 847026 w 1036210"/>
              <a:gd name="connsiteY569" fmla="*/ 448838 h 1335540"/>
              <a:gd name="connsiteX570" fmla="*/ 850247 w 1036210"/>
              <a:gd name="connsiteY570" fmla="*/ 456857 h 1335540"/>
              <a:gd name="connsiteX571" fmla="*/ 853129 w 1036210"/>
              <a:gd name="connsiteY571" fmla="*/ 464875 h 1335540"/>
              <a:gd name="connsiteX572" fmla="*/ 856012 w 1036210"/>
              <a:gd name="connsiteY572" fmla="*/ 473220 h 1335540"/>
              <a:gd name="connsiteX573" fmla="*/ 858555 w 1036210"/>
              <a:gd name="connsiteY573" fmla="*/ 481402 h 1335540"/>
              <a:gd name="connsiteX574" fmla="*/ 860759 w 1036210"/>
              <a:gd name="connsiteY574" fmla="*/ 489584 h 1335540"/>
              <a:gd name="connsiteX575" fmla="*/ 862963 w 1036210"/>
              <a:gd name="connsiteY575" fmla="*/ 498093 h 1335540"/>
              <a:gd name="connsiteX576" fmla="*/ 864828 w 1036210"/>
              <a:gd name="connsiteY576" fmla="*/ 506603 h 1335540"/>
              <a:gd name="connsiteX577" fmla="*/ 866524 w 1036210"/>
              <a:gd name="connsiteY577" fmla="*/ 515275 h 1335540"/>
              <a:gd name="connsiteX578" fmla="*/ 868219 w 1036210"/>
              <a:gd name="connsiteY578" fmla="*/ 523948 h 1335540"/>
              <a:gd name="connsiteX579" fmla="*/ 869406 w 1036210"/>
              <a:gd name="connsiteY579" fmla="*/ 532457 h 1335540"/>
              <a:gd name="connsiteX580" fmla="*/ 870423 w 1036210"/>
              <a:gd name="connsiteY580" fmla="*/ 541457 h 1335540"/>
              <a:gd name="connsiteX581" fmla="*/ 871101 w 1036210"/>
              <a:gd name="connsiteY581" fmla="*/ 550130 h 1335540"/>
              <a:gd name="connsiteX582" fmla="*/ 871780 w 1036210"/>
              <a:gd name="connsiteY582" fmla="*/ 559130 h 1335540"/>
              <a:gd name="connsiteX583" fmla="*/ 872118 w 1036210"/>
              <a:gd name="connsiteY583" fmla="*/ 568130 h 1335540"/>
              <a:gd name="connsiteX584" fmla="*/ 872288 w 1036210"/>
              <a:gd name="connsiteY584" fmla="*/ 577131 h 1335540"/>
              <a:gd name="connsiteX585" fmla="*/ 872118 w 1036210"/>
              <a:gd name="connsiteY585" fmla="*/ 583349 h 1335540"/>
              <a:gd name="connsiteX586" fmla="*/ 871949 w 1036210"/>
              <a:gd name="connsiteY586" fmla="*/ 589567 h 1335540"/>
              <a:gd name="connsiteX587" fmla="*/ 871780 w 1036210"/>
              <a:gd name="connsiteY587" fmla="*/ 595622 h 1335540"/>
              <a:gd name="connsiteX588" fmla="*/ 871271 w 1036210"/>
              <a:gd name="connsiteY588" fmla="*/ 601676 h 1335540"/>
              <a:gd name="connsiteX589" fmla="*/ 870932 w 1036210"/>
              <a:gd name="connsiteY589" fmla="*/ 607895 h 1335540"/>
              <a:gd name="connsiteX590" fmla="*/ 870254 w 1036210"/>
              <a:gd name="connsiteY590" fmla="*/ 613949 h 1335540"/>
              <a:gd name="connsiteX591" fmla="*/ 869576 w 1036210"/>
              <a:gd name="connsiteY591" fmla="*/ 619840 h 1335540"/>
              <a:gd name="connsiteX592" fmla="*/ 868897 w 1036210"/>
              <a:gd name="connsiteY592" fmla="*/ 625895 h 1335540"/>
              <a:gd name="connsiteX593" fmla="*/ 867880 w 1036210"/>
              <a:gd name="connsiteY593" fmla="*/ 631786 h 1335540"/>
              <a:gd name="connsiteX594" fmla="*/ 866693 w 1036210"/>
              <a:gd name="connsiteY594" fmla="*/ 637677 h 1335540"/>
              <a:gd name="connsiteX595" fmla="*/ 865676 w 1036210"/>
              <a:gd name="connsiteY595" fmla="*/ 643567 h 1335540"/>
              <a:gd name="connsiteX596" fmla="*/ 864489 w 1036210"/>
              <a:gd name="connsiteY596" fmla="*/ 649459 h 1335540"/>
              <a:gd name="connsiteX597" fmla="*/ 863302 w 1036210"/>
              <a:gd name="connsiteY597" fmla="*/ 655350 h 1335540"/>
              <a:gd name="connsiteX598" fmla="*/ 861776 w 1036210"/>
              <a:gd name="connsiteY598" fmla="*/ 661077 h 1335540"/>
              <a:gd name="connsiteX599" fmla="*/ 860250 w 1036210"/>
              <a:gd name="connsiteY599" fmla="*/ 666804 h 1335540"/>
              <a:gd name="connsiteX600" fmla="*/ 858555 w 1036210"/>
              <a:gd name="connsiteY600" fmla="*/ 672532 h 1335540"/>
              <a:gd name="connsiteX601" fmla="*/ 855164 w 1036210"/>
              <a:gd name="connsiteY601" fmla="*/ 683659 h 1335540"/>
              <a:gd name="connsiteX602" fmla="*/ 851264 w 1036210"/>
              <a:gd name="connsiteY602" fmla="*/ 694786 h 1335540"/>
              <a:gd name="connsiteX603" fmla="*/ 846856 w 1036210"/>
              <a:gd name="connsiteY603" fmla="*/ 705750 h 1335540"/>
              <a:gd name="connsiteX604" fmla="*/ 842448 w 1036210"/>
              <a:gd name="connsiteY604" fmla="*/ 716550 h 1335540"/>
              <a:gd name="connsiteX605" fmla="*/ 837361 w 1036210"/>
              <a:gd name="connsiteY605" fmla="*/ 727187 h 1335540"/>
              <a:gd name="connsiteX606" fmla="*/ 831935 w 1036210"/>
              <a:gd name="connsiteY606" fmla="*/ 737496 h 1335540"/>
              <a:gd name="connsiteX607" fmla="*/ 826340 w 1036210"/>
              <a:gd name="connsiteY607" fmla="*/ 747805 h 1335540"/>
              <a:gd name="connsiteX608" fmla="*/ 820236 w 1036210"/>
              <a:gd name="connsiteY608" fmla="*/ 757787 h 1335540"/>
              <a:gd name="connsiteX609" fmla="*/ 820236 w 1036210"/>
              <a:gd name="connsiteY609" fmla="*/ 757951 h 1335540"/>
              <a:gd name="connsiteX610" fmla="*/ 820067 w 1036210"/>
              <a:gd name="connsiteY610" fmla="*/ 758114 h 1335540"/>
              <a:gd name="connsiteX611" fmla="*/ 820067 w 1036210"/>
              <a:gd name="connsiteY611" fmla="*/ 758278 h 1335540"/>
              <a:gd name="connsiteX612" fmla="*/ 819897 w 1036210"/>
              <a:gd name="connsiteY612" fmla="*/ 758606 h 1335540"/>
              <a:gd name="connsiteX613" fmla="*/ 815828 w 1036210"/>
              <a:gd name="connsiteY613" fmla="*/ 765642 h 1335540"/>
              <a:gd name="connsiteX614" fmla="*/ 811929 w 1036210"/>
              <a:gd name="connsiteY614" fmla="*/ 772678 h 1335540"/>
              <a:gd name="connsiteX615" fmla="*/ 807520 w 1036210"/>
              <a:gd name="connsiteY615" fmla="*/ 779387 h 1335540"/>
              <a:gd name="connsiteX616" fmla="*/ 803112 w 1036210"/>
              <a:gd name="connsiteY616" fmla="*/ 785933 h 1335540"/>
              <a:gd name="connsiteX617" fmla="*/ 798534 w 1036210"/>
              <a:gd name="connsiteY617" fmla="*/ 792478 h 1335540"/>
              <a:gd name="connsiteX618" fmla="*/ 793956 w 1036210"/>
              <a:gd name="connsiteY618" fmla="*/ 798860 h 1335540"/>
              <a:gd name="connsiteX619" fmla="*/ 784292 w 1036210"/>
              <a:gd name="connsiteY619" fmla="*/ 811624 h 1335540"/>
              <a:gd name="connsiteX620" fmla="*/ 774628 w 1036210"/>
              <a:gd name="connsiteY620" fmla="*/ 824224 h 1335540"/>
              <a:gd name="connsiteX621" fmla="*/ 764624 w 1036210"/>
              <a:gd name="connsiteY621" fmla="*/ 837152 h 1335540"/>
              <a:gd name="connsiteX622" fmla="*/ 759707 w 1036210"/>
              <a:gd name="connsiteY622" fmla="*/ 843697 h 1335540"/>
              <a:gd name="connsiteX623" fmla="*/ 755130 w 1036210"/>
              <a:gd name="connsiteY623" fmla="*/ 850570 h 1335540"/>
              <a:gd name="connsiteX624" fmla="*/ 750382 w 1036210"/>
              <a:gd name="connsiteY624" fmla="*/ 857443 h 1335540"/>
              <a:gd name="connsiteX625" fmla="*/ 745634 w 1036210"/>
              <a:gd name="connsiteY625" fmla="*/ 864480 h 1335540"/>
              <a:gd name="connsiteX626" fmla="*/ 741057 w 1036210"/>
              <a:gd name="connsiteY626" fmla="*/ 872007 h 1335540"/>
              <a:gd name="connsiteX627" fmla="*/ 736818 w 1036210"/>
              <a:gd name="connsiteY627" fmla="*/ 879698 h 1335540"/>
              <a:gd name="connsiteX628" fmla="*/ 732579 w 1036210"/>
              <a:gd name="connsiteY628" fmla="*/ 887552 h 1335540"/>
              <a:gd name="connsiteX629" fmla="*/ 728340 w 1036210"/>
              <a:gd name="connsiteY629" fmla="*/ 895734 h 1335540"/>
              <a:gd name="connsiteX630" fmla="*/ 724611 w 1036210"/>
              <a:gd name="connsiteY630" fmla="*/ 904407 h 1335540"/>
              <a:gd name="connsiteX631" fmla="*/ 720880 w 1036210"/>
              <a:gd name="connsiteY631" fmla="*/ 913407 h 1335540"/>
              <a:gd name="connsiteX632" fmla="*/ 717489 w 1036210"/>
              <a:gd name="connsiteY632" fmla="*/ 922898 h 1335540"/>
              <a:gd name="connsiteX633" fmla="*/ 714268 w 1036210"/>
              <a:gd name="connsiteY633" fmla="*/ 932717 h 1335540"/>
              <a:gd name="connsiteX634" fmla="*/ 711555 w 1036210"/>
              <a:gd name="connsiteY634" fmla="*/ 943026 h 1335540"/>
              <a:gd name="connsiteX635" fmla="*/ 710029 w 1036210"/>
              <a:gd name="connsiteY635" fmla="*/ 948426 h 1335540"/>
              <a:gd name="connsiteX636" fmla="*/ 708842 w 1036210"/>
              <a:gd name="connsiteY636" fmla="*/ 953826 h 1335540"/>
              <a:gd name="connsiteX637" fmla="*/ 707655 w 1036210"/>
              <a:gd name="connsiteY637" fmla="*/ 959390 h 1335540"/>
              <a:gd name="connsiteX638" fmla="*/ 706638 w 1036210"/>
              <a:gd name="connsiteY638" fmla="*/ 965281 h 1335540"/>
              <a:gd name="connsiteX639" fmla="*/ 705621 w 1036210"/>
              <a:gd name="connsiteY639" fmla="*/ 971171 h 1335540"/>
              <a:gd name="connsiteX640" fmla="*/ 704603 w 1036210"/>
              <a:gd name="connsiteY640" fmla="*/ 977226 h 1335540"/>
              <a:gd name="connsiteX641" fmla="*/ 703586 w 1036210"/>
              <a:gd name="connsiteY641" fmla="*/ 983281 h 1335540"/>
              <a:gd name="connsiteX642" fmla="*/ 702908 w 1036210"/>
              <a:gd name="connsiteY642" fmla="*/ 989663 h 1335540"/>
              <a:gd name="connsiteX643" fmla="*/ 702230 w 1036210"/>
              <a:gd name="connsiteY643" fmla="*/ 996208 h 1335540"/>
              <a:gd name="connsiteX644" fmla="*/ 701721 w 1036210"/>
              <a:gd name="connsiteY644" fmla="*/ 1002754 h 1335540"/>
              <a:gd name="connsiteX645" fmla="*/ 701382 w 1036210"/>
              <a:gd name="connsiteY645" fmla="*/ 1009626 h 1335540"/>
              <a:gd name="connsiteX646" fmla="*/ 700873 w 1036210"/>
              <a:gd name="connsiteY646" fmla="*/ 1016499 h 1335540"/>
              <a:gd name="connsiteX647" fmla="*/ 700704 w 1036210"/>
              <a:gd name="connsiteY647" fmla="*/ 1023863 h 1335540"/>
              <a:gd name="connsiteX648" fmla="*/ 700534 w 1036210"/>
              <a:gd name="connsiteY648" fmla="*/ 1031063 h 1335540"/>
              <a:gd name="connsiteX649" fmla="*/ 700365 w 1036210"/>
              <a:gd name="connsiteY649" fmla="*/ 1033845 h 1335540"/>
              <a:gd name="connsiteX650" fmla="*/ 699856 w 1036210"/>
              <a:gd name="connsiteY650" fmla="*/ 1036791 h 1335540"/>
              <a:gd name="connsiteX651" fmla="*/ 699178 w 1036210"/>
              <a:gd name="connsiteY651" fmla="*/ 1039572 h 1335540"/>
              <a:gd name="connsiteX652" fmla="*/ 698161 w 1036210"/>
              <a:gd name="connsiteY652" fmla="*/ 1042354 h 1335540"/>
              <a:gd name="connsiteX653" fmla="*/ 696804 w 1036210"/>
              <a:gd name="connsiteY653" fmla="*/ 1044645 h 1335540"/>
              <a:gd name="connsiteX654" fmla="*/ 695278 w 1036210"/>
              <a:gd name="connsiteY654" fmla="*/ 1047100 h 1335540"/>
              <a:gd name="connsiteX655" fmla="*/ 693583 w 1036210"/>
              <a:gd name="connsiteY655" fmla="*/ 1049391 h 1335540"/>
              <a:gd name="connsiteX656" fmla="*/ 691548 w 1036210"/>
              <a:gd name="connsiteY656" fmla="*/ 1051354 h 1335540"/>
              <a:gd name="connsiteX657" fmla="*/ 689514 w 1036210"/>
              <a:gd name="connsiteY657" fmla="*/ 1053154 h 1335540"/>
              <a:gd name="connsiteX658" fmla="*/ 687310 w 1036210"/>
              <a:gd name="connsiteY658" fmla="*/ 1054954 h 1335540"/>
              <a:gd name="connsiteX659" fmla="*/ 684766 w 1036210"/>
              <a:gd name="connsiteY659" fmla="*/ 1056264 h 1335540"/>
              <a:gd name="connsiteX660" fmla="*/ 682223 w 1036210"/>
              <a:gd name="connsiteY660" fmla="*/ 1057573 h 1335540"/>
              <a:gd name="connsiteX661" fmla="*/ 679510 w 1036210"/>
              <a:gd name="connsiteY661" fmla="*/ 1058391 h 1335540"/>
              <a:gd name="connsiteX662" fmla="*/ 676628 w 1036210"/>
              <a:gd name="connsiteY662" fmla="*/ 1059209 h 1335540"/>
              <a:gd name="connsiteX663" fmla="*/ 673746 w 1036210"/>
              <a:gd name="connsiteY663" fmla="*/ 1059700 h 1335540"/>
              <a:gd name="connsiteX664" fmla="*/ 670524 w 1036210"/>
              <a:gd name="connsiteY664" fmla="*/ 1059864 h 1335540"/>
              <a:gd name="connsiteX665" fmla="*/ 509791 w 1036210"/>
              <a:gd name="connsiteY665" fmla="*/ 1059864 h 1335540"/>
              <a:gd name="connsiteX666" fmla="*/ 348718 w 1036210"/>
              <a:gd name="connsiteY666" fmla="*/ 1059864 h 1335540"/>
              <a:gd name="connsiteX667" fmla="*/ 345497 w 1036210"/>
              <a:gd name="connsiteY667" fmla="*/ 1059700 h 1335540"/>
              <a:gd name="connsiteX668" fmla="*/ 342615 w 1036210"/>
              <a:gd name="connsiteY668" fmla="*/ 1059209 h 1335540"/>
              <a:gd name="connsiteX669" fmla="*/ 339733 w 1036210"/>
              <a:gd name="connsiteY669" fmla="*/ 1058391 h 1335540"/>
              <a:gd name="connsiteX670" fmla="*/ 337020 w 1036210"/>
              <a:gd name="connsiteY670" fmla="*/ 1057573 h 1335540"/>
              <a:gd name="connsiteX671" fmla="*/ 334477 w 1036210"/>
              <a:gd name="connsiteY671" fmla="*/ 1056264 h 1335540"/>
              <a:gd name="connsiteX672" fmla="*/ 331933 w 1036210"/>
              <a:gd name="connsiteY672" fmla="*/ 1054954 h 1335540"/>
              <a:gd name="connsiteX673" fmla="*/ 329729 w 1036210"/>
              <a:gd name="connsiteY673" fmla="*/ 1053154 h 1335540"/>
              <a:gd name="connsiteX674" fmla="*/ 327525 w 1036210"/>
              <a:gd name="connsiteY674" fmla="*/ 1051354 h 1335540"/>
              <a:gd name="connsiteX675" fmla="*/ 325660 w 1036210"/>
              <a:gd name="connsiteY675" fmla="*/ 1049391 h 1335540"/>
              <a:gd name="connsiteX676" fmla="*/ 323965 w 1036210"/>
              <a:gd name="connsiteY676" fmla="*/ 1047100 h 1335540"/>
              <a:gd name="connsiteX677" fmla="*/ 322438 w 1036210"/>
              <a:gd name="connsiteY677" fmla="*/ 1044809 h 1335540"/>
              <a:gd name="connsiteX678" fmla="*/ 321082 w 1036210"/>
              <a:gd name="connsiteY678" fmla="*/ 1042354 h 1335540"/>
              <a:gd name="connsiteX679" fmla="*/ 320065 w 1036210"/>
              <a:gd name="connsiteY679" fmla="*/ 1039572 h 1335540"/>
              <a:gd name="connsiteX680" fmla="*/ 319386 w 1036210"/>
              <a:gd name="connsiteY680" fmla="*/ 1036954 h 1335540"/>
              <a:gd name="connsiteX681" fmla="*/ 318878 w 1036210"/>
              <a:gd name="connsiteY681" fmla="*/ 1034009 h 1335540"/>
              <a:gd name="connsiteX682" fmla="*/ 318708 w 1036210"/>
              <a:gd name="connsiteY682" fmla="*/ 1031063 h 1335540"/>
              <a:gd name="connsiteX683" fmla="*/ 318539 w 1036210"/>
              <a:gd name="connsiteY683" fmla="*/ 1023863 h 1335540"/>
              <a:gd name="connsiteX684" fmla="*/ 318369 w 1036210"/>
              <a:gd name="connsiteY684" fmla="*/ 1016499 h 1335540"/>
              <a:gd name="connsiteX685" fmla="*/ 318030 w 1036210"/>
              <a:gd name="connsiteY685" fmla="*/ 1009626 h 1335540"/>
              <a:gd name="connsiteX686" fmla="*/ 317521 w 1036210"/>
              <a:gd name="connsiteY686" fmla="*/ 1002754 h 1335540"/>
              <a:gd name="connsiteX687" fmla="*/ 317013 w 1036210"/>
              <a:gd name="connsiteY687" fmla="*/ 996208 h 1335540"/>
              <a:gd name="connsiteX688" fmla="*/ 316335 w 1036210"/>
              <a:gd name="connsiteY688" fmla="*/ 989663 h 1335540"/>
              <a:gd name="connsiteX689" fmla="*/ 315656 w 1036210"/>
              <a:gd name="connsiteY689" fmla="*/ 983281 h 1335540"/>
              <a:gd name="connsiteX690" fmla="*/ 314639 w 1036210"/>
              <a:gd name="connsiteY690" fmla="*/ 977226 h 1335540"/>
              <a:gd name="connsiteX691" fmla="*/ 313622 w 1036210"/>
              <a:gd name="connsiteY691" fmla="*/ 971171 h 1335540"/>
              <a:gd name="connsiteX692" fmla="*/ 312774 w 1036210"/>
              <a:gd name="connsiteY692" fmla="*/ 965281 h 1335540"/>
              <a:gd name="connsiteX693" fmla="*/ 311587 w 1036210"/>
              <a:gd name="connsiteY693" fmla="*/ 959553 h 1335540"/>
              <a:gd name="connsiteX694" fmla="*/ 310400 w 1036210"/>
              <a:gd name="connsiteY694" fmla="*/ 953826 h 1335540"/>
              <a:gd name="connsiteX695" fmla="*/ 309214 w 1036210"/>
              <a:gd name="connsiteY695" fmla="*/ 948426 h 1335540"/>
              <a:gd name="connsiteX696" fmla="*/ 307857 w 1036210"/>
              <a:gd name="connsiteY696" fmla="*/ 943026 h 1335540"/>
              <a:gd name="connsiteX697" fmla="*/ 304975 w 1036210"/>
              <a:gd name="connsiteY697" fmla="*/ 932717 h 1335540"/>
              <a:gd name="connsiteX698" fmla="*/ 301753 w 1036210"/>
              <a:gd name="connsiteY698" fmla="*/ 922898 h 1335540"/>
              <a:gd name="connsiteX699" fmla="*/ 298363 w 1036210"/>
              <a:gd name="connsiteY699" fmla="*/ 913407 h 1335540"/>
              <a:gd name="connsiteX700" fmla="*/ 294632 w 1036210"/>
              <a:gd name="connsiteY700" fmla="*/ 904407 h 1335540"/>
              <a:gd name="connsiteX701" fmla="*/ 290902 w 1036210"/>
              <a:gd name="connsiteY701" fmla="*/ 895734 h 1335540"/>
              <a:gd name="connsiteX702" fmla="*/ 286833 w 1036210"/>
              <a:gd name="connsiteY702" fmla="*/ 887552 h 1335540"/>
              <a:gd name="connsiteX703" fmla="*/ 282425 w 1036210"/>
              <a:gd name="connsiteY703" fmla="*/ 879698 h 1335540"/>
              <a:gd name="connsiteX704" fmla="*/ 278186 w 1036210"/>
              <a:gd name="connsiteY704" fmla="*/ 872007 h 1335540"/>
              <a:gd name="connsiteX705" fmla="*/ 273608 w 1036210"/>
              <a:gd name="connsiteY705" fmla="*/ 864480 h 1335540"/>
              <a:gd name="connsiteX706" fmla="*/ 268861 w 1036210"/>
              <a:gd name="connsiteY706" fmla="*/ 857443 h 1335540"/>
              <a:gd name="connsiteX707" fmla="*/ 264114 w 1036210"/>
              <a:gd name="connsiteY707" fmla="*/ 850570 h 1335540"/>
              <a:gd name="connsiteX708" fmla="*/ 259535 w 1036210"/>
              <a:gd name="connsiteY708" fmla="*/ 843697 h 1335540"/>
              <a:gd name="connsiteX709" fmla="*/ 254618 w 1036210"/>
              <a:gd name="connsiteY709" fmla="*/ 837152 h 1335540"/>
              <a:gd name="connsiteX710" fmla="*/ 244785 w 1036210"/>
              <a:gd name="connsiteY710" fmla="*/ 824224 h 1335540"/>
              <a:gd name="connsiteX711" fmla="*/ 234951 w 1036210"/>
              <a:gd name="connsiteY711" fmla="*/ 811624 h 1335540"/>
              <a:gd name="connsiteX712" fmla="*/ 225286 w 1036210"/>
              <a:gd name="connsiteY712" fmla="*/ 798860 h 1335540"/>
              <a:gd name="connsiteX713" fmla="*/ 220709 w 1036210"/>
              <a:gd name="connsiteY713" fmla="*/ 792478 h 1335540"/>
              <a:gd name="connsiteX714" fmla="*/ 216131 w 1036210"/>
              <a:gd name="connsiteY714" fmla="*/ 785933 h 1335540"/>
              <a:gd name="connsiteX715" fmla="*/ 211722 w 1036210"/>
              <a:gd name="connsiteY715" fmla="*/ 779387 h 1335540"/>
              <a:gd name="connsiteX716" fmla="*/ 207314 w 1036210"/>
              <a:gd name="connsiteY716" fmla="*/ 772678 h 1335540"/>
              <a:gd name="connsiteX717" fmla="*/ 203415 w 1036210"/>
              <a:gd name="connsiteY717" fmla="*/ 765642 h 1335540"/>
              <a:gd name="connsiteX718" fmla="*/ 199346 w 1036210"/>
              <a:gd name="connsiteY718" fmla="*/ 758606 h 1335540"/>
              <a:gd name="connsiteX719" fmla="*/ 199176 w 1036210"/>
              <a:gd name="connsiteY719" fmla="*/ 758278 h 1335540"/>
              <a:gd name="connsiteX720" fmla="*/ 199006 w 1036210"/>
              <a:gd name="connsiteY720" fmla="*/ 758114 h 1335540"/>
              <a:gd name="connsiteX721" fmla="*/ 199176 w 1036210"/>
              <a:gd name="connsiteY721" fmla="*/ 758114 h 1335540"/>
              <a:gd name="connsiteX722" fmla="*/ 199176 w 1036210"/>
              <a:gd name="connsiteY722" fmla="*/ 757951 h 1335540"/>
              <a:gd name="connsiteX723" fmla="*/ 199006 w 1036210"/>
              <a:gd name="connsiteY723" fmla="*/ 757787 h 1335540"/>
              <a:gd name="connsiteX724" fmla="*/ 192902 w 1036210"/>
              <a:gd name="connsiteY724" fmla="*/ 747805 h 1335540"/>
              <a:gd name="connsiteX725" fmla="*/ 187307 w 1036210"/>
              <a:gd name="connsiteY725" fmla="*/ 737496 h 1335540"/>
              <a:gd name="connsiteX726" fmla="*/ 181882 w 1036210"/>
              <a:gd name="connsiteY726" fmla="*/ 727187 h 1335540"/>
              <a:gd name="connsiteX727" fmla="*/ 176796 w 1036210"/>
              <a:gd name="connsiteY727" fmla="*/ 716550 h 1335540"/>
              <a:gd name="connsiteX728" fmla="*/ 172387 w 1036210"/>
              <a:gd name="connsiteY728" fmla="*/ 705750 h 1335540"/>
              <a:gd name="connsiteX729" fmla="*/ 167979 w 1036210"/>
              <a:gd name="connsiteY729" fmla="*/ 694786 h 1335540"/>
              <a:gd name="connsiteX730" fmla="*/ 164079 w 1036210"/>
              <a:gd name="connsiteY730" fmla="*/ 683659 h 1335540"/>
              <a:gd name="connsiteX731" fmla="*/ 160688 w 1036210"/>
              <a:gd name="connsiteY731" fmla="*/ 672532 h 1335540"/>
              <a:gd name="connsiteX732" fmla="*/ 158993 w 1036210"/>
              <a:gd name="connsiteY732" fmla="*/ 666804 h 1335540"/>
              <a:gd name="connsiteX733" fmla="*/ 157467 w 1036210"/>
              <a:gd name="connsiteY733" fmla="*/ 661077 h 1335540"/>
              <a:gd name="connsiteX734" fmla="*/ 156110 w 1036210"/>
              <a:gd name="connsiteY734" fmla="*/ 655350 h 1335540"/>
              <a:gd name="connsiteX735" fmla="*/ 154754 w 1036210"/>
              <a:gd name="connsiteY735" fmla="*/ 649459 h 1335540"/>
              <a:gd name="connsiteX736" fmla="*/ 153567 w 1036210"/>
              <a:gd name="connsiteY736" fmla="*/ 643567 h 1335540"/>
              <a:gd name="connsiteX737" fmla="*/ 152550 w 1036210"/>
              <a:gd name="connsiteY737" fmla="*/ 637677 h 1335540"/>
              <a:gd name="connsiteX738" fmla="*/ 151363 w 1036210"/>
              <a:gd name="connsiteY738" fmla="*/ 631786 h 1335540"/>
              <a:gd name="connsiteX739" fmla="*/ 150515 w 1036210"/>
              <a:gd name="connsiteY739" fmla="*/ 625895 h 1335540"/>
              <a:gd name="connsiteX740" fmla="*/ 149667 w 1036210"/>
              <a:gd name="connsiteY740" fmla="*/ 619840 h 1335540"/>
              <a:gd name="connsiteX741" fmla="*/ 148989 w 1036210"/>
              <a:gd name="connsiteY741" fmla="*/ 613949 h 1335540"/>
              <a:gd name="connsiteX742" fmla="*/ 148311 w 1036210"/>
              <a:gd name="connsiteY742" fmla="*/ 607895 h 1335540"/>
              <a:gd name="connsiteX743" fmla="*/ 147972 w 1036210"/>
              <a:gd name="connsiteY743" fmla="*/ 601676 h 1335540"/>
              <a:gd name="connsiteX744" fmla="*/ 147463 w 1036210"/>
              <a:gd name="connsiteY744" fmla="*/ 595622 h 1335540"/>
              <a:gd name="connsiteX745" fmla="*/ 147294 w 1036210"/>
              <a:gd name="connsiteY745" fmla="*/ 589567 h 1335540"/>
              <a:gd name="connsiteX746" fmla="*/ 147124 w 1036210"/>
              <a:gd name="connsiteY746" fmla="*/ 583349 h 1335540"/>
              <a:gd name="connsiteX747" fmla="*/ 147124 w 1036210"/>
              <a:gd name="connsiteY747" fmla="*/ 577131 h 1335540"/>
              <a:gd name="connsiteX748" fmla="*/ 147124 w 1036210"/>
              <a:gd name="connsiteY748" fmla="*/ 568130 h 1335540"/>
              <a:gd name="connsiteX749" fmla="*/ 147463 w 1036210"/>
              <a:gd name="connsiteY749" fmla="*/ 559130 h 1335540"/>
              <a:gd name="connsiteX750" fmla="*/ 148141 w 1036210"/>
              <a:gd name="connsiteY750" fmla="*/ 550130 h 1335540"/>
              <a:gd name="connsiteX751" fmla="*/ 148819 w 1036210"/>
              <a:gd name="connsiteY751" fmla="*/ 541457 h 1335540"/>
              <a:gd name="connsiteX752" fmla="*/ 149837 w 1036210"/>
              <a:gd name="connsiteY752" fmla="*/ 532457 h 1335540"/>
              <a:gd name="connsiteX753" fmla="*/ 151193 w 1036210"/>
              <a:gd name="connsiteY753" fmla="*/ 523948 h 1335540"/>
              <a:gd name="connsiteX754" fmla="*/ 152719 w 1036210"/>
              <a:gd name="connsiteY754" fmla="*/ 515275 h 1335540"/>
              <a:gd name="connsiteX755" fmla="*/ 154415 w 1036210"/>
              <a:gd name="connsiteY755" fmla="*/ 506603 h 1335540"/>
              <a:gd name="connsiteX756" fmla="*/ 156280 w 1036210"/>
              <a:gd name="connsiteY756" fmla="*/ 498093 h 1335540"/>
              <a:gd name="connsiteX757" fmla="*/ 158484 w 1036210"/>
              <a:gd name="connsiteY757" fmla="*/ 489584 h 1335540"/>
              <a:gd name="connsiteX758" fmla="*/ 160858 w 1036210"/>
              <a:gd name="connsiteY758" fmla="*/ 481402 h 1335540"/>
              <a:gd name="connsiteX759" fmla="*/ 163231 w 1036210"/>
              <a:gd name="connsiteY759" fmla="*/ 473220 h 1335540"/>
              <a:gd name="connsiteX760" fmla="*/ 166114 w 1036210"/>
              <a:gd name="connsiteY760" fmla="*/ 464875 h 1335540"/>
              <a:gd name="connsiteX761" fmla="*/ 168996 w 1036210"/>
              <a:gd name="connsiteY761" fmla="*/ 456857 h 1335540"/>
              <a:gd name="connsiteX762" fmla="*/ 172217 w 1036210"/>
              <a:gd name="connsiteY762" fmla="*/ 448838 h 1335540"/>
              <a:gd name="connsiteX763" fmla="*/ 175439 w 1036210"/>
              <a:gd name="connsiteY763" fmla="*/ 440820 h 1335540"/>
              <a:gd name="connsiteX764" fmla="*/ 178999 w 1036210"/>
              <a:gd name="connsiteY764" fmla="*/ 433129 h 1335540"/>
              <a:gd name="connsiteX765" fmla="*/ 182730 w 1036210"/>
              <a:gd name="connsiteY765" fmla="*/ 425438 h 1335540"/>
              <a:gd name="connsiteX766" fmla="*/ 186629 w 1036210"/>
              <a:gd name="connsiteY766" fmla="*/ 417911 h 1335540"/>
              <a:gd name="connsiteX767" fmla="*/ 190868 w 1036210"/>
              <a:gd name="connsiteY767" fmla="*/ 410383 h 1335540"/>
              <a:gd name="connsiteX768" fmla="*/ 194937 w 1036210"/>
              <a:gd name="connsiteY768" fmla="*/ 403020 h 1335540"/>
              <a:gd name="connsiteX769" fmla="*/ 199515 w 1036210"/>
              <a:gd name="connsiteY769" fmla="*/ 395655 h 1335540"/>
              <a:gd name="connsiteX770" fmla="*/ 204093 w 1036210"/>
              <a:gd name="connsiteY770" fmla="*/ 388619 h 1335540"/>
              <a:gd name="connsiteX771" fmla="*/ 209010 w 1036210"/>
              <a:gd name="connsiteY771" fmla="*/ 381583 h 1335540"/>
              <a:gd name="connsiteX772" fmla="*/ 213757 w 1036210"/>
              <a:gd name="connsiteY772" fmla="*/ 374546 h 1335540"/>
              <a:gd name="connsiteX773" fmla="*/ 219013 w 1036210"/>
              <a:gd name="connsiteY773" fmla="*/ 367673 h 1335540"/>
              <a:gd name="connsiteX774" fmla="*/ 224269 w 1036210"/>
              <a:gd name="connsiteY774" fmla="*/ 361128 h 1335540"/>
              <a:gd name="connsiteX775" fmla="*/ 229864 w 1036210"/>
              <a:gd name="connsiteY775" fmla="*/ 354582 h 1335540"/>
              <a:gd name="connsiteX776" fmla="*/ 235460 w 1036210"/>
              <a:gd name="connsiteY776" fmla="*/ 348200 h 1335540"/>
              <a:gd name="connsiteX777" fmla="*/ 241224 w 1036210"/>
              <a:gd name="connsiteY777" fmla="*/ 341818 h 1335540"/>
              <a:gd name="connsiteX778" fmla="*/ 247158 w 1036210"/>
              <a:gd name="connsiteY778" fmla="*/ 335764 h 1335540"/>
              <a:gd name="connsiteX779" fmla="*/ 253262 w 1036210"/>
              <a:gd name="connsiteY779" fmla="*/ 329710 h 1335540"/>
              <a:gd name="connsiteX780" fmla="*/ 259535 w 1036210"/>
              <a:gd name="connsiteY780" fmla="*/ 323818 h 1335540"/>
              <a:gd name="connsiteX781" fmla="*/ 265809 w 1036210"/>
              <a:gd name="connsiteY781" fmla="*/ 318091 h 1335540"/>
              <a:gd name="connsiteX782" fmla="*/ 272421 w 1036210"/>
              <a:gd name="connsiteY782" fmla="*/ 312528 h 1335540"/>
              <a:gd name="connsiteX783" fmla="*/ 279034 w 1036210"/>
              <a:gd name="connsiteY783" fmla="*/ 307127 h 1335540"/>
              <a:gd name="connsiteX784" fmla="*/ 285816 w 1036210"/>
              <a:gd name="connsiteY784" fmla="*/ 301727 h 1335540"/>
              <a:gd name="connsiteX785" fmla="*/ 292598 w 1036210"/>
              <a:gd name="connsiteY785" fmla="*/ 296818 h 1335540"/>
              <a:gd name="connsiteX786" fmla="*/ 299719 w 1036210"/>
              <a:gd name="connsiteY786" fmla="*/ 291745 h 1335540"/>
              <a:gd name="connsiteX787" fmla="*/ 306840 w 1036210"/>
              <a:gd name="connsiteY787" fmla="*/ 287000 h 1335540"/>
              <a:gd name="connsiteX788" fmla="*/ 314131 w 1036210"/>
              <a:gd name="connsiteY788" fmla="*/ 282254 h 1335540"/>
              <a:gd name="connsiteX789" fmla="*/ 321591 w 1036210"/>
              <a:gd name="connsiteY789" fmla="*/ 277836 h 1335540"/>
              <a:gd name="connsiteX790" fmla="*/ 329220 w 1036210"/>
              <a:gd name="connsiteY790" fmla="*/ 273581 h 1335540"/>
              <a:gd name="connsiteX791" fmla="*/ 336850 w 1036210"/>
              <a:gd name="connsiteY791" fmla="*/ 269491 h 1335540"/>
              <a:gd name="connsiteX792" fmla="*/ 344480 w 1036210"/>
              <a:gd name="connsiteY792" fmla="*/ 265400 h 1335540"/>
              <a:gd name="connsiteX793" fmla="*/ 352279 w 1036210"/>
              <a:gd name="connsiteY793" fmla="*/ 261799 h 1335540"/>
              <a:gd name="connsiteX794" fmla="*/ 360417 w 1036210"/>
              <a:gd name="connsiteY794" fmla="*/ 258036 h 1335540"/>
              <a:gd name="connsiteX795" fmla="*/ 368556 w 1036210"/>
              <a:gd name="connsiteY795" fmla="*/ 254763 h 1335540"/>
              <a:gd name="connsiteX796" fmla="*/ 376695 w 1036210"/>
              <a:gd name="connsiteY796" fmla="*/ 251490 h 1335540"/>
              <a:gd name="connsiteX797" fmla="*/ 385002 w 1036210"/>
              <a:gd name="connsiteY797" fmla="*/ 248545 h 1335540"/>
              <a:gd name="connsiteX798" fmla="*/ 393310 w 1036210"/>
              <a:gd name="connsiteY798" fmla="*/ 245599 h 1335540"/>
              <a:gd name="connsiteX799" fmla="*/ 401788 w 1036210"/>
              <a:gd name="connsiteY799" fmla="*/ 242981 h 1335540"/>
              <a:gd name="connsiteX800" fmla="*/ 410435 w 1036210"/>
              <a:gd name="connsiteY800" fmla="*/ 240363 h 1335540"/>
              <a:gd name="connsiteX801" fmla="*/ 418912 w 1036210"/>
              <a:gd name="connsiteY801" fmla="*/ 238235 h 1335540"/>
              <a:gd name="connsiteX802" fmla="*/ 427729 w 1036210"/>
              <a:gd name="connsiteY802" fmla="*/ 236272 h 1335540"/>
              <a:gd name="connsiteX803" fmla="*/ 436546 w 1036210"/>
              <a:gd name="connsiteY803" fmla="*/ 234308 h 1335540"/>
              <a:gd name="connsiteX804" fmla="*/ 445362 w 1036210"/>
              <a:gd name="connsiteY804" fmla="*/ 232672 h 1335540"/>
              <a:gd name="connsiteX805" fmla="*/ 454518 w 1036210"/>
              <a:gd name="connsiteY805" fmla="*/ 231199 h 1335540"/>
              <a:gd name="connsiteX806" fmla="*/ 463504 w 1036210"/>
              <a:gd name="connsiteY806" fmla="*/ 229890 h 1335540"/>
              <a:gd name="connsiteX807" fmla="*/ 472660 w 1036210"/>
              <a:gd name="connsiteY807" fmla="*/ 228908 h 1335540"/>
              <a:gd name="connsiteX808" fmla="*/ 481646 w 1036210"/>
              <a:gd name="connsiteY808" fmla="*/ 228254 h 1335540"/>
              <a:gd name="connsiteX809" fmla="*/ 490971 w 1036210"/>
              <a:gd name="connsiteY809" fmla="*/ 227599 h 1335540"/>
              <a:gd name="connsiteX810" fmla="*/ 500296 w 1036210"/>
              <a:gd name="connsiteY810" fmla="*/ 227272 h 1335540"/>
              <a:gd name="connsiteX811" fmla="*/ 484237 w 1036210"/>
              <a:gd name="connsiteY811" fmla="*/ 0 h 1335540"/>
              <a:gd name="connsiteX812" fmla="*/ 530988 w 1036210"/>
              <a:gd name="connsiteY812" fmla="*/ 0 h 1335540"/>
              <a:gd name="connsiteX813" fmla="*/ 530988 w 1036210"/>
              <a:gd name="connsiteY813" fmla="*/ 117095 h 1335540"/>
              <a:gd name="connsiteX814" fmla="*/ 484237 w 1036210"/>
              <a:gd name="connsiteY814" fmla="*/ 117095 h 1335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</a:cxnLst>
            <a:rect l="l" t="t" r="r" b="b"/>
            <a:pathLst>
              <a:path w="1036210" h="1335540">
                <a:moveTo>
                  <a:pt x="409742" y="1266007"/>
                </a:moveTo>
                <a:lnTo>
                  <a:pt x="609670" y="1266007"/>
                </a:lnTo>
                <a:lnTo>
                  <a:pt x="609670" y="1269632"/>
                </a:lnTo>
                <a:lnTo>
                  <a:pt x="609160" y="1273093"/>
                </a:lnTo>
                <a:lnTo>
                  <a:pt x="608650" y="1276553"/>
                </a:lnTo>
                <a:lnTo>
                  <a:pt x="607800" y="1280013"/>
                </a:lnTo>
                <a:lnTo>
                  <a:pt x="606610" y="1283473"/>
                </a:lnTo>
                <a:lnTo>
                  <a:pt x="605420" y="1286769"/>
                </a:lnTo>
                <a:lnTo>
                  <a:pt x="603720" y="1290064"/>
                </a:lnTo>
                <a:lnTo>
                  <a:pt x="601850" y="1293029"/>
                </a:lnTo>
                <a:lnTo>
                  <a:pt x="599980" y="1296325"/>
                </a:lnTo>
                <a:lnTo>
                  <a:pt x="597600" y="1299126"/>
                </a:lnTo>
                <a:lnTo>
                  <a:pt x="595220" y="1302092"/>
                </a:lnTo>
                <a:lnTo>
                  <a:pt x="592670" y="1304893"/>
                </a:lnTo>
                <a:lnTo>
                  <a:pt x="589950" y="1307694"/>
                </a:lnTo>
                <a:lnTo>
                  <a:pt x="587059" y="1310330"/>
                </a:lnTo>
                <a:lnTo>
                  <a:pt x="583829" y="1312802"/>
                </a:lnTo>
                <a:lnTo>
                  <a:pt x="580599" y="1315274"/>
                </a:lnTo>
                <a:lnTo>
                  <a:pt x="577029" y="1317580"/>
                </a:lnTo>
                <a:lnTo>
                  <a:pt x="573459" y="1319722"/>
                </a:lnTo>
                <a:lnTo>
                  <a:pt x="569549" y="1321864"/>
                </a:lnTo>
                <a:lnTo>
                  <a:pt x="565639" y="1323677"/>
                </a:lnTo>
                <a:lnTo>
                  <a:pt x="561729" y="1325654"/>
                </a:lnTo>
                <a:lnTo>
                  <a:pt x="557478" y="1327302"/>
                </a:lnTo>
                <a:lnTo>
                  <a:pt x="553058" y="1328785"/>
                </a:lnTo>
                <a:lnTo>
                  <a:pt x="548638" y="1330103"/>
                </a:lnTo>
                <a:lnTo>
                  <a:pt x="544047" y="1331256"/>
                </a:lnTo>
                <a:lnTo>
                  <a:pt x="539458" y="1332574"/>
                </a:lnTo>
                <a:lnTo>
                  <a:pt x="534697" y="1333398"/>
                </a:lnTo>
                <a:lnTo>
                  <a:pt x="529937" y="1334222"/>
                </a:lnTo>
                <a:lnTo>
                  <a:pt x="525007" y="1334881"/>
                </a:lnTo>
                <a:lnTo>
                  <a:pt x="519907" y="1335211"/>
                </a:lnTo>
                <a:lnTo>
                  <a:pt x="514806" y="1335540"/>
                </a:lnTo>
                <a:lnTo>
                  <a:pt x="509876" y="1335540"/>
                </a:lnTo>
                <a:lnTo>
                  <a:pt x="504606" y="1335540"/>
                </a:lnTo>
                <a:lnTo>
                  <a:pt x="499506" y="1335211"/>
                </a:lnTo>
                <a:lnTo>
                  <a:pt x="494406" y="1334881"/>
                </a:lnTo>
                <a:lnTo>
                  <a:pt x="489475" y="1334222"/>
                </a:lnTo>
                <a:lnTo>
                  <a:pt x="484715" y="1333398"/>
                </a:lnTo>
                <a:lnTo>
                  <a:pt x="479955" y="1332574"/>
                </a:lnTo>
                <a:lnTo>
                  <a:pt x="475365" y="1331256"/>
                </a:lnTo>
                <a:lnTo>
                  <a:pt x="470774" y="1330103"/>
                </a:lnTo>
                <a:lnTo>
                  <a:pt x="466354" y="1328785"/>
                </a:lnTo>
                <a:lnTo>
                  <a:pt x="462104" y="1327302"/>
                </a:lnTo>
                <a:lnTo>
                  <a:pt x="457854" y="1325654"/>
                </a:lnTo>
                <a:lnTo>
                  <a:pt x="453774" y="1323677"/>
                </a:lnTo>
                <a:lnTo>
                  <a:pt x="449864" y="1321864"/>
                </a:lnTo>
                <a:lnTo>
                  <a:pt x="445954" y="1319722"/>
                </a:lnTo>
                <a:lnTo>
                  <a:pt x="442383" y="1317580"/>
                </a:lnTo>
                <a:lnTo>
                  <a:pt x="438983" y="1315274"/>
                </a:lnTo>
                <a:lnTo>
                  <a:pt x="435753" y="1312802"/>
                </a:lnTo>
                <a:lnTo>
                  <a:pt x="432523" y="1310330"/>
                </a:lnTo>
                <a:lnTo>
                  <a:pt x="429633" y="1307694"/>
                </a:lnTo>
                <a:lnTo>
                  <a:pt x="426743" y="1304893"/>
                </a:lnTo>
                <a:lnTo>
                  <a:pt x="424192" y="1302092"/>
                </a:lnTo>
                <a:lnTo>
                  <a:pt x="421812" y="1299126"/>
                </a:lnTo>
                <a:lnTo>
                  <a:pt x="419432" y="1296325"/>
                </a:lnTo>
                <a:lnTo>
                  <a:pt x="417562" y="1293029"/>
                </a:lnTo>
                <a:lnTo>
                  <a:pt x="415862" y="1290064"/>
                </a:lnTo>
                <a:lnTo>
                  <a:pt x="414162" y="1286769"/>
                </a:lnTo>
                <a:lnTo>
                  <a:pt x="412802" y="1283473"/>
                </a:lnTo>
                <a:lnTo>
                  <a:pt x="411612" y="1280013"/>
                </a:lnTo>
                <a:lnTo>
                  <a:pt x="410762" y="1276553"/>
                </a:lnTo>
                <a:lnTo>
                  <a:pt x="410252" y="1273093"/>
                </a:lnTo>
                <a:lnTo>
                  <a:pt x="409912" y="1269632"/>
                </a:lnTo>
                <a:close/>
                <a:moveTo>
                  <a:pt x="376299" y="1180932"/>
                </a:moveTo>
                <a:lnTo>
                  <a:pt x="643113" y="1180932"/>
                </a:lnTo>
                <a:lnTo>
                  <a:pt x="646326" y="1181097"/>
                </a:lnTo>
                <a:lnTo>
                  <a:pt x="649539" y="1181592"/>
                </a:lnTo>
                <a:lnTo>
                  <a:pt x="652582" y="1182251"/>
                </a:lnTo>
                <a:lnTo>
                  <a:pt x="655456" y="1183405"/>
                </a:lnTo>
                <a:lnTo>
                  <a:pt x="658162" y="1184560"/>
                </a:lnTo>
                <a:lnTo>
                  <a:pt x="661036" y="1186209"/>
                </a:lnTo>
                <a:lnTo>
                  <a:pt x="663403" y="1188023"/>
                </a:lnTo>
                <a:lnTo>
                  <a:pt x="665601" y="1190002"/>
                </a:lnTo>
                <a:lnTo>
                  <a:pt x="667799" y="1192311"/>
                </a:lnTo>
                <a:lnTo>
                  <a:pt x="669490" y="1194619"/>
                </a:lnTo>
                <a:lnTo>
                  <a:pt x="671012" y="1197093"/>
                </a:lnTo>
                <a:lnTo>
                  <a:pt x="672365" y="1199896"/>
                </a:lnTo>
                <a:lnTo>
                  <a:pt x="673548" y="1202700"/>
                </a:lnTo>
                <a:lnTo>
                  <a:pt x="674394" y="1205668"/>
                </a:lnTo>
                <a:lnTo>
                  <a:pt x="674732" y="1208801"/>
                </a:lnTo>
                <a:lnTo>
                  <a:pt x="674901" y="1211935"/>
                </a:lnTo>
                <a:lnTo>
                  <a:pt x="674732" y="1215068"/>
                </a:lnTo>
                <a:lnTo>
                  <a:pt x="674394" y="1218201"/>
                </a:lnTo>
                <a:lnTo>
                  <a:pt x="673548" y="1221169"/>
                </a:lnTo>
                <a:lnTo>
                  <a:pt x="672365" y="1224138"/>
                </a:lnTo>
                <a:lnTo>
                  <a:pt x="671012" y="1226776"/>
                </a:lnTo>
                <a:lnTo>
                  <a:pt x="669490" y="1229415"/>
                </a:lnTo>
                <a:lnTo>
                  <a:pt x="667799" y="1231724"/>
                </a:lnTo>
                <a:lnTo>
                  <a:pt x="665601" y="1233867"/>
                </a:lnTo>
                <a:lnTo>
                  <a:pt x="663403" y="1236011"/>
                </a:lnTo>
                <a:lnTo>
                  <a:pt x="661036" y="1237660"/>
                </a:lnTo>
                <a:lnTo>
                  <a:pt x="658162" y="1239144"/>
                </a:lnTo>
                <a:lnTo>
                  <a:pt x="655456" y="1240464"/>
                </a:lnTo>
                <a:lnTo>
                  <a:pt x="652582" y="1241618"/>
                </a:lnTo>
                <a:lnTo>
                  <a:pt x="649539" y="1242443"/>
                </a:lnTo>
                <a:lnTo>
                  <a:pt x="646326" y="1242938"/>
                </a:lnTo>
                <a:lnTo>
                  <a:pt x="643113" y="1243102"/>
                </a:lnTo>
                <a:lnTo>
                  <a:pt x="376299" y="1243102"/>
                </a:lnTo>
                <a:lnTo>
                  <a:pt x="373086" y="1242938"/>
                </a:lnTo>
                <a:lnTo>
                  <a:pt x="369873" y="1242443"/>
                </a:lnTo>
                <a:lnTo>
                  <a:pt x="366830" y="1241618"/>
                </a:lnTo>
                <a:lnTo>
                  <a:pt x="363956" y="1240464"/>
                </a:lnTo>
                <a:lnTo>
                  <a:pt x="361250" y="1239144"/>
                </a:lnTo>
                <a:lnTo>
                  <a:pt x="358544" y="1237660"/>
                </a:lnTo>
                <a:lnTo>
                  <a:pt x="356009" y="1236011"/>
                </a:lnTo>
                <a:lnTo>
                  <a:pt x="353810" y="1233867"/>
                </a:lnTo>
                <a:lnTo>
                  <a:pt x="351781" y="1231724"/>
                </a:lnTo>
                <a:lnTo>
                  <a:pt x="349921" y="1229415"/>
                </a:lnTo>
                <a:lnTo>
                  <a:pt x="348399" y="1226776"/>
                </a:lnTo>
                <a:lnTo>
                  <a:pt x="346878" y="1224138"/>
                </a:lnTo>
                <a:lnTo>
                  <a:pt x="345864" y="1221169"/>
                </a:lnTo>
                <a:lnTo>
                  <a:pt x="345018" y="1218201"/>
                </a:lnTo>
                <a:lnTo>
                  <a:pt x="344680" y="1215068"/>
                </a:lnTo>
                <a:lnTo>
                  <a:pt x="344511" y="1211935"/>
                </a:lnTo>
                <a:lnTo>
                  <a:pt x="344680" y="1208801"/>
                </a:lnTo>
                <a:lnTo>
                  <a:pt x="345018" y="1205668"/>
                </a:lnTo>
                <a:lnTo>
                  <a:pt x="345864" y="1202700"/>
                </a:lnTo>
                <a:lnTo>
                  <a:pt x="346878" y="1199896"/>
                </a:lnTo>
                <a:lnTo>
                  <a:pt x="348399" y="1197093"/>
                </a:lnTo>
                <a:lnTo>
                  <a:pt x="349921" y="1194619"/>
                </a:lnTo>
                <a:lnTo>
                  <a:pt x="351781" y="1192311"/>
                </a:lnTo>
                <a:lnTo>
                  <a:pt x="353810" y="1190002"/>
                </a:lnTo>
                <a:lnTo>
                  <a:pt x="356009" y="1188023"/>
                </a:lnTo>
                <a:lnTo>
                  <a:pt x="358544" y="1186209"/>
                </a:lnTo>
                <a:lnTo>
                  <a:pt x="361250" y="1184560"/>
                </a:lnTo>
                <a:lnTo>
                  <a:pt x="363956" y="1183405"/>
                </a:lnTo>
                <a:lnTo>
                  <a:pt x="366830" y="1182251"/>
                </a:lnTo>
                <a:lnTo>
                  <a:pt x="369873" y="1181592"/>
                </a:lnTo>
                <a:lnTo>
                  <a:pt x="373086" y="1181097"/>
                </a:lnTo>
                <a:close/>
                <a:moveTo>
                  <a:pt x="376299" y="1099129"/>
                </a:moveTo>
                <a:lnTo>
                  <a:pt x="643113" y="1099129"/>
                </a:lnTo>
                <a:lnTo>
                  <a:pt x="646326" y="1099294"/>
                </a:lnTo>
                <a:lnTo>
                  <a:pt x="649539" y="1099625"/>
                </a:lnTo>
                <a:lnTo>
                  <a:pt x="652582" y="1100452"/>
                </a:lnTo>
                <a:lnTo>
                  <a:pt x="655456" y="1101609"/>
                </a:lnTo>
                <a:lnTo>
                  <a:pt x="658162" y="1102932"/>
                </a:lnTo>
                <a:lnTo>
                  <a:pt x="661036" y="1104420"/>
                </a:lnTo>
                <a:lnTo>
                  <a:pt x="663403" y="1106239"/>
                </a:lnTo>
                <a:lnTo>
                  <a:pt x="665601" y="1108223"/>
                </a:lnTo>
                <a:lnTo>
                  <a:pt x="667799" y="1110373"/>
                </a:lnTo>
                <a:lnTo>
                  <a:pt x="669490" y="1112853"/>
                </a:lnTo>
                <a:lnTo>
                  <a:pt x="671012" y="1115498"/>
                </a:lnTo>
                <a:lnTo>
                  <a:pt x="672365" y="1118144"/>
                </a:lnTo>
                <a:lnTo>
                  <a:pt x="673548" y="1120955"/>
                </a:lnTo>
                <a:lnTo>
                  <a:pt x="674394" y="1123931"/>
                </a:lnTo>
                <a:lnTo>
                  <a:pt x="674732" y="1127072"/>
                </a:lnTo>
                <a:lnTo>
                  <a:pt x="674901" y="1130214"/>
                </a:lnTo>
                <a:lnTo>
                  <a:pt x="674732" y="1133521"/>
                </a:lnTo>
                <a:lnTo>
                  <a:pt x="674394" y="1136497"/>
                </a:lnTo>
                <a:lnTo>
                  <a:pt x="673548" y="1139474"/>
                </a:lnTo>
                <a:lnTo>
                  <a:pt x="672365" y="1142284"/>
                </a:lnTo>
                <a:lnTo>
                  <a:pt x="671012" y="1145095"/>
                </a:lnTo>
                <a:lnTo>
                  <a:pt x="669490" y="1147575"/>
                </a:lnTo>
                <a:lnTo>
                  <a:pt x="667799" y="1150221"/>
                </a:lnTo>
                <a:lnTo>
                  <a:pt x="665601" y="1152371"/>
                </a:lnTo>
                <a:lnTo>
                  <a:pt x="663403" y="1154189"/>
                </a:lnTo>
                <a:lnTo>
                  <a:pt x="661036" y="1156008"/>
                </a:lnTo>
                <a:lnTo>
                  <a:pt x="658162" y="1157662"/>
                </a:lnTo>
                <a:lnTo>
                  <a:pt x="655456" y="1158985"/>
                </a:lnTo>
                <a:lnTo>
                  <a:pt x="652582" y="1159977"/>
                </a:lnTo>
                <a:lnTo>
                  <a:pt x="649539" y="1160638"/>
                </a:lnTo>
                <a:lnTo>
                  <a:pt x="646326" y="1161134"/>
                </a:lnTo>
                <a:lnTo>
                  <a:pt x="643113" y="1161299"/>
                </a:lnTo>
                <a:lnTo>
                  <a:pt x="376299" y="1161299"/>
                </a:lnTo>
                <a:lnTo>
                  <a:pt x="373086" y="1161134"/>
                </a:lnTo>
                <a:lnTo>
                  <a:pt x="369873" y="1160638"/>
                </a:lnTo>
                <a:lnTo>
                  <a:pt x="366830" y="1159977"/>
                </a:lnTo>
                <a:lnTo>
                  <a:pt x="363956" y="1158985"/>
                </a:lnTo>
                <a:lnTo>
                  <a:pt x="361250" y="1157662"/>
                </a:lnTo>
                <a:lnTo>
                  <a:pt x="358544" y="1156008"/>
                </a:lnTo>
                <a:lnTo>
                  <a:pt x="356009" y="1154189"/>
                </a:lnTo>
                <a:lnTo>
                  <a:pt x="353810" y="1152371"/>
                </a:lnTo>
                <a:lnTo>
                  <a:pt x="351781" y="1150221"/>
                </a:lnTo>
                <a:lnTo>
                  <a:pt x="349921" y="1147575"/>
                </a:lnTo>
                <a:lnTo>
                  <a:pt x="348399" y="1145095"/>
                </a:lnTo>
                <a:lnTo>
                  <a:pt x="346878" y="1142284"/>
                </a:lnTo>
                <a:lnTo>
                  <a:pt x="345864" y="1139474"/>
                </a:lnTo>
                <a:lnTo>
                  <a:pt x="345018" y="1136497"/>
                </a:lnTo>
                <a:lnTo>
                  <a:pt x="344680" y="1133521"/>
                </a:lnTo>
                <a:lnTo>
                  <a:pt x="344511" y="1130214"/>
                </a:lnTo>
                <a:lnTo>
                  <a:pt x="344680" y="1127072"/>
                </a:lnTo>
                <a:lnTo>
                  <a:pt x="345018" y="1123931"/>
                </a:lnTo>
                <a:lnTo>
                  <a:pt x="345864" y="1120955"/>
                </a:lnTo>
                <a:lnTo>
                  <a:pt x="346878" y="1118144"/>
                </a:lnTo>
                <a:lnTo>
                  <a:pt x="348399" y="1115498"/>
                </a:lnTo>
                <a:lnTo>
                  <a:pt x="349921" y="1112853"/>
                </a:lnTo>
                <a:lnTo>
                  <a:pt x="351781" y="1110373"/>
                </a:lnTo>
                <a:lnTo>
                  <a:pt x="353810" y="1108223"/>
                </a:lnTo>
                <a:lnTo>
                  <a:pt x="356009" y="1106239"/>
                </a:lnTo>
                <a:lnTo>
                  <a:pt x="358544" y="1104420"/>
                </a:lnTo>
                <a:lnTo>
                  <a:pt x="361250" y="1102932"/>
                </a:lnTo>
                <a:lnTo>
                  <a:pt x="363956" y="1101609"/>
                </a:lnTo>
                <a:lnTo>
                  <a:pt x="366830" y="1100452"/>
                </a:lnTo>
                <a:lnTo>
                  <a:pt x="369873" y="1099625"/>
                </a:lnTo>
                <a:lnTo>
                  <a:pt x="373086" y="1099294"/>
                </a:lnTo>
                <a:close/>
                <a:moveTo>
                  <a:pt x="794884" y="755120"/>
                </a:moveTo>
                <a:lnTo>
                  <a:pt x="794884" y="755447"/>
                </a:lnTo>
                <a:lnTo>
                  <a:pt x="794545" y="755774"/>
                </a:lnTo>
                <a:close/>
                <a:moveTo>
                  <a:pt x="796620" y="749272"/>
                </a:moveTo>
                <a:lnTo>
                  <a:pt x="796577" y="749886"/>
                </a:lnTo>
                <a:lnTo>
                  <a:pt x="796239" y="752176"/>
                </a:lnTo>
                <a:lnTo>
                  <a:pt x="795730" y="753811"/>
                </a:lnTo>
                <a:lnTo>
                  <a:pt x="795392" y="754466"/>
                </a:lnTo>
                <a:lnTo>
                  <a:pt x="795053" y="754956"/>
                </a:lnTo>
                <a:lnTo>
                  <a:pt x="794884" y="755120"/>
                </a:lnTo>
                <a:lnTo>
                  <a:pt x="794037" y="756592"/>
                </a:lnTo>
                <a:lnTo>
                  <a:pt x="793190" y="757573"/>
                </a:lnTo>
                <a:lnTo>
                  <a:pt x="794545" y="755283"/>
                </a:lnTo>
                <a:lnTo>
                  <a:pt x="795561" y="753157"/>
                </a:lnTo>
                <a:lnTo>
                  <a:pt x="796239" y="751358"/>
                </a:lnTo>
                <a:lnTo>
                  <a:pt x="796577" y="749559"/>
                </a:lnTo>
                <a:close/>
                <a:moveTo>
                  <a:pt x="796747" y="747269"/>
                </a:moveTo>
                <a:lnTo>
                  <a:pt x="796916" y="747596"/>
                </a:lnTo>
                <a:lnTo>
                  <a:pt x="796747" y="748414"/>
                </a:lnTo>
                <a:lnTo>
                  <a:pt x="796620" y="749272"/>
                </a:lnTo>
                <a:lnTo>
                  <a:pt x="796747" y="747432"/>
                </a:lnTo>
                <a:close/>
                <a:moveTo>
                  <a:pt x="767594" y="747128"/>
                </a:moveTo>
                <a:lnTo>
                  <a:pt x="767449" y="749231"/>
                </a:lnTo>
                <a:lnTo>
                  <a:pt x="767449" y="749068"/>
                </a:lnTo>
                <a:lnTo>
                  <a:pt x="767449" y="748250"/>
                </a:lnTo>
                <a:close/>
                <a:moveTo>
                  <a:pt x="769956" y="740595"/>
                </a:moveTo>
                <a:lnTo>
                  <a:pt x="769650" y="741053"/>
                </a:lnTo>
                <a:lnTo>
                  <a:pt x="768634" y="743179"/>
                </a:lnTo>
                <a:lnTo>
                  <a:pt x="767957" y="745306"/>
                </a:lnTo>
                <a:lnTo>
                  <a:pt x="767618" y="746941"/>
                </a:lnTo>
                <a:lnTo>
                  <a:pt x="767594" y="747128"/>
                </a:lnTo>
                <a:lnTo>
                  <a:pt x="767618" y="746778"/>
                </a:lnTo>
                <a:lnTo>
                  <a:pt x="767957" y="744815"/>
                </a:lnTo>
                <a:lnTo>
                  <a:pt x="768465" y="743016"/>
                </a:lnTo>
                <a:lnTo>
                  <a:pt x="768691" y="742634"/>
                </a:lnTo>
                <a:lnTo>
                  <a:pt x="768804" y="742525"/>
                </a:lnTo>
                <a:lnTo>
                  <a:pt x="768804" y="742443"/>
                </a:lnTo>
                <a:lnTo>
                  <a:pt x="769142" y="741871"/>
                </a:lnTo>
                <a:lnTo>
                  <a:pt x="769396" y="741380"/>
                </a:lnTo>
                <a:lnTo>
                  <a:pt x="769752" y="740791"/>
                </a:lnTo>
                <a:close/>
                <a:moveTo>
                  <a:pt x="770158" y="740290"/>
                </a:moveTo>
                <a:lnTo>
                  <a:pt x="770158" y="740399"/>
                </a:lnTo>
                <a:lnTo>
                  <a:pt x="769956" y="740595"/>
                </a:lnTo>
                <a:close/>
                <a:moveTo>
                  <a:pt x="1007792" y="303707"/>
                </a:moveTo>
                <a:lnTo>
                  <a:pt x="1036210" y="338777"/>
                </a:lnTo>
                <a:lnTo>
                  <a:pt x="941983" y="415129"/>
                </a:lnTo>
                <a:lnTo>
                  <a:pt x="913566" y="380058"/>
                </a:lnTo>
                <a:close/>
                <a:moveTo>
                  <a:pt x="28418" y="284751"/>
                </a:moveTo>
                <a:lnTo>
                  <a:pt x="122644" y="361103"/>
                </a:lnTo>
                <a:lnTo>
                  <a:pt x="94227" y="396174"/>
                </a:lnTo>
                <a:lnTo>
                  <a:pt x="0" y="319822"/>
                </a:lnTo>
                <a:close/>
                <a:moveTo>
                  <a:pt x="521216" y="260648"/>
                </a:moveTo>
                <a:lnTo>
                  <a:pt x="513426" y="260811"/>
                </a:lnTo>
                <a:lnTo>
                  <a:pt x="505636" y="261302"/>
                </a:lnTo>
                <a:lnTo>
                  <a:pt x="497846" y="261793"/>
                </a:lnTo>
                <a:lnTo>
                  <a:pt x="505636" y="262610"/>
                </a:lnTo>
                <a:lnTo>
                  <a:pt x="513257" y="263428"/>
                </a:lnTo>
                <a:lnTo>
                  <a:pt x="520877" y="264410"/>
                </a:lnTo>
                <a:lnTo>
                  <a:pt x="528667" y="265555"/>
                </a:lnTo>
                <a:lnTo>
                  <a:pt x="536288" y="267027"/>
                </a:lnTo>
                <a:lnTo>
                  <a:pt x="543740" y="268499"/>
                </a:lnTo>
                <a:lnTo>
                  <a:pt x="551191" y="270135"/>
                </a:lnTo>
                <a:lnTo>
                  <a:pt x="558642" y="271770"/>
                </a:lnTo>
                <a:lnTo>
                  <a:pt x="566263" y="273897"/>
                </a:lnTo>
                <a:lnTo>
                  <a:pt x="573545" y="275860"/>
                </a:lnTo>
                <a:lnTo>
                  <a:pt x="580827" y="277986"/>
                </a:lnTo>
                <a:lnTo>
                  <a:pt x="587939" y="280440"/>
                </a:lnTo>
                <a:lnTo>
                  <a:pt x="595052" y="282893"/>
                </a:lnTo>
                <a:lnTo>
                  <a:pt x="602165" y="285674"/>
                </a:lnTo>
                <a:lnTo>
                  <a:pt x="609108" y="288455"/>
                </a:lnTo>
                <a:lnTo>
                  <a:pt x="616052" y="291562"/>
                </a:lnTo>
                <a:lnTo>
                  <a:pt x="623164" y="294507"/>
                </a:lnTo>
                <a:lnTo>
                  <a:pt x="629938" y="297942"/>
                </a:lnTo>
                <a:lnTo>
                  <a:pt x="636542" y="301213"/>
                </a:lnTo>
                <a:lnTo>
                  <a:pt x="643147" y="304812"/>
                </a:lnTo>
                <a:lnTo>
                  <a:pt x="649751" y="308410"/>
                </a:lnTo>
                <a:lnTo>
                  <a:pt x="656187" y="312172"/>
                </a:lnTo>
                <a:lnTo>
                  <a:pt x="662453" y="316261"/>
                </a:lnTo>
                <a:lnTo>
                  <a:pt x="668719" y="320187"/>
                </a:lnTo>
                <a:lnTo>
                  <a:pt x="674816" y="324440"/>
                </a:lnTo>
                <a:lnTo>
                  <a:pt x="680912" y="328693"/>
                </a:lnTo>
                <a:lnTo>
                  <a:pt x="686839" y="333273"/>
                </a:lnTo>
                <a:lnTo>
                  <a:pt x="692597" y="337689"/>
                </a:lnTo>
                <a:lnTo>
                  <a:pt x="698355" y="342433"/>
                </a:lnTo>
                <a:lnTo>
                  <a:pt x="703774" y="347176"/>
                </a:lnTo>
                <a:lnTo>
                  <a:pt x="709362" y="352083"/>
                </a:lnTo>
                <a:lnTo>
                  <a:pt x="714612" y="356990"/>
                </a:lnTo>
                <a:lnTo>
                  <a:pt x="719862" y="362225"/>
                </a:lnTo>
                <a:lnTo>
                  <a:pt x="725112" y="367459"/>
                </a:lnTo>
                <a:lnTo>
                  <a:pt x="730023" y="372857"/>
                </a:lnTo>
                <a:lnTo>
                  <a:pt x="734765" y="378254"/>
                </a:lnTo>
                <a:lnTo>
                  <a:pt x="739507" y="383816"/>
                </a:lnTo>
                <a:lnTo>
                  <a:pt x="744248" y="389541"/>
                </a:lnTo>
                <a:lnTo>
                  <a:pt x="748651" y="395266"/>
                </a:lnTo>
                <a:lnTo>
                  <a:pt x="752885" y="401154"/>
                </a:lnTo>
                <a:lnTo>
                  <a:pt x="757119" y="407043"/>
                </a:lnTo>
                <a:lnTo>
                  <a:pt x="761352" y="412931"/>
                </a:lnTo>
                <a:lnTo>
                  <a:pt x="765078" y="418983"/>
                </a:lnTo>
                <a:lnTo>
                  <a:pt x="768973" y="425199"/>
                </a:lnTo>
                <a:lnTo>
                  <a:pt x="772529" y="431415"/>
                </a:lnTo>
                <a:lnTo>
                  <a:pt x="776086" y="437794"/>
                </a:lnTo>
                <a:lnTo>
                  <a:pt x="779473" y="444173"/>
                </a:lnTo>
                <a:lnTo>
                  <a:pt x="782521" y="450552"/>
                </a:lnTo>
                <a:lnTo>
                  <a:pt x="785739" y="457095"/>
                </a:lnTo>
                <a:lnTo>
                  <a:pt x="788448" y="463638"/>
                </a:lnTo>
                <a:lnTo>
                  <a:pt x="791158" y="470181"/>
                </a:lnTo>
                <a:lnTo>
                  <a:pt x="793698" y="476887"/>
                </a:lnTo>
                <a:lnTo>
                  <a:pt x="796069" y="483594"/>
                </a:lnTo>
                <a:lnTo>
                  <a:pt x="798440" y="490464"/>
                </a:lnTo>
                <a:lnTo>
                  <a:pt x="800472" y="497333"/>
                </a:lnTo>
                <a:lnTo>
                  <a:pt x="802335" y="504203"/>
                </a:lnTo>
                <a:lnTo>
                  <a:pt x="804029" y="511073"/>
                </a:lnTo>
                <a:lnTo>
                  <a:pt x="805722" y="517943"/>
                </a:lnTo>
                <a:lnTo>
                  <a:pt x="807246" y="524977"/>
                </a:lnTo>
                <a:lnTo>
                  <a:pt x="808432" y="532010"/>
                </a:lnTo>
                <a:lnTo>
                  <a:pt x="809448" y="539207"/>
                </a:lnTo>
                <a:lnTo>
                  <a:pt x="810464" y="546241"/>
                </a:lnTo>
                <a:lnTo>
                  <a:pt x="811311" y="553274"/>
                </a:lnTo>
                <a:lnTo>
                  <a:pt x="811988" y="560308"/>
                </a:lnTo>
                <a:lnTo>
                  <a:pt x="812327" y="567341"/>
                </a:lnTo>
                <a:lnTo>
                  <a:pt x="812665" y="574539"/>
                </a:lnTo>
                <a:lnTo>
                  <a:pt x="812835" y="581736"/>
                </a:lnTo>
                <a:lnTo>
                  <a:pt x="812665" y="588769"/>
                </a:lnTo>
                <a:lnTo>
                  <a:pt x="812496" y="595966"/>
                </a:lnTo>
                <a:lnTo>
                  <a:pt x="812157" y="603000"/>
                </a:lnTo>
                <a:lnTo>
                  <a:pt x="811649" y="610033"/>
                </a:lnTo>
                <a:lnTo>
                  <a:pt x="810972" y="617067"/>
                </a:lnTo>
                <a:lnTo>
                  <a:pt x="809956" y="624427"/>
                </a:lnTo>
                <a:lnTo>
                  <a:pt x="808940" y="631461"/>
                </a:lnTo>
                <a:lnTo>
                  <a:pt x="807754" y="638331"/>
                </a:lnTo>
                <a:lnTo>
                  <a:pt x="806569" y="645364"/>
                </a:lnTo>
                <a:lnTo>
                  <a:pt x="805045" y="652398"/>
                </a:lnTo>
                <a:lnTo>
                  <a:pt x="803182" y="659268"/>
                </a:lnTo>
                <a:lnTo>
                  <a:pt x="801488" y="666301"/>
                </a:lnTo>
                <a:lnTo>
                  <a:pt x="799456" y="673171"/>
                </a:lnTo>
                <a:lnTo>
                  <a:pt x="797255" y="679878"/>
                </a:lnTo>
                <a:lnTo>
                  <a:pt x="795053" y="686748"/>
                </a:lnTo>
                <a:lnTo>
                  <a:pt x="792513" y="693454"/>
                </a:lnTo>
                <a:lnTo>
                  <a:pt x="789803" y="700160"/>
                </a:lnTo>
                <a:lnTo>
                  <a:pt x="787094" y="706703"/>
                </a:lnTo>
                <a:lnTo>
                  <a:pt x="784045" y="713246"/>
                </a:lnTo>
                <a:lnTo>
                  <a:pt x="780997" y="719789"/>
                </a:lnTo>
                <a:lnTo>
                  <a:pt x="777610" y="726332"/>
                </a:lnTo>
                <a:lnTo>
                  <a:pt x="774392" y="732711"/>
                </a:lnTo>
                <a:lnTo>
                  <a:pt x="770666" y="738926"/>
                </a:lnTo>
                <a:lnTo>
                  <a:pt x="769933" y="740344"/>
                </a:lnTo>
                <a:lnTo>
                  <a:pt x="769650" y="740726"/>
                </a:lnTo>
                <a:lnTo>
                  <a:pt x="769820" y="740563"/>
                </a:lnTo>
                <a:lnTo>
                  <a:pt x="769933" y="740344"/>
                </a:lnTo>
                <a:lnTo>
                  <a:pt x="770497" y="739581"/>
                </a:lnTo>
                <a:lnTo>
                  <a:pt x="771175" y="738763"/>
                </a:lnTo>
                <a:lnTo>
                  <a:pt x="770158" y="740290"/>
                </a:lnTo>
                <a:lnTo>
                  <a:pt x="770158" y="740235"/>
                </a:lnTo>
                <a:lnTo>
                  <a:pt x="769989" y="740399"/>
                </a:lnTo>
                <a:lnTo>
                  <a:pt x="769752" y="740791"/>
                </a:lnTo>
                <a:lnTo>
                  <a:pt x="769650" y="740889"/>
                </a:lnTo>
                <a:lnTo>
                  <a:pt x="769396" y="741380"/>
                </a:lnTo>
                <a:lnTo>
                  <a:pt x="768804" y="742361"/>
                </a:lnTo>
                <a:lnTo>
                  <a:pt x="768804" y="742443"/>
                </a:lnTo>
                <a:lnTo>
                  <a:pt x="768691" y="742634"/>
                </a:lnTo>
                <a:lnTo>
                  <a:pt x="768465" y="742852"/>
                </a:lnTo>
                <a:lnTo>
                  <a:pt x="766941" y="746124"/>
                </a:lnTo>
                <a:lnTo>
                  <a:pt x="763554" y="752339"/>
                </a:lnTo>
                <a:lnTo>
                  <a:pt x="759828" y="758555"/>
                </a:lnTo>
                <a:lnTo>
                  <a:pt x="756272" y="764771"/>
                </a:lnTo>
                <a:lnTo>
                  <a:pt x="752208" y="770823"/>
                </a:lnTo>
                <a:lnTo>
                  <a:pt x="748143" y="776875"/>
                </a:lnTo>
                <a:lnTo>
                  <a:pt x="743910" y="783090"/>
                </a:lnTo>
                <a:lnTo>
                  <a:pt x="739337" y="789142"/>
                </a:lnTo>
                <a:lnTo>
                  <a:pt x="730531" y="801247"/>
                </a:lnTo>
                <a:lnTo>
                  <a:pt x="721556" y="813678"/>
                </a:lnTo>
                <a:lnTo>
                  <a:pt x="717152" y="820057"/>
                </a:lnTo>
                <a:lnTo>
                  <a:pt x="712749" y="826600"/>
                </a:lnTo>
                <a:lnTo>
                  <a:pt x="708515" y="832979"/>
                </a:lnTo>
                <a:lnTo>
                  <a:pt x="704620" y="839686"/>
                </a:lnTo>
                <a:lnTo>
                  <a:pt x="700556" y="846392"/>
                </a:lnTo>
                <a:lnTo>
                  <a:pt x="696661" y="853098"/>
                </a:lnTo>
                <a:lnTo>
                  <a:pt x="693105" y="860295"/>
                </a:lnTo>
                <a:lnTo>
                  <a:pt x="689549" y="867165"/>
                </a:lnTo>
                <a:lnTo>
                  <a:pt x="686500" y="874362"/>
                </a:lnTo>
                <a:lnTo>
                  <a:pt x="683452" y="881396"/>
                </a:lnTo>
                <a:lnTo>
                  <a:pt x="680743" y="888757"/>
                </a:lnTo>
                <a:lnTo>
                  <a:pt x="678203" y="896281"/>
                </a:lnTo>
                <a:lnTo>
                  <a:pt x="676001" y="903642"/>
                </a:lnTo>
                <a:lnTo>
                  <a:pt x="673969" y="911002"/>
                </a:lnTo>
                <a:lnTo>
                  <a:pt x="672106" y="918526"/>
                </a:lnTo>
                <a:lnTo>
                  <a:pt x="670582" y="926051"/>
                </a:lnTo>
                <a:lnTo>
                  <a:pt x="669227" y="933575"/>
                </a:lnTo>
                <a:lnTo>
                  <a:pt x="668211" y="941099"/>
                </a:lnTo>
                <a:lnTo>
                  <a:pt x="667364" y="948623"/>
                </a:lnTo>
                <a:lnTo>
                  <a:pt x="666687" y="956311"/>
                </a:lnTo>
                <a:lnTo>
                  <a:pt x="666009" y="963999"/>
                </a:lnTo>
                <a:lnTo>
                  <a:pt x="665840" y="971523"/>
                </a:lnTo>
                <a:lnTo>
                  <a:pt x="665671" y="979047"/>
                </a:lnTo>
                <a:lnTo>
                  <a:pt x="665840" y="986735"/>
                </a:lnTo>
                <a:lnTo>
                  <a:pt x="666179" y="994259"/>
                </a:lnTo>
                <a:lnTo>
                  <a:pt x="666687" y="1001784"/>
                </a:lnTo>
                <a:lnTo>
                  <a:pt x="667703" y="994259"/>
                </a:lnTo>
                <a:lnTo>
                  <a:pt x="668549" y="986899"/>
                </a:lnTo>
                <a:lnTo>
                  <a:pt x="669735" y="979374"/>
                </a:lnTo>
                <a:lnTo>
                  <a:pt x="670920" y="972014"/>
                </a:lnTo>
                <a:lnTo>
                  <a:pt x="672275" y="964653"/>
                </a:lnTo>
                <a:lnTo>
                  <a:pt x="673969" y="957293"/>
                </a:lnTo>
                <a:lnTo>
                  <a:pt x="675662" y="949932"/>
                </a:lnTo>
                <a:lnTo>
                  <a:pt x="677525" y="942898"/>
                </a:lnTo>
                <a:lnTo>
                  <a:pt x="679557" y="935701"/>
                </a:lnTo>
                <a:lnTo>
                  <a:pt x="681759" y="928668"/>
                </a:lnTo>
                <a:lnTo>
                  <a:pt x="683960" y="921634"/>
                </a:lnTo>
                <a:lnTo>
                  <a:pt x="686670" y="914764"/>
                </a:lnTo>
                <a:lnTo>
                  <a:pt x="689379" y="908058"/>
                </a:lnTo>
                <a:lnTo>
                  <a:pt x="692428" y="901188"/>
                </a:lnTo>
                <a:lnTo>
                  <a:pt x="695476" y="894482"/>
                </a:lnTo>
                <a:lnTo>
                  <a:pt x="698863" y="887939"/>
                </a:lnTo>
                <a:lnTo>
                  <a:pt x="702250" y="881396"/>
                </a:lnTo>
                <a:lnTo>
                  <a:pt x="705975" y="875180"/>
                </a:lnTo>
                <a:lnTo>
                  <a:pt x="709701" y="868801"/>
                </a:lnTo>
                <a:lnTo>
                  <a:pt x="713765" y="862749"/>
                </a:lnTo>
                <a:lnTo>
                  <a:pt x="717999" y="856697"/>
                </a:lnTo>
                <a:lnTo>
                  <a:pt x="722064" y="850645"/>
                </a:lnTo>
                <a:lnTo>
                  <a:pt x="726636" y="844756"/>
                </a:lnTo>
                <a:lnTo>
                  <a:pt x="731209" y="838868"/>
                </a:lnTo>
                <a:lnTo>
                  <a:pt x="740523" y="827254"/>
                </a:lnTo>
                <a:lnTo>
                  <a:pt x="750176" y="815641"/>
                </a:lnTo>
                <a:lnTo>
                  <a:pt x="759998" y="803864"/>
                </a:lnTo>
                <a:lnTo>
                  <a:pt x="769820" y="791923"/>
                </a:lnTo>
                <a:lnTo>
                  <a:pt x="774562" y="785708"/>
                </a:lnTo>
                <a:lnTo>
                  <a:pt x="779473" y="779328"/>
                </a:lnTo>
                <a:lnTo>
                  <a:pt x="783876" y="772949"/>
                </a:lnTo>
                <a:lnTo>
                  <a:pt x="788279" y="766243"/>
                </a:lnTo>
                <a:lnTo>
                  <a:pt x="790481" y="762971"/>
                </a:lnTo>
                <a:lnTo>
                  <a:pt x="792682" y="759373"/>
                </a:lnTo>
                <a:lnTo>
                  <a:pt x="794037" y="756756"/>
                </a:lnTo>
                <a:lnTo>
                  <a:pt x="794545" y="756101"/>
                </a:lnTo>
                <a:lnTo>
                  <a:pt x="794884" y="755447"/>
                </a:lnTo>
                <a:lnTo>
                  <a:pt x="795053" y="755120"/>
                </a:lnTo>
                <a:lnTo>
                  <a:pt x="795392" y="754466"/>
                </a:lnTo>
                <a:lnTo>
                  <a:pt x="796069" y="753484"/>
                </a:lnTo>
                <a:lnTo>
                  <a:pt x="800303" y="746778"/>
                </a:lnTo>
                <a:lnTo>
                  <a:pt x="804537" y="740071"/>
                </a:lnTo>
                <a:lnTo>
                  <a:pt x="808262" y="733202"/>
                </a:lnTo>
                <a:lnTo>
                  <a:pt x="811988" y="726004"/>
                </a:lnTo>
                <a:lnTo>
                  <a:pt x="815544" y="718971"/>
                </a:lnTo>
                <a:lnTo>
                  <a:pt x="818931" y="711774"/>
                </a:lnTo>
                <a:lnTo>
                  <a:pt x="821979" y="704577"/>
                </a:lnTo>
                <a:lnTo>
                  <a:pt x="825028" y="697380"/>
                </a:lnTo>
                <a:lnTo>
                  <a:pt x="827906" y="690019"/>
                </a:lnTo>
                <a:lnTo>
                  <a:pt x="830616" y="682331"/>
                </a:lnTo>
                <a:lnTo>
                  <a:pt x="832987" y="674971"/>
                </a:lnTo>
                <a:lnTo>
                  <a:pt x="835188" y="667283"/>
                </a:lnTo>
                <a:lnTo>
                  <a:pt x="837221" y="659595"/>
                </a:lnTo>
                <a:lnTo>
                  <a:pt x="839083" y="651907"/>
                </a:lnTo>
                <a:lnTo>
                  <a:pt x="840608" y="644219"/>
                </a:lnTo>
                <a:lnTo>
                  <a:pt x="842301" y="636532"/>
                </a:lnTo>
                <a:lnTo>
                  <a:pt x="843487" y="628680"/>
                </a:lnTo>
                <a:lnTo>
                  <a:pt x="844503" y="620829"/>
                </a:lnTo>
                <a:lnTo>
                  <a:pt x="845349" y="613141"/>
                </a:lnTo>
                <a:lnTo>
                  <a:pt x="846027" y="605126"/>
                </a:lnTo>
                <a:lnTo>
                  <a:pt x="846535" y="597275"/>
                </a:lnTo>
                <a:lnTo>
                  <a:pt x="846874" y="589423"/>
                </a:lnTo>
                <a:lnTo>
                  <a:pt x="846874" y="581572"/>
                </a:lnTo>
                <a:lnTo>
                  <a:pt x="846874" y="573557"/>
                </a:lnTo>
                <a:lnTo>
                  <a:pt x="846535" y="565869"/>
                </a:lnTo>
                <a:lnTo>
                  <a:pt x="846027" y="558018"/>
                </a:lnTo>
                <a:lnTo>
                  <a:pt x="845349" y="550003"/>
                </a:lnTo>
                <a:lnTo>
                  <a:pt x="844503" y="542152"/>
                </a:lnTo>
                <a:lnTo>
                  <a:pt x="843487" y="534464"/>
                </a:lnTo>
                <a:lnTo>
                  <a:pt x="842301" y="526449"/>
                </a:lnTo>
                <a:lnTo>
                  <a:pt x="840608" y="518761"/>
                </a:lnTo>
                <a:lnTo>
                  <a:pt x="839083" y="511073"/>
                </a:lnTo>
                <a:lnTo>
                  <a:pt x="837221" y="503386"/>
                </a:lnTo>
                <a:lnTo>
                  <a:pt x="835019" y="495698"/>
                </a:lnTo>
                <a:lnTo>
                  <a:pt x="832817" y="488174"/>
                </a:lnTo>
                <a:lnTo>
                  <a:pt x="830447" y="480649"/>
                </a:lnTo>
                <a:lnTo>
                  <a:pt x="827737" y="473289"/>
                </a:lnTo>
                <a:lnTo>
                  <a:pt x="825028" y="465764"/>
                </a:lnTo>
                <a:lnTo>
                  <a:pt x="821979" y="458404"/>
                </a:lnTo>
                <a:lnTo>
                  <a:pt x="818931" y="451207"/>
                </a:lnTo>
                <a:lnTo>
                  <a:pt x="815375" y="444010"/>
                </a:lnTo>
                <a:lnTo>
                  <a:pt x="811988" y="436976"/>
                </a:lnTo>
                <a:lnTo>
                  <a:pt x="808093" y="429943"/>
                </a:lnTo>
                <a:lnTo>
                  <a:pt x="804198" y="422909"/>
                </a:lnTo>
                <a:lnTo>
                  <a:pt x="800303" y="416039"/>
                </a:lnTo>
                <a:lnTo>
                  <a:pt x="795900" y="409333"/>
                </a:lnTo>
                <a:lnTo>
                  <a:pt x="791497" y="402790"/>
                </a:lnTo>
                <a:lnTo>
                  <a:pt x="787094" y="396247"/>
                </a:lnTo>
                <a:lnTo>
                  <a:pt x="782352" y="389868"/>
                </a:lnTo>
                <a:lnTo>
                  <a:pt x="777441" y="383652"/>
                </a:lnTo>
                <a:lnTo>
                  <a:pt x="772360" y="377437"/>
                </a:lnTo>
                <a:lnTo>
                  <a:pt x="767280" y="371548"/>
                </a:lnTo>
                <a:lnTo>
                  <a:pt x="761860" y="365496"/>
                </a:lnTo>
                <a:lnTo>
                  <a:pt x="756441" y="359771"/>
                </a:lnTo>
                <a:lnTo>
                  <a:pt x="750684" y="354210"/>
                </a:lnTo>
                <a:lnTo>
                  <a:pt x="744926" y="348648"/>
                </a:lnTo>
                <a:lnTo>
                  <a:pt x="738999" y="343250"/>
                </a:lnTo>
                <a:lnTo>
                  <a:pt x="732902" y="338016"/>
                </a:lnTo>
                <a:lnTo>
                  <a:pt x="726805" y="333109"/>
                </a:lnTo>
                <a:lnTo>
                  <a:pt x="720539" y="328202"/>
                </a:lnTo>
                <a:lnTo>
                  <a:pt x="714104" y="323295"/>
                </a:lnTo>
                <a:lnTo>
                  <a:pt x="707669" y="318715"/>
                </a:lnTo>
                <a:lnTo>
                  <a:pt x="701064" y="314135"/>
                </a:lnTo>
                <a:lnTo>
                  <a:pt x="694460" y="310046"/>
                </a:lnTo>
                <a:lnTo>
                  <a:pt x="687517" y="305793"/>
                </a:lnTo>
                <a:lnTo>
                  <a:pt x="680743" y="301867"/>
                </a:lnTo>
                <a:lnTo>
                  <a:pt x="673630" y="298105"/>
                </a:lnTo>
                <a:lnTo>
                  <a:pt x="666687" y="294343"/>
                </a:lnTo>
                <a:lnTo>
                  <a:pt x="659235" y="291072"/>
                </a:lnTo>
                <a:lnTo>
                  <a:pt x="652122" y="287637"/>
                </a:lnTo>
                <a:lnTo>
                  <a:pt x="644671" y="284692"/>
                </a:lnTo>
                <a:lnTo>
                  <a:pt x="637389" y="281585"/>
                </a:lnTo>
                <a:lnTo>
                  <a:pt x="629938" y="278967"/>
                </a:lnTo>
                <a:lnTo>
                  <a:pt x="622317" y="276350"/>
                </a:lnTo>
                <a:lnTo>
                  <a:pt x="614697" y="274060"/>
                </a:lnTo>
                <a:lnTo>
                  <a:pt x="607076" y="271770"/>
                </a:lnTo>
                <a:lnTo>
                  <a:pt x="599455" y="269807"/>
                </a:lnTo>
                <a:lnTo>
                  <a:pt x="591834" y="268172"/>
                </a:lnTo>
                <a:lnTo>
                  <a:pt x="583875" y="266536"/>
                </a:lnTo>
                <a:lnTo>
                  <a:pt x="576085" y="265064"/>
                </a:lnTo>
                <a:lnTo>
                  <a:pt x="568295" y="263919"/>
                </a:lnTo>
                <a:lnTo>
                  <a:pt x="560505" y="262774"/>
                </a:lnTo>
                <a:lnTo>
                  <a:pt x="552546" y="261956"/>
                </a:lnTo>
                <a:lnTo>
                  <a:pt x="544756" y="261465"/>
                </a:lnTo>
                <a:lnTo>
                  <a:pt x="536965" y="260975"/>
                </a:lnTo>
                <a:lnTo>
                  <a:pt x="529175" y="260811"/>
                </a:lnTo>
                <a:close/>
                <a:moveTo>
                  <a:pt x="509791" y="227108"/>
                </a:moveTo>
                <a:lnTo>
                  <a:pt x="518947" y="227272"/>
                </a:lnTo>
                <a:lnTo>
                  <a:pt x="528272" y="227599"/>
                </a:lnTo>
                <a:lnTo>
                  <a:pt x="537597" y="228254"/>
                </a:lnTo>
                <a:lnTo>
                  <a:pt x="546583" y="228908"/>
                </a:lnTo>
                <a:lnTo>
                  <a:pt x="555909" y="229890"/>
                </a:lnTo>
                <a:lnTo>
                  <a:pt x="564725" y="231199"/>
                </a:lnTo>
                <a:lnTo>
                  <a:pt x="573881" y="232672"/>
                </a:lnTo>
                <a:lnTo>
                  <a:pt x="582697" y="234308"/>
                </a:lnTo>
                <a:lnTo>
                  <a:pt x="591683" y="236272"/>
                </a:lnTo>
                <a:lnTo>
                  <a:pt x="600330" y="238235"/>
                </a:lnTo>
                <a:lnTo>
                  <a:pt x="608808" y="240363"/>
                </a:lnTo>
                <a:lnTo>
                  <a:pt x="617455" y="242981"/>
                </a:lnTo>
                <a:lnTo>
                  <a:pt x="625932" y="245599"/>
                </a:lnTo>
                <a:lnTo>
                  <a:pt x="634240" y="248545"/>
                </a:lnTo>
                <a:lnTo>
                  <a:pt x="642718" y="251490"/>
                </a:lnTo>
                <a:lnTo>
                  <a:pt x="650856" y="254763"/>
                </a:lnTo>
                <a:lnTo>
                  <a:pt x="658825" y="258036"/>
                </a:lnTo>
                <a:lnTo>
                  <a:pt x="666964" y="261799"/>
                </a:lnTo>
                <a:lnTo>
                  <a:pt x="674763" y="265400"/>
                </a:lnTo>
                <a:lnTo>
                  <a:pt x="682393" y="269491"/>
                </a:lnTo>
                <a:lnTo>
                  <a:pt x="690022" y="273581"/>
                </a:lnTo>
                <a:lnTo>
                  <a:pt x="697652" y="277836"/>
                </a:lnTo>
                <a:lnTo>
                  <a:pt x="705112" y="282254"/>
                </a:lnTo>
                <a:lnTo>
                  <a:pt x="712403" y="287000"/>
                </a:lnTo>
                <a:lnTo>
                  <a:pt x="719524" y="291745"/>
                </a:lnTo>
                <a:lnTo>
                  <a:pt x="726645" y="296818"/>
                </a:lnTo>
                <a:lnTo>
                  <a:pt x="733427" y="301727"/>
                </a:lnTo>
                <a:lnTo>
                  <a:pt x="740209" y="307127"/>
                </a:lnTo>
                <a:lnTo>
                  <a:pt x="746821" y="312528"/>
                </a:lnTo>
                <a:lnTo>
                  <a:pt x="753434" y="318091"/>
                </a:lnTo>
                <a:lnTo>
                  <a:pt x="759707" y="323818"/>
                </a:lnTo>
                <a:lnTo>
                  <a:pt x="765981" y="329710"/>
                </a:lnTo>
                <a:lnTo>
                  <a:pt x="772084" y="335764"/>
                </a:lnTo>
                <a:lnTo>
                  <a:pt x="778018" y="341818"/>
                </a:lnTo>
                <a:lnTo>
                  <a:pt x="783783" y="348200"/>
                </a:lnTo>
                <a:lnTo>
                  <a:pt x="789379" y="354582"/>
                </a:lnTo>
                <a:lnTo>
                  <a:pt x="794974" y="361128"/>
                </a:lnTo>
                <a:lnTo>
                  <a:pt x="800230" y="367673"/>
                </a:lnTo>
                <a:lnTo>
                  <a:pt x="805485" y="374546"/>
                </a:lnTo>
                <a:lnTo>
                  <a:pt x="810233" y="381583"/>
                </a:lnTo>
                <a:lnTo>
                  <a:pt x="815150" y="388619"/>
                </a:lnTo>
                <a:lnTo>
                  <a:pt x="819728" y="395655"/>
                </a:lnTo>
                <a:lnTo>
                  <a:pt x="824306" y="403020"/>
                </a:lnTo>
                <a:lnTo>
                  <a:pt x="828375" y="410383"/>
                </a:lnTo>
                <a:lnTo>
                  <a:pt x="832614" y="417911"/>
                </a:lnTo>
                <a:lnTo>
                  <a:pt x="836513" y="425438"/>
                </a:lnTo>
                <a:lnTo>
                  <a:pt x="840244" y="433129"/>
                </a:lnTo>
                <a:lnTo>
                  <a:pt x="843804" y="440820"/>
                </a:lnTo>
                <a:lnTo>
                  <a:pt x="847026" y="448838"/>
                </a:lnTo>
                <a:lnTo>
                  <a:pt x="850247" y="456857"/>
                </a:lnTo>
                <a:lnTo>
                  <a:pt x="853129" y="464875"/>
                </a:lnTo>
                <a:lnTo>
                  <a:pt x="856012" y="473220"/>
                </a:lnTo>
                <a:lnTo>
                  <a:pt x="858555" y="481402"/>
                </a:lnTo>
                <a:lnTo>
                  <a:pt x="860759" y="489584"/>
                </a:lnTo>
                <a:lnTo>
                  <a:pt x="862963" y="498093"/>
                </a:lnTo>
                <a:lnTo>
                  <a:pt x="864828" y="506603"/>
                </a:lnTo>
                <a:lnTo>
                  <a:pt x="866524" y="515275"/>
                </a:lnTo>
                <a:lnTo>
                  <a:pt x="868219" y="523948"/>
                </a:lnTo>
                <a:lnTo>
                  <a:pt x="869406" y="532457"/>
                </a:lnTo>
                <a:lnTo>
                  <a:pt x="870423" y="541457"/>
                </a:lnTo>
                <a:lnTo>
                  <a:pt x="871101" y="550130"/>
                </a:lnTo>
                <a:lnTo>
                  <a:pt x="871780" y="559130"/>
                </a:lnTo>
                <a:lnTo>
                  <a:pt x="872118" y="568130"/>
                </a:lnTo>
                <a:lnTo>
                  <a:pt x="872288" y="577131"/>
                </a:lnTo>
                <a:lnTo>
                  <a:pt x="872118" y="583349"/>
                </a:lnTo>
                <a:lnTo>
                  <a:pt x="871949" y="589567"/>
                </a:lnTo>
                <a:lnTo>
                  <a:pt x="871780" y="595622"/>
                </a:lnTo>
                <a:lnTo>
                  <a:pt x="871271" y="601676"/>
                </a:lnTo>
                <a:lnTo>
                  <a:pt x="870932" y="607895"/>
                </a:lnTo>
                <a:lnTo>
                  <a:pt x="870254" y="613949"/>
                </a:lnTo>
                <a:lnTo>
                  <a:pt x="869576" y="619840"/>
                </a:lnTo>
                <a:lnTo>
                  <a:pt x="868897" y="625895"/>
                </a:lnTo>
                <a:lnTo>
                  <a:pt x="867880" y="631786"/>
                </a:lnTo>
                <a:lnTo>
                  <a:pt x="866693" y="637677"/>
                </a:lnTo>
                <a:lnTo>
                  <a:pt x="865676" y="643567"/>
                </a:lnTo>
                <a:lnTo>
                  <a:pt x="864489" y="649459"/>
                </a:lnTo>
                <a:lnTo>
                  <a:pt x="863302" y="655350"/>
                </a:lnTo>
                <a:lnTo>
                  <a:pt x="861776" y="661077"/>
                </a:lnTo>
                <a:lnTo>
                  <a:pt x="860250" y="666804"/>
                </a:lnTo>
                <a:lnTo>
                  <a:pt x="858555" y="672532"/>
                </a:lnTo>
                <a:lnTo>
                  <a:pt x="855164" y="683659"/>
                </a:lnTo>
                <a:lnTo>
                  <a:pt x="851264" y="694786"/>
                </a:lnTo>
                <a:lnTo>
                  <a:pt x="846856" y="705750"/>
                </a:lnTo>
                <a:lnTo>
                  <a:pt x="842448" y="716550"/>
                </a:lnTo>
                <a:lnTo>
                  <a:pt x="837361" y="727187"/>
                </a:lnTo>
                <a:lnTo>
                  <a:pt x="831935" y="737496"/>
                </a:lnTo>
                <a:lnTo>
                  <a:pt x="826340" y="747805"/>
                </a:lnTo>
                <a:lnTo>
                  <a:pt x="820236" y="757787"/>
                </a:lnTo>
                <a:lnTo>
                  <a:pt x="820236" y="757951"/>
                </a:lnTo>
                <a:lnTo>
                  <a:pt x="820067" y="758114"/>
                </a:lnTo>
                <a:lnTo>
                  <a:pt x="820067" y="758278"/>
                </a:lnTo>
                <a:lnTo>
                  <a:pt x="819897" y="758606"/>
                </a:lnTo>
                <a:lnTo>
                  <a:pt x="815828" y="765642"/>
                </a:lnTo>
                <a:lnTo>
                  <a:pt x="811929" y="772678"/>
                </a:lnTo>
                <a:lnTo>
                  <a:pt x="807520" y="779387"/>
                </a:lnTo>
                <a:lnTo>
                  <a:pt x="803112" y="785933"/>
                </a:lnTo>
                <a:lnTo>
                  <a:pt x="798534" y="792478"/>
                </a:lnTo>
                <a:lnTo>
                  <a:pt x="793956" y="798860"/>
                </a:lnTo>
                <a:lnTo>
                  <a:pt x="784292" y="811624"/>
                </a:lnTo>
                <a:lnTo>
                  <a:pt x="774628" y="824224"/>
                </a:lnTo>
                <a:lnTo>
                  <a:pt x="764624" y="837152"/>
                </a:lnTo>
                <a:lnTo>
                  <a:pt x="759707" y="843697"/>
                </a:lnTo>
                <a:lnTo>
                  <a:pt x="755130" y="850570"/>
                </a:lnTo>
                <a:lnTo>
                  <a:pt x="750382" y="857443"/>
                </a:lnTo>
                <a:lnTo>
                  <a:pt x="745634" y="864480"/>
                </a:lnTo>
                <a:lnTo>
                  <a:pt x="741057" y="872007"/>
                </a:lnTo>
                <a:lnTo>
                  <a:pt x="736818" y="879698"/>
                </a:lnTo>
                <a:lnTo>
                  <a:pt x="732579" y="887552"/>
                </a:lnTo>
                <a:lnTo>
                  <a:pt x="728340" y="895734"/>
                </a:lnTo>
                <a:lnTo>
                  <a:pt x="724611" y="904407"/>
                </a:lnTo>
                <a:lnTo>
                  <a:pt x="720880" y="913407"/>
                </a:lnTo>
                <a:lnTo>
                  <a:pt x="717489" y="922898"/>
                </a:lnTo>
                <a:lnTo>
                  <a:pt x="714268" y="932717"/>
                </a:lnTo>
                <a:lnTo>
                  <a:pt x="711555" y="943026"/>
                </a:lnTo>
                <a:lnTo>
                  <a:pt x="710029" y="948426"/>
                </a:lnTo>
                <a:lnTo>
                  <a:pt x="708842" y="953826"/>
                </a:lnTo>
                <a:lnTo>
                  <a:pt x="707655" y="959390"/>
                </a:lnTo>
                <a:lnTo>
                  <a:pt x="706638" y="965281"/>
                </a:lnTo>
                <a:lnTo>
                  <a:pt x="705621" y="971171"/>
                </a:lnTo>
                <a:lnTo>
                  <a:pt x="704603" y="977226"/>
                </a:lnTo>
                <a:lnTo>
                  <a:pt x="703586" y="983281"/>
                </a:lnTo>
                <a:lnTo>
                  <a:pt x="702908" y="989663"/>
                </a:lnTo>
                <a:lnTo>
                  <a:pt x="702230" y="996208"/>
                </a:lnTo>
                <a:lnTo>
                  <a:pt x="701721" y="1002754"/>
                </a:lnTo>
                <a:lnTo>
                  <a:pt x="701382" y="1009626"/>
                </a:lnTo>
                <a:lnTo>
                  <a:pt x="700873" y="1016499"/>
                </a:lnTo>
                <a:lnTo>
                  <a:pt x="700704" y="1023863"/>
                </a:lnTo>
                <a:lnTo>
                  <a:pt x="700534" y="1031063"/>
                </a:lnTo>
                <a:lnTo>
                  <a:pt x="700365" y="1033845"/>
                </a:lnTo>
                <a:lnTo>
                  <a:pt x="699856" y="1036791"/>
                </a:lnTo>
                <a:lnTo>
                  <a:pt x="699178" y="1039572"/>
                </a:lnTo>
                <a:lnTo>
                  <a:pt x="698161" y="1042354"/>
                </a:lnTo>
                <a:lnTo>
                  <a:pt x="696804" y="1044645"/>
                </a:lnTo>
                <a:lnTo>
                  <a:pt x="695278" y="1047100"/>
                </a:lnTo>
                <a:lnTo>
                  <a:pt x="693583" y="1049391"/>
                </a:lnTo>
                <a:lnTo>
                  <a:pt x="691548" y="1051354"/>
                </a:lnTo>
                <a:lnTo>
                  <a:pt x="689514" y="1053154"/>
                </a:lnTo>
                <a:lnTo>
                  <a:pt x="687310" y="1054954"/>
                </a:lnTo>
                <a:lnTo>
                  <a:pt x="684766" y="1056264"/>
                </a:lnTo>
                <a:lnTo>
                  <a:pt x="682223" y="1057573"/>
                </a:lnTo>
                <a:lnTo>
                  <a:pt x="679510" y="1058391"/>
                </a:lnTo>
                <a:lnTo>
                  <a:pt x="676628" y="1059209"/>
                </a:lnTo>
                <a:lnTo>
                  <a:pt x="673746" y="1059700"/>
                </a:lnTo>
                <a:lnTo>
                  <a:pt x="670524" y="1059864"/>
                </a:lnTo>
                <a:lnTo>
                  <a:pt x="509791" y="1059864"/>
                </a:lnTo>
                <a:lnTo>
                  <a:pt x="348718" y="1059864"/>
                </a:lnTo>
                <a:lnTo>
                  <a:pt x="345497" y="1059700"/>
                </a:lnTo>
                <a:lnTo>
                  <a:pt x="342615" y="1059209"/>
                </a:lnTo>
                <a:lnTo>
                  <a:pt x="339733" y="1058391"/>
                </a:lnTo>
                <a:lnTo>
                  <a:pt x="337020" y="1057573"/>
                </a:lnTo>
                <a:lnTo>
                  <a:pt x="334477" y="1056264"/>
                </a:lnTo>
                <a:lnTo>
                  <a:pt x="331933" y="1054954"/>
                </a:lnTo>
                <a:lnTo>
                  <a:pt x="329729" y="1053154"/>
                </a:lnTo>
                <a:lnTo>
                  <a:pt x="327525" y="1051354"/>
                </a:lnTo>
                <a:lnTo>
                  <a:pt x="325660" y="1049391"/>
                </a:lnTo>
                <a:lnTo>
                  <a:pt x="323965" y="1047100"/>
                </a:lnTo>
                <a:lnTo>
                  <a:pt x="322438" y="1044809"/>
                </a:lnTo>
                <a:lnTo>
                  <a:pt x="321082" y="1042354"/>
                </a:lnTo>
                <a:lnTo>
                  <a:pt x="320065" y="1039572"/>
                </a:lnTo>
                <a:lnTo>
                  <a:pt x="319386" y="1036954"/>
                </a:lnTo>
                <a:lnTo>
                  <a:pt x="318878" y="1034009"/>
                </a:lnTo>
                <a:lnTo>
                  <a:pt x="318708" y="1031063"/>
                </a:lnTo>
                <a:lnTo>
                  <a:pt x="318539" y="1023863"/>
                </a:lnTo>
                <a:lnTo>
                  <a:pt x="318369" y="1016499"/>
                </a:lnTo>
                <a:lnTo>
                  <a:pt x="318030" y="1009626"/>
                </a:lnTo>
                <a:lnTo>
                  <a:pt x="317521" y="1002754"/>
                </a:lnTo>
                <a:lnTo>
                  <a:pt x="317013" y="996208"/>
                </a:lnTo>
                <a:lnTo>
                  <a:pt x="316335" y="989663"/>
                </a:lnTo>
                <a:lnTo>
                  <a:pt x="315656" y="983281"/>
                </a:lnTo>
                <a:lnTo>
                  <a:pt x="314639" y="977226"/>
                </a:lnTo>
                <a:lnTo>
                  <a:pt x="313622" y="971171"/>
                </a:lnTo>
                <a:lnTo>
                  <a:pt x="312774" y="965281"/>
                </a:lnTo>
                <a:lnTo>
                  <a:pt x="311587" y="959553"/>
                </a:lnTo>
                <a:lnTo>
                  <a:pt x="310400" y="953826"/>
                </a:lnTo>
                <a:lnTo>
                  <a:pt x="309214" y="948426"/>
                </a:lnTo>
                <a:lnTo>
                  <a:pt x="307857" y="943026"/>
                </a:lnTo>
                <a:lnTo>
                  <a:pt x="304975" y="932717"/>
                </a:lnTo>
                <a:lnTo>
                  <a:pt x="301753" y="922898"/>
                </a:lnTo>
                <a:lnTo>
                  <a:pt x="298363" y="913407"/>
                </a:lnTo>
                <a:lnTo>
                  <a:pt x="294632" y="904407"/>
                </a:lnTo>
                <a:lnTo>
                  <a:pt x="290902" y="895734"/>
                </a:lnTo>
                <a:lnTo>
                  <a:pt x="286833" y="887552"/>
                </a:lnTo>
                <a:lnTo>
                  <a:pt x="282425" y="879698"/>
                </a:lnTo>
                <a:lnTo>
                  <a:pt x="278186" y="872007"/>
                </a:lnTo>
                <a:lnTo>
                  <a:pt x="273608" y="864480"/>
                </a:lnTo>
                <a:lnTo>
                  <a:pt x="268861" y="857443"/>
                </a:lnTo>
                <a:lnTo>
                  <a:pt x="264114" y="850570"/>
                </a:lnTo>
                <a:lnTo>
                  <a:pt x="259535" y="843697"/>
                </a:lnTo>
                <a:lnTo>
                  <a:pt x="254618" y="837152"/>
                </a:lnTo>
                <a:lnTo>
                  <a:pt x="244785" y="824224"/>
                </a:lnTo>
                <a:lnTo>
                  <a:pt x="234951" y="811624"/>
                </a:lnTo>
                <a:lnTo>
                  <a:pt x="225286" y="798860"/>
                </a:lnTo>
                <a:lnTo>
                  <a:pt x="220709" y="792478"/>
                </a:lnTo>
                <a:lnTo>
                  <a:pt x="216131" y="785933"/>
                </a:lnTo>
                <a:lnTo>
                  <a:pt x="211722" y="779387"/>
                </a:lnTo>
                <a:lnTo>
                  <a:pt x="207314" y="772678"/>
                </a:lnTo>
                <a:lnTo>
                  <a:pt x="203415" y="765642"/>
                </a:lnTo>
                <a:lnTo>
                  <a:pt x="199346" y="758606"/>
                </a:lnTo>
                <a:lnTo>
                  <a:pt x="199176" y="758278"/>
                </a:lnTo>
                <a:lnTo>
                  <a:pt x="199006" y="758114"/>
                </a:lnTo>
                <a:lnTo>
                  <a:pt x="199176" y="758114"/>
                </a:lnTo>
                <a:lnTo>
                  <a:pt x="199176" y="757951"/>
                </a:lnTo>
                <a:lnTo>
                  <a:pt x="199006" y="757787"/>
                </a:lnTo>
                <a:lnTo>
                  <a:pt x="192902" y="747805"/>
                </a:lnTo>
                <a:lnTo>
                  <a:pt x="187307" y="737496"/>
                </a:lnTo>
                <a:lnTo>
                  <a:pt x="181882" y="727187"/>
                </a:lnTo>
                <a:lnTo>
                  <a:pt x="176796" y="716550"/>
                </a:lnTo>
                <a:lnTo>
                  <a:pt x="172387" y="705750"/>
                </a:lnTo>
                <a:lnTo>
                  <a:pt x="167979" y="694786"/>
                </a:lnTo>
                <a:lnTo>
                  <a:pt x="164079" y="683659"/>
                </a:lnTo>
                <a:lnTo>
                  <a:pt x="160688" y="672532"/>
                </a:lnTo>
                <a:lnTo>
                  <a:pt x="158993" y="666804"/>
                </a:lnTo>
                <a:lnTo>
                  <a:pt x="157467" y="661077"/>
                </a:lnTo>
                <a:lnTo>
                  <a:pt x="156110" y="655350"/>
                </a:lnTo>
                <a:lnTo>
                  <a:pt x="154754" y="649459"/>
                </a:lnTo>
                <a:lnTo>
                  <a:pt x="153567" y="643567"/>
                </a:lnTo>
                <a:lnTo>
                  <a:pt x="152550" y="637677"/>
                </a:lnTo>
                <a:lnTo>
                  <a:pt x="151363" y="631786"/>
                </a:lnTo>
                <a:lnTo>
                  <a:pt x="150515" y="625895"/>
                </a:lnTo>
                <a:lnTo>
                  <a:pt x="149667" y="619840"/>
                </a:lnTo>
                <a:lnTo>
                  <a:pt x="148989" y="613949"/>
                </a:lnTo>
                <a:lnTo>
                  <a:pt x="148311" y="607895"/>
                </a:lnTo>
                <a:lnTo>
                  <a:pt x="147972" y="601676"/>
                </a:lnTo>
                <a:lnTo>
                  <a:pt x="147463" y="595622"/>
                </a:lnTo>
                <a:lnTo>
                  <a:pt x="147294" y="589567"/>
                </a:lnTo>
                <a:lnTo>
                  <a:pt x="147124" y="583349"/>
                </a:lnTo>
                <a:lnTo>
                  <a:pt x="147124" y="577131"/>
                </a:lnTo>
                <a:lnTo>
                  <a:pt x="147124" y="568130"/>
                </a:lnTo>
                <a:lnTo>
                  <a:pt x="147463" y="559130"/>
                </a:lnTo>
                <a:lnTo>
                  <a:pt x="148141" y="550130"/>
                </a:lnTo>
                <a:lnTo>
                  <a:pt x="148819" y="541457"/>
                </a:lnTo>
                <a:lnTo>
                  <a:pt x="149837" y="532457"/>
                </a:lnTo>
                <a:lnTo>
                  <a:pt x="151193" y="523948"/>
                </a:lnTo>
                <a:lnTo>
                  <a:pt x="152719" y="515275"/>
                </a:lnTo>
                <a:lnTo>
                  <a:pt x="154415" y="506603"/>
                </a:lnTo>
                <a:lnTo>
                  <a:pt x="156280" y="498093"/>
                </a:lnTo>
                <a:lnTo>
                  <a:pt x="158484" y="489584"/>
                </a:lnTo>
                <a:lnTo>
                  <a:pt x="160858" y="481402"/>
                </a:lnTo>
                <a:lnTo>
                  <a:pt x="163231" y="473220"/>
                </a:lnTo>
                <a:lnTo>
                  <a:pt x="166114" y="464875"/>
                </a:lnTo>
                <a:lnTo>
                  <a:pt x="168996" y="456857"/>
                </a:lnTo>
                <a:lnTo>
                  <a:pt x="172217" y="448838"/>
                </a:lnTo>
                <a:lnTo>
                  <a:pt x="175439" y="440820"/>
                </a:lnTo>
                <a:lnTo>
                  <a:pt x="178999" y="433129"/>
                </a:lnTo>
                <a:lnTo>
                  <a:pt x="182730" y="425438"/>
                </a:lnTo>
                <a:lnTo>
                  <a:pt x="186629" y="417911"/>
                </a:lnTo>
                <a:lnTo>
                  <a:pt x="190868" y="410383"/>
                </a:lnTo>
                <a:lnTo>
                  <a:pt x="194937" y="403020"/>
                </a:lnTo>
                <a:lnTo>
                  <a:pt x="199515" y="395655"/>
                </a:lnTo>
                <a:lnTo>
                  <a:pt x="204093" y="388619"/>
                </a:lnTo>
                <a:lnTo>
                  <a:pt x="209010" y="381583"/>
                </a:lnTo>
                <a:lnTo>
                  <a:pt x="213757" y="374546"/>
                </a:lnTo>
                <a:lnTo>
                  <a:pt x="219013" y="367673"/>
                </a:lnTo>
                <a:lnTo>
                  <a:pt x="224269" y="361128"/>
                </a:lnTo>
                <a:lnTo>
                  <a:pt x="229864" y="354582"/>
                </a:lnTo>
                <a:lnTo>
                  <a:pt x="235460" y="348200"/>
                </a:lnTo>
                <a:lnTo>
                  <a:pt x="241224" y="341818"/>
                </a:lnTo>
                <a:lnTo>
                  <a:pt x="247158" y="335764"/>
                </a:lnTo>
                <a:lnTo>
                  <a:pt x="253262" y="329710"/>
                </a:lnTo>
                <a:lnTo>
                  <a:pt x="259535" y="323818"/>
                </a:lnTo>
                <a:lnTo>
                  <a:pt x="265809" y="318091"/>
                </a:lnTo>
                <a:lnTo>
                  <a:pt x="272421" y="312528"/>
                </a:lnTo>
                <a:lnTo>
                  <a:pt x="279034" y="307127"/>
                </a:lnTo>
                <a:lnTo>
                  <a:pt x="285816" y="301727"/>
                </a:lnTo>
                <a:lnTo>
                  <a:pt x="292598" y="296818"/>
                </a:lnTo>
                <a:lnTo>
                  <a:pt x="299719" y="291745"/>
                </a:lnTo>
                <a:lnTo>
                  <a:pt x="306840" y="287000"/>
                </a:lnTo>
                <a:lnTo>
                  <a:pt x="314131" y="282254"/>
                </a:lnTo>
                <a:lnTo>
                  <a:pt x="321591" y="277836"/>
                </a:lnTo>
                <a:lnTo>
                  <a:pt x="329220" y="273581"/>
                </a:lnTo>
                <a:lnTo>
                  <a:pt x="336850" y="269491"/>
                </a:lnTo>
                <a:lnTo>
                  <a:pt x="344480" y="265400"/>
                </a:lnTo>
                <a:lnTo>
                  <a:pt x="352279" y="261799"/>
                </a:lnTo>
                <a:lnTo>
                  <a:pt x="360417" y="258036"/>
                </a:lnTo>
                <a:lnTo>
                  <a:pt x="368556" y="254763"/>
                </a:lnTo>
                <a:lnTo>
                  <a:pt x="376695" y="251490"/>
                </a:lnTo>
                <a:lnTo>
                  <a:pt x="385002" y="248545"/>
                </a:lnTo>
                <a:lnTo>
                  <a:pt x="393310" y="245599"/>
                </a:lnTo>
                <a:lnTo>
                  <a:pt x="401788" y="242981"/>
                </a:lnTo>
                <a:lnTo>
                  <a:pt x="410435" y="240363"/>
                </a:lnTo>
                <a:lnTo>
                  <a:pt x="418912" y="238235"/>
                </a:lnTo>
                <a:lnTo>
                  <a:pt x="427729" y="236272"/>
                </a:lnTo>
                <a:lnTo>
                  <a:pt x="436546" y="234308"/>
                </a:lnTo>
                <a:lnTo>
                  <a:pt x="445362" y="232672"/>
                </a:lnTo>
                <a:lnTo>
                  <a:pt x="454518" y="231199"/>
                </a:lnTo>
                <a:lnTo>
                  <a:pt x="463504" y="229890"/>
                </a:lnTo>
                <a:lnTo>
                  <a:pt x="472660" y="228908"/>
                </a:lnTo>
                <a:lnTo>
                  <a:pt x="481646" y="228254"/>
                </a:lnTo>
                <a:lnTo>
                  <a:pt x="490971" y="227599"/>
                </a:lnTo>
                <a:lnTo>
                  <a:pt x="500296" y="227272"/>
                </a:lnTo>
                <a:close/>
                <a:moveTo>
                  <a:pt x="484237" y="0"/>
                </a:moveTo>
                <a:lnTo>
                  <a:pt x="530988" y="0"/>
                </a:lnTo>
                <a:lnTo>
                  <a:pt x="530988" y="117095"/>
                </a:lnTo>
                <a:lnTo>
                  <a:pt x="484237" y="117095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C000"/>
            </a:solidFill>
          </a:ln>
        </p:spPr>
        <p:txBody>
          <a:bodyPr bIns="504000" anchor="b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 sz="32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矩形 25">
            <a:extLst>
              <a:ext uri="{FF2B5EF4-FFF2-40B4-BE49-F238E27FC236}">
                <a16:creationId xmlns:a16="http://schemas.microsoft.com/office/drawing/2014/main" id="{DA90900C-E298-494C-8E5B-1648906F0CAC}"/>
              </a:ext>
            </a:extLst>
          </p:cNvPr>
          <p:cNvSpPr/>
          <p:nvPr/>
        </p:nvSpPr>
        <p:spPr>
          <a:xfrm>
            <a:off x="5452832" y="915124"/>
            <a:ext cx="3334567" cy="46166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2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Nên dùng cách tách số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1741250" y="439259"/>
            <a:ext cx="1172181" cy="369332"/>
          </a:xfrm>
          <a:prstGeom prst="rect">
            <a:avLst/>
          </a:prstGeom>
          <a:noFill/>
        </p:spPr>
        <p:txBody>
          <a:bodyPr wrap="none" rtlCol="0">
            <a:prstTxWarp prst="textCanUp">
              <a:avLst/>
            </a:prstTxWarp>
            <a:spAutoFit/>
          </a:bodyPr>
          <a:lstStyle/>
          <a:p>
            <a:r>
              <a:rPr lang="en-US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Ví dụ:</a:t>
            </a:r>
          </a:p>
        </p:txBody>
      </p:sp>
      <p:sp>
        <p:nvSpPr>
          <p:cNvPr id="71" name="Freeform 70">
            <a:extLst>
              <a:ext uri="{FF2B5EF4-FFF2-40B4-BE49-F238E27FC236}">
                <a16:creationId xmlns:a16="http://schemas.microsoft.com/office/drawing/2014/main" id="{1D050D9C-9D12-3846-9972-61A1A39F2F45}"/>
              </a:ext>
            </a:extLst>
          </p:cNvPr>
          <p:cNvSpPr/>
          <p:nvPr/>
        </p:nvSpPr>
        <p:spPr>
          <a:xfrm>
            <a:off x="10504204" y="2664008"/>
            <a:ext cx="658361" cy="608909"/>
          </a:xfrm>
          <a:custGeom>
            <a:avLst/>
            <a:gdLst>
              <a:gd name="connsiteX0" fmla="*/ 129700 w 2262025"/>
              <a:gd name="connsiteY0" fmla="*/ 786368 h 2249618"/>
              <a:gd name="connsiteX1" fmla="*/ 86568 w 2262025"/>
              <a:gd name="connsiteY1" fmla="*/ 562082 h 2249618"/>
              <a:gd name="connsiteX2" fmla="*/ 276349 w 2262025"/>
              <a:gd name="connsiteY2" fmla="*/ 424059 h 2249618"/>
              <a:gd name="connsiteX3" fmla="*/ 690417 w 2262025"/>
              <a:gd name="connsiteY3" fmla="*/ 424059 h 2249618"/>
              <a:gd name="connsiteX4" fmla="*/ 724923 w 2262025"/>
              <a:gd name="connsiteY4" fmla="*/ 320542 h 2249618"/>
              <a:gd name="connsiteX5" fmla="*/ 768055 w 2262025"/>
              <a:gd name="connsiteY5" fmla="*/ 165267 h 2249618"/>
              <a:gd name="connsiteX6" fmla="*/ 1026848 w 2262025"/>
              <a:gd name="connsiteY6" fmla="*/ 35870 h 2249618"/>
              <a:gd name="connsiteX7" fmla="*/ 1199376 w 2262025"/>
              <a:gd name="connsiteY7" fmla="*/ 35870 h 2249618"/>
              <a:gd name="connsiteX8" fmla="*/ 1406410 w 2262025"/>
              <a:gd name="connsiteY8" fmla="*/ 9991 h 2249618"/>
              <a:gd name="connsiteX9" fmla="*/ 1673829 w 2262025"/>
              <a:gd name="connsiteY9" fmla="*/ 225651 h 2249618"/>
              <a:gd name="connsiteX10" fmla="*/ 1699708 w 2262025"/>
              <a:gd name="connsiteY10" fmla="*/ 458565 h 2249618"/>
              <a:gd name="connsiteX11" fmla="*/ 1880863 w 2262025"/>
              <a:gd name="connsiteY11" fmla="*/ 424059 h 2249618"/>
              <a:gd name="connsiteX12" fmla="*/ 2156908 w 2262025"/>
              <a:gd name="connsiteY12" fmla="*/ 639719 h 2249618"/>
              <a:gd name="connsiteX13" fmla="*/ 2113776 w 2262025"/>
              <a:gd name="connsiteY13" fmla="*/ 786368 h 2249618"/>
              <a:gd name="connsiteX14" fmla="*/ 2225919 w 2262025"/>
              <a:gd name="connsiteY14" fmla="*/ 846753 h 2249618"/>
              <a:gd name="connsiteX15" fmla="*/ 2243172 w 2262025"/>
              <a:gd name="connsiteY15" fmla="*/ 1200436 h 2249618"/>
              <a:gd name="connsiteX16" fmla="*/ 1975753 w 2262025"/>
              <a:gd name="connsiteY16" fmla="*/ 1390217 h 2249618"/>
              <a:gd name="connsiteX17" fmla="*/ 2087897 w 2262025"/>
              <a:gd name="connsiteY17" fmla="*/ 1536867 h 2249618"/>
              <a:gd name="connsiteX18" fmla="*/ 2096523 w 2262025"/>
              <a:gd name="connsiteY18" fmla="*/ 1812912 h 2249618"/>
              <a:gd name="connsiteX19" fmla="*/ 1906742 w 2262025"/>
              <a:gd name="connsiteY19" fmla="*/ 1942308 h 2249618"/>
              <a:gd name="connsiteX20" fmla="*/ 1777346 w 2262025"/>
              <a:gd name="connsiteY20" fmla="*/ 2209727 h 2249618"/>
              <a:gd name="connsiteX21" fmla="*/ 1501300 w 2262025"/>
              <a:gd name="connsiteY21" fmla="*/ 2226980 h 2249618"/>
              <a:gd name="connsiteX22" fmla="*/ 1208002 w 2262025"/>
              <a:gd name="connsiteY22" fmla="*/ 2002693 h 2249618"/>
              <a:gd name="connsiteX23" fmla="*/ 1113112 w 2262025"/>
              <a:gd name="connsiteY23" fmla="*/ 1709395 h 2249618"/>
              <a:gd name="connsiteX24" fmla="*/ 1000968 w 2262025"/>
              <a:gd name="connsiteY24" fmla="*/ 2140716 h 2249618"/>
              <a:gd name="connsiteX25" fmla="*/ 526515 w 2262025"/>
              <a:gd name="connsiteY25" fmla="*/ 2132089 h 2249618"/>
              <a:gd name="connsiteX26" fmla="*/ 466131 w 2262025"/>
              <a:gd name="connsiteY26" fmla="*/ 1959561 h 2249618"/>
              <a:gd name="connsiteX27" fmla="*/ 138327 w 2262025"/>
              <a:gd name="connsiteY27" fmla="*/ 1812912 h 2249618"/>
              <a:gd name="connsiteX28" fmla="*/ 302229 w 2262025"/>
              <a:gd name="connsiteY28" fmla="*/ 1355712 h 2249618"/>
              <a:gd name="connsiteX29" fmla="*/ 155580 w 2262025"/>
              <a:gd name="connsiteY29" fmla="*/ 1321206 h 2249618"/>
              <a:gd name="connsiteX30" fmla="*/ 304 w 2262025"/>
              <a:gd name="connsiteY30" fmla="*/ 1019282 h 2249618"/>
              <a:gd name="connsiteX31" fmla="*/ 129700 w 2262025"/>
              <a:gd name="connsiteY31" fmla="*/ 786368 h 2249618"/>
              <a:gd name="connsiteX0" fmla="*/ 129700 w 2262025"/>
              <a:gd name="connsiteY0" fmla="*/ 786368 h 2242639"/>
              <a:gd name="connsiteX1" fmla="*/ 86568 w 2262025"/>
              <a:gd name="connsiteY1" fmla="*/ 562082 h 2242639"/>
              <a:gd name="connsiteX2" fmla="*/ 276349 w 2262025"/>
              <a:gd name="connsiteY2" fmla="*/ 424059 h 2242639"/>
              <a:gd name="connsiteX3" fmla="*/ 690417 w 2262025"/>
              <a:gd name="connsiteY3" fmla="*/ 424059 h 2242639"/>
              <a:gd name="connsiteX4" fmla="*/ 724923 w 2262025"/>
              <a:gd name="connsiteY4" fmla="*/ 320542 h 2242639"/>
              <a:gd name="connsiteX5" fmla="*/ 768055 w 2262025"/>
              <a:gd name="connsiteY5" fmla="*/ 165267 h 2242639"/>
              <a:gd name="connsiteX6" fmla="*/ 1026848 w 2262025"/>
              <a:gd name="connsiteY6" fmla="*/ 35870 h 2242639"/>
              <a:gd name="connsiteX7" fmla="*/ 1199376 w 2262025"/>
              <a:gd name="connsiteY7" fmla="*/ 35870 h 2242639"/>
              <a:gd name="connsiteX8" fmla="*/ 1406410 w 2262025"/>
              <a:gd name="connsiteY8" fmla="*/ 9991 h 2242639"/>
              <a:gd name="connsiteX9" fmla="*/ 1673829 w 2262025"/>
              <a:gd name="connsiteY9" fmla="*/ 225651 h 2242639"/>
              <a:gd name="connsiteX10" fmla="*/ 1699708 w 2262025"/>
              <a:gd name="connsiteY10" fmla="*/ 458565 h 2242639"/>
              <a:gd name="connsiteX11" fmla="*/ 1880863 w 2262025"/>
              <a:gd name="connsiteY11" fmla="*/ 424059 h 2242639"/>
              <a:gd name="connsiteX12" fmla="*/ 2156908 w 2262025"/>
              <a:gd name="connsiteY12" fmla="*/ 639719 h 2242639"/>
              <a:gd name="connsiteX13" fmla="*/ 2113776 w 2262025"/>
              <a:gd name="connsiteY13" fmla="*/ 786368 h 2242639"/>
              <a:gd name="connsiteX14" fmla="*/ 2225919 w 2262025"/>
              <a:gd name="connsiteY14" fmla="*/ 846753 h 2242639"/>
              <a:gd name="connsiteX15" fmla="*/ 2243172 w 2262025"/>
              <a:gd name="connsiteY15" fmla="*/ 1200436 h 2242639"/>
              <a:gd name="connsiteX16" fmla="*/ 1975753 w 2262025"/>
              <a:gd name="connsiteY16" fmla="*/ 1390217 h 2242639"/>
              <a:gd name="connsiteX17" fmla="*/ 2087897 w 2262025"/>
              <a:gd name="connsiteY17" fmla="*/ 1536867 h 2242639"/>
              <a:gd name="connsiteX18" fmla="*/ 2096523 w 2262025"/>
              <a:gd name="connsiteY18" fmla="*/ 1812912 h 2242639"/>
              <a:gd name="connsiteX19" fmla="*/ 1906742 w 2262025"/>
              <a:gd name="connsiteY19" fmla="*/ 1942308 h 2242639"/>
              <a:gd name="connsiteX20" fmla="*/ 1785972 w 2262025"/>
              <a:gd name="connsiteY20" fmla="*/ 2192474 h 2242639"/>
              <a:gd name="connsiteX21" fmla="*/ 1501300 w 2262025"/>
              <a:gd name="connsiteY21" fmla="*/ 2226980 h 2242639"/>
              <a:gd name="connsiteX22" fmla="*/ 1208002 w 2262025"/>
              <a:gd name="connsiteY22" fmla="*/ 2002693 h 2242639"/>
              <a:gd name="connsiteX23" fmla="*/ 1113112 w 2262025"/>
              <a:gd name="connsiteY23" fmla="*/ 1709395 h 2242639"/>
              <a:gd name="connsiteX24" fmla="*/ 1000968 w 2262025"/>
              <a:gd name="connsiteY24" fmla="*/ 2140716 h 2242639"/>
              <a:gd name="connsiteX25" fmla="*/ 526515 w 2262025"/>
              <a:gd name="connsiteY25" fmla="*/ 2132089 h 2242639"/>
              <a:gd name="connsiteX26" fmla="*/ 466131 w 2262025"/>
              <a:gd name="connsiteY26" fmla="*/ 1959561 h 2242639"/>
              <a:gd name="connsiteX27" fmla="*/ 138327 w 2262025"/>
              <a:gd name="connsiteY27" fmla="*/ 1812912 h 2242639"/>
              <a:gd name="connsiteX28" fmla="*/ 302229 w 2262025"/>
              <a:gd name="connsiteY28" fmla="*/ 1355712 h 2242639"/>
              <a:gd name="connsiteX29" fmla="*/ 155580 w 2262025"/>
              <a:gd name="connsiteY29" fmla="*/ 1321206 h 2242639"/>
              <a:gd name="connsiteX30" fmla="*/ 304 w 2262025"/>
              <a:gd name="connsiteY30" fmla="*/ 1019282 h 2242639"/>
              <a:gd name="connsiteX31" fmla="*/ 129700 w 2262025"/>
              <a:gd name="connsiteY31" fmla="*/ 786368 h 2242639"/>
              <a:gd name="connsiteX0" fmla="*/ 129700 w 2262025"/>
              <a:gd name="connsiteY0" fmla="*/ 786368 h 2236200"/>
              <a:gd name="connsiteX1" fmla="*/ 86568 w 2262025"/>
              <a:gd name="connsiteY1" fmla="*/ 562082 h 2236200"/>
              <a:gd name="connsiteX2" fmla="*/ 276349 w 2262025"/>
              <a:gd name="connsiteY2" fmla="*/ 424059 h 2236200"/>
              <a:gd name="connsiteX3" fmla="*/ 690417 w 2262025"/>
              <a:gd name="connsiteY3" fmla="*/ 424059 h 2236200"/>
              <a:gd name="connsiteX4" fmla="*/ 724923 w 2262025"/>
              <a:gd name="connsiteY4" fmla="*/ 320542 h 2236200"/>
              <a:gd name="connsiteX5" fmla="*/ 768055 w 2262025"/>
              <a:gd name="connsiteY5" fmla="*/ 165267 h 2236200"/>
              <a:gd name="connsiteX6" fmla="*/ 1026848 w 2262025"/>
              <a:gd name="connsiteY6" fmla="*/ 35870 h 2236200"/>
              <a:gd name="connsiteX7" fmla="*/ 1199376 w 2262025"/>
              <a:gd name="connsiteY7" fmla="*/ 35870 h 2236200"/>
              <a:gd name="connsiteX8" fmla="*/ 1406410 w 2262025"/>
              <a:gd name="connsiteY8" fmla="*/ 9991 h 2236200"/>
              <a:gd name="connsiteX9" fmla="*/ 1673829 w 2262025"/>
              <a:gd name="connsiteY9" fmla="*/ 225651 h 2236200"/>
              <a:gd name="connsiteX10" fmla="*/ 1699708 w 2262025"/>
              <a:gd name="connsiteY10" fmla="*/ 458565 h 2236200"/>
              <a:gd name="connsiteX11" fmla="*/ 1880863 w 2262025"/>
              <a:gd name="connsiteY11" fmla="*/ 424059 h 2236200"/>
              <a:gd name="connsiteX12" fmla="*/ 2156908 w 2262025"/>
              <a:gd name="connsiteY12" fmla="*/ 639719 h 2236200"/>
              <a:gd name="connsiteX13" fmla="*/ 2113776 w 2262025"/>
              <a:gd name="connsiteY13" fmla="*/ 786368 h 2236200"/>
              <a:gd name="connsiteX14" fmla="*/ 2225919 w 2262025"/>
              <a:gd name="connsiteY14" fmla="*/ 846753 h 2236200"/>
              <a:gd name="connsiteX15" fmla="*/ 2243172 w 2262025"/>
              <a:gd name="connsiteY15" fmla="*/ 1200436 h 2236200"/>
              <a:gd name="connsiteX16" fmla="*/ 1975753 w 2262025"/>
              <a:gd name="connsiteY16" fmla="*/ 1390217 h 2236200"/>
              <a:gd name="connsiteX17" fmla="*/ 2087897 w 2262025"/>
              <a:gd name="connsiteY17" fmla="*/ 1536867 h 2236200"/>
              <a:gd name="connsiteX18" fmla="*/ 2096523 w 2262025"/>
              <a:gd name="connsiteY18" fmla="*/ 1812912 h 2236200"/>
              <a:gd name="connsiteX19" fmla="*/ 1906742 w 2262025"/>
              <a:gd name="connsiteY19" fmla="*/ 1942308 h 2236200"/>
              <a:gd name="connsiteX20" fmla="*/ 1785972 w 2262025"/>
              <a:gd name="connsiteY20" fmla="*/ 2192474 h 2236200"/>
              <a:gd name="connsiteX21" fmla="*/ 1458168 w 2262025"/>
              <a:gd name="connsiteY21" fmla="*/ 2218354 h 2236200"/>
              <a:gd name="connsiteX22" fmla="*/ 1208002 w 2262025"/>
              <a:gd name="connsiteY22" fmla="*/ 2002693 h 2236200"/>
              <a:gd name="connsiteX23" fmla="*/ 1113112 w 2262025"/>
              <a:gd name="connsiteY23" fmla="*/ 1709395 h 2236200"/>
              <a:gd name="connsiteX24" fmla="*/ 1000968 w 2262025"/>
              <a:gd name="connsiteY24" fmla="*/ 2140716 h 2236200"/>
              <a:gd name="connsiteX25" fmla="*/ 526515 w 2262025"/>
              <a:gd name="connsiteY25" fmla="*/ 2132089 h 2236200"/>
              <a:gd name="connsiteX26" fmla="*/ 466131 w 2262025"/>
              <a:gd name="connsiteY26" fmla="*/ 1959561 h 2236200"/>
              <a:gd name="connsiteX27" fmla="*/ 138327 w 2262025"/>
              <a:gd name="connsiteY27" fmla="*/ 1812912 h 2236200"/>
              <a:gd name="connsiteX28" fmla="*/ 302229 w 2262025"/>
              <a:gd name="connsiteY28" fmla="*/ 1355712 h 2236200"/>
              <a:gd name="connsiteX29" fmla="*/ 155580 w 2262025"/>
              <a:gd name="connsiteY29" fmla="*/ 1321206 h 2236200"/>
              <a:gd name="connsiteX30" fmla="*/ 304 w 2262025"/>
              <a:gd name="connsiteY30" fmla="*/ 1019282 h 2236200"/>
              <a:gd name="connsiteX31" fmla="*/ 129700 w 2262025"/>
              <a:gd name="connsiteY31" fmla="*/ 786368 h 2236200"/>
              <a:gd name="connsiteX0" fmla="*/ 129700 w 2262025"/>
              <a:gd name="connsiteY0" fmla="*/ 786368 h 2233050"/>
              <a:gd name="connsiteX1" fmla="*/ 86568 w 2262025"/>
              <a:gd name="connsiteY1" fmla="*/ 562082 h 2233050"/>
              <a:gd name="connsiteX2" fmla="*/ 276349 w 2262025"/>
              <a:gd name="connsiteY2" fmla="*/ 424059 h 2233050"/>
              <a:gd name="connsiteX3" fmla="*/ 690417 w 2262025"/>
              <a:gd name="connsiteY3" fmla="*/ 424059 h 2233050"/>
              <a:gd name="connsiteX4" fmla="*/ 724923 w 2262025"/>
              <a:gd name="connsiteY4" fmla="*/ 320542 h 2233050"/>
              <a:gd name="connsiteX5" fmla="*/ 768055 w 2262025"/>
              <a:gd name="connsiteY5" fmla="*/ 165267 h 2233050"/>
              <a:gd name="connsiteX6" fmla="*/ 1026848 w 2262025"/>
              <a:gd name="connsiteY6" fmla="*/ 35870 h 2233050"/>
              <a:gd name="connsiteX7" fmla="*/ 1199376 w 2262025"/>
              <a:gd name="connsiteY7" fmla="*/ 35870 h 2233050"/>
              <a:gd name="connsiteX8" fmla="*/ 1406410 w 2262025"/>
              <a:gd name="connsiteY8" fmla="*/ 9991 h 2233050"/>
              <a:gd name="connsiteX9" fmla="*/ 1673829 w 2262025"/>
              <a:gd name="connsiteY9" fmla="*/ 225651 h 2233050"/>
              <a:gd name="connsiteX10" fmla="*/ 1699708 w 2262025"/>
              <a:gd name="connsiteY10" fmla="*/ 458565 h 2233050"/>
              <a:gd name="connsiteX11" fmla="*/ 1880863 w 2262025"/>
              <a:gd name="connsiteY11" fmla="*/ 424059 h 2233050"/>
              <a:gd name="connsiteX12" fmla="*/ 2156908 w 2262025"/>
              <a:gd name="connsiteY12" fmla="*/ 639719 h 2233050"/>
              <a:gd name="connsiteX13" fmla="*/ 2113776 w 2262025"/>
              <a:gd name="connsiteY13" fmla="*/ 786368 h 2233050"/>
              <a:gd name="connsiteX14" fmla="*/ 2225919 w 2262025"/>
              <a:gd name="connsiteY14" fmla="*/ 846753 h 2233050"/>
              <a:gd name="connsiteX15" fmla="*/ 2243172 w 2262025"/>
              <a:gd name="connsiteY15" fmla="*/ 1200436 h 2233050"/>
              <a:gd name="connsiteX16" fmla="*/ 1975753 w 2262025"/>
              <a:gd name="connsiteY16" fmla="*/ 1390217 h 2233050"/>
              <a:gd name="connsiteX17" fmla="*/ 2087897 w 2262025"/>
              <a:gd name="connsiteY17" fmla="*/ 1536867 h 2233050"/>
              <a:gd name="connsiteX18" fmla="*/ 2096523 w 2262025"/>
              <a:gd name="connsiteY18" fmla="*/ 1812912 h 2233050"/>
              <a:gd name="connsiteX19" fmla="*/ 1906742 w 2262025"/>
              <a:gd name="connsiteY19" fmla="*/ 1942308 h 2233050"/>
              <a:gd name="connsiteX20" fmla="*/ 1760092 w 2262025"/>
              <a:gd name="connsiteY20" fmla="*/ 2183847 h 2233050"/>
              <a:gd name="connsiteX21" fmla="*/ 1458168 w 2262025"/>
              <a:gd name="connsiteY21" fmla="*/ 2218354 h 2233050"/>
              <a:gd name="connsiteX22" fmla="*/ 1208002 w 2262025"/>
              <a:gd name="connsiteY22" fmla="*/ 2002693 h 2233050"/>
              <a:gd name="connsiteX23" fmla="*/ 1113112 w 2262025"/>
              <a:gd name="connsiteY23" fmla="*/ 1709395 h 2233050"/>
              <a:gd name="connsiteX24" fmla="*/ 1000968 w 2262025"/>
              <a:gd name="connsiteY24" fmla="*/ 2140716 h 2233050"/>
              <a:gd name="connsiteX25" fmla="*/ 526515 w 2262025"/>
              <a:gd name="connsiteY25" fmla="*/ 2132089 h 2233050"/>
              <a:gd name="connsiteX26" fmla="*/ 466131 w 2262025"/>
              <a:gd name="connsiteY26" fmla="*/ 1959561 h 2233050"/>
              <a:gd name="connsiteX27" fmla="*/ 138327 w 2262025"/>
              <a:gd name="connsiteY27" fmla="*/ 1812912 h 2233050"/>
              <a:gd name="connsiteX28" fmla="*/ 302229 w 2262025"/>
              <a:gd name="connsiteY28" fmla="*/ 1355712 h 2233050"/>
              <a:gd name="connsiteX29" fmla="*/ 155580 w 2262025"/>
              <a:gd name="connsiteY29" fmla="*/ 1321206 h 2233050"/>
              <a:gd name="connsiteX30" fmla="*/ 304 w 2262025"/>
              <a:gd name="connsiteY30" fmla="*/ 1019282 h 2233050"/>
              <a:gd name="connsiteX31" fmla="*/ 129700 w 2262025"/>
              <a:gd name="connsiteY31" fmla="*/ 786368 h 2233050"/>
              <a:gd name="connsiteX0" fmla="*/ 129700 w 2262025"/>
              <a:gd name="connsiteY0" fmla="*/ 786368 h 2238369"/>
              <a:gd name="connsiteX1" fmla="*/ 86568 w 2262025"/>
              <a:gd name="connsiteY1" fmla="*/ 562082 h 2238369"/>
              <a:gd name="connsiteX2" fmla="*/ 276349 w 2262025"/>
              <a:gd name="connsiteY2" fmla="*/ 424059 h 2238369"/>
              <a:gd name="connsiteX3" fmla="*/ 690417 w 2262025"/>
              <a:gd name="connsiteY3" fmla="*/ 424059 h 2238369"/>
              <a:gd name="connsiteX4" fmla="*/ 724923 w 2262025"/>
              <a:gd name="connsiteY4" fmla="*/ 320542 h 2238369"/>
              <a:gd name="connsiteX5" fmla="*/ 768055 w 2262025"/>
              <a:gd name="connsiteY5" fmla="*/ 165267 h 2238369"/>
              <a:gd name="connsiteX6" fmla="*/ 1026848 w 2262025"/>
              <a:gd name="connsiteY6" fmla="*/ 35870 h 2238369"/>
              <a:gd name="connsiteX7" fmla="*/ 1199376 w 2262025"/>
              <a:gd name="connsiteY7" fmla="*/ 35870 h 2238369"/>
              <a:gd name="connsiteX8" fmla="*/ 1406410 w 2262025"/>
              <a:gd name="connsiteY8" fmla="*/ 9991 h 2238369"/>
              <a:gd name="connsiteX9" fmla="*/ 1673829 w 2262025"/>
              <a:gd name="connsiteY9" fmla="*/ 225651 h 2238369"/>
              <a:gd name="connsiteX10" fmla="*/ 1699708 w 2262025"/>
              <a:gd name="connsiteY10" fmla="*/ 458565 h 2238369"/>
              <a:gd name="connsiteX11" fmla="*/ 1880863 w 2262025"/>
              <a:gd name="connsiteY11" fmla="*/ 424059 h 2238369"/>
              <a:gd name="connsiteX12" fmla="*/ 2156908 w 2262025"/>
              <a:gd name="connsiteY12" fmla="*/ 639719 h 2238369"/>
              <a:gd name="connsiteX13" fmla="*/ 2113776 w 2262025"/>
              <a:gd name="connsiteY13" fmla="*/ 786368 h 2238369"/>
              <a:gd name="connsiteX14" fmla="*/ 2225919 w 2262025"/>
              <a:gd name="connsiteY14" fmla="*/ 846753 h 2238369"/>
              <a:gd name="connsiteX15" fmla="*/ 2243172 w 2262025"/>
              <a:gd name="connsiteY15" fmla="*/ 1200436 h 2238369"/>
              <a:gd name="connsiteX16" fmla="*/ 1975753 w 2262025"/>
              <a:gd name="connsiteY16" fmla="*/ 1390217 h 2238369"/>
              <a:gd name="connsiteX17" fmla="*/ 2087897 w 2262025"/>
              <a:gd name="connsiteY17" fmla="*/ 1536867 h 2238369"/>
              <a:gd name="connsiteX18" fmla="*/ 2096523 w 2262025"/>
              <a:gd name="connsiteY18" fmla="*/ 1812912 h 2238369"/>
              <a:gd name="connsiteX19" fmla="*/ 1906742 w 2262025"/>
              <a:gd name="connsiteY19" fmla="*/ 1942308 h 2238369"/>
              <a:gd name="connsiteX20" fmla="*/ 1760092 w 2262025"/>
              <a:gd name="connsiteY20" fmla="*/ 2183847 h 2238369"/>
              <a:gd name="connsiteX21" fmla="*/ 1458168 w 2262025"/>
              <a:gd name="connsiteY21" fmla="*/ 2218354 h 2238369"/>
              <a:gd name="connsiteX22" fmla="*/ 1208002 w 2262025"/>
              <a:gd name="connsiteY22" fmla="*/ 2002693 h 2238369"/>
              <a:gd name="connsiteX23" fmla="*/ 1113112 w 2262025"/>
              <a:gd name="connsiteY23" fmla="*/ 1709395 h 2238369"/>
              <a:gd name="connsiteX24" fmla="*/ 1000968 w 2262025"/>
              <a:gd name="connsiteY24" fmla="*/ 2140716 h 2238369"/>
              <a:gd name="connsiteX25" fmla="*/ 586900 w 2262025"/>
              <a:gd name="connsiteY25" fmla="*/ 2226979 h 2238369"/>
              <a:gd name="connsiteX26" fmla="*/ 466131 w 2262025"/>
              <a:gd name="connsiteY26" fmla="*/ 1959561 h 2238369"/>
              <a:gd name="connsiteX27" fmla="*/ 138327 w 2262025"/>
              <a:gd name="connsiteY27" fmla="*/ 1812912 h 2238369"/>
              <a:gd name="connsiteX28" fmla="*/ 302229 w 2262025"/>
              <a:gd name="connsiteY28" fmla="*/ 1355712 h 2238369"/>
              <a:gd name="connsiteX29" fmla="*/ 155580 w 2262025"/>
              <a:gd name="connsiteY29" fmla="*/ 1321206 h 2238369"/>
              <a:gd name="connsiteX30" fmla="*/ 304 w 2262025"/>
              <a:gd name="connsiteY30" fmla="*/ 1019282 h 2238369"/>
              <a:gd name="connsiteX31" fmla="*/ 129700 w 2262025"/>
              <a:gd name="connsiteY31" fmla="*/ 786368 h 2238369"/>
              <a:gd name="connsiteX0" fmla="*/ 129700 w 2262025"/>
              <a:gd name="connsiteY0" fmla="*/ 786368 h 2234757"/>
              <a:gd name="connsiteX1" fmla="*/ 86568 w 2262025"/>
              <a:gd name="connsiteY1" fmla="*/ 562082 h 2234757"/>
              <a:gd name="connsiteX2" fmla="*/ 276349 w 2262025"/>
              <a:gd name="connsiteY2" fmla="*/ 424059 h 2234757"/>
              <a:gd name="connsiteX3" fmla="*/ 690417 w 2262025"/>
              <a:gd name="connsiteY3" fmla="*/ 424059 h 2234757"/>
              <a:gd name="connsiteX4" fmla="*/ 724923 w 2262025"/>
              <a:gd name="connsiteY4" fmla="*/ 320542 h 2234757"/>
              <a:gd name="connsiteX5" fmla="*/ 768055 w 2262025"/>
              <a:gd name="connsiteY5" fmla="*/ 165267 h 2234757"/>
              <a:gd name="connsiteX6" fmla="*/ 1026848 w 2262025"/>
              <a:gd name="connsiteY6" fmla="*/ 35870 h 2234757"/>
              <a:gd name="connsiteX7" fmla="*/ 1199376 w 2262025"/>
              <a:gd name="connsiteY7" fmla="*/ 35870 h 2234757"/>
              <a:gd name="connsiteX8" fmla="*/ 1406410 w 2262025"/>
              <a:gd name="connsiteY8" fmla="*/ 9991 h 2234757"/>
              <a:gd name="connsiteX9" fmla="*/ 1673829 w 2262025"/>
              <a:gd name="connsiteY9" fmla="*/ 225651 h 2234757"/>
              <a:gd name="connsiteX10" fmla="*/ 1699708 w 2262025"/>
              <a:gd name="connsiteY10" fmla="*/ 458565 h 2234757"/>
              <a:gd name="connsiteX11" fmla="*/ 1880863 w 2262025"/>
              <a:gd name="connsiteY11" fmla="*/ 424059 h 2234757"/>
              <a:gd name="connsiteX12" fmla="*/ 2156908 w 2262025"/>
              <a:gd name="connsiteY12" fmla="*/ 639719 h 2234757"/>
              <a:gd name="connsiteX13" fmla="*/ 2113776 w 2262025"/>
              <a:gd name="connsiteY13" fmla="*/ 786368 h 2234757"/>
              <a:gd name="connsiteX14" fmla="*/ 2225919 w 2262025"/>
              <a:gd name="connsiteY14" fmla="*/ 846753 h 2234757"/>
              <a:gd name="connsiteX15" fmla="*/ 2243172 w 2262025"/>
              <a:gd name="connsiteY15" fmla="*/ 1200436 h 2234757"/>
              <a:gd name="connsiteX16" fmla="*/ 1975753 w 2262025"/>
              <a:gd name="connsiteY16" fmla="*/ 1390217 h 2234757"/>
              <a:gd name="connsiteX17" fmla="*/ 2087897 w 2262025"/>
              <a:gd name="connsiteY17" fmla="*/ 1536867 h 2234757"/>
              <a:gd name="connsiteX18" fmla="*/ 2096523 w 2262025"/>
              <a:gd name="connsiteY18" fmla="*/ 1812912 h 2234757"/>
              <a:gd name="connsiteX19" fmla="*/ 1906742 w 2262025"/>
              <a:gd name="connsiteY19" fmla="*/ 1942308 h 2234757"/>
              <a:gd name="connsiteX20" fmla="*/ 1760092 w 2262025"/>
              <a:gd name="connsiteY20" fmla="*/ 2183847 h 2234757"/>
              <a:gd name="connsiteX21" fmla="*/ 1458168 w 2262025"/>
              <a:gd name="connsiteY21" fmla="*/ 2218354 h 2234757"/>
              <a:gd name="connsiteX22" fmla="*/ 1208002 w 2262025"/>
              <a:gd name="connsiteY22" fmla="*/ 2002693 h 2234757"/>
              <a:gd name="connsiteX23" fmla="*/ 1113112 w 2262025"/>
              <a:gd name="connsiteY23" fmla="*/ 1709395 h 2234757"/>
              <a:gd name="connsiteX24" fmla="*/ 1000968 w 2262025"/>
              <a:gd name="connsiteY24" fmla="*/ 2140716 h 2234757"/>
              <a:gd name="connsiteX25" fmla="*/ 586900 w 2262025"/>
              <a:gd name="connsiteY25" fmla="*/ 2226979 h 2234757"/>
              <a:gd name="connsiteX26" fmla="*/ 466131 w 2262025"/>
              <a:gd name="connsiteY26" fmla="*/ 1959561 h 2234757"/>
              <a:gd name="connsiteX27" fmla="*/ 138327 w 2262025"/>
              <a:gd name="connsiteY27" fmla="*/ 1812912 h 2234757"/>
              <a:gd name="connsiteX28" fmla="*/ 302229 w 2262025"/>
              <a:gd name="connsiteY28" fmla="*/ 1355712 h 2234757"/>
              <a:gd name="connsiteX29" fmla="*/ 155580 w 2262025"/>
              <a:gd name="connsiteY29" fmla="*/ 1321206 h 2234757"/>
              <a:gd name="connsiteX30" fmla="*/ 304 w 2262025"/>
              <a:gd name="connsiteY30" fmla="*/ 1019282 h 2234757"/>
              <a:gd name="connsiteX31" fmla="*/ 129700 w 2262025"/>
              <a:gd name="connsiteY31" fmla="*/ 786368 h 2234757"/>
              <a:gd name="connsiteX0" fmla="*/ 129700 w 2262025"/>
              <a:gd name="connsiteY0" fmla="*/ 786368 h 2237156"/>
              <a:gd name="connsiteX1" fmla="*/ 86568 w 2262025"/>
              <a:gd name="connsiteY1" fmla="*/ 562082 h 2237156"/>
              <a:gd name="connsiteX2" fmla="*/ 276349 w 2262025"/>
              <a:gd name="connsiteY2" fmla="*/ 424059 h 2237156"/>
              <a:gd name="connsiteX3" fmla="*/ 690417 w 2262025"/>
              <a:gd name="connsiteY3" fmla="*/ 424059 h 2237156"/>
              <a:gd name="connsiteX4" fmla="*/ 724923 w 2262025"/>
              <a:gd name="connsiteY4" fmla="*/ 320542 h 2237156"/>
              <a:gd name="connsiteX5" fmla="*/ 768055 w 2262025"/>
              <a:gd name="connsiteY5" fmla="*/ 165267 h 2237156"/>
              <a:gd name="connsiteX6" fmla="*/ 1026848 w 2262025"/>
              <a:gd name="connsiteY6" fmla="*/ 35870 h 2237156"/>
              <a:gd name="connsiteX7" fmla="*/ 1199376 w 2262025"/>
              <a:gd name="connsiteY7" fmla="*/ 35870 h 2237156"/>
              <a:gd name="connsiteX8" fmla="*/ 1406410 w 2262025"/>
              <a:gd name="connsiteY8" fmla="*/ 9991 h 2237156"/>
              <a:gd name="connsiteX9" fmla="*/ 1673829 w 2262025"/>
              <a:gd name="connsiteY9" fmla="*/ 225651 h 2237156"/>
              <a:gd name="connsiteX10" fmla="*/ 1699708 w 2262025"/>
              <a:gd name="connsiteY10" fmla="*/ 458565 h 2237156"/>
              <a:gd name="connsiteX11" fmla="*/ 1880863 w 2262025"/>
              <a:gd name="connsiteY11" fmla="*/ 424059 h 2237156"/>
              <a:gd name="connsiteX12" fmla="*/ 2156908 w 2262025"/>
              <a:gd name="connsiteY12" fmla="*/ 639719 h 2237156"/>
              <a:gd name="connsiteX13" fmla="*/ 2113776 w 2262025"/>
              <a:gd name="connsiteY13" fmla="*/ 786368 h 2237156"/>
              <a:gd name="connsiteX14" fmla="*/ 2225919 w 2262025"/>
              <a:gd name="connsiteY14" fmla="*/ 846753 h 2237156"/>
              <a:gd name="connsiteX15" fmla="*/ 2243172 w 2262025"/>
              <a:gd name="connsiteY15" fmla="*/ 1200436 h 2237156"/>
              <a:gd name="connsiteX16" fmla="*/ 1975753 w 2262025"/>
              <a:gd name="connsiteY16" fmla="*/ 1390217 h 2237156"/>
              <a:gd name="connsiteX17" fmla="*/ 2087897 w 2262025"/>
              <a:gd name="connsiteY17" fmla="*/ 1536867 h 2237156"/>
              <a:gd name="connsiteX18" fmla="*/ 2096523 w 2262025"/>
              <a:gd name="connsiteY18" fmla="*/ 1812912 h 2237156"/>
              <a:gd name="connsiteX19" fmla="*/ 1906742 w 2262025"/>
              <a:gd name="connsiteY19" fmla="*/ 1942308 h 2237156"/>
              <a:gd name="connsiteX20" fmla="*/ 1760092 w 2262025"/>
              <a:gd name="connsiteY20" fmla="*/ 2183847 h 2237156"/>
              <a:gd name="connsiteX21" fmla="*/ 1458168 w 2262025"/>
              <a:gd name="connsiteY21" fmla="*/ 2218354 h 2237156"/>
              <a:gd name="connsiteX22" fmla="*/ 1208002 w 2262025"/>
              <a:gd name="connsiteY22" fmla="*/ 2002693 h 2237156"/>
              <a:gd name="connsiteX23" fmla="*/ 1113112 w 2262025"/>
              <a:gd name="connsiteY23" fmla="*/ 1709395 h 2237156"/>
              <a:gd name="connsiteX24" fmla="*/ 1000968 w 2262025"/>
              <a:gd name="connsiteY24" fmla="*/ 2140716 h 2237156"/>
              <a:gd name="connsiteX25" fmla="*/ 586900 w 2262025"/>
              <a:gd name="connsiteY25" fmla="*/ 2226979 h 2237156"/>
              <a:gd name="connsiteX26" fmla="*/ 431625 w 2262025"/>
              <a:gd name="connsiteY26" fmla="*/ 1976814 h 2237156"/>
              <a:gd name="connsiteX27" fmla="*/ 138327 w 2262025"/>
              <a:gd name="connsiteY27" fmla="*/ 1812912 h 2237156"/>
              <a:gd name="connsiteX28" fmla="*/ 302229 w 2262025"/>
              <a:gd name="connsiteY28" fmla="*/ 1355712 h 2237156"/>
              <a:gd name="connsiteX29" fmla="*/ 155580 w 2262025"/>
              <a:gd name="connsiteY29" fmla="*/ 1321206 h 2237156"/>
              <a:gd name="connsiteX30" fmla="*/ 304 w 2262025"/>
              <a:gd name="connsiteY30" fmla="*/ 1019282 h 2237156"/>
              <a:gd name="connsiteX31" fmla="*/ 129700 w 2262025"/>
              <a:gd name="connsiteY31" fmla="*/ 786368 h 2237156"/>
              <a:gd name="connsiteX0" fmla="*/ 129700 w 2262025"/>
              <a:gd name="connsiteY0" fmla="*/ 786368 h 2237156"/>
              <a:gd name="connsiteX1" fmla="*/ 86568 w 2262025"/>
              <a:gd name="connsiteY1" fmla="*/ 562082 h 2237156"/>
              <a:gd name="connsiteX2" fmla="*/ 276349 w 2262025"/>
              <a:gd name="connsiteY2" fmla="*/ 424059 h 2237156"/>
              <a:gd name="connsiteX3" fmla="*/ 690417 w 2262025"/>
              <a:gd name="connsiteY3" fmla="*/ 424059 h 2237156"/>
              <a:gd name="connsiteX4" fmla="*/ 724923 w 2262025"/>
              <a:gd name="connsiteY4" fmla="*/ 320542 h 2237156"/>
              <a:gd name="connsiteX5" fmla="*/ 768055 w 2262025"/>
              <a:gd name="connsiteY5" fmla="*/ 165267 h 2237156"/>
              <a:gd name="connsiteX6" fmla="*/ 1026848 w 2262025"/>
              <a:gd name="connsiteY6" fmla="*/ 35870 h 2237156"/>
              <a:gd name="connsiteX7" fmla="*/ 1199376 w 2262025"/>
              <a:gd name="connsiteY7" fmla="*/ 35870 h 2237156"/>
              <a:gd name="connsiteX8" fmla="*/ 1406410 w 2262025"/>
              <a:gd name="connsiteY8" fmla="*/ 9991 h 2237156"/>
              <a:gd name="connsiteX9" fmla="*/ 1673829 w 2262025"/>
              <a:gd name="connsiteY9" fmla="*/ 225651 h 2237156"/>
              <a:gd name="connsiteX10" fmla="*/ 1699708 w 2262025"/>
              <a:gd name="connsiteY10" fmla="*/ 458565 h 2237156"/>
              <a:gd name="connsiteX11" fmla="*/ 1880863 w 2262025"/>
              <a:gd name="connsiteY11" fmla="*/ 424059 h 2237156"/>
              <a:gd name="connsiteX12" fmla="*/ 2156908 w 2262025"/>
              <a:gd name="connsiteY12" fmla="*/ 639719 h 2237156"/>
              <a:gd name="connsiteX13" fmla="*/ 2113776 w 2262025"/>
              <a:gd name="connsiteY13" fmla="*/ 786368 h 2237156"/>
              <a:gd name="connsiteX14" fmla="*/ 2225919 w 2262025"/>
              <a:gd name="connsiteY14" fmla="*/ 846753 h 2237156"/>
              <a:gd name="connsiteX15" fmla="*/ 2243172 w 2262025"/>
              <a:gd name="connsiteY15" fmla="*/ 1200436 h 2237156"/>
              <a:gd name="connsiteX16" fmla="*/ 1975753 w 2262025"/>
              <a:gd name="connsiteY16" fmla="*/ 1390217 h 2237156"/>
              <a:gd name="connsiteX17" fmla="*/ 2087897 w 2262025"/>
              <a:gd name="connsiteY17" fmla="*/ 1536867 h 2237156"/>
              <a:gd name="connsiteX18" fmla="*/ 2096523 w 2262025"/>
              <a:gd name="connsiteY18" fmla="*/ 1812912 h 2237156"/>
              <a:gd name="connsiteX19" fmla="*/ 1906742 w 2262025"/>
              <a:gd name="connsiteY19" fmla="*/ 1942308 h 2237156"/>
              <a:gd name="connsiteX20" fmla="*/ 1760092 w 2262025"/>
              <a:gd name="connsiteY20" fmla="*/ 2183847 h 2237156"/>
              <a:gd name="connsiteX21" fmla="*/ 1458168 w 2262025"/>
              <a:gd name="connsiteY21" fmla="*/ 2218354 h 2237156"/>
              <a:gd name="connsiteX22" fmla="*/ 1208002 w 2262025"/>
              <a:gd name="connsiteY22" fmla="*/ 2002693 h 2237156"/>
              <a:gd name="connsiteX23" fmla="*/ 1113112 w 2262025"/>
              <a:gd name="connsiteY23" fmla="*/ 1709395 h 2237156"/>
              <a:gd name="connsiteX24" fmla="*/ 1000968 w 2262025"/>
              <a:gd name="connsiteY24" fmla="*/ 2140716 h 2237156"/>
              <a:gd name="connsiteX25" fmla="*/ 586900 w 2262025"/>
              <a:gd name="connsiteY25" fmla="*/ 2226979 h 2237156"/>
              <a:gd name="connsiteX26" fmla="*/ 431625 w 2262025"/>
              <a:gd name="connsiteY26" fmla="*/ 1976814 h 2237156"/>
              <a:gd name="connsiteX27" fmla="*/ 138327 w 2262025"/>
              <a:gd name="connsiteY27" fmla="*/ 1812912 h 2237156"/>
              <a:gd name="connsiteX28" fmla="*/ 302229 w 2262025"/>
              <a:gd name="connsiteY28" fmla="*/ 1355712 h 2237156"/>
              <a:gd name="connsiteX29" fmla="*/ 155580 w 2262025"/>
              <a:gd name="connsiteY29" fmla="*/ 1321206 h 2237156"/>
              <a:gd name="connsiteX30" fmla="*/ 304 w 2262025"/>
              <a:gd name="connsiteY30" fmla="*/ 1019282 h 2237156"/>
              <a:gd name="connsiteX31" fmla="*/ 129700 w 2262025"/>
              <a:gd name="connsiteY31" fmla="*/ 786368 h 2237156"/>
              <a:gd name="connsiteX0" fmla="*/ 129700 w 2262025"/>
              <a:gd name="connsiteY0" fmla="*/ 786368 h 2237156"/>
              <a:gd name="connsiteX1" fmla="*/ 86568 w 2262025"/>
              <a:gd name="connsiteY1" fmla="*/ 562082 h 2237156"/>
              <a:gd name="connsiteX2" fmla="*/ 276349 w 2262025"/>
              <a:gd name="connsiteY2" fmla="*/ 424059 h 2237156"/>
              <a:gd name="connsiteX3" fmla="*/ 690417 w 2262025"/>
              <a:gd name="connsiteY3" fmla="*/ 424059 h 2237156"/>
              <a:gd name="connsiteX4" fmla="*/ 724923 w 2262025"/>
              <a:gd name="connsiteY4" fmla="*/ 320542 h 2237156"/>
              <a:gd name="connsiteX5" fmla="*/ 768055 w 2262025"/>
              <a:gd name="connsiteY5" fmla="*/ 165267 h 2237156"/>
              <a:gd name="connsiteX6" fmla="*/ 1026848 w 2262025"/>
              <a:gd name="connsiteY6" fmla="*/ 35870 h 2237156"/>
              <a:gd name="connsiteX7" fmla="*/ 1199376 w 2262025"/>
              <a:gd name="connsiteY7" fmla="*/ 35870 h 2237156"/>
              <a:gd name="connsiteX8" fmla="*/ 1406410 w 2262025"/>
              <a:gd name="connsiteY8" fmla="*/ 9991 h 2237156"/>
              <a:gd name="connsiteX9" fmla="*/ 1673829 w 2262025"/>
              <a:gd name="connsiteY9" fmla="*/ 225651 h 2237156"/>
              <a:gd name="connsiteX10" fmla="*/ 1699708 w 2262025"/>
              <a:gd name="connsiteY10" fmla="*/ 458565 h 2237156"/>
              <a:gd name="connsiteX11" fmla="*/ 1880863 w 2262025"/>
              <a:gd name="connsiteY11" fmla="*/ 424059 h 2237156"/>
              <a:gd name="connsiteX12" fmla="*/ 2156908 w 2262025"/>
              <a:gd name="connsiteY12" fmla="*/ 639719 h 2237156"/>
              <a:gd name="connsiteX13" fmla="*/ 2113776 w 2262025"/>
              <a:gd name="connsiteY13" fmla="*/ 786368 h 2237156"/>
              <a:gd name="connsiteX14" fmla="*/ 2225919 w 2262025"/>
              <a:gd name="connsiteY14" fmla="*/ 846753 h 2237156"/>
              <a:gd name="connsiteX15" fmla="*/ 2243172 w 2262025"/>
              <a:gd name="connsiteY15" fmla="*/ 1200436 h 2237156"/>
              <a:gd name="connsiteX16" fmla="*/ 1975753 w 2262025"/>
              <a:gd name="connsiteY16" fmla="*/ 1390217 h 2237156"/>
              <a:gd name="connsiteX17" fmla="*/ 2087897 w 2262025"/>
              <a:gd name="connsiteY17" fmla="*/ 1536867 h 2237156"/>
              <a:gd name="connsiteX18" fmla="*/ 2096523 w 2262025"/>
              <a:gd name="connsiteY18" fmla="*/ 1812912 h 2237156"/>
              <a:gd name="connsiteX19" fmla="*/ 1906742 w 2262025"/>
              <a:gd name="connsiteY19" fmla="*/ 1942308 h 2237156"/>
              <a:gd name="connsiteX20" fmla="*/ 1760092 w 2262025"/>
              <a:gd name="connsiteY20" fmla="*/ 2183847 h 2237156"/>
              <a:gd name="connsiteX21" fmla="*/ 1458168 w 2262025"/>
              <a:gd name="connsiteY21" fmla="*/ 2218354 h 2237156"/>
              <a:gd name="connsiteX22" fmla="*/ 1208002 w 2262025"/>
              <a:gd name="connsiteY22" fmla="*/ 2002693 h 2237156"/>
              <a:gd name="connsiteX23" fmla="*/ 1113112 w 2262025"/>
              <a:gd name="connsiteY23" fmla="*/ 1709395 h 2237156"/>
              <a:gd name="connsiteX24" fmla="*/ 1000968 w 2262025"/>
              <a:gd name="connsiteY24" fmla="*/ 2140716 h 2237156"/>
              <a:gd name="connsiteX25" fmla="*/ 586900 w 2262025"/>
              <a:gd name="connsiteY25" fmla="*/ 2226979 h 2237156"/>
              <a:gd name="connsiteX26" fmla="*/ 431625 w 2262025"/>
              <a:gd name="connsiteY26" fmla="*/ 1976814 h 2237156"/>
              <a:gd name="connsiteX27" fmla="*/ 138327 w 2262025"/>
              <a:gd name="connsiteY27" fmla="*/ 1812912 h 2237156"/>
              <a:gd name="connsiteX28" fmla="*/ 302229 w 2262025"/>
              <a:gd name="connsiteY28" fmla="*/ 1355712 h 2237156"/>
              <a:gd name="connsiteX29" fmla="*/ 155580 w 2262025"/>
              <a:gd name="connsiteY29" fmla="*/ 1321206 h 2237156"/>
              <a:gd name="connsiteX30" fmla="*/ 304 w 2262025"/>
              <a:gd name="connsiteY30" fmla="*/ 1019282 h 2237156"/>
              <a:gd name="connsiteX31" fmla="*/ 129700 w 2262025"/>
              <a:gd name="connsiteY31" fmla="*/ 786368 h 2237156"/>
              <a:gd name="connsiteX0" fmla="*/ 129700 w 2262025"/>
              <a:gd name="connsiteY0" fmla="*/ 786368 h 2237156"/>
              <a:gd name="connsiteX1" fmla="*/ 86568 w 2262025"/>
              <a:gd name="connsiteY1" fmla="*/ 562082 h 2237156"/>
              <a:gd name="connsiteX2" fmla="*/ 276349 w 2262025"/>
              <a:gd name="connsiteY2" fmla="*/ 424059 h 2237156"/>
              <a:gd name="connsiteX3" fmla="*/ 690417 w 2262025"/>
              <a:gd name="connsiteY3" fmla="*/ 424059 h 2237156"/>
              <a:gd name="connsiteX4" fmla="*/ 724923 w 2262025"/>
              <a:gd name="connsiteY4" fmla="*/ 320542 h 2237156"/>
              <a:gd name="connsiteX5" fmla="*/ 768055 w 2262025"/>
              <a:gd name="connsiteY5" fmla="*/ 165267 h 2237156"/>
              <a:gd name="connsiteX6" fmla="*/ 1026848 w 2262025"/>
              <a:gd name="connsiteY6" fmla="*/ 35870 h 2237156"/>
              <a:gd name="connsiteX7" fmla="*/ 1199376 w 2262025"/>
              <a:gd name="connsiteY7" fmla="*/ 35870 h 2237156"/>
              <a:gd name="connsiteX8" fmla="*/ 1406410 w 2262025"/>
              <a:gd name="connsiteY8" fmla="*/ 9991 h 2237156"/>
              <a:gd name="connsiteX9" fmla="*/ 1673829 w 2262025"/>
              <a:gd name="connsiteY9" fmla="*/ 225651 h 2237156"/>
              <a:gd name="connsiteX10" fmla="*/ 1699708 w 2262025"/>
              <a:gd name="connsiteY10" fmla="*/ 458565 h 2237156"/>
              <a:gd name="connsiteX11" fmla="*/ 1880863 w 2262025"/>
              <a:gd name="connsiteY11" fmla="*/ 424059 h 2237156"/>
              <a:gd name="connsiteX12" fmla="*/ 2156908 w 2262025"/>
              <a:gd name="connsiteY12" fmla="*/ 639719 h 2237156"/>
              <a:gd name="connsiteX13" fmla="*/ 2113776 w 2262025"/>
              <a:gd name="connsiteY13" fmla="*/ 786368 h 2237156"/>
              <a:gd name="connsiteX14" fmla="*/ 2225919 w 2262025"/>
              <a:gd name="connsiteY14" fmla="*/ 846753 h 2237156"/>
              <a:gd name="connsiteX15" fmla="*/ 2243172 w 2262025"/>
              <a:gd name="connsiteY15" fmla="*/ 1200436 h 2237156"/>
              <a:gd name="connsiteX16" fmla="*/ 1975753 w 2262025"/>
              <a:gd name="connsiteY16" fmla="*/ 1390217 h 2237156"/>
              <a:gd name="connsiteX17" fmla="*/ 2087897 w 2262025"/>
              <a:gd name="connsiteY17" fmla="*/ 1536867 h 2237156"/>
              <a:gd name="connsiteX18" fmla="*/ 2096523 w 2262025"/>
              <a:gd name="connsiteY18" fmla="*/ 1812912 h 2237156"/>
              <a:gd name="connsiteX19" fmla="*/ 1906742 w 2262025"/>
              <a:gd name="connsiteY19" fmla="*/ 1942308 h 2237156"/>
              <a:gd name="connsiteX20" fmla="*/ 1760092 w 2262025"/>
              <a:gd name="connsiteY20" fmla="*/ 2183847 h 2237156"/>
              <a:gd name="connsiteX21" fmla="*/ 1458168 w 2262025"/>
              <a:gd name="connsiteY21" fmla="*/ 2218354 h 2237156"/>
              <a:gd name="connsiteX22" fmla="*/ 1208002 w 2262025"/>
              <a:gd name="connsiteY22" fmla="*/ 2002693 h 2237156"/>
              <a:gd name="connsiteX23" fmla="*/ 1113112 w 2262025"/>
              <a:gd name="connsiteY23" fmla="*/ 1709395 h 2237156"/>
              <a:gd name="connsiteX24" fmla="*/ 1000968 w 2262025"/>
              <a:gd name="connsiteY24" fmla="*/ 2140716 h 2237156"/>
              <a:gd name="connsiteX25" fmla="*/ 586900 w 2262025"/>
              <a:gd name="connsiteY25" fmla="*/ 2226979 h 2237156"/>
              <a:gd name="connsiteX26" fmla="*/ 431625 w 2262025"/>
              <a:gd name="connsiteY26" fmla="*/ 1976814 h 2237156"/>
              <a:gd name="connsiteX27" fmla="*/ 138327 w 2262025"/>
              <a:gd name="connsiteY27" fmla="*/ 1812912 h 2237156"/>
              <a:gd name="connsiteX28" fmla="*/ 302229 w 2262025"/>
              <a:gd name="connsiteY28" fmla="*/ 1355712 h 2237156"/>
              <a:gd name="connsiteX29" fmla="*/ 155580 w 2262025"/>
              <a:gd name="connsiteY29" fmla="*/ 1321206 h 2237156"/>
              <a:gd name="connsiteX30" fmla="*/ 304 w 2262025"/>
              <a:gd name="connsiteY30" fmla="*/ 1019282 h 2237156"/>
              <a:gd name="connsiteX31" fmla="*/ 129700 w 2262025"/>
              <a:gd name="connsiteY31" fmla="*/ 786368 h 2237156"/>
              <a:gd name="connsiteX0" fmla="*/ 129625 w 2261950"/>
              <a:gd name="connsiteY0" fmla="*/ 786368 h 2237156"/>
              <a:gd name="connsiteX1" fmla="*/ 86493 w 2261950"/>
              <a:gd name="connsiteY1" fmla="*/ 562082 h 2237156"/>
              <a:gd name="connsiteX2" fmla="*/ 276274 w 2261950"/>
              <a:gd name="connsiteY2" fmla="*/ 424059 h 2237156"/>
              <a:gd name="connsiteX3" fmla="*/ 690342 w 2261950"/>
              <a:gd name="connsiteY3" fmla="*/ 424059 h 2237156"/>
              <a:gd name="connsiteX4" fmla="*/ 724848 w 2261950"/>
              <a:gd name="connsiteY4" fmla="*/ 320542 h 2237156"/>
              <a:gd name="connsiteX5" fmla="*/ 767980 w 2261950"/>
              <a:gd name="connsiteY5" fmla="*/ 165267 h 2237156"/>
              <a:gd name="connsiteX6" fmla="*/ 1026773 w 2261950"/>
              <a:gd name="connsiteY6" fmla="*/ 35870 h 2237156"/>
              <a:gd name="connsiteX7" fmla="*/ 1199301 w 2261950"/>
              <a:gd name="connsiteY7" fmla="*/ 35870 h 2237156"/>
              <a:gd name="connsiteX8" fmla="*/ 1406335 w 2261950"/>
              <a:gd name="connsiteY8" fmla="*/ 9991 h 2237156"/>
              <a:gd name="connsiteX9" fmla="*/ 1673754 w 2261950"/>
              <a:gd name="connsiteY9" fmla="*/ 225651 h 2237156"/>
              <a:gd name="connsiteX10" fmla="*/ 1699633 w 2261950"/>
              <a:gd name="connsiteY10" fmla="*/ 458565 h 2237156"/>
              <a:gd name="connsiteX11" fmla="*/ 1880788 w 2261950"/>
              <a:gd name="connsiteY11" fmla="*/ 424059 h 2237156"/>
              <a:gd name="connsiteX12" fmla="*/ 2156833 w 2261950"/>
              <a:gd name="connsiteY12" fmla="*/ 639719 h 2237156"/>
              <a:gd name="connsiteX13" fmla="*/ 2113701 w 2261950"/>
              <a:gd name="connsiteY13" fmla="*/ 786368 h 2237156"/>
              <a:gd name="connsiteX14" fmla="*/ 2225844 w 2261950"/>
              <a:gd name="connsiteY14" fmla="*/ 846753 h 2237156"/>
              <a:gd name="connsiteX15" fmla="*/ 2243097 w 2261950"/>
              <a:gd name="connsiteY15" fmla="*/ 1200436 h 2237156"/>
              <a:gd name="connsiteX16" fmla="*/ 1975678 w 2261950"/>
              <a:gd name="connsiteY16" fmla="*/ 1390217 h 2237156"/>
              <a:gd name="connsiteX17" fmla="*/ 2087822 w 2261950"/>
              <a:gd name="connsiteY17" fmla="*/ 1536867 h 2237156"/>
              <a:gd name="connsiteX18" fmla="*/ 2096448 w 2261950"/>
              <a:gd name="connsiteY18" fmla="*/ 1812912 h 2237156"/>
              <a:gd name="connsiteX19" fmla="*/ 1906667 w 2261950"/>
              <a:gd name="connsiteY19" fmla="*/ 1942308 h 2237156"/>
              <a:gd name="connsiteX20" fmla="*/ 1760017 w 2261950"/>
              <a:gd name="connsiteY20" fmla="*/ 2183847 h 2237156"/>
              <a:gd name="connsiteX21" fmla="*/ 1458093 w 2261950"/>
              <a:gd name="connsiteY21" fmla="*/ 2218354 h 2237156"/>
              <a:gd name="connsiteX22" fmla="*/ 1207927 w 2261950"/>
              <a:gd name="connsiteY22" fmla="*/ 2002693 h 2237156"/>
              <a:gd name="connsiteX23" fmla="*/ 1113037 w 2261950"/>
              <a:gd name="connsiteY23" fmla="*/ 1709395 h 2237156"/>
              <a:gd name="connsiteX24" fmla="*/ 1000893 w 2261950"/>
              <a:gd name="connsiteY24" fmla="*/ 2140716 h 2237156"/>
              <a:gd name="connsiteX25" fmla="*/ 586825 w 2261950"/>
              <a:gd name="connsiteY25" fmla="*/ 2226979 h 2237156"/>
              <a:gd name="connsiteX26" fmla="*/ 431550 w 2261950"/>
              <a:gd name="connsiteY26" fmla="*/ 1976814 h 2237156"/>
              <a:gd name="connsiteX27" fmla="*/ 138252 w 2261950"/>
              <a:gd name="connsiteY27" fmla="*/ 1812912 h 2237156"/>
              <a:gd name="connsiteX28" fmla="*/ 302154 w 2261950"/>
              <a:gd name="connsiteY28" fmla="*/ 1355712 h 2237156"/>
              <a:gd name="connsiteX29" fmla="*/ 103746 w 2261950"/>
              <a:gd name="connsiteY29" fmla="*/ 1321206 h 2237156"/>
              <a:gd name="connsiteX30" fmla="*/ 229 w 2261950"/>
              <a:gd name="connsiteY30" fmla="*/ 1019282 h 2237156"/>
              <a:gd name="connsiteX31" fmla="*/ 129625 w 2261950"/>
              <a:gd name="connsiteY31" fmla="*/ 786368 h 2237156"/>
              <a:gd name="connsiteX0" fmla="*/ 129625 w 2261950"/>
              <a:gd name="connsiteY0" fmla="*/ 786368 h 2237156"/>
              <a:gd name="connsiteX1" fmla="*/ 86493 w 2261950"/>
              <a:gd name="connsiteY1" fmla="*/ 562082 h 2237156"/>
              <a:gd name="connsiteX2" fmla="*/ 276274 w 2261950"/>
              <a:gd name="connsiteY2" fmla="*/ 424059 h 2237156"/>
              <a:gd name="connsiteX3" fmla="*/ 690342 w 2261950"/>
              <a:gd name="connsiteY3" fmla="*/ 424059 h 2237156"/>
              <a:gd name="connsiteX4" fmla="*/ 724848 w 2261950"/>
              <a:gd name="connsiteY4" fmla="*/ 320542 h 2237156"/>
              <a:gd name="connsiteX5" fmla="*/ 767980 w 2261950"/>
              <a:gd name="connsiteY5" fmla="*/ 165267 h 2237156"/>
              <a:gd name="connsiteX6" fmla="*/ 1026773 w 2261950"/>
              <a:gd name="connsiteY6" fmla="*/ 35870 h 2237156"/>
              <a:gd name="connsiteX7" fmla="*/ 1199301 w 2261950"/>
              <a:gd name="connsiteY7" fmla="*/ 35870 h 2237156"/>
              <a:gd name="connsiteX8" fmla="*/ 1406335 w 2261950"/>
              <a:gd name="connsiteY8" fmla="*/ 9991 h 2237156"/>
              <a:gd name="connsiteX9" fmla="*/ 1673754 w 2261950"/>
              <a:gd name="connsiteY9" fmla="*/ 225651 h 2237156"/>
              <a:gd name="connsiteX10" fmla="*/ 1699633 w 2261950"/>
              <a:gd name="connsiteY10" fmla="*/ 458565 h 2237156"/>
              <a:gd name="connsiteX11" fmla="*/ 1880788 w 2261950"/>
              <a:gd name="connsiteY11" fmla="*/ 424059 h 2237156"/>
              <a:gd name="connsiteX12" fmla="*/ 2156833 w 2261950"/>
              <a:gd name="connsiteY12" fmla="*/ 639719 h 2237156"/>
              <a:gd name="connsiteX13" fmla="*/ 2113701 w 2261950"/>
              <a:gd name="connsiteY13" fmla="*/ 786368 h 2237156"/>
              <a:gd name="connsiteX14" fmla="*/ 2225844 w 2261950"/>
              <a:gd name="connsiteY14" fmla="*/ 846753 h 2237156"/>
              <a:gd name="connsiteX15" fmla="*/ 2243097 w 2261950"/>
              <a:gd name="connsiteY15" fmla="*/ 1200436 h 2237156"/>
              <a:gd name="connsiteX16" fmla="*/ 1975678 w 2261950"/>
              <a:gd name="connsiteY16" fmla="*/ 1390217 h 2237156"/>
              <a:gd name="connsiteX17" fmla="*/ 2087822 w 2261950"/>
              <a:gd name="connsiteY17" fmla="*/ 1536867 h 2237156"/>
              <a:gd name="connsiteX18" fmla="*/ 2096448 w 2261950"/>
              <a:gd name="connsiteY18" fmla="*/ 1812912 h 2237156"/>
              <a:gd name="connsiteX19" fmla="*/ 1906667 w 2261950"/>
              <a:gd name="connsiteY19" fmla="*/ 1942308 h 2237156"/>
              <a:gd name="connsiteX20" fmla="*/ 1760017 w 2261950"/>
              <a:gd name="connsiteY20" fmla="*/ 2183847 h 2237156"/>
              <a:gd name="connsiteX21" fmla="*/ 1458093 w 2261950"/>
              <a:gd name="connsiteY21" fmla="*/ 2218354 h 2237156"/>
              <a:gd name="connsiteX22" fmla="*/ 1207927 w 2261950"/>
              <a:gd name="connsiteY22" fmla="*/ 2002693 h 2237156"/>
              <a:gd name="connsiteX23" fmla="*/ 1113037 w 2261950"/>
              <a:gd name="connsiteY23" fmla="*/ 1709395 h 2237156"/>
              <a:gd name="connsiteX24" fmla="*/ 1000893 w 2261950"/>
              <a:gd name="connsiteY24" fmla="*/ 2140716 h 2237156"/>
              <a:gd name="connsiteX25" fmla="*/ 586825 w 2261950"/>
              <a:gd name="connsiteY25" fmla="*/ 2226979 h 2237156"/>
              <a:gd name="connsiteX26" fmla="*/ 431550 w 2261950"/>
              <a:gd name="connsiteY26" fmla="*/ 1976814 h 2237156"/>
              <a:gd name="connsiteX27" fmla="*/ 138252 w 2261950"/>
              <a:gd name="connsiteY27" fmla="*/ 1812912 h 2237156"/>
              <a:gd name="connsiteX28" fmla="*/ 302154 w 2261950"/>
              <a:gd name="connsiteY28" fmla="*/ 1355712 h 2237156"/>
              <a:gd name="connsiteX29" fmla="*/ 103746 w 2261950"/>
              <a:gd name="connsiteY29" fmla="*/ 1321206 h 2237156"/>
              <a:gd name="connsiteX30" fmla="*/ 229 w 2261950"/>
              <a:gd name="connsiteY30" fmla="*/ 1019282 h 2237156"/>
              <a:gd name="connsiteX31" fmla="*/ 129625 w 2261950"/>
              <a:gd name="connsiteY31" fmla="*/ 786368 h 2237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261950" h="2237156">
                <a:moveTo>
                  <a:pt x="129625" y="786368"/>
                </a:moveTo>
                <a:cubicBezTo>
                  <a:pt x="144002" y="710168"/>
                  <a:pt x="62051" y="622467"/>
                  <a:pt x="86493" y="562082"/>
                </a:cubicBezTo>
                <a:cubicBezTo>
                  <a:pt x="110934" y="501697"/>
                  <a:pt x="175633" y="447063"/>
                  <a:pt x="276274" y="424059"/>
                </a:cubicBezTo>
                <a:cubicBezTo>
                  <a:pt x="376916" y="401055"/>
                  <a:pt x="615580" y="441312"/>
                  <a:pt x="690342" y="424059"/>
                </a:cubicBezTo>
                <a:cubicBezTo>
                  <a:pt x="765104" y="406806"/>
                  <a:pt x="711908" y="363674"/>
                  <a:pt x="724848" y="320542"/>
                </a:cubicBezTo>
                <a:cubicBezTo>
                  <a:pt x="737788" y="277410"/>
                  <a:pt x="717659" y="212712"/>
                  <a:pt x="767980" y="165267"/>
                </a:cubicBezTo>
                <a:cubicBezTo>
                  <a:pt x="818301" y="117822"/>
                  <a:pt x="954886" y="57436"/>
                  <a:pt x="1026773" y="35870"/>
                </a:cubicBezTo>
                <a:cubicBezTo>
                  <a:pt x="1098660" y="14304"/>
                  <a:pt x="1136041" y="40183"/>
                  <a:pt x="1199301" y="35870"/>
                </a:cubicBezTo>
                <a:cubicBezTo>
                  <a:pt x="1262561" y="31557"/>
                  <a:pt x="1327260" y="-21639"/>
                  <a:pt x="1406335" y="9991"/>
                </a:cubicBezTo>
                <a:cubicBezTo>
                  <a:pt x="1485410" y="41621"/>
                  <a:pt x="1624871" y="150889"/>
                  <a:pt x="1673754" y="225651"/>
                </a:cubicBezTo>
                <a:cubicBezTo>
                  <a:pt x="1722637" y="300413"/>
                  <a:pt x="1665127" y="425497"/>
                  <a:pt x="1699633" y="458565"/>
                </a:cubicBezTo>
                <a:cubicBezTo>
                  <a:pt x="1734139" y="491633"/>
                  <a:pt x="1804588" y="393867"/>
                  <a:pt x="1880788" y="424059"/>
                </a:cubicBezTo>
                <a:cubicBezTo>
                  <a:pt x="1956988" y="454251"/>
                  <a:pt x="2118014" y="579334"/>
                  <a:pt x="2156833" y="639719"/>
                </a:cubicBezTo>
                <a:cubicBezTo>
                  <a:pt x="2195652" y="700104"/>
                  <a:pt x="2102199" y="751862"/>
                  <a:pt x="2113701" y="786368"/>
                </a:cubicBezTo>
                <a:cubicBezTo>
                  <a:pt x="2125203" y="820874"/>
                  <a:pt x="2204278" y="777742"/>
                  <a:pt x="2225844" y="846753"/>
                </a:cubicBezTo>
                <a:cubicBezTo>
                  <a:pt x="2247410" y="915764"/>
                  <a:pt x="2284791" y="1109859"/>
                  <a:pt x="2243097" y="1200436"/>
                </a:cubicBezTo>
                <a:cubicBezTo>
                  <a:pt x="2201403" y="1291013"/>
                  <a:pt x="2001557" y="1334145"/>
                  <a:pt x="1975678" y="1390217"/>
                </a:cubicBezTo>
                <a:cubicBezTo>
                  <a:pt x="1949799" y="1446289"/>
                  <a:pt x="2067694" y="1466418"/>
                  <a:pt x="2087822" y="1536867"/>
                </a:cubicBezTo>
                <a:cubicBezTo>
                  <a:pt x="2107950" y="1607316"/>
                  <a:pt x="2126641" y="1745339"/>
                  <a:pt x="2096448" y="1812912"/>
                </a:cubicBezTo>
                <a:cubicBezTo>
                  <a:pt x="2066256" y="1880486"/>
                  <a:pt x="1962739" y="1880486"/>
                  <a:pt x="1906667" y="1942308"/>
                </a:cubicBezTo>
                <a:cubicBezTo>
                  <a:pt x="1850595" y="2004130"/>
                  <a:pt x="1834779" y="2137839"/>
                  <a:pt x="1760017" y="2183847"/>
                </a:cubicBezTo>
                <a:cubicBezTo>
                  <a:pt x="1685255" y="2229855"/>
                  <a:pt x="1550108" y="2248546"/>
                  <a:pt x="1458093" y="2218354"/>
                </a:cubicBezTo>
                <a:cubicBezTo>
                  <a:pt x="1366078" y="2188162"/>
                  <a:pt x="1265436" y="2087520"/>
                  <a:pt x="1207927" y="2002693"/>
                </a:cubicBezTo>
                <a:cubicBezTo>
                  <a:pt x="1150418" y="1917866"/>
                  <a:pt x="1147543" y="1686391"/>
                  <a:pt x="1113037" y="1709395"/>
                </a:cubicBezTo>
                <a:cubicBezTo>
                  <a:pt x="1078531" y="1732399"/>
                  <a:pt x="1088595" y="2054452"/>
                  <a:pt x="1000893" y="2140716"/>
                </a:cubicBezTo>
                <a:cubicBezTo>
                  <a:pt x="913191" y="2226980"/>
                  <a:pt x="681716" y="2254296"/>
                  <a:pt x="586825" y="2226979"/>
                </a:cubicBezTo>
                <a:cubicBezTo>
                  <a:pt x="491935" y="2199662"/>
                  <a:pt x="506312" y="2045825"/>
                  <a:pt x="431550" y="1976814"/>
                </a:cubicBezTo>
                <a:cubicBezTo>
                  <a:pt x="356788" y="1907803"/>
                  <a:pt x="185697" y="1925054"/>
                  <a:pt x="138252" y="1812912"/>
                </a:cubicBezTo>
                <a:cubicBezTo>
                  <a:pt x="90807" y="1700770"/>
                  <a:pt x="230267" y="1411784"/>
                  <a:pt x="302154" y="1355712"/>
                </a:cubicBezTo>
                <a:cubicBezTo>
                  <a:pt x="374041" y="1299640"/>
                  <a:pt x="154067" y="1377278"/>
                  <a:pt x="103746" y="1321206"/>
                </a:cubicBezTo>
                <a:cubicBezTo>
                  <a:pt x="53425" y="1265134"/>
                  <a:pt x="-4084" y="1108422"/>
                  <a:pt x="229" y="1019282"/>
                </a:cubicBezTo>
                <a:cubicBezTo>
                  <a:pt x="4542" y="930142"/>
                  <a:pt x="115248" y="862568"/>
                  <a:pt x="129625" y="786368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2" name="Picture 4" descr="Free Black And White Cartoon Flowers, Download Free Black And White Cartoon  Flowers png images, Free ClipArts on Clipart Library">
            <a:extLst>
              <a:ext uri="{FF2B5EF4-FFF2-40B4-BE49-F238E27FC236}">
                <a16:creationId xmlns:a16="http://schemas.microsoft.com/office/drawing/2014/main" id="{385164AA-7AD3-2A4C-AFAD-63F329DE20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3260" y="2661398"/>
            <a:ext cx="674570" cy="611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Freeform 67">
            <a:extLst>
              <a:ext uri="{FF2B5EF4-FFF2-40B4-BE49-F238E27FC236}">
                <a16:creationId xmlns:a16="http://schemas.microsoft.com/office/drawing/2014/main" id="{1D050D9C-9D12-3846-9972-61A1A39F2F45}"/>
              </a:ext>
            </a:extLst>
          </p:cNvPr>
          <p:cNvSpPr/>
          <p:nvPr/>
        </p:nvSpPr>
        <p:spPr>
          <a:xfrm>
            <a:off x="11294301" y="2650671"/>
            <a:ext cx="658361" cy="608909"/>
          </a:xfrm>
          <a:custGeom>
            <a:avLst/>
            <a:gdLst>
              <a:gd name="connsiteX0" fmla="*/ 129700 w 2262025"/>
              <a:gd name="connsiteY0" fmla="*/ 786368 h 2249618"/>
              <a:gd name="connsiteX1" fmla="*/ 86568 w 2262025"/>
              <a:gd name="connsiteY1" fmla="*/ 562082 h 2249618"/>
              <a:gd name="connsiteX2" fmla="*/ 276349 w 2262025"/>
              <a:gd name="connsiteY2" fmla="*/ 424059 h 2249618"/>
              <a:gd name="connsiteX3" fmla="*/ 690417 w 2262025"/>
              <a:gd name="connsiteY3" fmla="*/ 424059 h 2249618"/>
              <a:gd name="connsiteX4" fmla="*/ 724923 w 2262025"/>
              <a:gd name="connsiteY4" fmla="*/ 320542 h 2249618"/>
              <a:gd name="connsiteX5" fmla="*/ 768055 w 2262025"/>
              <a:gd name="connsiteY5" fmla="*/ 165267 h 2249618"/>
              <a:gd name="connsiteX6" fmla="*/ 1026848 w 2262025"/>
              <a:gd name="connsiteY6" fmla="*/ 35870 h 2249618"/>
              <a:gd name="connsiteX7" fmla="*/ 1199376 w 2262025"/>
              <a:gd name="connsiteY7" fmla="*/ 35870 h 2249618"/>
              <a:gd name="connsiteX8" fmla="*/ 1406410 w 2262025"/>
              <a:gd name="connsiteY8" fmla="*/ 9991 h 2249618"/>
              <a:gd name="connsiteX9" fmla="*/ 1673829 w 2262025"/>
              <a:gd name="connsiteY9" fmla="*/ 225651 h 2249618"/>
              <a:gd name="connsiteX10" fmla="*/ 1699708 w 2262025"/>
              <a:gd name="connsiteY10" fmla="*/ 458565 h 2249618"/>
              <a:gd name="connsiteX11" fmla="*/ 1880863 w 2262025"/>
              <a:gd name="connsiteY11" fmla="*/ 424059 h 2249618"/>
              <a:gd name="connsiteX12" fmla="*/ 2156908 w 2262025"/>
              <a:gd name="connsiteY12" fmla="*/ 639719 h 2249618"/>
              <a:gd name="connsiteX13" fmla="*/ 2113776 w 2262025"/>
              <a:gd name="connsiteY13" fmla="*/ 786368 h 2249618"/>
              <a:gd name="connsiteX14" fmla="*/ 2225919 w 2262025"/>
              <a:gd name="connsiteY14" fmla="*/ 846753 h 2249618"/>
              <a:gd name="connsiteX15" fmla="*/ 2243172 w 2262025"/>
              <a:gd name="connsiteY15" fmla="*/ 1200436 h 2249618"/>
              <a:gd name="connsiteX16" fmla="*/ 1975753 w 2262025"/>
              <a:gd name="connsiteY16" fmla="*/ 1390217 h 2249618"/>
              <a:gd name="connsiteX17" fmla="*/ 2087897 w 2262025"/>
              <a:gd name="connsiteY17" fmla="*/ 1536867 h 2249618"/>
              <a:gd name="connsiteX18" fmla="*/ 2096523 w 2262025"/>
              <a:gd name="connsiteY18" fmla="*/ 1812912 h 2249618"/>
              <a:gd name="connsiteX19" fmla="*/ 1906742 w 2262025"/>
              <a:gd name="connsiteY19" fmla="*/ 1942308 h 2249618"/>
              <a:gd name="connsiteX20" fmla="*/ 1777346 w 2262025"/>
              <a:gd name="connsiteY20" fmla="*/ 2209727 h 2249618"/>
              <a:gd name="connsiteX21" fmla="*/ 1501300 w 2262025"/>
              <a:gd name="connsiteY21" fmla="*/ 2226980 h 2249618"/>
              <a:gd name="connsiteX22" fmla="*/ 1208002 w 2262025"/>
              <a:gd name="connsiteY22" fmla="*/ 2002693 h 2249618"/>
              <a:gd name="connsiteX23" fmla="*/ 1113112 w 2262025"/>
              <a:gd name="connsiteY23" fmla="*/ 1709395 h 2249618"/>
              <a:gd name="connsiteX24" fmla="*/ 1000968 w 2262025"/>
              <a:gd name="connsiteY24" fmla="*/ 2140716 h 2249618"/>
              <a:gd name="connsiteX25" fmla="*/ 526515 w 2262025"/>
              <a:gd name="connsiteY25" fmla="*/ 2132089 h 2249618"/>
              <a:gd name="connsiteX26" fmla="*/ 466131 w 2262025"/>
              <a:gd name="connsiteY26" fmla="*/ 1959561 h 2249618"/>
              <a:gd name="connsiteX27" fmla="*/ 138327 w 2262025"/>
              <a:gd name="connsiteY27" fmla="*/ 1812912 h 2249618"/>
              <a:gd name="connsiteX28" fmla="*/ 302229 w 2262025"/>
              <a:gd name="connsiteY28" fmla="*/ 1355712 h 2249618"/>
              <a:gd name="connsiteX29" fmla="*/ 155580 w 2262025"/>
              <a:gd name="connsiteY29" fmla="*/ 1321206 h 2249618"/>
              <a:gd name="connsiteX30" fmla="*/ 304 w 2262025"/>
              <a:gd name="connsiteY30" fmla="*/ 1019282 h 2249618"/>
              <a:gd name="connsiteX31" fmla="*/ 129700 w 2262025"/>
              <a:gd name="connsiteY31" fmla="*/ 786368 h 2249618"/>
              <a:gd name="connsiteX0" fmla="*/ 129700 w 2262025"/>
              <a:gd name="connsiteY0" fmla="*/ 786368 h 2242639"/>
              <a:gd name="connsiteX1" fmla="*/ 86568 w 2262025"/>
              <a:gd name="connsiteY1" fmla="*/ 562082 h 2242639"/>
              <a:gd name="connsiteX2" fmla="*/ 276349 w 2262025"/>
              <a:gd name="connsiteY2" fmla="*/ 424059 h 2242639"/>
              <a:gd name="connsiteX3" fmla="*/ 690417 w 2262025"/>
              <a:gd name="connsiteY3" fmla="*/ 424059 h 2242639"/>
              <a:gd name="connsiteX4" fmla="*/ 724923 w 2262025"/>
              <a:gd name="connsiteY4" fmla="*/ 320542 h 2242639"/>
              <a:gd name="connsiteX5" fmla="*/ 768055 w 2262025"/>
              <a:gd name="connsiteY5" fmla="*/ 165267 h 2242639"/>
              <a:gd name="connsiteX6" fmla="*/ 1026848 w 2262025"/>
              <a:gd name="connsiteY6" fmla="*/ 35870 h 2242639"/>
              <a:gd name="connsiteX7" fmla="*/ 1199376 w 2262025"/>
              <a:gd name="connsiteY7" fmla="*/ 35870 h 2242639"/>
              <a:gd name="connsiteX8" fmla="*/ 1406410 w 2262025"/>
              <a:gd name="connsiteY8" fmla="*/ 9991 h 2242639"/>
              <a:gd name="connsiteX9" fmla="*/ 1673829 w 2262025"/>
              <a:gd name="connsiteY9" fmla="*/ 225651 h 2242639"/>
              <a:gd name="connsiteX10" fmla="*/ 1699708 w 2262025"/>
              <a:gd name="connsiteY10" fmla="*/ 458565 h 2242639"/>
              <a:gd name="connsiteX11" fmla="*/ 1880863 w 2262025"/>
              <a:gd name="connsiteY11" fmla="*/ 424059 h 2242639"/>
              <a:gd name="connsiteX12" fmla="*/ 2156908 w 2262025"/>
              <a:gd name="connsiteY12" fmla="*/ 639719 h 2242639"/>
              <a:gd name="connsiteX13" fmla="*/ 2113776 w 2262025"/>
              <a:gd name="connsiteY13" fmla="*/ 786368 h 2242639"/>
              <a:gd name="connsiteX14" fmla="*/ 2225919 w 2262025"/>
              <a:gd name="connsiteY14" fmla="*/ 846753 h 2242639"/>
              <a:gd name="connsiteX15" fmla="*/ 2243172 w 2262025"/>
              <a:gd name="connsiteY15" fmla="*/ 1200436 h 2242639"/>
              <a:gd name="connsiteX16" fmla="*/ 1975753 w 2262025"/>
              <a:gd name="connsiteY16" fmla="*/ 1390217 h 2242639"/>
              <a:gd name="connsiteX17" fmla="*/ 2087897 w 2262025"/>
              <a:gd name="connsiteY17" fmla="*/ 1536867 h 2242639"/>
              <a:gd name="connsiteX18" fmla="*/ 2096523 w 2262025"/>
              <a:gd name="connsiteY18" fmla="*/ 1812912 h 2242639"/>
              <a:gd name="connsiteX19" fmla="*/ 1906742 w 2262025"/>
              <a:gd name="connsiteY19" fmla="*/ 1942308 h 2242639"/>
              <a:gd name="connsiteX20" fmla="*/ 1785972 w 2262025"/>
              <a:gd name="connsiteY20" fmla="*/ 2192474 h 2242639"/>
              <a:gd name="connsiteX21" fmla="*/ 1501300 w 2262025"/>
              <a:gd name="connsiteY21" fmla="*/ 2226980 h 2242639"/>
              <a:gd name="connsiteX22" fmla="*/ 1208002 w 2262025"/>
              <a:gd name="connsiteY22" fmla="*/ 2002693 h 2242639"/>
              <a:gd name="connsiteX23" fmla="*/ 1113112 w 2262025"/>
              <a:gd name="connsiteY23" fmla="*/ 1709395 h 2242639"/>
              <a:gd name="connsiteX24" fmla="*/ 1000968 w 2262025"/>
              <a:gd name="connsiteY24" fmla="*/ 2140716 h 2242639"/>
              <a:gd name="connsiteX25" fmla="*/ 526515 w 2262025"/>
              <a:gd name="connsiteY25" fmla="*/ 2132089 h 2242639"/>
              <a:gd name="connsiteX26" fmla="*/ 466131 w 2262025"/>
              <a:gd name="connsiteY26" fmla="*/ 1959561 h 2242639"/>
              <a:gd name="connsiteX27" fmla="*/ 138327 w 2262025"/>
              <a:gd name="connsiteY27" fmla="*/ 1812912 h 2242639"/>
              <a:gd name="connsiteX28" fmla="*/ 302229 w 2262025"/>
              <a:gd name="connsiteY28" fmla="*/ 1355712 h 2242639"/>
              <a:gd name="connsiteX29" fmla="*/ 155580 w 2262025"/>
              <a:gd name="connsiteY29" fmla="*/ 1321206 h 2242639"/>
              <a:gd name="connsiteX30" fmla="*/ 304 w 2262025"/>
              <a:gd name="connsiteY30" fmla="*/ 1019282 h 2242639"/>
              <a:gd name="connsiteX31" fmla="*/ 129700 w 2262025"/>
              <a:gd name="connsiteY31" fmla="*/ 786368 h 2242639"/>
              <a:gd name="connsiteX0" fmla="*/ 129700 w 2262025"/>
              <a:gd name="connsiteY0" fmla="*/ 786368 h 2236200"/>
              <a:gd name="connsiteX1" fmla="*/ 86568 w 2262025"/>
              <a:gd name="connsiteY1" fmla="*/ 562082 h 2236200"/>
              <a:gd name="connsiteX2" fmla="*/ 276349 w 2262025"/>
              <a:gd name="connsiteY2" fmla="*/ 424059 h 2236200"/>
              <a:gd name="connsiteX3" fmla="*/ 690417 w 2262025"/>
              <a:gd name="connsiteY3" fmla="*/ 424059 h 2236200"/>
              <a:gd name="connsiteX4" fmla="*/ 724923 w 2262025"/>
              <a:gd name="connsiteY4" fmla="*/ 320542 h 2236200"/>
              <a:gd name="connsiteX5" fmla="*/ 768055 w 2262025"/>
              <a:gd name="connsiteY5" fmla="*/ 165267 h 2236200"/>
              <a:gd name="connsiteX6" fmla="*/ 1026848 w 2262025"/>
              <a:gd name="connsiteY6" fmla="*/ 35870 h 2236200"/>
              <a:gd name="connsiteX7" fmla="*/ 1199376 w 2262025"/>
              <a:gd name="connsiteY7" fmla="*/ 35870 h 2236200"/>
              <a:gd name="connsiteX8" fmla="*/ 1406410 w 2262025"/>
              <a:gd name="connsiteY8" fmla="*/ 9991 h 2236200"/>
              <a:gd name="connsiteX9" fmla="*/ 1673829 w 2262025"/>
              <a:gd name="connsiteY9" fmla="*/ 225651 h 2236200"/>
              <a:gd name="connsiteX10" fmla="*/ 1699708 w 2262025"/>
              <a:gd name="connsiteY10" fmla="*/ 458565 h 2236200"/>
              <a:gd name="connsiteX11" fmla="*/ 1880863 w 2262025"/>
              <a:gd name="connsiteY11" fmla="*/ 424059 h 2236200"/>
              <a:gd name="connsiteX12" fmla="*/ 2156908 w 2262025"/>
              <a:gd name="connsiteY12" fmla="*/ 639719 h 2236200"/>
              <a:gd name="connsiteX13" fmla="*/ 2113776 w 2262025"/>
              <a:gd name="connsiteY13" fmla="*/ 786368 h 2236200"/>
              <a:gd name="connsiteX14" fmla="*/ 2225919 w 2262025"/>
              <a:gd name="connsiteY14" fmla="*/ 846753 h 2236200"/>
              <a:gd name="connsiteX15" fmla="*/ 2243172 w 2262025"/>
              <a:gd name="connsiteY15" fmla="*/ 1200436 h 2236200"/>
              <a:gd name="connsiteX16" fmla="*/ 1975753 w 2262025"/>
              <a:gd name="connsiteY16" fmla="*/ 1390217 h 2236200"/>
              <a:gd name="connsiteX17" fmla="*/ 2087897 w 2262025"/>
              <a:gd name="connsiteY17" fmla="*/ 1536867 h 2236200"/>
              <a:gd name="connsiteX18" fmla="*/ 2096523 w 2262025"/>
              <a:gd name="connsiteY18" fmla="*/ 1812912 h 2236200"/>
              <a:gd name="connsiteX19" fmla="*/ 1906742 w 2262025"/>
              <a:gd name="connsiteY19" fmla="*/ 1942308 h 2236200"/>
              <a:gd name="connsiteX20" fmla="*/ 1785972 w 2262025"/>
              <a:gd name="connsiteY20" fmla="*/ 2192474 h 2236200"/>
              <a:gd name="connsiteX21" fmla="*/ 1458168 w 2262025"/>
              <a:gd name="connsiteY21" fmla="*/ 2218354 h 2236200"/>
              <a:gd name="connsiteX22" fmla="*/ 1208002 w 2262025"/>
              <a:gd name="connsiteY22" fmla="*/ 2002693 h 2236200"/>
              <a:gd name="connsiteX23" fmla="*/ 1113112 w 2262025"/>
              <a:gd name="connsiteY23" fmla="*/ 1709395 h 2236200"/>
              <a:gd name="connsiteX24" fmla="*/ 1000968 w 2262025"/>
              <a:gd name="connsiteY24" fmla="*/ 2140716 h 2236200"/>
              <a:gd name="connsiteX25" fmla="*/ 526515 w 2262025"/>
              <a:gd name="connsiteY25" fmla="*/ 2132089 h 2236200"/>
              <a:gd name="connsiteX26" fmla="*/ 466131 w 2262025"/>
              <a:gd name="connsiteY26" fmla="*/ 1959561 h 2236200"/>
              <a:gd name="connsiteX27" fmla="*/ 138327 w 2262025"/>
              <a:gd name="connsiteY27" fmla="*/ 1812912 h 2236200"/>
              <a:gd name="connsiteX28" fmla="*/ 302229 w 2262025"/>
              <a:gd name="connsiteY28" fmla="*/ 1355712 h 2236200"/>
              <a:gd name="connsiteX29" fmla="*/ 155580 w 2262025"/>
              <a:gd name="connsiteY29" fmla="*/ 1321206 h 2236200"/>
              <a:gd name="connsiteX30" fmla="*/ 304 w 2262025"/>
              <a:gd name="connsiteY30" fmla="*/ 1019282 h 2236200"/>
              <a:gd name="connsiteX31" fmla="*/ 129700 w 2262025"/>
              <a:gd name="connsiteY31" fmla="*/ 786368 h 2236200"/>
              <a:gd name="connsiteX0" fmla="*/ 129700 w 2262025"/>
              <a:gd name="connsiteY0" fmla="*/ 786368 h 2233050"/>
              <a:gd name="connsiteX1" fmla="*/ 86568 w 2262025"/>
              <a:gd name="connsiteY1" fmla="*/ 562082 h 2233050"/>
              <a:gd name="connsiteX2" fmla="*/ 276349 w 2262025"/>
              <a:gd name="connsiteY2" fmla="*/ 424059 h 2233050"/>
              <a:gd name="connsiteX3" fmla="*/ 690417 w 2262025"/>
              <a:gd name="connsiteY3" fmla="*/ 424059 h 2233050"/>
              <a:gd name="connsiteX4" fmla="*/ 724923 w 2262025"/>
              <a:gd name="connsiteY4" fmla="*/ 320542 h 2233050"/>
              <a:gd name="connsiteX5" fmla="*/ 768055 w 2262025"/>
              <a:gd name="connsiteY5" fmla="*/ 165267 h 2233050"/>
              <a:gd name="connsiteX6" fmla="*/ 1026848 w 2262025"/>
              <a:gd name="connsiteY6" fmla="*/ 35870 h 2233050"/>
              <a:gd name="connsiteX7" fmla="*/ 1199376 w 2262025"/>
              <a:gd name="connsiteY7" fmla="*/ 35870 h 2233050"/>
              <a:gd name="connsiteX8" fmla="*/ 1406410 w 2262025"/>
              <a:gd name="connsiteY8" fmla="*/ 9991 h 2233050"/>
              <a:gd name="connsiteX9" fmla="*/ 1673829 w 2262025"/>
              <a:gd name="connsiteY9" fmla="*/ 225651 h 2233050"/>
              <a:gd name="connsiteX10" fmla="*/ 1699708 w 2262025"/>
              <a:gd name="connsiteY10" fmla="*/ 458565 h 2233050"/>
              <a:gd name="connsiteX11" fmla="*/ 1880863 w 2262025"/>
              <a:gd name="connsiteY11" fmla="*/ 424059 h 2233050"/>
              <a:gd name="connsiteX12" fmla="*/ 2156908 w 2262025"/>
              <a:gd name="connsiteY12" fmla="*/ 639719 h 2233050"/>
              <a:gd name="connsiteX13" fmla="*/ 2113776 w 2262025"/>
              <a:gd name="connsiteY13" fmla="*/ 786368 h 2233050"/>
              <a:gd name="connsiteX14" fmla="*/ 2225919 w 2262025"/>
              <a:gd name="connsiteY14" fmla="*/ 846753 h 2233050"/>
              <a:gd name="connsiteX15" fmla="*/ 2243172 w 2262025"/>
              <a:gd name="connsiteY15" fmla="*/ 1200436 h 2233050"/>
              <a:gd name="connsiteX16" fmla="*/ 1975753 w 2262025"/>
              <a:gd name="connsiteY16" fmla="*/ 1390217 h 2233050"/>
              <a:gd name="connsiteX17" fmla="*/ 2087897 w 2262025"/>
              <a:gd name="connsiteY17" fmla="*/ 1536867 h 2233050"/>
              <a:gd name="connsiteX18" fmla="*/ 2096523 w 2262025"/>
              <a:gd name="connsiteY18" fmla="*/ 1812912 h 2233050"/>
              <a:gd name="connsiteX19" fmla="*/ 1906742 w 2262025"/>
              <a:gd name="connsiteY19" fmla="*/ 1942308 h 2233050"/>
              <a:gd name="connsiteX20" fmla="*/ 1760092 w 2262025"/>
              <a:gd name="connsiteY20" fmla="*/ 2183847 h 2233050"/>
              <a:gd name="connsiteX21" fmla="*/ 1458168 w 2262025"/>
              <a:gd name="connsiteY21" fmla="*/ 2218354 h 2233050"/>
              <a:gd name="connsiteX22" fmla="*/ 1208002 w 2262025"/>
              <a:gd name="connsiteY22" fmla="*/ 2002693 h 2233050"/>
              <a:gd name="connsiteX23" fmla="*/ 1113112 w 2262025"/>
              <a:gd name="connsiteY23" fmla="*/ 1709395 h 2233050"/>
              <a:gd name="connsiteX24" fmla="*/ 1000968 w 2262025"/>
              <a:gd name="connsiteY24" fmla="*/ 2140716 h 2233050"/>
              <a:gd name="connsiteX25" fmla="*/ 526515 w 2262025"/>
              <a:gd name="connsiteY25" fmla="*/ 2132089 h 2233050"/>
              <a:gd name="connsiteX26" fmla="*/ 466131 w 2262025"/>
              <a:gd name="connsiteY26" fmla="*/ 1959561 h 2233050"/>
              <a:gd name="connsiteX27" fmla="*/ 138327 w 2262025"/>
              <a:gd name="connsiteY27" fmla="*/ 1812912 h 2233050"/>
              <a:gd name="connsiteX28" fmla="*/ 302229 w 2262025"/>
              <a:gd name="connsiteY28" fmla="*/ 1355712 h 2233050"/>
              <a:gd name="connsiteX29" fmla="*/ 155580 w 2262025"/>
              <a:gd name="connsiteY29" fmla="*/ 1321206 h 2233050"/>
              <a:gd name="connsiteX30" fmla="*/ 304 w 2262025"/>
              <a:gd name="connsiteY30" fmla="*/ 1019282 h 2233050"/>
              <a:gd name="connsiteX31" fmla="*/ 129700 w 2262025"/>
              <a:gd name="connsiteY31" fmla="*/ 786368 h 2233050"/>
              <a:gd name="connsiteX0" fmla="*/ 129700 w 2262025"/>
              <a:gd name="connsiteY0" fmla="*/ 786368 h 2238369"/>
              <a:gd name="connsiteX1" fmla="*/ 86568 w 2262025"/>
              <a:gd name="connsiteY1" fmla="*/ 562082 h 2238369"/>
              <a:gd name="connsiteX2" fmla="*/ 276349 w 2262025"/>
              <a:gd name="connsiteY2" fmla="*/ 424059 h 2238369"/>
              <a:gd name="connsiteX3" fmla="*/ 690417 w 2262025"/>
              <a:gd name="connsiteY3" fmla="*/ 424059 h 2238369"/>
              <a:gd name="connsiteX4" fmla="*/ 724923 w 2262025"/>
              <a:gd name="connsiteY4" fmla="*/ 320542 h 2238369"/>
              <a:gd name="connsiteX5" fmla="*/ 768055 w 2262025"/>
              <a:gd name="connsiteY5" fmla="*/ 165267 h 2238369"/>
              <a:gd name="connsiteX6" fmla="*/ 1026848 w 2262025"/>
              <a:gd name="connsiteY6" fmla="*/ 35870 h 2238369"/>
              <a:gd name="connsiteX7" fmla="*/ 1199376 w 2262025"/>
              <a:gd name="connsiteY7" fmla="*/ 35870 h 2238369"/>
              <a:gd name="connsiteX8" fmla="*/ 1406410 w 2262025"/>
              <a:gd name="connsiteY8" fmla="*/ 9991 h 2238369"/>
              <a:gd name="connsiteX9" fmla="*/ 1673829 w 2262025"/>
              <a:gd name="connsiteY9" fmla="*/ 225651 h 2238369"/>
              <a:gd name="connsiteX10" fmla="*/ 1699708 w 2262025"/>
              <a:gd name="connsiteY10" fmla="*/ 458565 h 2238369"/>
              <a:gd name="connsiteX11" fmla="*/ 1880863 w 2262025"/>
              <a:gd name="connsiteY11" fmla="*/ 424059 h 2238369"/>
              <a:gd name="connsiteX12" fmla="*/ 2156908 w 2262025"/>
              <a:gd name="connsiteY12" fmla="*/ 639719 h 2238369"/>
              <a:gd name="connsiteX13" fmla="*/ 2113776 w 2262025"/>
              <a:gd name="connsiteY13" fmla="*/ 786368 h 2238369"/>
              <a:gd name="connsiteX14" fmla="*/ 2225919 w 2262025"/>
              <a:gd name="connsiteY14" fmla="*/ 846753 h 2238369"/>
              <a:gd name="connsiteX15" fmla="*/ 2243172 w 2262025"/>
              <a:gd name="connsiteY15" fmla="*/ 1200436 h 2238369"/>
              <a:gd name="connsiteX16" fmla="*/ 1975753 w 2262025"/>
              <a:gd name="connsiteY16" fmla="*/ 1390217 h 2238369"/>
              <a:gd name="connsiteX17" fmla="*/ 2087897 w 2262025"/>
              <a:gd name="connsiteY17" fmla="*/ 1536867 h 2238369"/>
              <a:gd name="connsiteX18" fmla="*/ 2096523 w 2262025"/>
              <a:gd name="connsiteY18" fmla="*/ 1812912 h 2238369"/>
              <a:gd name="connsiteX19" fmla="*/ 1906742 w 2262025"/>
              <a:gd name="connsiteY19" fmla="*/ 1942308 h 2238369"/>
              <a:gd name="connsiteX20" fmla="*/ 1760092 w 2262025"/>
              <a:gd name="connsiteY20" fmla="*/ 2183847 h 2238369"/>
              <a:gd name="connsiteX21" fmla="*/ 1458168 w 2262025"/>
              <a:gd name="connsiteY21" fmla="*/ 2218354 h 2238369"/>
              <a:gd name="connsiteX22" fmla="*/ 1208002 w 2262025"/>
              <a:gd name="connsiteY22" fmla="*/ 2002693 h 2238369"/>
              <a:gd name="connsiteX23" fmla="*/ 1113112 w 2262025"/>
              <a:gd name="connsiteY23" fmla="*/ 1709395 h 2238369"/>
              <a:gd name="connsiteX24" fmla="*/ 1000968 w 2262025"/>
              <a:gd name="connsiteY24" fmla="*/ 2140716 h 2238369"/>
              <a:gd name="connsiteX25" fmla="*/ 586900 w 2262025"/>
              <a:gd name="connsiteY25" fmla="*/ 2226979 h 2238369"/>
              <a:gd name="connsiteX26" fmla="*/ 466131 w 2262025"/>
              <a:gd name="connsiteY26" fmla="*/ 1959561 h 2238369"/>
              <a:gd name="connsiteX27" fmla="*/ 138327 w 2262025"/>
              <a:gd name="connsiteY27" fmla="*/ 1812912 h 2238369"/>
              <a:gd name="connsiteX28" fmla="*/ 302229 w 2262025"/>
              <a:gd name="connsiteY28" fmla="*/ 1355712 h 2238369"/>
              <a:gd name="connsiteX29" fmla="*/ 155580 w 2262025"/>
              <a:gd name="connsiteY29" fmla="*/ 1321206 h 2238369"/>
              <a:gd name="connsiteX30" fmla="*/ 304 w 2262025"/>
              <a:gd name="connsiteY30" fmla="*/ 1019282 h 2238369"/>
              <a:gd name="connsiteX31" fmla="*/ 129700 w 2262025"/>
              <a:gd name="connsiteY31" fmla="*/ 786368 h 2238369"/>
              <a:gd name="connsiteX0" fmla="*/ 129700 w 2262025"/>
              <a:gd name="connsiteY0" fmla="*/ 786368 h 2234757"/>
              <a:gd name="connsiteX1" fmla="*/ 86568 w 2262025"/>
              <a:gd name="connsiteY1" fmla="*/ 562082 h 2234757"/>
              <a:gd name="connsiteX2" fmla="*/ 276349 w 2262025"/>
              <a:gd name="connsiteY2" fmla="*/ 424059 h 2234757"/>
              <a:gd name="connsiteX3" fmla="*/ 690417 w 2262025"/>
              <a:gd name="connsiteY3" fmla="*/ 424059 h 2234757"/>
              <a:gd name="connsiteX4" fmla="*/ 724923 w 2262025"/>
              <a:gd name="connsiteY4" fmla="*/ 320542 h 2234757"/>
              <a:gd name="connsiteX5" fmla="*/ 768055 w 2262025"/>
              <a:gd name="connsiteY5" fmla="*/ 165267 h 2234757"/>
              <a:gd name="connsiteX6" fmla="*/ 1026848 w 2262025"/>
              <a:gd name="connsiteY6" fmla="*/ 35870 h 2234757"/>
              <a:gd name="connsiteX7" fmla="*/ 1199376 w 2262025"/>
              <a:gd name="connsiteY7" fmla="*/ 35870 h 2234757"/>
              <a:gd name="connsiteX8" fmla="*/ 1406410 w 2262025"/>
              <a:gd name="connsiteY8" fmla="*/ 9991 h 2234757"/>
              <a:gd name="connsiteX9" fmla="*/ 1673829 w 2262025"/>
              <a:gd name="connsiteY9" fmla="*/ 225651 h 2234757"/>
              <a:gd name="connsiteX10" fmla="*/ 1699708 w 2262025"/>
              <a:gd name="connsiteY10" fmla="*/ 458565 h 2234757"/>
              <a:gd name="connsiteX11" fmla="*/ 1880863 w 2262025"/>
              <a:gd name="connsiteY11" fmla="*/ 424059 h 2234757"/>
              <a:gd name="connsiteX12" fmla="*/ 2156908 w 2262025"/>
              <a:gd name="connsiteY12" fmla="*/ 639719 h 2234757"/>
              <a:gd name="connsiteX13" fmla="*/ 2113776 w 2262025"/>
              <a:gd name="connsiteY13" fmla="*/ 786368 h 2234757"/>
              <a:gd name="connsiteX14" fmla="*/ 2225919 w 2262025"/>
              <a:gd name="connsiteY14" fmla="*/ 846753 h 2234757"/>
              <a:gd name="connsiteX15" fmla="*/ 2243172 w 2262025"/>
              <a:gd name="connsiteY15" fmla="*/ 1200436 h 2234757"/>
              <a:gd name="connsiteX16" fmla="*/ 1975753 w 2262025"/>
              <a:gd name="connsiteY16" fmla="*/ 1390217 h 2234757"/>
              <a:gd name="connsiteX17" fmla="*/ 2087897 w 2262025"/>
              <a:gd name="connsiteY17" fmla="*/ 1536867 h 2234757"/>
              <a:gd name="connsiteX18" fmla="*/ 2096523 w 2262025"/>
              <a:gd name="connsiteY18" fmla="*/ 1812912 h 2234757"/>
              <a:gd name="connsiteX19" fmla="*/ 1906742 w 2262025"/>
              <a:gd name="connsiteY19" fmla="*/ 1942308 h 2234757"/>
              <a:gd name="connsiteX20" fmla="*/ 1760092 w 2262025"/>
              <a:gd name="connsiteY20" fmla="*/ 2183847 h 2234757"/>
              <a:gd name="connsiteX21" fmla="*/ 1458168 w 2262025"/>
              <a:gd name="connsiteY21" fmla="*/ 2218354 h 2234757"/>
              <a:gd name="connsiteX22" fmla="*/ 1208002 w 2262025"/>
              <a:gd name="connsiteY22" fmla="*/ 2002693 h 2234757"/>
              <a:gd name="connsiteX23" fmla="*/ 1113112 w 2262025"/>
              <a:gd name="connsiteY23" fmla="*/ 1709395 h 2234757"/>
              <a:gd name="connsiteX24" fmla="*/ 1000968 w 2262025"/>
              <a:gd name="connsiteY24" fmla="*/ 2140716 h 2234757"/>
              <a:gd name="connsiteX25" fmla="*/ 586900 w 2262025"/>
              <a:gd name="connsiteY25" fmla="*/ 2226979 h 2234757"/>
              <a:gd name="connsiteX26" fmla="*/ 466131 w 2262025"/>
              <a:gd name="connsiteY26" fmla="*/ 1959561 h 2234757"/>
              <a:gd name="connsiteX27" fmla="*/ 138327 w 2262025"/>
              <a:gd name="connsiteY27" fmla="*/ 1812912 h 2234757"/>
              <a:gd name="connsiteX28" fmla="*/ 302229 w 2262025"/>
              <a:gd name="connsiteY28" fmla="*/ 1355712 h 2234757"/>
              <a:gd name="connsiteX29" fmla="*/ 155580 w 2262025"/>
              <a:gd name="connsiteY29" fmla="*/ 1321206 h 2234757"/>
              <a:gd name="connsiteX30" fmla="*/ 304 w 2262025"/>
              <a:gd name="connsiteY30" fmla="*/ 1019282 h 2234757"/>
              <a:gd name="connsiteX31" fmla="*/ 129700 w 2262025"/>
              <a:gd name="connsiteY31" fmla="*/ 786368 h 2234757"/>
              <a:gd name="connsiteX0" fmla="*/ 129700 w 2262025"/>
              <a:gd name="connsiteY0" fmla="*/ 786368 h 2237156"/>
              <a:gd name="connsiteX1" fmla="*/ 86568 w 2262025"/>
              <a:gd name="connsiteY1" fmla="*/ 562082 h 2237156"/>
              <a:gd name="connsiteX2" fmla="*/ 276349 w 2262025"/>
              <a:gd name="connsiteY2" fmla="*/ 424059 h 2237156"/>
              <a:gd name="connsiteX3" fmla="*/ 690417 w 2262025"/>
              <a:gd name="connsiteY3" fmla="*/ 424059 h 2237156"/>
              <a:gd name="connsiteX4" fmla="*/ 724923 w 2262025"/>
              <a:gd name="connsiteY4" fmla="*/ 320542 h 2237156"/>
              <a:gd name="connsiteX5" fmla="*/ 768055 w 2262025"/>
              <a:gd name="connsiteY5" fmla="*/ 165267 h 2237156"/>
              <a:gd name="connsiteX6" fmla="*/ 1026848 w 2262025"/>
              <a:gd name="connsiteY6" fmla="*/ 35870 h 2237156"/>
              <a:gd name="connsiteX7" fmla="*/ 1199376 w 2262025"/>
              <a:gd name="connsiteY7" fmla="*/ 35870 h 2237156"/>
              <a:gd name="connsiteX8" fmla="*/ 1406410 w 2262025"/>
              <a:gd name="connsiteY8" fmla="*/ 9991 h 2237156"/>
              <a:gd name="connsiteX9" fmla="*/ 1673829 w 2262025"/>
              <a:gd name="connsiteY9" fmla="*/ 225651 h 2237156"/>
              <a:gd name="connsiteX10" fmla="*/ 1699708 w 2262025"/>
              <a:gd name="connsiteY10" fmla="*/ 458565 h 2237156"/>
              <a:gd name="connsiteX11" fmla="*/ 1880863 w 2262025"/>
              <a:gd name="connsiteY11" fmla="*/ 424059 h 2237156"/>
              <a:gd name="connsiteX12" fmla="*/ 2156908 w 2262025"/>
              <a:gd name="connsiteY12" fmla="*/ 639719 h 2237156"/>
              <a:gd name="connsiteX13" fmla="*/ 2113776 w 2262025"/>
              <a:gd name="connsiteY13" fmla="*/ 786368 h 2237156"/>
              <a:gd name="connsiteX14" fmla="*/ 2225919 w 2262025"/>
              <a:gd name="connsiteY14" fmla="*/ 846753 h 2237156"/>
              <a:gd name="connsiteX15" fmla="*/ 2243172 w 2262025"/>
              <a:gd name="connsiteY15" fmla="*/ 1200436 h 2237156"/>
              <a:gd name="connsiteX16" fmla="*/ 1975753 w 2262025"/>
              <a:gd name="connsiteY16" fmla="*/ 1390217 h 2237156"/>
              <a:gd name="connsiteX17" fmla="*/ 2087897 w 2262025"/>
              <a:gd name="connsiteY17" fmla="*/ 1536867 h 2237156"/>
              <a:gd name="connsiteX18" fmla="*/ 2096523 w 2262025"/>
              <a:gd name="connsiteY18" fmla="*/ 1812912 h 2237156"/>
              <a:gd name="connsiteX19" fmla="*/ 1906742 w 2262025"/>
              <a:gd name="connsiteY19" fmla="*/ 1942308 h 2237156"/>
              <a:gd name="connsiteX20" fmla="*/ 1760092 w 2262025"/>
              <a:gd name="connsiteY20" fmla="*/ 2183847 h 2237156"/>
              <a:gd name="connsiteX21" fmla="*/ 1458168 w 2262025"/>
              <a:gd name="connsiteY21" fmla="*/ 2218354 h 2237156"/>
              <a:gd name="connsiteX22" fmla="*/ 1208002 w 2262025"/>
              <a:gd name="connsiteY22" fmla="*/ 2002693 h 2237156"/>
              <a:gd name="connsiteX23" fmla="*/ 1113112 w 2262025"/>
              <a:gd name="connsiteY23" fmla="*/ 1709395 h 2237156"/>
              <a:gd name="connsiteX24" fmla="*/ 1000968 w 2262025"/>
              <a:gd name="connsiteY24" fmla="*/ 2140716 h 2237156"/>
              <a:gd name="connsiteX25" fmla="*/ 586900 w 2262025"/>
              <a:gd name="connsiteY25" fmla="*/ 2226979 h 2237156"/>
              <a:gd name="connsiteX26" fmla="*/ 431625 w 2262025"/>
              <a:gd name="connsiteY26" fmla="*/ 1976814 h 2237156"/>
              <a:gd name="connsiteX27" fmla="*/ 138327 w 2262025"/>
              <a:gd name="connsiteY27" fmla="*/ 1812912 h 2237156"/>
              <a:gd name="connsiteX28" fmla="*/ 302229 w 2262025"/>
              <a:gd name="connsiteY28" fmla="*/ 1355712 h 2237156"/>
              <a:gd name="connsiteX29" fmla="*/ 155580 w 2262025"/>
              <a:gd name="connsiteY29" fmla="*/ 1321206 h 2237156"/>
              <a:gd name="connsiteX30" fmla="*/ 304 w 2262025"/>
              <a:gd name="connsiteY30" fmla="*/ 1019282 h 2237156"/>
              <a:gd name="connsiteX31" fmla="*/ 129700 w 2262025"/>
              <a:gd name="connsiteY31" fmla="*/ 786368 h 2237156"/>
              <a:gd name="connsiteX0" fmla="*/ 129700 w 2262025"/>
              <a:gd name="connsiteY0" fmla="*/ 786368 h 2237156"/>
              <a:gd name="connsiteX1" fmla="*/ 86568 w 2262025"/>
              <a:gd name="connsiteY1" fmla="*/ 562082 h 2237156"/>
              <a:gd name="connsiteX2" fmla="*/ 276349 w 2262025"/>
              <a:gd name="connsiteY2" fmla="*/ 424059 h 2237156"/>
              <a:gd name="connsiteX3" fmla="*/ 690417 w 2262025"/>
              <a:gd name="connsiteY3" fmla="*/ 424059 h 2237156"/>
              <a:gd name="connsiteX4" fmla="*/ 724923 w 2262025"/>
              <a:gd name="connsiteY4" fmla="*/ 320542 h 2237156"/>
              <a:gd name="connsiteX5" fmla="*/ 768055 w 2262025"/>
              <a:gd name="connsiteY5" fmla="*/ 165267 h 2237156"/>
              <a:gd name="connsiteX6" fmla="*/ 1026848 w 2262025"/>
              <a:gd name="connsiteY6" fmla="*/ 35870 h 2237156"/>
              <a:gd name="connsiteX7" fmla="*/ 1199376 w 2262025"/>
              <a:gd name="connsiteY7" fmla="*/ 35870 h 2237156"/>
              <a:gd name="connsiteX8" fmla="*/ 1406410 w 2262025"/>
              <a:gd name="connsiteY8" fmla="*/ 9991 h 2237156"/>
              <a:gd name="connsiteX9" fmla="*/ 1673829 w 2262025"/>
              <a:gd name="connsiteY9" fmla="*/ 225651 h 2237156"/>
              <a:gd name="connsiteX10" fmla="*/ 1699708 w 2262025"/>
              <a:gd name="connsiteY10" fmla="*/ 458565 h 2237156"/>
              <a:gd name="connsiteX11" fmla="*/ 1880863 w 2262025"/>
              <a:gd name="connsiteY11" fmla="*/ 424059 h 2237156"/>
              <a:gd name="connsiteX12" fmla="*/ 2156908 w 2262025"/>
              <a:gd name="connsiteY12" fmla="*/ 639719 h 2237156"/>
              <a:gd name="connsiteX13" fmla="*/ 2113776 w 2262025"/>
              <a:gd name="connsiteY13" fmla="*/ 786368 h 2237156"/>
              <a:gd name="connsiteX14" fmla="*/ 2225919 w 2262025"/>
              <a:gd name="connsiteY14" fmla="*/ 846753 h 2237156"/>
              <a:gd name="connsiteX15" fmla="*/ 2243172 w 2262025"/>
              <a:gd name="connsiteY15" fmla="*/ 1200436 h 2237156"/>
              <a:gd name="connsiteX16" fmla="*/ 1975753 w 2262025"/>
              <a:gd name="connsiteY16" fmla="*/ 1390217 h 2237156"/>
              <a:gd name="connsiteX17" fmla="*/ 2087897 w 2262025"/>
              <a:gd name="connsiteY17" fmla="*/ 1536867 h 2237156"/>
              <a:gd name="connsiteX18" fmla="*/ 2096523 w 2262025"/>
              <a:gd name="connsiteY18" fmla="*/ 1812912 h 2237156"/>
              <a:gd name="connsiteX19" fmla="*/ 1906742 w 2262025"/>
              <a:gd name="connsiteY19" fmla="*/ 1942308 h 2237156"/>
              <a:gd name="connsiteX20" fmla="*/ 1760092 w 2262025"/>
              <a:gd name="connsiteY20" fmla="*/ 2183847 h 2237156"/>
              <a:gd name="connsiteX21" fmla="*/ 1458168 w 2262025"/>
              <a:gd name="connsiteY21" fmla="*/ 2218354 h 2237156"/>
              <a:gd name="connsiteX22" fmla="*/ 1208002 w 2262025"/>
              <a:gd name="connsiteY22" fmla="*/ 2002693 h 2237156"/>
              <a:gd name="connsiteX23" fmla="*/ 1113112 w 2262025"/>
              <a:gd name="connsiteY23" fmla="*/ 1709395 h 2237156"/>
              <a:gd name="connsiteX24" fmla="*/ 1000968 w 2262025"/>
              <a:gd name="connsiteY24" fmla="*/ 2140716 h 2237156"/>
              <a:gd name="connsiteX25" fmla="*/ 586900 w 2262025"/>
              <a:gd name="connsiteY25" fmla="*/ 2226979 h 2237156"/>
              <a:gd name="connsiteX26" fmla="*/ 431625 w 2262025"/>
              <a:gd name="connsiteY26" fmla="*/ 1976814 h 2237156"/>
              <a:gd name="connsiteX27" fmla="*/ 138327 w 2262025"/>
              <a:gd name="connsiteY27" fmla="*/ 1812912 h 2237156"/>
              <a:gd name="connsiteX28" fmla="*/ 302229 w 2262025"/>
              <a:gd name="connsiteY28" fmla="*/ 1355712 h 2237156"/>
              <a:gd name="connsiteX29" fmla="*/ 155580 w 2262025"/>
              <a:gd name="connsiteY29" fmla="*/ 1321206 h 2237156"/>
              <a:gd name="connsiteX30" fmla="*/ 304 w 2262025"/>
              <a:gd name="connsiteY30" fmla="*/ 1019282 h 2237156"/>
              <a:gd name="connsiteX31" fmla="*/ 129700 w 2262025"/>
              <a:gd name="connsiteY31" fmla="*/ 786368 h 2237156"/>
              <a:gd name="connsiteX0" fmla="*/ 129700 w 2262025"/>
              <a:gd name="connsiteY0" fmla="*/ 786368 h 2237156"/>
              <a:gd name="connsiteX1" fmla="*/ 86568 w 2262025"/>
              <a:gd name="connsiteY1" fmla="*/ 562082 h 2237156"/>
              <a:gd name="connsiteX2" fmla="*/ 276349 w 2262025"/>
              <a:gd name="connsiteY2" fmla="*/ 424059 h 2237156"/>
              <a:gd name="connsiteX3" fmla="*/ 690417 w 2262025"/>
              <a:gd name="connsiteY3" fmla="*/ 424059 h 2237156"/>
              <a:gd name="connsiteX4" fmla="*/ 724923 w 2262025"/>
              <a:gd name="connsiteY4" fmla="*/ 320542 h 2237156"/>
              <a:gd name="connsiteX5" fmla="*/ 768055 w 2262025"/>
              <a:gd name="connsiteY5" fmla="*/ 165267 h 2237156"/>
              <a:gd name="connsiteX6" fmla="*/ 1026848 w 2262025"/>
              <a:gd name="connsiteY6" fmla="*/ 35870 h 2237156"/>
              <a:gd name="connsiteX7" fmla="*/ 1199376 w 2262025"/>
              <a:gd name="connsiteY7" fmla="*/ 35870 h 2237156"/>
              <a:gd name="connsiteX8" fmla="*/ 1406410 w 2262025"/>
              <a:gd name="connsiteY8" fmla="*/ 9991 h 2237156"/>
              <a:gd name="connsiteX9" fmla="*/ 1673829 w 2262025"/>
              <a:gd name="connsiteY9" fmla="*/ 225651 h 2237156"/>
              <a:gd name="connsiteX10" fmla="*/ 1699708 w 2262025"/>
              <a:gd name="connsiteY10" fmla="*/ 458565 h 2237156"/>
              <a:gd name="connsiteX11" fmla="*/ 1880863 w 2262025"/>
              <a:gd name="connsiteY11" fmla="*/ 424059 h 2237156"/>
              <a:gd name="connsiteX12" fmla="*/ 2156908 w 2262025"/>
              <a:gd name="connsiteY12" fmla="*/ 639719 h 2237156"/>
              <a:gd name="connsiteX13" fmla="*/ 2113776 w 2262025"/>
              <a:gd name="connsiteY13" fmla="*/ 786368 h 2237156"/>
              <a:gd name="connsiteX14" fmla="*/ 2225919 w 2262025"/>
              <a:gd name="connsiteY14" fmla="*/ 846753 h 2237156"/>
              <a:gd name="connsiteX15" fmla="*/ 2243172 w 2262025"/>
              <a:gd name="connsiteY15" fmla="*/ 1200436 h 2237156"/>
              <a:gd name="connsiteX16" fmla="*/ 1975753 w 2262025"/>
              <a:gd name="connsiteY16" fmla="*/ 1390217 h 2237156"/>
              <a:gd name="connsiteX17" fmla="*/ 2087897 w 2262025"/>
              <a:gd name="connsiteY17" fmla="*/ 1536867 h 2237156"/>
              <a:gd name="connsiteX18" fmla="*/ 2096523 w 2262025"/>
              <a:gd name="connsiteY18" fmla="*/ 1812912 h 2237156"/>
              <a:gd name="connsiteX19" fmla="*/ 1906742 w 2262025"/>
              <a:gd name="connsiteY19" fmla="*/ 1942308 h 2237156"/>
              <a:gd name="connsiteX20" fmla="*/ 1760092 w 2262025"/>
              <a:gd name="connsiteY20" fmla="*/ 2183847 h 2237156"/>
              <a:gd name="connsiteX21" fmla="*/ 1458168 w 2262025"/>
              <a:gd name="connsiteY21" fmla="*/ 2218354 h 2237156"/>
              <a:gd name="connsiteX22" fmla="*/ 1208002 w 2262025"/>
              <a:gd name="connsiteY22" fmla="*/ 2002693 h 2237156"/>
              <a:gd name="connsiteX23" fmla="*/ 1113112 w 2262025"/>
              <a:gd name="connsiteY23" fmla="*/ 1709395 h 2237156"/>
              <a:gd name="connsiteX24" fmla="*/ 1000968 w 2262025"/>
              <a:gd name="connsiteY24" fmla="*/ 2140716 h 2237156"/>
              <a:gd name="connsiteX25" fmla="*/ 586900 w 2262025"/>
              <a:gd name="connsiteY25" fmla="*/ 2226979 h 2237156"/>
              <a:gd name="connsiteX26" fmla="*/ 431625 w 2262025"/>
              <a:gd name="connsiteY26" fmla="*/ 1976814 h 2237156"/>
              <a:gd name="connsiteX27" fmla="*/ 138327 w 2262025"/>
              <a:gd name="connsiteY27" fmla="*/ 1812912 h 2237156"/>
              <a:gd name="connsiteX28" fmla="*/ 302229 w 2262025"/>
              <a:gd name="connsiteY28" fmla="*/ 1355712 h 2237156"/>
              <a:gd name="connsiteX29" fmla="*/ 155580 w 2262025"/>
              <a:gd name="connsiteY29" fmla="*/ 1321206 h 2237156"/>
              <a:gd name="connsiteX30" fmla="*/ 304 w 2262025"/>
              <a:gd name="connsiteY30" fmla="*/ 1019282 h 2237156"/>
              <a:gd name="connsiteX31" fmla="*/ 129700 w 2262025"/>
              <a:gd name="connsiteY31" fmla="*/ 786368 h 2237156"/>
              <a:gd name="connsiteX0" fmla="*/ 129700 w 2262025"/>
              <a:gd name="connsiteY0" fmla="*/ 786368 h 2237156"/>
              <a:gd name="connsiteX1" fmla="*/ 86568 w 2262025"/>
              <a:gd name="connsiteY1" fmla="*/ 562082 h 2237156"/>
              <a:gd name="connsiteX2" fmla="*/ 276349 w 2262025"/>
              <a:gd name="connsiteY2" fmla="*/ 424059 h 2237156"/>
              <a:gd name="connsiteX3" fmla="*/ 690417 w 2262025"/>
              <a:gd name="connsiteY3" fmla="*/ 424059 h 2237156"/>
              <a:gd name="connsiteX4" fmla="*/ 724923 w 2262025"/>
              <a:gd name="connsiteY4" fmla="*/ 320542 h 2237156"/>
              <a:gd name="connsiteX5" fmla="*/ 768055 w 2262025"/>
              <a:gd name="connsiteY5" fmla="*/ 165267 h 2237156"/>
              <a:gd name="connsiteX6" fmla="*/ 1026848 w 2262025"/>
              <a:gd name="connsiteY6" fmla="*/ 35870 h 2237156"/>
              <a:gd name="connsiteX7" fmla="*/ 1199376 w 2262025"/>
              <a:gd name="connsiteY7" fmla="*/ 35870 h 2237156"/>
              <a:gd name="connsiteX8" fmla="*/ 1406410 w 2262025"/>
              <a:gd name="connsiteY8" fmla="*/ 9991 h 2237156"/>
              <a:gd name="connsiteX9" fmla="*/ 1673829 w 2262025"/>
              <a:gd name="connsiteY9" fmla="*/ 225651 h 2237156"/>
              <a:gd name="connsiteX10" fmla="*/ 1699708 w 2262025"/>
              <a:gd name="connsiteY10" fmla="*/ 458565 h 2237156"/>
              <a:gd name="connsiteX11" fmla="*/ 1880863 w 2262025"/>
              <a:gd name="connsiteY11" fmla="*/ 424059 h 2237156"/>
              <a:gd name="connsiteX12" fmla="*/ 2156908 w 2262025"/>
              <a:gd name="connsiteY12" fmla="*/ 639719 h 2237156"/>
              <a:gd name="connsiteX13" fmla="*/ 2113776 w 2262025"/>
              <a:gd name="connsiteY13" fmla="*/ 786368 h 2237156"/>
              <a:gd name="connsiteX14" fmla="*/ 2225919 w 2262025"/>
              <a:gd name="connsiteY14" fmla="*/ 846753 h 2237156"/>
              <a:gd name="connsiteX15" fmla="*/ 2243172 w 2262025"/>
              <a:gd name="connsiteY15" fmla="*/ 1200436 h 2237156"/>
              <a:gd name="connsiteX16" fmla="*/ 1975753 w 2262025"/>
              <a:gd name="connsiteY16" fmla="*/ 1390217 h 2237156"/>
              <a:gd name="connsiteX17" fmla="*/ 2087897 w 2262025"/>
              <a:gd name="connsiteY17" fmla="*/ 1536867 h 2237156"/>
              <a:gd name="connsiteX18" fmla="*/ 2096523 w 2262025"/>
              <a:gd name="connsiteY18" fmla="*/ 1812912 h 2237156"/>
              <a:gd name="connsiteX19" fmla="*/ 1906742 w 2262025"/>
              <a:gd name="connsiteY19" fmla="*/ 1942308 h 2237156"/>
              <a:gd name="connsiteX20" fmla="*/ 1760092 w 2262025"/>
              <a:gd name="connsiteY20" fmla="*/ 2183847 h 2237156"/>
              <a:gd name="connsiteX21" fmla="*/ 1458168 w 2262025"/>
              <a:gd name="connsiteY21" fmla="*/ 2218354 h 2237156"/>
              <a:gd name="connsiteX22" fmla="*/ 1208002 w 2262025"/>
              <a:gd name="connsiteY22" fmla="*/ 2002693 h 2237156"/>
              <a:gd name="connsiteX23" fmla="*/ 1113112 w 2262025"/>
              <a:gd name="connsiteY23" fmla="*/ 1709395 h 2237156"/>
              <a:gd name="connsiteX24" fmla="*/ 1000968 w 2262025"/>
              <a:gd name="connsiteY24" fmla="*/ 2140716 h 2237156"/>
              <a:gd name="connsiteX25" fmla="*/ 586900 w 2262025"/>
              <a:gd name="connsiteY25" fmla="*/ 2226979 h 2237156"/>
              <a:gd name="connsiteX26" fmla="*/ 431625 w 2262025"/>
              <a:gd name="connsiteY26" fmla="*/ 1976814 h 2237156"/>
              <a:gd name="connsiteX27" fmla="*/ 138327 w 2262025"/>
              <a:gd name="connsiteY27" fmla="*/ 1812912 h 2237156"/>
              <a:gd name="connsiteX28" fmla="*/ 302229 w 2262025"/>
              <a:gd name="connsiteY28" fmla="*/ 1355712 h 2237156"/>
              <a:gd name="connsiteX29" fmla="*/ 155580 w 2262025"/>
              <a:gd name="connsiteY29" fmla="*/ 1321206 h 2237156"/>
              <a:gd name="connsiteX30" fmla="*/ 304 w 2262025"/>
              <a:gd name="connsiteY30" fmla="*/ 1019282 h 2237156"/>
              <a:gd name="connsiteX31" fmla="*/ 129700 w 2262025"/>
              <a:gd name="connsiteY31" fmla="*/ 786368 h 2237156"/>
              <a:gd name="connsiteX0" fmla="*/ 129625 w 2261950"/>
              <a:gd name="connsiteY0" fmla="*/ 786368 h 2237156"/>
              <a:gd name="connsiteX1" fmla="*/ 86493 w 2261950"/>
              <a:gd name="connsiteY1" fmla="*/ 562082 h 2237156"/>
              <a:gd name="connsiteX2" fmla="*/ 276274 w 2261950"/>
              <a:gd name="connsiteY2" fmla="*/ 424059 h 2237156"/>
              <a:gd name="connsiteX3" fmla="*/ 690342 w 2261950"/>
              <a:gd name="connsiteY3" fmla="*/ 424059 h 2237156"/>
              <a:gd name="connsiteX4" fmla="*/ 724848 w 2261950"/>
              <a:gd name="connsiteY4" fmla="*/ 320542 h 2237156"/>
              <a:gd name="connsiteX5" fmla="*/ 767980 w 2261950"/>
              <a:gd name="connsiteY5" fmla="*/ 165267 h 2237156"/>
              <a:gd name="connsiteX6" fmla="*/ 1026773 w 2261950"/>
              <a:gd name="connsiteY6" fmla="*/ 35870 h 2237156"/>
              <a:gd name="connsiteX7" fmla="*/ 1199301 w 2261950"/>
              <a:gd name="connsiteY7" fmla="*/ 35870 h 2237156"/>
              <a:gd name="connsiteX8" fmla="*/ 1406335 w 2261950"/>
              <a:gd name="connsiteY8" fmla="*/ 9991 h 2237156"/>
              <a:gd name="connsiteX9" fmla="*/ 1673754 w 2261950"/>
              <a:gd name="connsiteY9" fmla="*/ 225651 h 2237156"/>
              <a:gd name="connsiteX10" fmla="*/ 1699633 w 2261950"/>
              <a:gd name="connsiteY10" fmla="*/ 458565 h 2237156"/>
              <a:gd name="connsiteX11" fmla="*/ 1880788 w 2261950"/>
              <a:gd name="connsiteY11" fmla="*/ 424059 h 2237156"/>
              <a:gd name="connsiteX12" fmla="*/ 2156833 w 2261950"/>
              <a:gd name="connsiteY12" fmla="*/ 639719 h 2237156"/>
              <a:gd name="connsiteX13" fmla="*/ 2113701 w 2261950"/>
              <a:gd name="connsiteY13" fmla="*/ 786368 h 2237156"/>
              <a:gd name="connsiteX14" fmla="*/ 2225844 w 2261950"/>
              <a:gd name="connsiteY14" fmla="*/ 846753 h 2237156"/>
              <a:gd name="connsiteX15" fmla="*/ 2243097 w 2261950"/>
              <a:gd name="connsiteY15" fmla="*/ 1200436 h 2237156"/>
              <a:gd name="connsiteX16" fmla="*/ 1975678 w 2261950"/>
              <a:gd name="connsiteY16" fmla="*/ 1390217 h 2237156"/>
              <a:gd name="connsiteX17" fmla="*/ 2087822 w 2261950"/>
              <a:gd name="connsiteY17" fmla="*/ 1536867 h 2237156"/>
              <a:gd name="connsiteX18" fmla="*/ 2096448 w 2261950"/>
              <a:gd name="connsiteY18" fmla="*/ 1812912 h 2237156"/>
              <a:gd name="connsiteX19" fmla="*/ 1906667 w 2261950"/>
              <a:gd name="connsiteY19" fmla="*/ 1942308 h 2237156"/>
              <a:gd name="connsiteX20" fmla="*/ 1760017 w 2261950"/>
              <a:gd name="connsiteY20" fmla="*/ 2183847 h 2237156"/>
              <a:gd name="connsiteX21" fmla="*/ 1458093 w 2261950"/>
              <a:gd name="connsiteY21" fmla="*/ 2218354 h 2237156"/>
              <a:gd name="connsiteX22" fmla="*/ 1207927 w 2261950"/>
              <a:gd name="connsiteY22" fmla="*/ 2002693 h 2237156"/>
              <a:gd name="connsiteX23" fmla="*/ 1113037 w 2261950"/>
              <a:gd name="connsiteY23" fmla="*/ 1709395 h 2237156"/>
              <a:gd name="connsiteX24" fmla="*/ 1000893 w 2261950"/>
              <a:gd name="connsiteY24" fmla="*/ 2140716 h 2237156"/>
              <a:gd name="connsiteX25" fmla="*/ 586825 w 2261950"/>
              <a:gd name="connsiteY25" fmla="*/ 2226979 h 2237156"/>
              <a:gd name="connsiteX26" fmla="*/ 431550 w 2261950"/>
              <a:gd name="connsiteY26" fmla="*/ 1976814 h 2237156"/>
              <a:gd name="connsiteX27" fmla="*/ 138252 w 2261950"/>
              <a:gd name="connsiteY27" fmla="*/ 1812912 h 2237156"/>
              <a:gd name="connsiteX28" fmla="*/ 302154 w 2261950"/>
              <a:gd name="connsiteY28" fmla="*/ 1355712 h 2237156"/>
              <a:gd name="connsiteX29" fmla="*/ 103746 w 2261950"/>
              <a:gd name="connsiteY29" fmla="*/ 1321206 h 2237156"/>
              <a:gd name="connsiteX30" fmla="*/ 229 w 2261950"/>
              <a:gd name="connsiteY30" fmla="*/ 1019282 h 2237156"/>
              <a:gd name="connsiteX31" fmla="*/ 129625 w 2261950"/>
              <a:gd name="connsiteY31" fmla="*/ 786368 h 2237156"/>
              <a:gd name="connsiteX0" fmla="*/ 129625 w 2261950"/>
              <a:gd name="connsiteY0" fmla="*/ 786368 h 2237156"/>
              <a:gd name="connsiteX1" fmla="*/ 86493 w 2261950"/>
              <a:gd name="connsiteY1" fmla="*/ 562082 h 2237156"/>
              <a:gd name="connsiteX2" fmla="*/ 276274 w 2261950"/>
              <a:gd name="connsiteY2" fmla="*/ 424059 h 2237156"/>
              <a:gd name="connsiteX3" fmla="*/ 690342 w 2261950"/>
              <a:gd name="connsiteY3" fmla="*/ 424059 h 2237156"/>
              <a:gd name="connsiteX4" fmla="*/ 724848 w 2261950"/>
              <a:gd name="connsiteY4" fmla="*/ 320542 h 2237156"/>
              <a:gd name="connsiteX5" fmla="*/ 767980 w 2261950"/>
              <a:gd name="connsiteY5" fmla="*/ 165267 h 2237156"/>
              <a:gd name="connsiteX6" fmla="*/ 1026773 w 2261950"/>
              <a:gd name="connsiteY6" fmla="*/ 35870 h 2237156"/>
              <a:gd name="connsiteX7" fmla="*/ 1199301 w 2261950"/>
              <a:gd name="connsiteY7" fmla="*/ 35870 h 2237156"/>
              <a:gd name="connsiteX8" fmla="*/ 1406335 w 2261950"/>
              <a:gd name="connsiteY8" fmla="*/ 9991 h 2237156"/>
              <a:gd name="connsiteX9" fmla="*/ 1673754 w 2261950"/>
              <a:gd name="connsiteY9" fmla="*/ 225651 h 2237156"/>
              <a:gd name="connsiteX10" fmla="*/ 1699633 w 2261950"/>
              <a:gd name="connsiteY10" fmla="*/ 458565 h 2237156"/>
              <a:gd name="connsiteX11" fmla="*/ 1880788 w 2261950"/>
              <a:gd name="connsiteY11" fmla="*/ 424059 h 2237156"/>
              <a:gd name="connsiteX12" fmla="*/ 2156833 w 2261950"/>
              <a:gd name="connsiteY12" fmla="*/ 639719 h 2237156"/>
              <a:gd name="connsiteX13" fmla="*/ 2113701 w 2261950"/>
              <a:gd name="connsiteY13" fmla="*/ 786368 h 2237156"/>
              <a:gd name="connsiteX14" fmla="*/ 2225844 w 2261950"/>
              <a:gd name="connsiteY14" fmla="*/ 846753 h 2237156"/>
              <a:gd name="connsiteX15" fmla="*/ 2243097 w 2261950"/>
              <a:gd name="connsiteY15" fmla="*/ 1200436 h 2237156"/>
              <a:gd name="connsiteX16" fmla="*/ 1975678 w 2261950"/>
              <a:gd name="connsiteY16" fmla="*/ 1390217 h 2237156"/>
              <a:gd name="connsiteX17" fmla="*/ 2087822 w 2261950"/>
              <a:gd name="connsiteY17" fmla="*/ 1536867 h 2237156"/>
              <a:gd name="connsiteX18" fmla="*/ 2096448 w 2261950"/>
              <a:gd name="connsiteY18" fmla="*/ 1812912 h 2237156"/>
              <a:gd name="connsiteX19" fmla="*/ 1906667 w 2261950"/>
              <a:gd name="connsiteY19" fmla="*/ 1942308 h 2237156"/>
              <a:gd name="connsiteX20" fmla="*/ 1760017 w 2261950"/>
              <a:gd name="connsiteY20" fmla="*/ 2183847 h 2237156"/>
              <a:gd name="connsiteX21" fmla="*/ 1458093 w 2261950"/>
              <a:gd name="connsiteY21" fmla="*/ 2218354 h 2237156"/>
              <a:gd name="connsiteX22" fmla="*/ 1207927 w 2261950"/>
              <a:gd name="connsiteY22" fmla="*/ 2002693 h 2237156"/>
              <a:gd name="connsiteX23" fmla="*/ 1113037 w 2261950"/>
              <a:gd name="connsiteY23" fmla="*/ 1709395 h 2237156"/>
              <a:gd name="connsiteX24" fmla="*/ 1000893 w 2261950"/>
              <a:gd name="connsiteY24" fmla="*/ 2140716 h 2237156"/>
              <a:gd name="connsiteX25" fmla="*/ 586825 w 2261950"/>
              <a:gd name="connsiteY25" fmla="*/ 2226979 h 2237156"/>
              <a:gd name="connsiteX26" fmla="*/ 431550 w 2261950"/>
              <a:gd name="connsiteY26" fmla="*/ 1976814 h 2237156"/>
              <a:gd name="connsiteX27" fmla="*/ 138252 w 2261950"/>
              <a:gd name="connsiteY27" fmla="*/ 1812912 h 2237156"/>
              <a:gd name="connsiteX28" fmla="*/ 302154 w 2261950"/>
              <a:gd name="connsiteY28" fmla="*/ 1355712 h 2237156"/>
              <a:gd name="connsiteX29" fmla="*/ 103746 w 2261950"/>
              <a:gd name="connsiteY29" fmla="*/ 1321206 h 2237156"/>
              <a:gd name="connsiteX30" fmla="*/ 229 w 2261950"/>
              <a:gd name="connsiteY30" fmla="*/ 1019282 h 2237156"/>
              <a:gd name="connsiteX31" fmla="*/ 129625 w 2261950"/>
              <a:gd name="connsiteY31" fmla="*/ 786368 h 2237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261950" h="2237156">
                <a:moveTo>
                  <a:pt x="129625" y="786368"/>
                </a:moveTo>
                <a:cubicBezTo>
                  <a:pt x="144002" y="710168"/>
                  <a:pt x="62051" y="622467"/>
                  <a:pt x="86493" y="562082"/>
                </a:cubicBezTo>
                <a:cubicBezTo>
                  <a:pt x="110934" y="501697"/>
                  <a:pt x="175633" y="447063"/>
                  <a:pt x="276274" y="424059"/>
                </a:cubicBezTo>
                <a:cubicBezTo>
                  <a:pt x="376916" y="401055"/>
                  <a:pt x="615580" y="441312"/>
                  <a:pt x="690342" y="424059"/>
                </a:cubicBezTo>
                <a:cubicBezTo>
                  <a:pt x="765104" y="406806"/>
                  <a:pt x="711908" y="363674"/>
                  <a:pt x="724848" y="320542"/>
                </a:cubicBezTo>
                <a:cubicBezTo>
                  <a:pt x="737788" y="277410"/>
                  <a:pt x="717659" y="212712"/>
                  <a:pt x="767980" y="165267"/>
                </a:cubicBezTo>
                <a:cubicBezTo>
                  <a:pt x="818301" y="117822"/>
                  <a:pt x="954886" y="57436"/>
                  <a:pt x="1026773" y="35870"/>
                </a:cubicBezTo>
                <a:cubicBezTo>
                  <a:pt x="1098660" y="14304"/>
                  <a:pt x="1136041" y="40183"/>
                  <a:pt x="1199301" y="35870"/>
                </a:cubicBezTo>
                <a:cubicBezTo>
                  <a:pt x="1262561" y="31557"/>
                  <a:pt x="1327260" y="-21639"/>
                  <a:pt x="1406335" y="9991"/>
                </a:cubicBezTo>
                <a:cubicBezTo>
                  <a:pt x="1485410" y="41621"/>
                  <a:pt x="1624871" y="150889"/>
                  <a:pt x="1673754" y="225651"/>
                </a:cubicBezTo>
                <a:cubicBezTo>
                  <a:pt x="1722637" y="300413"/>
                  <a:pt x="1665127" y="425497"/>
                  <a:pt x="1699633" y="458565"/>
                </a:cubicBezTo>
                <a:cubicBezTo>
                  <a:pt x="1734139" y="491633"/>
                  <a:pt x="1804588" y="393867"/>
                  <a:pt x="1880788" y="424059"/>
                </a:cubicBezTo>
                <a:cubicBezTo>
                  <a:pt x="1956988" y="454251"/>
                  <a:pt x="2118014" y="579334"/>
                  <a:pt x="2156833" y="639719"/>
                </a:cubicBezTo>
                <a:cubicBezTo>
                  <a:pt x="2195652" y="700104"/>
                  <a:pt x="2102199" y="751862"/>
                  <a:pt x="2113701" y="786368"/>
                </a:cubicBezTo>
                <a:cubicBezTo>
                  <a:pt x="2125203" y="820874"/>
                  <a:pt x="2204278" y="777742"/>
                  <a:pt x="2225844" y="846753"/>
                </a:cubicBezTo>
                <a:cubicBezTo>
                  <a:pt x="2247410" y="915764"/>
                  <a:pt x="2284791" y="1109859"/>
                  <a:pt x="2243097" y="1200436"/>
                </a:cubicBezTo>
                <a:cubicBezTo>
                  <a:pt x="2201403" y="1291013"/>
                  <a:pt x="2001557" y="1334145"/>
                  <a:pt x="1975678" y="1390217"/>
                </a:cubicBezTo>
                <a:cubicBezTo>
                  <a:pt x="1949799" y="1446289"/>
                  <a:pt x="2067694" y="1466418"/>
                  <a:pt x="2087822" y="1536867"/>
                </a:cubicBezTo>
                <a:cubicBezTo>
                  <a:pt x="2107950" y="1607316"/>
                  <a:pt x="2126641" y="1745339"/>
                  <a:pt x="2096448" y="1812912"/>
                </a:cubicBezTo>
                <a:cubicBezTo>
                  <a:pt x="2066256" y="1880486"/>
                  <a:pt x="1962739" y="1880486"/>
                  <a:pt x="1906667" y="1942308"/>
                </a:cubicBezTo>
                <a:cubicBezTo>
                  <a:pt x="1850595" y="2004130"/>
                  <a:pt x="1834779" y="2137839"/>
                  <a:pt x="1760017" y="2183847"/>
                </a:cubicBezTo>
                <a:cubicBezTo>
                  <a:pt x="1685255" y="2229855"/>
                  <a:pt x="1550108" y="2248546"/>
                  <a:pt x="1458093" y="2218354"/>
                </a:cubicBezTo>
                <a:cubicBezTo>
                  <a:pt x="1366078" y="2188162"/>
                  <a:pt x="1265436" y="2087520"/>
                  <a:pt x="1207927" y="2002693"/>
                </a:cubicBezTo>
                <a:cubicBezTo>
                  <a:pt x="1150418" y="1917866"/>
                  <a:pt x="1147543" y="1686391"/>
                  <a:pt x="1113037" y="1709395"/>
                </a:cubicBezTo>
                <a:cubicBezTo>
                  <a:pt x="1078531" y="1732399"/>
                  <a:pt x="1088595" y="2054452"/>
                  <a:pt x="1000893" y="2140716"/>
                </a:cubicBezTo>
                <a:cubicBezTo>
                  <a:pt x="913191" y="2226980"/>
                  <a:pt x="681716" y="2254296"/>
                  <a:pt x="586825" y="2226979"/>
                </a:cubicBezTo>
                <a:cubicBezTo>
                  <a:pt x="491935" y="2199662"/>
                  <a:pt x="506312" y="2045825"/>
                  <a:pt x="431550" y="1976814"/>
                </a:cubicBezTo>
                <a:cubicBezTo>
                  <a:pt x="356788" y="1907803"/>
                  <a:pt x="185697" y="1925054"/>
                  <a:pt x="138252" y="1812912"/>
                </a:cubicBezTo>
                <a:cubicBezTo>
                  <a:pt x="90807" y="1700770"/>
                  <a:pt x="230267" y="1411784"/>
                  <a:pt x="302154" y="1355712"/>
                </a:cubicBezTo>
                <a:cubicBezTo>
                  <a:pt x="374041" y="1299640"/>
                  <a:pt x="154067" y="1377278"/>
                  <a:pt x="103746" y="1321206"/>
                </a:cubicBezTo>
                <a:cubicBezTo>
                  <a:pt x="53425" y="1265134"/>
                  <a:pt x="-4084" y="1108422"/>
                  <a:pt x="229" y="1019282"/>
                </a:cubicBezTo>
                <a:cubicBezTo>
                  <a:pt x="4542" y="930142"/>
                  <a:pt x="115248" y="862568"/>
                  <a:pt x="129625" y="786368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9" name="Picture 4" descr="Free Black And White Cartoon Flowers, Download Free Black And White Cartoon  Flowers png images, Free ClipArts on Clipart Library">
            <a:extLst>
              <a:ext uri="{FF2B5EF4-FFF2-40B4-BE49-F238E27FC236}">
                <a16:creationId xmlns:a16="http://schemas.microsoft.com/office/drawing/2014/main" id="{385164AA-7AD3-2A4C-AFAD-63F329DE20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0077" y="2659380"/>
            <a:ext cx="674570" cy="611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2650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3.7037E-7 L -0.11184 0.00069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99" y="23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5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0" grpId="0"/>
      <p:bldP spid="50" grpId="1"/>
      <p:bldP spid="51" grpId="0"/>
      <p:bldP spid="51" grpId="1"/>
      <p:bldP spid="55" grpId="0"/>
      <p:bldP spid="56" grpId="0"/>
      <p:bldP spid="57" grpId="0" animBg="1"/>
      <p:bldP spid="58" grpId="0" animBg="1"/>
      <p:bldP spid="59" grpId="0"/>
      <p:bldP spid="61" grpId="0" animBg="1"/>
      <p:bldP spid="63" grpId="0" animBg="1"/>
      <p:bldP spid="64" grpId="0" animBg="1"/>
      <p:bldP spid="65" grpId="0"/>
      <p:bldP spid="71" grpId="0" animBg="1"/>
      <p:bldP spid="6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>
            <a:extLst>
              <a:ext uri="{FF2B5EF4-FFF2-40B4-BE49-F238E27FC236}">
                <a16:creationId xmlns:a16="http://schemas.microsoft.com/office/drawing/2014/main" id="{4349B95B-960D-4708-872C-9CF4FED85B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072362"/>
            <a:ext cx="8077200" cy="4415460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8AAD1EA6-E8F1-46EE-89FF-4B89751B8A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844" y="368670"/>
            <a:ext cx="2008444" cy="2003016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065275D9-114E-42C3-801D-0847221ED6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32" y="0"/>
            <a:ext cx="3771793" cy="3789363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B3F23126-D866-41BA-A8E7-ADBAE6E561F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1"/>
          <a:stretch/>
        </p:blipFill>
        <p:spPr>
          <a:xfrm>
            <a:off x="2035193" y="4761371"/>
            <a:ext cx="885808" cy="640027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39DB91B1-89FF-4053-83AE-20D36952C7A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909" y="4333985"/>
            <a:ext cx="2290244" cy="1064313"/>
          </a:xfrm>
          <a:prstGeom prst="rect">
            <a:avLst/>
          </a:prstGeom>
        </p:spPr>
      </p:pic>
      <p:grpSp>
        <p:nvGrpSpPr>
          <p:cNvPr id="36" name="组合 35">
            <a:extLst>
              <a:ext uri="{FF2B5EF4-FFF2-40B4-BE49-F238E27FC236}">
                <a16:creationId xmlns:a16="http://schemas.microsoft.com/office/drawing/2014/main" id="{2E61F432-6E09-4154-B6CD-E42164D984D4}"/>
              </a:ext>
            </a:extLst>
          </p:cNvPr>
          <p:cNvGrpSpPr/>
          <p:nvPr/>
        </p:nvGrpSpPr>
        <p:grpSpPr>
          <a:xfrm>
            <a:off x="0" y="3698571"/>
            <a:ext cx="12198968" cy="3159429"/>
            <a:chOff x="0" y="3698571"/>
            <a:chExt cx="12198968" cy="3159429"/>
          </a:xfrm>
        </p:grpSpPr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F20F34C4-9832-402E-9D49-33117AB837E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279D5407-426E-4909-85F8-E3E220F6840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944" y="3698571"/>
              <a:ext cx="3227024" cy="3086719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B70EB471-F3FC-43DB-8A8D-BF5C1FC599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  <p:sp>
        <p:nvSpPr>
          <p:cNvPr id="15" name="矩形 14">
            <a:extLst>
              <a:ext uri="{FF2B5EF4-FFF2-40B4-BE49-F238E27FC236}">
                <a16:creationId xmlns:a16="http://schemas.microsoft.com/office/drawing/2014/main" id="{1501FE40-5AD4-49A4-9147-CB17CCA9A168}"/>
              </a:ext>
            </a:extLst>
          </p:cNvPr>
          <p:cNvSpPr/>
          <p:nvPr/>
        </p:nvSpPr>
        <p:spPr>
          <a:xfrm>
            <a:off x="3632952" y="2989577"/>
            <a:ext cx="5759269" cy="1200329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7200">
                <a:solidFill>
                  <a:schemeClr val="accent2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HOẠT ĐỘNG</a:t>
            </a:r>
            <a:endParaRPr lang="zh-CN" altLang="en-US" sz="7200" dirty="0">
              <a:solidFill>
                <a:schemeClr val="accent2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D4E6832F-60C0-40F1-A239-C3DFC75CC753}"/>
              </a:ext>
            </a:extLst>
          </p:cNvPr>
          <p:cNvSpPr/>
          <p:nvPr/>
        </p:nvSpPr>
        <p:spPr>
          <a:xfrm>
            <a:off x="5747187" y="1823017"/>
            <a:ext cx="697627" cy="1200329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7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</a:t>
            </a:r>
            <a:endParaRPr lang="zh-CN" altLang="en-US" sz="7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8407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5439733D-B823-5240-A7FE-AC91711D3E8E}"/>
              </a:ext>
            </a:extLst>
          </p:cNvPr>
          <p:cNvSpPr/>
          <p:nvPr/>
        </p:nvSpPr>
        <p:spPr>
          <a:xfrm>
            <a:off x="6387249" y="1533006"/>
            <a:ext cx="4480597" cy="3161482"/>
          </a:xfrm>
          <a:prstGeom prst="roundRect">
            <a:avLst/>
          </a:prstGeom>
          <a:solidFill>
            <a:srgbClr val="CFE6C6">
              <a:alpha val="55000"/>
            </a:srgbClr>
          </a:solidFill>
          <a:ln>
            <a:solidFill>
              <a:srgbClr val="B2E3FC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A5D10080-4276-5E49-9F36-17E082A8889A}"/>
              </a:ext>
            </a:extLst>
          </p:cNvPr>
          <p:cNvSpPr/>
          <p:nvPr/>
        </p:nvSpPr>
        <p:spPr>
          <a:xfrm>
            <a:off x="1032869" y="2782493"/>
            <a:ext cx="2448384" cy="1315439"/>
          </a:xfrm>
          <a:prstGeom prst="roundRect">
            <a:avLst>
              <a:gd name="adj" fmla="val 8534"/>
            </a:avLst>
          </a:prstGeom>
          <a:solidFill>
            <a:schemeClr val="bg1"/>
          </a:solidFill>
          <a:ln w="38100">
            <a:solidFill>
              <a:srgbClr val="59C03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A5D10080-4276-5E49-9F36-17E082A8889A}"/>
              </a:ext>
            </a:extLst>
          </p:cNvPr>
          <p:cNvSpPr/>
          <p:nvPr/>
        </p:nvSpPr>
        <p:spPr>
          <a:xfrm>
            <a:off x="3567120" y="2783371"/>
            <a:ext cx="1746330" cy="1315439"/>
          </a:xfrm>
          <a:prstGeom prst="roundRect">
            <a:avLst>
              <a:gd name="adj" fmla="val 8534"/>
            </a:avLst>
          </a:prstGeom>
          <a:solidFill>
            <a:schemeClr val="bg1"/>
          </a:solidFill>
          <a:ln w="38100">
            <a:solidFill>
              <a:srgbClr val="59C03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4D819D5-7711-9E42-981E-B0A9BED2D81B}"/>
              </a:ext>
            </a:extLst>
          </p:cNvPr>
          <p:cNvGrpSpPr/>
          <p:nvPr/>
        </p:nvGrpSpPr>
        <p:grpSpPr>
          <a:xfrm>
            <a:off x="2554332" y="641932"/>
            <a:ext cx="605826" cy="830997"/>
            <a:chOff x="3174278" y="237323"/>
            <a:chExt cx="605826" cy="830997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C82575A4-88F7-D34D-B0B5-81085FEC9A08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451656B-C2D2-3745-9C3D-BA776BAA5F4D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8377527C-1354-B34E-9A27-5261A9BC6210}"/>
              </a:ext>
            </a:extLst>
          </p:cNvPr>
          <p:cNvSpPr txBox="1"/>
          <p:nvPr/>
        </p:nvSpPr>
        <p:spPr>
          <a:xfrm>
            <a:off x="3214527" y="824837"/>
            <a:ext cx="2947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VN" sz="2800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 9+6</a:t>
            </a:r>
            <a:endParaRPr lang="en-VN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E5DFF27-D7DB-304E-8DF3-8F94C12A8D06}"/>
              </a:ext>
            </a:extLst>
          </p:cNvPr>
          <p:cNvGrpSpPr/>
          <p:nvPr/>
        </p:nvGrpSpPr>
        <p:grpSpPr>
          <a:xfrm>
            <a:off x="6734147" y="1621031"/>
            <a:ext cx="4480598" cy="2985433"/>
            <a:chOff x="6277225" y="784518"/>
            <a:chExt cx="4480598" cy="298543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50E21DE-79FF-4D4E-B353-CE07E983C8F5}"/>
                </a:ext>
              </a:extLst>
            </p:cNvPr>
            <p:cNvSpPr/>
            <p:nvPr/>
          </p:nvSpPr>
          <p:spPr>
            <a:xfrm>
              <a:off x="6277225" y="784518"/>
              <a:ext cx="4480598" cy="29854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57200" indent="-457200">
                <a:lnSpc>
                  <a:spcPct val="150000"/>
                </a:lnSpc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en-US" sz="28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Tách</a:t>
              </a:r>
              <a:r>
                <a:rPr lang="en-US" sz="28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: 6 = 1 + 5</a:t>
              </a:r>
              <a:endParaRPr lang="en-VN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457200" indent="-457200">
                <a:lnSpc>
                  <a:spcPct val="150000"/>
                </a:lnSpc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en-US" sz="28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9 +            =</a:t>
              </a:r>
              <a:endParaRPr lang="en-VN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457200" indent="-457200">
                <a:lnSpc>
                  <a:spcPct val="150000"/>
                </a:lnSpc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en-US" sz="28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10 +            = </a:t>
              </a:r>
              <a:endParaRPr lang="en-VN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457200" indent="-457200">
                <a:lnSpc>
                  <a:spcPct val="150000"/>
                </a:lnSpc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en-US" sz="28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9 + 6 = </a:t>
              </a:r>
              <a:endParaRPr lang="en-VN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1977F3F1-3040-6F4D-89FA-F6C7791C57E3}"/>
                </a:ext>
              </a:extLst>
            </p:cNvPr>
            <p:cNvSpPr/>
            <p:nvPr/>
          </p:nvSpPr>
          <p:spPr>
            <a:xfrm>
              <a:off x="7489391" y="1486020"/>
              <a:ext cx="627215" cy="63078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91FAD5ED-FB6E-5645-B85D-F0E4EE3AB368}"/>
                </a:ext>
              </a:extLst>
            </p:cNvPr>
            <p:cNvSpPr/>
            <p:nvPr/>
          </p:nvSpPr>
          <p:spPr>
            <a:xfrm>
              <a:off x="8914665" y="1486019"/>
              <a:ext cx="627215" cy="63078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A8080C9E-D833-694E-93FB-D795F9F035C5}"/>
                </a:ext>
              </a:extLst>
            </p:cNvPr>
            <p:cNvSpPr/>
            <p:nvPr/>
          </p:nvSpPr>
          <p:spPr>
            <a:xfrm>
              <a:off x="7784291" y="2339064"/>
              <a:ext cx="627215" cy="63078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EDED4383-1CD2-C34B-85D2-3D694A83E34D}"/>
                </a:ext>
              </a:extLst>
            </p:cNvPr>
            <p:cNvSpPr/>
            <p:nvPr/>
          </p:nvSpPr>
          <p:spPr>
            <a:xfrm>
              <a:off x="9138315" y="2339063"/>
              <a:ext cx="627215" cy="63078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DEFACF9B-CB4A-9345-ACD6-DBEB75AEB3FC}"/>
                </a:ext>
              </a:extLst>
            </p:cNvPr>
            <p:cNvSpPr/>
            <p:nvPr/>
          </p:nvSpPr>
          <p:spPr>
            <a:xfrm>
              <a:off x="8197478" y="3081402"/>
              <a:ext cx="717187" cy="63078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C1563470-F28B-B24C-9809-D5E2CDF28396}"/>
              </a:ext>
            </a:extLst>
          </p:cNvPr>
          <p:cNvSpPr/>
          <p:nvPr/>
        </p:nvSpPr>
        <p:spPr>
          <a:xfrm>
            <a:off x="7946313" y="2322533"/>
            <a:ext cx="627215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48FEAC6B-9189-444B-A98C-933DEEFCA419}"/>
              </a:ext>
            </a:extLst>
          </p:cNvPr>
          <p:cNvSpPr/>
          <p:nvPr/>
        </p:nvSpPr>
        <p:spPr>
          <a:xfrm>
            <a:off x="9359712" y="2322532"/>
            <a:ext cx="850865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7FA97D5E-C996-4A45-BF50-79835FB500B7}"/>
              </a:ext>
            </a:extLst>
          </p:cNvPr>
          <p:cNvSpPr/>
          <p:nvPr/>
        </p:nvSpPr>
        <p:spPr>
          <a:xfrm>
            <a:off x="8241213" y="3175577"/>
            <a:ext cx="627215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24EF3DEA-F2C7-254C-A45B-791BE36F51FC}"/>
              </a:ext>
            </a:extLst>
          </p:cNvPr>
          <p:cNvSpPr/>
          <p:nvPr/>
        </p:nvSpPr>
        <p:spPr>
          <a:xfrm>
            <a:off x="9595237" y="3175576"/>
            <a:ext cx="780257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B8AEB1CE-29EE-0640-B53F-425FE785859A}"/>
              </a:ext>
            </a:extLst>
          </p:cNvPr>
          <p:cNvSpPr/>
          <p:nvPr/>
        </p:nvSpPr>
        <p:spPr>
          <a:xfrm>
            <a:off x="8654400" y="3917915"/>
            <a:ext cx="850865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2E81DC2-625F-C340-A3A5-0D79C3E5F1B0}"/>
              </a:ext>
            </a:extLst>
          </p:cNvPr>
          <p:cNvGrpSpPr/>
          <p:nvPr/>
        </p:nvGrpSpPr>
        <p:grpSpPr>
          <a:xfrm>
            <a:off x="667059" y="2282483"/>
            <a:ext cx="4986198" cy="1786185"/>
            <a:chOff x="701224" y="1320027"/>
            <a:chExt cx="4986198" cy="186581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EF67FB1-52D6-574D-9BD5-CC847B0609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3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619" b="27915"/>
            <a:stretch/>
          </p:blipFill>
          <p:spPr>
            <a:xfrm>
              <a:off x="966891" y="1944129"/>
              <a:ext cx="4720531" cy="124171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958C564-DBFB-5448-81B2-4D5456FC4CBC}"/>
                </a:ext>
              </a:extLst>
            </p:cNvPr>
            <p:cNvSpPr txBox="1"/>
            <p:nvPr/>
          </p:nvSpPr>
          <p:spPr>
            <a:xfrm>
              <a:off x="701224" y="1320027"/>
              <a:ext cx="919825" cy="5465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>
                  <a:latin typeface="Arial" panose="020B0604020202020204" pitchFamily="34" charset="0"/>
                  <a:cs typeface="Arial" panose="020B0604020202020204" pitchFamily="34" charset="0"/>
                </a:rPr>
                <a:t>a) 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5EF67FB1-52D6-574D-9BD5-CC847B0609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86577" r="98509"/>
                    </a14:imgEffect>
                    <a14:imgEffect>
                      <a14:sharpenSoften amoun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086"/>
          <a:stretch/>
        </p:blipFill>
        <p:spPr>
          <a:xfrm>
            <a:off x="3596127" y="2308609"/>
            <a:ext cx="704043" cy="2452674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E6DA4EF-BE53-2D4F-9847-59D17D81A8D3}"/>
              </a:ext>
            </a:extLst>
          </p:cNvPr>
          <p:cNvSpPr/>
          <p:nvPr/>
        </p:nvSpPr>
        <p:spPr>
          <a:xfrm>
            <a:off x="1821748" y="2207868"/>
            <a:ext cx="9881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VN" sz="3600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421132D-97F3-2846-B70E-BE9B45BB547A}"/>
              </a:ext>
            </a:extLst>
          </p:cNvPr>
          <p:cNvSpPr/>
          <p:nvPr/>
        </p:nvSpPr>
        <p:spPr>
          <a:xfrm>
            <a:off x="3890833" y="2209619"/>
            <a:ext cx="9881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VN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BB28386-C5CC-614C-9BEE-D5FACAEA55A8}"/>
              </a:ext>
            </a:extLst>
          </p:cNvPr>
          <p:cNvSpPr/>
          <p:nvPr/>
        </p:nvSpPr>
        <p:spPr>
          <a:xfrm>
            <a:off x="1794896" y="4054855"/>
            <a:ext cx="9881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VN" sz="3600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05CCBB4-6CD6-B447-80E4-AF5FA35BD34F}"/>
              </a:ext>
            </a:extLst>
          </p:cNvPr>
          <p:cNvSpPr/>
          <p:nvPr/>
        </p:nvSpPr>
        <p:spPr>
          <a:xfrm>
            <a:off x="3911462" y="4052469"/>
            <a:ext cx="10023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VN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ight Brace 25">
            <a:extLst>
              <a:ext uri="{FF2B5EF4-FFF2-40B4-BE49-F238E27FC236}">
                <a16:creationId xmlns:a16="http://schemas.microsoft.com/office/drawing/2014/main" id="{2564A184-FCE6-324D-9D07-F820FC2158E8}"/>
              </a:ext>
            </a:extLst>
          </p:cNvPr>
          <p:cNvSpPr/>
          <p:nvPr/>
        </p:nvSpPr>
        <p:spPr>
          <a:xfrm rot="5400000">
            <a:off x="3124643" y="3231416"/>
            <a:ext cx="340219" cy="2817182"/>
          </a:xfrm>
          <a:prstGeom prst="rightBrace">
            <a:avLst>
              <a:gd name="adj1" fmla="val 60019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8CA0341-6CDF-3B48-B3A1-F46A05E4C93A}"/>
              </a:ext>
            </a:extLst>
          </p:cNvPr>
          <p:cNvSpPr/>
          <p:nvPr/>
        </p:nvSpPr>
        <p:spPr>
          <a:xfrm>
            <a:off x="2910387" y="4949619"/>
            <a:ext cx="7923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endParaRPr lang="en-VN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3702703" y="2868508"/>
            <a:ext cx="134448" cy="11619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9285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2.22222E-6 L -0.02891 -0.0011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5" y="-69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2" grpId="0"/>
      <p:bldP spid="22" grpId="1"/>
      <p:bldP spid="23" grpId="0"/>
      <p:bldP spid="23" grpId="1"/>
      <p:bldP spid="24" grpId="0"/>
      <p:bldP spid="25" grpId="0"/>
      <p:bldP spid="26" grpId="0" animBg="1"/>
      <p:bldP spid="27" grpId="0"/>
      <p:bldP spid="4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5439733D-B823-5240-A7FE-AC91711D3E8E}"/>
              </a:ext>
            </a:extLst>
          </p:cNvPr>
          <p:cNvSpPr/>
          <p:nvPr/>
        </p:nvSpPr>
        <p:spPr>
          <a:xfrm>
            <a:off x="846025" y="1832095"/>
            <a:ext cx="4480597" cy="3161482"/>
          </a:xfrm>
          <a:prstGeom prst="roundRect">
            <a:avLst/>
          </a:prstGeom>
          <a:solidFill>
            <a:srgbClr val="CFE6C6">
              <a:alpha val="55000"/>
            </a:srgbClr>
          </a:solidFill>
          <a:ln>
            <a:solidFill>
              <a:srgbClr val="B2E3FC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FF8018D-8492-1442-8DE7-31EF1A0669A0}"/>
              </a:ext>
            </a:extLst>
          </p:cNvPr>
          <p:cNvGrpSpPr/>
          <p:nvPr/>
        </p:nvGrpSpPr>
        <p:grpSpPr>
          <a:xfrm>
            <a:off x="6032051" y="2128861"/>
            <a:ext cx="2852708" cy="2034168"/>
            <a:chOff x="707482" y="3920005"/>
            <a:chExt cx="2852708" cy="1922610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46CEDAA4-8D4F-6C42-8A55-9E4C7D6BAE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4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11" r="45170" b="21321"/>
            <a:stretch/>
          </p:blipFill>
          <p:spPr>
            <a:xfrm>
              <a:off x="1161138" y="4020462"/>
              <a:ext cx="2399052" cy="182215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1AFC87B-BEB0-8D40-9058-29E1F95D255D}"/>
                </a:ext>
              </a:extLst>
            </p:cNvPr>
            <p:cNvSpPr txBox="1"/>
            <p:nvPr/>
          </p:nvSpPr>
          <p:spPr>
            <a:xfrm>
              <a:off x="707482" y="3920005"/>
              <a:ext cx="919825" cy="4945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>
                  <a:latin typeface="Arial" panose="020B0604020202020204" pitchFamily="34" charset="0"/>
                  <a:cs typeface="Arial" panose="020B0604020202020204" pitchFamily="34" charset="0"/>
                </a:rPr>
                <a:t>b) 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D774D63-A1F4-364D-ACC3-219EAAC81005}"/>
              </a:ext>
            </a:extLst>
          </p:cNvPr>
          <p:cNvGrpSpPr/>
          <p:nvPr/>
        </p:nvGrpSpPr>
        <p:grpSpPr>
          <a:xfrm>
            <a:off x="1374197" y="1939713"/>
            <a:ext cx="4480598" cy="2985433"/>
            <a:chOff x="1374198" y="3376648"/>
            <a:chExt cx="4480598" cy="2985433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64D2D8-7D8A-DA4A-BCB2-4AEA5BC0061A}"/>
                </a:ext>
              </a:extLst>
            </p:cNvPr>
            <p:cNvGrpSpPr/>
            <p:nvPr/>
          </p:nvGrpSpPr>
          <p:grpSpPr>
            <a:xfrm>
              <a:off x="1374198" y="3376648"/>
              <a:ext cx="4480598" cy="2985433"/>
              <a:chOff x="6277225" y="784518"/>
              <a:chExt cx="4480598" cy="2985433"/>
            </a:xfrm>
          </p:grpSpPr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DDE4BFD6-150A-9146-9F9D-E4297DF23FE6}"/>
                  </a:ext>
                </a:extLst>
              </p:cNvPr>
              <p:cNvSpPr/>
              <p:nvPr/>
            </p:nvSpPr>
            <p:spPr>
              <a:xfrm>
                <a:off x="6277225" y="784518"/>
                <a:ext cx="4480598" cy="298543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0" indent="-457200">
                  <a:lnSpc>
                    <a:spcPct val="150000"/>
                  </a:lnSpc>
                  <a:spcAft>
                    <a:spcPts val="800"/>
                  </a:spcAft>
                  <a:buFont typeface="Arial" panose="020B0604020202020204" pitchFamily="34" charset="0"/>
                  <a:buChar char="•"/>
                </a:pPr>
                <a:r>
                  <a:rPr lang="en-US" sz="2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Tách</a:t>
                </a:r>
                <a:r>
                  <a:rPr lang="en-US" sz="2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6 = 2 + 4</a:t>
                </a:r>
                <a:endParaRPr lang="en-VN" sz="28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457200" indent="-457200">
                  <a:lnSpc>
                    <a:spcPct val="150000"/>
                  </a:lnSpc>
                  <a:spcAft>
                    <a:spcPts val="800"/>
                  </a:spcAft>
                  <a:buFont typeface="Arial" panose="020B0604020202020204" pitchFamily="34" charset="0"/>
                  <a:buChar char="•"/>
                </a:pPr>
                <a:r>
                  <a:rPr lang="en-US" sz="2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8 +            =</a:t>
                </a:r>
                <a:endParaRPr lang="en-VN" sz="28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457200" indent="-457200">
                  <a:lnSpc>
                    <a:spcPct val="150000"/>
                  </a:lnSpc>
                  <a:spcAft>
                    <a:spcPts val="800"/>
                  </a:spcAft>
                  <a:buFont typeface="Arial" panose="020B0604020202020204" pitchFamily="34" charset="0"/>
                  <a:buChar char="•"/>
                </a:pPr>
                <a:r>
                  <a:rPr lang="en-US" sz="2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10 +            = </a:t>
                </a:r>
                <a:endParaRPr lang="en-VN" sz="28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457200" indent="-457200">
                  <a:lnSpc>
                    <a:spcPct val="150000"/>
                  </a:lnSpc>
                  <a:spcAft>
                    <a:spcPts val="800"/>
                  </a:spcAft>
                  <a:buFont typeface="Arial" panose="020B0604020202020204" pitchFamily="34" charset="0"/>
                  <a:buChar char="•"/>
                </a:pPr>
                <a:r>
                  <a:rPr lang="en-US" sz="2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8 + 6 = </a:t>
                </a:r>
                <a:endParaRPr lang="en-VN" sz="28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" name="Rounded Rectangle 38">
                <a:extLst>
                  <a:ext uri="{FF2B5EF4-FFF2-40B4-BE49-F238E27FC236}">
                    <a16:creationId xmlns:a16="http://schemas.microsoft.com/office/drawing/2014/main" id="{0244EE8F-F90C-DA4B-9ACA-FC8B099429E6}"/>
                  </a:ext>
                </a:extLst>
              </p:cNvPr>
              <p:cNvSpPr/>
              <p:nvPr/>
            </p:nvSpPr>
            <p:spPr>
              <a:xfrm>
                <a:off x="7489391" y="1486020"/>
                <a:ext cx="627215" cy="630789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VN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  <p:sp>
            <p:nvSpPr>
              <p:cNvPr id="40" name="Rounded Rectangle 39">
                <a:extLst>
                  <a:ext uri="{FF2B5EF4-FFF2-40B4-BE49-F238E27FC236}">
                    <a16:creationId xmlns:a16="http://schemas.microsoft.com/office/drawing/2014/main" id="{90BAE3CD-1B86-0B4B-89EF-33206DB5F8F8}"/>
                  </a:ext>
                </a:extLst>
              </p:cNvPr>
              <p:cNvSpPr/>
              <p:nvPr/>
            </p:nvSpPr>
            <p:spPr>
              <a:xfrm>
                <a:off x="8914665" y="1486019"/>
                <a:ext cx="627215" cy="630789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VN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  <p:sp>
            <p:nvSpPr>
              <p:cNvPr id="41" name="Rounded Rectangle 40">
                <a:extLst>
                  <a:ext uri="{FF2B5EF4-FFF2-40B4-BE49-F238E27FC236}">
                    <a16:creationId xmlns:a16="http://schemas.microsoft.com/office/drawing/2014/main" id="{2EA610E6-AE49-F148-99A5-61AB8B5BC3A6}"/>
                  </a:ext>
                </a:extLst>
              </p:cNvPr>
              <p:cNvSpPr/>
              <p:nvPr/>
            </p:nvSpPr>
            <p:spPr>
              <a:xfrm>
                <a:off x="7784291" y="2339064"/>
                <a:ext cx="627215" cy="630789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VN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  <p:sp>
            <p:nvSpPr>
              <p:cNvPr id="42" name="Rounded Rectangle 41">
                <a:extLst>
                  <a:ext uri="{FF2B5EF4-FFF2-40B4-BE49-F238E27FC236}">
                    <a16:creationId xmlns:a16="http://schemas.microsoft.com/office/drawing/2014/main" id="{8E74E329-E61D-E941-8D91-7CE763856A25}"/>
                  </a:ext>
                </a:extLst>
              </p:cNvPr>
              <p:cNvSpPr/>
              <p:nvPr/>
            </p:nvSpPr>
            <p:spPr>
              <a:xfrm>
                <a:off x="9138315" y="2339063"/>
                <a:ext cx="627215" cy="630789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VN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  <p:sp>
            <p:nvSpPr>
              <p:cNvPr id="43" name="Rounded Rectangle 42">
                <a:extLst>
                  <a:ext uri="{FF2B5EF4-FFF2-40B4-BE49-F238E27FC236}">
                    <a16:creationId xmlns:a16="http://schemas.microsoft.com/office/drawing/2014/main" id="{577C1017-27D0-994E-AB9B-B5958960A6E1}"/>
                  </a:ext>
                </a:extLst>
              </p:cNvPr>
              <p:cNvSpPr/>
              <p:nvPr/>
            </p:nvSpPr>
            <p:spPr>
              <a:xfrm>
                <a:off x="8197478" y="3081402"/>
                <a:ext cx="717187" cy="630789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VN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p:grpSp>
        <p:sp>
          <p:nvSpPr>
            <p:cNvPr id="37" name="Rounded Rectangle 36">
              <a:extLst>
                <a:ext uri="{FF2B5EF4-FFF2-40B4-BE49-F238E27FC236}">
                  <a16:creationId xmlns:a16="http://schemas.microsoft.com/office/drawing/2014/main" id="{4E812417-60A0-CA4E-9FC9-C1914CC77CC3}"/>
                </a:ext>
              </a:extLst>
            </p:cNvPr>
            <p:cNvSpPr/>
            <p:nvPr/>
          </p:nvSpPr>
          <p:spPr>
            <a:xfrm>
              <a:off x="4082301" y="3376648"/>
              <a:ext cx="627215" cy="63078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18EEACBF-F906-0549-A3C2-827F408BEF7E}"/>
              </a:ext>
            </a:extLst>
          </p:cNvPr>
          <p:cNvSpPr/>
          <p:nvPr/>
        </p:nvSpPr>
        <p:spPr>
          <a:xfrm>
            <a:off x="2583221" y="2641215"/>
            <a:ext cx="627215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130F49E0-D940-B64B-81A4-489A57146CC3}"/>
              </a:ext>
            </a:extLst>
          </p:cNvPr>
          <p:cNvSpPr/>
          <p:nvPr/>
        </p:nvSpPr>
        <p:spPr>
          <a:xfrm>
            <a:off x="3996620" y="2641214"/>
            <a:ext cx="850865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E02071ED-345B-CE46-9B1E-71BC19E58763}"/>
              </a:ext>
            </a:extLst>
          </p:cNvPr>
          <p:cNvSpPr/>
          <p:nvPr/>
        </p:nvSpPr>
        <p:spPr>
          <a:xfrm>
            <a:off x="2878121" y="3494259"/>
            <a:ext cx="627215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5106DF76-2AFD-AC45-821B-12A34198A462}"/>
              </a:ext>
            </a:extLst>
          </p:cNvPr>
          <p:cNvSpPr/>
          <p:nvPr/>
        </p:nvSpPr>
        <p:spPr>
          <a:xfrm>
            <a:off x="4232145" y="3494258"/>
            <a:ext cx="780257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E203BA87-CB64-8946-91B5-9A16C818028D}"/>
              </a:ext>
            </a:extLst>
          </p:cNvPr>
          <p:cNvSpPr/>
          <p:nvPr/>
        </p:nvSpPr>
        <p:spPr>
          <a:xfrm>
            <a:off x="3291308" y="4236597"/>
            <a:ext cx="850865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0D7B781B-7AFA-0A41-BEC2-E717E6D43406}"/>
              </a:ext>
            </a:extLst>
          </p:cNvPr>
          <p:cNvSpPr/>
          <p:nvPr/>
        </p:nvSpPr>
        <p:spPr>
          <a:xfrm>
            <a:off x="4083418" y="1934464"/>
            <a:ext cx="627215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46CEDAA4-8D4F-6C42-8A55-9E4C7D6BAE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76" t="-1821" b="19658"/>
          <a:stretch/>
        </p:blipFill>
        <p:spPr>
          <a:xfrm>
            <a:off x="9678572" y="2060140"/>
            <a:ext cx="1987520" cy="2124221"/>
          </a:xfrm>
          <a:prstGeom prst="rect">
            <a:avLst/>
          </a:prstGeom>
        </p:spPr>
      </p:pic>
      <p:sp>
        <p:nvSpPr>
          <p:cNvPr id="54" name="Rectangle 53"/>
          <p:cNvSpPr/>
          <p:nvPr/>
        </p:nvSpPr>
        <p:spPr>
          <a:xfrm>
            <a:off x="6513339" y="1987936"/>
            <a:ext cx="2371420" cy="6613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9678571" y="1956673"/>
            <a:ext cx="1987521" cy="6613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46CEDAA4-8D4F-6C42-8A55-9E4C7D6BAE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600" t="19348" r="30253" b="19166"/>
          <a:stretch/>
        </p:blipFill>
        <p:spPr>
          <a:xfrm>
            <a:off x="9678571" y="2618012"/>
            <a:ext cx="618978" cy="1589649"/>
          </a:xfrm>
          <a:prstGeom prst="rect">
            <a:avLst/>
          </a:prstGeom>
        </p:spPr>
      </p:pic>
      <p:sp>
        <p:nvSpPr>
          <p:cNvPr id="56" name="Rectangle 55"/>
          <p:cNvSpPr/>
          <p:nvPr/>
        </p:nvSpPr>
        <p:spPr>
          <a:xfrm>
            <a:off x="9678570" y="2109073"/>
            <a:ext cx="618980" cy="20159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46CEDAA4-8D4F-6C42-8A55-9E4C7D6BAE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040" t="78970" r="5090"/>
          <a:stretch/>
        </p:blipFill>
        <p:spPr>
          <a:xfrm>
            <a:off x="10387246" y="4185172"/>
            <a:ext cx="1024721" cy="543695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46CEDAA4-8D4F-6C42-8A55-9E4C7D6BAE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7403" r="31706" b="871"/>
          <a:stretch/>
        </p:blipFill>
        <p:spPr>
          <a:xfrm>
            <a:off x="6382967" y="4207661"/>
            <a:ext cx="2604531" cy="561703"/>
          </a:xfrm>
          <a:prstGeom prst="rect">
            <a:avLst/>
          </a:prstGeom>
        </p:spPr>
      </p:pic>
      <p:grpSp>
        <p:nvGrpSpPr>
          <p:cNvPr id="63" name="Group 62">
            <a:extLst>
              <a:ext uri="{FF2B5EF4-FFF2-40B4-BE49-F238E27FC236}">
                <a16:creationId xmlns:a16="http://schemas.microsoft.com/office/drawing/2014/main" id="{A4D819D5-7711-9E42-981E-B0A9BED2D81B}"/>
              </a:ext>
            </a:extLst>
          </p:cNvPr>
          <p:cNvGrpSpPr/>
          <p:nvPr/>
        </p:nvGrpSpPr>
        <p:grpSpPr>
          <a:xfrm>
            <a:off x="1822813" y="487199"/>
            <a:ext cx="605826" cy="830997"/>
            <a:chOff x="3174278" y="237323"/>
            <a:chExt cx="605826" cy="830997"/>
          </a:xfrm>
        </p:grpSpPr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C82575A4-88F7-D34D-B0B5-81085FEC9A08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E451656B-C2D2-3745-9C3D-BA776BAA5F4D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8377527C-1354-B34E-9A27-5261A9BC6210}"/>
              </a:ext>
            </a:extLst>
          </p:cNvPr>
          <p:cNvSpPr txBox="1"/>
          <p:nvPr/>
        </p:nvSpPr>
        <p:spPr>
          <a:xfrm>
            <a:off x="2483008" y="712308"/>
            <a:ext cx="22265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  <a:r>
              <a:rPr lang="en-VN" sz="2800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 8+6</a:t>
            </a:r>
            <a:endParaRPr lang="en-VN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0958C564-DBFB-5448-81B2-4D5456FC4CBC}"/>
              </a:ext>
            </a:extLst>
          </p:cNvPr>
          <p:cNvSpPr txBox="1"/>
          <p:nvPr/>
        </p:nvSpPr>
        <p:spPr>
          <a:xfrm>
            <a:off x="951201" y="1185755"/>
            <a:ext cx="919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VN" sz="280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endParaRPr lang="en-VN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4299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7037E-6 L -0.07734 -0.00301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67" y="-162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4" grpId="0" animBg="1"/>
      <p:bldP spid="54" grpId="1" animBg="1"/>
      <p:bldP spid="54" grpId="2" animBg="1"/>
      <p:bldP spid="55" grpId="0" animBg="1"/>
      <p:bldP spid="55" grpId="1" animBg="1"/>
      <p:bldP spid="55" grpId="2" animBg="1"/>
      <p:bldP spid="5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1C253F9-2525-E94B-AF44-219B12158308}"/>
              </a:ext>
            </a:extLst>
          </p:cNvPr>
          <p:cNvGrpSpPr/>
          <p:nvPr/>
        </p:nvGrpSpPr>
        <p:grpSpPr>
          <a:xfrm flipH="1">
            <a:off x="1241090" y="2414463"/>
            <a:ext cx="633767" cy="614624"/>
            <a:chOff x="1180524" y="481715"/>
            <a:chExt cx="2317638" cy="2247631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906C2F62-80A6-6B48-AE6C-20F70BEAEA33}"/>
                </a:ext>
              </a:extLst>
            </p:cNvPr>
            <p:cNvSpPr/>
            <p:nvPr/>
          </p:nvSpPr>
          <p:spPr>
            <a:xfrm>
              <a:off x="1207470" y="481715"/>
              <a:ext cx="2261950" cy="2237156"/>
            </a:xfrm>
            <a:custGeom>
              <a:avLst/>
              <a:gdLst>
                <a:gd name="connsiteX0" fmla="*/ 129700 w 2262025"/>
                <a:gd name="connsiteY0" fmla="*/ 786368 h 2249618"/>
                <a:gd name="connsiteX1" fmla="*/ 86568 w 2262025"/>
                <a:gd name="connsiteY1" fmla="*/ 562082 h 2249618"/>
                <a:gd name="connsiteX2" fmla="*/ 276349 w 2262025"/>
                <a:gd name="connsiteY2" fmla="*/ 424059 h 2249618"/>
                <a:gd name="connsiteX3" fmla="*/ 690417 w 2262025"/>
                <a:gd name="connsiteY3" fmla="*/ 424059 h 2249618"/>
                <a:gd name="connsiteX4" fmla="*/ 724923 w 2262025"/>
                <a:gd name="connsiteY4" fmla="*/ 320542 h 2249618"/>
                <a:gd name="connsiteX5" fmla="*/ 768055 w 2262025"/>
                <a:gd name="connsiteY5" fmla="*/ 165267 h 2249618"/>
                <a:gd name="connsiteX6" fmla="*/ 1026848 w 2262025"/>
                <a:gd name="connsiteY6" fmla="*/ 35870 h 2249618"/>
                <a:gd name="connsiteX7" fmla="*/ 1199376 w 2262025"/>
                <a:gd name="connsiteY7" fmla="*/ 35870 h 2249618"/>
                <a:gd name="connsiteX8" fmla="*/ 1406410 w 2262025"/>
                <a:gd name="connsiteY8" fmla="*/ 9991 h 2249618"/>
                <a:gd name="connsiteX9" fmla="*/ 1673829 w 2262025"/>
                <a:gd name="connsiteY9" fmla="*/ 225651 h 2249618"/>
                <a:gd name="connsiteX10" fmla="*/ 1699708 w 2262025"/>
                <a:gd name="connsiteY10" fmla="*/ 458565 h 2249618"/>
                <a:gd name="connsiteX11" fmla="*/ 1880863 w 2262025"/>
                <a:gd name="connsiteY11" fmla="*/ 424059 h 2249618"/>
                <a:gd name="connsiteX12" fmla="*/ 2156908 w 2262025"/>
                <a:gd name="connsiteY12" fmla="*/ 639719 h 2249618"/>
                <a:gd name="connsiteX13" fmla="*/ 2113776 w 2262025"/>
                <a:gd name="connsiteY13" fmla="*/ 786368 h 2249618"/>
                <a:gd name="connsiteX14" fmla="*/ 2225919 w 2262025"/>
                <a:gd name="connsiteY14" fmla="*/ 846753 h 2249618"/>
                <a:gd name="connsiteX15" fmla="*/ 2243172 w 2262025"/>
                <a:gd name="connsiteY15" fmla="*/ 1200436 h 2249618"/>
                <a:gd name="connsiteX16" fmla="*/ 1975753 w 2262025"/>
                <a:gd name="connsiteY16" fmla="*/ 1390217 h 2249618"/>
                <a:gd name="connsiteX17" fmla="*/ 2087897 w 2262025"/>
                <a:gd name="connsiteY17" fmla="*/ 1536867 h 2249618"/>
                <a:gd name="connsiteX18" fmla="*/ 2096523 w 2262025"/>
                <a:gd name="connsiteY18" fmla="*/ 1812912 h 2249618"/>
                <a:gd name="connsiteX19" fmla="*/ 1906742 w 2262025"/>
                <a:gd name="connsiteY19" fmla="*/ 1942308 h 2249618"/>
                <a:gd name="connsiteX20" fmla="*/ 1777346 w 2262025"/>
                <a:gd name="connsiteY20" fmla="*/ 2209727 h 2249618"/>
                <a:gd name="connsiteX21" fmla="*/ 1501300 w 2262025"/>
                <a:gd name="connsiteY21" fmla="*/ 2226980 h 2249618"/>
                <a:gd name="connsiteX22" fmla="*/ 1208002 w 2262025"/>
                <a:gd name="connsiteY22" fmla="*/ 2002693 h 2249618"/>
                <a:gd name="connsiteX23" fmla="*/ 1113112 w 2262025"/>
                <a:gd name="connsiteY23" fmla="*/ 1709395 h 2249618"/>
                <a:gd name="connsiteX24" fmla="*/ 1000968 w 2262025"/>
                <a:gd name="connsiteY24" fmla="*/ 2140716 h 2249618"/>
                <a:gd name="connsiteX25" fmla="*/ 526515 w 2262025"/>
                <a:gd name="connsiteY25" fmla="*/ 2132089 h 2249618"/>
                <a:gd name="connsiteX26" fmla="*/ 466131 w 2262025"/>
                <a:gd name="connsiteY26" fmla="*/ 1959561 h 2249618"/>
                <a:gd name="connsiteX27" fmla="*/ 138327 w 2262025"/>
                <a:gd name="connsiteY27" fmla="*/ 1812912 h 2249618"/>
                <a:gd name="connsiteX28" fmla="*/ 302229 w 2262025"/>
                <a:gd name="connsiteY28" fmla="*/ 1355712 h 2249618"/>
                <a:gd name="connsiteX29" fmla="*/ 155580 w 2262025"/>
                <a:gd name="connsiteY29" fmla="*/ 1321206 h 2249618"/>
                <a:gd name="connsiteX30" fmla="*/ 304 w 2262025"/>
                <a:gd name="connsiteY30" fmla="*/ 1019282 h 2249618"/>
                <a:gd name="connsiteX31" fmla="*/ 129700 w 2262025"/>
                <a:gd name="connsiteY31" fmla="*/ 786368 h 2249618"/>
                <a:gd name="connsiteX0" fmla="*/ 129700 w 2262025"/>
                <a:gd name="connsiteY0" fmla="*/ 786368 h 2242639"/>
                <a:gd name="connsiteX1" fmla="*/ 86568 w 2262025"/>
                <a:gd name="connsiteY1" fmla="*/ 562082 h 2242639"/>
                <a:gd name="connsiteX2" fmla="*/ 276349 w 2262025"/>
                <a:gd name="connsiteY2" fmla="*/ 424059 h 2242639"/>
                <a:gd name="connsiteX3" fmla="*/ 690417 w 2262025"/>
                <a:gd name="connsiteY3" fmla="*/ 424059 h 2242639"/>
                <a:gd name="connsiteX4" fmla="*/ 724923 w 2262025"/>
                <a:gd name="connsiteY4" fmla="*/ 320542 h 2242639"/>
                <a:gd name="connsiteX5" fmla="*/ 768055 w 2262025"/>
                <a:gd name="connsiteY5" fmla="*/ 165267 h 2242639"/>
                <a:gd name="connsiteX6" fmla="*/ 1026848 w 2262025"/>
                <a:gd name="connsiteY6" fmla="*/ 35870 h 2242639"/>
                <a:gd name="connsiteX7" fmla="*/ 1199376 w 2262025"/>
                <a:gd name="connsiteY7" fmla="*/ 35870 h 2242639"/>
                <a:gd name="connsiteX8" fmla="*/ 1406410 w 2262025"/>
                <a:gd name="connsiteY8" fmla="*/ 9991 h 2242639"/>
                <a:gd name="connsiteX9" fmla="*/ 1673829 w 2262025"/>
                <a:gd name="connsiteY9" fmla="*/ 225651 h 2242639"/>
                <a:gd name="connsiteX10" fmla="*/ 1699708 w 2262025"/>
                <a:gd name="connsiteY10" fmla="*/ 458565 h 2242639"/>
                <a:gd name="connsiteX11" fmla="*/ 1880863 w 2262025"/>
                <a:gd name="connsiteY11" fmla="*/ 424059 h 2242639"/>
                <a:gd name="connsiteX12" fmla="*/ 2156908 w 2262025"/>
                <a:gd name="connsiteY12" fmla="*/ 639719 h 2242639"/>
                <a:gd name="connsiteX13" fmla="*/ 2113776 w 2262025"/>
                <a:gd name="connsiteY13" fmla="*/ 786368 h 2242639"/>
                <a:gd name="connsiteX14" fmla="*/ 2225919 w 2262025"/>
                <a:gd name="connsiteY14" fmla="*/ 846753 h 2242639"/>
                <a:gd name="connsiteX15" fmla="*/ 2243172 w 2262025"/>
                <a:gd name="connsiteY15" fmla="*/ 1200436 h 2242639"/>
                <a:gd name="connsiteX16" fmla="*/ 1975753 w 2262025"/>
                <a:gd name="connsiteY16" fmla="*/ 1390217 h 2242639"/>
                <a:gd name="connsiteX17" fmla="*/ 2087897 w 2262025"/>
                <a:gd name="connsiteY17" fmla="*/ 1536867 h 2242639"/>
                <a:gd name="connsiteX18" fmla="*/ 2096523 w 2262025"/>
                <a:gd name="connsiteY18" fmla="*/ 1812912 h 2242639"/>
                <a:gd name="connsiteX19" fmla="*/ 1906742 w 2262025"/>
                <a:gd name="connsiteY19" fmla="*/ 1942308 h 2242639"/>
                <a:gd name="connsiteX20" fmla="*/ 1785972 w 2262025"/>
                <a:gd name="connsiteY20" fmla="*/ 2192474 h 2242639"/>
                <a:gd name="connsiteX21" fmla="*/ 1501300 w 2262025"/>
                <a:gd name="connsiteY21" fmla="*/ 2226980 h 2242639"/>
                <a:gd name="connsiteX22" fmla="*/ 1208002 w 2262025"/>
                <a:gd name="connsiteY22" fmla="*/ 2002693 h 2242639"/>
                <a:gd name="connsiteX23" fmla="*/ 1113112 w 2262025"/>
                <a:gd name="connsiteY23" fmla="*/ 1709395 h 2242639"/>
                <a:gd name="connsiteX24" fmla="*/ 1000968 w 2262025"/>
                <a:gd name="connsiteY24" fmla="*/ 2140716 h 2242639"/>
                <a:gd name="connsiteX25" fmla="*/ 526515 w 2262025"/>
                <a:gd name="connsiteY25" fmla="*/ 2132089 h 2242639"/>
                <a:gd name="connsiteX26" fmla="*/ 466131 w 2262025"/>
                <a:gd name="connsiteY26" fmla="*/ 1959561 h 2242639"/>
                <a:gd name="connsiteX27" fmla="*/ 138327 w 2262025"/>
                <a:gd name="connsiteY27" fmla="*/ 1812912 h 2242639"/>
                <a:gd name="connsiteX28" fmla="*/ 302229 w 2262025"/>
                <a:gd name="connsiteY28" fmla="*/ 1355712 h 2242639"/>
                <a:gd name="connsiteX29" fmla="*/ 155580 w 2262025"/>
                <a:gd name="connsiteY29" fmla="*/ 1321206 h 2242639"/>
                <a:gd name="connsiteX30" fmla="*/ 304 w 2262025"/>
                <a:gd name="connsiteY30" fmla="*/ 1019282 h 2242639"/>
                <a:gd name="connsiteX31" fmla="*/ 129700 w 2262025"/>
                <a:gd name="connsiteY31" fmla="*/ 786368 h 2242639"/>
                <a:gd name="connsiteX0" fmla="*/ 129700 w 2262025"/>
                <a:gd name="connsiteY0" fmla="*/ 786368 h 2236200"/>
                <a:gd name="connsiteX1" fmla="*/ 86568 w 2262025"/>
                <a:gd name="connsiteY1" fmla="*/ 562082 h 2236200"/>
                <a:gd name="connsiteX2" fmla="*/ 276349 w 2262025"/>
                <a:gd name="connsiteY2" fmla="*/ 424059 h 2236200"/>
                <a:gd name="connsiteX3" fmla="*/ 690417 w 2262025"/>
                <a:gd name="connsiteY3" fmla="*/ 424059 h 2236200"/>
                <a:gd name="connsiteX4" fmla="*/ 724923 w 2262025"/>
                <a:gd name="connsiteY4" fmla="*/ 320542 h 2236200"/>
                <a:gd name="connsiteX5" fmla="*/ 768055 w 2262025"/>
                <a:gd name="connsiteY5" fmla="*/ 165267 h 2236200"/>
                <a:gd name="connsiteX6" fmla="*/ 1026848 w 2262025"/>
                <a:gd name="connsiteY6" fmla="*/ 35870 h 2236200"/>
                <a:gd name="connsiteX7" fmla="*/ 1199376 w 2262025"/>
                <a:gd name="connsiteY7" fmla="*/ 35870 h 2236200"/>
                <a:gd name="connsiteX8" fmla="*/ 1406410 w 2262025"/>
                <a:gd name="connsiteY8" fmla="*/ 9991 h 2236200"/>
                <a:gd name="connsiteX9" fmla="*/ 1673829 w 2262025"/>
                <a:gd name="connsiteY9" fmla="*/ 225651 h 2236200"/>
                <a:gd name="connsiteX10" fmla="*/ 1699708 w 2262025"/>
                <a:gd name="connsiteY10" fmla="*/ 458565 h 2236200"/>
                <a:gd name="connsiteX11" fmla="*/ 1880863 w 2262025"/>
                <a:gd name="connsiteY11" fmla="*/ 424059 h 2236200"/>
                <a:gd name="connsiteX12" fmla="*/ 2156908 w 2262025"/>
                <a:gd name="connsiteY12" fmla="*/ 639719 h 2236200"/>
                <a:gd name="connsiteX13" fmla="*/ 2113776 w 2262025"/>
                <a:gd name="connsiteY13" fmla="*/ 786368 h 2236200"/>
                <a:gd name="connsiteX14" fmla="*/ 2225919 w 2262025"/>
                <a:gd name="connsiteY14" fmla="*/ 846753 h 2236200"/>
                <a:gd name="connsiteX15" fmla="*/ 2243172 w 2262025"/>
                <a:gd name="connsiteY15" fmla="*/ 1200436 h 2236200"/>
                <a:gd name="connsiteX16" fmla="*/ 1975753 w 2262025"/>
                <a:gd name="connsiteY16" fmla="*/ 1390217 h 2236200"/>
                <a:gd name="connsiteX17" fmla="*/ 2087897 w 2262025"/>
                <a:gd name="connsiteY17" fmla="*/ 1536867 h 2236200"/>
                <a:gd name="connsiteX18" fmla="*/ 2096523 w 2262025"/>
                <a:gd name="connsiteY18" fmla="*/ 1812912 h 2236200"/>
                <a:gd name="connsiteX19" fmla="*/ 1906742 w 2262025"/>
                <a:gd name="connsiteY19" fmla="*/ 1942308 h 2236200"/>
                <a:gd name="connsiteX20" fmla="*/ 1785972 w 2262025"/>
                <a:gd name="connsiteY20" fmla="*/ 2192474 h 2236200"/>
                <a:gd name="connsiteX21" fmla="*/ 1458168 w 2262025"/>
                <a:gd name="connsiteY21" fmla="*/ 2218354 h 2236200"/>
                <a:gd name="connsiteX22" fmla="*/ 1208002 w 2262025"/>
                <a:gd name="connsiteY22" fmla="*/ 2002693 h 2236200"/>
                <a:gd name="connsiteX23" fmla="*/ 1113112 w 2262025"/>
                <a:gd name="connsiteY23" fmla="*/ 1709395 h 2236200"/>
                <a:gd name="connsiteX24" fmla="*/ 1000968 w 2262025"/>
                <a:gd name="connsiteY24" fmla="*/ 2140716 h 2236200"/>
                <a:gd name="connsiteX25" fmla="*/ 526515 w 2262025"/>
                <a:gd name="connsiteY25" fmla="*/ 2132089 h 2236200"/>
                <a:gd name="connsiteX26" fmla="*/ 466131 w 2262025"/>
                <a:gd name="connsiteY26" fmla="*/ 1959561 h 2236200"/>
                <a:gd name="connsiteX27" fmla="*/ 138327 w 2262025"/>
                <a:gd name="connsiteY27" fmla="*/ 1812912 h 2236200"/>
                <a:gd name="connsiteX28" fmla="*/ 302229 w 2262025"/>
                <a:gd name="connsiteY28" fmla="*/ 1355712 h 2236200"/>
                <a:gd name="connsiteX29" fmla="*/ 155580 w 2262025"/>
                <a:gd name="connsiteY29" fmla="*/ 1321206 h 2236200"/>
                <a:gd name="connsiteX30" fmla="*/ 304 w 2262025"/>
                <a:gd name="connsiteY30" fmla="*/ 1019282 h 2236200"/>
                <a:gd name="connsiteX31" fmla="*/ 129700 w 2262025"/>
                <a:gd name="connsiteY31" fmla="*/ 786368 h 2236200"/>
                <a:gd name="connsiteX0" fmla="*/ 129700 w 2262025"/>
                <a:gd name="connsiteY0" fmla="*/ 786368 h 2233050"/>
                <a:gd name="connsiteX1" fmla="*/ 86568 w 2262025"/>
                <a:gd name="connsiteY1" fmla="*/ 562082 h 2233050"/>
                <a:gd name="connsiteX2" fmla="*/ 276349 w 2262025"/>
                <a:gd name="connsiteY2" fmla="*/ 424059 h 2233050"/>
                <a:gd name="connsiteX3" fmla="*/ 690417 w 2262025"/>
                <a:gd name="connsiteY3" fmla="*/ 424059 h 2233050"/>
                <a:gd name="connsiteX4" fmla="*/ 724923 w 2262025"/>
                <a:gd name="connsiteY4" fmla="*/ 320542 h 2233050"/>
                <a:gd name="connsiteX5" fmla="*/ 768055 w 2262025"/>
                <a:gd name="connsiteY5" fmla="*/ 165267 h 2233050"/>
                <a:gd name="connsiteX6" fmla="*/ 1026848 w 2262025"/>
                <a:gd name="connsiteY6" fmla="*/ 35870 h 2233050"/>
                <a:gd name="connsiteX7" fmla="*/ 1199376 w 2262025"/>
                <a:gd name="connsiteY7" fmla="*/ 35870 h 2233050"/>
                <a:gd name="connsiteX8" fmla="*/ 1406410 w 2262025"/>
                <a:gd name="connsiteY8" fmla="*/ 9991 h 2233050"/>
                <a:gd name="connsiteX9" fmla="*/ 1673829 w 2262025"/>
                <a:gd name="connsiteY9" fmla="*/ 225651 h 2233050"/>
                <a:gd name="connsiteX10" fmla="*/ 1699708 w 2262025"/>
                <a:gd name="connsiteY10" fmla="*/ 458565 h 2233050"/>
                <a:gd name="connsiteX11" fmla="*/ 1880863 w 2262025"/>
                <a:gd name="connsiteY11" fmla="*/ 424059 h 2233050"/>
                <a:gd name="connsiteX12" fmla="*/ 2156908 w 2262025"/>
                <a:gd name="connsiteY12" fmla="*/ 639719 h 2233050"/>
                <a:gd name="connsiteX13" fmla="*/ 2113776 w 2262025"/>
                <a:gd name="connsiteY13" fmla="*/ 786368 h 2233050"/>
                <a:gd name="connsiteX14" fmla="*/ 2225919 w 2262025"/>
                <a:gd name="connsiteY14" fmla="*/ 846753 h 2233050"/>
                <a:gd name="connsiteX15" fmla="*/ 2243172 w 2262025"/>
                <a:gd name="connsiteY15" fmla="*/ 1200436 h 2233050"/>
                <a:gd name="connsiteX16" fmla="*/ 1975753 w 2262025"/>
                <a:gd name="connsiteY16" fmla="*/ 1390217 h 2233050"/>
                <a:gd name="connsiteX17" fmla="*/ 2087897 w 2262025"/>
                <a:gd name="connsiteY17" fmla="*/ 1536867 h 2233050"/>
                <a:gd name="connsiteX18" fmla="*/ 2096523 w 2262025"/>
                <a:gd name="connsiteY18" fmla="*/ 1812912 h 2233050"/>
                <a:gd name="connsiteX19" fmla="*/ 1906742 w 2262025"/>
                <a:gd name="connsiteY19" fmla="*/ 1942308 h 2233050"/>
                <a:gd name="connsiteX20" fmla="*/ 1760092 w 2262025"/>
                <a:gd name="connsiteY20" fmla="*/ 2183847 h 2233050"/>
                <a:gd name="connsiteX21" fmla="*/ 1458168 w 2262025"/>
                <a:gd name="connsiteY21" fmla="*/ 2218354 h 2233050"/>
                <a:gd name="connsiteX22" fmla="*/ 1208002 w 2262025"/>
                <a:gd name="connsiteY22" fmla="*/ 2002693 h 2233050"/>
                <a:gd name="connsiteX23" fmla="*/ 1113112 w 2262025"/>
                <a:gd name="connsiteY23" fmla="*/ 1709395 h 2233050"/>
                <a:gd name="connsiteX24" fmla="*/ 1000968 w 2262025"/>
                <a:gd name="connsiteY24" fmla="*/ 2140716 h 2233050"/>
                <a:gd name="connsiteX25" fmla="*/ 526515 w 2262025"/>
                <a:gd name="connsiteY25" fmla="*/ 2132089 h 2233050"/>
                <a:gd name="connsiteX26" fmla="*/ 466131 w 2262025"/>
                <a:gd name="connsiteY26" fmla="*/ 1959561 h 2233050"/>
                <a:gd name="connsiteX27" fmla="*/ 138327 w 2262025"/>
                <a:gd name="connsiteY27" fmla="*/ 1812912 h 2233050"/>
                <a:gd name="connsiteX28" fmla="*/ 302229 w 2262025"/>
                <a:gd name="connsiteY28" fmla="*/ 1355712 h 2233050"/>
                <a:gd name="connsiteX29" fmla="*/ 155580 w 2262025"/>
                <a:gd name="connsiteY29" fmla="*/ 1321206 h 2233050"/>
                <a:gd name="connsiteX30" fmla="*/ 304 w 2262025"/>
                <a:gd name="connsiteY30" fmla="*/ 1019282 h 2233050"/>
                <a:gd name="connsiteX31" fmla="*/ 129700 w 2262025"/>
                <a:gd name="connsiteY31" fmla="*/ 786368 h 2233050"/>
                <a:gd name="connsiteX0" fmla="*/ 129700 w 2262025"/>
                <a:gd name="connsiteY0" fmla="*/ 786368 h 2238369"/>
                <a:gd name="connsiteX1" fmla="*/ 86568 w 2262025"/>
                <a:gd name="connsiteY1" fmla="*/ 562082 h 2238369"/>
                <a:gd name="connsiteX2" fmla="*/ 276349 w 2262025"/>
                <a:gd name="connsiteY2" fmla="*/ 424059 h 2238369"/>
                <a:gd name="connsiteX3" fmla="*/ 690417 w 2262025"/>
                <a:gd name="connsiteY3" fmla="*/ 424059 h 2238369"/>
                <a:gd name="connsiteX4" fmla="*/ 724923 w 2262025"/>
                <a:gd name="connsiteY4" fmla="*/ 320542 h 2238369"/>
                <a:gd name="connsiteX5" fmla="*/ 768055 w 2262025"/>
                <a:gd name="connsiteY5" fmla="*/ 165267 h 2238369"/>
                <a:gd name="connsiteX6" fmla="*/ 1026848 w 2262025"/>
                <a:gd name="connsiteY6" fmla="*/ 35870 h 2238369"/>
                <a:gd name="connsiteX7" fmla="*/ 1199376 w 2262025"/>
                <a:gd name="connsiteY7" fmla="*/ 35870 h 2238369"/>
                <a:gd name="connsiteX8" fmla="*/ 1406410 w 2262025"/>
                <a:gd name="connsiteY8" fmla="*/ 9991 h 2238369"/>
                <a:gd name="connsiteX9" fmla="*/ 1673829 w 2262025"/>
                <a:gd name="connsiteY9" fmla="*/ 225651 h 2238369"/>
                <a:gd name="connsiteX10" fmla="*/ 1699708 w 2262025"/>
                <a:gd name="connsiteY10" fmla="*/ 458565 h 2238369"/>
                <a:gd name="connsiteX11" fmla="*/ 1880863 w 2262025"/>
                <a:gd name="connsiteY11" fmla="*/ 424059 h 2238369"/>
                <a:gd name="connsiteX12" fmla="*/ 2156908 w 2262025"/>
                <a:gd name="connsiteY12" fmla="*/ 639719 h 2238369"/>
                <a:gd name="connsiteX13" fmla="*/ 2113776 w 2262025"/>
                <a:gd name="connsiteY13" fmla="*/ 786368 h 2238369"/>
                <a:gd name="connsiteX14" fmla="*/ 2225919 w 2262025"/>
                <a:gd name="connsiteY14" fmla="*/ 846753 h 2238369"/>
                <a:gd name="connsiteX15" fmla="*/ 2243172 w 2262025"/>
                <a:gd name="connsiteY15" fmla="*/ 1200436 h 2238369"/>
                <a:gd name="connsiteX16" fmla="*/ 1975753 w 2262025"/>
                <a:gd name="connsiteY16" fmla="*/ 1390217 h 2238369"/>
                <a:gd name="connsiteX17" fmla="*/ 2087897 w 2262025"/>
                <a:gd name="connsiteY17" fmla="*/ 1536867 h 2238369"/>
                <a:gd name="connsiteX18" fmla="*/ 2096523 w 2262025"/>
                <a:gd name="connsiteY18" fmla="*/ 1812912 h 2238369"/>
                <a:gd name="connsiteX19" fmla="*/ 1906742 w 2262025"/>
                <a:gd name="connsiteY19" fmla="*/ 1942308 h 2238369"/>
                <a:gd name="connsiteX20" fmla="*/ 1760092 w 2262025"/>
                <a:gd name="connsiteY20" fmla="*/ 2183847 h 2238369"/>
                <a:gd name="connsiteX21" fmla="*/ 1458168 w 2262025"/>
                <a:gd name="connsiteY21" fmla="*/ 2218354 h 2238369"/>
                <a:gd name="connsiteX22" fmla="*/ 1208002 w 2262025"/>
                <a:gd name="connsiteY22" fmla="*/ 2002693 h 2238369"/>
                <a:gd name="connsiteX23" fmla="*/ 1113112 w 2262025"/>
                <a:gd name="connsiteY23" fmla="*/ 1709395 h 2238369"/>
                <a:gd name="connsiteX24" fmla="*/ 1000968 w 2262025"/>
                <a:gd name="connsiteY24" fmla="*/ 2140716 h 2238369"/>
                <a:gd name="connsiteX25" fmla="*/ 586900 w 2262025"/>
                <a:gd name="connsiteY25" fmla="*/ 2226979 h 2238369"/>
                <a:gd name="connsiteX26" fmla="*/ 466131 w 2262025"/>
                <a:gd name="connsiteY26" fmla="*/ 1959561 h 2238369"/>
                <a:gd name="connsiteX27" fmla="*/ 138327 w 2262025"/>
                <a:gd name="connsiteY27" fmla="*/ 1812912 h 2238369"/>
                <a:gd name="connsiteX28" fmla="*/ 302229 w 2262025"/>
                <a:gd name="connsiteY28" fmla="*/ 1355712 h 2238369"/>
                <a:gd name="connsiteX29" fmla="*/ 155580 w 2262025"/>
                <a:gd name="connsiteY29" fmla="*/ 1321206 h 2238369"/>
                <a:gd name="connsiteX30" fmla="*/ 304 w 2262025"/>
                <a:gd name="connsiteY30" fmla="*/ 1019282 h 2238369"/>
                <a:gd name="connsiteX31" fmla="*/ 129700 w 2262025"/>
                <a:gd name="connsiteY31" fmla="*/ 786368 h 2238369"/>
                <a:gd name="connsiteX0" fmla="*/ 129700 w 2262025"/>
                <a:gd name="connsiteY0" fmla="*/ 786368 h 2234757"/>
                <a:gd name="connsiteX1" fmla="*/ 86568 w 2262025"/>
                <a:gd name="connsiteY1" fmla="*/ 562082 h 2234757"/>
                <a:gd name="connsiteX2" fmla="*/ 276349 w 2262025"/>
                <a:gd name="connsiteY2" fmla="*/ 424059 h 2234757"/>
                <a:gd name="connsiteX3" fmla="*/ 690417 w 2262025"/>
                <a:gd name="connsiteY3" fmla="*/ 424059 h 2234757"/>
                <a:gd name="connsiteX4" fmla="*/ 724923 w 2262025"/>
                <a:gd name="connsiteY4" fmla="*/ 320542 h 2234757"/>
                <a:gd name="connsiteX5" fmla="*/ 768055 w 2262025"/>
                <a:gd name="connsiteY5" fmla="*/ 165267 h 2234757"/>
                <a:gd name="connsiteX6" fmla="*/ 1026848 w 2262025"/>
                <a:gd name="connsiteY6" fmla="*/ 35870 h 2234757"/>
                <a:gd name="connsiteX7" fmla="*/ 1199376 w 2262025"/>
                <a:gd name="connsiteY7" fmla="*/ 35870 h 2234757"/>
                <a:gd name="connsiteX8" fmla="*/ 1406410 w 2262025"/>
                <a:gd name="connsiteY8" fmla="*/ 9991 h 2234757"/>
                <a:gd name="connsiteX9" fmla="*/ 1673829 w 2262025"/>
                <a:gd name="connsiteY9" fmla="*/ 225651 h 2234757"/>
                <a:gd name="connsiteX10" fmla="*/ 1699708 w 2262025"/>
                <a:gd name="connsiteY10" fmla="*/ 458565 h 2234757"/>
                <a:gd name="connsiteX11" fmla="*/ 1880863 w 2262025"/>
                <a:gd name="connsiteY11" fmla="*/ 424059 h 2234757"/>
                <a:gd name="connsiteX12" fmla="*/ 2156908 w 2262025"/>
                <a:gd name="connsiteY12" fmla="*/ 639719 h 2234757"/>
                <a:gd name="connsiteX13" fmla="*/ 2113776 w 2262025"/>
                <a:gd name="connsiteY13" fmla="*/ 786368 h 2234757"/>
                <a:gd name="connsiteX14" fmla="*/ 2225919 w 2262025"/>
                <a:gd name="connsiteY14" fmla="*/ 846753 h 2234757"/>
                <a:gd name="connsiteX15" fmla="*/ 2243172 w 2262025"/>
                <a:gd name="connsiteY15" fmla="*/ 1200436 h 2234757"/>
                <a:gd name="connsiteX16" fmla="*/ 1975753 w 2262025"/>
                <a:gd name="connsiteY16" fmla="*/ 1390217 h 2234757"/>
                <a:gd name="connsiteX17" fmla="*/ 2087897 w 2262025"/>
                <a:gd name="connsiteY17" fmla="*/ 1536867 h 2234757"/>
                <a:gd name="connsiteX18" fmla="*/ 2096523 w 2262025"/>
                <a:gd name="connsiteY18" fmla="*/ 1812912 h 2234757"/>
                <a:gd name="connsiteX19" fmla="*/ 1906742 w 2262025"/>
                <a:gd name="connsiteY19" fmla="*/ 1942308 h 2234757"/>
                <a:gd name="connsiteX20" fmla="*/ 1760092 w 2262025"/>
                <a:gd name="connsiteY20" fmla="*/ 2183847 h 2234757"/>
                <a:gd name="connsiteX21" fmla="*/ 1458168 w 2262025"/>
                <a:gd name="connsiteY21" fmla="*/ 2218354 h 2234757"/>
                <a:gd name="connsiteX22" fmla="*/ 1208002 w 2262025"/>
                <a:gd name="connsiteY22" fmla="*/ 2002693 h 2234757"/>
                <a:gd name="connsiteX23" fmla="*/ 1113112 w 2262025"/>
                <a:gd name="connsiteY23" fmla="*/ 1709395 h 2234757"/>
                <a:gd name="connsiteX24" fmla="*/ 1000968 w 2262025"/>
                <a:gd name="connsiteY24" fmla="*/ 2140716 h 2234757"/>
                <a:gd name="connsiteX25" fmla="*/ 586900 w 2262025"/>
                <a:gd name="connsiteY25" fmla="*/ 2226979 h 2234757"/>
                <a:gd name="connsiteX26" fmla="*/ 466131 w 2262025"/>
                <a:gd name="connsiteY26" fmla="*/ 1959561 h 2234757"/>
                <a:gd name="connsiteX27" fmla="*/ 138327 w 2262025"/>
                <a:gd name="connsiteY27" fmla="*/ 1812912 h 2234757"/>
                <a:gd name="connsiteX28" fmla="*/ 302229 w 2262025"/>
                <a:gd name="connsiteY28" fmla="*/ 1355712 h 2234757"/>
                <a:gd name="connsiteX29" fmla="*/ 155580 w 2262025"/>
                <a:gd name="connsiteY29" fmla="*/ 1321206 h 2234757"/>
                <a:gd name="connsiteX30" fmla="*/ 304 w 2262025"/>
                <a:gd name="connsiteY30" fmla="*/ 1019282 h 2234757"/>
                <a:gd name="connsiteX31" fmla="*/ 129700 w 2262025"/>
                <a:gd name="connsiteY31" fmla="*/ 786368 h 2234757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261950" h="2237156">
                  <a:moveTo>
                    <a:pt x="129625" y="786368"/>
                  </a:moveTo>
                  <a:cubicBezTo>
                    <a:pt x="144002" y="710168"/>
                    <a:pt x="62051" y="622467"/>
                    <a:pt x="86493" y="562082"/>
                  </a:cubicBezTo>
                  <a:cubicBezTo>
                    <a:pt x="110934" y="501697"/>
                    <a:pt x="175633" y="447063"/>
                    <a:pt x="276274" y="424059"/>
                  </a:cubicBezTo>
                  <a:cubicBezTo>
                    <a:pt x="376916" y="401055"/>
                    <a:pt x="615580" y="441312"/>
                    <a:pt x="690342" y="424059"/>
                  </a:cubicBezTo>
                  <a:cubicBezTo>
                    <a:pt x="765104" y="406806"/>
                    <a:pt x="711908" y="363674"/>
                    <a:pt x="724848" y="320542"/>
                  </a:cubicBezTo>
                  <a:cubicBezTo>
                    <a:pt x="737788" y="277410"/>
                    <a:pt x="717659" y="212712"/>
                    <a:pt x="767980" y="165267"/>
                  </a:cubicBezTo>
                  <a:cubicBezTo>
                    <a:pt x="818301" y="117822"/>
                    <a:pt x="954886" y="57436"/>
                    <a:pt x="1026773" y="35870"/>
                  </a:cubicBezTo>
                  <a:cubicBezTo>
                    <a:pt x="1098660" y="14304"/>
                    <a:pt x="1136041" y="40183"/>
                    <a:pt x="1199301" y="35870"/>
                  </a:cubicBezTo>
                  <a:cubicBezTo>
                    <a:pt x="1262561" y="31557"/>
                    <a:pt x="1327260" y="-21639"/>
                    <a:pt x="1406335" y="9991"/>
                  </a:cubicBezTo>
                  <a:cubicBezTo>
                    <a:pt x="1485410" y="41621"/>
                    <a:pt x="1624871" y="150889"/>
                    <a:pt x="1673754" y="225651"/>
                  </a:cubicBezTo>
                  <a:cubicBezTo>
                    <a:pt x="1722637" y="300413"/>
                    <a:pt x="1665127" y="425497"/>
                    <a:pt x="1699633" y="458565"/>
                  </a:cubicBezTo>
                  <a:cubicBezTo>
                    <a:pt x="1734139" y="491633"/>
                    <a:pt x="1804588" y="393867"/>
                    <a:pt x="1880788" y="424059"/>
                  </a:cubicBezTo>
                  <a:cubicBezTo>
                    <a:pt x="1956988" y="454251"/>
                    <a:pt x="2118014" y="579334"/>
                    <a:pt x="2156833" y="639719"/>
                  </a:cubicBezTo>
                  <a:cubicBezTo>
                    <a:pt x="2195652" y="700104"/>
                    <a:pt x="2102199" y="751862"/>
                    <a:pt x="2113701" y="786368"/>
                  </a:cubicBezTo>
                  <a:cubicBezTo>
                    <a:pt x="2125203" y="820874"/>
                    <a:pt x="2204278" y="777742"/>
                    <a:pt x="2225844" y="846753"/>
                  </a:cubicBezTo>
                  <a:cubicBezTo>
                    <a:pt x="2247410" y="915764"/>
                    <a:pt x="2284791" y="1109859"/>
                    <a:pt x="2243097" y="1200436"/>
                  </a:cubicBezTo>
                  <a:cubicBezTo>
                    <a:pt x="2201403" y="1291013"/>
                    <a:pt x="2001557" y="1334145"/>
                    <a:pt x="1975678" y="1390217"/>
                  </a:cubicBezTo>
                  <a:cubicBezTo>
                    <a:pt x="1949799" y="1446289"/>
                    <a:pt x="2067694" y="1466418"/>
                    <a:pt x="2087822" y="1536867"/>
                  </a:cubicBezTo>
                  <a:cubicBezTo>
                    <a:pt x="2107950" y="1607316"/>
                    <a:pt x="2126641" y="1745339"/>
                    <a:pt x="2096448" y="1812912"/>
                  </a:cubicBezTo>
                  <a:cubicBezTo>
                    <a:pt x="2066256" y="1880486"/>
                    <a:pt x="1962739" y="1880486"/>
                    <a:pt x="1906667" y="1942308"/>
                  </a:cubicBezTo>
                  <a:cubicBezTo>
                    <a:pt x="1850595" y="2004130"/>
                    <a:pt x="1834779" y="2137839"/>
                    <a:pt x="1760017" y="2183847"/>
                  </a:cubicBezTo>
                  <a:cubicBezTo>
                    <a:pt x="1685255" y="2229855"/>
                    <a:pt x="1550108" y="2248546"/>
                    <a:pt x="1458093" y="2218354"/>
                  </a:cubicBezTo>
                  <a:cubicBezTo>
                    <a:pt x="1366078" y="2188162"/>
                    <a:pt x="1265436" y="2087520"/>
                    <a:pt x="1207927" y="2002693"/>
                  </a:cubicBezTo>
                  <a:cubicBezTo>
                    <a:pt x="1150418" y="1917866"/>
                    <a:pt x="1147543" y="1686391"/>
                    <a:pt x="1113037" y="1709395"/>
                  </a:cubicBezTo>
                  <a:cubicBezTo>
                    <a:pt x="1078531" y="1732399"/>
                    <a:pt x="1088595" y="2054452"/>
                    <a:pt x="1000893" y="2140716"/>
                  </a:cubicBezTo>
                  <a:cubicBezTo>
                    <a:pt x="913191" y="2226980"/>
                    <a:pt x="681716" y="2254296"/>
                    <a:pt x="586825" y="2226979"/>
                  </a:cubicBezTo>
                  <a:cubicBezTo>
                    <a:pt x="491935" y="2199662"/>
                    <a:pt x="506312" y="2045825"/>
                    <a:pt x="431550" y="1976814"/>
                  </a:cubicBezTo>
                  <a:cubicBezTo>
                    <a:pt x="356788" y="1907803"/>
                    <a:pt x="185697" y="1925054"/>
                    <a:pt x="138252" y="1812912"/>
                  </a:cubicBezTo>
                  <a:cubicBezTo>
                    <a:pt x="90807" y="1700770"/>
                    <a:pt x="230267" y="1411784"/>
                    <a:pt x="302154" y="1355712"/>
                  </a:cubicBezTo>
                  <a:cubicBezTo>
                    <a:pt x="374041" y="1299640"/>
                    <a:pt x="154067" y="1377278"/>
                    <a:pt x="103746" y="1321206"/>
                  </a:cubicBezTo>
                  <a:cubicBezTo>
                    <a:pt x="53425" y="1265134"/>
                    <a:pt x="-4084" y="1108422"/>
                    <a:pt x="229" y="1019282"/>
                  </a:cubicBezTo>
                  <a:cubicBezTo>
                    <a:pt x="4542" y="930142"/>
                    <a:pt x="115248" y="862568"/>
                    <a:pt x="129625" y="786368"/>
                  </a:cubicBezTo>
                  <a:close/>
                </a:path>
              </a:pathLst>
            </a:cu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" name="Picture 4" descr="Free Black And White Cartoon Flowers, Download Free Black And White Cartoon  Flowers png images, Free ClipArts on Clipart Library">
              <a:extLst>
                <a:ext uri="{FF2B5EF4-FFF2-40B4-BE49-F238E27FC236}">
                  <a16:creationId xmlns:a16="http://schemas.microsoft.com/office/drawing/2014/main" id="{399F0B41-DC6F-834D-AA26-2EB6970828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0524" y="482600"/>
              <a:ext cx="2317638" cy="2246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95B3AD4-968F-3346-A456-934D9A9E45F8}"/>
              </a:ext>
            </a:extLst>
          </p:cNvPr>
          <p:cNvGrpSpPr/>
          <p:nvPr/>
        </p:nvGrpSpPr>
        <p:grpSpPr>
          <a:xfrm>
            <a:off x="8111235" y="2440571"/>
            <a:ext cx="618539" cy="611760"/>
            <a:chOff x="1177540" y="481715"/>
            <a:chExt cx="2317638" cy="2247631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EEE3D81B-BB6F-2A4A-B27A-ADD146B9F42B}"/>
                </a:ext>
              </a:extLst>
            </p:cNvPr>
            <p:cNvSpPr/>
            <p:nvPr/>
          </p:nvSpPr>
          <p:spPr>
            <a:xfrm>
              <a:off x="1207470" y="481715"/>
              <a:ext cx="2261950" cy="2237156"/>
            </a:xfrm>
            <a:custGeom>
              <a:avLst/>
              <a:gdLst>
                <a:gd name="connsiteX0" fmla="*/ 129700 w 2262025"/>
                <a:gd name="connsiteY0" fmla="*/ 786368 h 2249618"/>
                <a:gd name="connsiteX1" fmla="*/ 86568 w 2262025"/>
                <a:gd name="connsiteY1" fmla="*/ 562082 h 2249618"/>
                <a:gd name="connsiteX2" fmla="*/ 276349 w 2262025"/>
                <a:gd name="connsiteY2" fmla="*/ 424059 h 2249618"/>
                <a:gd name="connsiteX3" fmla="*/ 690417 w 2262025"/>
                <a:gd name="connsiteY3" fmla="*/ 424059 h 2249618"/>
                <a:gd name="connsiteX4" fmla="*/ 724923 w 2262025"/>
                <a:gd name="connsiteY4" fmla="*/ 320542 h 2249618"/>
                <a:gd name="connsiteX5" fmla="*/ 768055 w 2262025"/>
                <a:gd name="connsiteY5" fmla="*/ 165267 h 2249618"/>
                <a:gd name="connsiteX6" fmla="*/ 1026848 w 2262025"/>
                <a:gd name="connsiteY6" fmla="*/ 35870 h 2249618"/>
                <a:gd name="connsiteX7" fmla="*/ 1199376 w 2262025"/>
                <a:gd name="connsiteY7" fmla="*/ 35870 h 2249618"/>
                <a:gd name="connsiteX8" fmla="*/ 1406410 w 2262025"/>
                <a:gd name="connsiteY8" fmla="*/ 9991 h 2249618"/>
                <a:gd name="connsiteX9" fmla="*/ 1673829 w 2262025"/>
                <a:gd name="connsiteY9" fmla="*/ 225651 h 2249618"/>
                <a:gd name="connsiteX10" fmla="*/ 1699708 w 2262025"/>
                <a:gd name="connsiteY10" fmla="*/ 458565 h 2249618"/>
                <a:gd name="connsiteX11" fmla="*/ 1880863 w 2262025"/>
                <a:gd name="connsiteY11" fmla="*/ 424059 h 2249618"/>
                <a:gd name="connsiteX12" fmla="*/ 2156908 w 2262025"/>
                <a:gd name="connsiteY12" fmla="*/ 639719 h 2249618"/>
                <a:gd name="connsiteX13" fmla="*/ 2113776 w 2262025"/>
                <a:gd name="connsiteY13" fmla="*/ 786368 h 2249618"/>
                <a:gd name="connsiteX14" fmla="*/ 2225919 w 2262025"/>
                <a:gd name="connsiteY14" fmla="*/ 846753 h 2249618"/>
                <a:gd name="connsiteX15" fmla="*/ 2243172 w 2262025"/>
                <a:gd name="connsiteY15" fmla="*/ 1200436 h 2249618"/>
                <a:gd name="connsiteX16" fmla="*/ 1975753 w 2262025"/>
                <a:gd name="connsiteY16" fmla="*/ 1390217 h 2249618"/>
                <a:gd name="connsiteX17" fmla="*/ 2087897 w 2262025"/>
                <a:gd name="connsiteY17" fmla="*/ 1536867 h 2249618"/>
                <a:gd name="connsiteX18" fmla="*/ 2096523 w 2262025"/>
                <a:gd name="connsiteY18" fmla="*/ 1812912 h 2249618"/>
                <a:gd name="connsiteX19" fmla="*/ 1906742 w 2262025"/>
                <a:gd name="connsiteY19" fmla="*/ 1942308 h 2249618"/>
                <a:gd name="connsiteX20" fmla="*/ 1777346 w 2262025"/>
                <a:gd name="connsiteY20" fmla="*/ 2209727 h 2249618"/>
                <a:gd name="connsiteX21" fmla="*/ 1501300 w 2262025"/>
                <a:gd name="connsiteY21" fmla="*/ 2226980 h 2249618"/>
                <a:gd name="connsiteX22" fmla="*/ 1208002 w 2262025"/>
                <a:gd name="connsiteY22" fmla="*/ 2002693 h 2249618"/>
                <a:gd name="connsiteX23" fmla="*/ 1113112 w 2262025"/>
                <a:gd name="connsiteY23" fmla="*/ 1709395 h 2249618"/>
                <a:gd name="connsiteX24" fmla="*/ 1000968 w 2262025"/>
                <a:gd name="connsiteY24" fmla="*/ 2140716 h 2249618"/>
                <a:gd name="connsiteX25" fmla="*/ 526515 w 2262025"/>
                <a:gd name="connsiteY25" fmla="*/ 2132089 h 2249618"/>
                <a:gd name="connsiteX26" fmla="*/ 466131 w 2262025"/>
                <a:gd name="connsiteY26" fmla="*/ 1959561 h 2249618"/>
                <a:gd name="connsiteX27" fmla="*/ 138327 w 2262025"/>
                <a:gd name="connsiteY27" fmla="*/ 1812912 h 2249618"/>
                <a:gd name="connsiteX28" fmla="*/ 302229 w 2262025"/>
                <a:gd name="connsiteY28" fmla="*/ 1355712 h 2249618"/>
                <a:gd name="connsiteX29" fmla="*/ 155580 w 2262025"/>
                <a:gd name="connsiteY29" fmla="*/ 1321206 h 2249618"/>
                <a:gd name="connsiteX30" fmla="*/ 304 w 2262025"/>
                <a:gd name="connsiteY30" fmla="*/ 1019282 h 2249618"/>
                <a:gd name="connsiteX31" fmla="*/ 129700 w 2262025"/>
                <a:gd name="connsiteY31" fmla="*/ 786368 h 2249618"/>
                <a:gd name="connsiteX0" fmla="*/ 129700 w 2262025"/>
                <a:gd name="connsiteY0" fmla="*/ 786368 h 2242639"/>
                <a:gd name="connsiteX1" fmla="*/ 86568 w 2262025"/>
                <a:gd name="connsiteY1" fmla="*/ 562082 h 2242639"/>
                <a:gd name="connsiteX2" fmla="*/ 276349 w 2262025"/>
                <a:gd name="connsiteY2" fmla="*/ 424059 h 2242639"/>
                <a:gd name="connsiteX3" fmla="*/ 690417 w 2262025"/>
                <a:gd name="connsiteY3" fmla="*/ 424059 h 2242639"/>
                <a:gd name="connsiteX4" fmla="*/ 724923 w 2262025"/>
                <a:gd name="connsiteY4" fmla="*/ 320542 h 2242639"/>
                <a:gd name="connsiteX5" fmla="*/ 768055 w 2262025"/>
                <a:gd name="connsiteY5" fmla="*/ 165267 h 2242639"/>
                <a:gd name="connsiteX6" fmla="*/ 1026848 w 2262025"/>
                <a:gd name="connsiteY6" fmla="*/ 35870 h 2242639"/>
                <a:gd name="connsiteX7" fmla="*/ 1199376 w 2262025"/>
                <a:gd name="connsiteY7" fmla="*/ 35870 h 2242639"/>
                <a:gd name="connsiteX8" fmla="*/ 1406410 w 2262025"/>
                <a:gd name="connsiteY8" fmla="*/ 9991 h 2242639"/>
                <a:gd name="connsiteX9" fmla="*/ 1673829 w 2262025"/>
                <a:gd name="connsiteY9" fmla="*/ 225651 h 2242639"/>
                <a:gd name="connsiteX10" fmla="*/ 1699708 w 2262025"/>
                <a:gd name="connsiteY10" fmla="*/ 458565 h 2242639"/>
                <a:gd name="connsiteX11" fmla="*/ 1880863 w 2262025"/>
                <a:gd name="connsiteY11" fmla="*/ 424059 h 2242639"/>
                <a:gd name="connsiteX12" fmla="*/ 2156908 w 2262025"/>
                <a:gd name="connsiteY12" fmla="*/ 639719 h 2242639"/>
                <a:gd name="connsiteX13" fmla="*/ 2113776 w 2262025"/>
                <a:gd name="connsiteY13" fmla="*/ 786368 h 2242639"/>
                <a:gd name="connsiteX14" fmla="*/ 2225919 w 2262025"/>
                <a:gd name="connsiteY14" fmla="*/ 846753 h 2242639"/>
                <a:gd name="connsiteX15" fmla="*/ 2243172 w 2262025"/>
                <a:gd name="connsiteY15" fmla="*/ 1200436 h 2242639"/>
                <a:gd name="connsiteX16" fmla="*/ 1975753 w 2262025"/>
                <a:gd name="connsiteY16" fmla="*/ 1390217 h 2242639"/>
                <a:gd name="connsiteX17" fmla="*/ 2087897 w 2262025"/>
                <a:gd name="connsiteY17" fmla="*/ 1536867 h 2242639"/>
                <a:gd name="connsiteX18" fmla="*/ 2096523 w 2262025"/>
                <a:gd name="connsiteY18" fmla="*/ 1812912 h 2242639"/>
                <a:gd name="connsiteX19" fmla="*/ 1906742 w 2262025"/>
                <a:gd name="connsiteY19" fmla="*/ 1942308 h 2242639"/>
                <a:gd name="connsiteX20" fmla="*/ 1785972 w 2262025"/>
                <a:gd name="connsiteY20" fmla="*/ 2192474 h 2242639"/>
                <a:gd name="connsiteX21" fmla="*/ 1501300 w 2262025"/>
                <a:gd name="connsiteY21" fmla="*/ 2226980 h 2242639"/>
                <a:gd name="connsiteX22" fmla="*/ 1208002 w 2262025"/>
                <a:gd name="connsiteY22" fmla="*/ 2002693 h 2242639"/>
                <a:gd name="connsiteX23" fmla="*/ 1113112 w 2262025"/>
                <a:gd name="connsiteY23" fmla="*/ 1709395 h 2242639"/>
                <a:gd name="connsiteX24" fmla="*/ 1000968 w 2262025"/>
                <a:gd name="connsiteY24" fmla="*/ 2140716 h 2242639"/>
                <a:gd name="connsiteX25" fmla="*/ 526515 w 2262025"/>
                <a:gd name="connsiteY25" fmla="*/ 2132089 h 2242639"/>
                <a:gd name="connsiteX26" fmla="*/ 466131 w 2262025"/>
                <a:gd name="connsiteY26" fmla="*/ 1959561 h 2242639"/>
                <a:gd name="connsiteX27" fmla="*/ 138327 w 2262025"/>
                <a:gd name="connsiteY27" fmla="*/ 1812912 h 2242639"/>
                <a:gd name="connsiteX28" fmla="*/ 302229 w 2262025"/>
                <a:gd name="connsiteY28" fmla="*/ 1355712 h 2242639"/>
                <a:gd name="connsiteX29" fmla="*/ 155580 w 2262025"/>
                <a:gd name="connsiteY29" fmla="*/ 1321206 h 2242639"/>
                <a:gd name="connsiteX30" fmla="*/ 304 w 2262025"/>
                <a:gd name="connsiteY30" fmla="*/ 1019282 h 2242639"/>
                <a:gd name="connsiteX31" fmla="*/ 129700 w 2262025"/>
                <a:gd name="connsiteY31" fmla="*/ 786368 h 2242639"/>
                <a:gd name="connsiteX0" fmla="*/ 129700 w 2262025"/>
                <a:gd name="connsiteY0" fmla="*/ 786368 h 2236200"/>
                <a:gd name="connsiteX1" fmla="*/ 86568 w 2262025"/>
                <a:gd name="connsiteY1" fmla="*/ 562082 h 2236200"/>
                <a:gd name="connsiteX2" fmla="*/ 276349 w 2262025"/>
                <a:gd name="connsiteY2" fmla="*/ 424059 h 2236200"/>
                <a:gd name="connsiteX3" fmla="*/ 690417 w 2262025"/>
                <a:gd name="connsiteY3" fmla="*/ 424059 h 2236200"/>
                <a:gd name="connsiteX4" fmla="*/ 724923 w 2262025"/>
                <a:gd name="connsiteY4" fmla="*/ 320542 h 2236200"/>
                <a:gd name="connsiteX5" fmla="*/ 768055 w 2262025"/>
                <a:gd name="connsiteY5" fmla="*/ 165267 h 2236200"/>
                <a:gd name="connsiteX6" fmla="*/ 1026848 w 2262025"/>
                <a:gd name="connsiteY6" fmla="*/ 35870 h 2236200"/>
                <a:gd name="connsiteX7" fmla="*/ 1199376 w 2262025"/>
                <a:gd name="connsiteY7" fmla="*/ 35870 h 2236200"/>
                <a:gd name="connsiteX8" fmla="*/ 1406410 w 2262025"/>
                <a:gd name="connsiteY8" fmla="*/ 9991 h 2236200"/>
                <a:gd name="connsiteX9" fmla="*/ 1673829 w 2262025"/>
                <a:gd name="connsiteY9" fmla="*/ 225651 h 2236200"/>
                <a:gd name="connsiteX10" fmla="*/ 1699708 w 2262025"/>
                <a:gd name="connsiteY10" fmla="*/ 458565 h 2236200"/>
                <a:gd name="connsiteX11" fmla="*/ 1880863 w 2262025"/>
                <a:gd name="connsiteY11" fmla="*/ 424059 h 2236200"/>
                <a:gd name="connsiteX12" fmla="*/ 2156908 w 2262025"/>
                <a:gd name="connsiteY12" fmla="*/ 639719 h 2236200"/>
                <a:gd name="connsiteX13" fmla="*/ 2113776 w 2262025"/>
                <a:gd name="connsiteY13" fmla="*/ 786368 h 2236200"/>
                <a:gd name="connsiteX14" fmla="*/ 2225919 w 2262025"/>
                <a:gd name="connsiteY14" fmla="*/ 846753 h 2236200"/>
                <a:gd name="connsiteX15" fmla="*/ 2243172 w 2262025"/>
                <a:gd name="connsiteY15" fmla="*/ 1200436 h 2236200"/>
                <a:gd name="connsiteX16" fmla="*/ 1975753 w 2262025"/>
                <a:gd name="connsiteY16" fmla="*/ 1390217 h 2236200"/>
                <a:gd name="connsiteX17" fmla="*/ 2087897 w 2262025"/>
                <a:gd name="connsiteY17" fmla="*/ 1536867 h 2236200"/>
                <a:gd name="connsiteX18" fmla="*/ 2096523 w 2262025"/>
                <a:gd name="connsiteY18" fmla="*/ 1812912 h 2236200"/>
                <a:gd name="connsiteX19" fmla="*/ 1906742 w 2262025"/>
                <a:gd name="connsiteY19" fmla="*/ 1942308 h 2236200"/>
                <a:gd name="connsiteX20" fmla="*/ 1785972 w 2262025"/>
                <a:gd name="connsiteY20" fmla="*/ 2192474 h 2236200"/>
                <a:gd name="connsiteX21" fmla="*/ 1458168 w 2262025"/>
                <a:gd name="connsiteY21" fmla="*/ 2218354 h 2236200"/>
                <a:gd name="connsiteX22" fmla="*/ 1208002 w 2262025"/>
                <a:gd name="connsiteY22" fmla="*/ 2002693 h 2236200"/>
                <a:gd name="connsiteX23" fmla="*/ 1113112 w 2262025"/>
                <a:gd name="connsiteY23" fmla="*/ 1709395 h 2236200"/>
                <a:gd name="connsiteX24" fmla="*/ 1000968 w 2262025"/>
                <a:gd name="connsiteY24" fmla="*/ 2140716 h 2236200"/>
                <a:gd name="connsiteX25" fmla="*/ 526515 w 2262025"/>
                <a:gd name="connsiteY25" fmla="*/ 2132089 h 2236200"/>
                <a:gd name="connsiteX26" fmla="*/ 466131 w 2262025"/>
                <a:gd name="connsiteY26" fmla="*/ 1959561 h 2236200"/>
                <a:gd name="connsiteX27" fmla="*/ 138327 w 2262025"/>
                <a:gd name="connsiteY27" fmla="*/ 1812912 h 2236200"/>
                <a:gd name="connsiteX28" fmla="*/ 302229 w 2262025"/>
                <a:gd name="connsiteY28" fmla="*/ 1355712 h 2236200"/>
                <a:gd name="connsiteX29" fmla="*/ 155580 w 2262025"/>
                <a:gd name="connsiteY29" fmla="*/ 1321206 h 2236200"/>
                <a:gd name="connsiteX30" fmla="*/ 304 w 2262025"/>
                <a:gd name="connsiteY30" fmla="*/ 1019282 h 2236200"/>
                <a:gd name="connsiteX31" fmla="*/ 129700 w 2262025"/>
                <a:gd name="connsiteY31" fmla="*/ 786368 h 2236200"/>
                <a:gd name="connsiteX0" fmla="*/ 129700 w 2262025"/>
                <a:gd name="connsiteY0" fmla="*/ 786368 h 2233050"/>
                <a:gd name="connsiteX1" fmla="*/ 86568 w 2262025"/>
                <a:gd name="connsiteY1" fmla="*/ 562082 h 2233050"/>
                <a:gd name="connsiteX2" fmla="*/ 276349 w 2262025"/>
                <a:gd name="connsiteY2" fmla="*/ 424059 h 2233050"/>
                <a:gd name="connsiteX3" fmla="*/ 690417 w 2262025"/>
                <a:gd name="connsiteY3" fmla="*/ 424059 h 2233050"/>
                <a:gd name="connsiteX4" fmla="*/ 724923 w 2262025"/>
                <a:gd name="connsiteY4" fmla="*/ 320542 h 2233050"/>
                <a:gd name="connsiteX5" fmla="*/ 768055 w 2262025"/>
                <a:gd name="connsiteY5" fmla="*/ 165267 h 2233050"/>
                <a:gd name="connsiteX6" fmla="*/ 1026848 w 2262025"/>
                <a:gd name="connsiteY6" fmla="*/ 35870 h 2233050"/>
                <a:gd name="connsiteX7" fmla="*/ 1199376 w 2262025"/>
                <a:gd name="connsiteY7" fmla="*/ 35870 h 2233050"/>
                <a:gd name="connsiteX8" fmla="*/ 1406410 w 2262025"/>
                <a:gd name="connsiteY8" fmla="*/ 9991 h 2233050"/>
                <a:gd name="connsiteX9" fmla="*/ 1673829 w 2262025"/>
                <a:gd name="connsiteY9" fmla="*/ 225651 h 2233050"/>
                <a:gd name="connsiteX10" fmla="*/ 1699708 w 2262025"/>
                <a:gd name="connsiteY10" fmla="*/ 458565 h 2233050"/>
                <a:gd name="connsiteX11" fmla="*/ 1880863 w 2262025"/>
                <a:gd name="connsiteY11" fmla="*/ 424059 h 2233050"/>
                <a:gd name="connsiteX12" fmla="*/ 2156908 w 2262025"/>
                <a:gd name="connsiteY12" fmla="*/ 639719 h 2233050"/>
                <a:gd name="connsiteX13" fmla="*/ 2113776 w 2262025"/>
                <a:gd name="connsiteY13" fmla="*/ 786368 h 2233050"/>
                <a:gd name="connsiteX14" fmla="*/ 2225919 w 2262025"/>
                <a:gd name="connsiteY14" fmla="*/ 846753 h 2233050"/>
                <a:gd name="connsiteX15" fmla="*/ 2243172 w 2262025"/>
                <a:gd name="connsiteY15" fmla="*/ 1200436 h 2233050"/>
                <a:gd name="connsiteX16" fmla="*/ 1975753 w 2262025"/>
                <a:gd name="connsiteY16" fmla="*/ 1390217 h 2233050"/>
                <a:gd name="connsiteX17" fmla="*/ 2087897 w 2262025"/>
                <a:gd name="connsiteY17" fmla="*/ 1536867 h 2233050"/>
                <a:gd name="connsiteX18" fmla="*/ 2096523 w 2262025"/>
                <a:gd name="connsiteY18" fmla="*/ 1812912 h 2233050"/>
                <a:gd name="connsiteX19" fmla="*/ 1906742 w 2262025"/>
                <a:gd name="connsiteY19" fmla="*/ 1942308 h 2233050"/>
                <a:gd name="connsiteX20" fmla="*/ 1760092 w 2262025"/>
                <a:gd name="connsiteY20" fmla="*/ 2183847 h 2233050"/>
                <a:gd name="connsiteX21" fmla="*/ 1458168 w 2262025"/>
                <a:gd name="connsiteY21" fmla="*/ 2218354 h 2233050"/>
                <a:gd name="connsiteX22" fmla="*/ 1208002 w 2262025"/>
                <a:gd name="connsiteY22" fmla="*/ 2002693 h 2233050"/>
                <a:gd name="connsiteX23" fmla="*/ 1113112 w 2262025"/>
                <a:gd name="connsiteY23" fmla="*/ 1709395 h 2233050"/>
                <a:gd name="connsiteX24" fmla="*/ 1000968 w 2262025"/>
                <a:gd name="connsiteY24" fmla="*/ 2140716 h 2233050"/>
                <a:gd name="connsiteX25" fmla="*/ 526515 w 2262025"/>
                <a:gd name="connsiteY25" fmla="*/ 2132089 h 2233050"/>
                <a:gd name="connsiteX26" fmla="*/ 466131 w 2262025"/>
                <a:gd name="connsiteY26" fmla="*/ 1959561 h 2233050"/>
                <a:gd name="connsiteX27" fmla="*/ 138327 w 2262025"/>
                <a:gd name="connsiteY27" fmla="*/ 1812912 h 2233050"/>
                <a:gd name="connsiteX28" fmla="*/ 302229 w 2262025"/>
                <a:gd name="connsiteY28" fmla="*/ 1355712 h 2233050"/>
                <a:gd name="connsiteX29" fmla="*/ 155580 w 2262025"/>
                <a:gd name="connsiteY29" fmla="*/ 1321206 h 2233050"/>
                <a:gd name="connsiteX30" fmla="*/ 304 w 2262025"/>
                <a:gd name="connsiteY30" fmla="*/ 1019282 h 2233050"/>
                <a:gd name="connsiteX31" fmla="*/ 129700 w 2262025"/>
                <a:gd name="connsiteY31" fmla="*/ 786368 h 2233050"/>
                <a:gd name="connsiteX0" fmla="*/ 129700 w 2262025"/>
                <a:gd name="connsiteY0" fmla="*/ 786368 h 2238369"/>
                <a:gd name="connsiteX1" fmla="*/ 86568 w 2262025"/>
                <a:gd name="connsiteY1" fmla="*/ 562082 h 2238369"/>
                <a:gd name="connsiteX2" fmla="*/ 276349 w 2262025"/>
                <a:gd name="connsiteY2" fmla="*/ 424059 h 2238369"/>
                <a:gd name="connsiteX3" fmla="*/ 690417 w 2262025"/>
                <a:gd name="connsiteY3" fmla="*/ 424059 h 2238369"/>
                <a:gd name="connsiteX4" fmla="*/ 724923 w 2262025"/>
                <a:gd name="connsiteY4" fmla="*/ 320542 h 2238369"/>
                <a:gd name="connsiteX5" fmla="*/ 768055 w 2262025"/>
                <a:gd name="connsiteY5" fmla="*/ 165267 h 2238369"/>
                <a:gd name="connsiteX6" fmla="*/ 1026848 w 2262025"/>
                <a:gd name="connsiteY6" fmla="*/ 35870 h 2238369"/>
                <a:gd name="connsiteX7" fmla="*/ 1199376 w 2262025"/>
                <a:gd name="connsiteY7" fmla="*/ 35870 h 2238369"/>
                <a:gd name="connsiteX8" fmla="*/ 1406410 w 2262025"/>
                <a:gd name="connsiteY8" fmla="*/ 9991 h 2238369"/>
                <a:gd name="connsiteX9" fmla="*/ 1673829 w 2262025"/>
                <a:gd name="connsiteY9" fmla="*/ 225651 h 2238369"/>
                <a:gd name="connsiteX10" fmla="*/ 1699708 w 2262025"/>
                <a:gd name="connsiteY10" fmla="*/ 458565 h 2238369"/>
                <a:gd name="connsiteX11" fmla="*/ 1880863 w 2262025"/>
                <a:gd name="connsiteY11" fmla="*/ 424059 h 2238369"/>
                <a:gd name="connsiteX12" fmla="*/ 2156908 w 2262025"/>
                <a:gd name="connsiteY12" fmla="*/ 639719 h 2238369"/>
                <a:gd name="connsiteX13" fmla="*/ 2113776 w 2262025"/>
                <a:gd name="connsiteY13" fmla="*/ 786368 h 2238369"/>
                <a:gd name="connsiteX14" fmla="*/ 2225919 w 2262025"/>
                <a:gd name="connsiteY14" fmla="*/ 846753 h 2238369"/>
                <a:gd name="connsiteX15" fmla="*/ 2243172 w 2262025"/>
                <a:gd name="connsiteY15" fmla="*/ 1200436 h 2238369"/>
                <a:gd name="connsiteX16" fmla="*/ 1975753 w 2262025"/>
                <a:gd name="connsiteY16" fmla="*/ 1390217 h 2238369"/>
                <a:gd name="connsiteX17" fmla="*/ 2087897 w 2262025"/>
                <a:gd name="connsiteY17" fmla="*/ 1536867 h 2238369"/>
                <a:gd name="connsiteX18" fmla="*/ 2096523 w 2262025"/>
                <a:gd name="connsiteY18" fmla="*/ 1812912 h 2238369"/>
                <a:gd name="connsiteX19" fmla="*/ 1906742 w 2262025"/>
                <a:gd name="connsiteY19" fmla="*/ 1942308 h 2238369"/>
                <a:gd name="connsiteX20" fmla="*/ 1760092 w 2262025"/>
                <a:gd name="connsiteY20" fmla="*/ 2183847 h 2238369"/>
                <a:gd name="connsiteX21" fmla="*/ 1458168 w 2262025"/>
                <a:gd name="connsiteY21" fmla="*/ 2218354 h 2238369"/>
                <a:gd name="connsiteX22" fmla="*/ 1208002 w 2262025"/>
                <a:gd name="connsiteY22" fmla="*/ 2002693 h 2238369"/>
                <a:gd name="connsiteX23" fmla="*/ 1113112 w 2262025"/>
                <a:gd name="connsiteY23" fmla="*/ 1709395 h 2238369"/>
                <a:gd name="connsiteX24" fmla="*/ 1000968 w 2262025"/>
                <a:gd name="connsiteY24" fmla="*/ 2140716 h 2238369"/>
                <a:gd name="connsiteX25" fmla="*/ 586900 w 2262025"/>
                <a:gd name="connsiteY25" fmla="*/ 2226979 h 2238369"/>
                <a:gd name="connsiteX26" fmla="*/ 466131 w 2262025"/>
                <a:gd name="connsiteY26" fmla="*/ 1959561 h 2238369"/>
                <a:gd name="connsiteX27" fmla="*/ 138327 w 2262025"/>
                <a:gd name="connsiteY27" fmla="*/ 1812912 h 2238369"/>
                <a:gd name="connsiteX28" fmla="*/ 302229 w 2262025"/>
                <a:gd name="connsiteY28" fmla="*/ 1355712 h 2238369"/>
                <a:gd name="connsiteX29" fmla="*/ 155580 w 2262025"/>
                <a:gd name="connsiteY29" fmla="*/ 1321206 h 2238369"/>
                <a:gd name="connsiteX30" fmla="*/ 304 w 2262025"/>
                <a:gd name="connsiteY30" fmla="*/ 1019282 h 2238369"/>
                <a:gd name="connsiteX31" fmla="*/ 129700 w 2262025"/>
                <a:gd name="connsiteY31" fmla="*/ 786368 h 2238369"/>
                <a:gd name="connsiteX0" fmla="*/ 129700 w 2262025"/>
                <a:gd name="connsiteY0" fmla="*/ 786368 h 2234757"/>
                <a:gd name="connsiteX1" fmla="*/ 86568 w 2262025"/>
                <a:gd name="connsiteY1" fmla="*/ 562082 h 2234757"/>
                <a:gd name="connsiteX2" fmla="*/ 276349 w 2262025"/>
                <a:gd name="connsiteY2" fmla="*/ 424059 h 2234757"/>
                <a:gd name="connsiteX3" fmla="*/ 690417 w 2262025"/>
                <a:gd name="connsiteY3" fmla="*/ 424059 h 2234757"/>
                <a:gd name="connsiteX4" fmla="*/ 724923 w 2262025"/>
                <a:gd name="connsiteY4" fmla="*/ 320542 h 2234757"/>
                <a:gd name="connsiteX5" fmla="*/ 768055 w 2262025"/>
                <a:gd name="connsiteY5" fmla="*/ 165267 h 2234757"/>
                <a:gd name="connsiteX6" fmla="*/ 1026848 w 2262025"/>
                <a:gd name="connsiteY6" fmla="*/ 35870 h 2234757"/>
                <a:gd name="connsiteX7" fmla="*/ 1199376 w 2262025"/>
                <a:gd name="connsiteY7" fmla="*/ 35870 h 2234757"/>
                <a:gd name="connsiteX8" fmla="*/ 1406410 w 2262025"/>
                <a:gd name="connsiteY8" fmla="*/ 9991 h 2234757"/>
                <a:gd name="connsiteX9" fmla="*/ 1673829 w 2262025"/>
                <a:gd name="connsiteY9" fmla="*/ 225651 h 2234757"/>
                <a:gd name="connsiteX10" fmla="*/ 1699708 w 2262025"/>
                <a:gd name="connsiteY10" fmla="*/ 458565 h 2234757"/>
                <a:gd name="connsiteX11" fmla="*/ 1880863 w 2262025"/>
                <a:gd name="connsiteY11" fmla="*/ 424059 h 2234757"/>
                <a:gd name="connsiteX12" fmla="*/ 2156908 w 2262025"/>
                <a:gd name="connsiteY12" fmla="*/ 639719 h 2234757"/>
                <a:gd name="connsiteX13" fmla="*/ 2113776 w 2262025"/>
                <a:gd name="connsiteY13" fmla="*/ 786368 h 2234757"/>
                <a:gd name="connsiteX14" fmla="*/ 2225919 w 2262025"/>
                <a:gd name="connsiteY14" fmla="*/ 846753 h 2234757"/>
                <a:gd name="connsiteX15" fmla="*/ 2243172 w 2262025"/>
                <a:gd name="connsiteY15" fmla="*/ 1200436 h 2234757"/>
                <a:gd name="connsiteX16" fmla="*/ 1975753 w 2262025"/>
                <a:gd name="connsiteY16" fmla="*/ 1390217 h 2234757"/>
                <a:gd name="connsiteX17" fmla="*/ 2087897 w 2262025"/>
                <a:gd name="connsiteY17" fmla="*/ 1536867 h 2234757"/>
                <a:gd name="connsiteX18" fmla="*/ 2096523 w 2262025"/>
                <a:gd name="connsiteY18" fmla="*/ 1812912 h 2234757"/>
                <a:gd name="connsiteX19" fmla="*/ 1906742 w 2262025"/>
                <a:gd name="connsiteY19" fmla="*/ 1942308 h 2234757"/>
                <a:gd name="connsiteX20" fmla="*/ 1760092 w 2262025"/>
                <a:gd name="connsiteY20" fmla="*/ 2183847 h 2234757"/>
                <a:gd name="connsiteX21" fmla="*/ 1458168 w 2262025"/>
                <a:gd name="connsiteY21" fmla="*/ 2218354 h 2234757"/>
                <a:gd name="connsiteX22" fmla="*/ 1208002 w 2262025"/>
                <a:gd name="connsiteY22" fmla="*/ 2002693 h 2234757"/>
                <a:gd name="connsiteX23" fmla="*/ 1113112 w 2262025"/>
                <a:gd name="connsiteY23" fmla="*/ 1709395 h 2234757"/>
                <a:gd name="connsiteX24" fmla="*/ 1000968 w 2262025"/>
                <a:gd name="connsiteY24" fmla="*/ 2140716 h 2234757"/>
                <a:gd name="connsiteX25" fmla="*/ 586900 w 2262025"/>
                <a:gd name="connsiteY25" fmla="*/ 2226979 h 2234757"/>
                <a:gd name="connsiteX26" fmla="*/ 466131 w 2262025"/>
                <a:gd name="connsiteY26" fmla="*/ 1959561 h 2234757"/>
                <a:gd name="connsiteX27" fmla="*/ 138327 w 2262025"/>
                <a:gd name="connsiteY27" fmla="*/ 1812912 h 2234757"/>
                <a:gd name="connsiteX28" fmla="*/ 302229 w 2262025"/>
                <a:gd name="connsiteY28" fmla="*/ 1355712 h 2234757"/>
                <a:gd name="connsiteX29" fmla="*/ 155580 w 2262025"/>
                <a:gd name="connsiteY29" fmla="*/ 1321206 h 2234757"/>
                <a:gd name="connsiteX30" fmla="*/ 304 w 2262025"/>
                <a:gd name="connsiteY30" fmla="*/ 1019282 h 2234757"/>
                <a:gd name="connsiteX31" fmla="*/ 129700 w 2262025"/>
                <a:gd name="connsiteY31" fmla="*/ 786368 h 2234757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261950" h="2237156">
                  <a:moveTo>
                    <a:pt x="129625" y="786368"/>
                  </a:moveTo>
                  <a:cubicBezTo>
                    <a:pt x="144002" y="710168"/>
                    <a:pt x="62051" y="622467"/>
                    <a:pt x="86493" y="562082"/>
                  </a:cubicBezTo>
                  <a:cubicBezTo>
                    <a:pt x="110934" y="501697"/>
                    <a:pt x="175633" y="447063"/>
                    <a:pt x="276274" y="424059"/>
                  </a:cubicBezTo>
                  <a:cubicBezTo>
                    <a:pt x="376916" y="401055"/>
                    <a:pt x="615580" y="441312"/>
                    <a:pt x="690342" y="424059"/>
                  </a:cubicBezTo>
                  <a:cubicBezTo>
                    <a:pt x="765104" y="406806"/>
                    <a:pt x="711908" y="363674"/>
                    <a:pt x="724848" y="320542"/>
                  </a:cubicBezTo>
                  <a:cubicBezTo>
                    <a:pt x="737788" y="277410"/>
                    <a:pt x="717659" y="212712"/>
                    <a:pt x="767980" y="165267"/>
                  </a:cubicBezTo>
                  <a:cubicBezTo>
                    <a:pt x="818301" y="117822"/>
                    <a:pt x="954886" y="57436"/>
                    <a:pt x="1026773" y="35870"/>
                  </a:cubicBezTo>
                  <a:cubicBezTo>
                    <a:pt x="1098660" y="14304"/>
                    <a:pt x="1136041" y="40183"/>
                    <a:pt x="1199301" y="35870"/>
                  </a:cubicBezTo>
                  <a:cubicBezTo>
                    <a:pt x="1262561" y="31557"/>
                    <a:pt x="1327260" y="-21639"/>
                    <a:pt x="1406335" y="9991"/>
                  </a:cubicBezTo>
                  <a:cubicBezTo>
                    <a:pt x="1485410" y="41621"/>
                    <a:pt x="1624871" y="150889"/>
                    <a:pt x="1673754" y="225651"/>
                  </a:cubicBezTo>
                  <a:cubicBezTo>
                    <a:pt x="1722637" y="300413"/>
                    <a:pt x="1665127" y="425497"/>
                    <a:pt x="1699633" y="458565"/>
                  </a:cubicBezTo>
                  <a:cubicBezTo>
                    <a:pt x="1734139" y="491633"/>
                    <a:pt x="1804588" y="393867"/>
                    <a:pt x="1880788" y="424059"/>
                  </a:cubicBezTo>
                  <a:cubicBezTo>
                    <a:pt x="1956988" y="454251"/>
                    <a:pt x="2118014" y="579334"/>
                    <a:pt x="2156833" y="639719"/>
                  </a:cubicBezTo>
                  <a:cubicBezTo>
                    <a:pt x="2195652" y="700104"/>
                    <a:pt x="2102199" y="751862"/>
                    <a:pt x="2113701" y="786368"/>
                  </a:cubicBezTo>
                  <a:cubicBezTo>
                    <a:pt x="2125203" y="820874"/>
                    <a:pt x="2204278" y="777742"/>
                    <a:pt x="2225844" y="846753"/>
                  </a:cubicBezTo>
                  <a:cubicBezTo>
                    <a:pt x="2247410" y="915764"/>
                    <a:pt x="2284791" y="1109859"/>
                    <a:pt x="2243097" y="1200436"/>
                  </a:cubicBezTo>
                  <a:cubicBezTo>
                    <a:pt x="2201403" y="1291013"/>
                    <a:pt x="2001557" y="1334145"/>
                    <a:pt x="1975678" y="1390217"/>
                  </a:cubicBezTo>
                  <a:cubicBezTo>
                    <a:pt x="1949799" y="1446289"/>
                    <a:pt x="2067694" y="1466418"/>
                    <a:pt x="2087822" y="1536867"/>
                  </a:cubicBezTo>
                  <a:cubicBezTo>
                    <a:pt x="2107950" y="1607316"/>
                    <a:pt x="2126641" y="1745339"/>
                    <a:pt x="2096448" y="1812912"/>
                  </a:cubicBezTo>
                  <a:cubicBezTo>
                    <a:pt x="2066256" y="1880486"/>
                    <a:pt x="1962739" y="1880486"/>
                    <a:pt x="1906667" y="1942308"/>
                  </a:cubicBezTo>
                  <a:cubicBezTo>
                    <a:pt x="1850595" y="2004130"/>
                    <a:pt x="1834779" y="2137839"/>
                    <a:pt x="1760017" y="2183847"/>
                  </a:cubicBezTo>
                  <a:cubicBezTo>
                    <a:pt x="1685255" y="2229855"/>
                    <a:pt x="1550108" y="2248546"/>
                    <a:pt x="1458093" y="2218354"/>
                  </a:cubicBezTo>
                  <a:cubicBezTo>
                    <a:pt x="1366078" y="2188162"/>
                    <a:pt x="1265436" y="2087520"/>
                    <a:pt x="1207927" y="2002693"/>
                  </a:cubicBezTo>
                  <a:cubicBezTo>
                    <a:pt x="1150418" y="1917866"/>
                    <a:pt x="1147543" y="1686391"/>
                    <a:pt x="1113037" y="1709395"/>
                  </a:cubicBezTo>
                  <a:cubicBezTo>
                    <a:pt x="1078531" y="1732399"/>
                    <a:pt x="1088595" y="2054452"/>
                    <a:pt x="1000893" y="2140716"/>
                  </a:cubicBezTo>
                  <a:cubicBezTo>
                    <a:pt x="913191" y="2226980"/>
                    <a:pt x="681716" y="2254296"/>
                    <a:pt x="586825" y="2226979"/>
                  </a:cubicBezTo>
                  <a:cubicBezTo>
                    <a:pt x="491935" y="2199662"/>
                    <a:pt x="506312" y="2045825"/>
                    <a:pt x="431550" y="1976814"/>
                  </a:cubicBezTo>
                  <a:cubicBezTo>
                    <a:pt x="356788" y="1907803"/>
                    <a:pt x="185697" y="1925054"/>
                    <a:pt x="138252" y="1812912"/>
                  </a:cubicBezTo>
                  <a:cubicBezTo>
                    <a:pt x="90807" y="1700770"/>
                    <a:pt x="230267" y="1411784"/>
                    <a:pt x="302154" y="1355712"/>
                  </a:cubicBezTo>
                  <a:cubicBezTo>
                    <a:pt x="374041" y="1299640"/>
                    <a:pt x="154067" y="1377278"/>
                    <a:pt x="103746" y="1321206"/>
                  </a:cubicBezTo>
                  <a:cubicBezTo>
                    <a:pt x="53425" y="1265134"/>
                    <a:pt x="-4084" y="1108422"/>
                    <a:pt x="229" y="1019282"/>
                  </a:cubicBezTo>
                  <a:cubicBezTo>
                    <a:pt x="4542" y="930142"/>
                    <a:pt x="115248" y="862568"/>
                    <a:pt x="129625" y="786368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" name="Picture 4" descr="Free Black And White Cartoon Flowers, Download Free Black And White Cartoon  Flowers png images, Free ClipArts on Clipart Library">
              <a:extLst>
                <a:ext uri="{FF2B5EF4-FFF2-40B4-BE49-F238E27FC236}">
                  <a16:creationId xmlns:a16="http://schemas.microsoft.com/office/drawing/2014/main" id="{4105B46E-9B02-6344-9EE2-E13802AF75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7540" y="482600"/>
              <a:ext cx="2317638" cy="2246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F7A2245F-7579-8846-80C0-5F563FFF7DA3}"/>
              </a:ext>
            </a:extLst>
          </p:cNvPr>
          <p:cNvGrpSpPr/>
          <p:nvPr/>
        </p:nvGrpSpPr>
        <p:grpSpPr>
          <a:xfrm flipH="1">
            <a:off x="2779826" y="2410167"/>
            <a:ext cx="633767" cy="614624"/>
            <a:chOff x="1180524" y="481715"/>
            <a:chExt cx="2317638" cy="2247631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E58BF14F-2490-6046-9441-2EF146DBABC3}"/>
                </a:ext>
              </a:extLst>
            </p:cNvPr>
            <p:cNvSpPr/>
            <p:nvPr/>
          </p:nvSpPr>
          <p:spPr>
            <a:xfrm>
              <a:off x="1207470" y="481715"/>
              <a:ext cx="2261950" cy="2237156"/>
            </a:xfrm>
            <a:custGeom>
              <a:avLst/>
              <a:gdLst>
                <a:gd name="connsiteX0" fmla="*/ 129700 w 2262025"/>
                <a:gd name="connsiteY0" fmla="*/ 786368 h 2249618"/>
                <a:gd name="connsiteX1" fmla="*/ 86568 w 2262025"/>
                <a:gd name="connsiteY1" fmla="*/ 562082 h 2249618"/>
                <a:gd name="connsiteX2" fmla="*/ 276349 w 2262025"/>
                <a:gd name="connsiteY2" fmla="*/ 424059 h 2249618"/>
                <a:gd name="connsiteX3" fmla="*/ 690417 w 2262025"/>
                <a:gd name="connsiteY3" fmla="*/ 424059 h 2249618"/>
                <a:gd name="connsiteX4" fmla="*/ 724923 w 2262025"/>
                <a:gd name="connsiteY4" fmla="*/ 320542 h 2249618"/>
                <a:gd name="connsiteX5" fmla="*/ 768055 w 2262025"/>
                <a:gd name="connsiteY5" fmla="*/ 165267 h 2249618"/>
                <a:gd name="connsiteX6" fmla="*/ 1026848 w 2262025"/>
                <a:gd name="connsiteY6" fmla="*/ 35870 h 2249618"/>
                <a:gd name="connsiteX7" fmla="*/ 1199376 w 2262025"/>
                <a:gd name="connsiteY7" fmla="*/ 35870 h 2249618"/>
                <a:gd name="connsiteX8" fmla="*/ 1406410 w 2262025"/>
                <a:gd name="connsiteY8" fmla="*/ 9991 h 2249618"/>
                <a:gd name="connsiteX9" fmla="*/ 1673829 w 2262025"/>
                <a:gd name="connsiteY9" fmla="*/ 225651 h 2249618"/>
                <a:gd name="connsiteX10" fmla="*/ 1699708 w 2262025"/>
                <a:gd name="connsiteY10" fmla="*/ 458565 h 2249618"/>
                <a:gd name="connsiteX11" fmla="*/ 1880863 w 2262025"/>
                <a:gd name="connsiteY11" fmla="*/ 424059 h 2249618"/>
                <a:gd name="connsiteX12" fmla="*/ 2156908 w 2262025"/>
                <a:gd name="connsiteY12" fmla="*/ 639719 h 2249618"/>
                <a:gd name="connsiteX13" fmla="*/ 2113776 w 2262025"/>
                <a:gd name="connsiteY13" fmla="*/ 786368 h 2249618"/>
                <a:gd name="connsiteX14" fmla="*/ 2225919 w 2262025"/>
                <a:gd name="connsiteY14" fmla="*/ 846753 h 2249618"/>
                <a:gd name="connsiteX15" fmla="*/ 2243172 w 2262025"/>
                <a:gd name="connsiteY15" fmla="*/ 1200436 h 2249618"/>
                <a:gd name="connsiteX16" fmla="*/ 1975753 w 2262025"/>
                <a:gd name="connsiteY16" fmla="*/ 1390217 h 2249618"/>
                <a:gd name="connsiteX17" fmla="*/ 2087897 w 2262025"/>
                <a:gd name="connsiteY17" fmla="*/ 1536867 h 2249618"/>
                <a:gd name="connsiteX18" fmla="*/ 2096523 w 2262025"/>
                <a:gd name="connsiteY18" fmla="*/ 1812912 h 2249618"/>
                <a:gd name="connsiteX19" fmla="*/ 1906742 w 2262025"/>
                <a:gd name="connsiteY19" fmla="*/ 1942308 h 2249618"/>
                <a:gd name="connsiteX20" fmla="*/ 1777346 w 2262025"/>
                <a:gd name="connsiteY20" fmla="*/ 2209727 h 2249618"/>
                <a:gd name="connsiteX21" fmla="*/ 1501300 w 2262025"/>
                <a:gd name="connsiteY21" fmla="*/ 2226980 h 2249618"/>
                <a:gd name="connsiteX22" fmla="*/ 1208002 w 2262025"/>
                <a:gd name="connsiteY22" fmla="*/ 2002693 h 2249618"/>
                <a:gd name="connsiteX23" fmla="*/ 1113112 w 2262025"/>
                <a:gd name="connsiteY23" fmla="*/ 1709395 h 2249618"/>
                <a:gd name="connsiteX24" fmla="*/ 1000968 w 2262025"/>
                <a:gd name="connsiteY24" fmla="*/ 2140716 h 2249618"/>
                <a:gd name="connsiteX25" fmla="*/ 526515 w 2262025"/>
                <a:gd name="connsiteY25" fmla="*/ 2132089 h 2249618"/>
                <a:gd name="connsiteX26" fmla="*/ 466131 w 2262025"/>
                <a:gd name="connsiteY26" fmla="*/ 1959561 h 2249618"/>
                <a:gd name="connsiteX27" fmla="*/ 138327 w 2262025"/>
                <a:gd name="connsiteY27" fmla="*/ 1812912 h 2249618"/>
                <a:gd name="connsiteX28" fmla="*/ 302229 w 2262025"/>
                <a:gd name="connsiteY28" fmla="*/ 1355712 h 2249618"/>
                <a:gd name="connsiteX29" fmla="*/ 155580 w 2262025"/>
                <a:gd name="connsiteY29" fmla="*/ 1321206 h 2249618"/>
                <a:gd name="connsiteX30" fmla="*/ 304 w 2262025"/>
                <a:gd name="connsiteY30" fmla="*/ 1019282 h 2249618"/>
                <a:gd name="connsiteX31" fmla="*/ 129700 w 2262025"/>
                <a:gd name="connsiteY31" fmla="*/ 786368 h 2249618"/>
                <a:gd name="connsiteX0" fmla="*/ 129700 w 2262025"/>
                <a:gd name="connsiteY0" fmla="*/ 786368 h 2242639"/>
                <a:gd name="connsiteX1" fmla="*/ 86568 w 2262025"/>
                <a:gd name="connsiteY1" fmla="*/ 562082 h 2242639"/>
                <a:gd name="connsiteX2" fmla="*/ 276349 w 2262025"/>
                <a:gd name="connsiteY2" fmla="*/ 424059 h 2242639"/>
                <a:gd name="connsiteX3" fmla="*/ 690417 w 2262025"/>
                <a:gd name="connsiteY3" fmla="*/ 424059 h 2242639"/>
                <a:gd name="connsiteX4" fmla="*/ 724923 w 2262025"/>
                <a:gd name="connsiteY4" fmla="*/ 320542 h 2242639"/>
                <a:gd name="connsiteX5" fmla="*/ 768055 w 2262025"/>
                <a:gd name="connsiteY5" fmla="*/ 165267 h 2242639"/>
                <a:gd name="connsiteX6" fmla="*/ 1026848 w 2262025"/>
                <a:gd name="connsiteY6" fmla="*/ 35870 h 2242639"/>
                <a:gd name="connsiteX7" fmla="*/ 1199376 w 2262025"/>
                <a:gd name="connsiteY7" fmla="*/ 35870 h 2242639"/>
                <a:gd name="connsiteX8" fmla="*/ 1406410 w 2262025"/>
                <a:gd name="connsiteY8" fmla="*/ 9991 h 2242639"/>
                <a:gd name="connsiteX9" fmla="*/ 1673829 w 2262025"/>
                <a:gd name="connsiteY9" fmla="*/ 225651 h 2242639"/>
                <a:gd name="connsiteX10" fmla="*/ 1699708 w 2262025"/>
                <a:gd name="connsiteY10" fmla="*/ 458565 h 2242639"/>
                <a:gd name="connsiteX11" fmla="*/ 1880863 w 2262025"/>
                <a:gd name="connsiteY11" fmla="*/ 424059 h 2242639"/>
                <a:gd name="connsiteX12" fmla="*/ 2156908 w 2262025"/>
                <a:gd name="connsiteY12" fmla="*/ 639719 h 2242639"/>
                <a:gd name="connsiteX13" fmla="*/ 2113776 w 2262025"/>
                <a:gd name="connsiteY13" fmla="*/ 786368 h 2242639"/>
                <a:gd name="connsiteX14" fmla="*/ 2225919 w 2262025"/>
                <a:gd name="connsiteY14" fmla="*/ 846753 h 2242639"/>
                <a:gd name="connsiteX15" fmla="*/ 2243172 w 2262025"/>
                <a:gd name="connsiteY15" fmla="*/ 1200436 h 2242639"/>
                <a:gd name="connsiteX16" fmla="*/ 1975753 w 2262025"/>
                <a:gd name="connsiteY16" fmla="*/ 1390217 h 2242639"/>
                <a:gd name="connsiteX17" fmla="*/ 2087897 w 2262025"/>
                <a:gd name="connsiteY17" fmla="*/ 1536867 h 2242639"/>
                <a:gd name="connsiteX18" fmla="*/ 2096523 w 2262025"/>
                <a:gd name="connsiteY18" fmla="*/ 1812912 h 2242639"/>
                <a:gd name="connsiteX19" fmla="*/ 1906742 w 2262025"/>
                <a:gd name="connsiteY19" fmla="*/ 1942308 h 2242639"/>
                <a:gd name="connsiteX20" fmla="*/ 1785972 w 2262025"/>
                <a:gd name="connsiteY20" fmla="*/ 2192474 h 2242639"/>
                <a:gd name="connsiteX21" fmla="*/ 1501300 w 2262025"/>
                <a:gd name="connsiteY21" fmla="*/ 2226980 h 2242639"/>
                <a:gd name="connsiteX22" fmla="*/ 1208002 w 2262025"/>
                <a:gd name="connsiteY22" fmla="*/ 2002693 h 2242639"/>
                <a:gd name="connsiteX23" fmla="*/ 1113112 w 2262025"/>
                <a:gd name="connsiteY23" fmla="*/ 1709395 h 2242639"/>
                <a:gd name="connsiteX24" fmla="*/ 1000968 w 2262025"/>
                <a:gd name="connsiteY24" fmla="*/ 2140716 h 2242639"/>
                <a:gd name="connsiteX25" fmla="*/ 526515 w 2262025"/>
                <a:gd name="connsiteY25" fmla="*/ 2132089 h 2242639"/>
                <a:gd name="connsiteX26" fmla="*/ 466131 w 2262025"/>
                <a:gd name="connsiteY26" fmla="*/ 1959561 h 2242639"/>
                <a:gd name="connsiteX27" fmla="*/ 138327 w 2262025"/>
                <a:gd name="connsiteY27" fmla="*/ 1812912 h 2242639"/>
                <a:gd name="connsiteX28" fmla="*/ 302229 w 2262025"/>
                <a:gd name="connsiteY28" fmla="*/ 1355712 h 2242639"/>
                <a:gd name="connsiteX29" fmla="*/ 155580 w 2262025"/>
                <a:gd name="connsiteY29" fmla="*/ 1321206 h 2242639"/>
                <a:gd name="connsiteX30" fmla="*/ 304 w 2262025"/>
                <a:gd name="connsiteY30" fmla="*/ 1019282 h 2242639"/>
                <a:gd name="connsiteX31" fmla="*/ 129700 w 2262025"/>
                <a:gd name="connsiteY31" fmla="*/ 786368 h 2242639"/>
                <a:gd name="connsiteX0" fmla="*/ 129700 w 2262025"/>
                <a:gd name="connsiteY0" fmla="*/ 786368 h 2236200"/>
                <a:gd name="connsiteX1" fmla="*/ 86568 w 2262025"/>
                <a:gd name="connsiteY1" fmla="*/ 562082 h 2236200"/>
                <a:gd name="connsiteX2" fmla="*/ 276349 w 2262025"/>
                <a:gd name="connsiteY2" fmla="*/ 424059 h 2236200"/>
                <a:gd name="connsiteX3" fmla="*/ 690417 w 2262025"/>
                <a:gd name="connsiteY3" fmla="*/ 424059 h 2236200"/>
                <a:gd name="connsiteX4" fmla="*/ 724923 w 2262025"/>
                <a:gd name="connsiteY4" fmla="*/ 320542 h 2236200"/>
                <a:gd name="connsiteX5" fmla="*/ 768055 w 2262025"/>
                <a:gd name="connsiteY5" fmla="*/ 165267 h 2236200"/>
                <a:gd name="connsiteX6" fmla="*/ 1026848 w 2262025"/>
                <a:gd name="connsiteY6" fmla="*/ 35870 h 2236200"/>
                <a:gd name="connsiteX7" fmla="*/ 1199376 w 2262025"/>
                <a:gd name="connsiteY7" fmla="*/ 35870 h 2236200"/>
                <a:gd name="connsiteX8" fmla="*/ 1406410 w 2262025"/>
                <a:gd name="connsiteY8" fmla="*/ 9991 h 2236200"/>
                <a:gd name="connsiteX9" fmla="*/ 1673829 w 2262025"/>
                <a:gd name="connsiteY9" fmla="*/ 225651 h 2236200"/>
                <a:gd name="connsiteX10" fmla="*/ 1699708 w 2262025"/>
                <a:gd name="connsiteY10" fmla="*/ 458565 h 2236200"/>
                <a:gd name="connsiteX11" fmla="*/ 1880863 w 2262025"/>
                <a:gd name="connsiteY11" fmla="*/ 424059 h 2236200"/>
                <a:gd name="connsiteX12" fmla="*/ 2156908 w 2262025"/>
                <a:gd name="connsiteY12" fmla="*/ 639719 h 2236200"/>
                <a:gd name="connsiteX13" fmla="*/ 2113776 w 2262025"/>
                <a:gd name="connsiteY13" fmla="*/ 786368 h 2236200"/>
                <a:gd name="connsiteX14" fmla="*/ 2225919 w 2262025"/>
                <a:gd name="connsiteY14" fmla="*/ 846753 h 2236200"/>
                <a:gd name="connsiteX15" fmla="*/ 2243172 w 2262025"/>
                <a:gd name="connsiteY15" fmla="*/ 1200436 h 2236200"/>
                <a:gd name="connsiteX16" fmla="*/ 1975753 w 2262025"/>
                <a:gd name="connsiteY16" fmla="*/ 1390217 h 2236200"/>
                <a:gd name="connsiteX17" fmla="*/ 2087897 w 2262025"/>
                <a:gd name="connsiteY17" fmla="*/ 1536867 h 2236200"/>
                <a:gd name="connsiteX18" fmla="*/ 2096523 w 2262025"/>
                <a:gd name="connsiteY18" fmla="*/ 1812912 h 2236200"/>
                <a:gd name="connsiteX19" fmla="*/ 1906742 w 2262025"/>
                <a:gd name="connsiteY19" fmla="*/ 1942308 h 2236200"/>
                <a:gd name="connsiteX20" fmla="*/ 1785972 w 2262025"/>
                <a:gd name="connsiteY20" fmla="*/ 2192474 h 2236200"/>
                <a:gd name="connsiteX21" fmla="*/ 1458168 w 2262025"/>
                <a:gd name="connsiteY21" fmla="*/ 2218354 h 2236200"/>
                <a:gd name="connsiteX22" fmla="*/ 1208002 w 2262025"/>
                <a:gd name="connsiteY22" fmla="*/ 2002693 h 2236200"/>
                <a:gd name="connsiteX23" fmla="*/ 1113112 w 2262025"/>
                <a:gd name="connsiteY23" fmla="*/ 1709395 h 2236200"/>
                <a:gd name="connsiteX24" fmla="*/ 1000968 w 2262025"/>
                <a:gd name="connsiteY24" fmla="*/ 2140716 h 2236200"/>
                <a:gd name="connsiteX25" fmla="*/ 526515 w 2262025"/>
                <a:gd name="connsiteY25" fmla="*/ 2132089 h 2236200"/>
                <a:gd name="connsiteX26" fmla="*/ 466131 w 2262025"/>
                <a:gd name="connsiteY26" fmla="*/ 1959561 h 2236200"/>
                <a:gd name="connsiteX27" fmla="*/ 138327 w 2262025"/>
                <a:gd name="connsiteY27" fmla="*/ 1812912 h 2236200"/>
                <a:gd name="connsiteX28" fmla="*/ 302229 w 2262025"/>
                <a:gd name="connsiteY28" fmla="*/ 1355712 h 2236200"/>
                <a:gd name="connsiteX29" fmla="*/ 155580 w 2262025"/>
                <a:gd name="connsiteY29" fmla="*/ 1321206 h 2236200"/>
                <a:gd name="connsiteX30" fmla="*/ 304 w 2262025"/>
                <a:gd name="connsiteY30" fmla="*/ 1019282 h 2236200"/>
                <a:gd name="connsiteX31" fmla="*/ 129700 w 2262025"/>
                <a:gd name="connsiteY31" fmla="*/ 786368 h 2236200"/>
                <a:gd name="connsiteX0" fmla="*/ 129700 w 2262025"/>
                <a:gd name="connsiteY0" fmla="*/ 786368 h 2233050"/>
                <a:gd name="connsiteX1" fmla="*/ 86568 w 2262025"/>
                <a:gd name="connsiteY1" fmla="*/ 562082 h 2233050"/>
                <a:gd name="connsiteX2" fmla="*/ 276349 w 2262025"/>
                <a:gd name="connsiteY2" fmla="*/ 424059 h 2233050"/>
                <a:gd name="connsiteX3" fmla="*/ 690417 w 2262025"/>
                <a:gd name="connsiteY3" fmla="*/ 424059 h 2233050"/>
                <a:gd name="connsiteX4" fmla="*/ 724923 w 2262025"/>
                <a:gd name="connsiteY4" fmla="*/ 320542 h 2233050"/>
                <a:gd name="connsiteX5" fmla="*/ 768055 w 2262025"/>
                <a:gd name="connsiteY5" fmla="*/ 165267 h 2233050"/>
                <a:gd name="connsiteX6" fmla="*/ 1026848 w 2262025"/>
                <a:gd name="connsiteY6" fmla="*/ 35870 h 2233050"/>
                <a:gd name="connsiteX7" fmla="*/ 1199376 w 2262025"/>
                <a:gd name="connsiteY7" fmla="*/ 35870 h 2233050"/>
                <a:gd name="connsiteX8" fmla="*/ 1406410 w 2262025"/>
                <a:gd name="connsiteY8" fmla="*/ 9991 h 2233050"/>
                <a:gd name="connsiteX9" fmla="*/ 1673829 w 2262025"/>
                <a:gd name="connsiteY9" fmla="*/ 225651 h 2233050"/>
                <a:gd name="connsiteX10" fmla="*/ 1699708 w 2262025"/>
                <a:gd name="connsiteY10" fmla="*/ 458565 h 2233050"/>
                <a:gd name="connsiteX11" fmla="*/ 1880863 w 2262025"/>
                <a:gd name="connsiteY11" fmla="*/ 424059 h 2233050"/>
                <a:gd name="connsiteX12" fmla="*/ 2156908 w 2262025"/>
                <a:gd name="connsiteY12" fmla="*/ 639719 h 2233050"/>
                <a:gd name="connsiteX13" fmla="*/ 2113776 w 2262025"/>
                <a:gd name="connsiteY13" fmla="*/ 786368 h 2233050"/>
                <a:gd name="connsiteX14" fmla="*/ 2225919 w 2262025"/>
                <a:gd name="connsiteY14" fmla="*/ 846753 h 2233050"/>
                <a:gd name="connsiteX15" fmla="*/ 2243172 w 2262025"/>
                <a:gd name="connsiteY15" fmla="*/ 1200436 h 2233050"/>
                <a:gd name="connsiteX16" fmla="*/ 1975753 w 2262025"/>
                <a:gd name="connsiteY16" fmla="*/ 1390217 h 2233050"/>
                <a:gd name="connsiteX17" fmla="*/ 2087897 w 2262025"/>
                <a:gd name="connsiteY17" fmla="*/ 1536867 h 2233050"/>
                <a:gd name="connsiteX18" fmla="*/ 2096523 w 2262025"/>
                <a:gd name="connsiteY18" fmla="*/ 1812912 h 2233050"/>
                <a:gd name="connsiteX19" fmla="*/ 1906742 w 2262025"/>
                <a:gd name="connsiteY19" fmla="*/ 1942308 h 2233050"/>
                <a:gd name="connsiteX20" fmla="*/ 1760092 w 2262025"/>
                <a:gd name="connsiteY20" fmla="*/ 2183847 h 2233050"/>
                <a:gd name="connsiteX21" fmla="*/ 1458168 w 2262025"/>
                <a:gd name="connsiteY21" fmla="*/ 2218354 h 2233050"/>
                <a:gd name="connsiteX22" fmla="*/ 1208002 w 2262025"/>
                <a:gd name="connsiteY22" fmla="*/ 2002693 h 2233050"/>
                <a:gd name="connsiteX23" fmla="*/ 1113112 w 2262025"/>
                <a:gd name="connsiteY23" fmla="*/ 1709395 h 2233050"/>
                <a:gd name="connsiteX24" fmla="*/ 1000968 w 2262025"/>
                <a:gd name="connsiteY24" fmla="*/ 2140716 h 2233050"/>
                <a:gd name="connsiteX25" fmla="*/ 526515 w 2262025"/>
                <a:gd name="connsiteY25" fmla="*/ 2132089 h 2233050"/>
                <a:gd name="connsiteX26" fmla="*/ 466131 w 2262025"/>
                <a:gd name="connsiteY26" fmla="*/ 1959561 h 2233050"/>
                <a:gd name="connsiteX27" fmla="*/ 138327 w 2262025"/>
                <a:gd name="connsiteY27" fmla="*/ 1812912 h 2233050"/>
                <a:gd name="connsiteX28" fmla="*/ 302229 w 2262025"/>
                <a:gd name="connsiteY28" fmla="*/ 1355712 h 2233050"/>
                <a:gd name="connsiteX29" fmla="*/ 155580 w 2262025"/>
                <a:gd name="connsiteY29" fmla="*/ 1321206 h 2233050"/>
                <a:gd name="connsiteX30" fmla="*/ 304 w 2262025"/>
                <a:gd name="connsiteY30" fmla="*/ 1019282 h 2233050"/>
                <a:gd name="connsiteX31" fmla="*/ 129700 w 2262025"/>
                <a:gd name="connsiteY31" fmla="*/ 786368 h 2233050"/>
                <a:gd name="connsiteX0" fmla="*/ 129700 w 2262025"/>
                <a:gd name="connsiteY0" fmla="*/ 786368 h 2238369"/>
                <a:gd name="connsiteX1" fmla="*/ 86568 w 2262025"/>
                <a:gd name="connsiteY1" fmla="*/ 562082 h 2238369"/>
                <a:gd name="connsiteX2" fmla="*/ 276349 w 2262025"/>
                <a:gd name="connsiteY2" fmla="*/ 424059 h 2238369"/>
                <a:gd name="connsiteX3" fmla="*/ 690417 w 2262025"/>
                <a:gd name="connsiteY3" fmla="*/ 424059 h 2238369"/>
                <a:gd name="connsiteX4" fmla="*/ 724923 w 2262025"/>
                <a:gd name="connsiteY4" fmla="*/ 320542 h 2238369"/>
                <a:gd name="connsiteX5" fmla="*/ 768055 w 2262025"/>
                <a:gd name="connsiteY5" fmla="*/ 165267 h 2238369"/>
                <a:gd name="connsiteX6" fmla="*/ 1026848 w 2262025"/>
                <a:gd name="connsiteY6" fmla="*/ 35870 h 2238369"/>
                <a:gd name="connsiteX7" fmla="*/ 1199376 w 2262025"/>
                <a:gd name="connsiteY7" fmla="*/ 35870 h 2238369"/>
                <a:gd name="connsiteX8" fmla="*/ 1406410 w 2262025"/>
                <a:gd name="connsiteY8" fmla="*/ 9991 h 2238369"/>
                <a:gd name="connsiteX9" fmla="*/ 1673829 w 2262025"/>
                <a:gd name="connsiteY9" fmla="*/ 225651 h 2238369"/>
                <a:gd name="connsiteX10" fmla="*/ 1699708 w 2262025"/>
                <a:gd name="connsiteY10" fmla="*/ 458565 h 2238369"/>
                <a:gd name="connsiteX11" fmla="*/ 1880863 w 2262025"/>
                <a:gd name="connsiteY11" fmla="*/ 424059 h 2238369"/>
                <a:gd name="connsiteX12" fmla="*/ 2156908 w 2262025"/>
                <a:gd name="connsiteY12" fmla="*/ 639719 h 2238369"/>
                <a:gd name="connsiteX13" fmla="*/ 2113776 w 2262025"/>
                <a:gd name="connsiteY13" fmla="*/ 786368 h 2238369"/>
                <a:gd name="connsiteX14" fmla="*/ 2225919 w 2262025"/>
                <a:gd name="connsiteY14" fmla="*/ 846753 h 2238369"/>
                <a:gd name="connsiteX15" fmla="*/ 2243172 w 2262025"/>
                <a:gd name="connsiteY15" fmla="*/ 1200436 h 2238369"/>
                <a:gd name="connsiteX16" fmla="*/ 1975753 w 2262025"/>
                <a:gd name="connsiteY16" fmla="*/ 1390217 h 2238369"/>
                <a:gd name="connsiteX17" fmla="*/ 2087897 w 2262025"/>
                <a:gd name="connsiteY17" fmla="*/ 1536867 h 2238369"/>
                <a:gd name="connsiteX18" fmla="*/ 2096523 w 2262025"/>
                <a:gd name="connsiteY18" fmla="*/ 1812912 h 2238369"/>
                <a:gd name="connsiteX19" fmla="*/ 1906742 w 2262025"/>
                <a:gd name="connsiteY19" fmla="*/ 1942308 h 2238369"/>
                <a:gd name="connsiteX20" fmla="*/ 1760092 w 2262025"/>
                <a:gd name="connsiteY20" fmla="*/ 2183847 h 2238369"/>
                <a:gd name="connsiteX21" fmla="*/ 1458168 w 2262025"/>
                <a:gd name="connsiteY21" fmla="*/ 2218354 h 2238369"/>
                <a:gd name="connsiteX22" fmla="*/ 1208002 w 2262025"/>
                <a:gd name="connsiteY22" fmla="*/ 2002693 h 2238369"/>
                <a:gd name="connsiteX23" fmla="*/ 1113112 w 2262025"/>
                <a:gd name="connsiteY23" fmla="*/ 1709395 h 2238369"/>
                <a:gd name="connsiteX24" fmla="*/ 1000968 w 2262025"/>
                <a:gd name="connsiteY24" fmla="*/ 2140716 h 2238369"/>
                <a:gd name="connsiteX25" fmla="*/ 586900 w 2262025"/>
                <a:gd name="connsiteY25" fmla="*/ 2226979 h 2238369"/>
                <a:gd name="connsiteX26" fmla="*/ 466131 w 2262025"/>
                <a:gd name="connsiteY26" fmla="*/ 1959561 h 2238369"/>
                <a:gd name="connsiteX27" fmla="*/ 138327 w 2262025"/>
                <a:gd name="connsiteY27" fmla="*/ 1812912 h 2238369"/>
                <a:gd name="connsiteX28" fmla="*/ 302229 w 2262025"/>
                <a:gd name="connsiteY28" fmla="*/ 1355712 h 2238369"/>
                <a:gd name="connsiteX29" fmla="*/ 155580 w 2262025"/>
                <a:gd name="connsiteY29" fmla="*/ 1321206 h 2238369"/>
                <a:gd name="connsiteX30" fmla="*/ 304 w 2262025"/>
                <a:gd name="connsiteY30" fmla="*/ 1019282 h 2238369"/>
                <a:gd name="connsiteX31" fmla="*/ 129700 w 2262025"/>
                <a:gd name="connsiteY31" fmla="*/ 786368 h 2238369"/>
                <a:gd name="connsiteX0" fmla="*/ 129700 w 2262025"/>
                <a:gd name="connsiteY0" fmla="*/ 786368 h 2234757"/>
                <a:gd name="connsiteX1" fmla="*/ 86568 w 2262025"/>
                <a:gd name="connsiteY1" fmla="*/ 562082 h 2234757"/>
                <a:gd name="connsiteX2" fmla="*/ 276349 w 2262025"/>
                <a:gd name="connsiteY2" fmla="*/ 424059 h 2234757"/>
                <a:gd name="connsiteX3" fmla="*/ 690417 w 2262025"/>
                <a:gd name="connsiteY3" fmla="*/ 424059 h 2234757"/>
                <a:gd name="connsiteX4" fmla="*/ 724923 w 2262025"/>
                <a:gd name="connsiteY4" fmla="*/ 320542 h 2234757"/>
                <a:gd name="connsiteX5" fmla="*/ 768055 w 2262025"/>
                <a:gd name="connsiteY5" fmla="*/ 165267 h 2234757"/>
                <a:gd name="connsiteX6" fmla="*/ 1026848 w 2262025"/>
                <a:gd name="connsiteY6" fmla="*/ 35870 h 2234757"/>
                <a:gd name="connsiteX7" fmla="*/ 1199376 w 2262025"/>
                <a:gd name="connsiteY7" fmla="*/ 35870 h 2234757"/>
                <a:gd name="connsiteX8" fmla="*/ 1406410 w 2262025"/>
                <a:gd name="connsiteY8" fmla="*/ 9991 h 2234757"/>
                <a:gd name="connsiteX9" fmla="*/ 1673829 w 2262025"/>
                <a:gd name="connsiteY9" fmla="*/ 225651 h 2234757"/>
                <a:gd name="connsiteX10" fmla="*/ 1699708 w 2262025"/>
                <a:gd name="connsiteY10" fmla="*/ 458565 h 2234757"/>
                <a:gd name="connsiteX11" fmla="*/ 1880863 w 2262025"/>
                <a:gd name="connsiteY11" fmla="*/ 424059 h 2234757"/>
                <a:gd name="connsiteX12" fmla="*/ 2156908 w 2262025"/>
                <a:gd name="connsiteY12" fmla="*/ 639719 h 2234757"/>
                <a:gd name="connsiteX13" fmla="*/ 2113776 w 2262025"/>
                <a:gd name="connsiteY13" fmla="*/ 786368 h 2234757"/>
                <a:gd name="connsiteX14" fmla="*/ 2225919 w 2262025"/>
                <a:gd name="connsiteY14" fmla="*/ 846753 h 2234757"/>
                <a:gd name="connsiteX15" fmla="*/ 2243172 w 2262025"/>
                <a:gd name="connsiteY15" fmla="*/ 1200436 h 2234757"/>
                <a:gd name="connsiteX16" fmla="*/ 1975753 w 2262025"/>
                <a:gd name="connsiteY16" fmla="*/ 1390217 h 2234757"/>
                <a:gd name="connsiteX17" fmla="*/ 2087897 w 2262025"/>
                <a:gd name="connsiteY17" fmla="*/ 1536867 h 2234757"/>
                <a:gd name="connsiteX18" fmla="*/ 2096523 w 2262025"/>
                <a:gd name="connsiteY18" fmla="*/ 1812912 h 2234757"/>
                <a:gd name="connsiteX19" fmla="*/ 1906742 w 2262025"/>
                <a:gd name="connsiteY19" fmla="*/ 1942308 h 2234757"/>
                <a:gd name="connsiteX20" fmla="*/ 1760092 w 2262025"/>
                <a:gd name="connsiteY20" fmla="*/ 2183847 h 2234757"/>
                <a:gd name="connsiteX21" fmla="*/ 1458168 w 2262025"/>
                <a:gd name="connsiteY21" fmla="*/ 2218354 h 2234757"/>
                <a:gd name="connsiteX22" fmla="*/ 1208002 w 2262025"/>
                <a:gd name="connsiteY22" fmla="*/ 2002693 h 2234757"/>
                <a:gd name="connsiteX23" fmla="*/ 1113112 w 2262025"/>
                <a:gd name="connsiteY23" fmla="*/ 1709395 h 2234757"/>
                <a:gd name="connsiteX24" fmla="*/ 1000968 w 2262025"/>
                <a:gd name="connsiteY24" fmla="*/ 2140716 h 2234757"/>
                <a:gd name="connsiteX25" fmla="*/ 586900 w 2262025"/>
                <a:gd name="connsiteY25" fmla="*/ 2226979 h 2234757"/>
                <a:gd name="connsiteX26" fmla="*/ 466131 w 2262025"/>
                <a:gd name="connsiteY26" fmla="*/ 1959561 h 2234757"/>
                <a:gd name="connsiteX27" fmla="*/ 138327 w 2262025"/>
                <a:gd name="connsiteY27" fmla="*/ 1812912 h 2234757"/>
                <a:gd name="connsiteX28" fmla="*/ 302229 w 2262025"/>
                <a:gd name="connsiteY28" fmla="*/ 1355712 h 2234757"/>
                <a:gd name="connsiteX29" fmla="*/ 155580 w 2262025"/>
                <a:gd name="connsiteY29" fmla="*/ 1321206 h 2234757"/>
                <a:gd name="connsiteX30" fmla="*/ 304 w 2262025"/>
                <a:gd name="connsiteY30" fmla="*/ 1019282 h 2234757"/>
                <a:gd name="connsiteX31" fmla="*/ 129700 w 2262025"/>
                <a:gd name="connsiteY31" fmla="*/ 786368 h 2234757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261950" h="2237156">
                  <a:moveTo>
                    <a:pt x="129625" y="786368"/>
                  </a:moveTo>
                  <a:cubicBezTo>
                    <a:pt x="144002" y="710168"/>
                    <a:pt x="62051" y="622467"/>
                    <a:pt x="86493" y="562082"/>
                  </a:cubicBezTo>
                  <a:cubicBezTo>
                    <a:pt x="110934" y="501697"/>
                    <a:pt x="175633" y="447063"/>
                    <a:pt x="276274" y="424059"/>
                  </a:cubicBezTo>
                  <a:cubicBezTo>
                    <a:pt x="376916" y="401055"/>
                    <a:pt x="615580" y="441312"/>
                    <a:pt x="690342" y="424059"/>
                  </a:cubicBezTo>
                  <a:cubicBezTo>
                    <a:pt x="765104" y="406806"/>
                    <a:pt x="711908" y="363674"/>
                    <a:pt x="724848" y="320542"/>
                  </a:cubicBezTo>
                  <a:cubicBezTo>
                    <a:pt x="737788" y="277410"/>
                    <a:pt x="717659" y="212712"/>
                    <a:pt x="767980" y="165267"/>
                  </a:cubicBezTo>
                  <a:cubicBezTo>
                    <a:pt x="818301" y="117822"/>
                    <a:pt x="954886" y="57436"/>
                    <a:pt x="1026773" y="35870"/>
                  </a:cubicBezTo>
                  <a:cubicBezTo>
                    <a:pt x="1098660" y="14304"/>
                    <a:pt x="1136041" y="40183"/>
                    <a:pt x="1199301" y="35870"/>
                  </a:cubicBezTo>
                  <a:cubicBezTo>
                    <a:pt x="1262561" y="31557"/>
                    <a:pt x="1327260" y="-21639"/>
                    <a:pt x="1406335" y="9991"/>
                  </a:cubicBezTo>
                  <a:cubicBezTo>
                    <a:pt x="1485410" y="41621"/>
                    <a:pt x="1624871" y="150889"/>
                    <a:pt x="1673754" y="225651"/>
                  </a:cubicBezTo>
                  <a:cubicBezTo>
                    <a:pt x="1722637" y="300413"/>
                    <a:pt x="1665127" y="425497"/>
                    <a:pt x="1699633" y="458565"/>
                  </a:cubicBezTo>
                  <a:cubicBezTo>
                    <a:pt x="1734139" y="491633"/>
                    <a:pt x="1804588" y="393867"/>
                    <a:pt x="1880788" y="424059"/>
                  </a:cubicBezTo>
                  <a:cubicBezTo>
                    <a:pt x="1956988" y="454251"/>
                    <a:pt x="2118014" y="579334"/>
                    <a:pt x="2156833" y="639719"/>
                  </a:cubicBezTo>
                  <a:cubicBezTo>
                    <a:pt x="2195652" y="700104"/>
                    <a:pt x="2102199" y="751862"/>
                    <a:pt x="2113701" y="786368"/>
                  </a:cubicBezTo>
                  <a:cubicBezTo>
                    <a:pt x="2125203" y="820874"/>
                    <a:pt x="2204278" y="777742"/>
                    <a:pt x="2225844" y="846753"/>
                  </a:cubicBezTo>
                  <a:cubicBezTo>
                    <a:pt x="2247410" y="915764"/>
                    <a:pt x="2284791" y="1109859"/>
                    <a:pt x="2243097" y="1200436"/>
                  </a:cubicBezTo>
                  <a:cubicBezTo>
                    <a:pt x="2201403" y="1291013"/>
                    <a:pt x="2001557" y="1334145"/>
                    <a:pt x="1975678" y="1390217"/>
                  </a:cubicBezTo>
                  <a:cubicBezTo>
                    <a:pt x="1949799" y="1446289"/>
                    <a:pt x="2067694" y="1466418"/>
                    <a:pt x="2087822" y="1536867"/>
                  </a:cubicBezTo>
                  <a:cubicBezTo>
                    <a:pt x="2107950" y="1607316"/>
                    <a:pt x="2126641" y="1745339"/>
                    <a:pt x="2096448" y="1812912"/>
                  </a:cubicBezTo>
                  <a:cubicBezTo>
                    <a:pt x="2066256" y="1880486"/>
                    <a:pt x="1962739" y="1880486"/>
                    <a:pt x="1906667" y="1942308"/>
                  </a:cubicBezTo>
                  <a:cubicBezTo>
                    <a:pt x="1850595" y="2004130"/>
                    <a:pt x="1834779" y="2137839"/>
                    <a:pt x="1760017" y="2183847"/>
                  </a:cubicBezTo>
                  <a:cubicBezTo>
                    <a:pt x="1685255" y="2229855"/>
                    <a:pt x="1550108" y="2248546"/>
                    <a:pt x="1458093" y="2218354"/>
                  </a:cubicBezTo>
                  <a:cubicBezTo>
                    <a:pt x="1366078" y="2188162"/>
                    <a:pt x="1265436" y="2087520"/>
                    <a:pt x="1207927" y="2002693"/>
                  </a:cubicBezTo>
                  <a:cubicBezTo>
                    <a:pt x="1150418" y="1917866"/>
                    <a:pt x="1147543" y="1686391"/>
                    <a:pt x="1113037" y="1709395"/>
                  </a:cubicBezTo>
                  <a:cubicBezTo>
                    <a:pt x="1078531" y="1732399"/>
                    <a:pt x="1088595" y="2054452"/>
                    <a:pt x="1000893" y="2140716"/>
                  </a:cubicBezTo>
                  <a:cubicBezTo>
                    <a:pt x="913191" y="2226980"/>
                    <a:pt x="681716" y="2254296"/>
                    <a:pt x="586825" y="2226979"/>
                  </a:cubicBezTo>
                  <a:cubicBezTo>
                    <a:pt x="491935" y="2199662"/>
                    <a:pt x="506312" y="2045825"/>
                    <a:pt x="431550" y="1976814"/>
                  </a:cubicBezTo>
                  <a:cubicBezTo>
                    <a:pt x="356788" y="1907803"/>
                    <a:pt x="185697" y="1925054"/>
                    <a:pt x="138252" y="1812912"/>
                  </a:cubicBezTo>
                  <a:cubicBezTo>
                    <a:pt x="90807" y="1700770"/>
                    <a:pt x="230267" y="1411784"/>
                    <a:pt x="302154" y="1355712"/>
                  </a:cubicBezTo>
                  <a:cubicBezTo>
                    <a:pt x="374041" y="1299640"/>
                    <a:pt x="154067" y="1377278"/>
                    <a:pt x="103746" y="1321206"/>
                  </a:cubicBezTo>
                  <a:cubicBezTo>
                    <a:pt x="53425" y="1265134"/>
                    <a:pt x="-4084" y="1108422"/>
                    <a:pt x="229" y="1019282"/>
                  </a:cubicBezTo>
                  <a:cubicBezTo>
                    <a:pt x="4542" y="930142"/>
                    <a:pt x="115248" y="862568"/>
                    <a:pt x="129625" y="786368"/>
                  </a:cubicBezTo>
                  <a:close/>
                </a:path>
              </a:pathLst>
            </a:cu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" name="Picture 4" descr="Free Black And White Cartoon Flowers, Download Free Black And White Cartoon  Flowers png images, Free ClipArts on Clipart Library">
              <a:extLst>
                <a:ext uri="{FF2B5EF4-FFF2-40B4-BE49-F238E27FC236}">
                  <a16:creationId xmlns:a16="http://schemas.microsoft.com/office/drawing/2014/main" id="{0D27E5F2-DD5D-EA44-9F31-D23A1E6DCF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0524" y="482600"/>
              <a:ext cx="2317638" cy="2246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5ED06D2-0C78-374F-87E3-4ABB289E20EC}"/>
              </a:ext>
            </a:extLst>
          </p:cNvPr>
          <p:cNvGrpSpPr/>
          <p:nvPr/>
        </p:nvGrpSpPr>
        <p:grpSpPr>
          <a:xfrm flipH="1">
            <a:off x="2010458" y="2411599"/>
            <a:ext cx="633767" cy="614624"/>
            <a:chOff x="1180524" y="481715"/>
            <a:chExt cx="2317638" cy="2247631"/>
          </a:xfrm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0566143D-8BE5-D748-BBF5-AE42591D4B38}"/>
                </a:ext>
              </a:extLst>
            </p:cNvPr>
            <p:cNvSpPr/>
            <p:nvPr/>
          </p:nvSpPr>
          <p:spPr>
            <a:xfrm>
              <a:off x="1207470" y="481715"/>
              <a:ext cx="2261950" cy="2237156"/>
            </a:xfrm>
            <a:custGeom>
              <a:avLst/>
              <a:gdLst>
                <a:gd name="connsiteX0" fmla="*/ 129700 w 2262025"/>
                <a:gd name="connsiteY0" fmla="*/ 786368 h 2249618"/>
                <a:gd name="connsiteX1" fmla="*/ 86568 w 2262025"/>
                <a:gd name="connsiteY1" fmla="*/ 562082 h 2249618"/>
                <a:gd name="connsiteX2" fmla="*/ 276349 w 2262025"/>
                <a:gd name="connsiteY2" fmla="*/ 424059 h 2249618"/>
                <a:gd name="connsiteX3" fmla="*/ 690417 w 2262025"/>
                <a:gd name="connsiteY3" fmla="*/ 424059 h 2249618"/>
                <a:gd name="connsiteX4" fmla="*/ 724923 w 2262025"/>
                <a:gd name="connsiteY4" fmla="*/ 320542 h 2249618"/>
                <a:gd name="connsiteX5" fmla="*/ 768055 w 2262025"/>
                <a:gd name="connsiteY5" fmla="*/ 165267 h 2249618"/>
                <a:gd name="connsiteX6" fmla="*/ 1026848 w 2262025"/>
                <a:gd name="connsiteY6" fmla="*/ 35870 h 2249618"/>
                <a:gd name="connsiteX7" fmla="*/ 1199376 w 2262025"/>
                <a:gd name="connsiteY7" fmla="*/ 35870 h 2249618"/>
                <a:gd name="connsiteX8" fmla="*/ 1406410 w 2262025"/>
                <a:gd name="connsiteY8" fmla="*/ 9991 h 2249618"/>
                <a:gd name="connsiteX9" fmla="*/ 1673829 w 2262025"/>
                <a:gd name="connsiteY9" fmla="*/ 225651 h 2249618"/>
                <a:gd name="connsiteX10" fmla="*/ 1699708 w 2262025"/>
                <a:gd name="connsiteY10" fmla="*/ 458565 h 2249618"/>
                <a:gd name="connsiteX11" fmla="*/ 1880863 w 2262025"/>
                <a:gd name="connsiteY11" fmla="*/ 424059 h 2249618"/>
                <a:gd name="connsiteX12" fmla="*/ 2156908 w 2262025"/>
                <a:gd name="connsiteY12" fmla="*/ 639719 h 2249618"/>
                <a:gd name="connsiteX13" fmla="*/ 2113776 w 2262025"/>
                <a:gd name="connsiteY13" fmla="*/ 786368 h 2249618"/>
                <a:gd name="connsiteX14" fmla="*/ 2225919 w 2262025"/>
                <a:gd name="connsiteY14" fmla="*/ 846753 h 2249618"/>
                <a:gd name="connsiteX15" fmla="*/ 2243172 w 2262025"/>
                <a:gd name="connsiteY15" fmla="*/ 1200436 h 2249618"/>
                <a:gd name="connsiteX16" fmla="*/ 1975753 w 2262025"/>
                <a:gd name="connsiteY16" fmla="*/ 1390217 h 2249618"/>
                <a:gd name="connsiteX17" fmla="*/ 2087897 w 2262025"/>
                <a:gd name="connsiteY17" fmla="*/ 1536867 h 2249618"/>
                <a:gd name="connsiteX18" fmla="*/ 2096523 w 2262025"/>
                <a:gd name="connsiteY18" fmla="*/ 1812912 h 2249618"/>
                <a:gd name="connsiteX19" fmla="*/ 1906742 w 2262025"/>
                <a:gd name="connsiteY19" fmla="*/ 1942308 h 2249618"/>
                <a:gd name="connsiteX20" fmla="*/ 1777346 w 2262025"/>
                <a:gd name="connsiteY20" fmla="*/ 2209727 h 2249618"/>
                <a:gd name="connsiteX21" fmla="*/ 1501300 w 2262025"/>
                <a:gd name="connsiteY21" fmla="*/ 2226980 h 2249618"/>
                <a:gd name="connsiteX22" fmla="*/ 1208002 w 2262025"/>
                <a:gd name="connsiteY22" fmla="*/ 2002693 h 2249618"/>
                <a:gd name="connsiteX23" fmla="*/ 1113112 w 2262025"/>
                <a:gd name="connsiteY23" fmla="*/ 1709395 h 2249618"/>
                <a:gd name="connsiteX24" fmla="*/ 1000968 w 2262025"/>
                <a:gd name="connsiteY24" fmla="*/ 2140716 h 2249618"/>
                <a:gd name="connsiteX25" fmla="*/ 526515 w 2262025"/>
                <a:gd name="connsiteY25" fmla="*/ 2132089 h 2249618"/>
                <a:gd name="connsiteX26" fmla="*/ 466131 w 2262025"/>
                <a:gd name="connsiteY26" fmla="*/ 1959561 h 2249618"/>
                <a:gd name="connsiteX27" fmla="*/ 138327 w 2262025"/>
                <a:gd name="connsiteY27" fmla="*/ 1812912 h 2249618"/>
                <a:gd name="connsiteX28" fmla="*/ 302229 w 2262025"/>
                <a:gd name="connsiteY28" fmla="*/ 1355712 h 2249618"/>
                <a:gd name="connsiteX29" fmla="*/ 155580 w 2262025"/>
                <a:gd name="connsiteY29" fmla="*/ 1321206 h 2249618"/>
                <a:gd name="connsiteX30" fmla="*/ 304 w 2262025"/>
                <a:gd name="connsiteY30" fmla="*/ 1019282 h 2249618"/>
                <a:gd name="connsiteX31" fmla="*/ 129700 w 2262025"/>
                <a:gd name="connsiteY31" fmla="*/ 786368 h 2249618"/>
                <a:gd name="connsiteX0" fmla="*/ 129700 w 2262025"/>
                <a:gd name="connsiteY0" fmla="*/ 786368 h 2242639"/>
                <a:gd name="connsiteX1" fmla="*/ 86568 w 2262025"/>
                <a:gd name="connsiteY1" fmla="*/ 562082 h 2242639"/>
                <a:gd name="connsiteX2" fmla="*/ 276349 w 2262025"/>
                <a:gd name="connsiteY2" fmla="*/ 424059 h 2242639"/>
                <a:gd name="connsiteX3" fmla="*/ 690417 w 2262025"/>
                <a:gd name="connsiteY3" fmla="*/ 424059 h 2242639"/>
                <a:gd name="connsiteX4" fmla="*/ 724923 w 2262025"/>
                <a:gd name="connsiteY4" fmla="*/ 320542 h 2242639"/>
                <a:gd name="connsiteX5" fmla="*/ 768055 w 2262025"/>
                <a:gd name="connsiteY5" fmla="*/ 165267 h 2242639"/>
                <a:gd name="connsiteX6" fmla="*/ 1026848 w 2262025"/>
                <a:gd name="connsiteY6" fmla="*/ 35870 h 2242639"/>
                <a:gd name="connsiteX7" fmla="*/ 1199376 w 2262025"/>
                <a:gd name="connsiteY7" fmla="*/ 35870 h 2242639"/>
                <a:gd name="connsiteX8" fmla="*/ 1406410 w 2262025"/>
                <a:gd name="connsiteY8" fmla="*/ 9991 h 2242639"/>
                <a:gd name="connsiteX9" fmla="*/ 1673829 w 2262025"/>
                <a:gd name="connsiteY9" fmla="*/ 225651 h 2242639"/>
                <a:gd name="connsiteX10" fmla="*/ 1699708 w 2262025"/>
                <a:gd name="connsiteY10" fmla="*/ 458565 h 2242639"/>
                <a:gd name="connsiteX11" fmla="*/ 1880863 w 2262025"/>
                <a:gd name="connsiteY11" fmla="*/ 424059 h 2242639"/>
                <a:gd name="connsiteX12" fmla="*/ 2156908 w 2262025"/>
                <a:gd name="connsiteY12" fmla="*/ 639719 h 2242639"/>
                <a:gd name="connsiteX13" fmla="*/ 2113776 w 2262025"/>
                <a:gd name="connsiteY13" fmla="*/ 786368 h 2242639"/>
                <a:gd name="connsiteX14" fmla="*/ 2225919 w 2262025"/>
                <a:gd name="connsiteY14" fmla="*/ 846753 h 2242639"/>
                <a:gd name="connsiteX15" fmla="*/ 2243172 w 2262025"/>
                <a:gd name="connsiteY15" fmla="*/ 1200436 h 2242639"/>
                <a:gd name="connsiteX16" fmla="*/ 1975753 w 2262025"/>
                <a:gd name="connsiteY16" fmla="*/ 1390217 h 2242639"/>
                <a:gd name="connsiteX17" fmla="*/ 2087897 w 2262025"/>
                <a:gd name="connsiteY17" fmla="*/ 1536867 h 2242639"/>
                <a:gd name="connsiteX18" fmla="*/ 2096523 w 2262025"/>
                <a:gd name="connsiteY18" fmla="*/ 1812912 h 2242639"/>
                <a:gd name="connsiteX19" fmla="*/ 1906742 w 2262025"/>
                <a:gd name="connsiteY19" fmla="*/ 1942308 h 2242639"/>
                <a:gd name="connsiteX20" fmla="*/ 1785972 w 2262025"/>
                <a:gd name="connsiteY20" fmla="*/ 2192474 h 2242639"/>
                <a:gd name="connsiteX21" fmla="*/ 1501300 w 2262025"/>
                <a:gd name="connsiteY21" fmla="*/ 2226980 h 2242639"/>
                <a:gd name="connsiteX22" fmla="*/ 1208002 w 2262025"/>
                <a:gd name="connsiteY22" fmla="*/ 2002693 h 2242639"/>
                <a:gd name="connsiteX23" fmla="*/ 1113112 w 2262025"/>
                <a:gd name="connsiteY23" fmla="*/ 1709395 h 2242639"/>
                <a:gd name="connsiteX24" fmla="*/ 1000968 w 2262025"/>
                <a:gd name="connsiteY24" fmla="*/ 2140716 h 2242639"/>
                <a:gd name="connsiteX25" fmla="*/ 526515 w 2262025"/>
                <a:gd name="connsiteY25" fmla="*/ 2132089 h 2242639"/>
                <a:gd name="connsiteX26" fmla="*/ 466131 w 2262025"/>
                <a:gd name="connsiteY26" fmla="*/ 1959561 h 2242639"/>
                <a:gd name="connsiteX27" fmla="*/ 138327 w 2262025"/>
                <a:gd name="connsiteY27" fmla="*/ 1812912 h 2242639"/>
                <a:gd name="connsiteX28" fmla="*/ 302229 w 2262025"/>
                <a:gd name="connsiteY28" fmla="*/ 1355712 h 2242639"/>
                <a:gd name="connsiteX29" fmla="*/ 155580 w 2262025"/>
                <a:gd name="connsiteY29" fmla="*/ 1321206 h 2242639"/>
                <a:gd name="connsiteX30" fmla="*/ 304 w 2262025"/>
                <a:gd name="connsiteY30" fmla="*/ 1019282 h 2242639"/>
                <a:gd name="connsiteX31" fmla="*/ 129700 w 2262025"/>
                <a:gd name="connsiteY31" fmla="*/ 786368 h 2242639"/>
                <a:gd name="connsiteX0" fmla="*/ 129700 w 2262025"/>
                <a:gd name="connsiteY0" fmla="*/ 786368 h 2236200"/>
                <a:gd name="connsiteX1" fmla="*/ 86568 w 2262025"/>
                <a:gd name="connsiteY1" fmla="*/ 562082 h 2236200"/>
                <a:gd name="connsiteX2" fmla="*/ 276349 w 2262025"/>
                <a:gd name="connsiteY2" fmla="*/ 424059 h 2236200"/>
                <a:gd name="connsiteX3" fmla="*/ 690417 w 2262025"/>
                <a:gd name="connsiteY3" fmla="*/ 424059 h 2236200"/>
                <a:gd name="connsiteX4" fmla="*/ 724923 w 2262025"/>
                <a:gd name="connsiteY4" fmla="*/ 320542 h 2236200"/>
                <a:gd name="connsiteX5" fmla="*/ 768055 w 2262025"/>
                <a:gd name="connsiteY5" fmla="*/ 165267 h 2236200"/>
                <a:gd name="connsiteX6" fmla="*/ 1026848 w 2262025"/>
                <a:gd name="connsiteY6" fmla="*/ 35870 h 2236200"/>
                <a:gd name="connsiteX7" fmla="*/ 1199376 w 2262025"/>
                <a:gd name="connsiteY7" fmla="*/ 35870 h 2236200"/>
                <a:gd name="connsiteX8" fmla="*/ 1406410 w 2262025"/>
                <a:gd name="connsiteY8" fmla="*/ 9991 h 2236200"/>
                <a:gd name="connsiteX9" fmla="*/ 1673829 w 2262025"/>
                <a:gd name="connsiteY9" fmla="*/ 225651 h 2236200"/>
                <a:gd name="connsiteX10" fmla="*/ 1699708 w 2262025"/>
                <a:gd name="connsiteY10" fmla="*/ 458565 h 2236200"/>
                <a:gd name="connsiteX11" fmla="*/ 1880863 w 2262025"/>
                <a:gd name="connsiteY11" fmla="*/ 424059 h 2236200"/>
                <a:gd name="connsiteX12" fmla="*/ 2156908 w 2262025"/>
                <a:gd name="connsiteY12" fmla="*/ 639719 h 2236200"/>
                <a:gd name="connsiteX13" fmla="*/ 2113776 w 2262025"/>
                <a:gd name="connsiteY13" fmla="*/ 786368 h 2236200"/>
                <a:gd name="connsiteX14" fmla="*/ 2225919 w 2262025"/>
                <a:gd name="connsiteY14" fmla="*/ 846753 h 2236200"/>
                <a:gd name="connsiteX15" fmla="*/ 2243172 w 2262025"/>
                <a:gd name="connsiteY15" fmla="*/ 1200436 h 2236200"/>
                <a:gd name="connsiteX16" fmla="*/ 1975753 w 2262025"/>
                <a:gd name="connsiteY16" fmla="*/ 1390217 h 2236200"/>
                <a:gd name="connsiteX17" fmla="*/ 2087897 w 2262025"/>
                <a:gd name="connsiteY17" fmla="*/ 1536867 h 2236200"/>
                <a:gd name="connsiteX18" fmla="*/ 2096523 w 2262025"/>
                <a:gd name="connsiteY18" fmla="*/ 1812912 h 2236200"/>
                <a:gd name="connsiteX19" fmla="*/ 1906742 w 2262025"/>
                <a:gd name="connsiteY19" fmla="*/ 1942308 h 2236200"/>
                <a:gd name="connsiteX20" fmla="*/ 1785972 w 2262025"/>
                <a:gd name="connsiteY20" fmla="*/ 2192474 h 2236200"/>
                <a:gd name="connsiteX21" fmla="*/ 1458168 w 2262025"/>
                <a:gd name="connsiteY21" fmla="*/ 2218354 h 2236200"/>
                <a:gd name="connsiteX22" fmla="*/ 1208002 w 2262025"/>
                <a:gd name="connsiteY22" fmla="*/ 2002693 h 2236200"/>
                <a:gd name="connsiteX23" fmla="*/ 1113112 w 2262025"/>
                <a:gd name="connsiteY23" fmla="*/ 1709395 h 2236200"/>
                <a:gd name="connsiteX24" fmla="*/ 1000968 w 2262025"/>
                <a:gd name="connsiteY24" fmla="*/ 2140716 h 2236200"/>
                <a:gd name="connsiteX25" fmla="*/ 526515 w 2262025"/>
                <a:gd name="connsiteY25" fmla="*/ 2132089 h 2236200"/>
                <a:gd name="connsiteX26" fmla="*/ 466131 w 2262025"/>
                <a:gd name="connsiteY26" fmla="*/ 1959561 h 2236200"/>
                <a:gd name="connsiteX27" fmla="*/ 138327 w 2262025"/>
                <a:gd name="connsiteY27" fmla="*/ 1812912 h 2236200"/>
                <a:gd name="connsiteX28" fmla="*/ 302229 w 2262025"/>
                <a:gd name="connsiteY28" fmla="*/ 1355712 h 2236200"/>
                <a:gd name="connsiteX29" fmla="*/ 155580 w 2262025"/>
                <a:gd name="connsiteY29" fmla="*/ 1321206 h 2236200"/>
                <a:gd name="connsiteX30" fmla="*/ 304 w 2262025"/>
                <a:gd name="connsiteY30" fmla="*/ 1019282 h 2236200"/>
                <a:gd name="connsiteX31" fmla="*/ 129700 w 2262025"/>
                <a:gd name="connsiteY31" fmla="*/ 786368 h 2236200"/>
                <a:gd name="connsiteX0" fmla="*/ 129700 w 2262025"/>
                <a:gd name="connsiteY0" fmla="*/ 786368 h 2233050"/>
                <a:gd name="connsiteX1" fmla="*/ 86568 w 2262025"/>
                <a:gd name="connsiteY1" fmla="*/ 562082 h 2233050"/>
                <a:gd name="connsiteX2" fmla="*/ 276349 w 2262025"/>
                <a:gd name="connsiteY2" fmla="*/ 424059 h 2233050"/>
                <a:gd name="connsiteX3" fmla="*/ 690417 w 2262025"/>
                <a:gd name="connsiteY3" fmla="*/ 424059 h 2233050"/>
                <a:gd name="connsiteX4" fmla="*/ 724923 w 2262025"/>
                <a:gd name="connsiteY4" fmla="*/ 320542 h 2233050"/>
                <a:gd name="connsiteX5" fmla="*/ 768055 w 2262025"/>
                <a:gd name="connsiteY5" fmla="*/ 165267 h 2233050"/>
                <a:gd name="connsiteX6" fmla="*/ 1026848 w 2262025"/>
                <a:gd name="connsiteY6" fmla="*/ 35870 h 2233050"/>
                <a:gd name="connsiteX7" fmla="*/ 1199376 w 2262025"/>
                <a:gd name="connsiteY7" fmla="*/ 35870 h 2233050"/>
                <a:gd name="connsiteX8" fmla="*/ 1406410 w 2262025"/>
                <a:gd name="connsiteY8" fmla="*/ 9991 h 2233050"/>
                <a:gd name="connsiteX9" fmla="*/ 1673829 w 2262025"/>
                <a:gd name="connsiteY9" fmla="*/ 225651 h 2233050"/>
                <a:gd name="connsiteX10" fmla="*/ 1699708 w 2262025"/>
                <a:gd name="connsiteY10" fmla="*/ 458565 h 2233050"/>
                <a:gd name="connsiteX11" fmla="*/ 1880863 w 2262025"/>
                <a:gd name="connsiteY11" fmla="*/ 424059 h 2233050"/>
                <a:gd name="connsiteX12" fmla="*/ 2156908 w 2262025"/>
                <a:gd name="connsiteY12" fmla="*/ 639719 h 2233050"/>
                <a:gd name="connsiteX13" fmla="*/ 2113776 w 2262025"/>
                <a:gd name="connsiteY13" fmla="*/ 786368 h 2233050"/>
                <a:gd name="connsiteX14" fmla="*/ 2225919 w 2262025"/>
                <a:gd name="connsiteY14" fmla="*/ 846753 h 2233050"/>
                <a:gd name="connsiteX15" fmla="*/ 2243172 w 2262025"/>
                <a:gd name="connsiteY15" fmla="*/ 1200436 h 2233050"/>
                <a:gd name="connsiteX16" fmla="*/ 1975753 w 2262025"/>
                <a:gd name="connsiteY16" fmla="*/ 1390217 h 2233050"/>
                <a:gd name="connsiteX17" fmla="*/ 2087897 w 2262025"/>
                <a:gd name="connsiteY17" fmla="*/ 1536867 h 2233050"/>
                <a:gd name="connsiteX18" fmla="*/ 2096523 w 2262025"/>
                <a:gd name="connsiteY18" fmla="*/ 1812912 h 2233050"/>
                <a:gd name="connsiteX19" fmla="*/ 1906742 w 2262025"/>
                <a:gd name="connsiteY19" fmla="*/ 1942308 h 2233050"/>
                <a:gd name="connsiteX20" fmla="*/ 1760092 w 2262025"/>
                <a:gd name="connsiteY20" fmla="*/ 2183847 h 2233050"/>
                <a:gd name="connsiteX21" fmla="*/ 1458168 w 2262025"/>
                <a:gd name="connsiteY21" fmla="*/ 2218354 h 2233050"/>
                <a:gd name="connsiteX22" fmla="*/ 1208002 w 2262025"/>
                <a:gd name="connsiteY22" fmla="*/ 2002693 h 2233050"/>
                <a:gd name="connsiteX23" fmla="*/ 1113112 w 2262025"/>
                <a:gd name="connsiteY23" fmla="*/ 1709395 h 2233050"/>
                <a:gd name="connsiteX24" fmla="*/ 1000968 w 2262025"/>
                <a:gd name="connsiteY24" fmla="*/ 2140716 h 2233050"/>
                <a:gd name="connsiteX25" fmla="*/ 526515 w 2262025"/>
                <a:gd name="connsiteY25" fmla="*/ 2132089 h 2233050"/>
                <a:gd name="connsiteX26" fmla="*/ 466131 w 2262025"/>
                <a:gd name="connsiteY26" fmla="*/ 1959561 h 2233050"/>
                <a:gd name="connsiteX27" fmla="*/ 138327 w 2262025"/>
                <a:gd name="connsiteY27" fmla="*/ 1812912 h 2233050"/>
                <a:gd name="connsiteX28" fmla="*/ 302229 w 2262025"/>
                <a:gd name="connsiteY28" fmla="*/ 1355712 h 2233050"/>
                <a:gd name="connsiteX29" fmla="*/ 155580 w 2262025"/>
                <a:gd name="connsiteY29" fmla="*/ 1321206 h 2233050"/>
                <a:gd name="connsiteX30" fmla="*/ 304 w 2262025"/>
                <a:gd name="connsiteY30" fmla="*/ 1019282 h 2233050"/>
                <a:gd name="connsiteX31" fmla="*/ 129700 w 2262025"/>
                <a:gd name="connsiteY31" fmla="*/ 786368 h 2233050"/>
                <a:gd name="connsiteX0" fmla="*/ 129700 w 2262025"/>
                <a:gd name="connsiteY0" fmla="*/ 786368 h 2238369"/>
                <a:gd name="connsiteX1" fmla="*/ 86568 w 2262025"/>
                <a:gd name="connsiteY1" fmla="*/ 562082 h 2238369"/>
                <a:gd name="connsiteX2" fmla="*/ 276349 w 2262025"/>
                <a:gd name="connsiteY2" fmla="*/ 424059 h 2238369"/>
                <a:gd name="connsiteX3" fmla="*/ 690417 w 2262025"/>
                <a:gd name="connsiteY3" fmla="*/ 424059 h 2238369"/>
                <a:gd name="connsiteX4" fmla="*/ 724923 w 2262025"/>
                <a:gd name="connsiteY4" fmla="*/ 320542 h 2238369"/>
                <a:gd name="connsiteX5" fmla="*/ 768055 w 2262025"/>
                <a:gd name="connsiteY5" fmla="*/ 165267 h 2238369"/>
                <a:gd name="connsiteX6" fmla="*/ 1026848 w 2262025"/>
                <a:gd name="connsiteY6" fmla="*/ 35870 h 2238369"/>
                <a:gd name="connsiteX7" fmla="*/ 1199376 w 2262025"/>
                <a:gd name="connsiteY7" fmla="*/ 35870 h 2238369"/>
                <a:gd name="connsiteX8" fmla="*/ 1406410 w 2262025"/>
                <a:gd name="connsiteY8" fmla="*/ 9991 h 2238369"/>
                <a:gd name="connsiteX9" fmla="*/ 1673829 w 2262025"/>
                <a:gd name="connsiteY9" fmla="*/ 225651 h 2238369"/>
                <a:gd name="connsiteX10" fmla="*/ 1699708 w 2262025"/>
                <a:gd name="connsiteY10" fmla="*/ 458565 h 2238369"/>
                <a:gd name="connsiteX11" fmla="*/ 1880863 w 2262025"/>
                <a:gd name="connsiteY11" fmla="*/ 424059 h 2238369"/>
                <a:gd name="connsiteX12" fmla="*/ 2156908 w 2262025"/>
                <a:gd name="connsiteY12" fmla="*/ 639719 h 2238369"/>
                <a:gd name="connsiteX13" fmla="*/ 2113776 w 2262025"/>
                <a:gd name="connsiteY13" fmla="*/ 786368 h 2238369"/>
                <a:gd name="connsiteX14" fmla="*/ 2225919 w 2262025"/>
                <a:gd name="connsiteY14" fmla="*/ 846753 h 2238369"/>
                <a:gd name="connsiteX15" fmla="*/ 2243172 w 2262025"/>
                <a:gd name="connsiteY15" fmla="*/ 1200436 h 2238369"/>
                <a:gd name="connsiteX16" fmla="*/ 1975753 w 2262025"/>
                <a:gd name="connsiteY16" fmla="*/ 1390217 h 2238369"/>
                <a:gd name="connsiteX17" fmla="*/ 2087897 w 2262025"/>
                <a:gd name="connsiteY17" fmla="*/ 1536867 h 2238369"/>
                <a:gd name="connsiteX18" fmla="*/ 2096523 w 2262025"/>
                <a:gd name="connsiteY18" fmla="*/ 1812912 h 2238369"/>
                <a:gd name="connsiteX19" fmla="*/ 1906742 w 2262025"/>
                <a:gd name="connsiteY19" fmla="*/ 1942308 h 2238369"/>
                <a:gd name="connsiteX20" fmla="*/ 1760092 w 2262025"/>
                <a:gd name="connsiteY20" fmla="*/ 2183847 h 2238369"/>
                <a:gd name="connsiteX21" fmla="*/ 1458168 w 2262025"/>
                <a:gd name="connsiteY21" fmla="*/ 2218354 h 2238369"/>
                <a:gd name="connsiteX22" fmla="*/ 1208002 w 2262025"/>
                <a:gd name="connsiteY22" fmla="*/ 2002693 h 2238369"/>
                <a:gd name="connsiteX23" fmla="*/ 1113112 w 2262025"/>
                <a:gd name="connsiteY23" fmla="*/ 1709395 h 2238369"/>
                <a:gd name="connsiteX24" fmla="*/ 1000968 w 2262025"/>
                <a:gd name="connsiteY24" fmla="*/ 2140716 h 2238369"/>
                <a:gd name="connsiteX25" fmla="*/ 586900 w 2262025"/>
                <a:gd name="connsiteY25" fmla="*/ 2226979 h 2238369"/>
                <a:gd name="connsiteX26" fmla="*/ 466131 w 2262025"/>
                <a:gd name="connsiteY26" fmla="*/ 1959561 h 2238369"/>
                <a:gd name="connsiteX27" fmla="*/ 138327 w 2262025"/>
                <a:gd name="connsiteY27" fmla="*/ 1812912 h 2238369"/>
                <a:gd name="connsiteX28" fmla="*/ 302229 w 2262025"/>
                <a:gd name="connsiteY28" fmla="*/ 1355712 h 2238369"/>
                <a:gd name="connsiteX29" fmla="*/ 155580 w 2262025"/>
                <a:gd name="connsiteY29" fmla="*/ 1321206 h 2238369"/>
                <a:gd name="connsiteX30" fmla="*/ 304 w 2262025"/>
                <a:gd name="connsiteY30" fmla="*/ 1019282 h 2238369"/>
                <a:gd name="connsiteX31" fmla="*/ 129700 w 2262025"/>
                <a:gd name="connsiteY31" fmla="*/ 786368 h 2238369"/>
                <a:gd name="connsiteX0" fmla="*/ 129700 w 2262025"/>
                <a:gd name="connsiteY0" fmla="*/ 786368 h 2234757"/>
                <a:gd name="connsiteX1" fmla="*/ 86568 w 2262025"/>
                <a:gd name="connsiteY1" fmla="*/ 562082 h 2234757"/>
                <a:gd name="connsiteX2" fmla="*/ 276349 w 2262025"/>
                <a:gd name="connsiteY2" fmla="*/ 424059 h 2234757"/>
                <a:gd name="connsiteX3" fmla="*/ 690417 w 2262025"/>
                <a:gd name="connsiteY3" fmla="*/ 424059 h 2234757"/>
                <a:gd name="connsiteX4" fmla="*/ 724923 w 2262025"/>
                <a:gd name="connsiteY4" fmla="*/ 320542 h 2234757"/>
                <a:gd name="connsiteX5" fmla="*/ 768055 w 2262025"/>
                <a:gd name="connsiteY5" fmla="*/ 165267 h 2234757"/>
                <a:gd name="connsiteX6" fmla="*/ 1026848 w 2262025"/>
                <a:gd name="connsiteY6" fmla="*/ 35870 h 2234757"/>
                <a:gd name="connsiteX7" fmla="*/ 1199376 w 2262025"/>
                <a:gd name="connsiteY7" fmla="*/ 35870 h 2234757"/>
                <a:gd name="connsiteX8" fmla="*/ 1406410 w 2262025"/>
                <a:gd name="connsiteY8" fmla="*/ 9991 h 2234757"/>
                <a:gd name="connsiteX9" fmla="*/ 1673829 w 2262025"/>
                <a:gd name="connsiteY9" fmla="*/ 225651 h 2234757"/>
                <a:gd name="connsiteX10" fmla="*/ 1699708 w 2262025"/>
                <a:gd name="connsiteY10" fmla="*/ 458565 h 2234757"/>
                <a:gd name="connsiteX11" fmla="*/ 1880863 w 2262025"/>
                <a:gd name="connsiteY11" fmla="*/ 424059 h 2234757"/>
                <a:gd name="connsiteX12" fmla="*/ 2156908 w 2262025"/>
                <a:gd name="connsiteY12" fmla="*/ 639719 h 2234757"/>
                <a:gd name="connsiteX13" fmla="*/ 2113776 w 2262025"/>
                <a:gd name="connsiteY13" fmla="*/ 786368 h 2234757"/>
                <a:gd name="connsiteX14" fmla="*/ 2225919 w 2262025"/>
                <a:gd name="connsiteY14" fmla="*/ 846753 h 2234757"/>
                <a:gd name="connsiteX15" fmla="*/ 2243172 w 2262025"/>
                <a:gd name="connsiteY15" fmla="*/ 1200436 h 2234757"/>
                <a:gd name="connsiteX16" fmla="*/ 1975753 w 2262025"/>
                <a:gd name="connsiteY16" fmla="*/ 1390217 h 2234757"/>
                <a:gd name="connsiteX17" fmla="*/ 2087897 w 2262025"/>
                <a:gd name="connsiteY17" fmla="*/ 1536867 h 2234757"/>
                <a:gd name="connsiteX18" fmla="*/ 2096523 w 2262025"/>
                <a:gd name="connsiteY18" fmla="*/ 1812912 h 2234757"/>
                <a:gd name="connsiteX19" fmla="*/ 1906742 w 2262025"/>
                <a:gd name="connsiteY19" fmla="*/ 1942308 h 2234757"/>
                <a:gd name="connsiteX20" fmla="*/ 1760092 w 2262025"/>
                <a:gd name="connsiteY20" fmla="*/ 2183847 h 2234757"/>
                <a:gd name="connsiteX21" fmla="*/ 1458168 w 2262025"/>
                <a:gd name="connsiteY21" fmla="*/ 2218354 h 2234757"/>
                <a:gd name="connsiteX22" fmla="*/ 1208002 w 2262025"/>
                <a:gd name="connsiteY22" fmla="*/ 2002693 h 2234757"/>
                <a:gd name="connsiteX23" fmla="*/ 1113112 w 2262025"/>
                <a:gd name="connsiteY23" fmla="*/ 1709395 h 2234757"/>
                <a:gd name="connsiteX24" fmla="*/ 1000968 w 2262025"/>
                <a:gd name="connsiteY24" fmla="*/ 2140716 h 2234757"/>
                <a:gd name="connsiteX25" fmla="*/ 586900 w 2262025"/>
                <a:gd name="connsiteY25" fmla="*/ 2226979 h 2234757"/>
                <a:gd name="connsiteX26" fmla="*/ 466131 w 2262025"/>
                <a:gd name="connsiteY26" fmla="*/ 1959561 h 2234757"/>
                <a:gd name="connsiteX27" fmla="*/ 138327 w 2262025"/>
                <a:gd name="connsiteY27" fmla="*/ 1812912 h 2234757"/>
                <a:gd name="connsiteX28" fmla="*/ 302229 w 2262025"/>
                <a:gd name="connsiteY28" fmla="*/ 1355712 h 2234757"/>
                <a:gd name="connsiteX29" fmla="*/ 155580 w 2262025"/>
                <a:gd name="connsiteY29" fmla="*/ 1321206 h 2234757"/>
                <a:gd name="connsiteX30" fmla="*/ 304 w 2262025"/>
                <a:gd name="connsiteY30" fmla="*/ 1019282 h 2234757"/>
                <a:gd name="connsiteX31" fmla="*/ 129700 w 2262025"/>
                <a:gd name="connsiteY31" fmla="*/ 786368 h 2234757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261950" h="2237156">
                  <a:moveTo>
                    <a:pt x="129625" y="786368"/>
                  </a:moveTo>
                  <a:cubicBezTo>
                    <a:pt x="144002" y="710168"/>
                    <a:pt x="62051" y="622467"/>
                    <a:pt x="86493" y="562082"/>
                  </a:cubicBezTo>
                  <a:cubicBezTo>
                    <a:pt x="110934" y="501697"/>
                    <a:pt x="175633" y="447063"/>
                    <a:pt x="276274" y="424059"/>
                  </a:cubicBezTo>
                  <a:cubicBezTo>
                    <a:pt x="376916" y="401055"/>
                    <a:pt x="615580" y="441312"/>
                    <a:pt x="690342" y="424059"/>
                  </a:cubicBezTo>
                  <a:cubicBezTo>
                    <a:pt x="765104" y="406806"/>
                    <a:pt x="711908" y="363674"/>
                    <a:pt x="724848" y="320542"/>
                  </a:cubicBezTo>
                  <a:cubicBezTo>
                    <a:pt x="737788" y="277410"/>
                    <a:pt x="717659" y="212712"/>
                    <a:pt x="767980" y="165267"/>
                  </a:cubicBezTo>
                  <a:cubicBezTo>
                    <a:pt x="818301" y="117822"/>
                    <a:pt x="954886" y="57436"/>
                    <a:pt x="1026773" y="35870"/>
                  </a:cubicBezTo>
                  <a:cubicBezTo>
                    <a:pt x="1098660" y="14304"/>
                    <a:pt x="1136041" y="40183"/>
                    <a:pt x="1199301" y="35870"/>
                  </a:cubicBezTo>
                  <a:cubicBezTo>
                    <a:pt x="1262561" y="31557"/>
                    <a:pt x="1327260" y="-21639"/>
                    <a:pt x="1406335" y="9991"/>
                  </a:cubicBezTo>
                  <a:cubicBezTo>
                    <a:pt x="1485410" y="41621"/>
                    <a:pt x="1624871" y="150889"/>
                    <a:pt x="1673754" y="225651"/>
                  </a:cubicBezTo>
                  <a:cubicBezTo>
                    <a:pt x="1722637" y="300413"/>
                    <a:pt x="1665127" y="425497"/>
                    <a:pt x="1699633" y="458565"/>
                  </a:cubicBezTo>
                  <a:cubicBezTo>
                    <a:pt x="1734139" y="491633"/>
                    <a:pt x="1804588" y="393867"/>
                    <a:pt x="1880788" y="424059"/>
                  </a:cubicBezTo>
                  <a:cubicBezTo>
                    <a:pt x="1956988" y="454251"/>
                    <a:pt x="2118014" y="579334"/>
                    <a:pt x="2156833" y="639719"/>
                  </a:cubicBezTo>
                  <a:cubicBezTo>
                    <a:pt x="2195652" y="700104"/>
                    <a:pt x="2102199" y="751862"/>
                    <a:pt x="2113701" y="786368"/>
                  </a:cubicBezTo>
                  <a:cubicBezTo>
                    <a:pt x="2125203" y="820874"/>
                    <a:pt x="2204278" y="777742"/>
                    <a:pt x="2225844" y="846753"/>
                  </a:cubicBezTo>
                  <a:cubicBezTo>
                    <a:pt x="2247410" y="915764"/>
                    <a:pt x="2284791" y="1109859"/>
                    <a:pt x="2243097" y="1200436"/>
                  </a:cubicBezTo>
                  <a:cubicBezTo>
                    <a:pt x="2201403" y="1291013"/>
                    <a:pt x="2001557" y="1334145"/>
                    <a:pt x="1975678" y="1390217"/>
                  </a:cubicBezTo>
                  <a:cubicBezTo>
                    <a:pt x="1949799" y="1446289"/>
                    <a:pt x="2067694" y="1466418"/>
                    <a:pt x="2087822" y="1536867"/>
                  </a:cubicBezTo>
                  <a:cubicBezTo>
                    <a:pt x="2107950" y="1607316"/>
                    <a:pt x="2126641" y="1745339"/>
                    <a:pt x="2096448" y="1812912"/>
                  </a:cubicBezTo>
                  <a:cubicBezTo>
                    <a:pt x="2066256" y="1880486"/>
                    <a:pt x="1962739" y="1880486"/>
                    <a:pt x="1906667" y="1942308"/>
                  </a:cubicBezTo>
                  <a:cubicBezTo>
                    <a:pt x="1850595" y="2004130"/>
                    <a:pt x="1834779" y="2137839"/>
                    <a:pt x="1760017" y="2183847"/>
                  </a:cubicBezTo>
                  <a:cubicBezTo>
                    <a:pt x="1685255" y="2229855"/>
                    <a:pt x="1550108" y="2248546"/>
                    <a:pt x="1458093" y="2218354"/>
                  </a:cubicBezTo>
                  <a:cubicBezTo>
                    <a:pt x="1366078" y="2188162"/>
                    <a:pt x="1265436" y="2087520"/>
                    <a:pt x="1207927" y="2002693"/>
                  </a:cubicBezTo>
                  <a:cubicBezTo>
                    <a:pt x="1150418" y="1917866"/>
                    <a:pt x="1147543" y="1686391"/>
                    <a:pt x="1113037" y="1709395"/>
                  </a:cubicBezTo>
                  <a:cubicBezTo>
                    <a:pt x="1078531" y="1732399"/>
                    <a:pt x="1088595" y="2054452"/>
                    <a:pt x="1000893" y="2140716"/>
                  </a:cubicBezTo>
                  <a:cubicBezTo>
                    <a:pt x="913191" y="2226980"/>
                    <a:pt x="681716" y="2254296"/>
                    <a:pt x="586825" y="2226979"/>
                  </a:cubicBezTo>
                  <a:cubicBezTo>
                    <a:pt x="491935" y="2199662"/>
                    <a:pt x="506312" y="2045825"/>
                    <a:pt x="431550" y="1976814"/>
                  </a:cubicBezTo>
                  <a:cubicBezTo>
                    <a:pt x="356788" y="1907803"/>
                    <a:pt x="185697" y="1925054"/>
                    <a:pt x="138252" y="1812912"/>
                  </a:cubicBezTo>
                  <a:cubicBezTo>
                    <a:pt x="90807" y="1700770"/>
                    <a:pt x="230267" y="1411784"/>
                    <a:pt x="302154" y="1355712"/>
                  </a:cubicBezTo>
                  <a:cubicBezTo>
                    <a:pt x="374041" y="1299640"/>
                    <a:pt x="154067" y="1377278"/>
                    <a:pt x="103746" y="1321206"/>
                  </a:cubicBezTo>
                  <a:cubicBezTo>
                    <a:pt x="53425" y="1265134"/>
                    <a:pt x="-4084" y="1108422"/>
                    <a:pt x="229" y="1019282"/>
                  </a:cubicBezTo>
                  <a:cubicBezTo>
                    <a:pt x="4542" y="930142"/>
                    <a:pt x="115248" y="862568"/>
                    <a:pt x="129625" y="786368"/>
                  </a:cubicBezTo>
                  <a:close/>
                </a:path>
              </a:pathLst>
            </a:cu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3" name="Picture 4" descr="Free Black And White Cartoon Flowers, Download Free Black And White Cartoon  Flowers png images, Free ClipArts on Clipart Library">
              <a:extLst>
                <a:ext uri="{FF2B5EF4-FFF2-40B4-BE49-F238E27FC236}">
                  <a16:creationId xmlns:a16="http://schemas.microsoft.com/office/drawing/2014/main" id="{F65D15AC-59AA-5246-A320-188B51728D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0524" y="482600"/>
              <a:ext cx="2317638" cy="2246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2319BEB-FE56-8B4E-974B-C9E5820441D8}"/>
              </a:ext>
            </a:extLst>
          </p:cNvPr>
          <p:cNvGrpSpPr/>
          <p:nvPr/>
        </p:nvGrpSpPr>
        <p:grpSpPr>
          <a:xfrm flipH="1">
            <a:off x="3499937" y="2410167"/>
            <a:ext cx="633767" cy="614624"/>
            <a:chOff x="1180524" y="481715"/>
            <a:chExt cx="2317638" cy="2247631"/>
          </a:xfrm>
        </p:grpSpPr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2AF221C7-4C38-FF4C-AB0B-AD9171FEE722}"/>
                </a:ext>
              </a:extLst>
            </p:cNvPr>
            <p:cNvSpPr/>
            <p:nvPr/>
          </p:nvSpPr>
          <p:spPr>
            <a:xfrm>
              <a:off x="1207470" y="481715"/>
              <a:ext cx="2261950" cy="2237156"/>
            </a:xfrm>
            <a:custGeom>
              <a:avLst/>
              <a:gdLst>
                <a:gd name="connsiteX0" fmla="*/ 129700 w 2262025"/>
                <a:gd name="connsiteY0" fmla="*/ 786368 h 2249618"/>
                <a:gd name="connsiteX1" fmla="*/ 86568 w 2262025"/>
                <a:gd name="connsiteY1" fmla="*/ 562082 h 2249618"/>
                <a:gd name="connsiteX2" fmla="*/ 276349 w 2262025"/>
                <a:gd name="connsiteY2" fmla="*/ 424059 h 2249618"/>
                <a:gd name="connsiteX3" fmla="*/ 690417 w 2262025"/>
                <a:gd name="connsiteY3" fmla="*/ 424059 h 2249618"/>
                <a:gd name="connsiteX4" fmla="*/ 724923 w 2262025"/>
                <a:gd name="connsiteY4" fmla="*/ 320542 h 2249618"/>
                <a:gd name="connsiteX5" fmla="*/ 768055 w 2262025"/>
                <a:gd name="connsiteY5" fmla="*/ 165267 h 2249618"/>
                <a:gd name="connsiteX6" fmla="*/ 1026848 w 2262025"/>
                <a:gd name="connsiteY6" fmla="*/ 35870 h 2249618"/>
                <a:gd name="connsiteX7" fmla="*/ 1199376 w 2262025"/>
                <a:gd name="connsiteY7" fmla="*/ 35870 h 2249618"/>
                <a:gd name="connsiteX8" fmla="*/ 1406410 w 2262025"/>
                <a:gd name="connsiteY8" fmla="*/ 9991 h 2249618"/>
                <a:gd name="connsiteX9" fmla="*/ 1673829 w 2262025"/>
                <a:gd name="connsiteY9" fmla="*/ 225651 h 2249618"/>
                <a:gd name="connsiteX10" fmla="*/ 1699708 w 2262025"/>
                <a:gd name="connsiteY10" fmla="*/ 458565 h 2249618"/>
                <a:gd name="connsiteX11" fmla="*/ 1880863 w 2262025"/>
                <a:gd name="connsiteY11" fmla="*/ 424059 h 2249618"/>
                <a:gd name="connsiteX12" fmla="*/ 2156908 w 2262025"/>
                <a:gd name="connsiteY12" fmla="*/ 639719 h 2249618"/>
                <a:gd name="connsiteX13" fmla="*/ 2113776 w 2262025"/>
                <a:gd name="connsiteY13" fmla="*/ 786368 h 2249618"/>
                <a:gd name="connsiteX14" fmla="*/ 2225919 w 2262025"/>
                <a:gd name="connsiteY14" fmla="*/ 846753 h 2249618"/>
                <a:gd name="connsiteX15" fmla="*/ 2243172 w 2262025"/>
                <a:gd name="connsiteY15" fmla="*/ 1200436 h 2249618"/>
                <a:gd name="connsiteX16" fmla="*/ 1975753 w 2262025"/>
                <a:gd name="connsiteY16" fmla="*/ 1390217 h 2249618"/>
                <a:gd name="connsiteX17" fmla="*/ 2087897 w 2262025"/>
                <a:gd name="connsiteY17" fmla="*/ 1536867 h 2249618"/>
                <a:gd name="connsiteX18" fmla="*/ 2096523 w 2262025"/>
                <a:gd name="connsiteY18" fmla="*/ 1812912 h 2249618"/>
                <a:gd name="connsiteX19" fmla="*/ 1906742 w 2262025"/>
                <a:gd name="connsiteY19" fmla="*/ 1942308 h 2249618"/>
                <a:gd name="connsiteX20" fmla="*/ 1777346 w 2262025"/>
                <a:gd name="connsiteY20" fmla="*/ 2209727 h 2249618"/>
                <a:gd name="connsiteX21" fmla="*/ 1501300 w 2262025"/>
                <a:gd name="connsiteY21" fmla="*/ 2226980 h 2249618"/>
                <a:gd name="connsiteX22" fmla="*/ 1208002 w 2262025"/>
                <a:gd name="connsiteY22" fmla="*/ 2002693 h 2249618"/>
                <a:gd name="connsiteX23" fmla="*/ 1113112 w 2262025"/>
                <a:gd name="connsiteY23" fmla="*/ 1709395 h 2249618"/>
                <a:gd name="connsiteX24" fmla="*/ 1000968 w 2262025"/>
                <a:gd name="connsiteY24" fmla="*/ 2140716 h 2249618"/>
                <a:gd name="connsiteX25" fmla="*/ 526515 w 2262025"/>
                <a:gd name="connsiteY25" fmla="*/ 2132089 h 2249618"/>
                <a:gd name="connsiteX26" fmla="*/ 466131 w 2262025"/>
                <a:gd name="connsiteY26" fmla="*/ 1959561 h 2249618"/>
                <a:gd name="connsiteX27" fmla="*/ 138327 w 2262025"/>
                <a:gd name="connsiteY27" fmla="*/ 1812912 h 2249618"/>
                <a:gd name="connsiteX28" fmla="*/ 302229 w 2262025"/>
                <a:gd name="connsiteY28" fmla="*/ 1355712 h 2249618"/>
                <a:gd name="connsiteX29" fmla="*/ 155580 w 2262025"/>
                <a:gd name="connsiteY29" fmla="*/ 1321206 h 2249618"/>
                <a:gd name="connsiteX30" fmla="*/ 304 w 2262025"/>
                <a:gd name="connsiteY30" fmla="*/ 1019282 h 2249618"/>
                <a:gd name="connsiteX31" fmla="*/ 129700 w 2262025"/>
                <a:gd name="connsiteY31" fmla="*/ 786368 h 2249618"/>
                <a:gd name="connsiteX0" fmla="*/ 129700 w 2262025"/>
                <a:gd name="connsiteY0" fmla="*/ 786368 h 2242639"/>
                <a:gd name="connsiteX1" fmla="*/ 86568 w 2262025"/>
                <a:gd name="connsiteY1" fmla="*/ 562082 h 2242639"/>
                <a:gd name="connsiteX2" fmla="*/ 276349 w 2262025"/>
                <a:gd name="connsiteY2" fmla="*/ 424059 h 2242639"/>
                <a:gd name="connsiteX3" fmla="*/ 690417 w 2262025"/>
                <a:gd name="connsiteY3" fmla="*/ 424059 h 2242639"/>
                <a:gd name="connsiteX4" fmla="*/ 724923 w 2262025"/>
                <a:gd name="connsiteY4" fmla="*/ 320542 h 2242639"/>
                <a:gd name="connsiteX5" fmla="*/ 768055 w 2262025"/>
                <a:gd name="connsiteY5" fmla="*/ 165267 h 2242639"/>
                <a:gd name="connsiteX6" fmla="*/ 1026848 w 2262025"/>
                <a:gd name="connsiteY6" fmla="*/ 35870 h 2242639"/>
                <a:gd name="connsiteX7" fmla="*/ 1199376 w 2262025"/>
                <a:gd name="connsiteY7" fmla="*/ 35870 h 2242639"/>
                <a:gd name="connsiteX8" fmla="*/ 1406410 w 2262025"/>
                <a:gd name="connsiteY8" fmla="*/ 9991 h 2242639"/>
                <a:gd name="connsiteX9" fmla="*/ 1673829 w 2262025"/>
                <a:gd name="connsiteY9" fmla="*/ 225651 h 2242639"/>
                <a:gd name="connsiteX10" fmla="*/ 1699708 w 2262025"/>
                <a:gd name="connsiteY10" fmla="*/ 458565 h 2242639"/>
                <a:gd name="connsiteX11" fmla="*/ 1880863 w 2262025"/>
                <a:gd name="connsiteY11" fmla="*/ 424059 h 2242639"/>
                <a:gd name="connsiteX12" fmla="*/ 2156908 w 2262025"/>
                <a:gd name="connsiteY12" fmla="*/ 639719 h 2242639"/>
                <a:gd name="connsiteX13" fmla="*/ 2113776 w 2262025"/>
                <a:gd name="connsiteY13" fmla="*/ 786368 h 2242639"/>
                <a:gd name="connsiteX14" fmla="*/ 2225919 w 2262025"/>
                <a:gd name="connsiteY14" fmla="*/ 846753 h 2242639"/>
                <a:gd name="connsiteX15" fmla="*/ 2243172 w 2262025"/>
                <a:gd name="connsiteY15" fmla="*/ 1200436 h 2242639"/>
                <a:gd name="connsiteX16" fmla="*/ 1975753 w 2262025"/>
                <a:gd name="connsiteY16" fmla="*/ 1390217 h 2242639"/>
                <a:gd name="connsiteX17" fmla="*/ 2087897 w 2262025"/>
                <a:gd name="connsiteY17" fmla="*/ 1536867 h 2242639"/>
                <a:gd name="connsiteX18" fmla="*/ 2096523 w 2262025"/>
                <a:gd name="connsiteY18" fmla="*/ 1812912 h 2242639"/>
                <a:gd name="connsiteX19" fmla="*/ 1906742 w 2262025"/>
                <a:gd name="connsiteY19" fmla="*/ 1942308 h 2242639"/>
                <a:gd name="connsiteX20" fmla="*/ 1785972 w 2262025"/>
                <a:gd name="connsiteY20" fmla="*/ 2192474 h 2242639"/>
                <a:gd name="connsiteX21" fmla="*/ 1501300 w 2262025"/>
                <a:gd name="connsiteY21" fmla="*/ 2226980 h 2242639"/>
                <a:gd name="connsiteX22" fmla="*/ 1208002 w 2262025"/>
                <a:gd name="connsiteY22" fmla="*/ 2002693 h 2242639"/>
                <a:gd name="connsiteX23" fmla="*/ 1113112 w 2262025"/>
                <a:gd name="connsiteY23" fmla="*/ 1709395 h 2242639"/>
                <a:gd name="connsiteX24" fmla="*/ 1000968 w 2262025"/>
                <a:gd name="connsiteY24" fmla="*/ 2140716 h 2242639"/>
                <a:gd name="connsiteX25" fmla="*/ 526515 w 2262025"/>
                <a:gd name="connsiteY25" fmla="*/ 2132089 h 2242639"/>
                <a:gd name="connsiteX26" fmla="*/ 466131 w 2262025"/>
                <a:gd name="connsiteY26" fmla="*/ 1959561 h 2242639"/>
                <a:gd name="connsiteX27" fmla="*/ 138327 w 2262025"/>
                <a:gd name="connsiteY27" fmla="*/ 1812912 h 2242639"/>
                <a:gd name="connsiteX28" fmla="*/ 302229 w 2262025"/>
                <a:gd name="connsiteY28" fmla="*/ 1355712 h 2242639"/>
                <a:gd name="connsiteX29" fmla="*/ 155580 w 2262025"/>
                <a:gd name="connsiteY29" fmla="*/ 1321206 h 2242639"/>
                <a:gd name="connsiteX30" fmla="*/ 304 w 2262025"/>
                <a:gd name="connsiteY30" fmla="*/ 1019282 h 2242639"/>
                <a:gd name="connsiteX31" fmla="*/ 129700 w 2262025"/>
                <a:gd name="connsiteY31" fmla="*/ 786368 h 2242639"/>
                <a:gd name="connsiteX0" fmla="*/ 129700 w 2262025"/>
                <a:gd name="connsiteY0" fmla="*/ 786368 h 2236200"/>
                <a:gd name="connsiteX1" fmla="*/ 86568 w 2262025"/>
                <a:gd name="connsiteY1" fmla="*/ 562082 h 2236200"/>
                <a:gd name="connsiteX2" fmla="*/ 276349 w 2262025"/>
                <a:gd name="connsiteY2" fmla="*/ 424059 h 2236200"/>
                <a:gd name="connsiteX3" fmla="*/ 690417 w 2262025"/>
                <a:gd name="connsiteY3" fmla="*/ 424059 h 2236200"/>
                <a:gd name="connsiteX4" fmla="*/ 724923 w 2262025"/>
                <a:gd name="connsiteY4" fmla="*/ 320542 h 2236200"/>
                <a:gd name="connsiteX5" fmla="*/ 768055 w 2262025"/>
                <a:gd name="connsiteY5" fmla="*/ 165267 h 2236200"/>
                <a:gd name="connsiteX6" fmla="*/ 1026848 w 2262025"/>
                <a:gd name="connsiteY6" fmla="*/ 35870 h 2236200"/>
                <a:gd name="connsiteX7" fmla="*/ 1199376 w 2262025"/>
                <a:gd name="connsiteY7" fmla="*/ 35870 h 2236200"/>
                <a:gd name="connsiteX8" fmla="*/ 1406410 w 2262025"/>
                <a:gd name="connsiteY8" fmla="*/ 9991 h 2236200"/>
                <a:gd name="connsiteX9" fmla="*/ 1673829 w 2262025"/>
                <a:gd name="connsiteY9" fmla="*/ 225651 h 2236200"/>
                <a:gd name="connsiteX10" fmla="*/ 1699708 w 2262025"/>
                <a:gd name="connsiteY10" fmla="*/ 458565 h 2236200"/>
                <a:gd name="connsiteX11" fmla="*/ 1880863 w 2262025"/>
                <a:gd name="connsiteY11" fmla="*/ 424059 h 2236200"/>
                <a:gd name="connsiteX12" fmla="*/ 2156908 w 2262025"/>
                <a:gd name="connsiteY12" fmla="*/ 639719 h 2236200"/>
                <a:gd name="connsiteX13" fmla="*/ 2113776 w 2262025"/>
                <a:gd name="connsiteY13" fmla="*/ 786368 h 2236200"/>
                <a:gd name="connsiteX14" fmla="*/ 2225919 w 2262025"/>
                <a:gd name="connsiteY14" fmla="*/ 846753 h 2236200"/>
                <a:gd name="connsiteX15" fmla="*/ 2243172 w 2262025"/>
                <a:gd name="connsiteY15" fmla="*/ 1200436 h 2236200"/>
                <a:gd name="connsiteX16" fmla="*/ 1975753 w 2262025"/>
                <a:gd name="connsiteY16" fmla="*/ 1390217 h 2236200"/>
                <a:gd name="connsiteX17" fmla="*/ 2087897 w 2262025"/>
                <a:gd name="connsiteY17" fmla="*/ 1536867 h 2236200"/>
                <a:gd name="connsiteX18" fmla="*/ 2096523 w 2262025"/>
                <a:gd name="connsiteY18" fmla="*/ 1812912 h 2236200"/>
                <a:gd name="connsiteX19" fmla="*/ 1906742 w 2262025"/>
                <a:gd name="connsiteY19" fmla="*/ 1942308 h 2236200"/>
                <a:gd name="connsiteX20" fmla="*/ 1785972 w 2262025"/>
                <a:gd name="connsiteY20" fmla="*/ 2192474 h 2236200"/>
                <a:gd name="connsiteX21" fmla="*/ 1458168 w 2262025"/>
                <a:gd name="connsiteY21" fmla="*/ 2218354 h 2236200"/>
                <a:gd name="connsiteX22" fmla="*/ 1208002 w 2262025"/>
                <a:gd name="connsiteY22" fmla="*/ 2002693 h 2236200"/>
                <a:gd name="connsiteX23" fmla="*/ 1113112 w 2262025"/>
                <a:gd name="connsiteY23" fmla="*/ 1709395 h 2236200"/>
                <a:gd name="connsiteX24" fmla="*/ 1000968 w 2262025"/>
                <a:gd name="connsiteY24" fmla="*/ 2140716 h 2236200"/>
                <a:gd name="connsiteX25" fmla="*/ 526515 w 2262025"/>
                <a:gd name="connsiteY25" fmla="*/ 2132089 h 2236200"/>
                <a:gd name="connsiteX26" fmla="*/ 466131 w 2262025"/>
                <a:gd name="connsiteY26" fmla="*/ 1959561 h 2236200"/>
                <a:gd name="connsiteX27" fmla="*/ 138327 w 2262025"/>
                <a:gd name="connsiteY27" fmla="*/ 1812912 h 2236200"/>
                <a:gd name="connsiteX28" fmla="*/ 302229 w 2262025"/>
                <a:gd name="connsiteY28" fmla="*/ 1355712 h 2236200"/>
                <a:gd name="connsiteX29" fmla="*/ 155580 w 2262025"/>
                <a:gd name="connsiteY29" fmla="*/ 1321206 h 2236200"/>
                <a:gd name="connsiteX30" fmla="*/ 304 w 2262025"/>
                <a:gd name="connsiteY30" fmla="*/ 1019282 h 2236200"/>
                <a:gd name="connsiteX31" fmla="*/ 129700 w 2262025"/>
                <a:gd name="connsiteY31" fmla="*/ 786368 h 2236200"/>
                <a:gd name="connsiteX0" fmla="*/ 129700 w 2262025"/>
                <a:gd name="connsiteY0" fmla="*/ 786368 h 2233050"/>
                <a:gd name="connsiteX1" fmla="*/ 86568 w 2262025"/>
                <a:gd name="connsiteY1" fmla="*/ 562082 h 2233050"/>
                <a:gd name="connsiteX2" fmla="*/ 276349 w 2262025"/>
                <a:gd name="connsiteY2" fmla="*/ 424059 h 2233050"/>
                <a:gd name="connsiteX3" fmla="*/ 690417 w 2262025"/>
                <a:gd name="connsiteY3" fmla="*/ 424059 h 2233050"/>
                <a:gd name="connsiteX4" fmla="*/ 724923 w 2262025"/>
                <a:gd name="connsiteY4" fmla="*/ 320542 h 2233050"/>
                <a:gd name="connsiteX5" fmla="*/ 768055 w 2262025"/>
                <a:gd name="connsiteY5" fmla="*/ 165267 h 2233050"/>
                <a:gd name="connsiteX6" fmla="*/ 1026848 w 2262025"/>
                <a:gd name="connsiteY6" fmla="*/ 35870 h 2233050"/>
                <a:gd name="connsiteX7" fmla="*/ 1199376 w 2262025"/>
                <a:gd name="connsiteY7" fmla="*/ 35870 h 2233050"/>
                <a:gd name="connsiteX8" fmla="*/ 1406410 w 2262025"/>
                <a:gd name="connsiteY8" fmla="*/ 9991 h 2233050"/>
                <a:gd name="connsiteX9" fmla="*/ 1673829 w 2262025"/>
                <a:gd name="connsiteY9" fmla="*/ 225651 h 2233050"/>
                <a:gd name="connsiteX10" fmla="*/ 1699708 w 2262025"/>
                <a:gd name="connsiteY10" fmla="*/ 458565 h 2233050"/>
                <a:gd name="connsiteX11" fmla="*/ 1880863 w 2262025"/>
                <a:gd name="connsiteY11" fmla="*/ 424059 h 2233050"/>
                <a:gd name="connsiteX12" fmla="*/ 2156908 w 2262025"/>
                <a:gd name="connsiteY12" fmla="*/ 639719 h 2233050"/>
                <a:gd name="connsiteX13" fmla="*/ 2113776 w 2262025"/>
                <a:gd name="connsiteY13" fmla="*/ 786368 h 2233050"/>
                <a:gd name="connsiteX14" fmla="*/ 2225919 w 2262025"/>
                <a:gd name="connsiteY14" fmla="*/ 846753 h 2233050"/>
                <a:gd name="connsiteX15" fmla="*/ 2243172 w 2262025"/>
                <a:gd name="connsiteY15" fmla="*/ 1200436 h 2233050"/>
                <a:gd name="connsiteX16" fmla="*/ 1975753 w 2262025"/>
                <a:gd name="connsiteY16" fmla="*/ 1390217 h 2233050"/>
                <a:gd name="connsiteX17" fmla="*/ 2087897 w 2262025"/>
                <a:gd name="connsiteY17" fmla="*/ 1536867 h 2233050"/>
                <a:gd name="connsiteX18" fmla="*/ 2096523 w 2262025"/>
                <a:gd name="connsiteY18" fmla="*/ 1812912 h 2233050"/>
                <a:gd name="connsiteX19" fmla="*/ 1906742 w 2262025"/>
                <a:gd name="connsiteY19" fmla="*/ 1942308 h 2233050"/>
                <a:gd name="connsiteX20" fmla="*/ 1760092 w 2262025"/>
                <a:gd name="connsiteY20" fmla="*/ 2183847 h 2233050"/>
                <a:gd name="connsiteX21" fmla="*/ 1458168 w 2262025"/>
                <a:gd name="connsiteY21" fmla="*/ 2218354 h 2233050"/>
                <a:gd name="connsiteX22" fmla="*/ 1208002 w 2262025"/>
                <a:gd name="connsiteY22" fmla="*/ 2002693 h 2233050"/>
                <a:gd name="connsiteX23" fmla="*/ 1113112 w 2262025"/>
                <a:gd name="connsiteY23" fmla="*/ 1709395 h 2233050"/>
                <a:gd name="connsiteX24" fmla="*/ 1000968 w 2262025"/>
                <a:gd name="connsiteY24" fmla="*/ 2140716 h 2233050"/>
                <a:gd name="connsiteX25" fmla="*/ 526515 w 2262025"/>
                <a:gd name="connsiteY25" fmla="*/ 2132089 h 2233050"/>
                <a:gd name="connsiteX26" fmla="*/ 466131 w 2262025"/>
                <a:gd name="connsiteY26" fmla="*/ 1959561 h 2233050"/>
                <a:gd name="connsiteX27" fmla="*/ 138327 w 2262025"/>
                <a:gd name="connsiteY27" fmla="*/ 1812912 h 2233050"/>
                <a:gd name="connsiteX28" fmla="*/ 302229 w 2262025"/>
                <a:gd name="connsiteY28" fmla="*/ 1355712 h 2233050"/>
                <a:gd name="connsiteX29" fmla="*/ 155580 w 2262025"/>
                <a:gd name="connsiteY29" fmla="*/ 1321206 h 2233050"/>
                <a:gd name="connsiteX30" fmla="*/ 304 w 2262025"/>
                <a:gd name="connsiteY30" fmla="*/ 1019282 h 2233050"/>
                <a:gd name="connsiteX31" fmla="*/ 129700 w 2262025"/>
                <a:gd name="connsiteY31" fmla="*/ 786368 h 2233050"/>
                <a:gd name="connsiteX0" fmla="*/ 129700 w 2262025"/>
                <a:gd name="connsiteY0" fmla="*/ 786368 h 2238369"/>
                <a:gd name="connsiteX1" fmla="*/ 86568 w 2262025"/>
                <a:gd name="connsiteY1" fmla="*/ 562082 h 2238369"/>
                <a:gd name="connsiteX2" fmla="*/ 276349 w 2262025"/>
                <a:gd name="connsiteY2" fmla="*/ 424059 h 2238369"/>
                <a:gd name="connsiteX3" fmla="*/ 690417 w 2262025"/>
                <a:gd name="connsiteY3" fmla="*/ 424059 h 2238369"/>
                <a:gd name="connsiteX4" fmla="*/ 724923 w 2262025"/>
                <a:gd name="connsiteY4" fmla="*/ 320542 h 2238369"/>
                <a:gd name="connsiteX5" fmla="*/ 768055 w 2262025"/>
                <a:gd name="connsiteY5" fmla="*/ 165267 h 2238369"/>
                <a:gd name="connsiteX6" fmla="*/ 1026848 w 2262025"/>
                <a:gd name="connsiteY6" fmla="*/ 35870 h 2238369"/>
                <a:gd name="connsiteX7" fmla="*/ 1199376 w 2262025"/>
                <a:gd name="connsiteY7" fmla="*/ 35870 h 2238369"/>
                <a:gd name="connsiteX8" fmla="*/ 1406410 w 2262025"/>
                <a:gd name="connsiteY8" fmla="*/ 9991 h 2238369"/>
                <a:gd name="connsiteX9" fmla="*/ 1673829 w 2262025"/>
                <a:gd name="connsiteY9" fmla="*/ 225651 h 2238369"/>
                <a:gd name="connsiteX10" fmla="*/ 1699708 w 2262025"/>
                <a:gd name="connsiteY10" fmla="*/ 458565 h 2238369"/>
                <a:gd name="connsiteX11" fmla="*/ 1880863 w 2262025"/>
                <a:gd name="connsiteY11" fmla="*/ 424059 h 2238369"/>
                <a:gd name="connsiteX12" fmla="*/ 2156908 w 2262025"/>
                <a:gd name="connsiteY12" fmla="*/ 639719 h 2238369"/>
                <a:gd name="connsiteX13" fmla="*/ 2113776 w 2262025"/>
                <a:gd name="connsiteY13" fmla="*/ 786368 h 2238369"/>
                <a:gd name="connsiteX14" fmla="*/ 2225919 w 2262025"/>
                <a:gd name="connsiteY14" fmla="*/ 846753 h 2238369"/>
                <a:gd name="connsiteX15" fmla="*/ 2243172 w 2262025"/>
                <a:gd name="connsiteY15" fmla="*/ 1200436 h 2238369"/>
                <a:gd name="connsiteX16" fmla="*/ 1975753 w 2262025"/>
                <a:gd name="connsiteY16" fmla="*/ 1390217 h 2238369"/>
                <a:gd name="connsiteX17" fmla="*/ 2087897 w 2262025"/>
                <a:gd name="connsiteY17" fmla="*/ 1536867 h 2238369"/>
                <a:gd name="connsiteX18" fmla="*/ 2096523 w 2262025"/>
                <a:gd name="connsiteY18" fmla="*/ 1812912 h 2238369"/>
                <a:gd name="connsiteX19" fmla="*/ 1906742 w 2262025"/>
                <a:gd name="connsiteY19" fmla="*/ 1942308 h 2238369"/>
                <a:gd name="connsiteX20" fmla="*/ 1760092 w 2262025"/>
                <a:gd name="connsiteY20" fmla="*/ 2183847 h 2238369"/>
                <a:gd name="connsiteX21" fmla="*/ 1458168 w 2262025"/>
                <a:gd name="connsiteY21" fmla="*/ 2218354 h 2238369"/>
                <a:gd name="connsiteX22" fmla="*/ 1208002 w 2262025"/>
                <a:gd name="connsiteY22" fmla="*/ 2002693 h 2238369"/>
                <a:gd name="connsiteX23" fmla="*/ 1113112 w 2262025"/>
                <a:gd name="connsiteY23" fmla="*/ 1709395 h 2238369"/>
                <a:gd name="connsiteX24" fmla="*/ 1000968 w 2262025"/>
                <a:gd name="connsiteY24" fmla="*/ 2140716 h 2238369"/>
                <a:gd name="connsiteX25" fmla="*/ 586900 w 2262025"/>
                <a:gd name="connsiteY25" fmla="*/ 2226979 h 2238369"/>
                <a:gd name="connsiteX26" fmla="*/ 466131 w 2262025"/>
                <a:gd name="connsiteY26" fmla="*/ 1959561 h 2238369"/>
                <a:gd name="connsiteX27" fmla="*/ 138327 w 2262025"/>
                <a:gd name="connsiteY27" fmla="*/ 1812912 h 2238369"/>
                <a:gd name="connsiteX28" fmla="*/ 302229 w 2262025"/>
                <a:gd name="connsiteY28" fmla="*/ 1355712 h 2238369"/>
                <a:gd name="connsiteX29" fmla="*/ 155580 w 2262025"/>
                <a:gd name="connsiteY29" fmla="*/ 1321206 h 2238369"/>
                <a:gd name="connsiteX30" fmla="*/ 304 w 2262025"/>
                <a:gd name="connsiteY30" fmla="*/ 1019282 h 2238369"/>
                <a:gd name="connsiteX31" fmla="*/ 129700 w 2262025"/>
                <a:gd name="connsiteY31" fmla="*/ 786368 h 2238369"/>
                <a:gd name="connsiteX0" fmla="*/ 129700 w 2262025"/>
                <a:gd name="connsiteY0" fmla="*/ 786368 h 2234757"/>
                <a:gd name="connsiteX1" fmla="*/ 86568 w 2262025"/>
                <a:gd name="connsiteY1" fmla="*/ 562082 h 2234757"/>
                <a:gd name="connsiteX2" fmla="*/ 276349 w 2262025"/>
                <a:gd name="connsiteY2" fmla="*/ 424059 h 2234757"/>
                <a:gd name="connsiteX3" fmla="*/ 690417 w 2262025"/>
                <a:gd name="connsiteY3" fmla="*/ 424059 h 2234757"/>
                <a:gd name="connsiteX4" fmla="*/ 724923 w 2262025"/>
                <a:gd name="connsiteY4" fmla="*/ 320542 h 2234757"/>
                <a:gd name="connsiteX5" fmla="*/ 768055 w 2262025"/>
                <a:gd name="connsiteY5" fmla="*/ 165267 h 2234757"/>
                <a:gd name="connsiteX6" fmla="*/ 1026848 w 2262025"/>
                <a:gd name="connsiteY6" fmla="*/ 35870 h 2234757"/>
                <a:gd name="connsiteX7" fmla="*/ 1199376 w 2262025"/>
                <a:gd name="connsiteY7" fmla="*/ 35870 h 2234757"/>
                <a:gd name="connsiteX8" fmla="*/ 1406410 w 2262025"/>
                <a:gd name="connsiteY8" fmla="*/ 9991 h 2234757"/>
                <a:gd name="connsiteX9" fmla="*/ 1673829 w 2262025"/>
                <a:gd name="connsiteY9" fmla="*/ 225651 h 2234757"/>
                <a:gd name="connsiteX10" fmla="*/ 1699708 w 2262025"/>
                <a:gd name="connsiteY10" fmla="*/ 458565 h 2234757"/>
                <a:gd name="connsiteX11" fmla="*/ 1880863 w 2262025"/>
                <a:gd name="connsiteY11" fmla="*/ 424059 h 2234757"/>
                <a:gd name="connsiteX12" fmla="*/ 2156908 w 2262025"/>
                <a:gd name="connsiteY12" fmla="*/ 639719 h 2234757"/>
                <a:gd name="connsiteX13" fmla="*/ 2113776 w 2262025"/>
                <a:gd name="connsiteY13" fmla="*/ 786368 h 2234757"/>
                <a:gd name="connsiteX14" fmla="*/ 2225919 w 2262025"/>
                <a:gd name="connsiteY14" fmla="*/ 846753 h 2234757"/>
                <a:gd name="connsiteX15" fmla="*/ 2243172 w 2262025"/>
                <a:gd name="connsiteY15" fmla="*/ 1200436 h 2234757"/>
                <a:gd name="connsiteX16" fmla="*/ 1975753 w 2262025"/>
                <a:gd name="connsiteY16" fmla="*/ 1390217 h 2234757"/>
                <a:gd name="connsiteX17" fmla="*/ 2087897 w 2262025"/>
                <a:gd name="connsiteY17" fmla="*/ 1536867 h 2234757"/>
                <a:gd name="connsiteX18" fmla="*/ 2096523 w 2262025"/>
                <a:gd name="connsiteY18" fmla="*/ 1812912 h 2234757"/>
                <a:gd name="connsiteX19" fmla="*/ 1906742 w 2262025"/>
                <a:gd name="connsiteY19" fmla="*/ 1942308 h 2234757"/>
                <a:gd name="connsiteX20" fmla="*/ 1760092 w 2262025"/>
                <a:gd name="connsiteY20" fmla="*/ 2183847 h 2234757"/>
                <a:gd name="connsiteX21" fmla="*/ 1458168 w 2262025"/>
                <a:gd name="connsiteY21" fmla="*/ 2218354 h 2234757"/>
                <a:gd name="connsiteX22" fmla="*/ 1208002 w 2262025"/>
                <a:gd name="connsiteY22" fmla="*/ 2002693 h 2234757"/>
                <a:gd name="connsiteX23" fmla="*/ 1113112 w 2262025"/>
                <a:gd name="connsiteY23" fmla="*/ 1709395 h 2234757"/>
                <a:gd name="connsiteX24" fmla="*/ 1000968 w 2262025"/>
                <a:gd name="connsiteY24" fmla="*/ 2140716 h 2234757"/>
                <a:gd name="connsiteX25" fmla="*/ 586900 w 2262025"/>
                <a:gd name="connsiteY25" fmla="*/ 2226979 h 2234757"/>
                <a:gd name="connsiteX26" fmla="*/ 466131 w 2262025"/>
                <a:gd name="connsiteY26" fmla="*/ 1959561 h 2234757"/>
                <a:gd name="connsiteX27" fmla="*/ 138327 w 2262025"/>
                <a:gd name="connsiteY27" fmla="*/ 1812912 h 2234757"/>
                <a:gd name="connsiteX28" fmla="*/ 302229 w 2262025"/>
                <a:gd name="connsiteY28" fmla="*/ 1355712 h 2234757"/>
                <a:gd name="connsiteX29" fmla="*/ 155580 w 2262025"/>
                <a:gd name="connsiteY29" fmla="*/ 1321206 h 2234757"/>
                <a:gd name="connsiteX30" fmla="*/ 304 w 2262025"/>
                <a:gd name="connsiteY30" fmla="*/ 1019282 h 2234757"/>
                <a:gd name="connsiteX31" fmla="*/ 129700 w 2262025"/>
                <a:gd name="connsiteY31" fmla="*/ 786368 h 2234757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261950" h="2237156">
                  <a:moveTo>
                    <a:pt x="129625" y="786368"/>
                  </a:moveTo>
                  <a:cubicBezTo>
                    <a:pt x="144002" y="710168"/>
                    <a:pt x="62051" y="622467"/>
                    <a:pt x="86493" y="562082"/>
                  </a:cubicBezTo>
                  <a:cubicBezTo>
                    <a:pt x="110934" y="501697"/>
                    <a:pt x="175633" y="447063"/>
                    <a:pt x="276274" y="424059"/>
                  </a:cubicBezTo>
                  <a:cubicBezTo>
                    <a:pt x="376916" y="401055"/>
                    <a:pt x="615580" y="441312"/>
                    <a:pt x="690342" y="424059"/>
                  </a:cubicBezTo>
                  <a:cubicBezTo>
                    <a:pt x="765104" y="406806"/>
                    <a:pt x="711908" y="363674"/>
                    <a:pt x="724848" y="320542"/>
                  </a:cubicBezTo>
                  <a:cubicBezTo>
                    <a:pt x="737788" y="277410"/>
                    <a:pt x="717659" y="212712"/>
                    <a:pt x="767980" y="165267"/>
                  </a:cubicBezTo>
                  <a:cubicBezTo>
                    <a:pt x="818301" y="117822"/>
                    <a:pt x="954886" y="57436"/>
                    <a:pt x="1026773" y="35870"/>
                  </a:cubicBezTo>
                  <a:cubicBezTo>
                    <a:pt x="1098660" y="14304"/>
                    <a:pt x="1136041" y="40183"/>
                    <a:pt x="1199301" y="35870"/>
                  </a:cubicBezTo>
                  <a:cubicBezTo>
                    <a:pt x="1262561" y="31557"/>
                    <a:pt x="1327260" y="-21639"/>
                    <a:pt x="1406335" y="9991"/>
                  </a:cubicBezTo>
                  <a:cubicBezTo>
                    <a:pt x="1485410" y="41621"/>
                    <a:pt x="1624871" y="150889"/>
                    <a:pt x="1673754" y="225651"/>
                  </a:cubicBezTo>
                  <a:cubicBezTo>
                    <a:pt x="1722637" y="300413"/>
                    <a:pt x="1665127" y="425497"/>
                    <a:pt x="1699633" y="458565"/>
                  </a:cubicBezTo>
                  <a:cubicBezTo>
                    <a:pt x="1734139" y="491633"/>
                    <a:pt x="1804588" y="393867"/>
                    <a:pt x="1880788" y="424059"/>
                  </a:cubicBezTo>
                  <a:cubicBezTo>
                    <a:pt x="1956988" y="454251"/>
                    <a:pt x="2118014" y="579334"/>
                    <a:pt x="2156833" y="639719"/>
                  </a:cubicBezTo>
                  <a:cubicBezTo>
                    <a:pt x="2195652" y="700104"/>
                    <a:pt x="2102199" y="751862"/>
                    <a:pt x="2113701" y="786368"/>
                  </a:cubicBezTo>
                  <a:cubicBezTo>
                    <a:pt x="2125203" y="820874"/>
                    <a:pt x="2204278" y="777742"/>
                    <a:pt x="2225844" y="846753"/>
                  </a:cubicBezTo>
                  <a:cubicBezTo>
                    <a:pt x="2247410" y="915764"/>
                    <a:pt x="2284791" y="1109859"/>
                    <a:pt x="2243097" y="1200436"/>
                  </a:cubicBezTo>
                  <a:cubicBezTo>
                    <a:pt x="2201403" y="1291013"/>
                    <a:pt x="2001557" y="1334145"/>
                    <a:pt x="1975678" y="1390217"/>
                  </a:cubicBezTo>
                  <a:cubicBezTo>
                    <a:pt x="1949799" y="1446289"/>
                    <a:pt x="2067694" y="1466418"/>
                    <a:pt x="2087822" y="1536867"/>
                  </a:cubicBezTo>
                  <a:cubicBezTo>
                    <a:pt x="2107950" y="1607316"/>
                    <a:pt x="2126641" y="1745339"/>
                    <a:pt x="2096448" y="1812912"/>
                  </a:cubicBezTo>
                  <a:cubicBezTo>
                    <a:pt x="2066256" y="1880486"/>
                    <a:pt x="1962739" y="1880486"/>
                    <a:pt x="1906667" y="1942308"/>
                  </a:cubicBezTo>
                  <a:cubicBezTo>
                    <a:pt x="1850595" y="2004130"/>
                    <a:pt x="1834779" y="2137839"/>
                    <a:pt x="1760017" y="2183847"/>
                  </a:cubicBezTo>
                  <a:cubicBezTo>
                    <a:pt x="1685255" y="2229855"/>
                    <a:pt x="1550108" y="2248546"/>
                    <a:pt x="1458093" y="2218354"/>
                  </a:cubicBezTo>
                  <a:cubicBezTo>
                    <a:pt x="1366078" y="2188162"/>
                    <a:pt x="1265436" y="2087520"/>
                    <a:pt x="1207927" y="2002693"/>
                  </a:cubicBezTo>
                  <a:cubicBezTo>
                    <a:pt x="1150418" y="1917866"/>
                    <a:pt x="1147543" y="1686391"/>
                    <a:pt x="1113037" y="1709395"/>
                  </a:cubicBezTo>
                  <a:cubicBezTo>
                    <a:pt x="1078531" y="1732399"/>
                    <a:pt x="1088595" y="2054452"/>
                    <a:pt x="1000893" y="2140716"/>
                  </a:cubicBezTo>
                  <a:cubicBezTo>
                    <a:pt x="913191" y="2226980"/>
                    <a:pt x="681716" y="2254296"/>
                    <a:pt x="586825" y="2226979"/>
                  </a:cubicBezTo>
                  <a:cubicBezTo>
                    <a:pt x="491935" y="2199662"/>
                    <a:pt x="506312" y="2045825"/>
                    <a:pt x="431550" y="1976814"/>
                  </a:cubicBezTo>
                  <a:cubicBezTo>
                    <a:pt x="356788" y="1907803"/>
                    <a:pt x="185697" y="1925054"/>
                    <a:pt x="138252" y="1812912"/>
                  </a:cubicBezTo>
                  <a:cubicBezTo>
                    <a:pt x="90807" y="1700770"/>
                    <a:pt x="230267" y="1411784"/>
                    <a:pt x="302154" y="1355712"/>
                  </a:cubicBezTo>
                  <a:cubicBezTo>
                    <a:pt x="374041" y="1299640"/>
                    <a:pt x="154067" y="1377278"/>
                    <a:pt x="103746" y="1321206"/>
                  </a:cubicBezTo>
                  <a:cubicBezTo>
                    <a:pt x="53425" y="1265134"/>
                    <a:pt x="-4084" y="1108422"/>
                    <a:pt x="229" y="1019282"/>
                  </a:cubicBezTo>
                  <a:cubicBezTo>
                    <a:pt x="4542" y="930142"/>
                    <a:pt x="115248" y="862568"/>
                    <a:pt x="129625" y="786368"/>
                  </a:cubicBezTo>
                  <a:close/>
                </a:path>
              </a:pathLst>
            </a:cu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6" name="Picture 4" descr="Free Black And White Cartoon Flowers, Download Free Black And White Cartoon  Flowers png images, Free ClipArts on Clipart Library">
              <a:extLst>
                <a:ext uri="{FF2B5EF4-FFF2-40B4-BE49-F238E27FC236}">
                  <a16:creationId xmlns:a16="http://schemas.microsoft.com/office/drawing/2014/main" id="{B3025F2A-1574-2F41-8150-1EDB4DA1D0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0524" y="482600"/>
              <a:ext cx="2317638" cy="2246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06DD93F-A45A-4E41-AA50-4642B90B366B}"/>
              </a:ext>
            </a:extLst>
          </p:cNvPr>
          <p:cNvGrpSpPr/>
          <p:nvPr/>
        </p:nvGrpSpPr>
        <p:grpSpPr>
          <a:xfrm flipH="1">
            <a:off x="4235276" y="2407303"/>
            <a:ext cx="633767" cy="614624"/>
            <a:chOff x="1180524" y="481715"/>
            <a:chExt cx="2317638" cy="2247631"/>
          </a:xfrm>
        </p:grpSpPr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09AF2623-C08B-2F45-939A-6A2BD971D453}"/>
                </a:ext>
              </a:extLst>
            </p:cNvPr>
            <p:cNvSpPr/>
            <p:nvPr/>
          </p:nvSpPr>
          <p:spPr>
            <a:xfrm>
              <a:off x="1207470" y="481715"/>
              <a:ext cx="2261950" cy="2237156"/>
            </a:xfrm>
            <a:custGeom>
              <a:avLst/>
              <a:gdLst>
                <a:gd name="connsiteX0" fmla="*/ 129700 w 2262025"/>
                <a:gd name="connsiteY0" fmla="*/ 786368 h 2249618"/>
                <a:gd name="connsiteX1" fmla="*/ 86568 w 2262025"/>
                <a:gd name="connsiteY1" fmla="*/ 562082 h 2249618"/>
                <a:gd name="connsiteX2" fmla="*/ 276349 w 2262025"/>
                <a:gd name="connsiteY2" fmla="*/ 424059 h 2249618"/>
                <a:gd name="connsiteX3" fmla="*/ 690417 w 2262025"/>
                <a:gd name="connsiteY3" fmla="*/ 424059 h 2249618"/>
                <a:gd name="connsiteX4" fmla="*/ 724923 w 2262025"/>
                <a:gd name="connsiteY4" fmla="*/ 320542 h 2249618"/>
                <a:gd name="connsiteX5" fmla="*/ 768055 w 2262025"/>
                <a:gd name="connsiteY5" fmla="*/ 165267 h 2249618"/>
                <a:gd name="connsiteX6" fmla="*/ 1026848 w 2262025"/>
                <a:gd name="connsiteY6" fmla="*/ 35870 h 2249618"/>
                <a:gd name="connsiteX7" fmla="*/ 1199376 w 2262025"/>
                <a:gd name="connsiteY7" fmla="*/ 35870 h 2249618"/>
                <a:gd name="connsiteX8" fmla="*/ 1406410 w 2262025"/>
                <a:gd name="connsiteY8" fmla="*/ 9991 h 2249618"/>
                <a:gd name="connsiteX9" fmla="*/ 1673829 w 2262025"/>
                <a:gd name="connsiteY9" fmla="*/ 225651 h 2249618"/>
                <a:gd name="connsiteX10" fmla="*/ 1699708 w 2262025"/>
                <a:gd name="connsiteY10" fmla="*/ 458565 h 2249618"/>
                <a:gd name="connsiteX11" fmla="*/ 1880863 w 2262025"/>
                <a:gd name="connsiteY11" fmla="*/ 424059 h 2249618"/>
                <a:gd name="connsiteX12" fmla="*/ 2156908 w 2262025"/>
                <a:gd name="connsiteY12" fmla="*/ 639719 h 2249618"/>
                <a:gd name="connsiteX13" fmla="*/ 2113776 w 2262025"/>
                <a:gd name="connsiteY13" fmla="*/ 786368 h 2249618"/>
                <a:gd name="connsiteX14" fmla="*/ 2225919 w 2262025"/>
                <a:gd name="connsiteY14" fmla="*/ 846753 h 2249618"/>
                <a:gd name="connsiteX15" fmla="*/ 2243172 w 2262025"/>
                <a:gd name="connsiteY15" fmla="*/ 1200436 h 2249618"/>
                <a:gd name="connsiteX16" fmla="*/ 1975753 w 2262025"/>
                <a:gd name="connsiteY16" fmla="*/ 1390217 h 2249618"/>
                <a:gd name="connsiteX17" fmla="*/ 2087897 w 2262025"/>
                <a:gd name="connsiteY17" fmla="*/ 1536867 h 2249618"/>
                <a:gd name="connsiteX18" fmla="*/ 2096523 w 2262025"/>
                <a:gd name="connsiteY18" fmla="*/ 1812912 h 2249618"/>
                <a:gd name="connsiteX19" fmla="*/ 1906742 w 2262025"/>
                <a:gd name="connsiteY19" fmla="*/ 1942308 h 2249618"/>
                <a:gd name="connsiteX20" fmla="*/ 1777346 w 2262025"/>
                <a:gd name="connsiteY20" fmla="*/ 2209727 h 2249618"/>
                <a:gd name="connsiteX21" fmla="*/ 1501300 w 2262025"/>
                <a:gd name="connsiteY21" fmla="*/ 2226980 h 2249618"/>
                <a:gd name="connsiteX22" fmla="*/ 1208002 w 2262025"/>
                <a:gd name="connsiteY22" fmla="*/ 2002693 h 2249618"/>
                <a:gd name="connsiteX23" fmla="*/ 1113112 w 2262025"/>
                <a:gd name="connsiteY23" fmla="*/ 1709395 h 2249618"/>
                <a:gd name="connsiteX24" fmla="*/ 1000968 w 2262025"/>
                <a:gd name="connsiteY24" fmla="*/ 2140716 h 2249618"/>
                <a:gd name="connsiteX25" fmla="*/ 526515 w 2262025"/>
                <a:gd name="connsiteY25" fmla="*/ 2132089 h 2249618"/>
                <a:gd name="connsiteX26" fmla="*/ 466131 w 2262025"/>
                <a:gd name="connsiteY26" fmla="*/ 1959561 h 2249618"/>
                <a:gd name="connsiteX27" fmla="*/ 138327 w 2262025"/>
                <a:gd name="connsiteY27" fmla="*/ 1812912 h 2249618"/>
                <a:gd name="connsiteX28" fmla="*/ 302229 w 2262025"/>
                <a:gd name="connsiteY28" fmla="*/ 1355712 h 2249618"/>
                <a:gd name="connsiteX29" fmla="*/ 155580 w 2262025"/>
                <a:gd name="connsiteY29" fmla="*/ 1321206 h 2249618"/>
                <a:gd name="connsiteX30" fmla="*/ 304 w 2262025"/>
                <a:gd name="connsiteY30" fmla="*/ 1019282 h 2249618"/>
                <a:gd name="connsiteX31" fmla="*/ 129700 w 2262025"/>
                <a:gd name="connsiteY31" fmla="*/ 786368 h 2249618"/>
                <a:gd name="connsiteX0" fmla="*/ 129700 w 2262025"/>
                <a:gd name="connsiteY0" fmla="*/ 786368 h 2242639"/>
                <a:gd name="connsiteX1" fmla="*/ 86568 w 2262025"/>
                <a:gd name="connsiteY1" fmla="*/ 562082 h 2242639"/>
                <a:gd name="connsiteX2" fmla="*/ 276349 w 2262025"/>
                <a:gd name="connsiteY2" fmla="*/ 424059 h 2242639"/>
                <a:gd name="connsiteX3" fmla="*/ 690417 w 2262025"/>
                <a:gd name="connsiteY3" fmla="*/ 424059 h 2242639"/>
                <a:gd name="connsiteX4" fmla="*/ 724923 w 2262025"/>
                <a:gd name="connsiteY4" fmla="*/ 320542 h 2242639"/>
                <a:gd name="connsiteX5" fmla="*/ 768055 w 2262025"/>
                <a:gd name="connsiteY5" fmla="*/ 165267 h 2242639"/>
                <a:gd name="connsiteX6" fmla="*/ 1026848 w 2262025"/>
                <a:gd name="connsiteY6" fmla="*/ 35870 h 2242639"/>
                <a:gd name="connsiteX7" fmla="*/ 1199376 w 2262025"/>
                <a:gd name="connsiteY7" fmla="*/ 35870 h 2242639"/>
                <a:gd name="connsiteX8" fmla="*/ 1406410 w 2262025"/>
                <a:gd name="connsiteY8" fmla="*/ 9991 h 2242639"/>
                <a:gd name="connsiteX9" fmla="*/ 1673829 w 2262025"/>
                <a:gd name="connsiteY9" fmla="*/ 225651 h 2242639"/>
                <a:gd name="connsiteX10" fmla="*/ 1699708 w 2262025"/>
                <a:gd name="connsiteY10" fmla="*/ 458565 h 2242639"/>
                <a:gd name="connsiteX11" fmla="*/ 1880863 w 2262025"/>
                <a:gd name="connsiteY11" fmla="*/ 424059 h 2242639"/>
                <a:gd name="connsiteX12" fmla="*/ 2156908 w 2262025"/>
                <a:gd name="connsiteY12" fmla="*/ 639719 h 2242639"/>
                <a:gd name="connsiteX13" fmla="*/ 2113776 w 2262025"/>
                <a:gd name="connsiteY13" fmla="*/ 786368 h 2242639"/>
                <a:gd name="connsiteX14" fmla="*/ 2225919 w 2262025"/>
                <a:gd name="connsiteY14" fmla="*/ 846753 h 2242639"/>
                <a:gd name="connsiteX15" fmla="*/ 2243172 w 2262025"/>
                <a:gd name="connsiteY15" fmla="*/ 1200436 h 2242639"/>
                <a:gd name="connsiteX16" fmla="*/ 1975753 w 2262025"/>
                <a:gd name="connsiteY16" fmla="*/ 1390217 h 2242639"/>
                <a:gd name="connsiteX17" fmla="*/ 2087897 w 2262025"/>
                <a:gd name="connsiteY17" fmla="*/ 1536867 h 2242639"/>
                <a:gd name="connsiteX18" fmla="*/ 2096523 w 2262025"/>
                <a:gd name="connsiteY18" fmla="*/ 1812912 h 2242639"/>
                <a:gd name="connsiteX19" fmla="*/ 1906742 w 2262025"/>
                <a:gd name="connsiteY19" fmla="*/ 1942308 h 2242639"/>
                <a:gd name="connsiteX20" fmla="*/ 1785972 w 2262025"/>
                <a:gd name="connsiteY20" fmla="*/ 2192474 h 2242639"/>
                <a:gd name="connsiteX21" fmla="*/ 1501300 w 2262025"/>
                <a:gd name="connsiteY21" fmla="*/ 2226980 h 2242639"/>
                <a:gd name="connsiteX22" fmla="*/ 1208002 w 2262025"/>
                <a:gd name="connsiteY22" fmla="*/ 2002693 h 2242639"/>
                <a:gd name="connsiteX23" fmla="*/ 1113112 w 2262025"/>
                <a:gd name="connsiteY23" fmla="*/ 1709395 h 2242639"/>
                <a:gd name="connsiteX24" fmla="*/ 1000968 w 2262025"/>
                <a:gd name="connsiteY24" fmla="*/ 2140716 h 2242639"/>
                <a:gd name="connsiteX25" fmla="*/ 526515 w 2262025"/>
                <a:gd name="connsiteY25" fmla="*/ 2132089 h 2242639"/>
                <a:gd name="connsiteX26" fmla="*/ 466131 w 2262025"/>
                <a:gd name="connsiteY26" fmla="*/ 1959561 h 2242639"/>
                <a:gd name="connsiteX27" fmla="*/ 138327 w 2262025"/>
                <a:gd name="connsiteY27" fmla="*/ 1812912 h 2242639"/>
                <a:gd name="connsiteX28" fmla="*/ 302229 w 2262025"/>
                <a:gd name="connsiteY28" fmla="*/ 1355712 h 2242639"/>
                <a:gd name="connsiteX29" fmla="*/ 155580 w 2262025"/>
                <a:gd name="connsiteY29" fmla="*/ 1321206 h 2242639"/>
                <a:gd name="connsiteX30" fmla="*/ 304 w 2262025"/>
                <a:gd name="connsiteY30" fmla="*/ 1019282 h 2242639"/>
                <a:gd name="connsiteX31" fmla="*/ 129700 w 2262025"/>
                <a:gd name="connsiteY31" fmla="*/ 786368 h 2242639"/>
                <a:gd name="connsiteX0" fmla="*/ 129700 w 2262025"/>
                <a:gd name="connsiteY0" fmla="*/ 786368 h 2236200"/>
                <a:gd name="connsiteX1" fmla="*/ 86568 w 2262025"/>
                <a:gd name="connsiteY1" fmla="*/ 562082 h 2236200"/>
                <a:gd name="connsiteX2" fmla="*/ 276349 w 2262025"/>
                <a:gd name="connsiteY2" fmla="*/ 424059 h 2236200"/>
                <a:gd name="connsiteX3" fmla="*/ 690417 w 2262025"/>
                <a:gd name="connsiteY3" fmla="*/ 424059 h 2236200"/>
                <a:gd name="connsiteX4" fmla="*/ 724923 w 2262025"/>
                <a:gd name="connsiteY4" fmla="*/ 320542 h 2236200"/>
                <a:gd name="connsiteX5" fmla="*/ 768055 w 2262025"/>
                <a:gd name="connsiteY5" fmla="*/ 165267 h 2236200"/>
                <a:gd name="connsiteX6" fmla="*/ 1026848 w 2262025"/>
                <a:gd name="connsiteY6" fmla="*/ 35870 h 2236200"/>
                <a:gd name="connsiteX7" fmla="*/ 1199376 w 2262025"/>
                <a:gd name="connsiteY7" fmla="*/ 35870 h 2236200"/>
                <a:gd name="connsiteX8" fmla="*/ 1406410 w 2262025"/>
                <a:gd name="connsiteY8" fmla="*/ 9991 h 2236200"/>
                <a:gd name="connsiteX9" fmla="*/ 1673829 w 2262025"/>
                <a:gd name="connsiteY9" fmla="*/ 225651 h 2236200"/>
                <a:gd name="connsiteX10" fmla="*/ 1699708 w 2262025"/>
                <a:gd name="connsiteY10" fmla="*/ 458565 h 2236200"/>
                <a:gd name="connsiteX11" fmla="*/ 1880863 w 2262025"/>
                <a:gd name="connsiteY11" fmla="*/ 424059 h 2236200"/>
                <a:gd name="connsiteX12" fmla="*/ 2156908 w 2262025"/>
                <a:gd name="connsiteY12" fmla="*/ 639719 h 2236200"/>
                <a:gd name="connsiteX13" fmla="*/ 2113776 w 2262025"/>
                <a:gd name="connsiteY13" fmla="*/ 786368 h 2236200"/>
                <a:gd name="connsiteX14" fmla="*/ 2225919 w 2262025"/>
                <a:gd name="connsiteY14" fmla="*/ 846753 h 2236200"/>
                <a:gd name="connsiteX15" fmla="*/ 2243172 w 2262025"/>
                <a:gd name="connsiteY15" fmla="*/ 1200436 h 2236200"/>
                <a:gd name="connsiteX16" fmla="*/ 1975753 w 2262025"/>
                <a:gd name="connsiteY16" fmla="*/ 1390217 h 2236200"/>
                <a:gd name="connsiteX17" fmla="*/ 2087897 w 2262025"/>
                <a:gd name="connsiteY17" fmla="*/ 1536867 h 2236200"/>
                <a:gd name="connsiteX18" fmla="*/ 2096523 w 2262025"/>
                <a:gd name="connsiteY18" fmla="*/ 1812912 h 2236200"/>
                <a:gd name="connsiteX19" fmla="*/ 1906742 w 2262025"/>
                <a:gd name="connsiteY19" fmla="*/ 1942308 h 2236200"/>
                <a:gd name="connsiteX20" fmla="*/ 1785972 w 2262025"/>
                <a:gd name="connsiteY20" fmla="*/ 2192474 h 2236200"/>
                <a:gd name="connsiteX21" fmla="*/ 1458168 w 2262025"/>
                <a:gd name="connsiteY21" fmla="*/ 2218354 h 2236200"/>
                <a:gd name="connsiteX22" fmla="*/ 1208002 w 2262025"/>
                <a:gd name="connsiteY22" fmla="*/ 2002693 h 2236200"/>
                <a:gd name="connsiteX23" fmla="*/ 1113112 w 2262025"/>
                <a:gd name="connsiteY23" fmla="*/ 1709395 h 2236200"/>
                <a:gd name="connsiteX24" fmla="*/ 1000968 w 2262025"/>
                <a:gd name="connsiteY24" fmla="*/ 2140716 h 2236200"/>
                <a:gd name="connsiteX25" fmla="*/ 526515 w 2262025"/>
                <a:gd name="connsiteY25" fmla="*/ 2132089 h 2236200"/>
                <a:gd name="connsiteX26" fmla="*/ 466131 w 2262025"/>
                <a:gd name="connsiteY26" fmla="*/ 1959561 h 2236200"/>
                <a:gd name="connsiteX27" fmla="*/ 138327 w 2262025"/>
                <a:gd name="connsiteY27" fmla="*/ 1812912 h 2236200"/>
                <a:gd name="connsiteX28" fmla="*/ 302229 w 2262025"/>
                <a:gd name="connsiteY28" fmla="*/ 1355712 h 2236200"/>
                <a:gd name="connsiteX29" fmla="*/ 155580 w 2262025"/>
                <a:gd name="connsiteY29" fmla="*/ 1321206 h 2236200"/>
                <a:gd name="connsiteX30" fmla="*/ 304 w 2262025"/>
                <a:gd name="connsiteY30" fmla="*/ 1019282 h 2236200"/>
                <a:gd name="connsiteX31" fmla="*/ 129700 w 2262025"/>
                <a:gd name="connsiteY31" fmla="*/ 786368 h 2236200"/>
                <a:gd name="connsiteX0" fmla="*/ 129700 w 2262025"/>
                <a:gd name="connsiteY0" fmla="*/ 786368 h 2233050"/>
                <a:gd name="connsiteX1" fmla="*/ 86568 w 2262025"/>
                <a:gd name="connsiteY1" fmla="*/ 562082 h 2233050"/>
                <a:gd name="connsiteX2" fmla="*/ 276349 w 2262025"/>
                <a:gd name="connsiteY2" fmla="*/ 424059 h 2233050"/>
                <a:gd name="connsiteX3" fmla="*/ 690417 w 2262025"/>
                <a:gd name="connsiteY3" fmla="*/ 424059 h 2233050"/>
                <a:gd name="connsiteX4" fmla="*/ 724923 w 2262025"/>
                <a:gd name="connsiteY4" fmla="*/ 320542 h 2233050"/>
                <a:gd name="connsiteX5" fmla="*/ 768055 w 2262025"/>
                <a:gd name="connsiteY5" fmla="*/ 165267 h 2233050"/>
                <a:gd name="connsiteX6" fmla="*/ 1026848 w 2262025"/>
                <a:gd name="connsiteY6" fmla="*/ 35870 h 2233050"/>
                <a:gd name="connsiteX7" fmla="*/ 1199376 w 2262025"/>
                <a:gd name="connsiteY7" fmla="*/ 35870 h 2233050"/>
                <a:gd name="connsiteX8" fmla="*/ 1406410 w 2262025"/>
                <a:gd name="connsiteY8" fmla="*/ 9991 h 2233050"/>
                <a:gd name="connsiteX9" fmla="*/ 1673829 w 2262025"/>
                <a:gd name="connsiteY9" fmla="*/ 225651 h 2233050"/>
                <a:gd name="connsiteX10" fmla="*/ 1699708 w 2262025"/>
                <a:gd name="connsiteY10" fmla="*/ 458565 h 2233050"/>
                <a:gd name="connsiteX11" fmla="*/ 1880863 w 2262025"/>
                <a:gd name="connsiteY11" fmla="*/ 424059 h 2233050"/>
                <a:gd name="connsiteX12" fmla="*/ 2156908 w 2262025"/>
                <a:gd name="connsiteY12" fmla="*/ 639719 h 2233050"/>
                <a:gd name="connsiteX13" fmla="*/ 2113776 w 2262025"/>
                <a:gd name="connsiteY13" fmla="*/ 786368 h 2233050"/>
                <a:gd name="connsiteX14" fmla="*/ 2225919 w 2262025"/>
                <a:gd name="connsiteY14" fmla="*/ 846753 h 2233050"/>
                <a:gd name="connsiteX15" fmla="*/ 2243172 w 2262025"/>
                <a:gd name="connsiteY15" fmla="*/ 1200436 h 2233050"/>
                <a:gd name="connsiteX16" fmla="*/ 1975753 w 2262025"/>
                <a:gd name="connsiteY16" fmla="*/ 1390217 h 2233050"/>
                <a:gd name="connsiteX17" fmla="*/ 2087897 w 2262025"/>
                <a:gd name="connsiteY17" fmla="*/ 1536867 h 2233050"/>
                <a:gd name="connsiteX18" fmla="*/ 2096523 w 2262025"/>
                <a:gd name="connsiteY18" fmla="*/ 1812912 h 2233050"/>
                <a:gd name="connsiteX19" fmla="*/ 1906742 w 2262025"/>
                <a:gd name="connsiteY19" fmla="*/ 1942308 h 2233050"/>
                <a:gd name="connsiteX20" fmla="*/ 1760092 w 2262025"/>
                <a:gd name="connsiteY20" fmla="*/ 2183847 h 2233050"/>
                <a:gd name="connsiteX21" fmla="*/ 1458168 w 2262025"/>
                <a:gd name="connsiteY21" fmla="*/ 2218354 h 2233050"/>
                <a:gd name="connsiteX22" fmla="*/ 1208002 w 2262025"/>
                <a:gd name="connsiteY22" fmla="*/ 2002693 h 2233050"/>
                <a:gd name="connsiteX23" fmla="*/ 1113112 w 2262025"/>
                <a:gd name="connsiteY23" fmla="*/ 1709395 h 2233050"/>
                <a:gd name="connsiteX24" fmla="*/ 1000968 w 2262025"/>
                <a:gd name="connsiteY24" fmla="*/ 2140716 h 2233050"/>
                <a:gd name="connsiteX25" fmla="*/ 526515 w 2262025"/>
                <a:gd name="connsiteY25" fmla="*/ 2132089 h 2233050"/>
                <a:gd name="connsiteX26" fmla="*/ 466131 w 2262025"/>
                <a:gd name="connsiteY26" fmla="*/ 1959561 h 2233050"/>
                <a:gd name="connsiteX27" fmla="*/ 138327 w 2262025"/>
                <a:gd name="connsiteY27" fmla="*/ 1812912 h 2233050"/>
                <a:gd name="connsiteX28" fmla="*/ 302229 w 2262025"/>
                <a:gd name="connsiteY28" fmla="*/ 1355712 h 2233050"/>
                <a:gd name="connsiteX29" fmla="*/ 155580 w 2262025"/>
                <a:gd name="connsiteY29" fmla="*/ 1321206 h 2233050"/>
                <a:gd name="connsiteX30" fmla="*/ 304 w 2262025"/>
                <a:gd name="connsiteY30" fmla="*/ 1019282 h 2233050"/>
                <a:gd name="connsiteX31" fmla="*/ 129700 w 2262025"/>
                <a:gd name="connsiteY31" fmla="*/ 786368 h 2233050"/>
                <a:gd name="connsiteX0" fmla="*/ 129700 w 2262025"/>
                <a:gd name="connsiteY0" fmla="*/ 786368 h 2238369"/>
                <a:gd name="connsiteX1" fmla="*/ 86568 w 2262025"/>
                <a:gd name="connsiteY1" fmla="*/ 562082 h 2238369"/>
                <a:gd name="connsiteX2" fmla="*/ 276349 w 2262025"/>
                <a:gd name="connsiteY2" fmla="*/ 424059 h 2238369"/>
                <a:gd name="connsiteX3" fmla="*/ 690417 w 2262025"/>
                <a:gd name="connsiteY3" fmla="*/ 424059 h 2238369"/>
                <a:gd name="connsiteX4" fmla="*/ 724923 w 2262025"/>
                <a:gd name="connsiteY4" fmla="*/ 320542 h 2238369"/>
                <a:gd name="connsiteX5" fmla="*/ 768055 w 2262025"/>
                <a:gd name="connsiteY5" fmla="*/ 165267 h 2238369"/>
                <a:gd name="connsiteX6" fmla="*/ 1026848 w 2262025"/>
                <a:gd name="connsiteY6" fmla="*/ 35870 h 2238369"/>
                <a:gd name="connsiteX7" fmla="*/ 1199376 w 2262025"/>
                <a:gd name="connsiteY7" fmla="*/ 35870 h 2238369"/>
                <a:gd name="connsiteX8" fmla="*/ 1406410 w 2262025"/>
                <a:gd name="connsiteY8" fmla="*/ 9991 h 2238369"/>
                <a:gd name="connsiteX9" fmla="*/ 1673829 w 2262025"/>
                <a:gd name="connsiteY9" fmla="*/ 225651 h 2238369"/>
                <a:gd name="connsiteX10" fmla="*/ 1699708 w 2262025"/>
                <a:gd name="connsiteY10" fmla="*/ 458565 h 2238369"/>
                <a:gd name="connsiteX11" fmla="*/ 1880863 w 2262025"/>
                <a:gd name="connsiteY11" fmla="*/ 424059 h 2238369"/>
                <a:gd name="connsiteX12" fmla="*/ 2156908 w 2262025"/>
                <a:gd name="connsiteY12" fmla="*/ 639719 h 2238369"/>
                <a:gd name="connsiteX13" fmla="*/ 2113776 w 2262025"/>
                <a:gd name="connsiteY13" fmla="*/ 786368 h 2238369"/>
                <a:gd name="connsiteX14" fmla="*/ 2225919 w 2262025"/>
                <a:gd name="connsiteY14" fmla="*/ 846753 h 2238369"/>
                <a:gd name="connsiteX15" fmla="*/ 2243172 w 2262025"/>
                <a:gd name="connsiteY15" fmla="*/ 1200436 h 2238369"/>
                <a:gd name="connsiteX16" fmla="*/ 1975753 w 2262025"/>
                <a:gd name="connsiteY16" fmla="*/ 1390217 h 2238369"/>
                <a:gd name="connsiteX17" fmla="*/ 2087897 w 2262025"/>
                <a:gd name="connsiteY17" fmla="*/ 1536867 h 2238369"/>
                <a:gd name="connsiteX18" fmla="*/ 2096523 w 2262025"/>
                <a:gd name="connsiteY18" fmla="*/ 1812912 h 2238369"/>
                <a:gd name="connsiteX19" fmla="*/ 1906742 w 2262025"/>
                <a:gd name="connsiteY19" fmla="*/ 1942308 h 2238369"/>
                <a:gd name="connsiteX20" fmla="*/ 1760092 w 2262025"/>
                <a:gd name="connsiteY20" fmla="*/ 2183847 h 2238369"/>
                <a:gd name="connsiteX21" fmla="*/ 1458168 w 2262025"/>
                <a:gd name="connsiteY21" fmla="*/ 2218354 h 2238369"/>
                <a:gd name="connsiteX22" fmla="*/ 1208002 w 2262025"/>
                <a:gd name="connsiteY22" fmla="*/ 2002693 h 2238369"/>
                <a:gd name="connsiteX23" fmla="*/ 1113112 w 2262025"/>
                <a:gd name="connsiteY23" fmla="*/ 1709395 h 2238369"/>
                <a:gd name="connsiteX24" fmla="*/ 1000968 w 2262025"/>
                <a:gd name="connsiteY24" fmla="*/ 2140716 h 2238369"/>
                <a:gd name="connsiteX25" fmla="*/ 586900 w 2262025"/>
                <a:gd name="connsiteY25" fmla="*/ 2226979 h 2238369"/>
                <a:gd name="connsiteX26" fmla="*/ 466131 w 2262025"/>
                <a:gd name="connsiteY26" fmla="*/ 1959561 h 2238369"/>
                <a:gd name="connsiteX27" fmla="*/ 138327 w 2262025"/>
                <a:gd name="connsiteY27" fmla="*/ 1812912 h 2238369"/>
                <a:gd name="connsiteX28" fmla="*/ 302229 w 2262025"/>
                <a:gd name="connsiteY28" fmla="*/ 1355712 h 2238369"/>
                <a:gd name="connsiteX29" fmla="*/ 155580 w 2262025"/>
                <a:gd name="connsiteY29" fmla="*/ 1321206 h 2238369"/>
                <a:gd name="connsiteX30" fmla="*/ 304 w 2262025"/>
                <a:gd name="connsiteY30" fmla="*/ 1019282 h 2238369"/>
                <a:gd name="connsiteX31" fmla="*/ 129700 w 2262025"/>
                <a:gd name="connsiteY31" fmla="*/ 786368 h 2238369"/>
                <a:gd name="connsiteX0" fmla="*/ 129700 w 2262025"/>
                <a:gd name="connsiteY0" fmla="*/ 786368 h 2234757"/>
                <a:gd name="connsiteX1" fmla="*/ 86568 w 2262025"/>
                <a:gd name="connsiteY1" fmla="*/ 562082 h 2234757"/>
                <a:gd name="connsiteX2" fmla="*/ 276349 w 2262025"/>
                <a:gd name="connsiteY2" fmla="*/ 424059 h 2234757"/>
                <a:gd name="connsiteX3" fmla="*/ 690417 w 2262025"/>
                <a:gd name="connsiteY3" fmla="*/ 424059 h 2234757"/>
                <a:gd name="connsiteX4" fmla="*/ 724923 w 2262025"/>
                <a:gd name="connsiteY4" fmla="*/ 320542 h 2234757"/>
                <a:gd name="connsiteX5" fmla="*/ 768055 w 2262025"/>
                <a:gd name="connsiteY5" fmla="*/ 165267 h 2234757"/>
                <a:gd name="connsiteX6" fmla="*/ 1026848 w 2262025"/>
                <a:gd name="connsiteY6" fmla="*/ 35870 h 2234757"/>
                <a:gd name="connsiteX7" fmla="*/ 1199376 w 2262025"/>
                <a:gd name="connsiteY7" fmla="*/ 35870 h 2234757"/>
                <a:gd name="connsiteX8" fmla="*/ 1406410 w 2262025"/>
                <a:gd name="connsiteY8" fmla="*/ 9991 h 2234757"/>
                <a:gd name="connsiteX9" fmla="*/ 1673829 w 2262025"/>
                <a:gd name="connsiteY9" fmla="*/ 225651 h 2234757"/>
                <a:gd name="connsiteX10" fmla="*/ 1699708 w 2262025"/>
                <a:gd name="connsiteY10" fmla="*/ 458565 h 2234757"/>
                <a:gd name="connsiteX11" fmla="*/ 1880863 w 2262025"/>
                <a:gd name="connsiteY11" fmla="*/ 424059 h 2234757"/>
                <a:gd name="connsiteX12" fmla="*/ 2156908 w 2262025"/>
                <a:gd name="connsiteY12" fmla="*/ 639719 h 2234757"/>
                <a:gd name="connsiteX13" fmla="*/ 2113776 w 2262025"/>
                <a:gd name="connsiteY13" fmla="*/ 786368 h 2234757"/>
                <a:gd name="connsiteX14" fmla="*/ 2225919 w 2262025"/>
                <a:gd name="connsiteY14" fmla="*/ 846753 h 2234757"/>
                <a:gd name="connsiteX15" fmla="*/ 2243172 w 2262025"/>
                <a:gd name="connsiteY15" fmla="*/ 1200436 h 2234757"/>
                <a:gd name="connsiteX16" fmla="*/ 1975753 w 2262025"/>
                <a:gd name="connsiteY16" fmla="*/ 1390217 h 2234757"/>
                <a:gd name="connsiteX17" fmla="*/ 2087897 w 2262025"/>
                <a:gd name="connsiteY17" fmla="*/ 1536867 h 2234757"/>
                <a:gd name="connsiteX18" fmla="*/ 2096523 w 2262025"/>
                <a:gd name="connsiteY18" fmla="*/ 1812912 h 2234757"/>
                <a:gd name="connsiteX19" fmla="*/ 1906742 w 2262025"/>
                <a:gd name="connsiteY19" fmla="*/ 1942308 h 2234757"/>
                <a:gd name="connsiteX20" fmla="*/ 1760092 w 2262025"/>
                <a:gd name="connsiteY20" fmla="*/ 2183847 h 2234757"/>
                <a:gd name="connsiteX21" fmla="*/ 1458168 w 2262025"/>
                <a:gd name="connsiteY21" fmla="*/ 2218354 h 2234757"/>
                <a:gd name="connsiteX22" fmla="*/ 1208002 w 2262025"/>
                <a:gd name="connsiteY22" fmla="*/ 2002693 h 2234757"/>
                <a:gd name="connsiteX23" fmla="*/ 1113112 w 2262025"/>
                <a:gd name="connsiteY23" fmla="*/ 1709395 h 2234757"/>
                <a:gd name="connsiteX24" fmla="*/ 1000968 w 2262025"/>
                <a:gd name="connsiteY24" fmla="*/ 2140716 h 2234757"/>
                <a:gd name="connsiteX25" fmla="*/ 586900 w 2262025"/>
                <a:gd name="connsiteY25" fmla="*/ 2226979 h 2234757"/>
                <a:gd name="connsiteX26" fmla="*/ 466131 w 2262025"/>
                <a:gd name="connsiteY26" fmla="*/ 1959561 h 2234757"/>
                <a:gd name="connsiteX27" fmla="*/ 138327 w 2262025"/>
                <a:gd name="connsiteY27" fmla="*/ 1812912 h 2234757"/>
                <a:gd name="connsiteX28" fmla="*/ 302229 w 2262025"/>
                <a:gd name="connsiteY28" fmla="*/ 1355712 h 2234757"/>
                <a:gd name="connsiteX29" fmla="*/ 155580 w 2262025"/>
                <a:gd name="connsiteY29" fmla="*/ 1321206 h 2234757"/>
                <a:gd name="connsiteX30" fmla="*/ 304 w 2262025"/>
                <a:gd name="connsiteY30" fmla="*/ 1019282 h 2234757"/>
                <a:gd name="connsiteX31" fmla="*/ 129700 w 2262025"/>
                <a:gd name="connsiteY31" fmla="*/ 786368 h 2234757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261950" h="2237156">
                  <a:moveTo>
                    <a:pt x="129625" y="786368"/>
                  </a:moveTo>
                  <a:cubicBezTo>
                    <a:pt x="144002" y="710168"/>
                    <a:pt x="62051" y="622467"/>
                    <a:pt x="86493" y="562082"/>
                  </a:cubicBezTo>
                  <a:cubicBezTo>
                    <a:pt x="110934" y="501697"/>
                    <a:pt x="175633" y="447063"/>
                    <a:pt x="276274" y="424059"/>
                  </a:cubicBezTo>
                  <a:cubicBezTo>
                    <a:pt x="376916" y="401055"/>
                    <a:pt x="615580" y="441312"/>
                    <a:pt x="690342" y="424059"/>
                  </a:cubicBezTo>
                  <a:cubicBezTo>
                    <a:pt x="765104" y="406806"/>
                    <a:pt x="711908" y="363674"/>
                    <a:pt x="724848" y="320542"/>
                  </a:cubicBezTo>
                  <a:cubicBezTo>
                    <a:pt x="737788" y="277410"/>
                    <a:pt x="717659" y="212712"/>
                    <a:pt x="767980" y="165267"/>
                  </a:cubicBezTo>
                  <a:cubicBezTo>
                    <a:pt x="818301" y="117822"/>
                    <a:pt x="954886" y="57436"/>
                    <a:pt x="1026773" y="35870"/>
                  </a:cubicBezTo>
                  <a:cubicBezTo>
                    <a:pt x="1098660" y="14304"/>
                    <a:pt x="1136041" y="40183"/>
                    <a:pt x="1199301" y="35870"/>
                  </a:cubicBezTo>
                  <a:cubicBezTo>
                    <a:pt x="1262561" y="31557"/>
                    <a:pt x="1327260" y="-21639"/>
                    <a:pt x="1406335" y="9991"/>
                  </a:cubicBezTo>
                  <a:cubicBezTo>
                    <a:pt x="1485410" y="41621"/>
                    <a:pt x="1624871" y="150889"/>
                    <a:pt x="1673754" y="225651"/>
                  </a:cubicBezTo>
                  <a:cubicBezTo>
                    <a:pt x="1722637" y="300413"/>
                    <a:pt x="1665127" y="425497"/>
                    <a:pt x="1699633" y="458565"/>
                  </a:cubicBezTo>
                  <a:cubicBezTo>
                    <a:pt x="1734139" y="491633"/>
                    <a:pt x="1804588" y="393867"/>
                    <a:pt x="1880788" y="424059"/>
                  </a:cubicBezTo>
                  <a:cubicBezTo>
                    <a:pt x="1956988" y="454251"/>
                    <a:pt x="2118014" y="579334"/>
                    <a:pt x="2156833" y="639719"/>
                  </a:cubicBezTo>
                  <a:cubicBezTo>
                    <a:pt x="2195652" y="700104"/>
                    <a:pt x="2102199" y="751862"/>
                    <a:pt x="2113701" y="786368"/>
                  </a:cubicBezTo>
                  <a:cubicBezTo>
                    <a:pt x="2125203" y="820874"/>
                    <a:pt x="2204278" y="777742"/>
                    <a:pt x="2225844" y="846753"/>
                  </a:cubicBezTo>
                  <a:cubicBezTo>
                    <a:pt x="2247410" y="915764"/>
                    <a:pt x="2284791" y="1109859"/>
                    <a:pt x="2243097" y="1200436"/>
                  </a:cubicBezTo>
                  <a:cubicBezTo>
                    <a:pt x="2201403" y="1291013"/>
                    <a:pt x="2001557" y="1334145"/>
                    <a:pt x="1975678" y="1390217"/>
                  </a:cubicBezTo>
                  <a:cubicBezTo>
                    <a:pt x="1949799" y="1446289"/>
                    <a:pt x="2067694" y="1466418"/>
                    <a:pt x="2087822" y="1536867"/>
                  </a:cubicBezTo>
                  <a:cubicBezTo>
                    <a:pt x="2107950" y="1607316"/>
                    <a:pt x="2126641" y="1745339"/>
                    <a:pt x="2096448" y="1812912"/>
                  </a:cubicBezTo>
                  <a:cubicBezTo>
                    <a:pt x="2066256" y="1880486"/>
                    <a:pt x="1962739" y="1880486"/>
                    <a:pt x="1906667" y="1942308"/>
                  </a:cubicBezTo>
                  <a:cubicBezTo>
                    <a:pt x="1850595" y="2004130"/>
                    <a:pt x="1834779" y="2137839"/>
                    <a:pt x="1760017" y="2183847"/>
                  </a:cubicBezTo>
                  <a:cubicBezTo>
                    <a:pt x="1685255" y="2229855"/>
                    <a:pt x="1550108" y="2248546"/>
                    <a:pt x="1458093" y="2218354"/>
                  </a:cubicBezTo>
                  <a:cubicBezTo>
                    <a:pt x="1366078" y="2188162"/>
                    <a:pt x="1265436" y="2087520"/>
                    <a:pt x="1207927" y="2002693"/>
                  </a:cubicBezTo>
                  <a:cubicBezTo>
                    <a:pt x="1150418" y="1917866"/>
                    <a:pt x="1147543" y="1686391"/>
                    <a:pt x="1113037" y="1709395"/>
                  </a:cubicBezTo>
                  <a:cubicBezTo>
                    <a:pt x="1078531" y="1732399"/>
                    <a:pt x="1088595" y="2054452"/>
                    <a:pt x="1000893" y="2140716"/>
                  </a:cubicBezTo>
                  <a:cubicBezTo>
                    <a:pt x="913191" y="2226980"/>
                    <a:pt x="681716" y="2254296"/>
                    <a:pt x="586825" y="2226979"/>
                  </a:cubicBezTo>
                  <a:cubicBezTo>
                    <a:pt x="491935" y="2199662"/>
                    <a:pt x="506312" y="2045825"/>
                    <a:pt x="431550" y="1976814"/>
                  </a:cubicBezTo>
                  <a:cubicBezTo>
                    <a:pt x="356788" y="1907803"/>
                    <a:pt x="185697" y="1925054"/>
                    <a:pt x="138252" y="1812912"/>
                  </a:cubicBezTo>
                  <a:cubicBezTo>
                    <a:pt x="90807" y="1700770"/>
                    <a:pt x="230267" y="1411784"/>
                    <a:pt x="302154" y="1355712"/>
                  </a:cubicBezTo>
                  <a:cubicBezTo>
                    <a:pt x="374041" y="1299640"/>
                    <a:pt x="154067" y="1377278"/>
                    <a:pt x="103746" y="1321206"/>
                  </a:cubicBezTo>
                  <a:cubicBezTo>
                    <a:pt x="53425" y="1265134"/>
                    <a:pt x="-4084" y="1108422"/>
                    <a:pt x="229" y="1019282"/>
                  </a:cubicBezTo>
                  <a:cubicBezTo>
                    <a:pt x="4542" y="930142"/>
                    <a:pt x="115248" y="862568"/>
                    <a:pt x="129625" y="786368"/>
                  </a:cubicBezTo>
                  <a:close/>
                </a:path>
              </a:pathLst>
            </a:cu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9" name="Picture 4" descr="Free Black And White Cartoon Flowers, Download Free Black And White Cartoon  Flowers png images, Free ClipArts on Clipart Library">
              <a:extLst>
                <a:ext uri="{FF2B5EF4-FFF2-40B4-BE49-F238E27FC236}">
                  <a16:creationId xmlns:a16="http://schemas.microsoft.com/office/drawing/2014/main" id="{CC0C65D0-DBB1-3742-9DDF-77948021E8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0524" y="482600"/>
              <a:ext cx="2317638" cy="2246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A4D3D47-A38D-3E46-83FF-38CFCBB86F5A}"/>
              </a:ext>
            </a:extLst>
          </p:cNvPr>
          <p:cNvGrpSpPr/>
          <p:nvPr/>
        </p:nvGrpSpPr>
        <p:grpSpPr>
          <a:xfrm flipH="1">
            <a:off x="4969700" y="2414463"/>
            <a:ext cx="633767" cy="614624"/>
            <a:chOff x="1180524" y="481715"/>
            <a:chExt cx="2317638" cy="2247631"/>
          </a:xfrm>
        </p:grpSpPr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8AB5F984-D23A-314F-81E9-440D16B58703}"/>
                </a:ext>
              </a:extLst>
            </p:cNvPr>
            <p:cNvSpPr/>
            <p:nvPr/>
          </p:nvSpPr>
          <p:spPr>
            <a:xfrm>
              <a:off x="1207470" y="481715"/>
              <a:ext cx="2261950" cy="2237156"/>
            </a:xfrm>
            <a:custGeom>
              <a:avLst/>
              <a:gdLst>
                <a:gd name="connsiteX0" fmla="*/ 129700 w 2262025"/>
                <a:gd name="connsiteY0" fmla="*/ 786368 h 2249618"/>
                <a:gd name="connsiteX1" fmla="*/ 86568 w 2262025"/>
                <a:gd name="connsiteY1" fmla="*/ 562082 h 2249618"/>
                <a:gd name="connsiteX2" fmla="*/ 276349 w 2262025"/>
                <a:gd name="connsiteY2" fmla="*/ 424059 h 2249618"/>
                <a:gd name="connsiteX3" fmla="*/ 690417 w 2262025"/>
                <a:gd name="connsiteY3" fmla="*/ 424059 h 2249618"/>
                <a:gd name="connsiteX4" fmla="*/ 724923 w 2262025"/>
                <a:gd name="connsiteY4" fmla="*/ 320542 h 2249618"/>
                <a:gd name="connsiteX5" fmla="*/ 768055 w 2262025"/>
                <a:gd name="connsiteY5" fmla="*/ 165267 h 2249618"/>
                <a:gd name="connsiteX6" fmla="*/ 1026848 w 2262025"/>
                <a:gd name="connsiteY6" fmla="*/ 35870 h 2249618"/>
                <a:gd name="connsiteX7" fmla="*/ 1199376 w 2262025"/>
                <a:gd name="connsiteY7" fmla="*/ 35870 h 2249618"/>
                <a:gd name="connsiteX8" fmla="*/ 1406410 w 2262025"/>
                <a:gd name="connsiteY8" fmla="*/ 9991 h 2249618"/>
                <a:gd name="connsiteX9" fmla="*/ 1673829 w 2262025"/>
                <a:gd name="connsiteY9" fmla="*/ 225651 h 2249618"/>
                <a:gd name="connsiteX10" fmla="*/ 1699708 w 2262025"/>
                <a:gd name="connsiteY10" fmla="*/ 458565 h 2249618"/>
                <a:gd name="connsiteX11" fmla="*/ 1880863 w 2262025"/>
                <a:gd name="connsiteY11" fmla="*/ 424059 h 2249618"/>
                <a:gd name="connsiteX12" fmla="*/ 2156908 w 2262025"/>
                <a:gd name="connsiteY12" fmla="*/ 639719 h 2249618"/>
                <a:gd name="connsiteX13" fmla="*/ 2113776 w 2262025"/>
                <a:gd name="connsiteY13" fmla="*/ 786368 h 2249618"/>
                <a:gd name="connsiteX14" fmla="*/ 2225919 w 2262025"/>
                <a:gd name="connsiteY14" fmla="*/ 846753 h 2249618"/>
                <a:gd name="connsiteX15" fmla="*/ 2243172 w 2262025"/>
                <a:gd name="connsiteY15" fmla="*/ 1200436 h 2249618"/>
                <a:gd name="connsiteX16" fmla="*/ 1975753 w 2262025"/>
                <a:gd name="connsiteY16" fmla="*/ 1390217 h 2249618"/>
                <a:gd name="connsiteX17" fmla="*/ 2087897 w 2262025"/>
                <a:gd name="connsiteY17" fmla="*/ 1536867 h 2249618"/>
                <a:gd name="connsiteX18" fmla="*/ 2096523 w 2262025"/>
                <a:gd name="connsiteY18" fmla="*/ 1812912 h 2249618"/>
                <a:gd name="connsiteX19" fmla="*/ 1906742 w 2262025"/>
                <a:gd name="connsiteY19" fmla="*/ 1942308 h 2249618"/>
                <a:gd name="connsiteX20" fmla="*/ 1777346 w 2262025"/>
                <a:gd name="connsiteY20" fmla="*/ 2209727 h 2249618"/>
                <a:gd name="connsiteX21" fmla="*/ 1501300 w 2262025"/>
                <a:gd name="connsiteY21" fmla="*/ 2226980 h 2249618"/>
                <a:gd name="connsiteX22" fmla="*/ 1208002 w 2262025"/>
                <a:gd name="connsiteY22" fmla="*/ 2002693 h 2249618"/>
                <a:gd name="connsiteX23" fmla="*/ 1113112 w 2262025"/>
                <a:gd name="connsiteY23" fmla="*/ 1709395 h 2249618"/>
                <a:gd name="connsiteX24" fmla="*/ 1000968 w 2262025"/>
                <a:gd name="connsiteY24" fmla="*/ 2140716 h 2249618"/>
                <a:gd name="connsiteX25" fmla="*/ 526515 w 2262025"/>
                <a:gd name="connsiteY25" fmla="*/ 2132089 h 2249618"/>
                <a:gd name="connsiteX26" fmla="*/ 466131 w 2262025"/>
                <a:gd name="connsiteY26" fmla="*/ 1959561 h 2249618"/>
                <a:gd name="connsiteX27" fmla="*/ 138327 w 2262025"/>
                <a:gd name="connsiteY27" fmla="*/ 1812912 h 2249618"/>
                <a:gd name="connsiteX28" fmla="*/ 302229 w 2262025"/>
                <a:gd name="connsiteY28" fmla="*/ 1355712 h 2249618"/>
                <a:gd name="connsiteX29" fmla="*/ 155580 w 2262025"/>
                <a:gd name="connsiteY29" fmla="*/ 1321206 h 2249618"/>
                <a:gd name="connsiteX30" fmla="*/ 304 w 2262025"/>
                <a:gd name="connsiteY30" fmla="*/ 1019282 h 2249618"/>
                <a:gd name="connsiteX31" fmla="*/ 129700 w 2262025"/>
                <a:gd name="connsiteY31" fmla="*/ 786368 h 2249618"/>
                <a:gd name="connsiteX0" fmla="*/ 129700 w 2262025"/>
                <a:gd name="connsiteY0" fmla="*/ 786368 h 2242639"/>
                <a:gd name="connsiteX1" fmla="*/ 86568 w 2262025"/>
                <a:gd name="connsiteY1" fmla="*/ 562082 h 2242639"/>
                <a:gd name="connsiteX2" fmla="*/ 276349 w 2262025"/>
                <a:gd name="connsiteY2" fmla="*/ 424059 h 2242639"/>
                <a:gd name="connsiteX3" fmla="*/ 690417 w 2262025"/>
                <a:gd name="connsiteY3" fmla="*/ 424059 h 2242639"/>
                <a:gd name="connsiteX4" fmla="*/ 724923 w 2262025"/>
                <a:gd name="connsiteY4" fmla="*/ 320542 h 2242639"/>
                <a:gd name="connsiteX5" fmla="*/ 768055 w 2262025"/>
                <a:gd name="connsiteY5" fmla="*/ 165267 h 2242639"/>
                <a:gd name="connsiteX6" fmla="*/ 1026848 w 2262025"/>
                <a:gd name="connsiteY6" fmla="*/ 35870 h 2242639"/>
                <a:gd name="connsiteX7" fmla="*/ 1199376 w 2262025"/>
                <a:gd name="connsiteY7" fmla="*/ 35870 h 2242639"/>
                <a:gd name="connsiteX8" fmla="*/ 1406410 w 2262025"/>
                <a:gd name="connsiteY8" fmla="*/ 9991 h 2242639"/>
                <a:gd name="connsiteX9" fmla="*/ 1673829 w 2262025"/>
                <a:gd name="connsiteY9" fmla="*/ 225651 h 2242639"/>
                <a:gd name="connsiteX10" fmla="*/ 1699708 w 2262025"/>
                <a:gd name="connsiteY10" fmla="*/ 458565 h 2242639"/>
                <a:gd name="connsiteX11" fmla="*/ 1880863 w 2262025"/>
                <a:gd name="connsiteY11" fmla="*/ 424059 h 2242639"/>
                <a:gd name="connsiteX12" fmla="*/ 2156908 w 2262025"/>
                <a:gd name="connsiteY12" fmla="*/ 639719 h 2242639"/>
                <a:gd name="connsiteX13" fmla="*/ 2113776 w 2262025"/>
                <a:gd name="connsiteY13" fmla="*/ 786368 h 2242639"/>
                <a:gd name="connsiteX14" fmla="*/ 2225919 w 2262025"/>
                <a:gd name="connsiteY14" fmla="*/ 846753 h 2242639"/>
                <a:gd name="connsiteX15" fmla="*/ 2243172 w 2262025"/>
                <a:gd name="connsiteY15" fmla="*/ 1200436 h 2242639"/>
                <a:gd name="connsiteX16" fmla="*/ 1975753 w 2262025"/>
                <a:gd name="connsiteY16" fmla="*/ 1390217 h 2242639"/>
                <a:gd name="connsiteX17" fmla="*/ 2087897 w 2262025"/>
                <a:gd name="connsiteY17" fmla="*/ 1536867 h 2242639"/>
                <a:gd name="connsiteX18" fmla="*/ 2096523 w 2262025"/>
                <a:gd name="connsiteY18" fmla="*/ 1812912 h 2242639"/>
                <a:gd name="connsiteX19" fmla="*/ 1906742 w 2262025"/>
                <a:gd name="connsiteY19" fmla="*/ 1942308 h 2242639"/>
                <a:gd name="connsiteX20" fmla="*/ 1785972 w 2262025"/>
                <a:gd name="connsiteY20" fmla="*/ 2192474 h 2242639"/>
                <a:gd name="connsiteX21" fmla="*/ 1501300 w 2262025"/>
                <a:gd name="connsiteY21" fmla="*/ 2226980 h 2242639"/>
                <a:gd name="connsiteX22" fmla="*/ 1208002 w 2262025"/>
                <a:gd name="connsiteY22" fmla="*/ 2002693 h 2242639"/>
                <a:gd name="connsiteX23" fmla="*/ 1113112 w 2262025"/>
                <a:gd name="connsiteY23" fmla="*/ 1709395 h 2242639"/>
                <a:gd name="connsiteX24" fmla="*/ 1000968 w 2262025"/>
                <a:gd name="connsiteY24" fmla="*/ 2140716 h 2242639"/>
                <a:gd name="connsiteX25" fmla="*/ 526515 w 2262025"/>
                <a:gd name="connsiteY25" fmla="*/ 2132089 h 2242639"/>
                <a:gd name="connsiteX26" fmla="*/ 466131 w 2262025"/>
                <a:gd name="connsiteY26" fmla="*/ 1959561 h 2242639"/>
                <a:gd name="connsiteX27" fmla="*/ 138327 w 2262025"/>
                <a:gd name="connsiteY27" fmla="*/ 1812912 h 2242639"/>
                <a:gd name="connsiteX28" fmla="*/ 302229 w 2262025"/>
                <a:gd name="connsiteY28" fmla="*/ 1355712 h 2242639"/>
                <a:gd name="connsiteX29" fmla="*/ 155580 w 2262025"/>
                <a:gd name="connsiteY29" fmla="*/ 1321206 h 2242639"/>
                <a:gd name="connsiteX30" fmla="*/ 304 w 2262025"/>
                <a:gd name="connsiteY30" fmla="*/ 1019282 h 2242639"/>
                <a:gd name="connsiteX31" fmla="*/ 129700 w 2262025"/>
                <a:gd name="connsiteY31" fmla="*/ 786368 h 2242639"/>
                <a:gd name="connsiteX0" fmla="*/ 129700 w 2262025"/>
                <a:gd name="connsiteY0" fmla="*/ 786368 h 2236200"/>
                <a:gd name="connsiteX1" fmla="*/ 86568 w 2262025"/>
                <a:gd name="connsiteY1" fmla="*/ 562082 h 2236200"/>
                <a:gd name="connsiteX2" fmla="*/ 276349 w 2262025"/>
                <a:gd name="connsiteY2" fmla="*/ 424059 h 2236200"/>
                <a:gd name="connsiteX3" fmla="*/ 690417 w 2262025"/>
                <a:gd name="connsiteY3" fmla="*/ 424059 h 2236200"/>
                <a:gd name="connsiteX4" fmla="*/ 724923 w 2262025"/>
                <a:gd name="connsiteY4" fmla="*/ 320542 h 2236200"/>
                <a:gd name="connsiteX5" fmla="*/ 768055 w 2262025"/>
                <a:gd name="connsiteY5" fmla="*/ 165267 h 2236200"/>
                <a:gd name="connsiteX6" fmla="*/ 1026848 w 2262025"/>
                <a:gd name="connsiteY6" fmla="*/ 35870 h 2236200"/>
                <a:gd name="connsiteX7" fmla="*/ 1199376 w 2262025"/>
                <a:gd name="connsiteY7" fmla="*/ 35870 h 2236200"/>
                <a:gd name="connsiteX8" fmla="*/ 1406410 w 2262025"/>
                <a:gd name="connsiteY8" fmla="*/ 9991 h 2236200"/>
                <a:gd name="connsiteX9" fmla="*/ 1673829 w 2262025"/>
                <a:gd name="connsiteY9" fmla="*/ 225651 h 2236200"/>
                <a:gd name="connsiteX10" fmla="*/ 1699708 w 2262025"/>
                <a:gd name="connsiteY10" fmla="*/ 458565 h 2236200"/>
                <a:gd name="connsiteX11" fmla="*/ 1880863 w 2262025"/>
                <a:gd name="connsiteY11" fmla="*/ 424059 h 2236200"/>
                <a:gd name="connsiteX12" fmla="*/ 2156908 w 2262025"/>
                <a:gd name="connsiteY12" fmla="*/ 639719 h 2236200"/>
                <a:gd name="connsiteX13" fmla="*/ 2113776 w 2262025"/>
                <a:gd name="connsiteY13" fmla="*/ 786368 h 2236200"/>
                <a:gd name="connsiteX14" fmla="*/ 2225919 w 2262025"/>
                <a:gd name="connsiteY14" fmla="*/ 846753 h 2236200"/>
                <a:gd name="connsiteX15" fmla="*/ 2243172 w 2262025"/>
                <a:gd name="connsiteY15" fmla="*/ 1200436 h 2236200"/>
                <a:gd name="connsiteX16" fmla="*/ 1975753 w 2262025"/>
                <a:gd name="connsiteY16" fmla="*/ 1390217 h 2236200"/>
                <a:gd name="connsiteX17" fmla="*/ 2087897 w 2262025"/>
                <a:gd name="connsiteY17" fmla="*/ 1536867 h 2236200"/>
                <a:gd name="connsiteX18" fmla="*/ 2096523 w 2262025"/>
                <a:gd name="connsiteY18" fmla="*/ 1812912 h 2236200"/>
                <a:gd name="connsiteX19" fmla="*/ 1906742 w 2262025"/>
                <a:gd name="connsiteY19" fmla="*/ 1942308 h 2236200"/>
                <a:gd name="connsiteX20" fmla="*/ 1785972 w 2262025"/>
                <a:gd name="connsiteY20" fmla="*/ 2192474 h 2236200"/>
                <a:gd name="connsiteX21" fmla="*/ 1458168 w 2262025"/>
                <a:gd name="connsiteY21" fmla="*/ 2218354 h 2236200"/>
                <a:gd name="connsiteX22" fmla="*/ 1208002 w 2262025"/>
                <a:gd name="connsiteY22" fmla="*/ 2002693 h 2236200"/>
                <a:gd name="connsiteX23" fmla="*/ 1113112 w 2262025"/>
                <a:gd name="connsiteY23" fmla="*/ 1709395 h 2236200"/>
                <a:gd name="connsiteX24" fmla="*/ 1000968 w 2262025"/>
                <a:gd name="connsiteY24" fmla="*/ 2140716 h 2236200"/>
                <a:gd name="connsiteX25" fmla="*/ 526515 w 2262025"/>
                <a:gd name="connsiteY25" fmla="*/ 2132089 h 2236200"/>
                <a:gd name="connsiteX26" fmla="*/ 466131 w 2262025"/>
                <a:gd name="connsiteY26" fmla="*/ 1959561 h 2236200"/>
                <a:gd name="connsiteX27" fmla="*/ 138327 w 2262025"/>
                <a:gd name="connsiteY27" fmla="*/ 1812912 h 2236200"/>
                <a:gd name="connsiteX28" fmla="*/ 302229 w 2262025"/>
                <a:gd name="connsiteY28" fmla="*/ 1355712 h 2236200"/>
                <a:gd name="connsiteX29" fmla="*/ 155580 w 2262025"/>
                <a:gd name="connsiteY29" fmla="*/ 1321206 h 2236200"/>
                <a:gd name="connsiteX30" fmla="*/ 304 w 2262025"/>
                <a:gd name="connsiteY30" fmla="*/ 1019282 h 2236200"/>
                <a:gd name="connsiteX31" fmla="*/ 129700 w 2262025"/>
                <a:gd name="connsiteY31" fmla="*/ 786368 h 2236200"/>
                <a:gd name="connsiteX0" fmla="*/ 129700 w 2262025"/>
                <a:gd name="connsiteY0" fmla="*/ 786368 h 2233050"/>
                <a:gd name="connsiteX1" fmla="*/ 86568 w 2262025"/>
                <a:gd name="connsiteY1" fmla="*/ 562082 h 2233050"/>
                <a:gd name="connsiteX2" fmla="*/ 276349 w 2262025"/>
                <a:gd name="connsiteY2" fmla="*/ 424059 h 2233050"/>
                <a:gd name="connsiteX3" fmla="*/ 690417 w 2262025"/>
                <a:gd name="connsiteY3" fmla="*/ 424059 h 2233050"/>
                <a:gd name="connsiteX4" fmla="*/ 724923 w 2262025"/>
                <a:gd name="connsiteY4" fmla="*/ 320542 h 2233050"/>
                <a:gd name="connsiteX5" fmla="*/ 768055 w 2262025"/>
                <a:gd name="connsiteY5" fmla="*/ 165267 h 2233050"/>
                <a:gd name="connsiteX6" fmla="*/ 1026848 w 2262025"/>
                <a:gd name="connsiteY6" fmla="*/ 35870 h 2233050"/>
                <a:gd name="connsiteX7" fmla="*/ 1199376 w 2262025"/>
                <a:gd name="connsiteY7" fmla="*/ 35870 h 2233050"/>
                <a:gd name="connsiteX8" fmla="*/ 1406410 w 2262025"/>
                <a:gd name="connsiteY8" fmla="*/ 9991 h 2233050"/>
                <a:gd name="connsiteX9" fmla="*/ 1673829 w 2262025"/>
                <a:gd name="connsiteY9" fmla="*/ 225651 h 2233050"/>
                <a:gd name="connsiteX10" fmla="*/ 1699708 w 2262025"/>
                <a:gd name="connsiteY10" fmla="*/ 458565 h 2233050"/>
                <a:gd name="connsiteX11" fmla="*/ 1880863 w 2262025"/>
                <a:gd name="connsiteY11" fmla="*/ 424059 h 2233050"/>
                <a:gd name="connsiteX12" fmla="*/ 2156908 w 2262025"/>
                <a:gd name="connsiteY12" fmla="*/ 639719 h 2233050"/>
                <a:gd name="connsiteX13" fmla="*/ 2113776 w 2262025"/>
                <a:gd name="connsiteY13" fmla="*/ 786368 h 2233050"/>
                <a:gd name="connsiteX14" fmla="*/ 2225919 w 2262025"/>
                <a:gd name="connsiteY14" fmla="*/ 846753 h 2233050"/>
                <a:gd name="connsiteX15" fmla="*/ 2243172 w 2262025"/>
                <a:gd name="connsiteY15" fmla="*/ 1200436 h 2233050"/>
                <a:gd name="connsiteX16" fmla="*/ 1975753 w 2262025"/>
                <a:gd name="connsiteY16" fmla="*/ 1390217 h 2233050"/>
                <a:gd name="connsiteX17" fmla="*/ 2087897 w 2262025"/>
                <a:gd name="connsiteY17" fmla="*/ 1536867 h 2233050"/>
                <a:gd name="connsiteX18" fmla="*/ 2096523 w 2262025"/>
                <a:gd name="connsiteY18" fmla="*/ 1812912 h 2233050"/>
                <a:gd name="connsiteX19" fmla="*/ 1906742 w 2262025"/>
                <a:gd name="connsiteY19" fmla="*/ 1942308 h 2233050"/>
                <a:gd name="connsiteX20" fmla="*/ 1760092 w 2262025"/>
                <a:gd name="connsiteY20" fmla="*/ 2183847 h 2233050"/>
                <a:gd name="connsiteX21" fmla="*/ 1458168 w 2262025"/>
                <a:gd name="connsiteY21" fmla="*/ 2218354 h 2233050"/>
                <a:gd name="connsiteX22" fmla="*/ 1208002 w 2262025"/>
                <a:gd name="connsiteY22" fmla="*/ 2002693 h 2233050"/>
                <a:gd name="connsiteX23" fmla="*/ 1113112 w 2262025"/>
                <a:gd name="connsiteY23" fmla="*/ 1709395 h 2233050"/>
                <a:gd name="connsiteX24" fmla="*/ 1000968 w 2262025"/>
                <a:gd name="connsiteY24" fmla="*/ 2140716 h 2233050"/>
                <a:gd name="connsiteX25" fmla="*/ 526515 w 2262025"/>
                <a:gd name="connsiteY25" fmla="*/ 2132089 h 2233050"/>
                <a:gd name="connsiteX26" fmla="*/ 466131 w 2262025"/>
                <a:gd name="connsiteY26" fmla="*/ 1959561 h 2233050"/>
                <a:gd name="connsiteX27" fmla="*/ 138327 w 2262025"/>
                <a:gd name="connsiteY27" fmla="*/ 1812912 h 2233050"/>
                <a:gd name="connsiteX28" fmla="*/ 302229 w 2262025"/>
                <a:gd name="connsiteY28" fmla="*/ 1355712 h 2233050"/>
                <a:gd name="connsiteX29" fmla="*/ 155580 w 2262025"/>
                <a:gd name="connsiteY29" fmla="*/ 1321206 h 2233050"/>
                <a:gd name="connsiteX30" fmla="*/ 304 w 2262025"/>
                <a:gd name="connsiteY30" fmla="*/ 1019282 h 2233050"/>
                <a:gd name="connsiteX31" fmla="*/ 129700 w 2262025"/>
                <a:gd name="connsiteY31" fmla="*/ 786368 h 2233050"/>
                <a:gd name="connsiteX0" fmla="*/ 129700 w 2262025"/>
                <a:gd name="connsiteY0" fmla="*/ 786368 h 2238369"/>
                <a:gd name="connsiteX1" fmla="*/ 86568 w 2262025"/>
                <a:gd name="connsiteY1" fmla="*/ 562082 h 2238369"/>
                <a:gd name="connsiteX2" fmla="*/ 276349 w 2262025"/>
                <a:gd name="connsiteY2" fmla="*/ 424059 h 2238369"/>
                <a:gd name="connsiteX3" fmla="*/ 690417 w 2262025"/>
                <a:gd name="connsiteY3" fmla="*/ 424059 h 2238369"/>
                <a:gd name="connsiteX4" fmla="*/ 724923 w 2262025"/>
                <a:gd name="connsiteY4" fmla="*/ 320542 h 2238369"/>
                <a:gd name="connsiteX5" fmla="*/ 768055 w 2262025"/>
                <a:gd name="connsiteY5" fmla="*/ 165267 h 2238369"/>
                <a:gd name="connsiteX6" fmla="*/ 1026848 w 2262025"/>
                <a:gd name="connsiteY6" fmla="*/ 35870 h 2238369"/>
                <a:gd name="connsiteX7" fmla="*/ 1199376 w 2262025"/>
                <a:gd name="connsiteY7" fmla="*/ 35870 h 2238369"/>
                <a:gd name="connsiteX8" fmla="*/ 1406410 w 2262025"/>
                <a:gd name="connsiteY8" fmla="*/ 9991 h 2238369"/>
                <a:gd name="connsiteX9" fmla="*/ 1673829 w 2262025"/>
                <a:gd name="connsiteY9" fmla="*/ 225651 h 2238369"/>
                <a:gd name="connsiteX10" fmla="*/ 1699708 w 2262025"/>
                <a:gd name="connsiteY10" fmla="*/ 458565 h 2238369"/>
                <a:gd name="connsiteX11" fmla="*/ 1880863 w 2262025"/>
                <a:gd name="connsiteY11" fmla="*/ 424059 h 2238369"/>
                <a:gd name="connsiteX12" fmla="*/ 2156908 w 2262025"/>
                <a:gd name="connsiteY12" fmla="*/ 639719 h 2238369"/>
                <a:gd name="connsiteX13" fmla="*/ 2113776 w 2262025"/>
                <a:gd name="connsiteY13" fmla="*/ 786368 h 2238369"/>
                <a:gd name="connsiteX14" fmla="*/ 2225919 w 2262025"/>
                <a:gd name="connsiteY14" fmla="*/ 846753 h 2238369"/>
                <a:gd name="connsiteX15" fmla="*/ 2243172 w 2262025"/>
                <a:gd name="connsiteY15" fmla="*/ 1200436 h 2238369"/>
                <a:gd name="connsiteX16" fmla="*/ 1975753 w 2262025"/>
                <a:gd name="connsiteY16" fmla="*/ 1390217 h 2238369"/>
                <a:gd name="connsiteX17" fmla="*/ 2087897 w 2262025"/>
                <a:gd name="connsiteY17" fmla="*/ 1536867 h 2238369"/>
                <a:gd name="connsiteX18" fmla="*/ 2096523 w 2262025"/>
                <a:gd name="connsiteY18" fmla="*/ 1812912 h 2238369"/>
                <a:gd name="connsiteX19" fmla="*/ 1906742 w 2262025"/>
                <a:gd name="connsiteY19" fmla="*/ 1942308 h 2238369"/>
                <a:gd name="connsiteX20" fmla="*/ 1760092 w 2262025"/>
                <a:gd name="connsiteY20" fmla="*/ 2183847 h 2238369"/>
                <a:gd name="connsiteX21" fmla="*/ 1458168 w 2262025"/>
                <a:gd name="connsiteY21" fmla="*/ 2218354 h 2238369"/>
                <a:gd name="connsiteX22" fmla="*/ 1208002 w 2262025"/>
                <a:gd name="connsiteY22" fmla="*/ 2002693 h 2238369"/>
                <a:gd name="connsiteX23" fmla="*/ 1113112 w 2262025"/>
                <a:gd name="connsiteY23" fmla="*/ 1709395 h 2238369"/>
                <a:gd name="connsiteX24" fmla="*/ 1000968 w 2262025"/>
                <a:gd name="connsiteY24" fmla="*/ 2140716 h 2238369"/>
                <a:gd name="connsiteX25" fmla="*/ 586900 w 2262025"/>
                <a:gd name="connsiteY25" fmla="*/ 2226979 h 2238369"/>
                <a:gd name="connsiteX26" fmla="*/ 466131 w 2262025"/>
                <a:gd name="connsiteY26" fmla="*/ 1959561 h 2238369"/>
                <a:gd name="connsiteX27" fmla="*/ 138327 w 2262025"/>
                <a:gd name="connsiteY27" fmla="*/ 1812912 h 2238369"/>
                <a:gd name="connsiteX28" fmla="*/ 302229 w 2262025"/>
                <a:gd name="connsiteY28" fmla="*/ 1355712 h 2238369"/>
                <a:gd name="connsiteX29" fmla="*/ 155580 w 2262025"/>
                <a:gd name="connsiteY29" fmla="*/ 1321206 h 2238369"/>
                <a:gd name="connsiteX30" fmla="*/ 304 w 2262025"/>
                <a:gd name="connsiteY30" fmla="*/ 1019282 h 2238369"/>
                <a:gd name="connsiteX31" fmla="*/ 129700 w 2262025"/>
                <a:gd name="connsiteY31" fmla="*/ 786368 h 2238369"/>
                <a:gd name="connsiteX0" fmla="*/ 129700 w 2262025"/>
                <a:gd name="connsiteY0" fmla="*/ 786368 h 2234757"/>
                <a:gd name="connsiteX1" fmla="*/ 86568 w 2262025"/>
                <a:gd name="connsiteY1" fmla="*/ 562082 h 2234757"/>
                <a:gd name="connsiteX2" fmla="*/ 276349 w 2262025"/>
                <a:gd name="connsiteY2" fmla="*/ 424059 h 2234757"/>
                <a:gd name="connsiteX3" fmla="*/ 690417 w 2262025"/>
                <a:gd name="connsiteY3" fmla="*/ 424059 h 2234757"/>
                <a:gd name="connsiteX4" fmla="*/ 724923 w 2262025"/>
                <a:gd name="connsiteY4" fmla="*/ 320542 h 2234757"/>
                <a:gd name="connsiteX5" fmla="*/ 768055 w 2262025"/>
                <a:gd name="connsiteY5" fmla="*/ 165267 h 2234757"/>
                <a:gd name="connsiteX6" fmla="*/ 1026848 w 2262025"/>
                <a:gd name="connsiteY6" fmla="*/ 35870 h 2234757"/>
                <a:gd name="connsiteX7" fmla="*/ 1199376 w 2262025"/>
                <a:gd name="connsiteY7" fmla="*/ 35870 h 2234757"/>
                <a:gd name="connsiteX8" fmla="*/ 1406410 w 2262025"/>
                <a:gd name="connsiteY8" fmla="*/ 9991 h 2234757"/>
                <a:gd name="connsiteX9" fmla="*/ 1673829 w 2262025"/>
                <a:gd name="connsiteY9" fmla="*/ 225651 h 2234757"/>
                <a:gd name="connsiteX10" fmla="*/ 1699708 w 2262025"/>
                <a:gd name="connsiteY10" fmla="*/ 458565 h 2234757"/>
                <a:gd name="connsiteX11" fmla="*/ 1880863 w 2262025"/>
                <a:gd name="connsiteY11" fmla="*/ 424059 h 2234757"/>
                <a:gd name="connsiteX12" fmla="*/ 2156908 w 2262025"/>
                <a:gd name="connsiteY12" fmla="*/ 639719 h 2234757"/>
                <a:gd name="connsiteX13" fmla="*/ 2113776 w 2262025"/>
                <a:gd name="connsiteY13" fmla="*/ 786368 h 2234757"/>
                <a:gd name="connsiteX14" fmla="*/ 2225919 w 2262025"/>
                <a:gd name="connsiteY14" fmla="*/ 846753 h 2234757"/>
                <a:gd name="connsiteX15" fmla="*/ 2243172 w 2262025"/>
                <a:gd name="connsiteY15" fmla="*/ 1200436 h 2234757"/>
                <a:gd name="connsiteX16" fmla="*/ 1975753 w 2262025"/>
                <a:gd name="connsiteY16" fmla="*/ 1390217 h 2234757"/>
                <a:gd name="connsiteX17" fmla="*/ 2087897 w 2262025"/>
                <a:gd name="connsiteY17" fmla="*/ 1536867 h 2234757"/>
                <a:gd name="connsiteX18" fmla="*/ 2096523 w 2262025"/>
                <a:gd name="connsiteY18" fmla="*/ 1812912 h 2234757"/>
                <a:gd name="connsiteX19" fmla="*/ 1906742 w 2262025"/>
                <a:gd name="connsiteY19" fmla="*/ 1942308 h 2234757"/>
                <a:gd name="connsiteX20" fmla="*/ 1760092 w 2262025"/>
                <a:gd name="connsiteY20" fmla="*/ 2183847 h 2234757"/>
                <a:gd name="connsiteX21" fmla="*/ 1458168 w 2262025"/>
                <a:gd name="connsiteY21" fmla="*/ 2218354 h 2234757"/>
                <a:gd name="connsiteX22" fmla="*/ 1208002 w 2262025"/>
                <a:gd name="connsiteY22" fmla="*/ 2002693 h 2234757"/>
                <a:gd name="connsiteX23" fmla="*/ 1113112 w 2262025"/>
                <a:gd name="connsiteY23" fmla="*/ 1709395 h 2234757"/>
                <a:gd name="connsiteX24" fmla="*/ 1000968 w 2262025"/>
                <a:gd name="connsiteY24" fmla="*/ 2140716 h 2234757"/>
                <a:gd name="connsiteX25" fmla="*/ 586900 w 2262025"/>
                <a:gd name="connsiteY25" fmla="*/ 2226979 h 2234757"/>
                <a:gd name="connsiteX26" fmla="*/ 466131 w 2262025"/>
                <a:gd name="connsiteY26" fmla="*/ 1959561 h 2234757"/>
                <a:gd name="connsiteX27" fmla="*/ 138327 w 2262025"/>
                <a:gd name="connsiteY27" fmla="*/ 1812912 h 2234757"/>
                <a:gd name="connsiteX28" fmla="*/ 302229 w 2262025"/>
                <a:gd name="connsiteY28" fmla="*/ 1355712 h 2234757"/>
                <a:gd name="connsiteX29" fmla="*/ 155580 w 2262025"/>
                <a:gd name="connsiteY29" fmla="*/ 1321206 h 2234757"/>
                <a:gd name="connsiteX30" fmla="*/ 304 w 2262025"/>
                <a:gd name="connsiteY30" fmla="*/ 1019282 h 2234757"/>
                <a:gd name="connsiteX31" fmla="*/ 129700 w 2262025"/>
                <a:gd name="connsiteY31" fmla="*/ 786368 h 2234757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261950" h="2237156">
                  <a:moveTo>
                    <a:pt x="129625" y="786368"/>
                  </a:moveTo>
                  <a:cubicBezTo>
                    <a:pt x="144002" y="710168"/>
                    <a:pt x="62051" y="622467"/>
                    <a:pt x="86493" y="562082"/>
                  </a:cubicBezTo>
                  <a:cubicBezTo>
                    <a:pt x="110934" y="501697"/>
                    <a:pt x="175633" y="447063"/>
                    <a:pt x="276274" y="424059"/>
                  </a:cubicBezTo>
                  <a:cubicBezTo>
                    <a:pt x="376916" y="401055"/>
                    <a:pt x="615580" y="441312"/>
                    <a:pt x="690342" y="424059"/>
                  </a:cubicBezTo>
                  <a:cubicBezTo>
                    <a:pt x="765104" y="406806"/>
                    <a:pt x="711908" y="363674"/>
                    <a:pt x="724848" y="320542"/>
                  </a:cubicBezTo>
                  <a:cubicBezTo>
                    <a:pt x="737788" y="277410"/>
                    <a:pt x="717659" y="212712"/>
                    <a:pt x="767980" y="165267"/>
                  </a:cubicBezTo>
                  <a:cubicBezTo>
                    <a:pt x="818301" y="117822"/>
                    <a:pt x="954886" y="57436"/>
                    <a:pt x="1026773" y="35870"/>
                  </a:cubicBezTo>
                  <a:cubicBezTo>
                    <a:pt x="1098660" y="14304"/>
                    <a:pt x="1136041" y="40183"/>
                    <a:pt x="1199301" y="35870"/>
                  </a:cubicBezTo>
                  <a:cubicBezTo>
                    <a:pt x="1262561" y="31557"/>
                    <a:pt x="1327260" y="-21639"/>
                    <a:pt x="1406335" y="9991"/>
                  </a:cubicBezTo>
                  <a:cubicBezTo>
                    <a:pt x="1485410" y="41621"/>
                    <a:pt x="1624871" y="150889"/>
                    <a:pt x="1673754" y="225651"/>
                  </a:cubicBezTo>
                  <a:cubicBezTo>
                    <a:pt x="1722637" y="300413"/>
                    <a:pt x="1665127" y="425497"/>
                    <a:pt x="1699633" y="458565"/>
                  </a:cubicBezTo>
                  <a:cubicBezTo>
                    <a:pt x="1734139" y="491633"/>
                    <a:pt x="1804588" y="393867"/>
                    <a:pt x="1880788" y="424059"/>
                  </a:cubicBezTo>
                  <a:cubicBezTo>
                    <a:pt x="1956988" y="454251"/>
                    <a:pt x="2118014" y="579334"/>
                    <a:pt x="2156833" y="639719"/>
                  </a:cubicBezTo>
                  <a:cubicBezTo>
                    <a:pt x="2195652" y="700104"/>
                    <a:pt x="2102199" y="751862"/>
                    <a:pt x="2113701" y="786368"/>
                  </a:cubicBezTo>
                  <a:cubicBezTo>
                    <a:pt x="2125203" y="820874"/>
                    <a:pt x="2204278" y="777742"/>
                    <a:pt x="2225844" y="846753"/>
                  </a:cubicBezTo>
                  <a:cubicBezTo>
                    <a:pt x="2247410" y="915764"/>
                    <a:pt x="2284791" y="1109859"/>
                    <a:pt x="2243097" y="1200436"/>
                  </a:cubicBezTo>
                  <a:cubicBezTo>
                    <a:pt x="2201403" y="1291013"/>
                    <a:pt x="2001557" y="1334145"/>
                    <a:pt x="1975678" y="1390217"/>
                  </a:cubicBezTo>
                  <a:cubicBezTo>
                    <a:pt x="1949799" y="1446289"/>
                    <a:pt x="2067694" y="1466418"/>
                    <a:pt x="2087822" y="1536867"/>
                  </a:cubicBezTo>
                  <a:cubicBezTo>
                    <a:pt x="2107950" y="1607316"/>
                    <a:pt x="2126641" y="1745339"/>
                    <a:pt x="2096448" y="1812912"/>
                  </a:cubicBezTo>
                  <a:cubicBezTo>
                    <a:pt x="2066256" y="1880486"/>
                    <a:pt x="1962739" y="1880486"/>
                    <a:pt x="1906667" y="1942308"/>
                  </a:cubicBezTo>
                  <a:cubicBezTo>
                    <a:pt x="1850595" y="2004130"/>
                    <a:pt x="1834779" y="2137839"/>
                    <a:pt x="1760017" y="2183847"/>
                  </a:cubicBezTo>
                  <a:cubicBezTo>
                    <a:pt x="1685255" y="2229855"/>
                    <a:pt x="1550108" y="2248546"/>
                    <a:pt x="1458093" y="2218354"/>
                  </a:cubicBezTo>
                  <a:cubicBezTo>
                    <a:pt x="1366078" y="2188162"/>
                    <a:pt x="1265436" y="2087520"/>
                    <a:pt x="1207927" y="2002693"/>
                  </a:cubicBezTo>
                  <a:cubicBezTo>
                    <a:pt x="1150418" y="1917866"/>
                    <a:pt x="1147543" y="1686391"/>
                    <a:pt x="1113037" y="1709395"/>
                  </a:cubicBezTo>
                  <a:cubicBezTo>
                    <a:pt x="1078531" y="1732399"/>
                    <a:pt x="1088595" y="2054452"/>
                    <a:pt x="1000893" y="2140716"/>
                  </a:cubicBezTo>
                  <a:cubicBezTo>
                    <a:pt x="913191" y="2226980"/>
                    <a:pt x="681716" y="2254296"/>
                    <a:pt x="586825" y="2226979"/>
                  </a:cubicBezTo>
                  <a:cubicBezTo>
                    <a:pt x="491935" y="2199662"/>
                    <a:pt x="506312" y="2045825"/>
                    <a:pt x="431550" y="1976814"/>
                  </a:cubicBezTo>
                  <a:cubicBezTo>
                    <a:pt x="356788" y="1907803"/>
                    <a:pt x="185697" y="1925054"/>
                    <a:pt x="138252" y="1812912"/>
                  </a:cubicBezTo>
                  <a:cubicBezTo>
                    <a:pt x="90807" y="1700770"/>
                    <a:pt x="230267" y="1411784"/>
                    <a:pt x="302154" y="1355712"/>
                  </a:cubicBezTo>
                  <a:cubicBezTo>
                    <a:pt x="374041" y="1299640"/>
                    <a:pt x="154067" y="1377278"/>
                    <a:pt x="103746" y="1321206"/>
                  </a:cubicBezTo>
                  <a:cubicBezTo>
                    <a:pt x="53425" y="1265134"/>
                    <a:pt x="-4084" y="1108422"/>
                    <a:pt x="229" y="1019282"/>
                  </a:cubicBezTo>
                  <a:cubicBezTo>
                    <a:pt x="4542" y="930142"/>
                    <a:pt x="115248" y="862568"/>
                    <a:pt x="129625" y="786368"/>
                  </a:cubicBezTo>
                  <a:close/>
                </a:path>
              </a:pathLst>
            </a:cu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2" name="Picture 4" descr="Free Black And White Cartoon Flowers, Download Free Black And White Cartoon  Flowers png images, Free ClipArts on Clipart Library">
              <a:extLst>
                <a:ext uri="{FF2B5EF4-FFF2-40B4-BE49-F238E27FC236}">
                  <a16:creationId xmlns:a16="http://schemas.microsoft.com/office/drawing/2014/main" id="{7C09E8BC-36D6-9B41-8938-3BA39A5B65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0524" y="482600"/>
              <a:ext cx="2317638" cy="2246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FB065D0-E49C-E84B-A029-1F02F1ED4C56}"/>
              </a:ext>
            </a:extLst>
          </p:cNvPr>
          <p:cNvGrpSpPr/>
          <p:nvPr/>
        </p:nvGrpSpPr>
        <p:grpSpPr>
          <a:xfrm flipH="1">
            <a:off x="5704124" y="2405857"/>
            <a:ext cx="633767" cy="614624"/>
            <a:chOff x="1180524" y="481715"/>
            <a:chExt cx="2317638" cy="2247631"/>
          </a:xfrm>
        </p:grpSpPr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B039E9C1-720B-344E-B2ED-6B4619A1CC40}"/>
                </a:ext>
              </a:extLst>
            </p:cNvPr>
            <p:cNvSpPr/>
            <p:nvPr/>
          </p:nvSpPr>
          <p:spPr>
            <a:xfrm>
              <a:off x="1207470" y="481715"/>
              <a:ext cx="2261950" cy="2237156"/>
            </a:xfrm>
            <a:custGeom>
              <a:avLst/>
              <a:gdLst>
                <a:gd name="connsiteX0" fmla="*/ 129700 w 2262025"/>
                <a:gd name="connsiteY0" fmla="*/ 786368 h 2249618"/>
                <a:gd name="connsiteX1" fmla="*/ 86568 w 2262025"/>
                <a:gd name="connsiteY1" fmla="*/ 562082 h 2249618"/>
                <a:gd name="connsiteX2" fmla="*/ 276349 w 2262025"/>
                <a:gd name="connsiteY2" fmla="*/ 424059 h 2249618"/>
                <a:gd name="connsiteX3" fmla="*/ 690417 w 2262025"/>
                <a:gd name="connsiteY3" fmla="*/ 424059 h 2249618"/>
                <a:gd name="connsiteX4" fmla="*/ 724923 w 2262025"/>
                <a:gd name="connsiteY4" fmla="*/ 320542 h 2249618"/>
                <a:gd name="connsiteX5" fmla="*/ 768055 w 2262025"/>
                <a:gd name="connsiteY5" fmla="*/ 165267 h 2249618"/>
                <a:gd name="connsiteX6" fmla="*/ 1026848 w 2262025"/>
                <a:gd name="connsiteY6" fmla="*/ 35870 h 2249618"/>
                <a:gd name="connsiteX7" fmla="*/ 1199376 w 2262025"/>
                <a:gd name="connsiteY7" fmla="*/ 35870 h 2249618"/>
                <a:gd name="connsiteX8" fmla="*/ 1406410 w 2262025"/>
                <a:gd name="connsiteY8" fmla="*/ 9991 h 2249618"/>
                <a:gd name="connsiteX9" fmla="*/ 1673829 w 2262025"/>
                <a:gd name="connsiteY9" fmla="*/ 225651 h 2249618"/>
                <a:gd name="connsiteX10" fmla="*/ 1699708 w 2262025"/>
                <a:gd name="connsiteY10" fmla="*/ 458565 h 2249618"/>
                <a:gd name="connsiteX11" fmla="*/ 1880863 w 2262025"/>
                <a:gd name="connsiteY11" fmla="*/ 424059 h 2249618"/>
                <a:gd name="connsiteX12" fmla="*/ 2156908 w 2262025"/>
                <a:gd name="connsiteY12" fmla="*/ 639719 h 2249618"/>
                <a:gd name="connsiteX13" fmla="*/ 2113776 w 2262025"/>
                <a:gd name="connsiteY13" fmla="*/ 786368 h 2249618"/>
                <a:gd name="connsiteX14" fmla="*/ 2225919 w 2262025"/>
                <a:gd name="connsiteY14" fmla="*/ 846753 h 2249618"/>
                <a:gd name="connsiteX15" fmla="*/ 2243172 w 2262025"/>
                <a:gd name="connsiteY15" fmla="*/ 1200436 h 2249618"/>
                <a:gd name="connsiteX16" fmla="*/ 1975753 w 2262025"/>
                <a:gd name="connsiteY16" fmla="*/ 1390217 h 2249618"/>
                <a:gd name="connsiteX17" fmla="*/ 2087897 w 2262025"/>
                <a:gd name="connsiteY17" fmla="*/ 1536867 h 2249618"/>
                <a:gd name="connsiteX18" fmla="*/ 2096523 w 2262025"/>
                <a:gd name="connsiteY18" fmla="*/ 1812912 h 2249618"/>
                <a:gd name="connsiteX19" fmla="*/ 1906742 w 2262025"/>
                <a:gd name="connsiteY19" fmla="*/ 1942308 h 2249618"/>
                <a:gd name="connsiteX20" fmla="*/ 1777346 w 2262025"/>
                <a:gd name="connsiteY20" fmla="*/ 2209727 h 2249618"/>
                <a:gd name="connsiteX21" fmla="*/ 1501300 w 2262025"/>
                <a:gd name="connsiteY21" fmla="*/ 2226980 h 2249618"/>
                <a:gd name="connsiteX22" fmla="*/ 1208002 w 2262025"/>
                <a:gd name="connsiteY22" fmla="*/ 2002693 h 2249618"/>
                <a:gd name="connsiteX23" fmla="*/ 1113112 w 2262025"/>
                <a:gd name="connsiteY23" fmla="*/ 1709395 h 2249618"/>
                <a:gd name="connsiteX24" fmla="*/ 1000968 w 2262025"/>
                <a:gd name="connsiteY24" fmla="*/ 2140716 h 2249618"/>
                <a:gd name="connsiteX25" fmla="*/ 526515 w 2262025"/>
                <a:gd name="connsiteY25" fmla="*/ 2132089 h 2249618"/>
                <a:gd name="connsiteX26" fmla="*/ 466131 w 2262025"/>
                <a:gd name="connsiteY26" fmla="*/ 1959561 h 2249618"/>
                <a:gd name="connsiteX27" fmla="*/ 138327 w 2262025"/>
                <a:gd name="connsiteY27" fmla="*/ 1812912 h 2249618"/>
                <a:gd name="connsiteX28" fmla="*/ 302229 w 2262025"/>
                <a:gd name="connsiteY28" fmla="*/ 1355712 h 2249618"/>
                <a:gd name="connsiteX29" fmla="*/ 155580 w 2262025"/>
                <a:gd name="connsiteY29" fmla="*/ 1321206 h 2249618"/>
                <a:gd name="connsiteX30" fmla="*/ 304 w 2262025"/>
                <a:gd name="connsiteY30" fmla="*/ 1019282 h 2249618"/>
                <a:gd name="connsiteX31" fmla="*/ 129700 w 2262025"/>
                <a:gd name="connsiteY31" fmla="*/ 786368 h 2249618"/>
                <a:gd name="connsiteX0" fmla="*/ 129700 w 2262025"/>
                <a:gd name="connsiteY0" fmla="*/ 786368 h 2242639"/>
                <a:gd name="connsiteX1" fmla="*/ 86568 w 2262025"/>
                <a:gd name="connsiteY1" fmla="*/ 562082 h 2242639"/>
                <a:gd name="connsiteX2" fmla="*/ 276349 w 2262025"/>
                <a:gd name="connsiteY2" fmla="*/ 424059 h 2242639"/>
                <a:gd name="connsiteX3" fmla="*/ 690417 w 2262025"/>
                <a:gd name="connsiteY3" fmla="*/ 424059 h 2242639"/>
                <a:gd name="connsiteX4" fmla="*/ 724923 w 2262025"/>
                <a:gd name="connsiteY4" fmla="*/ 320542 h 2242639"/>
                <a:gd name="connsiteX5" fmla="*/ 768055 w 2262025"/>
                <a:gd name="connsiteY5" fmla="*/ 165267 h 2242639"/>
                <a:gd name="connsiteX6" fmla="*/ 1026848 w 2262025"/>
                <a:gd name="connsiteY6" fmla="*/ 35870 h 2242639"/>
                <a:gd name="connsiteX7" fmla="*/ 1199376 w 2262025"/>
                <a:gd name="connsiteY7" fmla="*/ 35870 h 2242639"/>
                <a:gd name="connsiteX8" fmla="*/ 1406410 w 2262025"/>
                <a:gd name="connsiteY8" fmla="*/ 9991 h 2242639"/>
                <a:gd name="connsiteX9" fmla="*/ 1673829 w 2262025"/>
                <a:gd name="connsiteY9" fmla="*/ 225651 h 2242639"/>
                <a:gd name="connsiteX10" fmla="*/ 1699708 w 2262025"/>
                <a:gd name="connsiteY10" fmla="*/ 458565 h 2242639"/>
                <a:gd name="connsiteX11" fmla="*/ 1880863 w 2262025"/>
                <a:gd name="connsiteY11" fmla="*/ 424059 h 2242639"/>
                <a:gd name="connsiteX12" fmla="*/ 2156908 w 2262025"/>
                <a:gd name="connsiteY12" fmla="*/ 639719 h 2242639"/>
                <a:gd name="connsiteX13" fmla="*/ 2113776 w 2262025"/>
                <a:gd name="connsiteY13" fmla="*/ 786368 h 2242639"/>
                <a:gd name="connsiteX14" fmla="*/ 2225919 w 2262025"/>
                <a:gd name="connsiteY14" fmla="*/ 846753 h 2242639"/>
                <a:gd name="connsiteX15" fmla="*/ 2243172 w 2262025"/>
                <a:gd name="connsiteY15" fmla="*/ 1200436 h 2242639"/>
                <a:gd name="connsiteX16" fmla="*/ 1975753 w 2262025"/>
                <a:gd name="connsiteY16" fmla="*/ 1390217 h 2242639"/>
                <a:gd name="connsiteX17" fmla="*/ 2087897 w 2262025"/>
                <a:gd name="connsiteY17" fmla="*/ 1536867 h 2242639"/>
                <a:gd name="connsiteX18" fmla="*/ 2096523 w 2262025"/>
                <a:gd name="connsiteY18" fmla="*/ 1812912 h 2242639"/>
                <a:gd name="connsiteX19" fmla="*/ 1906742 w 2262025"/>
                <a:gd name="connsiteY19" fmla="*/ 1942308 h 2242639"/>
                <a:gd name="connsiteX20" fmla="*/ 1785972 w 2262025"/>
                <a:gd name="connsiteY20" fmla="*/ 2192474 h 2242639"/>
                <a:gd name="connsiteX21" fmla="*/ 1501300 w 2262025"/>
                <a:gd name="connsiteY21" fmla="*/ 2226980 h 2242639"/>
                <a:gd name="connsiteX22" fmla="*/ 1208002 w 2262025"/>
                <a:gd name="connsiteY22" fmla="*/ 2002693 h 2242639"/>
                <a:gd name="connsiteX23" fmla="*/ 1113112 w 2262025"/>
                <a:gd name="connsiteY23" fmla="*/ 1709395 h 2242639"/>
                <a:gd name="connsiteX24" fmla="*/ 1000968 w 2262025"/>
                <a:gd name="connsiteY24" fmla="*/ 2140716 h 2242639"/>
                <a:gd name="connsiteX25" fmla="*/ 526515 w 2262025"/>
                <a:gd name="connsiteY25" fmla="*/ 2132089 h 2242639"/>
                <a:gd name="connsiteX26" fmla="*/ 466131 w 2262025"/>
                <a:gd name="connsiteY26" fmla="*/ 1959561 h 2242639"/>
                <a:gd name="connsiteX27" fmla="*/ 138327 w 2262025"/>
                <a:gd name="connsiteY27" fmla="*/ 1812912 h 2242639"/>
                <a:gd name="connsiteX28" fmla="*/ 302229 w 2262025"/>
                <a:gd name="connsiteY28" fmla="*/ 1355712 h 2242639"/>
                <a:gd name="connsiteX29" fmla="*/ 155580 w 2262025"/>
                <a:gd name="connsiteY29" fmla="*/ 1321206 h 2242639"/>
                <a:gd name="connsiteX30" fmla="*/ 304 w 2262025"/>
                <a:gd name="connsiteY30" fmla="*/ 1019282 h 2242639"/>
                <a:gd name="connsiteX31" fmla="*/ 129700 w 2262025"/>
                <a:gd name="connsiteY31" fmla="*/ 786368 h 2242639"/>
                <a:gd name="connsiteX0" fmla="*/ 129700 w 2262025"/>
                <a:gd name="connsiteY0" fmla="*/ 786368 h 2236200"/>
                <a:gd name="connsiteX1" fmla="*/ 86568 w 2262025"/>
                <a:gd name="connsiteY1" fmla="*/ 562082 h 2236200"/>
                <a:gd name="connsiteX2" fmla="*/ 276349 w 2262025"/>
                <a:gd name="connsiteY2" fmla="*/ 424059 h 2236200"/>
                <a:gd name="connsiteX3" fmla="*/ 690417 w 2262025"/>
                <a:gd name="connsiteY3" fmla="*/ 424059 h 2236200"/>
                <a:gd name="connsiteX4" fmla="*/ 724923 w 2262025"/>
                <a:gd name="connsiteY4" fmla="*/ 320542 h 2236200"/>
                <a:gd name="connsiteX5" fmla="*/ 768055 w 2262025"/>
                <a:gd name="connsiteY5" fmla="*/ 165267 h 2236200"/>
                <a:gd name="connsiteX6" fmla="*/ 1026848 w 2262025"/>
                <a:gd name="connsiteY6" fmla="*/ 35870 h 2236200"/>
                <a:gd name="connsiteX7" fmla="*/ 1199376 w 2262025"/>
                <a:gd name="connsiteY7" fmla="*/ 35870 h 2236200"/>
                <a:gd name="connsiteX8" fmla="*/ 1406410 w 2262025"/>
                <a:gd name="connsiteY8" fmla="*/ 9991 h 2236200"/>
                <a:gd name="connsiteX9" fmla="*/ 1673829 w 2262025"/>
                <a:gd name="connsiteY9" fmla="*/ 225651 h 2236200"/>
                <a:gd name="connsiteX10" fmla="*/ 1699708 w 2262025"/>
                <a:gd name="connsiteY10" fmla="*/ 458565 h 2236200"/>
                <a:gd name="connsiteX11" fmla="*/ 1880863 w 2262025"/>
                <a:gd name="connsiteY11" fmla="*/ 424059 h 2236200"/>
                <a:gd name="connsiteX12" fmla="*/ 2156908 w 2262025"/>
                <a:gd name="connsiteY12" fmla="*/ 639719 h 2236200"/>
                <a:gd name="connsiteX13" fmla="*/ 2113776 w 2262025"/>
                <a:gd name="connsiteY13" fmla="*/ 786368 h 2236200"/>
                <a:gd name="connsiteX14" fmla="*/ 2225919 w 2262025"/>
                <a:gd name="connsiteY14" fmla="*/ 846753 h 2236200"/>
                <a:gd name="connsiteX15" fmla="*/ 2243172 w 2262025"/>
                <a:gd name="connsiteY15" fmla="*/ 1200436 h 2236200"/>
                <a:gd name="connsiteX16" fmla="*/ 1975753 w 2262025"/>
                <a:gd name="connsiteY16" fmla="*/ 1390217 h 2236200"/>
                <a:gd name="connsiteX17" fmla="*/ 2087897 w 2262025"/>
                <a:gd name="connsiteY17" fmla="*/ 1536867 h 2236200"/>
                <a:gd name="connsiteX18" fmla="*/ 2096523 w 2262025"/>
                <a:gd name="connsiteY18" fmla="*/ 1812912 h 2236200"/>
                <a:gd name="connsiteX19" fmla="*/ 1906742 w 2262025"/>
                <a:gd name="connsiteY19" fmla="*/ 1942308 h 2236200"/>
                <a:gd name="connsiteX20" fmla="*/ 1785972 w 2262025"/>
                <a:gd name="connsiteY20" fmla="*/ 2192474 h 2236200"/>
                <a:gd name="connsiteX21" fmla="*/ 1458168 w 2262025"/>
                <a:gd name="connsiteY21" fmla="*/ 2218354 h 2236200"/>
                <a:gd name="connsiteX22" fmla="*/ 1208002 w 2262025"/>
                <a:gd name="connsiteY22" fmla="*/ 2002693 h 2236200"/>
                <a:gd name="connsiteX23" fmla="*/ 1113112 w 2262025"/>
                <a:gd name="connsiteY23" fmla="*/ 1709395 h 2236200"/>
                <a:gd name="connsiteX24" fmla="*/ 1000968 w 2262025"/>
                <a:gd name="connsiteY24" fmla="*/ 2140716 h 2236200"/>
                <a:gd name="connsiteX25" fmla="*/ 526515 w 2262025"/>
                <a:gd name="connsiteY25" fmla="*/ 2132089 h 2236200"/>
                <a:gd name="connsiteX26" fmla="*/ 466131 w 2262025"/>
                <a:gd name="connsiteY26" fmla="*/ 1959561 h 2236200"/>
                <a:gd name="connsiteX27" fmla="*/ 138327 w 2262025"/>
                <a:gd name="connsiteY27" fmla="*/ 1812912 h 2236200"/>
                <a:gd name="connsiteX28" fmla="*/ 302229 w 2262025"/>
                <a:gd name="connsiteY28" fmla="*/ 1355712 h 2236200"/>
                <a:gd name="connsiteX29" fmla="*/ 155580 w 2262025"/>
                <a:gd name="connsiteY29" fmla="*/ 1321206 h 2236200"/>
                <a:gd name="connsiteX30" fmla="*/ 304 w 2262025"/>
                <a:gd name="connsiteY30" fmla="*/ 1019282 h 2236200"/>
                <a:gd name="connsiteX31" fmla="*/ 129700 w 2262025"/>
                <a:gd name="connsiteY31" fmla="*/ 786368 h 2236200"/>
                <a:gd name="connsiteX0" fmla="*/ 129700 w 2262025"/>
                <a:gd name="connsiteY0" fmla="*/ 786368 h 2233050"/>
                <a:gd name="connsiteX1" fmla="*/ 86568 w 2262025"/>
                <a:gd name="connsiteY1" fmla="*/ 562082 h 2233050"/>
                <a:gd name="connsiteX2" fmla="*/ 276349 w 2262025"/>
                <a:gd name="connsiteY2" fmla="*/ 424059 h 2233050"/>
                <a:gd name="connsiteX3" fmla="*/ 690417 w 2262025"/>
                <a:gd name="connsiteY3" fmla="*/ 424059 h 2233050"/>
                <a:gd name="connsiteX4" fmla="*/ 724923 w 2262025"/>
                <a:gd name="connsiteY4" fmla="*/ 320542 h 2233050"/>
                <a:gd name="connsiteX5" fmla="*/ 768055 w 2262025"/>
                <a:gd name="connsiteY5" fmla="*/ 165267 h 2233050"/>
                <a:gd name="connsiteX6" fmla="*/ 1026848 w 2262025"/>
                <a:gd name="connsiteY6" fmla="*/ 35870 h 2233050"/>
                <a:gd name="connsiteX7" fmla="*/ 1199376 w 2262025"/>
                <a:gd name="connsiteY7" fmla="*/ 35870 h 2233050"/>
                <a:gd name="connsiteX8" fmla="*/ 1406410 w 2262025"/>
                <a:gd name="connsiteY8" fmla="*/ 9991 h 2233050"/>
                <a:gd name="connsiteX9" fmla="*/ 1673829 w 2262025"/>
                <a:gd name="connsiteY9" fmla="*/ 225651 h 2233050"/>
                <a:gd name="connsiteX10" fmla="*/ 1699708 w 2262025"/>
                <a:gd name="connsiteY10" fmla="*/ 458565 h 2233050"/>
                <a:gd name="connsiteX11" fmla="*/ 1880863 w 2262025"/>
                <a:gd name="connsiteY11" fmla="*/ 424059 h 2233050"/>
                <a:gd name="connsiteX12" fmla="*/ 2156908 w 2262025"/>
                <a:gd name="connsiteY12" fmla="*/ 639719 h 2233050"/>
                <a:gd name="connsiteX13" fmla="*/ 2113776 w 2262025"/>
                <a:gd name="connsiteY13" fmla="*/ 786368 h 2233050"/>
                <a:gd name="connsiteX14" fmla="*/ 2225919 w 2262025"/>
                <a:gd name="connsiteY14" fmla="*/ 846753 h 2233050"/>
                <a:gd name="connsiteX15" fmla="*/ 2243172 w 2262025"/>
                <a:gd name="connsiteY15" fmla="*/ 1200436 h 2233050"/>
                <a:gd name="connsiteX16" fmla="*/ 1975753 w 2262025"/>
                <a:gd name="connsiteY16" fmla="*/ 1390217 h 2233050"/>
                <a:gd name="connsiteX17" fmla="*/ 2087897 w 2262025"/>
                <a:gd name="connsiteY17" fmla="*/ 1536867 h 2233050"/>
                <a:gd name="connsiteX18" fmla="*/ 2096523 w 2262025"/>
                <a:gd name="connsiteY18" fmla="*/ 1812912 h 2233050"/>
                <a:gd name="connsiteX19" fmla="*/ 1906742 w 2262025"/>
                <a:gd name="connsiteY19" fmla="*/ 1942308 h 2233050"/>
                <a:gd name="connsiteX20" fmla="*/ 1760092 w 2262025"/>
                <a:gd name="connsiteY20" fmla="*/ 2183847 h 2233050"/>
                <a:gd name="connsiteX21" fmla="*/ 1458168 w 2262025"/>
                <a:gd name="connsiteY21" fmla="*/ 2218354 h 2233050"/>
                <a:gd name="connsiteX22" fmla="*/ 1208002 w 2262025"/>
                <a:gd name="connsiteY22" fmla="*/ 2002693 h 2233050"/>
                <a:gd name="connsiteX23" fmla="*/ 1113112 w 2262025"/>
                <a:gd name="connsiteY23" fmla="*/ 1709395 h 2233050"/>
                <a:gd name="connsiteX24" fmla="*/ 1000968 w 2262025"/>
                <a:gd name="connsiteY24" fmla="*/ 2140716 h 2233050"/>
                <a:gd name="connsiteX25" fmla="*/ 526515 w 2262025"/>
                <a:gd name="connsiteY25" fmla="*/ 2132089 h 2233050"/>
                <a:gd name="connsiteX26" fmla="*/ 466131 w 2262025"/>
                <a:gd name="connsiteY26" fmla="*/ 1959561 h 2233050"/>
                <a:gd name="connsiteX27" fmla="*/ 138327 w 2262025"/>
                <a:gd name="connsiteY27" fmla="*/ 1812912 h 2233050"/>
                <a:gd name="connsiteX28" fmla="*/ 302229 w 2262025"/>
                <a:gd name="connsiteY28" fmla="*/ 1355712 h 2233050"/>
                <a:gd name="connsiteX29" fmla="*/ 155580 w 2262025"/>
                <a:gd name="connsiteY29" fmla="*/ 1321206 h 2233050"/>
                <a:gd name="connsiteX30" fmla="*/ 304 w 2262025"/>
                <a:gd name="connsiteY30" fmla="*/ 1019282 h 2233050"/>
                <a:gd name="connsiteX31" fmla="*/ 129700 w 2262025"/>
                <a:gd name="connsiteY31" fmla="*/ 786368 h 2233050"/>
                <a:gd name="connsiteX0" fmla="*/ 129700 w 2262025"/>
                <a:gd name="connsiteY0" fmla="*/ 786368 h 2238369"/>
                <a:gd name="connsiteX1" fmla="*/ 86568 w 2262025"/>
                <a:gd name="connsiteY1" fmla="*/ 562082 h 2238369"/>
                <a:gd name="connsiteX2" fmla="*/ 276349 w 2262025"/>
                <a:gd name="connsiteY2" fmla="*/ 424059 h 2238369"/>
                <a:gd name="connsiteX3" fmla="*/ 690417 w 2262025"/>
                <a:gd name="connsiteY3" fmla="*/ 424059 h 2238369"/>
                <a:gd name="connsiteX4" fmla="*/ 724923 w 2262025"/>
                <a:gd name="connsiteY4" fmla="*/ 320542 h 2238369"/>
                <a:gd name="connsiteX5" fmla="*/ 768055 w 2262025"/>
                <a:gd name="connsiteY5" fmla="*/ 165267 h 2238369"/>
                <a:gd name="connsiteX6" fmla="*/ 1026848 w 2262025"/>
                <a:gd name="connsiteY6" fmla="*/ 35870 h 2238369"/>
                <a:gd name="connsiteX7" fmla="*/ 1199376 w 2262025"/>
                <a:gd name="connsiteY7" fmla="*/ 35870 h 2238369"/>
                <a:gd name="connsiteX8" fmla="*/ 1406410 w 2262025"/>
                <a:gd name="connsiteY8" fmla="*/ 9991 h 2238369"/>
                <a:gd name="connsiteX9" fmla="*/ 1673829 w 2262025"/>
                <a:gd name="connsiteY9" fmla="*/ 225651 h 2238369"/>
                <a:gd name="connsiteX10" fmla="*/ 1699708 w 2262025"/>
                <a:gd name="connsiteY10" fmla="*/ 458565 h 2238369"/>
                <a:gd name="connsiteX11" fmla="*/ 1880863 w 2262025"/>
                <a:gd name="connsiteY11" fmla="*/ 424059 h 2238369"/>
                <a:gd name="connsiteX12" fmla="*/ 2156908 w 2262025"/>
                <a:gd name="connsiteY12" fmla="*/ 639719 h 2238369"/>
                <a:gd name="connsiteX13" fmla="*/ 2113776 w 2262025"/>
                <a:gd name="connsiteY13" fmla="*/ 786368 h 2238369"/>
                <a:gd name="connsiteX14" fmla="*/ 2225919 w 2262025"/>
                <a:gd name="connsiteY14" fmla="*/ 846753 h 2238369"/>
                <a:gd name="connsiteX15" fmla="*/ 2243172 w 2262025"/>
                <a:gd name="connsiteY15" fmla="*/ 1200436 h 2238369"/>
                <a:gd name="connsiteX16" fmla="*/ 1975753 w 2262025"/>
                <a:gd name="connsiteY16" fmla="*/ 1390217 h 2238369"/>
                <a:gd name="connsiteX17" fmla="*/ 2087897 w 2262025"/>
                <a:gd name="connsiteY17" fmla="*/ 1536867 h 2238369"/>
                <a:gd name="connsiteX18" fmla="*/ 2096523 w 2262025"/>
                <a:gd name="connsiteY18" fmla="*/ 1812912 h 2238369"/>
                <a:gd name="connsiteX19" fmla="*/ 1906742 w 2262025"/>
                <a:gd name="connsiteY19" fmla="*/ 1942308 h 2238369"/>
                <a:gd name="connsiteX20" fmla="*/ 1760092 w 2262025"/>
                <a:gd name="connsiteY20" fmla="*/ 2183847 h 2238369"/>
                <a:gd name="connsiteX21" fmla="*/ 1458168 w 2262025"/>
                <a:gd name="connsiteY21" fmla="*/ 2218354 h 2238369"/>
                <a:gd name="connsiteX22" fmla="*/ 1208002 w 2262025"/>
                <a:gd name="connsiteY22" fmla="*/ 2002693 h 2238369"/>
                <a:gd name="connsiteX23" fmla="*/ 1113112 w 2262025"/>
                <a:gd name="connsiteY23" fmla="*/ 1709395 h 2238369"/>
                <a:gd name="connsiteX24" fmla="*/ 1000968 w 2262025"/>
                <a:gd name="connsiteY24" fmla="*/ 2140716 h 2238369"/>
                <a:gd name="connsiteX25" fmla="*/ 586900 w 2262025"/>
                <a:gd name="connsiteY25" fmla="*/ 2226979 h 2238369"/>
                <a:gd name="connsiteX26" fmla="*/ 466131 w 2262025"/>
                <a:gd name="connsiteY26" fmla="*/ 1959561 h 2238369"/>
                <a:gd name="connsiteX27" fmla="*/ 138327 w 2262025"/>
                <a:gd name="connsiteY27" fmla="*/ 1812912 h 2238369"/>
                <a:gd name="connsiteX28" fmla="*/ 302229 w 2262025"/>
                <a:gd name="connsiteY28" fmla="*/ 1355712 h 2238369"/>
                <a:gd name="connsiteX29" fmla="*/ 155580 w 2262025"/>
                <a:gd name="connsiteY29" fmla="*/ 1321206 h 2238369"/>
                <a:gd name="connsiteX30" fmla="*/ 304 w 2262025"/>
                <a:gd name="connsiteY30" fmla="*/ 1019282 h 2238369"/>
                <a:gd name="connsiteX31" fmla="*/ 129700 w 2262025"/>
                <a:gd name="connsiteY31" fmla="*/ 786368 h 2238369"/>
                <a:gd name="connsiteX0" fmla="*/ 129700 w 2262025"/>
                <a:gd name="connsiteY0" fmla="*/ 786368 h 2234757"/>
                <a:gd name="connsiteX1" fmla="*/ 86568 w 2262025"/>
                <a:gd name="connsiteY1" fmla="*/ 562082 h 2234757"/>
                <a:gd name="connsiteX2" fmla="*/ 276349 w 2262025"/>
                <a:gd name="connsiteY2" fmla="*/ 424059 h 2234757"/>
                <a:gd name="connsiteX3" fmla="*/ 690417 w 2262025"/>
                <a:gd name="connsiteY3" fmla="*/ 424059 h 2234757"/>
                <a:gd name="connsiteX4" fmla="*/ 724923 w 2262025"/>
                <a:gd name="connsiteY4" fmla="*/ 320542 h 2234757"/>
                <a:gd name="connsiteX5" fmla="*/ 768055 w 2262025"/>
                <a:gd name="connsiteY5" fmla="*/ 165267 h 2234757"/>
                <a:gd name="connsiteX6" fmla="*/ 1026848 w 2262025"/>
                <a:gd name="connsiteY6" fmla="*/ 35870 h 2234757"/>
                <a:gd name="connsiteX7" fmla="*/ 1199376 w 2262025"/>
                <a:gd name="connsiteY7" fmla="*/ 35870 h 2234757"/>
                <a:gd name="connsiteX8" fmla="*/ 1406410 w 2262025"/>
                <a:gd name="connsiteY8" fmla="*/ 9991 h 2234757"/>
                <a:gd name="connsiteX9" fmla="*/ 1673829 w 2262025"/>
                <a:gd name="connsiteY9" fmla="*/ 225651 h 2234757"/>
                <a:gd name="connsiteX10" fmla="*/ 1699708 w 2262025"/>
                <a:gd name="connsiteY10" fmla="*/ 458565 h 2234757"/>
                <a:gd name="connsiteX11" fmla="*/ 1880863 w 2262025"/>
                <a:gd name="connsiteY11" fmla="*/ 424059 h 2234757"/>
                <a:gd name="connsiteX12" fmla="*/ 2156908 w 2262025"/>
                <a:gd name="connsiteY12" fmla="*/ 639719 h 2234757"/>
                <a:gd name="connsiteX13" fmla="*/ 2113776 w 2262025"/>
                <a:gd name="connsiteY13" fmla="*/ 786368 h 2234757"/>
                <a:gd name="connsiteX14" fmla="*/ 2225919 w 2262025"/>
                <a:gd name="connsiteY14" fmla="*/ 846753 h 2234757"/>
                <a:gd name="connsiteX15" fmla="*/ 2243172 w 2262025"/>
                <a:gd name="connsiteY15" fmla="*/ 1200436 h 2234757"/>
                <a:gd name="connsiteX16" fmla="*/ 1975753 w 2262025"/>
                <a:gd name="connsiteY16" fmla="*/ 1390217 h 2234757"/>
                <a:gd name="connsiteX17" fmla="*/ 2087897 w 2262025"/>
                <a:gd name="connsiteY17" fmla="*/ 1536867 h 2234757"/>
                <a:gd name="connsiteX18" fmla="*/ 2096523 w 2262025"/>
                <a:gd name="connsiteY18" fmla="*/ 1812912 h 2234757"/>
                <a:gd name="connsiteX19" fmla="*/ 1906742 w 2262025"/>
                <a:gd name="connsiteY19" fmla="*/ 1942308 h 2234757"/>
                <a:gd name="connsiteX20" fmla="*/ 1760092 w 2262025"/>
                <a:gd name="connsiteY20" fmla="*/ 2183847 h 2234757"/>
                <a:gd name="connsiteX21" fmla="*/ 1458168 w 2262025"/>
                <a:gd name="connsiteY21" fmla="*/ 2218354 h 2234757"/>
                <a:gd name="connsiteX22" fmla="*/ 1208002 w 2262025"/>
                <a:gd name="connsiteY22" fmla="*/ 2002693 h 2234757"/>
                <a:gd name="connsiteX23" fmla="*/ 1113112 w 2262025"/>
                <a:gd name="connsiteY23" fmla="*/ 1709395 h 2234757"/>
                <a:gd name="connsiteX24" fmla="*/ 1000968 w 2262025"/>
                <a:gd name="connsiteY24" fmla="*/ 2140716 h 2234757"/>
                <a:gd name="connsiteX25" fmla="*/ 586900 w 2262025"/>
                <a:gd name="connsiteY25" fmla="*/ 2226979 h 2234757"/>
                <a:gd name="connsiteX26" fmla="*/ 466131 w 2262025"/>
                <a:gd name="connsiteY26" fmla="*/ 1959561 h 2234757"/>
                <a:gd name="connsiteX27" fmla="*/ 138327 w 2262025"/>
                <a:gd name="connsiteY27" fmla="*/ 1812912 h 2234757"/>
                <a:gd name="connsiteX28" fmla="*/ 302229 w 2262025"/>
                <a:gd name="connsiteY28" fmla="*/ 1355712 h 2234757"/>
                <a:gd name="connsiteX29" fmla="*/ 155580 w 2262025"/>
                <a:gd name="connsiteY29" fmla="*/ 1321206 h 2234757"/>
                <a:gd name="connsiteX30" fmla="*/ 304 w 2262025"/>
                <a:gd name="connsiteY30" fmla="*/ 1019282 h 2234757"/>
                <a:gd name="connsiteX31" fmla="*/ 129700 w 2262025"/>
                <a:gd name="connsiteY31" fmla="*/ 786368 h 2234757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261950" h="2237156">
                  <a:moveTo>
                    <a:pt x="129625" y="786368"/>
                  </a:moveTo>
                  <a:cubicBezTo>
                    <a:pt x="144002" y="710168"/>
                    <a:pt x="62051" y="622467"/>
                    <a:pt x="86493" y="562082"/>
                  </a:cubicBezTo>
                  <a:cubicBezTo>
                    <a:pt x="110934" y="501697"/>
                    <a:pt x="175633" y="447063"/>
                    <a:pt x="276274" y="424059"/>
                  </a:cubicBezTo>
                  <a:cubicBezTo>
                    <a:pt x="376916" y="401055"/>
                    <a:pt x="615580" y="441312"/>
                    <a:pt x="690342" y="424059"/>
                  </a:cubicBezTo>
                  <a:cubicBezTo>
                    <a:pt x="765104" y="406806"/>
                    <a:pt x="711908" y="363674"/>
                    <a:pt x="724848" y="320542"/>
                  </a:cubicBezTo>
                  <a:cubicBezTo>
                    <a:pt x="737788" y="277410"/>
                    <a:pt x="717659" y="212712"/>
                    <a:pt x="767980" y="165267"/>
                  </a:cubicBezTo>
                  <a:cubicBezTo>
                    <a:pt x="818301" y="117822"/>
                    <a:pt x="954886" y="57436"/>
                    <a:pt x="1026773" y="35870"/>
                  </a:cubicBezTo>
                  <a:cubicBezTo>
                    <a:pt x="1098660" y="14304"/>
                    <a:pt x="1136041" y="40183"/>
                    <a:pt x="1199301" y="35870"/>
                  </a:cubicBezTo>
                  <a:cubicBezTo>
                    <a:pt x="1262561" y="31557"/>
                    <a:pt x="1327260" y="-21639"/>
                    <a:pt x="1406335" y="9991"/>
                  </a:cubicBezTo>
                  <a:cubicBezTo>
                    <a:pt x="1485410" y="41621"/>
                    <a:pt x="1624871" y="150889"/>
                    <a:pt x="1673754" y="225651"/>
                  </a:cubicBezTo>
                  <a:cubicBezTo>
                    <a:pt x="1722637" y="300413"/>
                    <a:pt x="1665127" y="425497"/>
                    <a:pt x="1699633" y="458565"/>
                  </a:cubicBezTo>
                  <a:cubicBezTo>
                    <a:pt x="1734139" y="491633"/>
                    <a:pt x="1804588" y="393867"/>
                    <a:pt x="1880788" y="424059"/>
                  </a:cubicBezTo>
                  <a:cubicBezTo>
                    <a:pt x="1956988" y="454251"/>
                    <a:pt x="2118014" y="579334"/>
                    <a:pt x="2156833" y="639719"/>
                  </a:cubicBezTo>
                  <a:cubicBezTo>
                    <a:pt x="2195652" y="700104"/>
                    <a:pt x="2102199" y="751862"/>
                    <a:pt x="2113701" y="786368"/>
                  </a:cubicBezTo>
                  <a:cubicBezTo>
                    <a:pt x="2125203" y="820874"/>
                    <a:pt x="2204278" y="777742"/>
                    <a:pt x="2225844" y="846753"/>
                  </a:cubicBezTo>
                  <a:cubicBezTo>
                    <a:pt x="2247410" y="915764"/>
                    <a:pt x="2284791" y="1109859"/>
                    <a:pt x="2243097" y="1200436"/>
                  </a:cubicBezTo>
                  <a:cubicBezTo>
                    <a:pt x="2201403" y="1291013"/>
                    <a:pt x="2001557" y="1334145"/>
                    <a:pt x="1975678" y="1390217"/>
                  </a:cubicBezTo>
                  <a:cubicBezTo>
                    <a:pt x="1949799" y="1446289"/>
                    <a:pt x="2067694" y="1466418"/>
                    <a:pt x="2087822" y="1536867"/>
                  </a:cubicBezTo>
                  <a:cubicBezTo>
                    <a:pt x="2107950" y="1607316"/>
                    <a:pt x="2126641" y="1745339"/>
                    <a:pt x="2096448" y="1812912"/>
                  </a:cubicBezTo>
                  <a:cubicBezTo>
                    <a:pt x="2066256" y="1880486"/>
                    <a:pt x="1962739" y="1880486"/>
                    <a:pt x="1906667" y="1942308"/>
                  </a:cubicBezTo>
                  <a:cubicBezTo>
                    <a:pt x="1850595" y="2004130"/>
                    <a:pt x="1834779" y="2137839"/>
                    <a:pt x="1760017" y="2183847"/>
                  </a:cubicBezTo>
                  <a:cubicBezTo>
                    <a:pt x="1685255" y="2229855"/>
                    <a:pt x="1550108" y="2248546"/>
                    <a:pt x="1458093" y="2218354"/>
                  </a:cubicBezTo>
                  <a:cubicBezTo>
                    <a:pt x="1366078" y="2188162"/>
                    <a:pt x="1265436" y="2087520"/>
                    <a:pt x="1207927" y="2002693"/>
                  </a:cubicBezTo>
                  <a:cubicBezTo>
                    <a:pt x="1150418" y="1917866"/>
                    <a:pt x="1147543" y="1686391"/>
                    <a:pt x="1113037" y="1709395"/>
                  </a:cubicBezTo>
                  <a:cubicBezTo>
                    <a:pt x="1078531" y="1732399"/>
                    <a:pt x="1088595" y="2054452"/>
                    <a:pt x="1000893" y="2140716"/>
                  </a:cubicBezTo>
                  <a:cubicBezTo>
                    <a:pt x="913191" y="2226980"/>
                    <a:pt x="681716" y="2254296"/>
                    <a:pt x="586825" y="2226979"/>
                  </a:cubicBezTo>
                  <a:cubicBezTo>
                    <a:pt x="491935" y="2199662"/>
                    <a:pt x="506312" y="2045825"/>
                    <a:pt x="431550" y="1976814"/>
                  </a:cubicBezTo>
                  <a:cubicBezTo>
                    <a:pt x="356788" y="1907803"/>
                    <a:pt x="185697" y="1925054"/>
                    <a:pt x="138252" y="1812912"/>
                  </a:cubicBezTo>
                  <a:cubicBezTo>
                    <a:pt x="90807" y="1700770"/>
                    <a:pt x="230267" y="1411784"/>
                    <a:pt x="302154" y="1355712"/>
                  </a:cubicBezTo>
                  <a:cubicBezTo>
                    <a:pt x="374041" y="1299640"/>
                    <a:pt x="154067" y="1377278"/>
                    <a:pt x="103746" y="1321206"/>
                  </a:cubicBezTo>
                  <a:cubicBezTo>
                    <a:pt x="53425" y="1265134"/>
                    <a:pt x="-4084" y="1108422"/>
                    <a:pt x="229" y="1019282"/>
                  </a:cubicBezTo>
                  <a:cubicBezTo>
                    <a:pt x="4542" y="930142"/>
                    <a:pt x="115248" y="862568"/>
                    <a:pt x="129625" y="786368"/>
                  </a:cubicBezTo>
                  <a:close/>
                </a:path>
              </a:pathLst>
            </a:cu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5" name="Picture 4" descr="Free Black And White Cartoon Flowers, Download Free Black And White Cartoon  Flowers png images, Free ClipArts on Clipart Library">
              <a:extLst>
                <a:ext uri="{FF2B5EF4-FFF2-40B4-BE49-F238E27FC236}">
                  <a16:creationId xmlns:a16="http://schemas.microsoft.com/office/drawing/2014/main" id="{BA66FA16-CEF7-5C48-AB0D-C6B10833A7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0524" y="482600"/>
              <a:ext cx="2317638" cy="2246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6A07840-DF24-1442-8D6B-7ABE2FE3B2AA}"/>
              </a:ext>
            </a:extLst>
          </p:cNvPr>
          <p:cNvGrpSpPr/>
          <p:nvPr/>
        </p:nvGrpSpPr>
        <p:grpSpPr>
          <a:xfrm flipH="1">
            <a:off x="6438548" y="2414463"/>
            <a:ext cx="633767" cy="614624"/>
            <a:chOff x="1180524" y="481715"/>
            <a:chExt cx="2317638" cy="2247631"/>
          </a:xfrm>
        </p:grpSpPr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19178777-F11B-6C4A-91B9-CE9189F0B60A}"/>
                </a:ext>
              </a:extLst>
            </p:cNvPr>
            <p:cNvSpPr/>
            <p:nvPr/>
          </p:nvSpPr>
          <p:spPr>
            <a:xfrm>
              <a:off x="1207470" y="481715"/>
              <a:ext cx="2261950" cy="2237156"/>
            </a:xfrm>
            <a:custGeom>
              <a:avLst/>
              <a:gdLst>
                <a:gd name="connsiteX0" fmla="*/ 129700 w 2262025"/>
                <a:gd name="connsiteY0" fmla="*/ 786368 h 2249618"/>
                <a:gd name="connsiteX1" fmla="*/ 86568 w 2262025"/>
                <a:gd name="connsiteY1" fmla="*/ 562082 h 2249618"/>
                <a:gd name="connsiteX2" fmla="*/ 276349 w 2262025"/>
                <a:gd name="connsiteY2" fmla="*/ 424059 h 2249618"/>
                <a:gd name="connsiteX3" fmla="*/ 690417 w 2262025"/>
                <a:gd name="connsiteY3" fmla="*/ 424059 h 2249618"/>
                <a:gd name="connsiteX4" fmla="*/ 724923 w 2262025"/>
                <a:gd name="connsiteY4" fmla="*/ 320542 h 2249618"/>
                <a:gd name="connsiteX5" fmla="*/ 768055 w 2262025"/>
                <a:gd name="connsiteY5" fmla="*/ 165267 h 2249618"/>
                <a:gd name="connsiteX6" fmla="*/ 1026848 w 2262025"/>
                <a:gd name="connsiteY6" fmla="*/ 35870 h 2249618"/>
                <a:gd name="connsiteX7" fmla="*/ 1199376 w 2262025"/>
                <a:gd name="connsiteY7" fmla="*/ 35870 h 2249618"/>
                <a:gd name="connsiteX8" fmla="*/ 1406410 w 2262025"/>
                <a:gd name="connsiteY8" fmla="*/ 9991 h 2249618"/>
                <a:gd name="connsiteX9" fmla="*/ 1673829 w 2262025"/>
                <a:gd name="connsiteY9" fmla="*/ 225651 h 2249618"/>
                <a:gd name="connsiteX10" fmla="*/ 1699708 w 2262025"/>
                <a:gd name="connsiteY10" fmla="*/ 458565 h 2249618"/>
                <a:gd name="connsiteX11" fmla="*/ 1880863 w 2262025"/>
                <a:gd name="connsiteY11" fmla="*/ 424059 h 2249618"/>
                <a:gd name="connsiteX12" fmla="*/ 2156908 w 2262025"/>
                <a:gd name="connsiteY12" fmla="*/ 639719 h 2249618"/>
                <a:gd name="connsiteX13" fmla="*/ 2113776 w 2262025"/>
                <a:gd name="connsiteY13" fmla="*/ 786368 h 2249618"/>
                <a:gd name="connsiteX14" fmla="*/ 2225919 w 2262025"/>
                <a:gd name="connsiteY14" fmla="*/ 846753 h 2249618"/>
                <a:gd name="connsiteX15" fmla="*/ 2243172 w 2262025"/>
                <a:gd name="connsiteY15" fmla="*/ 1200436 h 2249618"/>
                <a:gd name="connsiteX16" fmla="*/ 1975753 w 2262025"/>
                <a:gd name="connsiteY16" fmla="*/ 1390217 h 2249618"/>
                <a:gd name="connsiteX17" fmla="*/ 2087897 w 2262025"/>
                <a:gd name="connsiteY17" fmla="*/ 1536867 h 2249618"/>
                <a:gd name="connsiteX18" fmla="*/ 2096523 w 2262025"/>
                <a:gd name="connsiteY18" fmla="*/ 1812912 h 2249618"/>
                <a:gd name="connsiteX19" fmla="*/ 1906742 w 2262025"/>
                <a:gd name="connsiteY19" fmla="*/ 1942308 h 2249618"/>
                <a:gd name="connsiteX20" fmla="*/ 1777346 w 2262025"/>
                <a:gd name="connsiteY20" fmla="*/ 2209727 h 2249618"/>
                <a:gd name="connsiteX21" fmla="*/ 1501300 w 2262025"/>
                <a:gd name="connsiteY21" fmla="*/ 2226980 h 2249618"/>
                <a:gd name="connsiteX22" fmla="*/ 1208002 w 2262025"/>
                <a:gd name="connsiteY22" fmla="*/ 2002693 h 2249618"/>
                <a:gd name="connsiteX23" fmla="*/ 1113112 w 2262025"/>
                <a:gd name="connsiteY23" fmla="*/ 1709395 h 2249618"/>
                <a:gd name="connsiteX24" fmla="*/ 1000968 w 2262025"/>
                <a:gd name="connsiteY24" fmla="*/ 2140716 h 2249618"/>
                <a:gd name="connsiteX25" fmla="*/ 526515 w 2262025"/>
                <a:gd name="connsiteY25" fmla="*/ 2132089 h 2249618"/>
                <a:gd name="connsiteX26" fmla="*/ 466131 w 2262025"/>
                <a:gd name="connsiteY26" fmla="*/ 1959561 h 2249618"/>
                <a:gd name="connsiteX27" fmla="*/ 138327 w 2262025"/>
                <a:gd name="connsiteY27" fmla="*/ 1812912 h 2249618"/>
                <a:gd name="connsiteX28" fmla="*/ 302229 w 2262025"/>
                <a:gd name="connsiteY28" fmla="*/ 1355712 h 2249618"/>
                <a:gd name="connsiteX29" fmla="*/ 155580 w 2262025"/>
                <a:gd name="connsiteY29" fmla="*/ 1321206 h 2249618"/>
                <a:gd name="connsiteX30" fmla="*/ 304 w 2262025"/>
                <a:gd name="connsiteY30" fmla="*/ 1019282 h 2249618"/>
                <a:gd name="connsiteX31" fmla="*/ 129700 w 2262025"/>
                <a:gd name="connsiteY31" fmla="*/ 786368 h 2249618"/>
                <a:gd name="connsiteX0" fmla="*/ 129700 w 2262025"/>
                <a:gd name="connsiteY0" fmla="*/ 786368 h 2242639"/>
                <a:gd name="connsiteX1" fmla="*/ 86568 w 2262025"/>
                <a:gd name="connsiteY1" fmla="*/ 562082 h 2242639"/>
                <a:gd name="connsiteX2" fmla="*/ 276349 w 2262025"/>
                <a:gd name="connsiteY2" fmla="*/ 424059 h 2242639"/>
                <a:gd name="connsiteX3" fmla="*/ 690417 w 2262025"/>
                <a:gd name="connsiteY3" fmla="*/ 424059 h 2242639"/>
                <a:gd name="connsiteX4" fmla="*/ 724923 w 2262025"/>
                <a:gd name="connsiteY4" fmla="*/ 320542 h 2242639"/>
                <a:gd name="connsiteX5" fmla="*/ 768055 w 2262025"/>
                <a:gd name="connsiteY5" fmla="*/ 165267 h 2242639"/>
                <a:gd name="connsiteX6" fmla="*/ 1026848 w 2262025"/>
                <a:gd name="connsiteY6" fmla="*/ 35870 h 2242639"/>
                <a:gd name="connsiteX7" fmla="*/ 1199376 w 2262025"/>
                <a:gd name="connsiteY7" fmla="*/ 35870 h 2242639"/>
                <a:gd name="connsiteX8" fmla="*/ 1406410 w 2262025"/>
                <a:gd name="connsiteY8" fmla="*/ 9991 h 2242639"/>
                <a:gd name="connsiteX9" fmla="*/ 1673829 w 2262025"/>
                <a:gd name="connsiteY9" fmla="*/ 225651 h 2242639"/>
                <a:gd name="connsiteX10" fmla="*/ 1699708 w 2262025"/>
                <a:gd name="connsiteY10" fmla="*/ 458565 h 2242639"/>
                <a:gd name="connsiteX11" fmla="*/ 1880863 w 2262025"/>
                <a:gd name="connsiteY11" fmla="*/ 424059 h 2242639"/>
                <a:gd name="connsiteX12" fmla="*/ 2156908 w 2262025"/>
                <a:gd name="connsiteY12" fmla="*/ 639719 h 2242639"/>
                <a:gd name="connsiteX13" fmla="*/ 2113776 w 2262025"/>
                <a:gd name="connsiteY13" fmla="*/ 786368 h 2242639"/>
                <a:gd name="connsiteX14" fmla="*/ 2225919 w 2262025"/>
                <a:gd name="connsiteY14" fmla="*/ 846753 h 2242639"/>
                <a:gd name="connsiteX15" fmla="*/ 2243172 w 2262025"/>
                <a:gd name="connsiteY15" fmla="*/ 1200436 h 2242639"/>
                <a:gd name="connsiteX16" fmla="*/ 1975753 w 2262025"/>
                <a:gd name="connsiteY16" fmla="*/ 1390217 h 2242639"/>
                <a:gd name="connsiteX17" fmla="*/ 2087897 w 2262025"/>
                <a:gd name="connsiteY17" fmla="*/ 1536867 h 2242639"/>
                <a:gd name="connsiteX18" fmla="*/ 2096523 w 2262025"/>
                <a:gd name="connsiteY18" fmla="*/ 1812912 h 2242639"/>
                <a:gd name="connsiteX19" fmla="*/ 1906742 w 2262025"/>
                <a:gd name="connsiteY19" fmla="*/ 1942308 h 2242639"/>
                <a:gd name="connsiteX20" fmla="*/ 1785972 w 2262025"/>
                <a:gd name="connsiteY20" fmla="*/ 2192474 h 2242639"/>
                <a:gd name="connsiteX21" fmla="*/ 1501300 w 2262025"/>
                <a:gd name="connsiteY21" fmla="*/ 2226980 h 2242639"/>
                <a:gd name="connsiteX22" fmla="*/ 1208002 w 2262025"/>
                <a:gd name="connsiteY22" fmla="*/ 2002693 h 2242639"/>
                <a:gd name="connsiteX23" fmla="*/ 1113112 w 2262025"/>
                <a:gd name="connsiteY23" fmla="*/ 1709395 h 2242639"/>
                <a:gd name="connsiteX24" fmla="*/ 1000968 w 2262025"/>
                <a:gd name="connsiteY24" fmla="*/ 2140716 h 2242639"/>
                <a:gd name="connsiteX25" fmla="*/ 526515 w 2262025"/>
                <a:gd name="connsiteY25" fmla="*/ 2132089 h 2242639"/>
                <a:gd name="connsiteX26" fmla="*/ 466131 w 2262025"/>
                <a:gd name="connsiteY26" fmla="*/ 1959561 h 2242639"/>
                <a:gd name="connsiteX27" fmla="*/ 138327 w 2262025"/>
                <a:gd name="connsiteY27" fmla="*/ 1812912 h 2242639"/>
                <a:gd name="connsiteX28" fmla="*/ 302229 w 2262025"/>
                <a:gd name="connsiteY28" fmla="*/ 1355712 h 2242639"/>
                <a:gd name="connsiteX29" fmla="*/ 155580 w 2262025"/>
                <a:gd name="connsiteY29" fmla="*/ 1321206 h 2242639"/>
                <a:gd name="connsiteX30" fmla="*/ 304 w 2262025"/>
                <a:gd name="connsiteY30" fmla="*/ 1019282 h 2242639"/>
                <a:gd name="connsiteX31" fmla="*/ 129700 w 2262025"/>
                <a:gd name="connsiteY31" fmla="*/ 786368 h 2242639"/>
                <a:gd name="connsiteX0" fmla="*/ 129700 w 2262025"/>
                <a:gd name="connsiteY0" fmla="*/ 786368 h 2236200"/>
                <a:gd name="connsiteX1" fmla="*/ 86568 w 2262025"/>
                <a:gd name="connsiteY1" fmla="*/ 562082 h 2236200"/>
                <a:gd name="connsiteX2" fmla="*/ 276349 w 2262025"/>
                <a:gd name="connsiteY2" fmla="*/ 424059 h 2236200"/>
                <a:gd name="connsiteX3" fmla="*/ 690417 w 2262025"/>
                <a:gd name="connsiteY3" fmla="*/ 424059 h 2236200"/>
                <a:gd name="connsiteX4" fmla="*/ 724923 w 2262025"/>
                <a:gd name="connsiteY4" fmla="*/ 320542 h 2236200"/>
                <a:gd name="connsiteX5" fmla="*/ 768055 w 2262025"/>
                <a:gd name="connsiteY5" fmla="*/ 165267 h 2236200"/>
                <a:gd name="connsiteX6" fmla="*/ 1026848 w 2262025"/>
                <a:gd name="connsiteY6" fmla="*/ 35870 h 2236200"/>
                <a:gd name="connsiteX7" fmla="*/ 1199376 w 2262025"/>
                <a:gd name="connsiteY7" fmla="*/ 35870 h 2236200"/>
                <a:gd name="connsiteX8" fmla="*/ 1406410 w 2262025"/>
                <a:gd name="connsiteY8" fmla="*/ 9991 h 2236200"/>
                <a:gd name="connsiteX9" fmla="*/ 1673829 w 2262025"/>
                <a:gd name="connsiteY9" fmla="*/ 225651 h 2236200"/>
                <a:gd name="connsiteX10" fmla="*/ 1699708 w 2262025"/>
                <a:gd name="connsiteY10" fmla="*/ 458565 h 2236200"/>
                <a:gd name="connsiteX11" fmla="*/ 1880863 w 2262025"/>
                <a:gd name="connsiteY11" fmla="*/ 424059 h 2236200"/>
                <a:gd name="connsiteX12" fmla="*/ 2156908 w 2262025"/>
                <a:gd name="connsiteY12" fmla="*/ 639719 h 2236200"/>
                <a:gd name="connsiteX13" fmla="*/ 2113776 w 2262025"/>
                <a:gd name="connsiteY13" fmla="*/ 786368 h 2236200"/>
                <a:gd name="connsiteX14" fmla="*/ 2225919 w 2262025"/>
                <a:gd name="connsiteY14" fmla="*/ 846753 h 2236200"/>
                <a:gd name="connsiteX15" fmla="*/ 2243172 w 2262025"/>
                <a:gd name="connsiteY15" fmla="*/ 1200436 h 2236200"/>
                <a:gd name="connsiteX16" fmla="*/ 1975753 w 2262025"/>
                <a:gd name="connsiteY16" fmla="*/ 1390217 h 2236200"/>
                <a:gd name="connsiteX17" fmla="*/ 2087897 w 2262025"/>
                <a:gd name="connsiteY17" fmla="*/ 1536867 h 2236200"/>
                <a:gd name="connsiteX18" fmla="*/ 2096523 w 2262025"/>
                <a:gd name="connsiteY18" fmla="*/ 1812912 h 2236200"/>
                <a:gd name="connsiteX19" fmla="*/ 1906742 w 2262025"/>
                <a:gd name="connsiteY19" fmla="*/ 1942308 h 2236200"/>
                <a:gd name="connsiteX20" fmla="*/ 1785972 w 2262025"/>
                <a:gd name="connsiteY20" fmla="*/ 2192474 h 2236200"/>
                <a:gd name="connsiteX21" fmla="*/ 1458168 w 2262025"/>
                <a:gd name="connsiteY21" fmla="*/ 2218354 h 2236200"/>
                <a:gd name="connsiteX22" fmla="*/ 1208002 w 2262025"/>
                <a:gd name="connsiteY22" fmla="*/ 2002693 h 2236200"/>
                <a:gd name="connsiteX23" fmla="*/ 1113112 w 2262025"/>
                <a:gd name="connsiteY23" fmla="*/ 1709395 h 2236200"/>
                <a:gd name="connsiteX24" fmla="*/ 1000968 w 2262025"/>
                <a:gd name="connsiteY24" fmla="*/ 2140716 h 2236200"/>
                <a:gd name="connsiteX25" fmla="*/ 526515 w 2262025"/>
                <a:gd name="connsiteY25" fmla="*/ 2132089 h 2236200"/>
                <a:gd name="connsiteX26" fmla="*/ 466131 w 2262025"/>
                <a:gd name="connsiteY26" fmla="*/ 1959561 h 2236200"/>
                <a:gd name="connsiteX27" fmla="*/ 138327 w 2262025"/>
                <a:gd name="connsiteY27" fmla="*/ 1812912 h 2236200"/>
                <a:gd name="connsiteX28" fmla="*/ 302229 w 2262025"/>
                <a:gd name="connsiteY28" fmla="*/ 1355712 h 2236200"/>
                <a:gd name="connsiteX29" fmla="*/ 155580 w 2262025"/>
                <a:gd name="connsiteY29" fmla="*/ 1321206 h 2236200"/>
                <a:gd name="connsiteX30" fmla="*/ 304 w 2262025"/>
                <a:gd name="connsiteY30" fmla="*/ 1019282 h 2236200"/>
                <a:gd name="connsiteX31" fmla="*/ 129700 w 2262025"/>
                <a:gd name="connsiteY31" fmla="*/ 786368 h 2236200"/>
                <a:gd name="connsiteX0" fmla="*/ 129700 w 2262025"/>
                <a:gd name="connsiteY0" fmla="*/ 786368 h 2233050"/>
                <a:gd name="connsiteX1" fmla="*/ 86568 w 2262025"/>
                <a:gd name="connsiteY1" fmla="*/ 562082 h 2233050"/>
                <a:gd name="connsiteX2" fmla="*/ 276349 w 2262025"/>
                <a:gd name="connsiteY2" fmla="*/ 424059 h 2233050"/>
                <a:gd name="connsiteX3" fmla="*/ 690417 w 2262025"/>
                <a:gd name="connsiteY3" fmla="*/ 424059 h 2233050"/>
                <a:gd name="connsiteX4" fmla="*/ 724923 w 2262025"/>
                <a:gd name="connsiteY4" fmla="*/ 320542 h 2233050"/>
                <a:gd name="connsiteX5" fmla="*/ 768055 w 2262025"/>
                <a:gd name="connsiteY5" fmla="*/ 165267 h 2233050"/>
                <a:gd name="connsiteX6" fmla="*/ 1026848 w 2262025"/>
                <a:gd name="connsiteY6" fmla="*/ 35870 h 2233050"/>
                <a:gd name="connsiteX7" fmla="*/ 1199376 w 2262025"/>
                <a:gd name="connsiteY7" fmla="*/ 35870 h 2233050"/>
                <a:gd name="connsiteX8" fmla="*/ 1406410 w 2262025"/>
                <a:gd name="connsiteY8" fmla="*/ 9991 h 2233050"/>
                <a:gd name="connsiteX9" fmla="*/ 1673829 w 2262025"/>
                <a:gd name="connsiteY9" fmla="*/ 225651 h 2233050"/>
                <a:gd name="connsiteX10" fmla="*/ 1699708 w 2262025"/>
                <a:gd name="connsiteY10" fmla="*/ 458565 h 2233050"/>
                <a:gd name="connsiteX11" fmla="*/ 1880863 w 2262025"/>
                <a:gd name="connsiteY11" fmla="*/ 424059 h 2233050"/>
                <a:gd name="connsiteX12" fmla="*/ 2156908 w 2262025"/>
                <a:gd name="connsiteY12" fmla="*/ 639719 h 2233050"/>
                <a:gd name="connsiteX13" fmla="*/ 2113776 w 2262025"/>
                <a:gd name="connsiteY13" fmla="*/ 786368 h 2233050"/>
                <a:gd name="connsiteX14" fmla="*/ 2225919 w 2262025"/>
                <a:gd name="connsiteY14" fmla="*/ 846753 h 2233050"/>
                <a:gd name="connsiteX15" fmla="*/ 2243172 w 2262025"/>
                <a:gd name="connsiteY15" fmla="*/ 1200436 h 2233050"/>
                <a:gd name="connsiteX16" fmla="*/ 1975753 w 2262025"/>
                <a:gd name="connsiteY16" fmla="*/ 1390217 h 2233050"/>
                <a:gd name="connsiteX17" fmla="*/ 2087897 w 2262025"/>
                <a:gd name="connsiteY17" fmla="*/ 1536867 h 2233050"/>
                <a:gd name="connsiteX18" fmla="*/ 2096523 w 2262025"/>
                <a:gd name="connsiteY18" fmla="*/ 1812912 h 2233050"/>
                <a:gd name="connsiteX19" fmla="*/ 1906742 w 2262025"/>
                <a:gd name="connsiteY19" fmla="*/ 1942308 h 2233050"/>
                <a:gd name="connsiteX20" fmla="*/ 1760092 w 2262025"/>
                <a:gd name="connsiteY20" fmla="*/ 2183847 h 2233050"/>
                <a:gd name="connsiteX21" fmla="*/ 1458168 w 2262025"/>
                <a:gd name="connsiteY21" fmla="*/ 2218354 h 2233050"/>
                <a:gd name="connsiteX22" fmla="*/ 1208002 w 2262025"/>
                <a:gd name="connsiteY22" fmla="*/ 2002693 h 2233050"/>
                <a:gd name="connsiteX23" fmla="*/ 1113112 w 2262025"/>
                <a:gd name="connsiteY23" fmla="*/ 1709395 h 2233050"/>
                <a:gd name="connsiteX24" fmla="*/ 1000968 w 2262025"/>
                <a:gd name="connsiteY24" fmla="*/ 2140716 h 2233050"/>
                <a:gd name="connsiteX25" fmla="*/ 526515 w 2262025"/>
                <a:gd name="connsiteY25" fmla="*/ 2132089 h 2233050"/>
                <a:gd name="connsiteX26" fmla="*/ 466131 w 2262025"/>
                <a:gd name="connsiteY26" fmla="*/ 1959561 h 2233050"/>
                <a:gd name="connsiteX27" fmla="*/ 138327 w 2262025"/>
                <a:gd name="connsiteY27" fmla="*/ 1812912 h 2233050"/>
                <a:gd name="connsiteX28" fmla="*/ 302229 w 2262025"/>
                <a:gd name="connsiteY28" fmla="*/ 1355712 h 2233050"/>
                <a:gd name="connsiteX29" fmla="*/ 155580 w 2262025"/>
                <a:gd name="connsiteY29" fmla="*/ 1321206 h 2233050"/>
                <a:gd name="connsiteX30" fmla="*/ 304 w 2262025"/>
                <a:gd name="connsiteY30" fmla="*/ 1019282 h 2233050"/>
                <a:gd name="connsiteX31" fmla="*/ 129700 w 2262025"/>
                <a:gd name="connsiteY31" fmla="*/ 786368 h 2233050"/>
                <a:gd name="connsiteX0" fmla="*/ 129700 w 2262025"/>
                <a:gd name="connsiteY0" fmla="*/ 786368 h 2238369"/>
                <a:gd name="connsiteX1" fmla="*/ 86568 w 2262025"/>
                <a:gd name="connsiteY1" fmla="*/ 562082 h 2238369"/>
                <a:gd name="connsiteX2" fmla="*/ 276349 w 2262025"/>
                <a:gd name="connsiteY2" fmla="*/ 424059 h 2238369"/>
                <a:gd name="connsiteX3" fmla="*/ 690417 w 2262025"/>
                <a:gd name="connsiteY3" fmla="*/ 424059 h 2238369"/>
                <a:gd name="connsiteX4" fmla="*/ 724923 w 2262025"/>
                <a:gd name="connsiteY4" fmla="*/ 320542 h 2238369"/>
                <a:gd name="connsiteX5" fmla="*/ 768055 w 2262025"/>
                <a:gd name="connsiteY5" fmla="*/ 165267 h 2238369"/>
                <a:gd name="connsiteX6" fmla="*/ 1026848 w 2262025"/>
                <a:gd name="connsiteY6" fmla="*/ 35870 h 2238369"/>
                <a:gd name="connsiteX7" fmla="*/ 1199376 w 2262025"/>
                <a:gd name="connsiteY7" fmla="*/ 35870 h 2238369"/>
                <a:gd name="connsiteX8" fmla="*/ 1406410 w 2262025"/>
                <a:gd name="connsiteY8" fmla="*/ 9991 h 2238369"/>
                <a:gd name="connsiteX9" fmla="*/ 1673829 w 2262025"/>
                <a:gd name="connsiteY9" fmla="*/ 225651 h 2238369"/>
                <a:gd name="connsiteX10" fmla="*/ 1699708 w 2262025"/>
                <a:gd name="connsiteY10" fmla="*/ 458565 h 2238369"/>
                <a:gd name="connsiteX11" fmla="*/ 1880863 w 2262025"/>
                <a:gd name="connsiteY11" fmla="*/ 424059 h 2238369"/>
                <a:gd name="connsiteX12" fmla="*/ 2156908 w 2262025"/>
                <a:gd name="connsiteY12" fmla="*/ 639719 h 2238369"/>
                <a:gd name="connsiteX13" fmla="*/ 2113776 w 2262025"/>
                <a:gd name="connsiteY13" fmla="*/ 786368 h 2238369"/>
                <a:gd name="connsiteX14" fmla="*/ 2225919 w 2262025"/>
                <a:gd name="connsiteY14" fmla="*/ 846753 h 2238369"/>
                <a:gd name="connsiteX15" fmla="*/ 2243172 w 2262025"/>
                <a:gd name="connsiteY15" fmla="*/ 1200436 h 2238369"/>
                <a:gd name="connsiteX16" fmla="*/ 1975753 w 2262025"/>
                <a:gd name="connsiteY16" fmla="*/ 1390217 h 2238369"/>
                <a:gd name="connsiteX17" fmla="*/ 2087897 w 2262025"/>
                <a:gd name="connsiteY17" fmla="*/ 1536867 h 2238369"/>
                <a:gd name="connsiteX18" fmla="*/ 2096523 w 2262025"/>
                <a:gd name="connsiteY18" fmla="*/ 1812912 h 2238369"/>
                <a:gd name="connsiteX19" fmla="*/ 1906742 w 2262025"/>
                <a:gd name="connsiteY19" fmla="*/ 1942308 h 2238369"/>
                <a:gd name="connsiteX20" fmla="*/ 1760092 w 2262025"/>
                <a:gd name="connsiteY20" fmla="*/ 2183847 h 2238369"/>
                <a:gd name="connsiteX21" fmla="*/ 1458168 w 2262025"/>
                <a:gd name="connsiteY21" fmla="*/ 2218354 h 2238369"/>
                <a:gd name="connsiteX22" fmla="*/ 1208002 w 2262025"/>
                <a:gd name="connsiteY22" fmla="*/ 2002693 h 2238369"/>
                <a:gd name="connsiteX23" fmla="*/ 1113112 w 2262025"/>
                <a:gd name="connsiteY23" fmla="*/ 1709395 h 2238369"/>
                <a:gd name="connsiteX24" fmla="*/ 1000968 w 2262025"/>
                <a:gd name="connsiteY24" fmla="*/ 2140716 h 2238369"/>
                <a:gd name="connsiteX25" fmla="*/ 586900 w 2262025"/>
                <a:gd name="connsiteY25" fmla="*/ 2226979 h 2238369"/>
                <a:gd name="connsiteX26" fmla="*/ 466131 w 2262025"/>
                <a:gd name="connsiteY26" fmla="*/ 1959561 h 2238369"/>
                <a:gd name="connsiteX27" fmla="*/ 138327 w 2262025"/>
                <a:gd name="connsiteY27" fmla="*/ 1812912 h 2238369"/>
                <a:gd name="connsiteX28" fmla="*/ 302229 w 2262025"/>
                <a:gd name="connsiteY28" fmla="*/ 1355712 h 2238369"/>
                <a:gd name="connsiteX29" fmla="*/ 155580 w 2262025"/>
                <a:gd name="connsiteY29" fmla="*/ 1321206 h 2238369"/>
                <a:gd name="connsiteX30" fmla="*/ 304 w 2262025"/>
                <a:gd name="connsiteY30" fmla="*/ 1019282 h 2238369"/>
                <a:gd name="connsiteX31" fmla="*/ 129700 w 2262025"/>
                <a:gd name="connsiteY31" fmla="*/ 786368 h 2238369"/>
                <a:gd name="connsiteX0" fmla="*/ 129700 w 2262025"/>
                <a:gd name="connsiteY0" fmla="*/ 786368 h 2234757"/>
                <a:gd name="connsiteX1" fmla="*/ 86568 w 2262025"/>
                <a:gd name="connsiteY1" fmla="*/ 562082 h 2234757"/>
                <a:gd name="connsiteX2" fmla="*/ 276349 w 2262025"/>
                <a:gd name="connsiteY2" fmla="*/ 424059 h 2234757"/>
                <a:gd name="connsiteX3" fmla="*/ 690417 w 2262025"/>
                <a:gd name="connsiteY3" fmla="*/ 424059 h 2234757"/>
                <a:gd name="connsiteX4" fmla="*/ 724923 w 2262025"/>
                <a:gd name="connsiteY4" fmla="*/ 320542 h 2234757"/>
                <a:gd name="connsiteX5" fmla="*/ 768055 w 2262025"/>
                <a:gd name="connsiteY5" fmla="*/ 165267 h 2234757"/>
                <a:gd name="connsiteX6" fmla="*/ 1026848 w 2262025"/>
                <a:gd name="connsiteY6" fmla="*/ 35870 h 2234757"/>
                <a:gd name="connsiteX7" fmla="*/ 1199376 w 2262025"/>
                <a:gd name="connsiteY7" fmla="*/ 35870 h 2234757"/>
                <a:gd name="connsiteX8" fmla="*/ 1406410 w 2262025"/>
                <a:gd name="connsiteY8" fmla="*/ 9991 h 2234757"/>
                <a:gd name="connsiteX9" fmla="*/ 1673829 w 2262025"/>
                <a:gd name="connsiteY9" fmla="*/ 225651 h 2234757"/>
                <a:gd name="connsiteX10" fmla="*/ 1699708 w 2262025"/>
                <a:gd name="connsiteY10" fmla="*/ 458565 h 2234757"/>
                <a:gd name="connsiteX11" fmla="*/ 1880863 w 2262025"/>
                <a:gd name="connsiteY11" fmla="*/ 424059 h 2234757"/>
                <a:gd name="connsiteX12" fmla="*/ 2156908 w 2262025"/>
                <a:gd name="connsiteY12" fmla="*/ 639719 h 2234757"/>
                <a:gd name="connsiteX13" fmla="*/ 2113776 w 2262025"/>
                <a:gd name="connsiteY13" fmla="*/ 786368 h 2234757"/>
                <a:gd name="connsiteX14" fmla="*/ 2225919 w 2262025"/>
                <a:gd name="connsiteY14" fmla="*/ 846753 h 2234757"/>
                <a:gd name="connsiteX15" fmla="*/ 2243172 w 2262025"/>
                <a:gd name="connsiteY15" fmla="*/ 1200436 h 2234757"/>
                <a:gd name="connsiteX16" fmla="*/ 1975753 w 2262025"/>
                <a:gd name="connsiteY16" fmla="*/ 1390217 h 2234757"/>
                <a:gd name="connsiteX17" fmla="*/ 2087897 w 2262025"/>
                <a:gd name="connsiteY17" fmla="*/ 1536867 h 2234757"/>
                <a:gd name="connsiteX18" fmla="*/ 2096523 w 2262025"/>
                <a:gd name="connsiteY18" fmla="*/ 1812912 h 2234757"/>
                <a:gd name="connsiteX19" fmla="*/ 1906742 w 2262025"/>
                <a:gd name="connsiteY19" fmla="*/ 1942308 h 2234757"/>
                <a:gd name="connsiteX20" fmla="*/ 1760092 w 2262025"/>
                <a:gd name="connsiteY20" fmla="*/ 2183847 h 2234757"/>
                <a:gd name="connsiteX21" fmla="*/ 1458168 w 2262025"/>
                <a:gd name="connsiteY21" fmla="*/ 2218354 h 2234757"/>
                <a:gd name="connsiteX22" fmla="*/ 1208002 w 2262025"/>
                <a:gd name="connsiteY22" fmla="*/ 2002693 h 2234757"/>
                <a:gd name="connsiteX23" fmla="*/ 1113112 w 2262025"/>
                <a:gd name="connsiteY23" fmla="*/ 1709395 h 2234757"/>
                <a:gd name="connsiteX24" fmla="*/ 1000968 w 2262025"/>
                <a:gd name="connsiteY24" fmla="*/ 2140716 h 2234757"/>
                <a:gd name="connsiteX25" fmla="*/ 586900 w 2262025"/>
                <a:gd name="connsiteY25" fmla="*/ 2226979 h 2234757"/>
                <a:gd name="connsiteX26" fmla="*/ 466131 w 2262025"/>
                <a:gd name="connsiteY26" fmla="*/ 1959561 h 2234757"/>
                <a:gd name="connsiteX27" fmla="*/ 138327 w 2262025"/>
                <a:gd name="connsiteY27" fmla="*/ 1812912 h 2234757"/>
                <a:gd name="connsiteX28" fmla="*/ 302229 w 2262025"/>
                <a:gd name="connsiteY28" fmla="*/ 1355712 h 2234757"/>
                <a:gd name="connsiteX29" fmla="*/ 155580 w 2262025"/>
                <a:gd name="connsiteY29" fmla="*/ 1321206 h 2234757"/>
                <a:gd name="connsiteX30" fmla="*/ 304 w 2262025"/>
                <a:gd name="connsiteY30" fmla="*/ 1019282 h 2234757"/>
                <a:gd name="connsiteX31" fmla="*/ 129700 w 2262025"/>
                <a:gd name="connsiteY31" fmla="*/ 786368 h 2234757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261950" h="2237156">
                  <a:moveTo>
                    <a:pt x="129625" y="786368"/>
                  </a:moveTo>
                  <a:cubicBezTo>
                    <a:pt x="144002" y="710168"/>
                    <a:pt x="62051" y="622467"/>
                    <a:pt x="86493" y="562082"/>
                  </a:cubicBezTo>
                  <a:cubicBezTo>
                    <a:pt x="110934" y="501697"/>
                    <a:pt x="175633" y="447063"/>
                    <a:pt x="276274" y="424059"/>
                  </a:cubicBezTo>
                  <a:cubicBezTo>
                    <a:pt x="376916" y="401055"/>
                    <a:pt x="615580" y="441312"/>
                    <a:pt x="690342" y="424059"/>
                  </a:cubicBezTo>
                  <a:cubicBezTo>
                    <a:pt x="765104" y="406806"/>
                    <a:pt x="711908" y="363674"/>
                    <a:pt x="724848" y="320542"/>
                  </a:cubicBezTo>
                  <a:cubicBezTo>
                    <a:pt x="737788" y="277410"/>
                    <a:pt x="717659" y="212712"/>
                    <a:pt x="767980" y="165267"/>
                  </a:cubicBezTo>
                  <a:cubicBezTo>
                    <a:pt x="818301" y="117822"/>
                    <a:pt x="954886" y="57436"/>
                    <a:pt x="1026773" y="35870"/>
                  </a:cubicBezTo>
                  <a:cubicBezTo>
                    <a:pt x="1098660" y="14304"/>
                    <a:pt x="1136041" y="40183"/>
                    <a:pt x="1199301" y="35870"/>
                  </a:cubicBezTo>
                  <a:cubicBezTo>
                    <a:pt x="1262561" y="31557"/>
                    <a:pt x="1327260" y="-21639"/>
                    <a:pt x="1406335" y="9991"/>
                  </a:cubicBezTo>
                  <a:cubicBezTo>
                    <a:pt x="1485410" y="41621"/>
                    <a:pt x="1624871" y="150889"/>
                    <a:pt x="1673754" y="225651"/>
                  </a:cubicBezTo>
                  <a:cubicBezTo>
                    <a:pt x="1722637" y="300413"/>
                    <a:pt x="1665127" y="425497"/>
                    <a:pt x="1699633" y="458565"/>
                  </a:cubicBezTo>
                  <a:cubicBezTo>
                    <a:pt x="1734139" y="491633"/>
                    <a:pt x="1804588" y="393867"/>
                    <a:pt x="1880788" y="424059"/>
                  </a:cubicBezTo>
                  <a:cubicBezTo>
                    <a:pt x="1956988" y="454251"/>
                    <a:pt x="2118014" y="579334"/>
                    <a:pt x="2156833" y="639719"/>
                  </a:cubicBezTo>
                  <a:cubicBezTo>
                    <a:pt x="2195652" y="700104"/>
                    <a:pt x="2102199" y="751862"/>
                    <a:pt x="2113701" y="786368"/>
                  </a:cubicBezTo>
                  <a:cubicBezTo>
                    <a:pt x="2125203" y="820874"/>
                    <a:pt x="2204278" y="777742"/>
                    <a:pt x="2225844" y="846753"/>
                  </a:cubicBezTo>
                  <a:cubicBezTo>
                    <a:pt x="2247410" y="915764"/>
                    <a:pt x="2284791" y="1109859"/>
                    <a:pt x="2243097" y="1200436"/>
                  </a:cubicBezTo>
                  <a:cubicBezTo>
                    <a:pt x="2201403" y="1291013"/>
                    <a:pt x="2001557" y="1334145"/>
                    <a:pt x="1975678" y="1390217"/>
                  </a:cubicBezTo>
                  <a:cubicBezTo>
                    <a:pt x="1949799" y="1446289"/>
                    <a:pt x="2067694" y="1466418"/>
                    <a:pt x="2087822" y="1536867"/>
                  </a:cubicBezTo>
                  <a:cubicBezTo>
                    <a:pt x="2107950" y="1607316"/>
                    <a:pt x="2126641" y="1745339"/>
                    <a:pt x="2096448" y="1812912"/>
                  </a:cubicBezTo>
                  <a:cubicBezTo>
                    <a:pt x="2066256" y="1880486"/>
                    <a:pt x="1962739" y="1880486"/>
                    <a:pt x="1906667" y="1942308"/>
                  </a:cubicBezTo>
                  <a:cubicBezTo>
                    <a:pt x="1850595" y="2004130"/>
                    <a:pt x="1834779" y="2137839"/>
                    <a:pt x="1760017" y="2183847"/>
                  </a:cubicBezTo>
                  <a:cubicBezTo>
                    <a:pt x="1685255" y="2229855"/>
                    <a:pt x="1550108" y="2248546"/>
                    <a:pt x="1458093" y="2218354"/>
                  </a:cubicBezTo>
                  <a:cubicBezTo>
                    <a:pt x="1366078" y="2188162"/>
                    <a:pt x="1265436" y="2087520"/>
                    <a:pt x="1207927" y="2002693"/>
                  </a:cubicBezTo>
                  <a:cubicBezTo>
                    <a:pt x="1150418" y="1917866"/>
                    <a:pt x="1147543" y="1686391"/>
                    <a:pt x="1113037" y="1709395"/>
                  </a:cubicBezTo>
                  <a:cubicBezTo>
                    <a:pt x="1078531" y="1732399"/>
                    <a:pt x="1088595" y="2054452"/>
                    <a:pt x="1000893" y="2140716"/>
                  </a:cubicBezTo>
                  <a:cubicBezTo>
                    <a:pt x="913191" y="2226980"/>
                    <a:pt x="681716" y="2254296"/>
                    <a:pt x="586825" y="2226979"/>
                  </a:cubicBezTo>
                  <a:cubicBezTo>
                    <a:pt x="491935" y="2199662"/>
                    <a:pt x="506312" y="2045825"/>
                    <a:pt x="431550" y="1976814"/>
                  </a:cubicBezTo>
                  <a:cubicBezTo>
                    <a:pt x="356788" y="1907803"/>
                    <a:pt x="185697" y="1925054"/>
                    <a:pt x="138252" y="1812912"/>
                  </a:cubicBezTo>
                  <a:cubicBezTo>
                    <a:pt x="90807" y="1700770"/>
                    <a:pt x="230267" y="1411784"/>
                    <a:pt x="302154" y="1355712"/>
                  </a:cubicBezTo>
                  <a:cubicBezTo>
                    <a:pt x="374041" y="1299640"/>
                    <a:pt x="154067" y="1377278"/>
                    <a:pt x="103746" y="1321206"/>
                  </a:cubicBezTo>
                  <a:cubicBezTo>
                    <a:pt x="53425" y="1265134"/>
                    <a:pt x="-4084" y="1108422"/>
                    <a:pt x="229" y="1019282"/>
                  </a:cubicBezTo>
                  <a:cubicBezTo>
                    <a:pt x="4542" y="930142"/>
                    <a:pt x="115248" y="862568"/>
                    <a:pt x="129625" y="786368"/>
                  </a:cubicBezTo>
                  <a:close/>
                </a:path>
              </a:pathLst>
            </a:cu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8" name="Picture 4" descr="Free Black And White Cartoon Flowers, Download Free Black And White Cartoon  Flowers png images, Free ClipArts on Clipart Library">
              <a:extLst>
                <a:ext uri="{FF2B5EF4-FFF2-40B4-BE49-F238E27FC236}">
                  <a16:creationId xmlns:a16="http://schemas.microsoft.com/office/drawing/2014/main" id="{F7CE783A-3D8B-0546-B45B-515E939312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0524" y="482600"/>
              <a:ext cx="2317638" cy="2246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4791707-90F3-6749-8011-8111681F9637}"/>
              </a:ext>
            </a:extLst>
          </p:cNvPr>
          <p:cNvGrpSpPr/>
          <p:nvPr/>
        </p:nvGrpSpPr>
        <p:grpSpPr>
          <a:xfrm flipH="1">
            <a:off x="7152206" y="2402993"/>
            <a:ext cx="633767" cy="614624"/>
            <a:chOff x="1180524" y="481715"/>
            <a:chExt cx="2317638" cy="2247631"/>
          </a:xfrm>
        </p:grpSpPr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6A180593-0D0B-F448-BE51-81C2A8BC2DD3}"/>
                </a:ext>
              </a:extLst>
            </p:cNvPr>
            <p:cNvSpPr/>
            <p:nvPr/>
          </p:nvSpPr>
          <p:spPr>
            <a:xfrm>
              <a:off x="1207470" y="481715"/>
              <a:ext cx="2261950" cy="2237156"/>
            </a:xfrm>
            <a:custGeom>
              <a:avLst/>
              <a:gdLst>
                <a:gd name="connsiteX0" fmla="*/ 129700 w 2262025"/>
                <a:gd name="connsiteY0" fmla="*/ 786368 h 2249618"/>
                <a:gd name="connsiteX1" fmla="*/ 86568 w 2262025"/>
                <a:gd name="connsiteY1" fmla="*/ 562082 h 2249618"/>
                <a:gd name="connsiteX2" fmla="*/ 276349 w 2262025"/>
                <a:gd name="connsiteY2" fmla="*/ 424059 h 2249618"/>
                <a:gd name="connsiteX3" fmla="*/ 690417 w 2262025"/>
                <a:gd name="connsiteY3" fmla="*/ 424059 h 2249618"/>
                <a:gd name="connsiteX4" fmla="*/ 724923 w 2262025"/>
                <a:gd name="connsiteY4" fmla="*/ 320542 h 2249618"/>
                <a:gd name="connsiteX5" fmla="*/ 768055 w 2262025"/>
                <a:gd name="connsiteY5" fmla="*/ 165267 h 2249618"/>
                <a:gd name="connsiteX6" fmla="*/ 1026848 w 2262025"/>
                <a:gd name="connsiteY6" fmla="*/ 35870 h 2249618"/>
                <a:gd name="connsiteX7" fmla="*/ 1199376 w 2262025"/>
                <a:gd name="connsiteY7" fmla="*/ 35870 h 2249618"/>
                <a:gd name="connsiteX8" fmla="*/ 1406410 w 2262025"/>
                <a:gd name="connsiteY8" fmla="*/ 9991 h 2249618"/>
                <a:gd name="connsiteX9" fmla="*/ 1673829 w 2262025"/>
                <a:gd name="connsiteY9" fmla="*/ 225651 h 2249618"/>
                <a:gd name="connsiteX10" fmla="*/ 1699708 w 2262025"/>
                <a:gd name="connsiteY10" fmla="*/ 458565 h 2249618"/>
                <a:gd name="connsiteX11" fmla="*/ 1880863 w 2262025"/>
                <a:gd name="connsiteY11" fmla="*/ 424059 h 2249618"/>
                <a:gd name="connsiteX12" fmla="*/ 2156908 w 2262025"/>
                <a:gd name="connsiteY12" fmla="*/ 639719 h 2249618"/>
                <a:gd name="connsiteX13" fmla="*/ 2113776 w 2262025"/>
                <a:gd name="connsiteY13" fmla="*/ 786368 h 2249618"/>
                <a:gd name="connsiteX14" fmla="*/ 2225919 w 2262025"/>
                <a:gd name="connsiteY14" fmla="*/ 846753 h 2249618"/>
                <a:gd name="connsiteX15" fmla="*/ 2243172 w 2262025"/>
                <a:gd name="connsiteY15" fmla="*/ 1200436 h 2249618"/>
                <a:gd name="connsiteX16" fmla="*/ 1975753 w 2262025"/>
                <a:gd name="connsiteY16" fmla="*/ 1390217 h 2249618"/>
                <a:gd name="connsiteX17" fmla="*/ 2087897 w 2262025"/>
                <a:gd name="connsiteY17" fmla="*/ 1536867 h 2249618"/>
                <a:gd name="connsiteX18" fmla="*/ 2096523 w 2262025"/>
                <a:gd name="connsiteY18" fmla="*/ 1812912 h 2249618"/>
                <a:gd name="connsiteX19" fmla="*/ 1906742 w 2262025"/>
                <a:gd name="connsiteY19" fmla="*/ 1942308 h 2249618"/>
                <a:gd name="connsiteX20" fmla="*/ 1777346 w 2262025"/>
                <a:gd name="connsiteY20" fmla="*/ 2209727 h 2249618"/>
                <a:gd name="connsiteX21" fmla="*/ 1501300 w 2262025"/>
                <a:gd name="connsiteY21" fmla="*/ 2226980 h 2249618"/>
                <a:gd name="connsiteX22" fmla="*/ 1208002 w 2262025"/>
                <a:gd name="connsiteY22" fmla="*/ 2002693 h 2249618"/>
                <a:gd name="connsiteX23" fmla="*/ 1113112 w 2262025"/>
                <a:gd name="connsiteY23" fmla="*/ 1709395 h 2249618"/>
                <a:gd name="connsiteX24" fmla="*/ 1000968 w 2262025"/>
                <a:gd name="connsiteY24" fmla="*/ 2140716 h 2249618"/>
                <a:gd name="connsiteX25" fmla="*/ 526515 w 2262025"/>
                <a:gd name="connsiteY25" fmla="*/ 2132089 h 2249618"/>
                <a:gd name="connsiteX26" fmla="*/ 466131 w 2262025"/>
                <a:gd name="connsiteY26" fmla="*/ 1959561 h 2249618"/>
                <a:gd name="connsiteX27" fmla="*/ 138327 w 2262025"/>
                <a:gd name="connsiteY27" fmla="*/ 1812912 h 2249618"/>
                <a:gd name="connsiteX28" fmla="*/ 302229 w 2262025"/>
                <a:gd name="connsiteY28" fmla="*/ 1355712 h 2249618"/>
                <a:gd name="connsiteX29" fmla="*/ 155580 w 2262025"/>
                <a:gd name="connsiteY29" fmla="*/ 1321206 h 2249618"/>
                <a:gd name="connsiteX30" fmla="*/ 304 w 2262025"/>
                <a:gd name="connsiteY30" fmla="*/ 1019282 h 2249618"/>
                <a:gd name="connsiteX31" fmla="*/ 129700 w 2262025"/>
                <a:gd name="connsiteY31" fmla="*/ 786368 h 2249618"/>
                <a:gd name="connsiteX0" fmla="*/ 129700 w 2262025"/>
                <a:gd name="connsiteY0" fmla="*/ 786368 h 2242639"/>
                <a:gd name="connsiteX1" fmla="*/ 86568 w 2262025"/>
                <a:gd name="connsiteY1" fmla="*/ 562082 h 2242639"/>
                <a:gd name="connsiteX2" fmla="*/ 276349 w 2262025"/>
                <a:gd name="connsiteY2" fmla="*/ 424059 h 2242639"/>
                <a:gd name="connsiteX3" fmla="*/ 690417 w 2262025"/>
                <a:gd name="connsiteY3" fmla="*/ 424059 h 2242639"/>
                <a:gd name="connsiteX4" fmla="*/ 724923 w 2262025"/>
                <a:gd name="connsiteY4" fmla="*/ 320542 h 2242639"/>
                <a:gd name="connsiteX5" fmla="*/ 768055 w 2262025"/>
                <a:gd name="connsiteY5" fmla="*/ 165267 h 2242639"/>
                <a:gd name="connsiteX6" fmla="*/ 1026848 w 2262025"/>
                <a:gd name="connsiteY6" fmla="*/ 35870 h 2242639"/>
                <a:gd name="connsiteX7" fmla="*/ 1199376 w 2262025"/>
                <a:gd name="connsiteY7" fmla="*/ 35870 h 2242639"/>
                <a:gd name="connsiteX8" fmla="*/ 1406410 w 2262025"/>
                <a:gd name="connsiteY8" fmla="*/ 9991 h 2242639"/>
                <a:gd name="connsiteX9" fmla="*/ 1673829 w 2262025"/>
                <a:gd name="connsiteY9" fmla="*/ 225651 h 2242639"/>
                <a:gd name="connsiteX10" fmla="*/ 1699708 w 2262025"/>
                <a:gd name="connsiteY10" fmla="*/ 458565 h 2242639"/>
                <a:gd name="connsiteX11" fmla="*/ 1880863 w 2262025"/>
                <a:gd name="connsiteY11" fmla="*/ 424059 h 2242639"/>
                <a:gd name="connsiteX12" fmla="*/ 2156908 w 2262025"/>
                <a:gd name="connsiteY12" fmla="*/ 639719 h 2242639"/>
                <a:gd name="connsiteX13" fmla="*/ 2113776 w 2262025"/>
                <a:gd name="connsiteY13" fmla="*/ 786368 h 2242639"/>
                <a:gd name="connsiteX14" fmla="*/ 2225919 w 2262025"/>
                <a:gd name="connsiteY14" fmla="*/ 846753 h 2242639"/>
                <a:gd name="connsiteX15" fmla="*/ 2243172 w 2262025"/>
                <a:gd name="connsiteY15" fmla="*/ 1200436 h 2242639"/>
                <a:gd name="connsiteX16" fmla="*/ 1975753 w 2262025"/>
                <a:gd name="connsiteY16" fmla="*/ 1390217 h 2242639"/>
                <a:gd name="connsiteX17" fmla="*/ 2087897 w 2262025"/>
                <a:gd name="connsiteY17" fmla="*/ 1536867 h 2242639"/>
                <a:gd name="connsiteX18" fmla="*/ 2096523 w 2262025"/>
                <a:gd name="connsiteY18" fmla="*/ 1812912 h 2242639"/>
                <a:gd name="connsiteX19" fmla="*/ 1906742 w 2262025"/>
                <a:gd name="connsiteY19" fmla="*/ 1942308 h 2242639"/>
                <a:gd name="connsiteX20" fmla="*/ 1785972 w 2262025"/>
                <a:gd name="connsiteY20" fmla="*/ 2192474 h 2242639"/>
                <a:gd name="connsiteX21" fmla="*/ 1501300 w 2262025"/>
                <a:gd name="connsiteY21" fmla="*/ 2226980 h 2242639"/>
                <a:gd name="connsiteX22" fmla="*/ 1208002 w 2262025"/>
                <a:gd name="connsiteY22" fmla="*/ 2002693 h 2242639"/>
                <a:gd name="connsiteX23" fmla="*/ 1113112 w 2262025"/>
                <a:gd name="connsiteY23" fmla="*/ 1709395 h 2242639"/>
                <a:gd name="connsiteX24" fmla="*/ 1000968 w 2262025"/>
                <a:gd name="connsiteY24" fmla="*/ 2140716 h 2242639"/>
                <a:gd name="connsiteX25" fmla="*/ 526515 w 2262025"/>
                <a:gd name="connsiteY25" fmla="*/ 2132089 h 2242639"/>
                <a:gd name="connsiteX26" fmla="*/ 466131 w 2262025"/>
                <a:gd name="connsiteY26" fmla="*/ 1959561 h 2242639"/>
                <a:gd name="connsiteX27" fmla="*/ 138327 w 2262025"/>
                <a:gd name="connsiteY27" fmla="*/ 1812912 h 2242639"/>
                <a:gd name="connsiteX28" fmla="*/ 302229 w 2262025"/>
                <a:gd name="connsiteY28" fmla="*/ 1355712 h 2242639"/>
                <a:gd name="connsiteX29" fmla="*/ 155580 w 2262025"/>
                <a:gd name="connsiteY29" fmla="*/ 1321206 h 2242639"/>
                <a:gd name="connsiteX30" fmla="*/ 304 w 2262025"/>
                <a:gd name="connsiteY30" fmla="*/ 1019282 h 2242639"/>
                <a:gd name="connsiteX31" fmla="*/ 129700 w 2262025"/>
                <a:gd name="connsiteY31" fmla="*/ 786368 h 2242639"/>
                <a:gd name="connsiteX0" fmla="*/ 129700 w 2262025"/>
                <a:gd name="connsiteY0" fmla="*/ 786368 h 2236200"/>
                <a:gd name="connsiteX1" fmla="*/ 86568 w 2262025"/>
                <a:gd name="connsiteY1" fmla="*/ 562082 h 2236200"/>
                <a:gd name="connsiteX2" fmla="*/ 276349 w 2262025"/>
                <a:gd name="connsiteY2" fmla="*/ 424059 h 2236200"/>
                <a:gd name="connsiteX3" fmla="*/ 690417 w 2262025"/>
                <a:gd name="connsiteY3" fmla="*/ 424059 h 2236200"/>
                <a:gd name="connsiteX4" fmla="*/ 724923 w 2262025"/>
                <a:gd name="connsiteY4" fmla="*/ 320542 h 2236200"/>
                <a:gd name="connsiteX5" fmla="*/ 768055 w 2262025"/>
                <a:gd name="connsiteY5" fmla="*/ 165267 h 2236200"/>
                <a:gd name="connsiteX6" fmla="*/ 1026848 w 2262025"/>
                <a:gd name="connsiteY6" fmla="*/ 35870 h 2236200"/>
                <a:gd name="connsiteX7" fmla="*/ 1199376 w 2262025"/>
                <a:gd name="connsiteY7" fmla="*/ 35870 h 2236200"/>
                <a:gd name="connsiteX8" fmla="*/ 1406410 w 2262025"/>
                <a:gd name="connsiteY8" fmla="*/ 9991 h 2236200"/>
                <a:gd name="connsiteX9" fmla="*/ 1673829 w 2262025"/>
                <a:gd name="connsiteY9" fmla="*/ 225651 h 2236200"/>
                <a:gd name="connsiteX10" fmla="*/ 1699708 w 2262025"/>
                <a:gd name="connsiteY10" fmla="*/ 458565 h 2236200"/>
                <a:gd name="connsiteX11" fmla="*/ 1880863 w 2262025"/>
                <a:gd name="connsiteY11" fmla="*/ 424059 h 2236200"/>
                <a:gd name="connsiteX12" fmla="*/ 2156908 w 2262025"/>
                <a:gd name="connsiteY12" fmla="*/ 639719 h 2236200"/>
                <a:gd name="connsiteX13" fmla="*/ 2113776 w 2262025"/>
                <a:gd name="connsiteY13" fmla="*/ 786368 h 2236200"/>
                <a:gd name="connsiteX14" fmla="*/ 2225919 w 2262025"/>
                <a:gd name="connsiteY14" fmla="*/ 846753 h 2236200"/>
                <a:gd name="connsiteX15" fmla="*/ 2243172 w 2262025"/>
                <a:gd name="connsiteY15" fmla="*/ 1200436 h 2236200"/>
                <a:gd name="connsiteX16" fmla="*/ 1975753 w 2262025"/>
                <a:gd name="connsiteY16" fmla="*/ 1390217 h 2236200"/>
                <a:gd name="connsiteX17" fmla="*/ 2087897 w 2262025"/>
                <a:gd name="connsiteY17" fmla="*/ 1536867 h 2236200"/>
                <a:gd name="connsiteX18" fmla="*/ 2096523 w 2262025"/>
                <a:gd name="connsiteY18" fmla="*/ 1812912 h 2236200"/>
                <a:gd name="connsiteX19" fmla="*/ 1906742 w 2262025"/>
                <a:gd name="connsiteY19" fmla="*/ 1942308 h 2236200"/>
                <a:gd name="connsiteX20" fmla="*/ 1785972 w 2262025"/>
                <a:gd name="connsiteY20" fmla="*/ 2192474 h 2236200"/>
                <a:gd name="connsiteX21" fmla="*/ 1458168 w 2262025"/>
                <a:gd name="connsiteY21" fmla="*/ 2218354 h 2236200"/>
                <a:gd name="connsiteX22" fmla="*/ 1208002 w 2262025"/>
                <a:gd name="connsiteY22" fmla="*/ 2002693 h 2236200"/>
                <a:gd name="connsiteX23" fmla="*/ 1113112 w 2262025"/>
                <a:gd name="connsiteY23" fmla="*/ 1709395 h 2236200"/>
                <a:gd name="connsiteX24" fmla="*/ 1000968 w 2262025"/>
                <a:gd name="connsiteY24" fmla="*/ 2140716 h 2236200"/>
                <a:gd name="connsiteX25" fmla="*/ 526515 w 2262025"/>
                <a:gd name="connsiteY25" fmla="*/ 2132089 h 2236200"/>
                <a:gd name="connsiteX26" fmla="*/ 466131 w 2262025"/>
                <a:gd name="connsiteY26" fmla="*/ 1959561 h 2236200"/>
                <a:gd name="connsiteX27" fmla="*/ 138327 w 2262025"/>
                <a:gd name="connsiteY27" fmla="*/ 1812912 h 2236200"/>
                <a:gd name="connsiteX28" fmla="*/ 302229 w 2262025"/>
                <a:gd name="connsiteY28" fmla="*/ 1355712 h 2236200"/>
                <a:gd name="connsiteX29" fmla="*/ 155580 w 2262025"/>
                <a:gd name="connsiteY29" fmla="*/ 1321206 h 2236200"/>
                <a:gd name="connsiteX30" fmla="*/ 304 w 2262025"/>
                <a:gd name="connsiteY30" fmla="*/ 1019282 h 2236200"/>
                <a:gd name="connsiteX31" fmla="*/ 129700 w 2262025"/>
                <a:gd name="connsiteY31" fmla="*/ 786368 h 2236200"/>
                <a:gd name="connsiteX0" fmla="*/ 129700 w 2262025"/>
                <a:gd name="connsiteY0" fmla="*/ 786368 h 2233050"/>
                <a:gd name="connsiteX1" fmla="*/ 86568 w 2262025"/>
                <a:gd name="connsiteY1" fmla="*/ 562082 h 2233050"/>
                <a:gd name="connsiteX2" fmla="*/ 276349 w 2262025"/>
                <a:gd name="connsiteY2" fmla="*/ 424059 h 2233050"/>
                <a:gd name="connsiteX3" fmla="*/ 690417 w 2262025"/>
                <a:gd name="connsiteY3" fmla="*/ 424059 h 2233050"/>
                <a:gd name="connsiteX4" fmla="*/ 724923 w 2262025"/>
                <a:gd name="connsiteY4" fmla="*/ 320542 h 2233050"/>
                <a:gd name="connsiteX5" fmla="*/ 768055 w 2262025"/>
                <a:gd name="connsiteY5" fmla="*/ 165267 h 2233050"/>
                <a:gd name="connsiteX6" fmla="*/ 1026848 w 2262025"/>
                <a:gd name="connsiteY6" fmla="*/ 35870 h 2233050"/>
                <a:gd name="connsiteX7" fmla="*/ 1199376 w 2262025"/>
                <a:gd name="connsiteY7" fmla="*/ 35870 h 2233050"/>
                <a:gd name="connsiteX8" fmla="*/ 1406410 w 2262025"/>
                <a:gd name="connsiteY8" fmla="*/ 9991 h 2233050"/>
                <a:gd name="connsiteX9" fmla="*/ 1673829 w 2262025"/>
                <a:gd name="connsiteY9" fmla="*/ 225651 h 2233050"/>
                <a:gd name="connsiteX10" fmla="*/ 1699708 w 2262025"/>
                <a:gd name="connsiteY10" fmla="*/ 458565 h 2233050"/>
                <a:gd name="connsiteX11" fmla="*/ 1880863 w 2262025"/>
                <a:gd name="connsiteY11" fmla="*/ 424059 h 2233050"/>
                <a:gd name="connsiteX12" fmla="*/ 2156908 w 2262025"/>
                <a:gd name="connsiteY12" fmla="*/ 639719 h 2233050"/>
                <a:gd name="connsiteX13" fmla="*/ 2113776 w 2262025"/>
                <a:gd name="connsiteY13" fmla="*/ 786368 h 2233050"/>
                <a:gd name="connsiteX14" fmla="*/ 2225919 w 2262025"/>
                <a:gd name="connsiteY14" fmla="*/ 846753 h 2233050"/>
                <a:gd name="connsiteX15" fmla="*/ 2243172 w 2262025"/>
                <a:gd name="connsiteY15" fmla="*/ 1200436 h 2233050"/>
                <a:gd name="connsiteX16" fmla="*/ 1975753 w 2262025"/>
                <a:gd name="connsiteY16" fmla="*/ 1390217 h 2233050"/>
                <a:gd name="connsiteX17" fmla="*/ 2087897 w 2262025"/>
                <a:gd name="connsiteY17" fmla="*/ 1536867 h 2233050"/>
                <a:gd name="connsiteX18" fmla="*/ 2096523 w 2262025"/>
                <a:gd name="connsiteY18" fmla="*/ 1812912 h 2233050"/>
                <a:gd name="connsiteX19" fmla="*/ 1906742 w 2262025"/>
                <a:gd name="connsiteY19" fmla="*/ 1942308 h 2233050"/>
                <a:gd name="connsiteX20" fmla="*/ 1760092 w 2262025"/>
                <a:gd name="connsiteY20" fmla="*/ 2183847 h 2233050"/>
                <a:gd name="connsiteX21" fmla="*/ 1458168 w 2262025"/>
                <a:gd name="connsiteY21" fmla="*/ 2218354 h 2233050"/>
                <a:gd name="connsiteX22" fmla="*/ 1208002 w 2262025"/>
                <a:gd name="connsiteY22" fmla="*/ 2002693 h 2233050"/>
                <a:gd name="connsiteX23" fmla="*/ 1113112 w 2262025"/>
                <a:gd name="connsiteY23" fmla="*/ 1709395 h 2233050"/>
                <a:gd name="connsiteX24" fmla="*/ 1000968 w 2262025"/>
                <a:gd name="connsiteY24" fmla="*/ 2140716 h 2233050"/>
                <a:gd name="connsiteX25" fmla="*/ 526515 w 2262025"/>
                <a:gd name="connsiteY25" fmla="*/ 2132089 h 2233050"/>
                <a:gd name="connsiteX26" fmla="*/ 466131 w 2262025"/>
                <a:gd name="connsiteY26" fmla="*/ 1959561 h 2233050"/>
                <a:gd name="connsiteX27" fmla="*/ 138327 w 2262025"/>
                <a:gd name="connsiteY27" fmla="*/ 1812912 h 2233050"/>
                <a:gd name="connsiteX28" fmla="*/ 302229 w 2262025"/>
                <a:gd name="connsiteY28" fmla="*/ 1355712 h 2233050"/>
                <a:gd name="connsiteX29" fmla="*/ 155580 w 2262025"/>
                <a:gd name="connsiteY29" fmla="*/ 1321206 h 2233050"/>
                <a:gd name="connsiteX30" fmla="*/ 304 w 2262025"/>
                <a:gd name="connsiteY30" fmla="*/ 1019282 h 2233050"/>
                <a:gd name="connsiteX31" fmla="*/ 129700 w 2262025"/>
                <a:gd name="connsiteY31" fmla="*/ 786368 h 2233050"/>
                <a:gd name="connsiteX0" fmla="*/ 129700 w 2262025"/>
                <a:gd name="connsiteY0" fmla="*/ 786368 h 2238369"/>
                <a:gd name="connsiteX1" fmla="*/ 86568 w 2262025"/>
                <a:gd name="connsiteY1" fmla="*/ 562082 h 2238369"/>
                <a:gd name="connsiteX2" fmla="*/ 276349 w 2262025"/>
                <a:gd name="connsiteY2" fmla="*/ 424059 h 2238369"/>
                <a:gd name="connsiteX3" fmla="*/ 690417 w 2262025"/>
                <a:gd name="connsiteY3" fmla="*/ 424059 h 2238369"/>
                <a:gd name="connsiteX4" fmla="*/ 724923 w 2262025"/>
                <a:gd name="connsiteY4" fmla="*/ 320542 h 2238369"/>
                <a:gd name="connsiteX5" fmla="*/ 768055 w 2262025"/>
                <a:gd name="connsiteY5" fmla="*/ 165267 h 2238369"/>
                <a:gd name="connsiteX6" fmla="*/ 1026848 w 2262025"/>
                <a:gd name="connsiteY6" fmla="*/ 35870 h 2238369"/>
                <a:gd name="connsiteX7" fmla="*/ 1199376 w 2262025"/>
                <a:gd name="connsiteY7" fmla="*/ 35870 h 2238369"/>
                <a:gd name="connsiteX8" fmla="*/ 1406410 w 2262025"/>
                <a:gd name="connsiteY8" fmla="*/ 9991 h 2238369"/>
                <a:gd name="connsiteX9" fmla="*/ 1673829 w 2262025"/>
                <a:gd name="connsiteY9" fmla="*/ 225651 h 2238369"/>
                <a:gd name="connsiteX10" fmla="*/ 1699708 w 2262025"/>
                <a:gd name="connsiteY10" fmla="*/ 458565 h 2238369"/>
                <a:gd name="connsiteX11" fmla="*/ 1880863 w 2262025"/>
                <a:gd name="connsiteY11" fmla="*/ 424059 h 2238369"/>
                <a:gd name="connsiteX12" fmla="*/ 2156908 w 2262025"/>
                <a:gd name="connsiteY12" fmla="*/ 639719 h 2238369"/>
                <a:gd name="connsiteX13" fmla="*/ 2113776 w 2262025"/>
                <a:gd name="connsiteY13" fmla="*/ 786368 h 2238369"/>
                <a:gd name="connsiteX14" fmla="*/ 2225919 w 2262025"/>
                <a:gd name="connsiteY14" fmla="*/ 846753 h 2238369"/>
                <a:gd name="connsiteX15" fmla="*/ 2243172 w 2262025"/>
                <a:gd name="connsiteY15" fmla="*/ 1200436 h 2238369"/>
                <a:gd name="connsiteX16" fmla="*/ 1975753 w 2262025"/>
                <a:gd name="connsiteY16" fmla="*/ 1390217 h 2238369"/>
                <a:gd name="connsiteX17" fmla="*/ 2087897 w 2262025"/>
                <a:gd name="connsiteY17" fmla="*/ 1536867 h 2238369"/>
                <a:gd name="connsiteX18" fmla="*/ 2096523 w 2262025"/>
                <a:gd name="connsiteY18" fmla="*/ 1812912 h 2238369"/>
                <a:gd name="connsiteX19" fmla="*/ 1906742 w 2262025"/>
                <a:gd name="connsiteY19" fmla="*/ 1942308 h 2238369"/>
                <a:gd name="connsiteX20" fmla="*/ 1760092 w 2262025"/>
                <a:gd name="connsiteY20" fmla="*/ 2183847 h 2238369"/>
                <a:gd name="connsiteX21" fmla="*/ 1458168 w 2262025"/>
                <a:gd name="connsiteY21" fmla="*/ 2218354 h 2238369"/>
                <a:gd name="connsiteX22" fmla="*/ 1208002 w 2262025"/>
                <a:gd name="connsiteY22" fmla="*/ 2002693 h 2238369"/>
                <a:gd name="connsiteX23" fmla="*/ 1113112 w 2262025"/>
                <a:gd name="connsiteY23" fmla="*/ 1709395 h 2238369"/>
                <a:gd name="connsiteX24" fmla="*/ 1000968 w 2262025"/>
                <a:gd name="connsiteY24" fmla="*/ 2140716 h 2238369"/>
                <a:gd name="connsiteX25" fmla="*/ 586900 w 2262025"/>
                <a:gd name="connsiteY25" fmla="*/ 2226979 h 2238369"/>
                <a:gd name="connsiteX26" fmla="*/ 466131 w 2262025"/>
                <a:gd name="connsiteY26" fmla="*/ 1959561 h 2238369"/>
                <a:gd name="connsiteX27" fmla="*/ 138327 w 2262025"/>
                <a:gd name="connsiteY27" fmla="*/ 1812912 h 2238369"/>
                <a:gd name="connsiteX28" fmla="*/ 302229 w 2262025"/>
                <a:gd name="connsiteY28" fmla="*/ 1355712 h 2238369"/>
                <a:gd name="connsiteX29" fmla="*/ 155580 w 2262025"/>
                <a:gd name="connsiteY29" fmla="*/ 1321206 h 2238369"/>
                <a:gd name="connsiteX30" fmla="*/ 304 w 2262025"/>
                <a:gd name="connsiteY30" fmla="*/ 1019282 h 2238369"/>
                <a:gd name="connsiteX31" fmla="*/ 129700 w 2262025"/>
                <a:gd name="connsiteY31" fmla="*/ 786368 h 2238369"/>
                <a:gd name="connsiteX0" fmla="*/ 129700 w 2262025"/>
                <a:gd name="connsiteY0" fmla="*/ 786368 h 2234757"/>
                <a:gd name="connsiteX1" fmla="*/ 86568 w 2262025"/>
                <a:gd name="connsiteY1" fmla="*/ 562082 h 2234757"/>
                <a:gd name="connsiteX2" fmla="*/ 276349 w 2262025"/>
                <a:gd name="connsiteY2" fmla="*/ 424059 h 2234757"/>
                <a:gd name="connsiteX3" fmla="*/ 690417 w 2262025"/>
                <a:gd name="connsiteY3" fmla="*/ 424059 h 2234757"/>
                <a:gd name="connsiteX4" fmla="*/ 724923 w 2262025"/>
                <a:gd name="connsiteY4" fmla="*/ 320542 h 2234757"/>
                <a:gd name="connsiteX5" fmla="*/ 768055 w 2262025"/>
                <a:gd name="connsiteY5" fmla="*/ 165267 h 2234757"/>
                <a:gd name="connsiteX6" fmla="*/ 1026848 w 2262025"/>
                <a:gd name="connsiteY6" fmla="*/ 35870 h 2234757"/>
                <a:gd name="connsiteX7" fmla="*/ 1199376 w 2262025"/>
                <a:gd name="connsiteY7" fmla="*/ 35870 h 2234757"/>
                <a:gd name="connsiteX8" fmla="*/ 1406410 w 2262025"/>
                <a:gd name="connsiteY8" fmla="*/ 9991 h 2234757"/>
                <a:gd name="connsiteX9" fmla="*/ 1673829 w 2262025"/>
                <a:gd name="connsiteY9" fmla="*/ 225651 h 2234757"/>
                <a:gd name="connsiteX10" fmla="*/ 1699708 w 2262025"/>
                <a:gd name="connsiteY10" fmla="*/ 458565 h 2234757"/>
                <a:gd name="connsiteX11" fmla="*/ 1880863 w 2262025"/>
                <a:gd name="connsiteY11" fmla="*/ 424059 h 2234757"/>
                <a:gd name="connsiteX12" fmla="*/ 2156908 w 2262025"/>
                <a:gd name="connsiteY12" fmla="*/ 639719 h 2234757"/>
                <a:gd name="connsiteX13" fmla="*/ 2113776 w 2262025"/>
                <a:gd name="connsiteY13" fmla="*/ 786368 h 2234757"/>
                <a:gd name="connsiteX14" fmla="*/ 2225919 w 2262025"/>
                <a:gd name="connsiteY14" fmla="*/ 846753 h 2234757"/>
                <a:gd name="connsiteX15" fmla="*/ 2243172 w 2262025"/>
                <a:gd name="connsiteY15" fmla="*/ 1200436 h 2234757"/>
                <a:gd name="connsiteX16" fmla="*/ 1975753 w 2262025"/>
                <a:gd name="connsiteY16" fmla="*/ 1390217 h 2234757"/>
                <a:gd name="connsiteX17" fmla="*/ 2087897 w 2262025"/>
                <a:gd name="connsiteY17" fmla="*/ 1536867 h 2234757"/>
                <a:gd name="connsiteX18" fmla="*/ 2096523 w 2262025"/>
                <a:gd name="connsiteY18" fmla="*/ 1812912 h 2234757"/>
                <a:gd name="connsiteX19" fmla="*/ 1906742 w 2262025"/>
                <a:gd name="connsiteY19" fmla="*/ 1942308 h 2234757"/>
                <a:gd name="connsiteX20" fmla="*/ 1760092 w 2262025"/>
                <a:gd name="connsiteY20" fmla="*/ 2183847 h 2234757"/>
                <a:gd name="connsiteX21" fmla="*/ 1458168 w 2262025"/>
                <a:gd name="connsiteY21" fmla="*/ 2218354 h 2234757"/>
                <a:gd name="connsiteX22" fmla="*/ 1208002 w 2262025"/>
                <a:gd name="connsiteY22" fmla="*/ 2002693 h 2234757"/>
                <a:gd name="connsiteX23" fmla="*/ 1113112 w 2262025"/>
                <a:gd name="connsiteY23" fmla="*/ 1709395 h 2234757"/>
                <a:gd name="connsiteX24" fmla="*/ 1000968 w 2262025"/>
                <a:gd name="connsiteY24" fmla="*/ 2140716 h 2234757"/>
                <a:gd name="connsiteX25" fmla="*/ 586900 w 2262025"/>
                <a:gd name="connsiteY25" fmla="*/ 2226979 h 2234757"/>
                <a:gd name="connsiteX26" fmla="*/ 466131 w 2262025"/>
                <a:gd name="connsiteY26" fmla="*/ 1959561 h 2234757"/>
                <a:gd name="connsiteX27" fmla="*/ 138327 w 2262025"/>
                <a:gd name="connsiteY27" fmla="*/ 1812912 h 2234757"/>
                <a:gd name="connsiteX28" fmla="*/ 302229 w 2262025"/>
                <a:gd name="connsiteY28" fmla="*/ 1355712 h 2234757"/>
                <a:gd name="connsiteX29" fmla="*/ 155580 w 2262025"/>
                <a:gd name="connsiteY29" fmla="*/ 1321206 h 2234757"/>
                <a:gd name="connsiteX30" fmla="*/ 304 w 2262025"/>
                <a:gd name="connsiteY30" fmla="*/ 1019282 h 2234757"/>
                <a:gd name="connsiteX31" fmla="*/ 129700 w 2262025"/>
                <a:gd name="connsiteY31" fmla="*/ 786368 h 2234757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261950" h="2237156">
                  <a:moveTo>
                    <a:pt x="129625" y="786368"/>
                  </a:moveTo>
                  <a:cubicBezTo>
                    <a:pt x="144002" y="710168"/>
                    <a:pt x="62051" y="622467"/>
                    <a:pt x="86493" y="562082"/>
                  </a:cubicBezTo>
                  <a:cubicBezTo>
                    <a:pt x="110934" y="501697"/>
                    <a:pt x="175633" y="447063"/>
                    <a:pt x="276274" y="424059"/>
                  </a:cubicBezTo>
                  <a:cubicBezTo>
                    <a:pt x="376916" y="401055"/>
                    <a:pt x="615580" y="441312"/>
                    <a:pt x="690342" y="424059"/>
                  </a:cubicBezTo>
                  <a:cubicBezTo>
                    <a:pt x="765104" y="406806"/>
                    <a:pt x="711908" y="363674"/>
                    <a:pt x="724848" y="320542"/>
                  </a:cubicBezTo>
                  <a:cubicBezTo>
                    <a:pt x="737788" y="277410"/>
                    <a:pt x="717659" y="212712"/>
                    <a:pt x="767980" y="165267"/>
                  </a:cubicBezTo>
                  <a:cubicBezTo>
                    <a:pt x="818301" y="117822"/>
                    <a:pt x="954886" y="57436"/>
                    <a:pt x="1026773" y="35870"/>
                  </a:cubicBezTo>
                  <a:cubicBezTo>
                    <a:pt x="1098660" y="14304"/>
                    <a:pt x="1136041" y="40183"/>
                    <a:pt x="1199301" y="35870"/>
                  </a:cubicBezTo>
                  <a:cubicBezTo>
                    <a:pt x="1262561" y="31557"/>
                    <a:pt x="1327260" y="-21639"/>
                    <a:pt x="1406335" y="9991"/>
                  </a:cubicBezTo>
                  <a:cubicBezTo>
                    <a:pt x="1485410" y="41621"/>
                    <a:pt x="1624871" y="150889"/>
                    <a:pt x="1673754" y="225651"/>
                  </a:cubicBezTo>
                  <a:cubicBezTo>
                    <a:pt x="1722637" y="300413"/>
                    <a:pt x="1665127" y="425497"/>
                    <a:pt x="1699633" y="458565"/>
                  </a:cubicBezTo>
                  <a:cubicBezTo>
                    <a:pt x="1734139" y="491633"/>
                    <a:pt x="1804588" y="393867"/>
                    <a:pt x="1880788" y="424059"/>
                  </a:cubicBezTo>
                  <a:cubicBezTo>
                    <a:pt x="1956988" y="454251"/>
                    <a:pt x="2118014" y="579334"/>
                    <a:pt x="2156833" y="639719"/>
                  </a:cubicBezTo>
                  <a:cubicBezTo>
                    <a:pt x="2195652" y="700104"/>
                    <a:pt x="2102199" y="751862"/>
                    <a:pt x="2113701" y="786368"/>
                  </a:cubicBezTo>
                  <a:cubicBezTo>
                    <a:pt x="2125203" y="820874"/>
                    <a:pt x="2204278" y="777742"/>
                    <a:pt x="2225844" y="846753"/>
                  </a:cubicBezTo>
                  <a:cubicBezTo>
                    <a:pt x="2247410" y="915764"/>
                    <a:pt x="2284791" y="1109859"/>
                    <a:pt x="2243097" y="1200436"/>
                  </a:cubicBezTo>
                  <a:cubicBezTo>
                    <a:pt x="2201403" y="1291013"/>
                    <a:pt x="2001557" y="1334145"/>
                    <a:pt x="1975678" y="1390217"/>
                  </a:cubicBezTo>
                  <a:cubicBezTo>
                    <a:pt x="1949799" y="1446289"/>
                    <a:pt x="2067694" y="1466418"/>
                    <a:pt x="2087822" y="1536867"/>
                  </a:cubicBezTo>
                  <a:cubicBezTo>
                    <a:pt x="2107950" y="1607316"/>
                    <a:pt x="2126641" y="1745339"/>
                    <a:pt x="2096448" y="1812912"/>
                  </a:cubicBezTo>
                  <a:cubicBezTo>
                    <a:pt x="2066256" y="1880486"/>
                    <a:pt x="1962739" y="1880486"/>
                    <a:pt x="1906667" y="1942308"/>
                  </a:cubicBezTo>
                  <a:cubicBezTo>
                    <a:pt x="1850595" y="2004130"/>
                    <a:pt x="1834779" y="2137839"/>
                    <a:pt x="1760017" y="2183847"/>
                  </a:cubicBezTo>
                  <a:cubicBezTo>
                    <a:pt x="1685255" y="2229855"/>
                    <a:pt x="1550108" y="2248546"/>
                    <a:pt x="1458093" y="2218354"/>
                  </a:cubicBezTo>
                  <a:cubicBezTo>
                    <a:pt x="1366078" y="2188162"/>
                    <a:pt x="1265436" y="2087520"/>
                    <a:pt x="1207927" y="2002693"/>
                  </a:cubicBezTo>
                  <a:cubicBezTo>
                    <a:pt x="1150418" y="1917866"/>
                    <a:pt x="1147543" y="1686391"/>
                    <a:pt x="1113037" y="1709395"/>
                  </a:cubicBezTo>
                  <a:cubicBezTo>
                    <a:pt x="1078531" y="1732399"/>
                    <a:pt x="1088595" y="2054452"/>
                    <a:pt x="1000893" y="2140716"/>
                  </a:cubicBezTo>
                  <a:cubicBezTo>
                    <a:pt x="913191" y="2226980"/>
                    <a:pt x="681716" y="2254296"/>
                    <a:pt x="586825" y="2226979"/>
                  </a:cubicBezTo>
                  <a:cubicBezTo>
                    <a:pt x="491935" y="2199662"/>
                    <a:pt x="506312" y="2045825"/>
                    <a:pt x="431550" y="1976814"/>
                  </a:cubicBezTo>
                  <a:cubicBezTo>
                    <a:pt x="356788" y="1907803"/>
                    <a:pt x="185697" y="1925054"/>
                    <a:pt x="138252" y="1812912"/>
                  </a:cubicBezTo>
                  <a:cubicBezTo>
                    <a:pt x="90807" y="1700770"/>
                    <a:pt x="230267" y="1411784"/>
                    <a:pt x="302154" y="1355712"/>
                  </a:cubicBezTo>
                  <a:cubicBezTo>
                    <a:pt x="374041" y="1299640"/>
                    <a:pt x="154067" y="1377278"/>
                    <a:pt x="103746" y="1321206"/>
                  </a:cubicBezTo>
                  <a:cubicBezTo>
                    <a:pt x="53425" y="1265134"/>
                    <a:pt x="-4084" y="1108422"/>
                    <a:pt x="229" y="1019282"/>
                  </a:cubicBezTo>
                  <a:cubicBezTo>
                    <a:pt x="4542" y="930142"/>
                    <a:pt x="115248" y="862568"/>
                    <a:pt x="129625" y="786368"/>
                  </a:cubicBezTo>
                  <a:close/>
                </a:path>
              </a:pathLst>
            </a:cu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1" name="Picture 4" descr="Free Black And White Cartoon Flowers, Download Free Black And White Cartoon  Flowers png images, Free ClipArts on Clipart Library">
              <a:extLst>
                <a:ext uri="{FF2B5EF4-FFF2-40B4-BE49-F238E27FC236}">
                  <a16:creationId xmlns:a16="http://schemas.microsoft.com/office/drawing/2014/main" id="{168E772C-BA28-5240-A888-B58C76752C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0524" y="482600"/>
              <a:ext cx="2317638" cy="2246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181357E-543F-E043-B29D-6DFBCFDE7A18}"/>
              </a:ext>
            </a:extLst>
          </p:cNvPr>
          <p:cNvGrpSpPr/>
          <p:nvPr/>
        </p:nvGrpSpPr>
        <p:grpSpPr>
          <a:xfrm>
            <a:off x="8808750" y="2426237"/>
            <a:ext cx="618539" cy="611760"/>
            <a:chOff x="1177540" y="481715"/>
            <a:chExt cx="2317638" cy="2247631"/>
          </a:xfrm>
        </p:grpSpPr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D93B1046-7B17-B145-B49B-D80E567DF4E1}"/>
                </a:ext>
              </a:extLst>
            </p:cNvPr>
            <p:cNvSpPr/>
            <p:nvPr/>
          </p:nvSpPr>
          <p:spPr>
            <a:xfrm>
              <a:off x="1207470" y="481715"/>
              <a:ext cx="2261950" cy="2237156"/>
            </a:xfrm>
            <a:custGeom>
              <a:avLst/>
              <a:gdLst>
                <a:gd name="connsiteX0" fmla="*/ 129700 w 2262025"/>
                <a:gd name="connsiteY0" fmla="*/ 786368 h 2249618"/>
                <a:gd name="connsiteX1" fmla="*/ 86568 w 2262025"/>
                <a:gd name="connsiteY1" fmla="*/ 562082 h 2249618"/>
                <a:gd name="connsiteX2" fmla="*/ 276349 w 2262025"/>
                <a:gd name="connsiteY2" fmla="*/ 424059 h 2249618"/>
                <a:gd name="connsiteX3" fmla="*/ 690417 w 2262025"/>
                <a:gd name="connsiteY3" fmla="*/ 424059 h 2249618"/>
                <a:gd name="connsiteX4" fmla="*/ 724923 w 2262025"/>
                <a:gd name="connsiteY4" fmla="*/ 320542 h 2249618"/>
                <a:gd name="connsiteX5" fmla="*/ 768055 w 2262025"/>
                <a:gd name="connsiteY5" fmla="*/ 165267 h 2249618"/>
                <a:gd name="connsiteX6" fmla="*/ 1026848 w 2262025"/>
                <a:gd name="connsiteY6" fmla="*/ 35870 h 2249618"/>
                <a:gd name="connsiteX7" fmla="*/ 1199376 w 2262025"/>
                <a:gd name="connsiteY7" fmla="*/ 35870 h 2249618"/>
                <a:gd name="connsiteX8" fmla="*/ 1406410 w 2262025"/>
                <a:gd name="connsiteY8" fmla="*/ 9991 h 2249618"/>
                <a:gd name="connsiteX9" fmla="*/ 1673829 w 2262025"/>
                <a:gd name="connsiteY9" fmla="*/ 225651 h 2249618"/>
                <a:gd name="connsiteX10" fmla="*/ 1699708 w 2262025"/>
                <a:gd name="connsiteY10" fmla="*/ 458565 h 2249618"/>
                <a:gd name="connsiteX11" fmla="*/ 1880863 w 2262025"/>
                <a:gd name="connsiteY11" fmla="*/ 424059 h 2249618"/>
                <a:gd name="connsiteX12" fmla="*/ 2156908 w 2262025"/>
                <a:gd name="connsiteY12" fmla="*/ 639719 h 2249618"/>
                <a:gd name="connsiteX13" fmla="*/ 2113776 w 2262025"/>
                <a:gd name="connsiteY13" fmla="*/ 786368 h 2249618"/>
                <a:gd name="connsiteX14" fmla="*/ 2225919 w 2262025"/>
                <a:gd name="connsiteY14" fmla="*/ 846753 h 2249618"/>
                <a:gd name="connsiteX15" fmla="*/ 2243172 w 2262025"/>
                <a:gd name="connsiteY15" fmla="*/ 1200436 h 2249618"/>
                <a:gd name="connsiteX16" fmla="*/ 1975753 w 2262025"/>
                <a:gd name="connsiteY16" fmla="*/ 1390217 h 2249618"/>
                <a:gd name="connsiteX17" fmla="*/ 2087897 w 2262025"/>
                <a:gd name="connsiteY17" fmla="*/ 1536867 h 2249618"/>
                <a:gd name="connsiteX18" fmla="*/ 2096523 w 2262025"/>
                <a:gd name="connsiteY18" fmla="*/ 1812912 h 2249618"/>
                <a:gd name="connsiteX19" fmla="*/ 1906742 w 2262025"/>
                <a:gd name="connsiteY19" fmla="*/ 1942308 h 2249618"/>
                <a:gd name="connsiteX20" fmla="*/ 1777346 w 2262025"/>
                <a:gd name="connsiteY20" fmla="*/ 2209727 h 2249618"/>
                <a:gd name="connsiteX21" fmla="*/ 1501300 w 2262025"/>
                <a:gd name="connsiteY21" fmla="*/ 2226980 h 2249618"/>
                <a:gd name="connsiteX22" fmla="*/ 1208002 w 2262025"/>
                <a:gd name="connsiteY22" fmla="*/ 2002693 h 2249618"/>
                <a:gd name="connsiteX23" fmla="*/ 1113112 w 2262025"/>
                <a:gd name="connsiteY23" fmla="*/ 1709395 h 2249618"/>
                <a:gd name="connsiteX24" fmla="*/ 1000968 w 2262025"/>
                <a:gd name="connsiteY24" fmla="*/ 2140716 h 2249618"/>
                <a:gd name="connsiteX25" fmla="*/ 526515 w 2262025"/>
                <a:gd name="connsiteY25" fmla="*/ 2132089 h 2249618"/>
                <a:gd name="connsiteX26" fmla="*/ 466131 w 2262025"/>
                <a:gd name="connsiteY26" fmla="*/ 1959561 h 2249618"/>
                <a:gd name="connsiteX27" fmla="*/ 138327 w 2262025"/>
                <a:gd name="connsiteY27" fmla="*/ 1812912 h 2249618"/>
                <a:gd name="connsiteX28" fmla="*/ 302229 w 2262025"/>
                <a:gd name="connsiteY28" fmla="*/ 1355712 h 2249618"/>
                <a:gd name="connsiteX29" fmla="*/ 155580 w 2262025"/>
                <a:gd name="connsiteY29" fmla="*/ 1321206 h 2249618"/>
                <a:gd name="connsiteX30" fmla="*/ 304 w 2262025"/>
                <a:gd name="connsiteY30" fmla="*/ 1019282 h 2249618"/>
                <a:gd name="connsiteX31" fmla="*/ 129700 w 2262025"/>
                <a:gd name="connsiteY31" fmla="*/ 786368 h 2249618"/>
                <a:gd name="connsiteX0" fmla="*/ 129700 w 2262025"/>
                <a:gd name="connsiteY0" fmla="*/ 786368 h 2242639"/>
                <a:gd name="connsiteX1" fmla="*/ 86568 w 2262025"/>
                <a:gd name="connsiteY1" fmla="*/ 562082 h 2242639"/>
                <a:gd name="connsiteX2" fmla="*/ 276349 w 2262025"/>
                <a:gd name="connsiteY2" fmla="*/ 424059 h 2242639"/>
                <a:gd name="connsiteX3" fmla="*/ 690417 w 2262025"/>
                <a:gd name="connsiteY3" fmla="*/ 424059 h 2242639"/>
                <a:gd name="connsiteX4" fmla="*/ 724923 w 2262025"/>
                <a:gd name="connsiteY4" fmla="*/ 320542 h 2242639"/>
                <a:gd name="connsiteX5" fmla="*/ 768055 w 2262025"/>
                <a:gd name="connsiteY5" fmla="*/ 165267 h 2242639"/>
                <a:gd name="connsiteX6" fmla="*/ 1026848 w 2262025"/>
                <a:gd name="connsiteY6" fmla="*/ 35870 h 2242639"/>
                <a:gd name="connsiteX7" fmla="*/ 1199376 w 2262025"/>
                <a:gd name="connsiteY7" fmla="*/ 35870 h 2242639"/>
                <a:gd name="connsiteX8" fmla="*/ 1406410 w 2262025"/>
                <a:gd name="connsiteY8" fmla="*/ 9991 h 2242639"/>
                <a:gd name="connsiteX9" fmla="*/ 1673829 w 2262025"/>
                <a:gd name="connsiteY9" fmla="*/ 225651 h 2242639"/>
                <a:gd name="connsiteX10" fmla="*/ 1699708 w 2262025"/>
                <a:gd name="connsiteY10" fmla="*/ 458565 h 2242639"/>
                <a:gd name="connsiteX11" fmla="*/ 1880863 w 2262025"/>
                <a:gd name="connsiteY11" fmla="*/ 424059 h 2242639"/>
                <a:gd name="connsiteX12" fmla="*/ 2156908 w 2262025"/>
                <a:gd name="connsiteY12" fmla="*/ 639719 h 2242639"/>
                <a:gd name="connsiteX13" fmla="*/ 2113776 w 2262025"/>
                <a:gd name="connsiteY13" fmla="*/ 786368 h 2242639"/>
                <a:gd name="connsiteX14" fmla="*/ 2225919 w 2262025"/>
                <a:gd name="connsiteY14" fmla="*/ 846753 h 2242639"/>
                <a:gd name="connsiteX15" fmla="*/ 2243172 w 2262025"/>
                <a:gd name="connsiteY15" fmla="*/ 1200436 h 2242639"/>
                <a:gd name="connsiteX16" fmla="*/ 1975753 w 2262025"/>
                <a:gd name="connsiteY16" fmla="*/ 1390217 h 2242639"/>
                <a:gd name="connsiteX17" fmla="*/ 2087897 w 2262025"/>
                <a:gd name="connsiteY17" fmla="*/ 1536867 h 2242639"/>
                <a:gd name="connsiteX18" fmla="*/ 2096523 w 2262025"/>
                <a:gd name="connsiteY18" fmla="*/ 1812912 h 2242639"/>
                <a:gd name="connsiteX19" fmla="*/ 1906742 w 2262025"/>
                <a:gd name="connsiteY19" fmla="*/ 1942308 h 2242639"/>
                <a:gd name="connsiteX20" fmla="*/ 1785972 w 2262025"/>
                <a:gd name="connsiteY20" fmla="*/ 2192474 h 2242639"/>
                <a:gd name="connsiteX21" fmla="*/ 1501300 w 2262025"/>
                <a:gd name="connsiteY21" fmla="*/ 2226980 h 2242639"/>
                <a:gd name="connsiteX22" fmla="*/ 1208002 w 2262025"/>
                <a:gd name="connsiteY22" fmla="*/ 2002693 h 2242639"/>
                <a:gd name="connsiteX23" fmla="*/ 1113112 w 2262025"/>
                <a:gd name="connsiteY23" fmla="*/ 1709395 h 2242639"/>
                <a:gd name="connsiteX24" fmla="*/ 1000968 w 2262025"/>
                <a:gd name="connsiteY24" fmla="*/ 2140716 h 2242639"/>
                <a:gd name="connsiteX25" fmla="*/ 526515 w 2262025"/>
                <a:gd name="connsiteY25" fmla="*/ 2132089 h 2242639"/>
                <a:gd name="connsiteX26" fmla="*/ 466131 w 2262025"/>
                <a:gd name="connsiteY26" fmla="*/ 1959561 h 2242639"/>
                <a:gd name="connsiteX27" fmla="*/ 138327 w 2262025"/>
                <a:gd name="connsiteY27" fmla="*/ 1812912 h 2242639"/>
                <a:gd name="connsiteX28" fmla="*/ 302229 w 2262025"/>
                <a:gd name="connsiteY28" fmla="*/ 1355712 h 2242639"/>
                <a:gd name="connsiteX29" fmla="*/ 155580 w 2262025"/>
                <a:gd name="connsiteY29" fmla="*/ 1321206 h 2242639"/>
                <a:gd name="connsiteX30" fmla="*/ 304 w 2262025"/>
                <a:gd name="connsiteY30" fmla="*/ 1019282 h 2242639"/>
                <a:gd name="connsiteX31" fmla="*/ 129700 w 2262025"/>
                <a:gd name="connsiteY31" fmla="*/ 786368 h 2242639"/>
                <a:gd name="connsiteX0" fmla="*/ 129700 w 2262025"/>
                <a:gd name="connsiteY0" fmla="*/ 786368 h 2236200"/>
                <a:gd name="connsiteX1" fmla="*/ 86568 w 2262025"/>
                <a:gd name="connsiteY1" fmla="*/ 562082 h 2236200"/>
                <a:gd name="connsiteX2" fmla="*/ 276349 w 2262025"/>
                <a:gd name="connsiteY2" fmla="*/ 424059 h 2236200"/>
                <a:gd name="connsiteX3" fmla="*/ 690417 w 2262025"/>
                <a:gd name="connsiteY3" fmla="*/ 424059 h 2236200"/>
                <a:gd name="connsiteX4" fmla="*/ 724923 w 2262025"/>
                <a:gd name="connsiteY4" fmla="*/ 320542 h 2236200"/>
                <a:gd name="connsiteX5" fmla="*/ 768055 w 2262025"/>
                <a:gd name="connsiteY5" fmla="*/ 165267 h 2236200"/>
                <a:gd name="connsiteX6" fmla="*/ 1026848 w 2262025"/>
                <a:gd name="connsiteY6" fmla="*/ 35870 h 2236200"/>
                <a:gd name="connsiteX7" fmla="*/ 1199376 w 2262025"/>
                <a:gd name="connsiteY7" fmla="*/ 35870 h 2236200"/>
                <a:gd name="connsiteX8" fmla="*/ 1406410 w 2262025"/>
                <a:gd name="connsiteY8" fmla="*/ 9991 h 2236200"/>
                <a:gd name="connsiteX9" fmla="*/ 1673829 w 2262025"/>
                <a:gd name="connsiteY9" fmla="*/ 225651 h 2236200"/>
                <a:gd name="connsiteX10" fmla="*/ 1699708 w 2262025"/>
                <a:gd name="connsiteY10" fmla="*/ 458565 h 2236200"/>
                <a:gd name="connsiteX11" fmla="*/ 1880863 w 2262025"/>
                <a:gd name="connsiteY11" fmla="*/ 424059 h 2236200"/>
                <a:gd name="connsiteX12" fmla="*/ 2156908 w 2262025"/>
                <a:gd name="connsiteY12" fmla="*/ 639719 h 2236200"/>
                <a:gd name="connsiteX13" fmla="*/ 2113776 w 2262025"/>
                <a:gd name="connsiteY13" fmla="*/ 786368 h 2236200"/>
                <a:gd name="connsiteX14" fmla="*/ 2225919 w 2262025"/>
                <a:gd name="connsiteY14" fmla="*/ 846753 h 2236200"/>
                <a:gd name="connsiteX15" fmla="*/ 2243172 w 2262025"/>
                <a:gd name="connsiteY15" fmla="*/ 1200436 h 2236200"/>
                <a:gd name="connsiteX16" fmla="*/ 1975753 w 2262025"/>
                <a:gd name="connsiteY16" fmla="*/ 1390217 h 2236200"/>
                <a:gd name="connsiteX17" fmla="*/ 2087897 w 2262025"/>
                <a:gd name="connsiteY17" fmla="*/ 1536867 h 2236200"/>
                <a:gd name="connsiteX18" fmla="*/ 2096523 w 2262025"/>
                <a:gd name="connsiteY18" fmla="*/ 1812912 h 2236200"/>
                <a:gd name="connsiteX19" fmla="*/ 1906742 w 2262025"/>
                <a:gd name="connsiteY19" fmla="*/ 1942308 h 2236200"/>
                <a:gd name="connsiteX20" fmla="*/ 1785972 w 2262025"/>
                <a:gd name="connsiteY20" fmla="*/ 2192474 h 2236200"/>
                <a:gd name="connsiteX21" fmla="*/ 1458168 w 2262025"/>
                <a:gd name="connsiteY21" fmla="*/ 2218354 h 2236200"/>
                <a:gd name="connsiteX22" fmla="*/ 1208002 w 2262025"/>
                <a:gd name="connsiteY22" fmla="*/ 2002693 h 2236200"/>
                <a:gd name="connsiteX23" fmla="*/ 1113112 w 2262025"/>
                <a:gd name="connsiteY23" fmla="*/ 1709395 h 2236200"/>
                <a:gd name="connsiteX24" fmla="*/ 1000968 w 2262025"/>
                <a:gd name="connsiteY24" fmla="*/ 2140716 h 2236200"/>
                <a:gd name="connsiteX25" fmla="*/ 526515 w 2262025"/>
                <a:gd name="connsiteY25" fmla="*/ 2132089 h 2236200"/>
                <a:gd name="connsiteX26" fmla="*/ 466131 w 2262025"/>
                <a:gd name="connsiteY26" fmla="*/ 1959561 h 2236200"/>
                <a:gd name="connsiteX27" fmla="*/ 138327 w 2262025"/>
                <a:gd name="connsiteY27" fmla="*/ 1812912 h 2236200"/>
                <a:gd name="connsiteX28" fmla="*/ 302229 w 2262025"/>
                <a:gd name="connsiteY28" fmla="*/ 1355712 h 2236200"/>
                <a:gd name="connsiteX29" fmla="*/ 155580 w 2262025"/>
                <a:gd name="connsiteY29" fmla="*/ 1321206 h 2236200"/>
                <a:gd name="connsiteX30" fmla="*/ 304 w 2262025"/>
                <a:gd name="connsiteY30" fmla="*/ 1019282 h 2236200"/>
                <a:gd name="connsiteX31" fmla="*/ 129700 w 2262025"/>
                <a:gd name="connsiteY31" fmla="*/ 786368 h 2236200"/>
                <a:gd name="connsiteX0" fmla="*/ 129700 w 2262025"/>
                <a:gd name="connsiteY0" fmla="*/ 786368 h 2233050"/>
                <a:gd name="connsiteX1" fmla="*/ 86568 w 2262025"/>
                <a:gd name="connsiteY1" fmla="*/ 562082 h 2233050"/>
                <a:gd name="connsiteX2" fmla="*/ 276349 w 2262025"/>
                <a:gd name="connsiteY2" fmla="*/ 424059 h 2233050"/>
                <a:gd name="connsiteX3" fmla="*/ 690417 w 2262025"/>
                <a:gd name="connsiteY3" fmla="*/ 424059 h 2233050"/>
                <a:gd name="connsiteX4" fmla="*/ 724923 w 2262025"/>
                <a:gd name="connsiteY4" fmla="*/ 320542 h 2233050"/>
                <a:gd name="connsiteX5" fmla="*/ 768055 w 2262025"/>
                <a:gd name="connsiteY5" fmla="*/ 165267 h 2233050"/>
                <a:gd name="connsiteX6" fmla="*/ 1026848 w 2262025"/>
                <a:gd name="connsiteY6" fmla="*/ 35870 h 2233050"/>
                <a:gd name="connsiteX7" fmla="*/ 1199376 w 2262025"/>
                <a:gd name="connsiteY7" fmla="*/ 35870 h 2233050"/>
                <a:gd name="connsiteX8" fmla="*/ 1406410 w 2262025"/>
                <a:gd name="connsiteY8" fmla="*/ 9991 h 2233050"/>
                <a:gd name="connsiteX9" fmla="*/ 1673829 w 2262025"/>
                <a:gd name="connsiteY9" fmla="*/ 225651 h 2233050"/>
                <a:gd name="connsiteX10" fmla="*/ 1699708 w 2262025"/>
                <a:gd name="connsiteY10" fmla="*/ 458565 h 2233050"/>
                <a:gd name="connsiteX11" fmla="*/ 1880863 w 2262025"/>
                <a:gd name="connsiteY11" fmla="*/ 424059 h 2233050"/>
                <a:gd name="connsiteX12" fmla="*/ 2156908 w 2262025"/>
                <a:gd name="connsiteY12" fmla="*/ 639719 h 2233050"/>
                <a:gd name="connsiteX13" fmla="*/ 2113776 w 2262025"/>
                <a:gd name="connsiteY13" fmla="*/ 786368 h 2233050"/>
                <a:gd name="connsiteX14" fmla="*/ 2225919 w 2262025"/>
                <a:gd name="connsiteY14" fmla="*/ 846753 h 2233050"/>
                <a:gd name="connsiteX15" fmla="*/ 2243172 w 2262025"/>
                <a:gd name="connsiteY15" fmla="*/ 1200436 h 2233050"/>
                <a:gd name="connsiteX16" fmla="*/ 1975753 w 2262025"/>
                <a:gd name="connsiteY16" fmla="*/ 1390217 h 2233050"/>
                <a:gd name="connsiteX17" fmla="*/ 2087897 w 2262025"/>
                <a:gd name="connsiteY17" fmla="*/ 1536867 h 2233050"/>
                <a:gd name="connsiteX18" fmla="*/ 2096523 w 2262025"/>
                <a:gd name="connsiteY18" fmla="*/ 1812912 h 2233050"/>
                <a:gd name="connsiteX19" fmla="*/ 1906742 w 2262025"/>
                <a:gd name="connsiteY19" fmla="*/ 1942308 h 2233050"/>
                <a:gd name="connsiteX20" fmla="*/ 1760092 w 2262025"/>
                <a:gd name="connsiteY20" fmla="*/ 2183847 h 2233050"/>
                <a:gd name="connsiteX21" fmla="*/ 1458168 w 2262025"/>
                <a:gd name="connsiteY21" fmla="*/ 2218354 h 2233050"/>
                <a:gd name="connsiteX22" fmla="*/ 1208002 w 2262025"/>
                <a:gd name="connsiteY22" fmla="*/ 2002693 h 2233050"/>
                <a:gd name="connsiteX23" fmla="*/ 1113112 w 2262025"/>
                <a:gd name="connsiteY23" fmla="*/ 1709395 h 2233050"/>
                <a:gd name="connsiteX24" fmla="*/ 1000968 w 2262025"/>
                <a:gd name="connsiteY24" fmla="*/ 2140716 h 2233050"/>
                <a:gd name="connsiteX25" fmla="*/ 526515 w 2262025"/>
                <a:gd name="connsiteY25" fmla="*/ 2132089 h 2233050"/>
                <a:gd name="connsiteX26" fmla="*/ 466131 w 2262025"/>
                <a:gd name="connsiteY26" fmla="*/ 1959561 h 2233050"/>
                <a:gd name="connsiteX27" fmla="*/ 138327 w 2262025"/>
                <a:gd name="connsiteY27" fmla="*/ 1812912 h 2233050"/>
                <a:gd name="connsiteX28" fmla="*/ 302229 w 2262025"/>
                <a:gd name="connsiteY28" fmla="*/ 1355712 h 2233050"/>
                <a:gd name="connsiteX29" fmla="*/ 155580 w 2262025"/>
                <a:gd name="connsiteY29" fmla="*/ 1321206 h 2233050"/>
                <a:gd name="connsiteX30" fmla="*/ 304 w 2262025"/>
                <a:gd name="connsiteY30" fmla="*/ 1019282 h 2233050"/>
                <a:gd name="connsiteX31" fmla="*/ 129700 w 2262025"/>
                <a:gd name="connsiteY31" fmla="*/ 786368 h 2233050"/>
                <a:gd name="connsiteX0" fmla="*/ 129700 w 2262025"/>
                <a:gd name="connsiteY0" fmla="*/ 786368 h 2238369"/>
                <a:gd name="connsiteX1" fmla="*/ 86568 w 2262025"/>
                <a:gd name="connsiteY1" fmla="*/ 562082 h 2238369"/>
                <a:gd name="connsiteX2" fmla="*/ 276349 w 2262025"/>
                <a:gd name="connsiteY2" fmla="*/ 424059 h 2238369"/>
                <a:gd name="connsiteX3" fmla="*/ 690417 w 2262025"/>
                <a:gd name="connsiteY3" fmla="*/ 424059 h 2238369"/>
                <a:gd name="connsiteX4" fmla="*/ 724923 w 2262025"/>
                <a:gd name="connsiteY4" fmla="*/ 320542 h 2238369"/>
                <a:gd name="connsiteX5" fmla="*/ 768055 w 2262025"/>
                <a:gd name="connsiteY5" fmla="*/ 165267 h 2238369"/>
                <a:gd name="connsiteX6" fmla="*/ 1026848 w 2262025"/>
                <a:gd name="connsiteY6" fmla="*/ 35870 h 2238369"/>
                <a:gd name="connsiteX7" fmla="*/ 1199376 w 2262025"/>
                <a:gd name="connsiteY7" fmla="*/ 35870 h 2238369"/>
                <a:gd name="connsiteX8" fmla="*/ 1406410 w 2262025"/>
                <a:gd name="connsiteY8" fmla="*/ 9991 h 2238369"/>
                <a:gd name="connsiteX9" fmla="*/ 1673829 w 2262025"/>
                <a:gd name="connsiteY9" fmla="*/ 225651 h 2238369"/>
                <a:gd name="connsiteX10" fmla="*/ 1699708 w 2262025"/>
                <a:gd name="connsiteY10" fmla="*/ 458565 h 2238369"/>
                <a:gd name="connsiteX11" fmla="*/ 1880863 w 2262025"/>
                <a:gd name="connsiteY11" fmla="*/ 424059 h 2238369"/>
                <a:gd name="connsiteX12" fmla="*/ 2156908 w 2262025"/>
                <a:gd name="connsiteY12" fmla="*/ 639719 h 2238369"/>
                <a:gd name="connsiteX13" fmla="*/ 2113776 w 2262025"/>
                <a:gd name="connsiteY13" fmla="*/ 786368 h 2238369"/>
                <a:gd name="connsiteX14" fmla="*/ 2225919 w 2262025"/>
                <a:gd name="connsiteY14" fmla="*/ 846753 h 2238369"/>
                <a:gd name="connsiteX15" fmla="*/ 2243172 w 2262025"/>
                <a:gd name="connsiteY15" fmla="*/ 1200436 h 2238369"/>
                <a:gd name="connsiteX16" fmla="*/ 1975753 w 2262025"/>
                <a:gd name="connsiteY16" fmla="*/ 1390217 h 2238369"/>
                <a:gd name="connsiteX17" fmla="*/ 2087897 w 2262025"/>
                <a:gd name="connsiteY17" fmla="*/ 1536867 h 2238369"/>
                <a:gd name="connsiteX18" fmla="*/ 2096523 w 2262025"/>
                <a:gd name="connsiteY18" fmla="*/ 1812912 h 2238369"/>
                <a:gd name="connsiteX19" fmla="*/ 1906742 w 2262025"/>
                <a:gd name="connsiteY19" fmla="*/ 1942308 h 2238369"/>
                <a:gd name="connsiteX20" fmla="*/ 1760092 w 2262025"/>
                <a:gd name="connsiteY20" fmla="*/ 2183847 h 2238369"/>
                <a:gd name="connsiteX21" fmla="*/ 1458168 w 2262025"/>
                <a:gd name="connsiteY21" fmla="*/ 2218354 h 2238369"/>
                <a:gd name="connsiteX22" fmla="*/ 1208002 w 2262025"/>
                <a:gd name="connsiteY22" fmla="*/ 2002693 h 2238369"/>
                <a:gd name="connsiteX23" fmla="*/ 1113112 w 2262025"/>
                <a:gd name="connsiteY23" fmla="*/ 1709395 h 2238369"/>
                <a:gd name="connsiteX24" fmla="*/ 1000968 w 2262025"/>
                <a:gd name="connsiteY24" fmla="*/ 2140716 h 2238369"/>
                <a:gd name="connsiteX25" fmla="*/ 586900 w 2262025"/>
                <a:gd name="connsiteY25" fmla="*/ 2226979 h 2238369"/>
                <a:gd name="connsiteX26" fmla="*/ 466131 w 2262025"/>
                <a:gd name="connsiteY26" fmla="*/ 1959561 h 2238369"/>
                <a:gd name="connsiteX27" fmla="*/ 138327 w 2262025"/>
                <a:gd name="connsiteY27" fmla="*/ 1812912 h 2238369"/>
                <a:gd name="connsiteX28" fmla="*/ 302229 w 2262025"/>
                <a:gd name="connsiteY28" fmla="*/ 1355712 h 2238369"/>
                <a:gd name="connsiteX29" fmla="*/ 155580 w 2262025"/>
                <a:gd name="connsiteY29" fmla="*/ 1321206 h 2238369"/>
                <a:gd name="connsiteX30" fmla="*/ 304 w 2262025"/>
                <a:gd name="connsiteY30" fmla="*/ 1019282 h 2238369"/>
                <a:gd name="connsiteX31" fmla="*/ 129700 w 2262025"/>
                <a:gd name="connsiteY31" fmla="*/ 786368 h 2238369"/>
                <a:gd name="connsiteX0" fmla="*/ 129700 w 2262025"/>
                <a:gd name="connsiteY0" fmla="*/ 786368 h 2234757"/>
                <a:gd name="connsiteX1" fmla="*/ 86568 w 2262025"/>
                <a:gd name="connsiteY1" fmla="*/ 562082 h 2234757"/>
                <a:gd name="connsiteX2" fmla="*/ 276349 w 2262025"/>
                <a:gd name="connsiteY2" fmla="*/ 424059 h 2234757"/>
                <a:gd name="connsiteX3" fmla="*/ 690417 w 2262025"/>
                <a:gd name="connsiteY3" fmla="*/ 424059 h 2234757"/>
                <a:gd name="connsiteX4" fmla="*/ 724923 w 2262025"/>
                <a:gd name="connsiteY4" fmla="*/ 320542 h 2234757"/>
                <a:gd name="connsiteX5" fmla="*/ 768055 w 2262025"/>
                <a:gd name="connsiteY5" fmla="*/ 165267 h 2234757"/>
                <a:gd name="connsiteX6" fmla="*/ 1026848 w 2262025"/>
                <a:gd name="connsiteY6" fmla="*/ 35870 h 2234757"/>
                <a:gd name="connsiteX7" fmla="*/ 1199376 w 2262025"/>
                <a:gd name="connsiteY7" fmla="*/ 35870 h 2234757"/>
                <a:gd name="connsiteX8" fmla="*/ 1406410 w 2262025"/>
                <a:gd name="connsiteY8" fmla="*/ 9991 h 2234757"/>
                <a:gd name="connsiteX9" fmla="*/ 1673829 w 2262025"/>
                <a:gd name="connsiteY9" fmla="*/ 225651 h 2234757"/>
                <a:gd name="connsiteX10" fmla="*/ 1699708 w 2262025"/>
                <a:gd name="connsiteY10" fmla="*/ 458565 h 2234757"/>
                <a:gd name="connsiteX11" fmla="*/ 1880863 w 2262025"/>
                <a:gd name="connsiteY11" fmla="*/ 424059 h 2234757"/>
                <a:gd name="connsiteX12" fmla="*/ 2156908 w 2262025"/>
                <a:gd name="connsiteY12" fmla="*/ 639719 h 2234757"/>
                <a:gd name="connsiteX13" fmla="*/ 2113776 w 2262025"/>
                <a:gd name="connsiteY13" fmla="*/ 786368 h 2234757"/>
                <a:gd name="connsiteX14" fmla="*/ 2225919 w 2262025"/>
                <a:gd name="connsiteY14" fmla="*/ 846753 h 2234757"/>
                <a:gd name="connsiteX15" fmla="*/ 2243172 w 2262025"/>
                <a:gd name="connsiteY15" fmla="*/ 1200436 h 2234757"/>
                <a:gd name="connsiteX16" fmla="*/ 1975753 w 2262025"/>
                <a:gd name="connsiteY16" fmla="*/ 1390217 h 2234757"/>
                <a:gd name="connsiteX17" fmla="*/ 2087897 w 2262025"/>
                <a:gd name="connsiteY17" fmla="*/ 1536867 h 2234757"/>
                <a:gd name="connsiteX18" fmla="*/ 2096523 w 2262025"/>
                <a:gd name="connsiteY18" fmla="*/ 1812912 h 2234757"/>
                <a:gd name="connsiteX19" fmla="*/ 1906742 w 2262025"/>
                <a:gd name="connsiteY19" fmla="*/ 1942308 h 2234757"/>
                <a:gd name="connsiteX20" fmla="*/ 1760092 w 2262025"/>
                <a:gd name="connsiteY20" fmla="*/ 2183847 h 2234757"/>
                <a:gd name="connsiteX21" fmla="*/ 1458168 w 2262025"/>
                <a:gd name="connsiteY21" fmla="*/ 2218354 h 2234757"/>
                <a:gd name="connsiteX22" fmla="*/ 1208002 w 2262025"/>
                <a:gd name="connsiteY22" fmla="*/ 2002693 h 2234757"/>
                <a:gd name="connsiteX23" fmla="*/ 1113112 w 2262025"/>
                <a:gd name="connsiteY23" fmla="*/ 1709395 h 2234757"/>
                <a:gd name="connsiteX24" fmla="*/ 1000968 w 2262025"/>
                <a:gd name="connsiteY24" fmla="*/ 2140716 h 2234757"/>
                <a:gd name="connsiteX25" fmla="*/ 586900 w 2262025"/>
                <a:gd name="connsiteY25" fmla="*/ 2226979 h 2234757"/>
                <a:gd name="connsiteX26" fmla="*/ 466131 w 2262025"/>
                <a:gd name="connsiteY26" fmla="*/ 1959561 h 2234757"/>
                <a:gd name="connsiteX27" fmla="*/ 138327 w 2262025"/>
                <a:gd name="connsiteY27" fmla="*/ 1812912 h 2234757"/>
                <a:gd name="connsiteX28" fmla="*/ 302229 w 2262025"/>
                <a:gd name="connsiteY28" fmla="*/ 1355712 h 2234757"/>
                <a:gd name="connsiteX29" fmla="*/ 155580 w 2262025"/>
                <a:gd name="connsiteY29" fmla="*/ 1321206 h 2234757"/>
                <a:gd name="connsiteX30" fmla="*/ 304 w 2262025"/>
                <a:gd name="connsiteY30" fmla="*/ 1019282 h 2234757"/>
                <a:gd name="connsiteX31" fmla="*/ 129700 w 2262025"/>
                <a:gd name="connsiteY31" fmla="*/ 786368 h 2234757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261950" h="2237156">
                  <a:moveTo>
                    <a:pt x="129625" y="786368"/>
                  </a:moveTo>
                  <a:cubicBezTo>
                    <a:pt x="144002" y="710168"/>
                    <a:pt x="62051" y="622467"/>
                    <a:pt x="86493" y="562082"/>
                  </a:cubicBezTo>
                  <a:cubicBezTo>
                    <a:pt x="110934" y="501697"/>
                    <a:pt x="175633" y="447063"/>
                    <a:pt x="276274" y="424059"/>
                  </a:cubicBezTo>
                  <a:cubicBezTo>
                    <a:pt x="376916" y="401055"/>
                    <a:pt x="615580" y="441312"/>
                    <a:pt x="690342" y="424059"/>
                  </a:cubicBezTo>
                  <a:cubicBezTo>
                    <a:pt x="765104" y="406806"/>
                    <a:pt x="711908" y="363674"/>
                    <a:pt x="724848" y="320542"/>
                  </a:cubicBezTo>
                  <a:cubicBezTo>
                    <a:pt x="737788" y="277410"/>
                    <a:pt x="717659" y="212712"/>
                    <a:pt x="767980" y="165267"/>
                  </a:cubicBezTo>
                  <a:cubicBezTo>
                    <a:pt x="818301" y="117822"/>
                    <a:pt x="954886" y="57436"/>
                    <a:pt x="1026773" y="35870"/>
                  </a:cubicBezTo>
                  <a:cubicBezTo>
                    <a:pt x="1098660" y="14304"/>
                    <a:pt x="1136041" y="40183"/>
                    <a:pt x="1199301" y="35870"/>
                  </a:cubicBezTo>
                  <a:cubicBezTo>
                    <a:pt x="1262561" y="31557"/>
                    <a:pt x="1327260" y="-21639"/>
                    <a:pt x="1406335" y="9991"/>
                  </a:cubicBezTo>
                  <a:cubicBezTo>
                    <a:pt x="1485410" y="41621"/>
                    <a:pt x="1624871" y="150889"/>
                    <a:pt x="1673754" y="225651"/>
                  </a:cubicBezTo>
                  <a:cubicBezTo>
                    <a:pt x="1722637" y="300413"/>
                    <a:pt x="1665127" y="425497"/>
                    <a:pt x="1699633" y="458565"/>
                  </a:cubicBezTo>
                  <a:cubicBezTo>
                    <a:pt x="1734139" y="491633"/>
                    <a:pt x="1804588" y="393867"/>
                    <a:pt x="1880788" y="424059"/>
                  </a:cubicBezTo>
                  <a:cubicBezTo>
                    <a:pt x="1956988" y="454251"/>
                    <a:pt x="2118014" y="579334"/>
                    <a:pt x="2156833" y="639719"/>
                  </a:cubicBezTo>
                  <a:cubicBezTo>
                    <a:pt x="2195652" y="700104"/>
                    <a:pt x="2102199" y="751862"/>
                    <a:pt x="2113701" y="786368"/>
                  </a:cubicBezTo>
                  <a:cubicBezTo>
                    <a:pt x="2125203" y="820874"/>
                    <a:pt x="2204278" y="777742"/>
                    <a:pt x="2225844" y="846753"/>
                  </a:cubicBezTo>
                  <a:cubicBezTo>
                    <a:pt x="2247410" y="915764"/>
                    <a:pt x="2284791" y="1109859"/>
                    <a:pt x="2243097" y="1200436"/>
                  </a:cubicBezTo>
                  <a:cubicBezTo>
                    <a:pt x="2201403" y="1291013"/>
                    <a:pt x="2001557" y="1334145"/>
                    <a:pt x="1975678" y="1390217"/>
                  </a:cubicBezTo>
                  <a:cubicBezTo>
                    <a:pt x="1949799" y="1446289"/>
                    <a:pt x="2067694" y="1466418"/>
                    <a:pt x="2087822" y="1536867"/>
                  </a:cubicBezTo>
                  <a:cubicBezTo>
                    <a:pt x="2107950" y="1607316"/>
                    <a:pt x="2126641" y="1745339"/>
                    <a:pt x="2096448" y="1812912"/>
                  </a:cubicBezTo>
                  <a:cubicBezTo>
                    <a:pt x="2066256" y="1880486"/>
                    <a:pt x="1962739" y="1880486"/>
                    <a:pt x="1906667" y="1942308"/>
                  </a:cubicBezTo>
                  <a:cubicBezTo>
                    <a:pt x="1850595" y="2004130"/>
                    <a:pt x="1834779" y="2137839"/>
                    <a:pt x="1760017" y="2183847"/>
                  </a:cubicBezTo>
                  <a:cubicBezTo>
                    <a:pt x="1685255" y="2229855"/>
                    <a:pt x="1550108" y="2248546"/>
                    <a:pt x="1458093" y="2218354"/>
                  </a:cubicBezTo>
                  <a:cubicBezTo>
                    <a:pt x="1366078" y="2188162"/>
                    <a:pt x="1265436" y="2087520"/>
                    <a:pt x="1207927" y="2002693"/>
                  </a:cubicBezTo>
                  <a:cubicBezTo>
                    <a:pt x="1150418" y="1917866"/>
                    <a:pt x="1147543" y="1686391"/>
                    <a:pt x="1113037" y="1709395"/>
                  </a:cubicBezTo>
                  <a:cubicBezTo>
                    <a:pt x="1078531" y="1732399"/>
                    <a:pt x="1088595" y="2054452"/>
                    <a:pt x="1000893" y="2140716"/>
                  </a:cubicBezTo>
                  <a:cubicBezTo>
                    <a:pt x="913191" y="2226980"/>
                    <a:pt x="681716" y="2254296"/>
                    <a:pt x="586825" y="2226979"/>
                  </a:cubicBezTo>
                  <a:cubicBezTo>
                    <a:pt x="491935" y="2199662"/>
                    <a:pt x="506312" y="2045825"/>
                    <a:pt x="431550" y="1976814"/>
                  </a:cubicBezTo>
                  <a:cubicBezTo>
                    <a:pt x="356788" y="1907803"/>
                    <a:pt x="185697" y="1925054"/>
                    <a:pt x="138252" y="1812912"/>
                  </a:cubicBezTo>
                  <a:cubicBezTo>
                    <a:pt x="90807" y="1700770"/>
                    <a:pt x="230267" y="1411784"/>
                    <a:pt x="302154" y="1355712"/>
                  </a:cubicBezTo>
                  <a:cubicBezTo>
                    <a:pt x="374041" y="1299640"/>
                    <a:pt x="154067" y="1377278"/>
                    <a:pt x="103746" y="1321206"/>
                  </a:cubicBezTo>
                  <a:cubicBezTo>
                    <a:pt x="53425" y="1265134"/>
                    <a:pt x="-4084" y="1108422"/>
                    <a:pt x="229" y="1019282"/>
                  </a:cubicBezTo>
                  <a:cubicBezTo>
                    <a:pt x="4542" y="930142"/>
                    <a:pt x="115248" y="862568"/>
                    <a:pt x="129625" y="786368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4" name="Picture 4" descr="Free Black And White Cartoon Flowers, Download Free Black And White Cartoon  Flowers png images, Free ClipArts on Clipart Library">
              <a:extLst>
                <a:ext uri="{FF2B5EF4-FFF2-40B4-BE49-F238E27FC236}">
                  <a16:creationId xmlns:a16="http://schemas.microsoft.com/office/drawing/2014/main" id="{BE7CED08-0C08-D745-BE27-779CDC4FDE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7540" y="482600"/>
              <a:ext cx="2317638" cy="2246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5" name="Right Brace 34">
            <a:extLst>
              <a:ext uri="{FF2B5EF4-FFF2-40B4-BE49-F238E27FC236}">
                <a16:creationId xmlns:a16="http://schemas.microsoft.com/office/drawing/2014/main" id="{2564A184-FCE6-324D-9D07-F820FC2158E8}"/>
              </a:ext>
            </a:extLst>
          </p:cNvPr>
          <p:cNvSpPr/>
          <p:nvPr/>
        </p:nvSpPr>
        <p:spPr>
          <a:xfrm rot="5400000">
            <a:off x="4355352" y="-2689"/>
            <a:ext cx="301354" cy="6514158"/>
          </a:xfrm>
          <a:prstGeom prst="rightBrace">
            <a:avLst>
              <a:gd name="adj1" fmla="val 60019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68CA0341-6CDF-3B48-B3A1-F46A05E4C93A}"/>
              </a:ext>
            </a:extLst>
          </p:cNvPr>
          <p:cNvSpPr/>
          <p:nvPr/>
        </p:nvSpPr>
        <p:spPr>
          <a:xfrm>
            <a:off x="4008206" y="3440237"/>
            <a:ext cx="9881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VN" sz="3600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AA7176D-21CD-474B-9C74-EA0E1CF3C2AD}"/>
              </a:ext>
            </a:extLst>
          </p:cNvPr>
          <p:cNvSpPr/>
          <p:nvPr/>
        </p:nvSpPr>
        <p:spPr>
          <a:xfrm>
            <a:off x="7897372" y="3292692"/>
            <a:ext cx="9881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VN" sz="3600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21135E5A-D5E9-904C-99B9-33E1C573FC02}"/>
              </a:ext>
            </a:extLst>
          </p:cNvPr>
          <p:cNvGrpSpPr/>
          <p:nvPr/>
        </p:nvGrpSpPr>
        <p:grpSpPr>
          <a:xfrm>
            <a:off x="3296211" y="-714159"/>
            <a:ext cx="5977241" cy="5071218"/>
            <a:chOff x="2837776" y="-1272633"/>
            <a:chExt cx="5592325" cy="5047819"/>
          </a:xfrm>
        </p:grpSpPr>
        <p:sp>
          <p:nvSpPr>
            <p:cNvPr id="39" name="Arc 38">
              <a:extLst>
                <a:ext uri="{FF2B5EF4-FFF2-40B4-BE49-F238E27FC236}">
                  <a16:creationId xmlns:a16="http://schemas.microsoft.com/office/drawing/2014/main" id="{A220D798-4A1B-BB4B-A0BF-4D521F87F738}"/>
                </a:ext>
              </a:extLst>
            </p:cNvPr>
            <p:cNvSpPr/>
            <p:nvPr/>
          </p:nvSpPr>
          <p:spPr>
            <a:xfrm rot="7166863">
              <a:off x="3110029" y="-1544886"/>
              <a:ext cx="5047819" cy="5592325"/>
            </a:xfrm>
            <a:prstGeom prst="arc">
              <a:avLst>
                <a:gd name="adj1" fmla="val 17113640"/>
                <a:gd name="adj2" fmla="val 349325"/>
              </a:avLst>
            </a:prstGeom>
            <a:ln w="38100">
              <a:solidFill>
                <a:srgbClr val="59C0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Triangle 48">
              <a:extLst>
                <a:ext uri="{FF2B5EF4-FFF2-40B4-BE49-F238E27FC236}">
                  <a16:creationId xmlns:a16="http://schemas.microsoft.com/office/drawing/2014/main" id="{7F6F60AF-632B-0A44-BE10-35B93C1E57B9}"/>
                </a:ext>
              </a:extLst>
            </p:cNvPr>
            <p:cNvSpPr/>
            <p:nvPr/>
          </p:nvSpPr>
          <p:spPr>
            <a:xfrm rot="3147478">
              <a:off x="7500931" y="3261874"/>
              <a:ext cx="137522" cy="148723"/>
            </a:xfrm>
            <a:prstGeom prst="triangle">
              <a:avLst/>
            </a:prstGeom>
            <a:solidFill>
              <a:srgbClr val="59C030"/>
            </a:solidFill>
            <a:ln w="38100">
              <a:solidFill>
                <a:srgbClr val="59C0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C451C23-3CE2-EE47-81EA-D139C50F49EB}"/>
              </a:ext>
            </a:extLst>
          </p:cNvPr>
          <p:cNvGrpSpPr/>
          <p:nvPr/>
        </p:nvGrpSpPr>
        <p:grpSpPr>
          <a:xfrm>
            <a:off x="8523442" y="3763844"/>
            <a:ext cx="581270" cy="285684"/>
            <a:chOff x="7978370" y="2289237"/>
            <a:chExt cx="581270" cy="285684"/>
          </a:xfrm>
        </p:grpSpPr>
        <p:sp>
          <p:nvSpPr>
            <p:cNvPr id="42" name="Arc 59">
              <a:extLst>
                <a:ext uri="{FF2B5EF4-FFF2-40B4-BE49-F238E27FC236}">
                  <a16:creationId xmlns:a16="http://schemas.microsoft.com/office/drawing/2014/main" id="{DC204EFD-B15F-A541-8EE7-F02C61192FD9}"/>
                </a:ext>
              </a:extLst>
            </p:cNvPr>
            <p:cNvSpPr/>
            <p:nvPr/>
          </p:nvSpPr>
          <p:spPr>
            <a:xfrm rot="9616871">
              <a:off x="7978370" y="2289237"/>
              <a:ext cx="499715" cy="285684"/>
            </a:xfrm>
            <a:custGeom>
              <a:avLst/>
              <a:gdLst>
                <a:gd name="connsiteX0" fmla="*/ 152604 w 663315"/>
                <a:gd name="connsiteY0" fmla="*/ 76466 h 966367"/>
                <a:gd name="connsiteX1" fmla="*/ 498997 w 663315"/>
                <a:gd name="connsiteY1" fmla="*/ 66013 h 966367"/>
                <a:gd name="connsiteX2" fmla="*/ 650643 w 663315"/>
                <a:gd name="connsiteY2" fmla="*/ 350895 h 966367"/>
                <a:gd name="connsiteX3" fmla="*/ 331658 w 663315"/>
                <a:gd name="connsiteY3" fmla="*/ 483184 h 966367"/>
                <a:gd name="connsiteX4" fmla="*/ 152604 w 663315"/>
                <a:gd name="connsiteY4" fmla="*/ 76466 h 966367"/>
                <a:gd name="connsiteX0" fmla="*/ 152604 w 663315"/>
                <a:gd name="connsiteY0" fmla="*/ 76466 h 966367"/>
                <a:gd name="connsiteX1" fmla="*/ 498997 w 663315"/>
                <a:gd name="connsiteY1" fmla="*/ 66013 h 966367"/>
                <a:gd name="connsiteX2" fmla="*/ 650643 w 663315"/>
                <a:gd name="connsiteY2" fmla="*/ 350895 h 966367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37474"/>
                <a:gd name="connsiteX1" fmla="*/ 346393 w 498039"/>
                <a:gd name="connsiteY1" fmla="*/ 66013 h 437474"/>
                <a:gd name="connsiteX2" fmla="*/ 498039 w 498039"/>
                <a:gd name="connsiteY2" fmla="*/ 350895 h 437474"/>
                <a:gd name="connsiteX3" fmla="*/ 114084 w 498039"/>
                <a:gd name="connsiteY3" fmla="*/ 437474 h 437474"/>
                <a:gd name="connsiteX4" fmla="*/ 0 w 498039"/>
                <a:gd name="connsiteY4" fmla="*/ 76466 h 437474"/>
                <a:gd name="connsiteX0" fmla="*/ 0 w 498039"/>
                <a:gd name="connsiteY0" fmla="*/ 76466 h 437474"/>
                <a:gd name="connsiteX1" fmla="*/ 346393 w 498039"/>
                <a:gd name="connsiteY1" fmla="*/ 66013 h 437474"/>
                <a:gd name="connsiteX2" fmla="*/ 498039 w 498039"/>
                <a:gd name="connsiteY2" fmla="*/ 350895 h 437474"/>
                <a:gd name="connsiteX0" fmla="*/ 0 w 498039"/>
                <a:gd name="connsiteY0" fmla="*/ 76466 h 415867"/>
                <a:gd name="connsiteX1" fmla="*/ 346393 w 498039"/>
                <a:gd name="connsiteY1" fmla="*/ 66013 h 415867"/>
                <a:gd name="connsiteX2" fmla="*/ 498039 w 498039"/>
                <a:gd name="connsiteY2" fmla="*/ 350895 h 415867"/>
                <a:gd name="connsiteX3" fmla="*/ 86461 w 498039"/>
                <a:gd name="connsiteY3" fmla="*/ 415867 h 415867"/>
                <a:gd name="connsiteX4" fmla="*/ 0 w 498039"/>
                <a:gd name="connsiteY4" fmla="*/ 76466 h 415867"/>
                <a:gd name="connsiteX0" fmla="*/ 0 w 498039"/>
                <a:gd name="connsiteY0" fmla="*/ 76466 h 415867"/>
                <a:gd name="connsiteX1" fmla="*/ 346393 w 498039"/>
                <a:gd name="connsiteY1" fmla="*/ 66013 h 415867"/>
                <a:gd name="connsiteX2" fmla="*/ 498039 w 498039"/>
                <a:gd name="connsiteY2" fmla="*/ 350895 h 415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8039" h="415867" stroke="0" extrusionOk="0">
                  <a:moveTo>
                    <a:pt x="0" y="76466"/>
                  </a:moveTo>
                  <a:cubicBezTo>
                    <a:pt x="115276" y="-2785"/>
                    <a:pt x="269400" y="2701"/>
                    <a:pt x="346393" y="66013"/>
                  </a:cubicBezTo>
                  <a:cubicBezTo>
                    <a:pt x="421341" y="127643"/>
                    <a:pt x="474610" y="230989"/>
                    <a:pt x="498039" y="350895"/>
                  </a:cubicBezTo>
                  <a:lnTo>
                    <a:pt x="86461" y="415867"/>
                  </a:lnTo>
                  <a:lnTo>
                    <a:pt x="0" y="76466"/>
                  </a:lnTo>
                  <a:close/>
                </a:path>
                <a:path w="498039" h="415867" fill="none">
                  <a:moveTo>
                    <a:pt x="0" y="76466"/>
                  </a:moveTo>
                  <a:cubicBezTo>
                    <a:pt x="104939" y="-21589"/>
                    <a:pt x="238757" y="-25628"/>
                    <a:pt x="346393" y="66013"/>
                  </a:cubicBezTo>
                  <a:cubicBezTo>
                    <a:pt x="420276" y="128916"/>
                    <a:pt x="474610" y="230989"/>
                    <a:pt x="498039" y="350895"/>
                  </a:cubicBezTo>
                </a:path>
              </a:pathLst>
            </a:custGeom>
            <a:ln w="38100">
              <a:solidFill>
                <a:srgbClr val="59C0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Triangle 60">
              <a:extLst>
                <a:ext uri="{FF2B5EF4-FFF2-40B4-BE49-F238E27FC236}">
                  <a16:creationId xmlns:a16="http://schemas.microsoft.com/office/drawing/2014/main" id="{1C655CF2-FFF2-5F42-9E5E-081B46E89811}"/>
                </a:ext>
              </a:extLst>
            </p:cNvPr>
            <p:cNvSpPr/>
            <p:nvPr/>
          </p:nvSpPr>
          <p:spPr>
            <a:xfrm rot="2344421">
              <a:off x="8449703" y="2378970"/>
              <a:ext cx="109937" cy="85731"/>
            </a:xfrm>
            <a:prstGeom prst="triangle">
              <a:avLst/>
            </a:prstGeom>
            <a:solidFill>
              <a:srgbClr val="59C030"/>
            </a:solidFill>
            <a:ln w="38100">
              <a:solidFill>
                <a:srgbClr val="59C0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4" name="Rectangle 43">
            <a:extLst>
              <a:ext uri="{FF2B5EF4-FFF2-40B4-BE49-F238E27FC236}">
                <a16:creationId xmlns:a16="http://schemas.microsoft.com/office/drawing/2014/main" id="{D37A81F6-6AB4-2044-9BCD-60DC12DA3D62}"/>
              </a:ext>
            </a:extLst>
          </p:cNvPr>
          <p:cNvSpPr/>
          <p:nvPr/>
        </p:nvSpPr>
        <p:spPr>
          <a:xfrm>
            <a:off x="8632598" y="3284656"/>
            <a:ext cx="9881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VN" sz="3600" dirty="0"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07398E26-7CD1-0045-B460-3FDEA6AA0F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43" b="95455" l="694" r="93750">
                        <a14:foregroundMark x1="5556" y1="94805" x2="5556" y2="94805"/>
                        <a14:foregroundMark x1="43750" y1="7792" x2="43750" y2="7792"/>
                        <a14:foregroundMark x1="59028" y1="12338" x2="59028" y2="12338"/>
                        <a14:foregroundMark x1="56944" y1="9091" x2="61806" y2="14286"/>
                        <a14:foregroundMark x1="85417" y1="66883" x2="85417" y2="66883"/>
                        <a14:foregroundMark x1="87500" y1="64935" x2="87500" y2="64935"/>
                        <a14:foregroundMark x1="90972" y1="57792" x2="90972" y2="57792"/>
                        <a14:foregroundMark x1="93750" y1="55844" x2="93750" y2="55844"/>
                        <a14:foregroundMark x1="4861" y1="95455" x2="694" y2="92208"/>
                      </a14:backgroundRemoval>
                    </a14:imgEffect>
                    <a14:imgEffect>
                      <a14:sharpenSoften amount="34000"/>
                    </a14:imgEffect>
                    <a14:imgEffect>
                      <a14:brightnessContrast brigh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365" y="4219326"/>
            <a:ext cx="1828800" cy="1955800"/>
          </a:xfrm>
          <a:prstGeom prst="rect">
            <a:avLst/>
          </a:prstGeom>
        </p:spPr>
      </p:pic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429A0CB1-2611-D648-9EC3-4A39058BC265}"/>
              </a:ext>
            </a:extLst>
          </p:cNvPr>
          <p:cNvSpPr/>
          <p:nvPr/>
        </p:nvSpPr>
        <p:spPr>
          <a:xfrm>
            <a:off x="3322454" y="4702923"/>
            <a:ext cx="3707509" cy="9235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 </a:t>
            </a:r>
            <a:r>
              <a:rPr lang="en-VN" sz="4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 </a:t>
            </a:r>
            <a:r>
              <a:rPr lang="en-US" sz="4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VN" sz="4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=  </a:t>
            </a:r>
            <a:r>
              <a:rPr lang="en-US" sz="4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endParaRPr lang="en-VN" sz="4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B3BB26BA-8639-C648-B4B7-72D44B69FE5E}"/>
              </a:ext>
            </a:extLst>
          </p:cNvPr>
          <p:cNvGrpSpPr/>
          <p:nvPr/>
        </p:nvGrpSpPr>
        <p:grpSpPr>
          <a:xfrm>
            <a:off x="2113734" y="343971"/>
            <a:ext cx="605826" cy="830997"/>
            <a:chOff x="3174278" y="237323"/>
            <a:chExt cx="605826" cy="830997"/>
          </a:xfrm>
        </p:grpSpPr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066251AE-E76C-E545-8121-1575A00EA05E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AAAA6012-434E-2046-9EF1-B14C33BF4033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2D18EF11-E00A-A54A-8E9E-1BC0A581AC63}"/>
              </a:ext>
            </a:extLst>
          </p:cNvPr>
          <p:cNvSpPr txBox="1"/>
          <p:nvPr/>
        </p:nvSpPr>
        <p:spPr>
          <a:xfrm>
            <a:off x="2897165" y="895187"/>
            <a:ext cx="8372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>
                <a:latin typeface="Arial" panose="020B0604020202020204" pitchFamily="34" charset="0"/>
                <a:cs typeface="Arial" panose="020B0604020202020204" pitchFamily="34" charset="0"/>
              </a:rPr>
              <a:t>a) Tính 9 + 2</a:t>
            </a:r>
          </a:p>
        </p:txBody>
      </p:sp>
      <p:sp>
        <p:nvSpPr>
          <p:cNvPr id="55" name="Cloud 54"/>
          <p:cNvSpPr/>
          <p:nvPr/>
        </p:nvSpPr>
        <p:spPr>
          <a:xfrm>
            <a:off x="7167667" y="3999339"/>
            <a:ext cx="4803721" cy="2843597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Cách đếm tiếp là nhanh nhất với phép tính này.</a:t>
            </a:r>
          </a:p>
        </p:txBody>
      </p:sp>
    </p:spTree>
    <p:extLst>
      <p:ext uri="{BB962C8B-B14F-4D97-AF65-F5344CB8AC3E}">
        <p14:creationId xmlns:p14="http://schemas.microsoft.com/office/powerpoint/2010/main" val="2886521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5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75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25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25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75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/>
      <p:bldP spid="37" grpId="0"/>
      <p:bldP spid="44" grpId="0"/>
      <p:bldP spid="46" grpId="0" animBg="1"/>
      <p:bldP spid="54" grpId="0"/>
      <p:bldP spid="5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>
            <a:extLst>
              <a:ext uri="{FF2B5EF4-FFF2-40B4-BE49-F238E27FC236}">
                <a16:creationId xmlns:a16="http://schemas.microsoft.com/office/drawing/2014/main" id="{7D965E81-6A13-E245-8938-467D51BE7C32}"/>
              </a:ext>
            </a:extLst>
          </p:cNvPr>
          <p:cNvSpPr txBox="1"/>
          <p:nvPr/>
        </p:nvSpPr>
        <p:spPr>
          <a:xfrm>
            <a:off x="3283345" y="1066934"/>
            <a:ext cx="16474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>
                <a:latin typeface="Arial" panose="020B0604020202020204" pitchFamily="34" charset="0"/>
                <a:cs typeface="Arial" panose="020B0604020202020204" pitchFamily="34" charset="0"/>
              </a:rPr>
              <a:t>b) Tính: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700B8905-4659-B545-8EFE-E90C12FE978C}"/>
              </a:ext>
            </a:extLst>
          </p:cNvPr>
          <p:cNvSpPr/>
          <p:nvPr/>
        </p:nvSpPr>
        <p:spPr>
          <a:xfrm>
            <a:off x="3140722" y="1448246"/>
            <a:ext cx="2405155" cy="923539"/>
          </a:xfrm>
          <a:prstGeom prst="roundRect">
            <a:avLst/>
          </a:prstGeom>
          <a:solidFill>
            <a:srgbClr val="FFC000">
              <a:alpha val="53000"/>
            </a:srgbClr>
          </a:solidFill>
          <a:ln w="38100"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 +  3     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971783BF-5682-5E4E-BAC5-9B847E555737}"/>
              </a:ext>
            </a:extLst>
          </p:cNvPr>
          <p:cNvSpPr/>
          <p:nvPr/>
        </p:nvSpPr>
        <p:spPr>
          <a:xfrm>
            <a:off x="7404661" y="1448246"/>
            <a:ext cx="2405155" cy="923539"/>
          </a:xfrm>
          <a:prstGeom prst="roundRect">
            <a:avLst/>
          </a:prstGeom>
          <a:solidFill>
            <a:srgbClr val="92D050">
              <a:alpha val="53000"/>
            </a:srgbClr>
          </a:solidFill>
          <a:ln w="38100"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 +  7     </a:t>
            </a:r>
          </a:p>
        </p:txBody>
      </p:sp>
      <p:pic>
        <p:nvPicPr>
          <p:cNvPr id="34" name="图片 424">
            <a:extLst>
              <a:ext uri="{FF2B5EF4-FFF2-40B4-BE49-F238E27FC236}">
                <a16:creationId xmlns:a16="http://schemas.microsoft.com/office/drawing/2014/main" id="{6B9DB28C-D8FD-4C9A-B40A-F3CFFB6C3C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08118" y="76109"/>
            <a:ext cx="1735353" cy="1790444"/>
          </a:xfrm>
          <a:prstGeom prst="rect">
            <a:avLst/>
          </a:prstGeom>
        </p:spPr>
      </p:pic>
      <p:pic>
        <p:nvPicPr>
          <p:cNvPr id="35" name="图片 32">
            <a:extLst>
              <a:ext uri="{FF2B5EF4-FFF2-40B4-BE49-F238E27FC236}">
                <a16:creationId xmlns:a16="http://schemas.microsoft.com/office/drawing/2014/main" id="{065275D9-114E-42C3-801D-0847221ED6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551"/>
            <a:ext cx="2270120" cy="2280695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B3BB26BA-8639-C648-B4B7-72D44B69FE5E}"/>
              </a:ext>
            </a:extLst>
          </p:cNvPr>
          <p:cNvGrpSpPr/>
          <p:nvPr/>
        </p:nvGrpSpPr>
        <p:grpSpPr>
          <a:xfrm>
            <a:off x="2701865" y="162135"/>
            <a:ext cx="605826" cy="830997"/>
            <a:chOff x="3174278" y="237323"/>
            <a:chExt cx="605826" cy="830997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066251AE-E76C-E545-8121-1575A00EA05E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AAA6012-434E-2046-9EF1-B14C33BF4033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39" name="Rounded Rectangle 38"/>
          <p:cNvSpPr/>
          <p:nvPr/>
        </p:nvSpPr>
        <p:spPr>
          <a:xfrm>
            <a:off x="92624" y="2574998"/>
            <a:ext cx="5993872" cy="385919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700B8905-4659-B545-8EFE-E90C12FE978C}"/>
              </a:ext>
            </a:extLst>
          </p:cNvPr>
          <p:cNvSpPr/>
          <p:nvPr/>
        </p:nvSpPr>
        <p:spPr>
          <a:xfrm>
            <a:off x="339157" y="2970591"/>
            <a:ext cx="2405155" cy="923539"/>
          </a:xfrm>
          <a:prstGeom prst="roundRect">
            <a:avLst/>
          </a:prstGeom>
          <a:solidFill>
            <a:srgbClr val="FFC000">
              <a:alpha val="53000"/>
            </a:srgbClr>
          </a:solidFill>
          <a:ln w="38100"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 +  3     </a:t>
            </a:r>
          </a:p>
        </p:txBody>
      </p:sp>
      <p:cxnSp>
        <p:nvCxnSpPr>
          <p:cNvPr id="42" name="Straight Connector 41"/>
          <p:cNvCxnSpPr/>
          <p:nvPr/>
        </p:nvCxnSpPr>
        <p:spPr>
          <a:xfrm flipH="1">
            <a:off x="1638491" y="3722914"/>
            <a:ext cx="496388" cy="4963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2229485" y="3722914"/>
            <a:ext cx="546362" cy="51751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700B8905-4659-B545-8EFE-E90C12FE978C}"/>
              </a:ext>
            </a:extLst>
          </p:cNvPr>
          <p:cNvSpPr/>
          <p:nvPr/>
        </p:nvSpPr>
        <p:spPr>
          <a:xfrm>
            <a:off x="953657" y="4179425"/>
            <a:ext cx="914898" cy="865202"/>
          </a:xfrm>
          <a:prstGeom prst="roundRect">
            <a:avLst/>
          </a:prstGeom>
          <a:solidFill>
            <a:srgbClr val="FFC000">
              <a:alpha val="53000"/>
            </a:srgbClr>
          </a:solidFill>
          <a:ln w="38100"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VN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700B8905-4659-B545-8EFE-E90C12FE978C}"/>
              </a:ext>
            </a:extLst>
          </p:cNvPr>
          <p:cNvSpPr/>
          <p:nvPr/>
        </p:nvSpPr>
        <p:spPr>
          <a:xfrm>
            <a:off x="2422807" y="4179425"/>
            <a:ext cx="914898" cy="865202"/>
          </a:xfrm>
          <a:prstGeom prst="roundRect">
            <a:avLst/>
          </a:prstGeom>
          <a:solidFill>
            <a:srgbClr val="FFC000">
              <a:alpha val="53000"/>
            </a:srgbClr>
          </a:solidFill>
          <a:ln w="38100"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VN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Oval 47"/>
          <p:cNvSpPr/>
          <p:nvPr/>
        </p:nvSpPr>
        <p:spPr>
          <a:xfrm rot="20003333">
            <a:off x="731979" y="2804239"/>
            <a:ext cx="792424" cy="23851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>
            <a:off x="796380" y="3735156"/>
            <a:ext cx="9148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52" name="Rounded Rectangle 51">
            <a:extLst>
              <a:ext uri="{FF2B5EF4-FFF2-40B4-BE49-F238E27FC236}">
                <a16:creationId xmlns:a16="http://schemas.microsoft.com/office/drawing/2014/main" id="{700B8905-4659-B545-8EFE-E90C12FE978C}"/>
              </a:ext>
            </a:extLst>
          </p:cNvPr>
          <p:cNvSpPr/>
          <p:nvPr/>
        </p:nvSpPr>
        <p:spPr>
          <a:xfrm>
            <a:off x="2240408" y="2977141"/>
            <a:ext cx="2797009" cy="923539"/>
          </a:xfrm>
          <a:prstGeom prst="roundRect">
            <a:avLst/>
          </a:prstGeom>
          <a:solidFill>
            <a:srgbClr val="FFC000">
              <a:alpha val="53000"/>
            </a:srgbClr>
          </a:solidFill>
          <a:ln w="38100"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10 + 2 </a:t>
            </a:r>
            <a:endParaRPr lang="en-VN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Rounded Rectangle 52">
            <a:extLst>
              <a:ext uri="{FF2B5EF4-FFF2-40B4-BE49-F238E27FC236}">
                <a16:creationId xmlns:a16="http://schemas.microsoft.com/office/drawing/2014/main" id="{700B8905-4659-B545-8EFE-E90C12FE978C}"/>
              </a:ext>
            </a:extLst>
          </p:cNvPr>
          <p:cNvSpPr/>
          <p:nvPr/>
        </p:nvSpPr>
        <p:spPr>
          <a:xfrm>
            <a:off x="1070275" y="5329922"/>
            <a:ext cx="4038569" cy="923539"/>
          </a:xfrm>
          <a:prstGeom prst="roundRect">
            <a:avLst/>
          </a:prstGeom>
          <a:solidFill>
            <a:srgbClr val="FFC000">
              <a:alpha val="53000"/>
            </a:srgbClr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 9 + 3 = 12</a:t>
            </a:r>
            <a:endParaRPr lang="en-VN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6162517" y="2570642"/>
            <a:ext cx="5993872" cy="385919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ounded Rectangle 54">
            <a:extLst>
              <a:ext uri="{FF2B5EF4-FFF2-40B4-BE49-F238E27FC236}">
                <a16:creationId xmlns:a16="http://schemas.microsoft.com/office/drawing/2014/main" id="{700B8905-4659-B545-8EFE-E90C12FE978C}"/>
              </a:ext>
            </a:extLst>
          </p:cNvPr>
          <p:cNvSpPr/>
          <p:nvPr/>
        </p:nvSpPr>
        <p:spPr>
          <a:xfrm>
            <a:off x="6409050" y="2966235"/>
            <a:ext cx="2405155" cy="923539"/>
          </a:xfrm>
          <a:prstGeom prst="roundRect">
            <a:avLst/>
          </a:prstGeom>
          <a:solidFill>
            <a:srgbClr val="92D050">
              <a:alpha val="53000"/>
            </a:srgbClr>
          </a:solidFill>
          <a:ln w="38100"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 </a:t>
            </a:r>
            <a:r>
              <a:rPr lang="en-VN" sz="4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 </a:t>
            </a:r>
            <a:r>
              <a:rPr lang="en-US" sz="4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VN" sz="4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endParaRPr lang="en-VN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6" name="Straight Connector 55"/>
          <p:cNvCxnSpPr/>
          <p:nvPr/>
        </p:nvCxnSpPr>
        <p:spPr>
          <a:xfrm flipH="1">
            <a:off x="7708384" y="3718558"/>
            <a:ext cx="496388" cy="4963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8299378" y="3718558"/>
            <a:ext cx="546362" cy="51751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ounded Rectangle 57">
            <a:extLst>
              <a:ext uri="{FF2B5EF4-FFF2-40B4-BE49-F238E27FC236}">
                <a16:creationId xmlns:a16="http://schemas.microsoft.com/office/drawing/2014/main" id="{700B8905-4659-B545-8EFE-E90C12FE978C}"/>
              </a:ext>
            </a:extLst>
          </p:cNvPr>
          <p:cNvSpPr/>
          <p:nvPr/>
        </p:nvSpPr>
        <p:spPr>
          <a:xfrm>
            <a:off x="7154178" y="4175069"/>
            <a:ext cx="914898" cy="865202"/>
          </a:xfrm>
          <a:prstGeom prst="roundRect">
            <a:avLst/>
          </a:prstGeom>
          <a:solidFill>
            <a:srgbClr val="92D050">
              <a:alpha val="53000"/>
            </a:srgbClr>
          </a:solidFill>
          <a:ln w="38100"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VN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Rounded Rectangle 58">
            <a:extLst>
              <a:ext uri="{FF2B5EF4-FFF2-40B4-BE49-F238E27FC236}">
                <a16:creationId xmlns:a16="http://schemas.microsoft.com/office/drawing/2014/main" id="{700B8905-4659-B545-8EFE-E90C12FE978C}"/>
              </a:ext>
            </a:extLst>
          </p:cNvPr>
          <p:cNvSpPr/>
          <p:nvPr/>
        </p:nvSpPr>
        <p:spPr>
          <a:xfrm>
            <a:off x="8492700" y="4175069"/>
            <a:ext cx="914898" cy="865202"/>
          </a:xfrm>
          <a:prstGeom prst="roundRect">
            <a:avLst/>
          </a:prstGeom>
          <a:solidFill>
            <a:srgbClr val="92D050">
              <a:alpha val="53000"/>
            </a:srgbClr>
          </a:solidFill>
          <a:ln w="38100"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VN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Oval 59"/>
          <p:cNvSpPr/>
          <p:nvPr/>
        </p:nvSpPr>
        <p:spPr>
          <a:xfrm rot="20003333">
            <a:off x="6801872" y="2799883"/>
            <a:ext cx="792424" cy="23851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extBox 60"/>
          <p:cNvSpPr txBox="1"/>
          <p:nvPr/>
        </p:nvSpPr>
        <p:spPr>
          <a:xfrm>
            <a:off x="6866273" y="3730800"/>
            <a:ext cx="9148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62" name="Rounded Rectangle 61">
            <a:extLst>
              <a:ext uri="{FF2B5EF4-FFF2-40B4-BE49-F238E27FC236}">
                <a16:creationId xmlns:a16="http://schemas.microsoft.com/office/drawing/2014/main" id="{700B8905-4659-B545-8EFE-E90C12FE978C}"/>
              </a:ext>
            </a:extLst>
          </p:cNvPr>
          <p:cNvSpPr/>
          <p:nvPr/>
        </p:nvSpPr>
        <p:spPr>
          <a:xfrm>
            <a:off x="8162546" y="2973326"/>
            <a:ext cx="2934558" cy="923539"/>
          </a:xfrm>
          <a:prstGeom prst="roundRect">
            <a:avLst/>
          </a:prstGeom>
          <a:solidFill>
            <a:srgbClr val="92D050">
              <a:alpha val="53000"/>
            </a:srgbClr>
          </a:solidFill>
          <a:ln w="38100"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10 + 6 </a:t>
            </a:r>
            <a:endParaRPr lang="en-VN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Rounded Rectangle 62">
            <a:extLst>
              <a:ext uri="{FF2B5EF4-FFF2-40B4-BE49-F238E27FC236}">
                <a16:creationId xmlns:a16="http://schemas.microsoft.com/office/drawing/2014/main" id="{700B8905-4659-B545-8EFE-E90C12FE978C}"/>
              </a:ext>
            </a:extLst>
          </p:cNvPr>
          <p:cNvSpPr/>
          <p:nvPr/>
        </p:nvSpPr>
        <p:spPr>
          <a:xfrm>
            <a:off x="7140168" y="5325566"/>
            <a:ext cx="4038569" cy="923539"/>
          </a:xfrm>
          <a:prstGeom prst="roundRect">
            <a:avLst/>
          </a:prstGeom>
          <a:solidFill>
            <a:srgbClr val="92D050">
              <a:alpha val="53000"/>
            </a:srgbClr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 9 + 7 = 16</a:t>
            </a:r>
            <a:endParaRPr lang="en-VN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Rounded Rectangle 64">
            <a:extLst>
              <a:ext uri="{FF2B5EF4-FFF2-40B4-BE49-F238E27FC236}">
                <a16:creationId xmlns:a16="http://schemas.microsoft.com/office/drawing/2014/main" id="{700B8905-4659-B545-8EFE-E90C12FE978C}"/>
              </a:ext>
            </a:extLst>
          </p:cNvPr>
          <p:cNvSpPr/>
          <p:nvPr/>
        </p:nvSpPr>
        <p:spPr>
          <a:xfrm>
            <a:off x="4482143" y="3024572"/>
            <a:ext cx="1551805" cy="865202"/>
          </a:xfrm>
          <a:prstGeom prst="roundRect">
            <a:avLst/>
          </a:prstGeom>
          <a:solidFill>
            <a:srgbClr val="FFC000">
              <a:alpha val="53000"/>
            </a:srgbClr>
          </a:solidFill>
          <a:ln w="38100"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=12</a:t>
            </a:r>
            <a:endParaRPr lang="en-VN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Rounded Rectangle 65">
            <a:extLst>
              <a:ext uri="{FF2B5EF4-FFF2-40B4-BE49-F238E27FC236}">
                <a16:creationId xmlns:a16="http://schemas.microsoft.com/office/drawing/2014/main" id="{700B8905-4659-B545-8EFE-E90C12FE978C}"/>
              </a:ext>
            </a:extLst>
          </p:cNvPr>
          <p:cNvSpPr/>
          <p:nvPr/>
        </p:nvSpPr>
        <p:spPr>
          <a:xfrm>
            <a:off x="10563252" y="3010504"/>
            <a:ext cx="1577817" cy="865202"/>
          </a:xfrm>
          <a:prstGeom prst="roundRect">
            <a:avLst/>
          </a:prstGeom>
          <a:solidFill>
            <a:srgbClr val="92D050">
              <a:alpha val="53000"/>
            </a:srgbClr>
          </a:solidFill>
          <a:ln w="38100"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16</a:t>
            </a:r>
            <a:endParaRPr lang="en-VN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4362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3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3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 animBg="1"/>
      <p:bldP spid="33" grpId="0" animBg="1"/>
      <p:bldP spid="39" grpId="0" animBg="1"/>
      <p:bldP spid="40" grpId="0" animBg="1"/>
      <p:bldP spid="46" grpId="0" animBg="1"/>
      <p:bldP spid="47" grpId="0" animBg="1"/>
      <p:bldP spid="48" grpId="0" animBg="1"/>
      <p:bldP spid="49" grpId="0"/>
      <p:bldP spid="52" grpId="0" animBg="1"/>
      <p:bldP spid="53" grpId="0" animBg="1"/>
      <p:bldP spid="54" grpId="0" animBg="1"/>
      <p:bldP spid="55" grpId="0" animBg="1"/>
      <p:bldP spid="58" grpId="0" animBg="1"/>
      <p:bldP spid="59" grpId="0" animBg="1"/>
      <p:bldP spid="60" grpId="0" animBg="1"/>
      <p:bldP spid="61" grpId="0"/>
      <p:bldP spid="62" grpId="0" animBg="1"/>
      <p:bldP spid="63" grpId="0" animBg="1"/>
      <p:bldP spid="65" grpId="0" animBg="1"/>
      <p:bldP spid="6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>
            <a:extLst>
              <a:ext uri="{FF2B5EF4-FFF2-40B4-BE49-F238E27FC236}">
                <a16:creationId xmlns:a16="http://schemas.microsoft.com/office/drawing/2014/main" id="{4349B95B-960D-4708-872C-9CF4FED85B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072362"/>
            <a:ext cx="8077200" cy="4415460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8AAD1EA6-E8F1-46EE-89FF-4B89751B8A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844" y="368670"/>
            <a:ext cx="2008444" cy="2003016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065275D9-114E-42C3-801D-0847221ED6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32" y="0"/>
            <a:ext cx="3771793" cy="3789363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B3F23126-D866-41BA-A8E7-ADBAE6E561F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1"/>
          <a:stretch/>
        </p:blipFill>
        <p:spPr>
          <a:xfrm>
            <a:off x="2035193" y="4761371"/>
            <a:ext cx="885808" cy="640027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39DB91B1-89FF-4053-83AE-20D36952C7A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909" y="4333985"/>
            <a:ext cx="2290244" cy="1064313"/>
          </a:xfrm>
          <a:prstGeom prst="rect">
            <a:avLst/>
          </a:prstGeom>
        </p:spPr>
      </p:pic>
      <p:grpSp>
        <p:nvGrpSpPr>
          <p:cNvPr id="36" name="组合 35">
            <a:extLst>
              <a:ext uri="{FF2B5EF4-FFF2-40B4-BE49-F238E27FC236}">
                <a16:creationId xmlns:a16="http://schemas.microsoft.com/office/drawing/2014/main" id="{2E61F432-6E09-4154-B6CD-E42164D984D4}"/>
              </a:ext>
            </a:extLst>
          </p:cNvPr>
          <p:cNvGrpSpPr/>
          <p:nvPr/>
        </p:nvGrpSpPr>
        <p:grpSpPr>
          <a:xfrm>
            <a:off x="0" y="3698571"/>
            <a:ext cx="12198968" cy="3159429"/>
            <a:chOff x="0" y="3698571"/>
            <a:chExt cx="12198968" cy="3159429"/>
          </a:xfrm>
        </p:grpSpPr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F20F34C4-9832-402E-9D49-33117AB837E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279D5407-426E-4909-85F8-E3E220F6840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944" y="3698571"/>
              <a:ext cx="3227024" cy="3086719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B70EB471-F3FC-43DB-8A8D-BF5C1FC599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  <p:sp>
        <p:nvSpPr>
          <p:cNvPr id="15" name="矩形 14">
            <a:extLst>
              <a:ext uri="{FF2B5EF4-FFF2-40B4-BE49-F238E27FC236}">
                <a16:creationId xmlns:a16="http://schemas.microsoft.com/office/drawing/2014/main" id="{1501FE40-5AD4-49A4-9147-CB17CCA9A168}"/>
              </a:ext>
            </a:extLst>
          </p:cNvPr>
          <p:cNvSpPr/>
          <p:nvPr/>
        </p:nvSpPr>
        <p:spPr>
          <a:xfrm>
            <a:off x="2279189" y="2308556"/>
            <a:ext cx="7610235" cy="2308324"/>
          </a:xfrm>
          <a:prstGeom prst="rect">
            <a:avLst/>
          </a:prstGeom>
        </p:spPr>
        <p:txBody>
          <a:bodyPr wrap="square">
            <a:prstTxWarp prst="textChevron">
              <a:avLst/>
            </a:prstTxWarp>
            <a:spAutoFit/>
          </a:bodyPr>
          <a:lstStyle/>
          <a:p>
            <a:pPr algn="ctr"/>
            <a:r>
              <a:rPr lang="en-US" altLang="zh-CN" sz="72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Khám phá vườn bách thú</a:t>
            </a:r>
            <a:endParaRPr lang="zh-CN" altLang="en-US" sz="7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D4E6832F-60C0-40F1-A239-C3DFC75CC753}"/>
              </a:ext>
            </a:extLst>
          </p:cNvPr>
          <p:cNvSpPr/>
          <p:nvPr/>
        </p:nvSpPr>
        <p:spPr>
          <a:xfrm>
            <a:off x="4597677" y="1005310"/>
            <a:ext cx="3637278" cy="1200329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7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Trò chơi</a:t>
            </a:r>
            <a:endParaRPr lang="zh-CN" altLang="en-US" sz="7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3580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占位符 19">
            <a:extLst>
              <a:ext uri="{FF2B5EF4-FFF2-40B4-BE49-F238E27FC236}">
                <a16:creationId xmlns:a16="http://schemas.microsoft.com/office/drawing/2014/main" id="{17156EBF-E04E-4369-8F6D-B5A068B0B6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14" r="11314"/>
          <a:stretch>
            <a:fillRect/>
          </a:stretch>
        </p:blipFill>
        <p:spPr>
          <a:xfrm>
            <a:off x="174058" y="1890155"/>
            <a:ext cx="3376257" cy="3376256"/>
          </a:xfrm>
          <a:custGeom>
            <a:avLst/>
            <a:gdLst>
              <a:gd name="connsiteX0" fmla="*/ 2187077 w 4262993"/>
              <a:gd name="connsiteY0" fmla="*/ 0 h 4262992"/>
              <a:gd name="connsiteX1" fmla="*/ 2323431 w 4262993"/>
              <a:gd name="connsiteY1" fmla="*/ 56479 h 4262992"/>
              <a:gd name="connsiteX2" fmla="*/ 4206514 w 4262993"/>
              <a:gd name="connsiteY2" fmla="*/ 1939563 h 4262992"/>
              <a:gd name="connsiteX3" fmla="*/ 4206514 w 4262993"/>
              <a:gd name="connsiteY3" fmla="*/ 2212270 h 4262992"/>
              <a:gd name="connsiteX4" fmla="*/ 2212271 w 4262993"/>
              <a:gd name="connsiteY4" fmla="*/ 4206513 h 4262992"/>
              <a:gd name="connsiteX5" fmla="*/ 1939564 w 4262993"/>
              <a:gd name="connsiteY5" fmla="*/ 4206513 h 4262992"/>
              <a:gd name="connsiteX6" fmla="*/ 56480 w 4262993"/>
              <a:gd name="connsiteY6" fmla="*/ 2323430 h 4262992"/>
              <a:gd name="connsiteX7" fmla="*/ 56480 w 4262993"/>
              <a:gd name="connsiteY7" fmla="*/ 2050723 h 4262992"/>
              <a:gd name="connsiteX8" fmla="*/ 2050724 w 4262993"/>
              <a:gd name="connsiteY8" fmla="*/ 56479 h 4262992"/>
              <a:gd name="connsiteX9" fmla="*/ 2187077 w 4262993"/>
              <a:gd name="connsiteY9" fmla="*/ 0 h 4262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262993" h="4262992">
                <a:moveTo>
                  <a:pt x="2187077" y="0"/>
                </a:moveTo>
                <a:cubicBezTo>
                  <a:pt x="2236427" y="0"/>
                  <a:pt x="2285777" y="18826"/>
                  <a:pt x="2323431" y="56479"/>
                </a:cubicBezTo>
                <a:lnTo>
                  <a:pt x="4206514" y="1939563"/>
                </a:lnTo>
                <a:cubicBezTo>
                  <a:pt x="4281820" y="2014869"/>
                  <a:pt x="4281820" y="2136963"/>
                  <a:pt x="4206514" y="2212270"/>
                </a:cubicBezTo>
                <a:lnTo>
                  <a:pt x="2212271" y="4206513"/>
                </a:lnTo>
                <a:cubicBezTo>
                  <a:pt x="2136964" y="4281819"/>
                  <a:pt x="2014870" y="4281819"/>
                  <a:pt x="1939564" y="4206513"/>
                </a:cubicBezTo>
                <a:lnTo>
                  <a:pt x="56480" y="2323430"/>
                </a:lnTo>
                <a:cubicBezTo>
                  <a:pt x="-18826" y="2248123"/>
                  <a:pt x="-18826" y="2126029"/>
                  <a:pt x="56480" y="2050723"/>
                </a:cubicBezTo>
                <a:lnTo>
                  <a:pt x="2050724" y="56479"/>
                </a:lnTo>
                <a:cubicBezTo>
                  <a:pt x="2088377" y="18826"/>
                  <a:pt x="2137727" y="0"/>
                  <a:pt x="2187077" y="0"/>
                </a:cubicBezTo>
                <a:close/>
              </a:path>
            </a:pathLst>
          </a:custGeom>
          <a:ln w="38100">
            <a:solidFill>
              <a:schemeClr val="bg1"/>
            </a:solidFill>
          </a:ln>
          <a:effectLst>
            <a:outerShdw blurRad="203200" dist="38100" dir="8100000" algn="tr" rotWithShape="0">
              <a:prstClr val="black">
                <a:alpha val="29000"/>
              </a:prstClr>
            </a:outerShdw>
          </a:effectLst>
        </p:spPr>
      </p:pic>
      <p:pic>
        <p:nvPicPr>
          <p:cNvPr id="6" name="图片占位符 21">
            <a:extLst>
              <a:ext uri="{FF2B5EF4-FFF2-40B4-BE49-F238E27FC236}">
                <a16:creationId xmlns:a16="http://schemas.microsoft.com/office/drawing/2014/main" id="{954F9EB7-248F-46BD-A0C4-0738CB9834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00" r="10000"/>
          <a:stretch>
            <a:fillRect/>
          </a:stretch>
        </p:blipFill>
        <p:spPr>
          <a:xfrm>
            <a:off x="2984452" y="1715902"/>
            <a:ext cx="1592949" cy="1592948"/>
          </a:xfrm>
          <a:custGeom>
            <a:avLst/>
            <a:gdLst>
              <a:gd name="connsiteX0" fmla="*/ 1031884 w 2011319"/>
              <a:gd name="connsiteY0" fmla="*/ 0 h 2011318"/>
              <a:gd name="connsiteX1" fmla="*/ 1096217 w 2011319"/>
              <a:gd name="connsiteY1" fmla="*/ 26647 h 2011318"/>
              <a:gd name="connsiteX2" fmla="*/ 1984672 w 2011319"/>
              <a:gd name="connsiteY2" fmla="*/ 915103 h 2011318"/>
              <a:gd name="connsiteX3" fmla="*/ 1984672 w 2011319"/>
              <a:gd name="connsiteY3" fmla="*/ 1043769 h 2011318"/>
              <a:gd name="connsiteX4" fmla="*/ 1043770 w 2011319"/>
              <a:gd name="connsiteY4" fmla="*/ 1984671 h 2011318"/>
              <a:gd name="connsiteX5" fmla="*/ 915104 w 2011319"/>
              <a:gd name="connsiteY5" fmla="*/ 1984671 h 2011318"/>
              <a:gd name="connsiteX6" fmla="*/ 26648 w 2011319"/>
              <a:gd name="connsiteY6" fmla="*/ 1096215 h 2011318"/>
              <a:gd name="connsiteX7" fmla="*/ 26648 w 2011319"/>
              <a:gd name="connsiteY7" fmla="*/ 967549 h 2011318"/>
              <a:gd name="connsiteX8" fmla="*/ 967550 w 2011319"/>
              <a:gd name="connsiteY8" fmla="*/ 26647 h 2011318"/>
              <a:gd name="connsiteX9" fmla="*/ 1031884 w 2011319"/>
              <a:gd name="connsiteY9" fmla="*/ 0 h 2011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1319" h="2011318">
                <a:moveTo>
                  <a:pt x="1031884" y="0"/>
                </a:moveTo>
                <a:cubicBezTo>
                  <a:pt x="1055168" y="0"/>
                  <a:pt x="1078452" y="8882"/>
                  <a:pt x="1096217" y="26647"/>
                </a:cubicBezTo>
                <a:lnTo>
                  <a:pt x="1984672" y="915103"/>
                </a:lnTo>
                <a:cubicBezTo>
                  <a:pt x="2020202" y="950633"/>
                  <a:pt x="2020202" y="1008239"/>
                  <a:pt x="1984672" y="1043769"/>
                </a:cubicBezTo>
                <a:lnTo>
                  <a:pt x="1043770" y="1984671"/>
                </a:lnTo>
                <a:cubicBezTo>
                  <a:pt x="1008240" y="2020201"/>
                  <a:pt x="950634" y="2020201"/>
                  <a:pt x="915104" y="1984671"/>
                </a:cubicBezTo>
                <a:lnTo>
                  <a:pt x="26648" y="1096215"/>
                </a:lnTo>
                <a:cubicBezTo>
                  <a:pt x="-8882" y="1060685"/>
                  <a:pt x="-8882" y="1003079"/>
                  <a:pt x="26648" y="967549"/>
                </a:cubicBezTo>
                <a:lnTo>
                  <a:pt x="967550" y="26647"/>
                </a:lnTo>
                <a:cubicBezTo>
                  <a:pt x="985315" y="8882"/>
                  <a:pt x="1008599" y="0"/>
                  <a:pt x="1031884" y="0"/>
                </a:cubicBezTo>
                <a:close/>
              </a:path>
            </a:pathLst>
          </a:custGeom>
          <a:ln w="38100">
            <a:solidFill>
              <a:schemeClr val="bg1"/>
            </a:solidFill>
          </a:ln>
          <a:effectLst>
            <a:outerShdw blurRad="203200" dist="38100" dir="8100000" algn="tr" rotWithShape="0">
              <a:prstClr val="black">
                <a:alpha val="29000"/>
              </a:prstClr>
            </a:outerShdw>
          </a:effectLst>
        </p:spPr>
      </p:pic>
      <p:pic>
        <p:nvPicPr>
          <p:cNvPr id="7" name="图片占位符 23">
            <a:extLst>
              <a:ext uri="{FF2B5EF4-FFF2-40B4-BE49-F238E27FC236}">
                <a16:creationId xmlns:a16="http://schemas.microsoft.com/office/drawing/2014/main" id="{FCFB295F-E2E6-49BD-A0A9-5F42EBBC2F2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>
            <a:fillRect/>
          </a:stretch>
        </p:blipFill>
        <p:spPr>
          <a:xfrm>
            <a:off x="3377871" y="3233904"/>
            <a:ext cx="1901492" cy="1901491"/>
          </a:xfrm>
          <a:custGeom>
            <a:avLst/>
            <a:gdLst>
              <a:gd name="connsiteX0" fmla="*/ 1031884 w 2011319"/>
              <a:gd name="connsiteY0" fmla="*/ 0 h 2011318"/>
              <a:gd name="connsiteX1" fmla="*/ 1096217 w 2011319"/>
              <a:gd name="connsiteY1" fmla="*/ 26647 h 2011318"/>
              <a:gd name="connsiteX2" fmla="*/ 1984672 w 2011319"/>
              <a:gd name="connsiteY2" fmla="*/ 915103 h 2011318"/>
              <a:gd name="connsiteX3" fmla="*/ 1984672 w 2011319"/>
              <a:gd name="connsiteY3" fmla="*/ 1043769 h 2011318"/>
              <a:gd name="connsiteX4" fmla="*/ 1043770 w 2011319"/>
              <a:gd name="connsiteY4" fmla="*/ 1984671 h 2011318"/>
              <a:gd name="connsiteX5" fmla="*/ 915104 w 2011319"/>
              <a:gd name="connsiteY5" fmla="*/ 1984671 h 2011318"/>
              <a:gd name="connsiteX6" fmla="*/ 26648 w 2011319"/>
              <a:gd name="connsiteY6" fmla="*/ 1096216 h 2011318"/>
              <a:gd name="connsiteX7" fmla="*/ 26648 w 2011319"/>
              <a:gd name="connsiteY7" fmla="*/ 967549 h 2011318"/>
              <a:gd name="connsiteX8" fmla="*/ 967550 w 2011319"/>
              <a:gd name="connsiteY8" fmla="*/ 26647 h 2011318"/>
              <a:gd name="connsiteX9" fmla="*/ 1031884 w 2011319"/>
              <a:gd name="connsiteY9" fmla="*/ 0 h 2011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1319" h="2011318">
                <a:moveTo>
                  <a:pt x="1031884" y="0"/>
                </a:moveTo>
                <a:cubicBezTo>
                  <a:pt x="1055168" y="0"/>
                  <a:pt x="1078452" y="8882"/>
                  <a:pt x="1096217" y="26647"/>
                </a:cubicBezTo>
                <a:lnTo>
                  <a:pt x="1984672" y="915103"/>
                </a:lnTo>
                <a:cubicBezTo>
                  <a:pt x="2020202" y="950633"/>
                  <a:pt x="2020202" y="1008239"/>
                  <a:pt x="1984672" y="1043769"/>
                </a:cubicBezTo>
                <a:lnTo>
                  <a:pt x="1043770" y="1984671"/>
                </a:lnTo>
                <a:cubicBezTo>
                  <a:pt x="1008240" y="2020201"/>
                  <a:pt x="950634" y="2020201"/>
                  <a:pt x="915104" y="1984671"/>
                </a:cubicBezTo>
                <a:lnTo>
                  <a:pt x="26648" y="1096216"/>
                </a:lnTo>
                <a:cubicBezTo>
                  <a:pt x="-8882" y="1060686"/>
                  <a:pt x="-8882" y="1003079"/>
                  <a:pt x="26648" y="967549"/>
                </a:cubicBezTo>
                <a:lnTo>
                  <a:pt x="967550" y="26647"/>
                </a:lnTo>
                <a:cubicBezTo>
                  <a:pt x="985315" y="8882"/>
                  <a:pt x="1008600" y="0"/>
                  <a:pt x="1031884" y="0"/>
                </a:cubicBezTo>
                <a:close/>
              </a:path>
            </a:pathLst>
          </a:custGeom>
          <a:ln w="38100">
            <a:solidFill>
              <a:schemeClr val="bg1"/>
            </a:solidFill>
          </a:ln>
          <a:effectLst>
            <a:outerShdw blurRad="203200" dist="38100" dir="8100000" algn="tr" rotWithShape="0">
              <a:prstClr val="black">
                <a:alpha val="29000"/>
              </a:prstClr>
            </a:outerShdw>
          </a:effectLst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7DFEB714-E4F4-4178-90F6-3D5720B88269}"/>
              </a:ext>
            </a:extLst>
          </p:cNvPr>
          <p:cNvGrpSpPr/>
          <p:nvPr/>
        </p:nvGrpSpPr>
        <p:grpSpPr>
          <a:xfrm>
            <a:off x="6325564" y="2026082"/>
            <a:ext cx="4641550" cy="533400"/>
            <a:chOff x="1117600" y="2095500"/>
            <a:chExt cx="4641550" cy="533400"/>
          </a:xfrm>
        </p:grpSpPr>
        <p:sp>
          <p:nvSpPr>
            <p:cNvPr id="9" name="椭圆 8">
              <a:extLst>
                <a:ext uri="{FF2B5EF4-FFF2-40B4-BE49-F238E27FC236}">
                  <a16:creationId xmlns:a16="http://schemas.microsoft.com/office/drawing/2014/main" id="{F84793AB-093D-4E85-98BD-922237146AB1}"/>
                </a:ext>
              </a:extLst>
            </p:cNvPr>
            <p:cNvSpPr/>
            <p:nvPr/>
          </p:nvSpPr>
          <p:spPr>
            <a:xfrm>
              <a:off x="1117600" y="2095500"/>
              <a:ext cx="533400" cy="5334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zh-CN" alt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0FAC583-47B5-474B-B93E-3710B1CC5201}"/>
                </a:ext>
              </a:extLst>
            </p:cNvPr>
            <p:cNvSpPr/>
            <p:nvPr/>
          </p:nvSpPr>
          <p:spPr>
            <a:xfrm>
              <a:off x="1712978" y="2131367"/>
              <a:ext cx="4046172" cy="461665"/>
            </a:xfrm>
            <a:prstGeom prst="rect">
              <a:avLst/>
            </a:prstGeom>
          </p:spPr>
          <p:txBody>
            <a:bodyPr wrap="non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en-US" altLang="zh-CN" sz="24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Sách học sinh Toán 2 tập 1</a:t>
              </a:r>
              <a:endPara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56DE32D9-0479-4F09-ABEE-42AC39607F3A}"/>
              </a:ext>
            </a:extLst>
          </p:cNvPr>
          <p:cNvGrpSpPr/>
          <p:nvPr/>
        </p:nvGrpSpPr>
        <p:grpSpPr>
          <a:xfrm>
            <a:off x="6339631" y="2899259"/>
            <a:ext cx="3891711" cy="743271"/>
            <a:chOff x="1117600" y="2095500"/>
            <a:chExt cx="3891711" cy="743271"/>
          </a:xfrm>
        </p:grpSpPr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F695355A-3181-4B4F-92BB-9DCDC0661371}"/>
                </a:ext>
              </a:extLst>
            </p:cNvPr>
            <p:cNvSpPr/>
            <p:nvPr/>
          </p:nvSpPr>
          <p:spPr>
            <a:xfrm>
              <a:off x="1117600" y="2095500"/>
              <a:ext cx="533400" cy="533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zh-CN" alt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82E1599B-2B13-4542-9214-608A1219E8D3}"/>
                </a:ext>
              </a:extLst>
            </p:cNvPr>
            <p:cNvSpPr/>
            <p:nvPr/>
          </p:nvSpPr>
          <p:spPr>
            <a:xfrm>
              <a:off x="1712978" y="2131367"/>
              <a:ext cx="1354730" cy="461665"/>
            </a:xfrm>
            <a:prstGeom prst="rect">
              <a:avLst/>
            </a:prstGeom>
          </p:spPr>
          <p:txBody>
            <a:bodyPr wrap="non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en-US" altLang="zh-CN" sz="24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Vở Toán</a:t>
              </a:r>
              <a:endPara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5D20ADAD-BB17-4623-B362-EFA1EC828940}"/>
                </a:ext>
              </a:extLst>
            </p:cNvPr>
            <p:cNvSpPr txBox="1"/>
            <p:nvPr/>
          </p:nvSpPr>
          <p:spPr>
            <a:xfrm>
              <a:off x="1712979" y="2561772"/>
              <a:ext cx="3296332" cy="276999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defRPr sz="1600">
                  <a:solidFill>
                    <a:schemeClr val="tx1">
                      <a:lumMod val="75000"/>
                      <a:lumOff val="25000"/>
                    </a:schemeClr>
                  </a:solidFill>
                  <a:latin typeface="汉仪夏日体W" panose="00020600040101010101" pitchFamily="18" charset="-122"/>
                  <a:ea typeface="汉仪夏日体W" panose="00020600040101010101" pitchFamily="18" charset="-122"/>
                </a:defRPr>
              </a:lvl1pPr>
            </a:lstStyle>
            <a:p>
              <a:r>
                <a:rPr lang="en-US" altLang="zh-CN" sz="120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(ghi trước thứ ngày tháng)</a:t>
              </a:r>
              <a:endParaRPr lang="zh-CN" altLang="en-US" sz="1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id="{0D592EB4-255D-406F-96EA-A5943E6E75CA}"/>
              </a:ext>
            </a:extLst>
          </p:cNvPr>
          <p:cNvSpPr/>
          <p:nvPr/>
        </p:nvSpPr>
        <p:spPr>
          <a:xfrm>
            <a:off x="1883171" y="182226"/>
            <a:ext cx="8967152" cy="144655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4400">
                <a:solidFill>
                  <a:schemeClr val="accent2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Các con chuẩn bị đồ dùng sau trước khi bắt đầu vào tiết học</a:t>
            </a:r>
            <a:endParaRPr lang="zh-CN" altLang="en-US" sz="4400" dirty="0">
              <a:solidFill>
                <a:schemeClr val="accent2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6359405" y="3837019"/>
            <a:ext cx="5230520" cy="533400"/>
            <a:chOff x="6359405" y="3837019"/>
            <a:chExt cx="5230520" cy="533400"/>
          </a:xfrm>
        </p:grpSpPr>
        <p:sp>
          <p:nvSpPr>
            <p:cNvPr id="19" name="椭圆 12">
              <a:extLst>
                <a:ext uri="{FF2B5EF4-FFF2-40B4-BE49-F238E27FC236}">
                  <a16:creationId xmlns:a16="http://schemas.microsoft.com/office/drawing/2014/main" id="{F695355A-3181-4B4F-92BB-9DCDC0661371}"/>
                </a:ext>
              </a:extLst>
            </p:cNvPr>
            <p:cNvSpPr/>
            <p:nvPr/>
          </p:nvSpPr>
          <p:spPr>
            <a:xfrm>
              <a:off x="6359405" y="3837019"/>
              <a:ext cx="533400" cy="53340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zh-CN" alt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矩形 13">
              <a:extLst>
                <a:ext uri="{FF2B5EF4-FFF2-40B4-BE49-F238E27FC236}">
                  <a16:creationId xmlns:a16="http://schemas.microsoft.com/office/drawing/2014/main" id="{82E1599B-2B13-4542-9214-608A1219E8D3}"/>
                </a:ext>
              </a:extLst>
            </p:cNvPr>
            <p:cNvSpPr/>
            <p:nvPr/>
          </p:nvSpPr>
          <p:spPr>
            <a:xfrm>
              <a:off x="6892805" y="3908754"/>
              <a:ext cx="4697120" cy="461665"/>
            </a:xfrm>
            <a:prstGeom prst="rect">
              <a:avLst/>
            </a:prstGeom>
          </p:spPr>
          <p:txBody>
            <a:bodyPr wrap="non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en-US" altLang="zh-CN" sz="24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Bút mực, bút chì, nháp, thước kẻ</a:t>
              </a:r>
              <a:endPara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43140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>
            <a:extLst>
              <a:ext uri="{FF2B5EF4-FFF2-40B4-BE49-F238E27FC236}">
                <a16:creationId xmlns:a16="http://schemas.microsoft.com/office/drawing/2014/main" id="{4349B95B-960D-4708-872C-9CF4FED85B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072362"/>
            <a:ext cx="8077200" cy="4415460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8AAD1EA6-E8F1-46EE-89FF-4B89751B8A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844" y="368670"/>
            <a:ext cx="2008444" cy="2003016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065275D9-114E-42C3-801D-0847221ED6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31" y="0"/>
            <a:ext cx="3681422" cy="3698571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B3F23126-D866-41BA-A8E7-ADBAE6E561F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1"/>
          <a:stretch/>
        </p:blipFill>
        <p:spPr>
          <a:xfrm>
            <a:off x="2035193" y="4761371"/>
            <a:ext cx="885808" cy="640027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39DB91B1-89FF-4053-83AE-20D36952C7A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909" y="4333985"/>
            <a:ext cx="2290244" cy="1064313"/>
          </a:xfrm>
          <a:prstGeom prst="rect">
            <a:avLst/>
          </a:prstGeom>
        </p:spPr>
      </p:pic>
      <p:grpSp>
        <p:nvGrpSpPr>
          <p:cNvPr id="36" name="组合 35">
            <a:extLst>
              <a:ext uri="{FF2B5EF4-FFF2-40B4-BE49-F238E27FC236}">
                <a16:creationId xmlns:a16="http://schemas.microsoft.com/office/drawing/2014/main" id="{2E61F432-6E09-4154-B6CD-E42164D984D4}"/>
              </a:ext>
            </a:extLst>
          </p:cNvPr>
          <p:cNvGrpSpPr/>
          <p:nvPr/>
        </p:nvGrpSpPr>
        <p:grpSpPr>
          <a:xfrm>
            <a:off x="0" y="3698571"/>
            <a:ext cx="12198968" cy="3159429"/>
            <a:chOff x="0" y="3698571"/>
            <a:chExt cx="12198968" cy="3159429"/>
          </a:xfrm>
        </p:grpSpPr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F20F34C4-9832-402E-9D49-33117AB837E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279D5407-426E-4909-85F8-E3E220F6840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944" y="3698571"/>
              <a:ext cx="3227024" cy="3086719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B70EB471-F3FC-43DB-8A8D-BF5C1FC599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  <p:sp>
        <p:nvSpPr>
          <p:cNvPr id="15" name="矩形 14">
            <a:extLst>
              <a:ext uri="{FF2B5EF4-FFF2-40B4-BE49-F238E27FC236}">
                <a16:creationId xmlns:a16="http://schemas.microsoft.com/office/drawing/2014/main" id="{1501FE40-5AD4-49A4-9147-CB17CCA9A168}"/>
              </a:ext>
            </a:extLst>
          </p:cNvPr>
          <p:cNvSpPr/>
          <p:nvPr/>
        </p:nvSpPr>
        <p:spPr>
          <a:xfrm>
            <a:off x="2068174" y="2139746"/>
            <a:ext cx="799693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2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Các con hãy cùng cừu trắng tìm các con vật trong vườn bách thú bằng cách chọn đáp án đúng nhất cho mỗi câu hỏi.</a:t>
            </a:r>
            <a:endParaRPr lang="zh-CN" alt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D4E6832F-60C0-40F1-A239-C3DFC75CC753}"/>
              </a:ext>
            </a:extLst>
          </p:cNvPr>
          <p:cNvSpPr/>
          <p:nvPr/>
        </p:nvSpPr>
        <p:spPr>
          <a:xfrm>
            <a:off x="4255311" y="1005310"/>
            <a:ext cx="4322017" cy="1200329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7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Luật chơi:</a:t>
            </a:r>
            <a:endParaRPr lang="zh-CN" altLang="en-US" sz="7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" name="Explosion 1 1"/>
          <p:cNvSpPr/>
          <p:nvPr/>
        </p:nvSpPr>
        <p:spPr>
          <a:xfrm>
            <a:off x="4610666" y="3524061"/>
            <a:ext cx="3611306" cy="1839066"/>
          </a:xfrm>
          <a:prstGeom prst="irregularSeal1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PLAY</a:t>
            </a:r>
          </a:p>
        </p:txBody>
      </p:sp>
    </p:spTree>
    <p:extLst>
      <p:ext uri="{BB962C8B-B14F-4D97-AF65-F5344CB8AC3E}">
        <p14:creationId xmlns:p14="http://schemas.microsoft.com/office/powerpoint/2010/main" val="957888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0" grpId="0"/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7672" y="1778722"/>
            <a:ext cx="4861124" cy="5128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2616" y="1272532"/>
            <a:ext cx="3333360" cy="56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37" y="1818700"/>
            <a:ext cx="2971800" cy="5039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437" y="1729856"/>
            <a:ext cx="4861124" cy="5128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55"/>
          <a:stretch/>
        </p:blipFill>
        <p:spPr>
          <a:xfrm>
            <a:off x="4096471" y="5028871"/>
            <a:ext cx="2212642" cy="182187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24000" y="2068617"/>
            <a:ext cx="1905000" cy="5847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11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096471" y="2068617"/>
            <a:ext cx="1750148" cy="5847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13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477001" y="2083144"/>
            <a:ext cx="1925783" cy="5847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C: 14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908471" y="2112949"/>
            <a:ext cx="1759529" cy="5847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D: 15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3048001" y="533401"/>
            <a:ext cx="5638800" cy="914399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228109" y="703696"/>
            <a:ext cx="56133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+ 3 = …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455" b="96364" l="1786" r="99405">
                        <a14:foregroundMark x1="39881" y1="78909" x2="30952" y2="67273"/>
                        <a14:foregroundMark x1="16071" y1="88000" x2="35119" y2="77818"/>
                        <a14:foregroundMark x1="17857" y1="82545" x2="4167" y2="792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376"/>
          <a:stretch/>
        </p:blipFill>
        <p:spPr>
          <a:xfrm rot="21192155">
            <a:off x="3087487" y="1299974"/>
            <a:ext cx="1225640" cy="151720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8185" b="100000" l="34524" r="97381">
                        <a14:foregroundMark x1="56667" y1="97774" x2="61667" y2="98459"/>
                        <a14:foregroundMark x1="69286" y1="98973" x2="76905" y2="986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636" t="38916"/>
          <a:stretch/>
        </p:blipFill>
        <p:spPr>
          <a:xfrm>
            <a:off x="7639957" y="1324757"/>
            <a:ext cx="1046845" cy="130060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8185" b="100000" l="34524" r="97381">
                        <a14:foregroundMark x1="56667" y1="97774" x2="61667" y2="98459"/>
                        <a14:foregroundMark x1="69286" y1="98973" x2="76905" y2="986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636" t="38916"/>
          <a:stretch/>
        </p:blipFill>
        <p:spPr>
          <a:xfrm>
            <a:off x="9906001" y="1383888"/>
            <a:ext cx="1033507" cy="128403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8185" b="100000" l="34524" r="97381">
                        <a14:foregroundMark x1="56667" y1="97774" x2="61667" y2="98459"/>
                        <a14:foregroundMark x1="69286" y1="98973" x2="76905" y2="986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636" t="38916"/>
          <a:stretch/>
        </p:blipFill>
        <p:spPr>
          <a:xfrm>
            <a:off x="5058288" y="1425530"/>
            <a:ext cx="1019073" cy="12660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088" t="35914" r="29824" b="19192"/>
          <a:stretch/>
        </p:blipFill>
        <p:spPr>
          <a:xfrm rot="1522859">
            <a:off x="2172506" y="3989075"/>
            <a:ext cx="1704109" cy="2943463"/>
          </a:xfrm>
          <a:prstGeom prst="rect">
            <a:avLst/>
          </a:prstGeom>
        </p:spPr>
      </p:pic>
      <p:sp>
        <p:nvSpPr>
          <p:cNvPr id="27" name="Right Arrow 26">
            <a:hlinkClick r:id="rId14" action="ppaction://hlinksldjump"/>
          </p:cNvPr>
          <p:cNvSpPr/>
          <p:nvPr/>
        </p:nvSpPr>
        <p:spPr>
          <a:xfrm>
            <a:off x="9906001" y="94095"/>
            <a:ext cx="761999" cy="609600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6802" l="0" r="98889">
                        <a14:foregroundMark x1="25778" y1="58422" x2="62667" y2="377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9773">
            <a:off x="7005374" y="4754915"/>
            <a:ext cx="1833918" cy="19113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601" y="4986766"/>
            <a:ext cx="1938167" cy="1938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2862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"/>
                            </p:stCondLst>
                            <p:childTnLst>
                              <p:par>
                                <p:cTn id="2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"/>
                            </p:stCondLst>
                            <p:childTnLst>
                              <p:par>
                                <p:cTn id="3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"/>
                            </p:stCondLst>
                            <p:childTnLst>
                              <p:par>
                                <p:cTn id="5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"/>
                            </p:stCondLst>
                            <p:childTnLst>
                              <p:par>
                                <p:cTn id="6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13" grpId="0" animBg="1"/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7672" y="1778722"/>
            <a:ext cx="4861124" cy="5128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2616" y="1272532"/>
            <a:ext cx="3333360" cy="56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37" y="1818700"/>
            <a:ext cx="2971800" cy="5039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437" y="1729856"/>
            <a:ext cx="4861124" cy="5128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777514" y="2106852"/>
            <a:ext cx="1905000" cy="5847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D: 13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096471" y="2068617"/>
            <a:ext cx="1750148" cy="5847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16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477001" y="2083144"/>
            <a:ext cx="1925783" cy="5847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C: 17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527630" y="2051651"/>
            <a:ext cx="1759529" cy="5847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14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3048001" y="533401"/>
            <a:ext cx="5638800" cy="914399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228109" y="703696"/>
            <a:ext cx="56133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+ 5 = …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455" b="96364" l="1786" r="99405">
                        <a14:foregroundMark x1="39881" y1="78909" x2="30952" y2="67273"/>
                        <a14:foregroundMark x1="16071" y1="88000" x2="35119" y2="77818"/>
                        <a14:foregroundMark x1="17857" y1="82545" x2="4167" y2="792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376"/>
          <a:stretch/>
        </p:blipFill>
        <p:spPr>
          <a:xfrm rot="21192155">
            <a:off x="10020543" y="1299974"/>
            <a:ext cx="1225640" cy="151720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185" b="100000" l="34524" r="97381">
                        <a14:foregroundMark x1="56667" y1="97774" x2="61667" y2="98459"/>
                        <a14:foregroundMark x1="69286" y1="98973" x2="76905" y2="986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636" t="38916"/>
          <a:stretch/>
        </p:blipFill>
        <p:spPr>
          <a:xfrm>
            <a:off x="7639957" y="1324757"/>
            <a:ext cx="1046845" cy="130060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8185" b="100000" l="34524" r="97381">
                        <a14:foregroundMark x1="56667" y1="97774" x2="61667" y2="98459"/>
                        <a14:foregroundMark x1="69286" y1="98973" x2="76905" y2="986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636" t="38916"/>
          <a:stretch/>
        </p:blipFill>
        <p:spPr>
          <a:xfrm>
            <a:off x="2531248" y="1399503"/>
            <a:ext cx="1033507" cy="12840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8185" b="100000" l="34524" r="97381">
                        <a14:foregroundMark x1="56667" y1="97774" x2="61667" y2="98459"/>
                        <a14:foregroundMark x1="69286" y1="98973" x2="76905" y2="986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636" t="38916"/>
          <a:stretch/>
        </p:blipFill>
        <p:spPr>
          <a:xfrm>
            <a:off x="5058288" y="1425530"/>
            <a:ext cx="1019073" cy="12660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088" t="35914" r="29824" b="19192"/>
          <a:stretch/>
        </p:blipFill>
        <p:spPr>
          <a:xfrm rot="1522859">
            <a:off x="2172506" y="3989075"/>
            <a:ext cx="1704109" cy="29434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06" t="32251" r="59787" b="44951"/>
          <a:stretch/>
        </p:blipFill>
        <p:spPr>
          <a:xfrm>
            <a:off x="9011914" y="5353008"/>
            <a:ext cx="2030296" cy="1553859"/>
          </a:xfrm>
          <a:prstGeom prst="rect">
            <a:avLst/>
          </a:prstGeom>
        </p:spPr>
      </p:pic>
      <p:sp>
        <p:nvSpPr>
          <p:cNvPr id="27" name="Right Arrow 26">
            <a:hlinkClick r:id="rId14" action="ppaction://hlinksldjump"/>
          </p:cNvPr>
          <p:cNvSpPr/>
          <p:nvPr/>
        </p:nvSpPr>
        <p:spPr>
          <a:xfrm>
            <a:off x="9871365" y="94095"/>
            <a:ext cx="761999" cy="609600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31333" y1="64242" x2="33500" y2="57576"/>
                        <a14:foregroundMark x1="34500" y1="63636" x2="35333" y2="57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86" t="30914" r="58638" b="32584"/>
          <a:stretch/>
        </p:blipFill>
        <p:spPr>
          <a:xfrm>
            <a:off x="6575935" y="5098288"/>
            <a:ext cx="2110866" cy="18688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9111" l="0" r="100000">
                        <a14:foregroundMark x1="24737" y1="32889" x2="31316" y2="62889"/>
                        <a14:foregroundMark x1="36842" y1="39778" x2="10789" y2="59111"/>
                        <a14:foregroundMark x1="42895" y1="46667" x2="21316" y2="58667"/>
                        <a14:foregroundMark x1="29211" y1="71556" x2="70526" y2="75111"/>
                        <a14:foregroundMark x1="59211" y1="73333" x2="30789" y2="86000"/>
                        <a14:foregroundMark x1="23421" y1="48000" x2="31053" y2="39778"/>
                        <a14:foregroundMark x1="38158" y1="43111" x2="37632" y2="54444"/>
                        <a14:foregroundMark x1="31842" y1="74222" x2="64211" y2="84444"/>
                        <a14:foregroundMark x1="43158" y1="83778" x2="58421" y2="80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91049">
            <a:off x="4394063" y="4935975"/>
            <a:ext cx="1609667" cy="190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7965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"/>
                            </p:stCondLst>
                            <p:childTnLst>
                              <p:par>
                                <p:cTn id="2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"/>
                            </p:stCondLst>
                            <p:childTnLst>
                              <p:par>
                                <p:cTn id="3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"/>
                            </p:stCondLst>
                            <p:childTnLst>
                              <p:par>
                                <p:cTn id="6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13" grpId="0" animBg="1"/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7672" y="1778722"/>
            <a:ext cx="4861124" cy="5128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2616" y="1272532"/>
            <a:ext cx="3333360" cy="56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37" y="1818700"/>
            <a:ext cx="2971800" cy="5039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437" y="1729856"/>
            <a:ext cx="4861124" cy="5128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55"/>
          <a:stretch/>
        </p:blipFill>
        <p:spPr>
          <a:xfrm>
            <a:off x="6699457" y="5061528"/>
            <a:ext cx="2212642" cy="182187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24000" y="2068617"/>
            <a:ext cx="1905000" cy="5847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A: 13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096471" y="2068617"/>
            <a:ext cx="1750148" cy="5847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B: 16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477001" y="2083144"/>
            <a:ext cx="1925783" cy="5847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C: 15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908471" y="2112949"/>
            <a:ext cx="1759529" cy="5847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D: 18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3048001" y="533401"/>
            <a:ext cx="5638800" cy="914399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228109" y="703696"/>
            <a:ext cx="56133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9 + 4 = …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911" b="94802" l="8992" r="95368">
                        <a14:foregroundMark x1="34060" y1="46782" x2="67302" y2="58168"/>
                        <a14:foregroundMark x1="49046" y1="43812" x2="43597" y2="58911"/>
                        <a14:foregroundMark x1="30790" y1="53218" x2="52044" y2="54703"/>
                        <a14:foregroundMark x1="77384" y1="47525" x2="58583" y2="59653"/>
                        <a14:foregroundMark x1="59401" y1="51733" x2="61580" y2="603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184" b="8730"/>
          <a:stretch/>
        </p:blipFill>
        <p:spPr>
          <a:xfrm>
            <a:off x="4227315" y="4495801"/>
            <a:ext cx="2010511" cy="215546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455" b="96364" l="1786" r="99405">
                        <a14:foregroundMark x1="39881" y1="78909" x2="30952" y2="67273"/>
                        <a14:foregroundMark x1="16071" y1="88000" x2="35119" y2="77818"/>
                        <a14:foregroundMark x1="17857" y1="82545" x2="4167" y2="792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376"/>
          <a:stretch/>
        </p:blipFill>
        <p:spPr>
          <a:xfrm rot="21192155">
            <a:off x="3087487" y="1299974"/>
            <a:ext cx="1225640" cy="151720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8185" b="100000" l="34524" r="97381">
                        <a14:foregroundMark x1="56667" y1="97774" x2="61667" y2="98459"/>
                        <a14:foregroundMark x1="69286" y1="98973" x2="76905" y2="986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636" t="38916"/>
          <a:stretch/>
        </p:blipFill>
        <p:spPr>
          <a:xfrm>
            <a:off x="7639957" y="1324757"/>
            <a:ext cx="1046845" cy="130060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8185" b="100000" l="34524" r="97381">
                        <a14:foregroundMark x1="56667" y1="97774" x2="61667" y2="98459"/>
                        <a14:foregroundMark x1="69286" y1="98973" x2="76905" y2="986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636" t="38916"/>
          <a:stretch/>
        </p:blipFill>
        <p:spPr>
          <a:xfrm>
            <a:off x="9906001" y="1383888"/>
            <a:ext cx="1033507" cy="128403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8185" b="100000" l="34524" r="97381">
                        <a14:foregroundMark x1="56667" y1="97774" x2="61667" y2="98459"/>
                        <a14:foregroundMark x1="69286" y1="98973" x2="76905" y2="986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636" t="38916"/>
          <a:stretch/>
        </p:blipFill>
        <p:spPr>
          <a:xfrm>
            <a:off x="5058288" y="1425530"/>
            <a:ext cx="1019073" cy="12660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088" t="35914" r="29824" b="19192"/>
          <a:stretch/>
        </p:blipFill>
        <p:spPr>
          <a:xfrm rot="1522859">
            <a:off x="2172506" y="3989075"/>
            <a:ext cx="1704109" cy="29434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06" t="32251" r="59787" b="44951"/>
          <a:stretch/>
        </p:blipFill>
        <p:spPr>
          <a:xfrm>
            <a:off x="9011914" y="5353008"/>
            <a:ext cx="2030296" cy="1553859"/>
          </a:xfrm>
          <a:prstGeom prst="rect">
            <a:avLst/>
          </a:prstGeom>
        </p:spPr>
      </p:pic>
      <p:sp>
        <p:nvSpPr>
          <p:cNvPr id="12" name="Right Arrow 11">
            <a:hlinkClick r:id="rId17" action="ppaction://hlinksldjump"/>
          </p:cNvPr>
          <p:cNvSpPr/>
          <p:nvPr/>
        </p:nvSpPr>
        <p:spPr>
          <a:xfrm>
            <a:off x="9871365" y="94095"/>
            <a:ext cx="761999" cy="609600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75414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"/>
                            </p:stCondLst>
                            <p:childTnLst>
                              <p:par>
                                <p:cTn id="2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"/>
                            </p:stCondLst>
                            <p:childTnLst>
                              <p:par>
                                <p:cTn id="3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"/>
                            </p:stCondLst>
                            <p:childTnLst>
                              <p:par>
                                <p:cTn id="6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1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13" grpId="0" animBg="1"/>
      <p:bldP spid="1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7672" y="1778722"/>
            <a:ext cx="4861124" cy="5128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2616" y="1272532"/>
            <a:ext cx="3333360" cy="56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104" y="1792606"/>
            <a:ext cx="2971800" cy="5039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167" y="1713852"/>
            <a:ext cx="4861124" cy="5128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55"/>
          <a:stretch/>
        </p:blipFill>
        <p:spPr>
          <a:xfrm>
            <a:off x="3990109" y="5010034"/>
            <a:ext cx="2212642" cy="182187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990109" y="2102729"/>
            <a:ext cx="1905000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15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82347" y="2083144"/>
            <a:ext cx="1750148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17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477001" y="2083144"/>
            <a:ext cx="1925783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C: 19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908471" y="2112949"/>
            <a:ext cx="1759529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D: 20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3048001" y="533401"/>
            <a:ext cx="5638800" cy="914399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228109" y="703696"/>
            <a:ext cx="56133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+ 6 = …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911" b="94802" l="8992" r="95368">
                        <a14:foregroundMark x1="34060" y1="46782" x2="67302" y2="58168"/>
                        <a14:foregroundMark x1="49046" y1="43812" x2="43597" y2="58911"/>
                        <a14:foregroundMark x1="30790" y1="53218" x2="52044" y2="54703"/>
                        <a14:foregroundMark x1="77384" y1="47525" x2="58583" y2="59653"/>
                        <a14:foregroundMark x1="59401" y1="51733" x2="61580" y2="603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184" b="8730"/>
          <a:stretch/>
        </p:blipFill>
        <p:spPr>
          <a:xfrm>
            <a:off x="8890327" y="4396345"/>
            <a:ext cx="2249686" cy="241188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455" b="96364" l="1786" r="99405">
                        <a14:foregroundMark x1="39881" y1="78909" x2="30952" y2="67273"/>
                        <a14:foregroundMark x1="16071" y1="88000" x2="35119" y2="77818"/>
                        <a14:foregroundMark x1="17857" y1="82545" x2="4167" y2="792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376"/>
          <a:stretch/>
        </p:blipFill>
        <p:spPr>
          <a:xfrm rot="21192155">
            <a:off x="5318048" y="1339733"/>
            <a:ext cx="1225640" cy="151720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8185" b="100000" l="34524" r="97381">
                        <a14:foregroundMark x1="56667" y1="97774" x2="61667" y2="98459"/>
                        <a14:foregroundMark x1="69286" y1="98973" x2="76905" y2="986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636" t="38916"/>
          <a:stretch/>
        </p:blipFill>
        <p:spPr>
          <a:xfrm>
            <a:off x="7639957" y="1324757"/>
            <a:ext cx="1046845" cy="130060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8185" b="100000" l="34524" r="97381">
                        <a14:foregroundMark x1="56667" y1="97774" x2="61667" y2="98459"/>
                        <a14:foregroundMark x1="69286" y1="98973" x2="76905" y2="986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636" t="38916"/>
          <a:stretch/>
        </p:blipFill>
        <p:spPr>
          <a:xfrm>
            <a:off x="9906001" y="1383888"/>
            <a:ext cx="1033507" cy="128403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8185" b="100000" l="34524" r="97381">
                        <a14:foregroundMark x1="56667" y1="97774" x2="61667" y2="98459"/>
                        <a14:foregroundMark x1="69286" y1="98973" x2="76905" y2="986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636" t="38916"/>
          <a:stretch/>
        </p:blipFill>
        <p:spPr>
          <a:xfrm>
            <a:off x="2718572" y="1487540"/>
            <a:ext cx="1019073" cy="126609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06" t="32251" r="59787" b="44951"/>
          <a:stretch/>
        </p:blipFill>
        <p:spPr>
          <a:xfrm>
            <a:off x="6477001" y="5266567"/>
            <a:ext cx="2030296" cy="155385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3973">
            <a:off x="1703673" y="4699617"/>
            <a:ext cx="1620282" cy="2117596"/>
          </a:xfrm>
          <a:prstGeom prst="rect">
            <a:avLst/>
          </a:prstGeom>
        </p:spPr>
      </p:pic>
      <p:sp>
        <p:nvSpPr>
          <p:cNvPr id="27" name="Right Arrow 26">
            <a:hlinkClick r:id="rId16" action="ppaction://hlinksldjump"/>
          </p:cNvPr>
          <p:cNvSpPr/>
          <p:nvPr/>
        </p:nvSpPr>
        <p:spPr>
          <a:xfrm>
            <a:off x="9871365" y="94095"/>
            <a:ext cx="761999" cy="609600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29339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"/>
                            </p:stCondLst>
                            <p:childTnLst>
                              <p:par>
                                <p:cTn id="2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1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"/>
                            </p:stCondLst>
                            <p:childTnLst>
                              <p:par>
                                <p:cTn id="3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"/>
                            </p:stCondLst>
                            <p:childTnLst>
                              <p:par>
                                <p:cTn id="6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13" grpId="0" animBg="1"/>
      <p:bldP spid="1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7672" y="1778722"/>
            <a:ext cx="4861124" cy="5128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8739" y="1205600"/>
            <a:ext cx="3333360" cy="56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37" y="1818700"/>
            <a:ext cx="2971800" cy="5039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437" y="1729856"/>
            <a:ext cx="4861124" cy="5128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55"/>
          <a:stretch/>
        </p:blipFill>
        <p:spPr>
          <a:xfrm>
            <a:off x="6699457" y="5061528"/>
            <a:ext cx="2212642" cy="182187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237825" y="2106852"/>
            <a:ext cx="1905000" cy="5847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C: 16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096471" y="2068617"/>
            <a:ext cx="1750148" cy="5847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14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592765" y="2111141"/>
            <a:ext cx="1925783" cy="5847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13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908471" y="2112949"/>
            <a:ext cx="1759529" cy="5847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D: 15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3048001" y="533401"/>
            <a:ext cx="5638800" cy="914399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228109" y="703696"/>
            <a:ext cx="56133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+ 7 = …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911" b="94802" l="8992" r="95368">
                        <a14:foregroundMark x1="34060" y1="46782" x2="67302" y2="58168"/>
                        <a14:foregroundMark x1="49046" y1="43812" x2="43597" y2="58911"/>
                        <a14:foregroundMark x1="30790" y1="53218" x2="52044" y2="54703"/>
                        <a14:foregroundMark x1="77384" y1="47525" x2="58583" y2="59653"/>
                        <a14:foregroundMark x1="59401" y1="51733" x2="61580" y2="603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184" b="8730"/>
          <a:stretch/>
        </p:blipFill>
        <p:spPr>
          <a:xfrm>
            <a:off x="4227315" y="4495801"/>
            <a:ext cx="2010511" cy="215546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455" b="96364" l="1786" r="99405">
                        <a14:foregroundMark x1="39881" y1="78909" x2="30952" y2="67273"/>
                        <a14:foregroundMark x1="16071" y1="88000" x2="35119" y2="77818"/>
                        <a14:foregroundMark x1="17857" y1="82545" x2="4167" y2="792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376"/>
          <a:stretch/>
        </p:blipFill>
        <p:spPr>
          <a:xfrm rot="21192155">
            <a:off x="7600979" y="1299975"/>
            <a:ext cx="1225640" cy="151720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8185" b="100000" l="34524" r="97381">
                        <a14:foregroundMark x1="56667" y1="97774" x2="61667" y2="98459"/>
                        <a14:foregroundMark x1="69286" y1="98973" x2="76905" y2="986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636" t="38916"/>
          <a:stretch/>
        </p:blipFill>
        <p:spPr>
          <a:xfrm>
            <a:off x="2809423" y="1462648"/>
            <a:ext cx="1046845" cy="130060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8185" b="100000" l="34524" r="97381">
                        <a14:foregroundMark x1="56667" y1="97774" x2="61667" y2="98459"/>
                        <a14:foregroundMark x1="69286" y1="98973" x2="76905" y2="986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636" t="38916"/>
          <a:stretch/>
        </p:blipFill>
        <p:spPr>
          <a:xfrm>
            <a:off x="9906001" y="1383888"/>
            <a:ext cx="1033507" cy="128403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8185" b="100000" l="34524" r="97381">
                        <a14:foregroundMark x1="56667" y1="97774" x2="61667" y2="98459"/>
                        <a14:foregroundMark x1="69286" y1="98973" x2="76905" y2="986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636" t="38916"/>
          <a:stretch/>
        </p:blipFill>
        <p:spPr>
          <a:xfrm>
            <a:off x="5058288" y="1425530"/>
            <a:ext cx="1019073" cy="12660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088" t="35914" r="29824" b="19192"/>
          <a:stretch/>
        </p:blipFill>
        <p:spPr>
          <a:xfrm rot="1522859">
            <a:off x="2172506" y="3989075"/>
            <a:ext cx="1704109" cy="29434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06" t="32251" r="59787" b="44951"/>
          <a:stretch/>
        </p:blipFill>
        <p:spPr>
          <a:xfrm>
            <a:off x="9011914" y="5353008"/>
            <a:ext cx="2030296" cy="1553859"/>
          </a:xfrm>
          <a:prstGeom prst="rect">
            <a:avLst/>
          </a:prstGeom>
        </p:spPr>
      </p:pic>
      <p:sp>
        <p:nvSpPr>
          <p:cNvPr id="27" name="Right Arrow 26">
            <a:hlinkClick r:id="rId17" action="ppaction://hlinksldjump"/>
          </p:cNvPr>
          <p:cNvSpPr/>
          <p:nvPr/>
        </p:nvSpPr>
        <p:spPr>
          <a:xfrm>
            <a:off x="9871365" y="94095"/>
            <a:ext cx="761999" cy="609600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66352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"/>
                            </p:stCondLst>
                            <p:childTnLst>
                              <p:par>
                                <p:cTn id="2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"/>
                            </p:stCondLst>
                            <p:childTnLst>
                              <p:par>
                                <p:cTn id="3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"/>
                            </p:stCondLst>
                            <p:childTnLst>
                              <p:par>
                                <p:cTn id="6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1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13" grpId="0" animBg="1"/>
      <p:bldP spid="1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7672" y="1778722"/>
            <a:ext cx="4861124" cy="5128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7823" y="1261393"/>
            <a:ext cx="3333360" cy="56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37" y="1818700"/>
            <a:ext cx="2971800" cy="5039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437" y="1729856"/>
            <a:ext cx="4861124" cy="5128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55"/>
          <a:stretch/>
        </p:blipFill>
        <p:spPr>
          <a:xfrm>
            <a:off x="4096471" y="5036128"/>
            <a:ext cx="2212642" cy="182187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962401" y="2112948"/>
            <a:ext cx="1905000" cy="5847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14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618745" y="2112949"/>
            <a:ext cx="1750148" cy="5847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15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477001" y="2083144"/>
            <a:ext cx="1925783" cy="5847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C: 17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908471" y="2112949"/>
            <a:ext cx="1759529" cy="5847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D: 18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3048001" y="533401"/>
            <a:ext cx="5638800" cy="914399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228109" y="703696"/>
            <a:ext cx="56133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+ 6 = …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455" b="96364" l="1786" r="99405">
                        <a14:foregroundMark x1="39881" y1="78909" x2="30952" y2="67273"/>
                        <a14:foregroundMark x1="16071" y1="88000" x2="35119" y2="77818"/>
                        <a14:foregroundMark x1="17857" y1="82545" x2="4167" y2="792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376"/>
          <a:stretch/>
        </p:blipFill>
        <p:spPr>
          <a:xfrm rot="21192155">
            <a:off x="5254581" y="1391956"/>
            <a:ext cx="1225640" cy="151720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8185" b="100000" l="34524" r="97381">
                        <a14:foregroundMark x1="56667" y1="97774" x2="61667" y2="98459"/>
                        <a14:foregroundMark x1="69286" y1="98973" x2="76905" y2="986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636" t="38916"/>
          <a:stretch/>
        </p:blipFill>
        <p:spPr>
          <a:xfrm>
            <a:off x="7639957" y="1324757"/>
            <a:ext cx="1046845" cy="130060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8185" b="100000" l="34524" r="97381">
                        <a14:foregroundMark x1="56667" y1="97774" x2="61667" y2="98459"/>
                        <a14:foregroundMark x1="69286" y1="98973" x2="76905" y2="986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636" t="38916"/>
          <a:stretch/>
        </p:blipFill>
        <p:spPr>
          <a:xfrm>
            <a:off x="9906001" y="1383888"/>
            <a:ext cx="1033507" cy="128403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8185" b="100000" l="34524" r="97381">
                        <a14:foregroundMark x1="56667" y1="97774" x2="61667" y2="98459"/>
                        <a14:foregroundMark x1="69286" y1="98973" x2="76905" y2="986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636" t="38916"/>
          <a:stretch/>
        </p:blipFill>
        <p:spPr>
          <a:xfrm>
            <a:off x="2734411" y="1425530"/>
            <a:ext cx="1019073" cy="126609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06" t="32251" r="59787" b="44951"/>
          <a:stretch/>
        </p:blipFill>
        <p:spPr>
          <a:xfrm>
            <a:off x="1752600" y="5289628"/>
            <a:ext cx="2030296" cy="155385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6802" l="0" r="98889">
                        <a14:foregroundMark x1="25778" y1="58422" x2="62667" y2="377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9773">
            <a:off x="6631612" y="4690815"/>
            <a:ext cx="1833918" cy="19113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3378" b="78930" l="81167" r="99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005" t="61186" b="21313"/>
          <a:stretch/>
        </p:blipFill>
        <p:spPr>
          <a:xfrm>
            <a:off x="9060872" y="5194903"/>
            <a:ext cx="1946566" cy="1698109"/>
          </a:xfrm>
          <a:prstGeom prst="rect">
            <a:avLst/>
          </a:prstGeom>
        </p:spPr>
      </p:pic>
      <p:sp>
        <p:nvSpPr>
          <p:cNvPr id="29" name="Right Arrow 28">
            <a:hlinkClick r:id="rId17" action="ppaction://hlinksldjump"/>
          </p:cNvPr>
          <p:cNvSpPr/>
          <p:nvPr/>
        </p:nvSpPr>
        <p:spPr>
          <a:xfrm>
            <a:off x="9871365" y="94095"/>
            <a:ext cx="761999" cy="609600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35885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"/>
                            </p:stCondLst>
                            <p:childTnLst>
                              <p:par>
                                <p:cTn id="2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"/>
                            </p:stCondLst>
                            <p:childTnLst>
                              <p:par>
                                <p:cTn id="3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"/>
                            </p:stCondLst>
                            <p:childTnLst>
                              <p:par>
                                <p:cTn id="6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1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13" grpId="0" animBg="1"/>
      <p:bldP spid="1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B564035-EB5B-4A81-B8C7-69C05FD29402}"/>
              </a:ext>
            </a:extLst>
          </p:cNvPr>
          <p:cNvGrpSpPr/>
          <p:nvPr/>
        </p:nvGrpSpPr>
        <p:grpSpPr>
          <a:xfrm>
            <a:off x="2267370" y="1558290"/>
            <a:ext cx="1390760" cy="2582073"/>
            <a:chOff x="748145" y="914398"/>
            <a:chExt cx="1787236" cy="3318167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F4A9849-7B00-44F7-93EF-615EAB9CCF29}"/>
                </a:ext>
              </a:extLst>
            </p:cNvPr>
            <p:cNvSpPr/>
            <p:nvPr/>
          </p:nvSpPr>
          <p:spPr>
            <a:xfrm>
              <a:off x="748145" y="3567547"/>
              <a:ext cx="1787236" cy="665018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 + 7 = 16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25E7F42-5C3E-4EF3-A324-A7428CE26FB0}"/>
                </a:ext>
              </a:extLst>
            </p:cNvPr>
            <p:cNvSpPr/>
            <p:nvPr/>
          </p:nvSpPr>
          <p:spPr>
            <a:xfrm>
              <a:off x="748145" y="2905228"/>
              <a:ext cx="1787236" cy="665018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 + 6 = 15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62F25BC-D7B8-49B2-930F-E1FB99853F68}"/>
                </a:ext>
              </a:extLst>
            </p:cNvPr>
            <p:cNvSpPr/>
            <p:nvPr/>
          </p:nvSpPr>
          <p:spPr>
            <a:xfrm>
              <a:off x="748145" y="2240210"/>
              <a:ext cx="1787236" cy="665018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 + 5 = 14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4916829-A4E0-4116-99F0-D5F25388C69A}"/>
                </a:ext>
              </a:extLst>
            </p:cNvPr>
            <p:cNvSpPr/>
            <p:nvPr/>
          </p:nvSpPr>
          <p:spPr>
            <a:xfrm>
              <a:off x="748145" y="1579416"/>
              <a:ext cx="1787236" cy="665018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 + 4 = 13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B6E8982-EDC2-4150-B900-8C5AEF0AF852}"/>
                </a:ext>
              </a:extLst>
            </p:cNvPr>
            <p:cNvSpPr/>
            <p:nvPr/>
          </p:nvSpPr>
          <p:spPr>
            <a:xfrm>
              <a:off x="748145" y="914398"/>
              <a:ext cx="1787236" cy="665018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4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 + 2 = 11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8ED9D8C-E3E2-40EA-AF7A-247B3945426E}"/>
              </a:ext>
            </a:extLst>
          </p:cNvPr>
          <p:cNvGrpSpPr/>
          <p:nvPr/>
        </p:nvGrpSpPr>
        <p:grpSpPr>
          <a:xfrm>
            <a:off x="4608812" y="1956355"/>
            <a:ext cx="1390760" cy="1595874"/>
            <a:chOff x="748145" y="1593271"/>
            <a:chExt cx="1787236" cy="2050824"/>
          </a:xfrm>
          <a:solidFill>
            <a:srgbClr val="FFFF99"/>
          </a:solidFill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EF2E2F6-E1FE-47B7-8F3D-51CE7A709D31}"/>
                </a:ext>
              </a:extLst>
            </p:cNvPr>
            <p:cNvSpPr/>
            <p:nvPr/>
          </p:nvSpPr>
          <p:spPr>
            <a:xfrm>
              <a:off x="748145" y="2979077"/>
              <a:ext cx="1787236" cy="66501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 + 6 = 14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3C30671-87CF-483E-81C3-0B6839FB13C4}"/>
                </a:ext>
              </a:extLst>
            </p:cNvPr>
            <p:cNvSpPr/>
            <p:nvPr/>
          </p:nvSpPr>
          <p:spPr>
            <a:xfrm>
              <a:off x="748145" y="2282118"/>
              <a:ext cx="1787236" cy="66501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 + 5 = 13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8763D2-E63B-427F-A572-9FD768D05BB1}"/>
                </a:ext>
              </a:extLst>
            </p:cNvPr>
            <p:cNvSpPr/>
            <p:nvPr/>
          </p:nvSpPr>
          <p:spPr>
            <a:xfrm>
              <a:off x="748145" y="1593271"/>
              <a:ext cx="1787236" cy="66501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 + 3 = 11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154650B-A0B0-478C-BD7B-3FB4F58DF48B}"/>
              </a:ext>
            </a:extLst>
          </p:cNvPr>
          <p:cNvGrpSpPr/>
          <p:nvPr/>
        </p:nvGrpSpPr>
        <p:grpSpPr>
          <a:xfrm>
            <a:off x="6845449" y="1139981"/>
            <a:ext cx="5183005" cy="3535256"/>
            <a:chOff x="7094496" y="643305"/>
            <a:chExt cx="5183005" cy="3535256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D18D36B2-FCB8-470F-A7F2-B0788FCD97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D"/>
                </a:clrFrom>
                <a:clrTo>
                  <a:srgbClr val="FFFFFD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36691" b="100000" l="76962" r="99499">
                          <a14:foregroundMark x1="83139" y1="44245" x2="94324" y2="48561"/>
                          <a14:foregroundMark x1="92321" y1="42806" x2="90651" y2="52518"/>
                        </a14:backgroundRemoval>
                      </a14:imgEffect>
                    </a14:imgLayer>
                  </a14:imgProps>
                </a:ext>
              </a:extLst>
            </a:blip>
            <a:srcRect l="77641" t="30811" b="3077"/>
            <a:stretch/>
          </p:blipFill>
          <p:spPr>
            <a:xfrm>
              <a:off x="11001812" y="2427930"/>
              <a:ext cx="1275689" cy="1750631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23" name="Thought Bubble: Cloud 184">
              <a:extLst>
                <a:ext uri="{FF2B5EF4-FFF2-40B4-BE49-F238E27FC236}">
                  <a16:creationId xmlns:a16="http://schemas.microsoft.com/office/drawing/2014/main" id="{1500D817-9C50-4936-94FA-F4F4D33DF95A}"/>
                </a:ext>
              </a:extLst>
            </p:cNvPr>
            <p:cNvSpPr/>
            <p:nvPr/>
          </p:nvSpPr>
          <p:spPr>
            <a:xfrm>
              <a:off x="7094496" y="643305"/>
              <a:ext cx="3567682" cy="2526012"/>
            </a:xfrm>
            <a:prstGeom prst="cloudCallout">
              <a:avLst>
                <a:gd name="adj1" fmla="val 54834"/>
                <a:gd name="adj2" fmla="val 58929"/>
              </a:avLst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82E6B88-B0AB-41BE-975A-DBD2C9D861AD}"/>
                </a:ext>
              </a:extLst>
            </p:cNvPr>
            <p:cNvSpPr txBox="1"/>
            <p:nvPr/>
          </p:nvSpPr>
          <p:spPr>
            <a:xfrm>
              <a:off x="7395490" y="1090703"/>
              <a:ext cx="2965693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>
                  <a:latin typeface="Arial" panose="020B0604020202020204" pitchFamily="34" charset="0"/>
                  <a:cs typeface="Arial" panose="020B0604020202020204" pitchFamily="34" charset="0"/>
                </a:rPr>
                <a:t>Chúng mình vừa học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cộng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qua 10. </a:t>
              </a:r>
            </a:p>
            <a:p>
              <a:pPr algn="ctr"/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Chúng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>
                  <a:latin typeface="Arial" panose="020B0604020202020204" pitchFamily="34" charset="0"/>
                  <a:cs typeface="Arial" panose="020B0604020202020204" pitchFamily="34" charset="0"/>
                </a:rPr>
                <a:t>ta cùng nhắc lại các phép cộng trong bài ngày hôm nay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086891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id="{34CAC7C2-2456-4E2B-9467-B10362A5DD56}"/>
              </a:ext>
            </a:extLst>
          </p:cNvPr>
          <p:cNvGrpSpPr/>
          <p:nvPr/>
        </p:nvGrpSpPr>
        <p:grpSpPr>
          <a:xfrm>
            <a:off x="3287119" y="2806691"/>
            <a:ext cx="5952592" cy="1204780"/>
            <a:chOff x="3287119" y="2806691"/>
            <a:chExt cx="5952592" cy="1204780"/>
          </a:xfrm>
        </p:grpSpPr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F4EA1D31-29AE-4C53-BAB3-6E3D932263BF}"/>
                </a:ext>
              </a:extLst>
            </p:cNvPr>
            <p:cNvSpPr/>
            <p:nvPr/>
          </p:nvSpPr>
          <p:spPr>
            <a:xfrm>
              <a:off x="3316685" y="2811142"/>
              <a:ext cx="5724644" cy="1200329"/>
            </a:xfrm>
            <a:prstGeom prst="rect">
              <a:avLst/>
            </a:prstGeom>
          </p:spPr>
          <p:txBody>
            <a:bodyPr wrap="non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7200" dirty="0">
                  <a:ln w="44450">
                    <a:solidFill>
                      <a:schemeClr val="bg1"/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152400" dist="38100" dir="2700000" algn="tl" rotWithShape="0">
                      <a:prstClr val="black">
                        <a:alpha val="48000"/>
                      </a:prst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THANK YOU</a:t>
              </a:r>
              <a:endParaRPr lang="zh-CN" altLang="en-US" sz="7200" dirty="0">
                <a:ln w="44450">
                  <a:solidFill>
                    <a:schemeClr val="bg1"/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152400" dist="38100" dir="2700000" algn="tl" rotWithShape="0">
                    <a:prstClr val="black">
                      <a:alpha val="48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1501FE40-5AD4-49A4-9147-CB17CCA9A168}"/>
                </a:ext>
              </a:extLst>
            </p:cNvPr>
            <p:cNvSpPr/>
            <p:nvPr/>
          </p:nvSpPr>
          <p:spPr>
            <a:xfrm>
              <a:off x="3287119" y="2806691"/>
              <a:ext cx="5952592" cy="1200329"/>
            </a:xfrm>
            <a:prstGeom prst="rect">
              <a:avLst/>
            </a:prstGeom>
          </p:spPr>
          <p:txBody>
            <a:bodyPr wrap="non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720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THANK YOU!</a:t>
              </a:r>
              <a:endParaRPr lang="zh-CN" altLang="en-US" sz="72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129EB108-0815-468C-9CDF-FAB009D1DCD7}"/>
              </a:ext>
            </a:extLst>
          </p:cNvPr>
          <p:cNvGrpSpPr/>
          <p:nvPr/>
        </p:nvGrpSpPr>
        <p:grpSpPr>
          <a:xfrm>
            <a:off x="2150368" y="2123867"/>
            <a:ext cx="8031943" cy="658270"/>
            <a:chOff x="2150368" y="2123867"/>
            <a:chExt cx="8031943" cy="658270"/>
          </a:xfrm>
        </p:grpSpPr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9E3B0238-7D59-4A27-9894-ABA8522DB72A}"/>
                </a:ext>
              </a:extLst>
            </p:cNvPr>
            <p:cNvSpPr/>
            <p:nvPr/>
          </p:nvSpPr>
          <p:spPr>
            <a:xfrm>
              <a:off x="2224751" y="2135806"/>
              <a:ext cx="7908512" cy="646331"/>
            </a:xfrm>
            <a:prstGeom prst="rect">
              <a:avLst/>
            </a:prstGeom>
          </p:spPr>
          <p:txBody>
            <a:bodyPr wrap="non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3600">
                  <a:ln w="44450">
                    <a:solidFill>
                      <a:schemeClr val="accent2"/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Cảm ơn thầy cô và các con học sinh</a:t>
              </a:r>
              <a:endParaRPr lang="zh-CN" altLang="en-US" sz="3600" dirty="0">
                <a:ln w="44450">
                  <a:solidFill>
                    <a:schemeClr val="accent2"/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041B1270-5D61-4915-8C33-F7FF185443EF}"/>
                </a:ext>
              </a:extLst>
            </p:cNvPr>
            <p:cNvSpPr/>
            <p:nvPr/>
          </p:nvSpPr>
          <p:spPr>
            <a:xfrm>
              <a:off x="2150368" y="2123867"/>
              <a:ext cx="8031943" cy="646331"/>
            </a:xfrm>
            <a:prstGeom prst="rect">
              <a:avLst/>
            </a:prstGeom>
          </p:spPr>
          <p:txBody>
            <a:bodyPr wrap="non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36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Cảm ơn thầy cô và các con họcj sinh</a:t>
              </a:r>
              <a:endParaRPr lang="zh-CN" altLang="en-US" sz="3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763CA97C-88A5-4FC3-ABC2-CB3398B817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844" y="368670"/>
            <a:ext cx="2008444" cy="200301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5B0D7F8-5CD7-4846-9D91-D79E9F7BF0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32" y="0"/>
            <a:ext cx="3771793" cy="378936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6B6F2546-5BE3-472D-8F8F-8C75F7718AB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1"/>
          <a:stretch/>
        </p:blipFill>
        <p:spPr>
          <a:xfrm>
            <a:off x="2035193" y="4761371"/>
            <a:ext cx="885808" cy="640027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DDBFEFE7-1075-49D3-B4F8-76AC09EAAC7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909" y="4333985"/>
            <a:ext cx="2290244" cy="1064313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78419E67-A162-4FD8-852D-515A39A80D44}"/>
              </a:ext>
            </a:extLst>
          </p:cNvPr>
          <p:cNvGrpSpPr/>
          <p:nvPr/>
        </p:nvGrpSpPr>
        <p:grpSpPr>
          <a:xfrm>
            <a:off x="0" y="3698571"/>
            <a:ext cx="12198968" cy="3159429"/>
            <a:chOff x="0" y="3698571"/>
            <a:chExt cx="12198968" cy="3159429"/>
          </a:xfrm>
        </p:grpSpPr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4A76B3B3-01DD-47FF-B8E4-E23B6EFF969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678CE026-8158-44C6-A6CF-6C8D092D451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77C17F72-F0EE-4C50-A3FC-B0CA391AE54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90456E68-19BF-45C2-BB70-CADD9199C3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62817A13-F9A1-4FA4-A4A6-4C73C0E335B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944" y="3698571"/>
              <a:ext cx="3227024" cy="3086719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169F03AA-E31B-4D52-BEB6-C0F1931306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63466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02D6C8A-192B-428B-A6A0-775ABC4C02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604" y="575923"/>
            <a:ext cx="9106933" cy="4978371"/>
          </a:xfrm>
          <a:prstGeom prst="rect">
            <a:avLst/>
          </a:pr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F4EA1D31-29AE-4C53-BAB3-6E3D932263BF}"/>
              </a:ext>
            </a:extLst>
          </p:cNvPr>
          <p:cNvSpPr/>
          <p:nvPr/>
        </p:nvSpPr>
        <p:spPr>
          <a:xfrm>
            <a:off x="1859175" y="1323463"/>
            <a:ext cx="8997335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4800" b="1">
                <a:ln w="0">
                  <a:solidFill>
                    <a:schemeClr val="bg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Môn: Toán</a:t>
            </a:r>
          </a:p>
          <a:p>
            <a:pPr algn="ctr"/>
            <a:r>
              <a:rPr lang="en-US" altLang="zh-CN" sz="400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CHỦ ĐỀ 2: PHÉP CỘNG, PHÉP TRỪ </a:t>
            </a:r>
          </a:p>
          <a:p>
            <a:pPr algn="ctr"/>
            <a:r>
              <a:rPr lang="en-US" altLang="zh-CN" sz="400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(TRONG PHẠM VI 20)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763CA97C-88A5-4FC3-ABC2-CB3398B817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993" y="-238337"/>
            <a:ext cx="1397755" cy="139397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5B0D7F8-5CD7-4846-9D91-D79E9F7BF0A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32" y="1"/>
            <a:ext cx="1755309" cy="17634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6B6F2546-5BE3-472D-8F8F-8C75F7718AB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1"/>
          <a:stretch/>
        </p:blipFill>
        <p:spPr>
          <a:xfrm>
            <a:off x="2035193" y="4761371"/>
            <a:ext cx="885808" cy="640027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DDBFEFE7-1075-49D3-B4F8-76AC09EAAC7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909" y="4333985"/>
            <a:ext cx="2290244" cy="1064313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78419E67-A162-4FD8-852D-515A39A80D44}"/>
              </a:ext>
            </a:extLst>
          </p:cNvPr>
          <p:cNvGrpSpPr/>
          <p:nvPr/>
        </p:nvGrpSpPr>
        <p:grpSpPr>
          <a:xfrm>
            <a:off x="0" y="5452496"/>
            <a:ext cx="12198968" cy="1405504"/>
            <a:chOff x="0" y="3698571"/>
            <a:chExt cx="12198968" cy="3159429"/>
          </a:xfrm>
        </p:grpSpPr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4A76B3B3-01DD-47FF-B8E4-E23B6EFF969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678CE026-8158-44C6-A6CF-6C8D092D451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77C17F72-F0EE-4C50-A3FC-B0CA391AE54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90456E68-19BF-45C2-BB70-CADD9199C36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62817A13-F9A1-4FA4-A4A6-4C73C0E335B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944" y="3698571"/>
              <a:ext cx="3227024" cy="3086719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169F03AA-E31B-4D52-BEB6-C0F1931306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72869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Case neconvenţionale, de prin lume adunat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37" y="4874"/>
            <a:ext cx="12192000" cy="6988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0" name="Group 49"/>
          <p:cNvGrpSpPr/>
          <p:nvPr/>
        </p:nvGrpSpPr>
        <p:grpSpPr>
          <a:xfrm>
            <a:off x="-1415858" y="1812183"/>
            <a:ext cx="2769927" cy="5275638"/>
            <a:chOff x="170222" y="680622"/>
            <a:chExt cx="2769927" cy="4644184"/>
          </a:xfrm>
        </p:grpSpPr>
        <p:pic>
          <p:nvPicPr>
            <p:cNvPr id="1030" name="Picture 6" descr="Vở kẻ ngang 80 trang Hồng Hà Study Oringa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2205" y="3293129"/>
              <a:ext cx="1497944" cy="14979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076C0D39-41C5-2C41-9BAC-4202CBA28F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973" b="93801" l="58898" r="75316">
                          <a14:backgroundMark x1="61424" y1="60916" x2="63031" y2="82749"/>
                          <a14:backgroundMark x1="63720" y1="62534" x2="62113" y2="67116"/>
                        </a14:backgroundRemoval>
                      </a14:imgEffect>
                      <a14:imgEffect>
                        <a14:sharpenSoften amount="34000"/>
                      </a14:imgEffect>
                      <a14:imgEffect>
                        <a14:brightnessContrast bright="1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954" r="23311"/>
            <a:stretch/>
          </p:blipFill>
          <p:spPr>
            <a:xfrm flipH="1">
              <a:off x="170222" y="680622"/>
              <a:ext cx="2543965" cy="4644184"/>
            </a:xfrm>
            <a:prstGeom prst="rect">
              <a:avLst/>
            </a:prstGeom>
          </p:spPr>
        </p:pic>
      </p:grpSp>
      <p:grpSp>
        <p:nvGrpSpPr>
          <p:cNvPr id="2" name="Group 1"/>
          <p:cNvGrpSpPr/>
          <p:nvPr/>
        </p:nvGrpSpPr>
        <p:grpSpPr>
          <a:xfrm>
            <a:off x="4670474" y="2031121"/>
            <a:ext cx="5291212" cy="5275638"/>
            <a:chOff x="5795889" y="680622"/>
            <a:chExt cx="5291212" cy="527563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76C0D39-41C5-2C41-9BAC-4202CBA28F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31806" b="100000" l="3215" r="31343">
                          <a14:foregroundMark x1="16762" y1="56604" x2="14811" y2="69542"/>
                          <a14:foregroundMark x1="16418" y1="58760" x2="19173" y2="66577"/>
                        </a14:backgroundRemoval>
                      </a14:imgEffect>
                      <a14:imgEffect>
                        <a14:sharpenSoften amount="34000"/>
                      </a14:imgEffect>
                      <a14:imgEffect>
                        <a14:brightnessContrast bright="1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580" r="67826"/>
            <a:stretch/>
          </p:blipFill>
          <p:spPr>
            <a:xfrm flipH="1">
              <a:off x="8379484" y="680622"/>
              <a:ext cx="2663654" cy="2935968"/>
            </a:xfrm>
            <a:prstGeom prst="rect">
              <a:avLst/>
            </a:prstGeom>
          </p:spPr>
        </p:pic>
        <p:pic>
          <p:nvPicPr>
            <p:cNvPr id="1026" name="Picture 2" descr="Dibujo de Mesa de salón pintado por en Dibujos.net el día 28-08-18 a las  16:51:00. Imprime, pinta o colorea tus propios dibujos!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5889" y="1811476"/>
              <a:ext cx="5291212" cy="41447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Phân biệt vở kẻ ngang và vở ô ly - Những điều cha mẹ cần biết | Hải Tiến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9956" b="89956" l="10000" r="100000">
                          <a14:foregroundMark x1="66933" y1="25333" x2="77867" y2="49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1182071">
              <a:off x="7522688" y="2285351"/>
              <a:ext cx="2540299" cy="1338207"/>
            </a:xfrm>
            <a:prstGeom prst="rect">
              <a:avLst/>
            </a:prstGeom>
            <a:noFill/>
            <a:scene3d>
              <a:camera prst="isometricOffAxis2Top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1" name="Rounded Rectangle 50"/>
          <p:cNvSpPr/>
          <p:nvPr/>
        </p:nvSpPr>
        <p:spPr>
          <a:xfrm>
            <a:off x="713404" y="722888"/>
            <a:ext cx="4594613" cy="3169875"/>
          </a:xfrm>
          <a:prstGeom prst="round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Tính:</a:t>
            </a:r>
          </a:p>
          <a:p>
            <a:pPr marL="457200" indent="-457200">
              <a:buAutoNum type="alphaLcPeriod"/>
            </a:pP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8+2+4 =</a:t>
            </a:r>
          </a:p>
          <a:p>
            <a:pPr marL="457200" indent="-457200">
              <a:buAutoNum type="alphaLcPeriod"/>
            </a:pP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9+1+2 =</a:t>
            </a:r>
          </a:p>
          <a:p>
            <a:pPr marL="457200" indent="-457200">
              <a:buAutoNum type="alphaLcPeriod"/>
            </a:pP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7+3+5 =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3115992" y="2761596"/>
            <a:ext cx="6976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3099255" y="2258656"/>
            <a:ext cx="6976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3062517" y="1710080"/>
            <a:ext cx="6976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</a:p>
        </p:txBody>
      </p:sp>
      <p:grpSp>
        <p:nvGrpSpPr>
          <p:cNvPr id="88" name="组合 50">
            <a:extLst>
              <a:ext uri="{FF2B5EF4-FFF2-40B4-BE49-F238E27FC236}">
                <a16:creationId xmlns:a16="http://schemas.microsoft.com/office/drawing/2014/main" id="{65720093-5C6C-4352-BF59-EAC5EE9326C3}"/>
              </a:ext>
            </a:extLst>
          </p:cNvPr>
          <p:cNvGrpSpPr/>
          <p:nvPr/>
        </p:nvGrpSpPr>
        <p:grpSpPr>
          <a:xfrm>
            <a:off x="3760144" y="334027"/>
            <a:ext cx="5536562" cy="5141920"/>
            <a:chOff x="4642340" y="2056018"/>
            <a:chExt cx="2905327" cy="3222813"/>
          </a:xfrm>
        </p:grpSpPr>
        <p:grpSp>
          <p:nvGrpSpPr>
            <p:cNvPr id="89" name="组合 12">
              <a:extLst>
                <a:ext uri="{FF2B5EF4-FFF2-40B4-BE49-F238E27FC236}">
                  <a16:creationId xmlns:a16="http://schemas.microsoft.com/office/drawing/2014/main" id="{9E2587DB-A17C-41FE-883F-D9D09D79A750}"/>
                </a:ext>
              </a:extLst>
            </p:cNvPr>
            <p:cNvGrpSpPr/>
            <p:nvPr/>
          </p:nvGrpSpPr>
          <p:grpSpPr>
            <a:xfrm>
              <a:off x="4642340" y="2056018"/>
              <a:ext cx="2905327" cy="3222813"/>
              <a:chOff x="4642340" y="2246518"/>
              <a:chExt cx="2905327" cy="3222813"/>
            </a:xfrm>
          </p:grpSpPr>
          <p:sp>
            <p:nvSpPr>
              <p:cNvPr id="93" name="MH_Other_1">
                <a:extLst>
                  <a:ext uri="{FF2B5EF4-FFF2-40B4-BE49-F238E27FC236}">
                    <a16:creationId xmlns:a16="http://schemas.microsoft.com/office/drawing/2014/main" id="{0653FD2E-0AA7-412C-BB0F-E56F47271AAC}"/>
                  </a:ext>
                </a:extLst>
              </p:cNvPr>
              <p:cNvSpPr>
                <a:spLocks/>
              </p:cNvSpPr>
              <p:nvPr>
                <p:custDataLst>
                  <p:tags r:id="rId3"/>
                </p:custDataLst>
              </p:nvPr>
            </p:nvSpPr>
            <p:spPr bwMode="auto">
              <a:xfrm>
                <a:off x="4660312" y="3432608"/>
                <a:ext cx="2869384" cy="1797108"/>
              </a:xfrm>
              <a:custGeom>
                <a:avLst/>
                <a:gdLst>
                  <a:gd name="T0" fmla="*/ 2147483646 w 2809"/>
                  <a:gd name="T1" fmla="*/ 2147483646 h 1853"/>
                  <a:gd name="T2" fmla="*/ 2147483646 w 2809"/>
                  <a:gd name="T3" fmla="*/ 2147483646 h 1853"/>
                  <a:gd name="T4" fmla="*/ 2147483646 w 2809"/>
                  <a:gd name="T5" fmla="*/ 2147483646 h 1853"/>
                  <a:gd name="T6" fmla="*/ 2147483646 w 2809"/>
                  <a:gd name="T7" fmla="*/ 2147483646 h 1853"/>
                  <a:gd name="T8" fmla="*/ 2147483646 w 2809"/>
                  <a:gd name="T9" fmla="*/ 2147483646 h 1853"/>
                  <a:gd name="T10" fmla="*/ 2147483646 w 2809"/>
                  <a:gd name="T11" fmla="*/ 2147483646 h 1853"/>
                  <a:gd name="T12" fmla="*/ 2147483646 w 2809"/>
                  <a:gd name="T13" fmla="*/ 2147483646 h 1853"/>
                  <a:gd name="T14" fmla="*/ 2147483646 w 2809"/>
                  <a:gd name="T15" fmla="*/ 2147483646 h 1853"/>
                  <a:gd name="T16" fmla="*/ 2147483646 w 2809"/>
                  <a:gd name="T17" fmla="*/ 2147483646 h 1853"/>
                  <a:gd name="T18" fmla="*/ 2147483646 w 2809"/>
                  <a:gd name="T19" fmla="*/ 2147483646 h 1853"/>
                  <a:gd name="T20" fmla="*/ 2147483646 w 2809"/>
                  <a:gd name="T21" fmla="*/ 2147483646 h 1853"/>
                  <a:gd name="T22" fmla="*/ 2147483646 w 2809"/>
                  <a:gd name="T23" fmla="*/ 2147483646 h 1853"/>
                  <a:gd name="T24" fmla="*/ 2147483646 w 2809"/>
                  <a:gd name="T25" fmla="*/ 2147483646 h 185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809" h="1853">
                    <a:moveTo>
                      <a:pt x="2561" y="175"/>
                    </a:moveTo>
                    <a:cubicBezTo>
                      <a:pt x="2314" y="0"/>
                      <a:pt x="2066" y="106"/>
                      <a:pt x="1768" y="166"/>
                    </a:cubicBezTo>
                    <a:cubicBezTo>
                      <a:pt x="1470" y="226"/>
                      <a:pt x="1056" y="194"/>
                      <a:pt x="759" y="113"/>
                    </a:cubicBezTo>
                    <a:cubicBezTo>
                      <a:pt x="461" y="31"/>
                      <a:pt x="210" y="188"/>
                      <a:pt x="210" y="188"/>
                    </a:cubicBezTo>
                    <a:cubicBezTo>
                      <a:pt x="69" y="326"/>
                      <a:pt x="0" y="442"/>
                      <a:pt x="53" y="624"/>
                    </a:cubicBezTo>
                    <a:cubicBezTo>
                      <a:pt x="107" y="805"/>
                      <a:pt x="122" y="918"/>
                      <a:pt x="91" y="1122"/>
                    </a:cubicBezTo>
                    <a:cubicBezTo>
                      <a:pt x="60" y="1326"/>
                      <a:pt x="0" y="1445"/>
                      <a:pt x="194" y="1649"/>
                    </a:cubicBezTo>
                    <a:cubicBezTo>
                      <a:pt x="389" y="1853"/>
                      <a:pt x="755" y="1815"/>
                      <a:pt x="991" y="1780"/>
                    </a:cubicBezTo>
                    <a:cubicBezTo>
                      <a:pt x="1226" y="1746"/>
                      <a:pt x="1429" y="1715"/>
                      <a:pt x="1636" y="1737"/>
                    </a:cubicBezTo>
                    <a:cubicBezTo>
                      <a:pt x="1843" y="1758"/>
                      <a:pt x="2198" y="1827"/>
                      <a:pt x="2439" y="1746"/>
                    </a:cubicBezTo>
                    <a:cubicBezTo>
                      <a:pt x="2730" y="1646"/>
                      <a:pt x="2740" y="1395"/>
                      <a:pt x="2696" y="1273"/>
                    </a:cubicBezTo>
                    <a:cubicBezTo>
                      <a:pt x="2652" y="1150"/>
                      <a:pt x="2630" y="1041"/>
                      <a:pt x="2683" y="834"/>
                    </a:cubicBezTo>
                    <a:cubicBezTo>
                      <a:pt x="2737" y="627"/>
                      <a:pt x="2809" y="351"/>
                      <a:pt x="2561" y="175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4" name="MH_Other_2">
                <a:extLst>
                  <a:ext uri="{FF2B5EF4-FFF2-40B4-BE49-F238E27FC236}">
                    <a16:creationId xmlns:a16="http://schemas.microsoft.com/office/drawing/2014/main" id="{8C48F4C4-BD12-4E03-8991-6C3875413C4F}"/>
                  </a:ext>
                </a:extLst>
              </p:cNvPr>
              <p:cNvSpPr>
                <a:spLocks/>
              </p:cNvSpPr>
              <p:nvPr>
                <p:custDataLst>
                  <p:tags r:id="rId4"/>
                </p:custDataLst>
              </p:nvPr>
            </p:nvSpPr>
            <p:spPr bwMode="auto">
              <a:xfrm>
                <a:off x="4642340" y="3288840"/>
                <a:ext cx="2905327" cy="2180491"/>
              </a:xfrm>
              <a:custGeom>
                <a:avLst/>
                <a:gdLst>
                  <a:gd name="T0" fmla="*/ 2147483646 w 2809"/>
                  <a:gd name="T1" fmla="*/ 2147483646 h 1853"/>
                  <a:gd name="T2" fmla="*/ 2147483646 w 2809"/>
                  <a:gd name="T3" fmla="*/ 2147483646 h 1853"/>
                  <a:gd name="T4" fmla="*/ 2147483646 w 2809"/>
                  <a:gd name="T5" fmla="*/ 2147483646 h 1853"/>
                  <a:gd name="T6" fmla="*/ 2147483646 w 2809"/>
                  <a:gd name="T7" fmla="*/ 2147483646 h 1853"/>
                  <a:gd name="T8" fmla="*/ 2147483646 w 2809"/>
                  <a:gd name="T9" fmla="*/ 2147483646 h 1853"/>
                  <a:gd name="T10" fmla="*/ 2147483646 w 2809"/>
                  <a:gd name="T11" fmla="*/ 2147483646 h 1853"/>
                  <a:gd name="T12" fmla="*/ 2147483646 w 2809"/>
                  <a:gd name="T13" fmla="*/ 2147483646 h 1853"/>
                  <a:gd name="T14" fmla="*/ 2147483646 w 2809"/>
                  <a:gd name="T15" fmla="*/ 2147483646 h 1853"/>
                  <a:gd name="T16" fmla="*/ 2147483646 w 2809"/>
                  <a:gd name="T17" fmla="*/ 2147483646 h 1853"/>
                  <a:gd name="T18" fmla="*/ 2147483646 w 2809"/>
                  <a:gd name="T19" fmla="*/ 2147483646 h 1853"/>
                  <a:gd name="T20" fmla="*/ 2147483646 w 2809"/>
                  <a:gd name="T21" fmla="*/ 2147483646 h 1853"/>
                  <a:gd name="T22" fmla="*/ 2147483646 w 2809"/>
                  <a:gd name="T23" fmla="*/ 2147483646 h 1853"/>
                  <a:gd name="T24" fmla="*/ 2147483646 w 2809"/>
                  <a:gd name="T25" fmla="*/ 2147483646 h 185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809" h="1853">
                    <a:moveTo>
                      <a:pt x="2561" y="175"/>
                    </a:moveTo>
                    <a:cubicBezTo>
                      <a:pt x="2314" y="0"/>
                      <a:pt x="2066" y="106"/>
                      <a:pt x="1768" y="166"/>
                    </a:cubicBezTo>
                    <a:cubicBezTo>
                      <a:pt x="1470" y="226"/>
                      <a:pt x="1056" y="194"/>
                      <a:pt x="759" y="113"/>
                    </a:cubicBezTo>
                    <a:cubicBezTo>
                      <a:pt x="461" y="31"/>
                      <a:pt x="210" y="188"/>
                      <a:pt x="210" y="188"/>
                    </a:cubicBezTo>
                    <a:cubicBezTo>
                      <a:pt x="69" y="326"/>
                      <a:pt x="0" y="442"/>
                      <a:pt x="53" y="624"/>
                    </a:cubicBezTo>
                    <a:cubicBezTo>
                      <a:pt x="107" y="805"/>
                      <a:pt x="122" y="918"/>
                      <a:pt x="91" y="1122"/>
                    </a:cubicBezTo>
                    <a:cubicBezTo>
                      <a:pt x="60" y="1326"/>
                      <a:pt x="0" y="1445"/>
                      <a:pt x="194" y="1649"/>
                    </a:cubicBezTo>
                    <a:cubicBezTo>
                      <a:pt x="389" y="1853"/>
                      <a:pt x="755" y="1815"/>
                      <a:pt x="991" y="1780"/>
                    </a:cubicBezTo>
                    <a:cubicBezTo>
                      <a:pt x="1226" y="1746"/>
                      <a:pt x="1429" y="1715"/>
                      <a:pt x="1636" y="1737"/>
                    </a:cubicBezTo>
                    <a:cubicBezTo>
                      <a:pt x="1843" y="1758"/>
                      <a:pt x="2198" y="1827"/>
                      <a:pt x="2439" y="1746"/>
                    </a:cubicBezTo>
                    <a:cubicBezTo>
                      <a:pt x="2730" y="1646"/>
                      <a:pt x="2740" y="1395"/>
                      <a:pt x="2696" y="1273"/>
                    </a:cubicBezTo>
                    <a:cubicBezTo>
                      <a:pt x="2652" y="1150"/>
                      <a:pt x="2630" y="1041"/>
                      <a:pt x="2683" y="834"/>
                    </a:cubicBezTo>
                    <a:cubicBezTo>
                      <a:pt x="2737" y="627"/>
                      <a:pt x="2809" y="351"/>
                      <a:pt x="2561" y="175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5" name="MH_SubTitle_2">
                <a:extLst>
                  <a:ext uri="{FF2B5EF4-FFF2-40B4-BE49-F238E27FC236}">
                    <a16:creationId xmlns:a16="http://schemas.microsoft.com/office/drawing/2014/main" id="{06EB1AB2-CC01-4AAA-8634-D18500B54386}"/>
                  </a:ext>
                </a:extLst>
              </p:cNvPr>
              <p:cNvSpPr>
                <a:spLocks/>
              </p:cNvSpPr>
              <p:nvPr>
                <p:custDataLst>
                  <p:tags r:id="rId5"/>
                </p:custDataLst>
              </p:nvPr>
            </p:nvSpPr>
            <p:spPr bwMode="auto">
              <a:xfrm>
                <a:off x="4776125" y="3438598"/>
                <a:ext cx="2637756" cy="1878977"/>
              </a:xfrm>
              <a:custGeom>
                <a:avLst/>
                <a:gdLst>
                  <a:gd name="T0" fmla="*/ 2147483646 w 2809"/>
                  <a:gd name="T1" fmla="*/ 2147483646 h 1853"/>
                  <a:gd name="T2" fmla="*/ 2147483646 w 2809"/>
                  <a:gd name="T3" fmla="*/ 2147483646 h 1853"/>
                  <a:gd name="T4" fmla="*/ 2147483646 w 2809"/>
                  <a:gd name="T5" fmla="*/ 2147483646 h 1853"/>
                  <a:gd name="T6" fmla="*/ 2147483646 w 2809"/>
                  <a:gd name="T7" fmla="*/ 2147483646 h 1853"/>
                  <a:gd name="T8" fmla="*/ 2147483646 w 2809"/>
                  <a:gd name="T9" fmla="*/ 2147483646 h 1853"/>
                  <a:gd name="T10" fmla="*/ 2147483646 w 2809"/>
                  <a:gd name="T11" fmla="*/ 2147483646 h 1853"/>
                  <a:gd name="T12" fmla="*/ 2147483646 w 2809"/>
                  <a:gd name="T13" fmla="*/ 2147483646 h 1853"/>
                  <a:gd name="T14" fmla="*/ 2147483646 w 2809"/>
                  <a:gd name="T15" fmla="*/ 2147483646 h 1853"/>
                  <a:gd name="T16" fmla="*/ 2147483646 w 2809"/>
                  <a:gd name="T17" fmla="*/ 2147483646 h 1853"/>
                  <a:gd name="T18" fmla="*/ 2147483646 w 2809"/>
                  <a:gd name="T19" fmla="*/ 2147483646 h 1853"/>
                  <a:gd name="T20" fmla="*/ 2147483646 w 2809"/>
                  <a:gd name="T21" fmla="*/ 2147483646 h 1853"/>
                  <a:gd name="T22" fmla="*/ 2147483646 w 2809"/>
                  <a:gd name="T23" fmla="*/ 2147483646 h 1853"/>
                  <a:gd name="T24" fmla="*/ 2147483646 w 2809"/>
                  <a:gd name="T25" fmla="*/ 2147483646 h 185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809"/>
                  <a:gd name="T40" fmla="*/ 0 h 1853"/>
                  <a:gd name="T41" fmla="*/ 2809 w 2809"/>
                  <a:gd name="T42" fmla="*/ 1853 h 185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809" h="1853">
                    <a:moveTo>
                      <a:pt x="2561" y="175"/>
                    </a:moveTo>
                    <a:cubicBezTo>
                      <a:pt x="2314" y="0"/>
                      <a:pt x="2066" y="106"/>
                      <a:pt x="1768" y="166"/>
                    </a:cubicBezTo>
                    <a:cubicBezTo>
                      <a:pt x="1470" y="226"/>
                      <a:pt x="1056" y="194"/>
                      <a:pt x="759" y="113"/>
                    </a:cubicBezTo>
                    <a:cubicBezTo>
                      <a:pt x="461" y="31"/>
                      <a:pt x="210" y="188"/>
                      <a:pt x="210" y="188"/>
                    </a:cubicBezTo>
                    <a:cubicBezTo>
                      <a:pt x="69" y="326"/>
                      <a:pt x="0" y="442"/>
                      <a:pt x="53" y="624"/>
                    </a:cubicBezTo>
                    <a:cubicBezTo>
                      <a:pt x="107" y="805"/>
                      <a:pt x="122" y="918"/>
                      <a:pt x="91" y="1122"/>
                    </a:cubicBezTo>
                    <a:cubicBezTo>
                      <a:pt x="60" y="1326"/>
                      <a:pt x="0" y="1445"/>
                      <a:pt x="194" y="1649"/>
                    </a:cubicBezTo>
                    <a:cubicBezTo>
                      <a:pt x="389" y="1853"/>
                      <a:pt x="755" y="1815"/>
                      <a:pt x="991" y="1780"/>
                    </a:cubicBezTo>
                    <a:cubicBezTo>
                      <a:pt x="1226" y="1746"/>
                      <a:pt x="1429" y="1715"/>
                      <a:pt x="1636" y="1737"/>
                    </a:cubicBezTo>
                    <a:cubicBezTo>
                      <a:pt x="1843" y="1758"/>
                      <a:pt x="2198" y="1827"/>
                      <a:pt x="2439" y="1746"/>
                    </a:cubicBezTo>
                    <a:cubicBezTo>
                      <a:pt x="2730" y="1646"/>
                      <a:pt x="2740" y="1395"/>
                      <a:pt x="2696" y="1273"/>
                    </a:cubicBezTo>
                    <a:cubicBezTo>
                      <a:pt x="2652" y="1150"/>
                      <a:pt x="2630" y="1041"/>
                      <a:pt x="2683" y="834"/>
                    </a:cubicBezTo>
                    <a:cubicBezTo>
                      <a:pt x="2737" y="627"/>
                      <a:pt x="2809" y="351"/>
                      <a:pt x="2561" y="175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08000" rIns="108000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>
                  <a:lnSpc>
                    <a:spcPct val="120000"/>
                  </a:lnSpc>
                  <a:defRPr/>
                </a:pPr>
                <a:endParaRPr lang="zh-CN" altLang="en-US" dirty="0">
                  <a:solidFill>
                    <a:srgbClr val="333333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pic>
            <p:nvPicPr>
              <p:cNvPr id="96" name="MH_Other_18">
                <a:extLst>
                  <a:ext uri="{FF2B5EF4-FFF2-40B4-BE49-F238E27FC236}">
                    <a16:creationId xmlns:a16="http://schemas.microsoft.com/office/drawing/2014/main" id="{58B15A27-5044-4B37-81D1-754AF8449833}"/>
                  </a:ext>
                </a:extLst>
              </p:cNvPr>
              <p:cNvPicPr>
                <a:picLocks noChangeAspect="1"/>
              </p:cNvPicPr>
              <p:nvPr>
                <p:custDataLst>
                  <p:tags r:id="rId6"/>
                </p:custDataLst>
              </p:nvPr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33550" y="2246518"/>
                <a:ext cx="1795113" cy="13198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90" name="组合 32">
              <a:extLst>
                <a:ext uri="{FF2B5EF4-FFF2-40B4-BE49-F238E27FC236}">
                  <a16:creationId xmlns:a16="http://schemas.microsoft.com/office/drawing/2014/main" id="{35F24945-4A61-4CFA-B090-BF8B925386A9}"/>
                </a:ext>
              </a:extLst>
            </p:cNvPr>
            <p:cNvGrpSpPr/>
            <p:nvPr/>
          </p:nvGrpSpPr>
          <p:grpSpPr>
            <a:xfrm>
              <a:off x="4911355" y="3656109"/>
              <a:ext cx="2393327" cy="977584"/>
              <a:chOff x="7394991" y="2116450"/>
              <a:chExt cx="2393327" cy="977584"/>
            </a:xfrm>
          </p:grpSpPr>
          <p:sp>
            <p:nvSpPr>
              <p:cNvPr id="91" name="矩形 33">
                <a:extLst>
                  <a:ext uri="{FF2B5EF4-FFF2-40B4-BE49-F238E27FC236}">
                    <a16:creationId xmlns:a16="http://schemas.microsoft.com/office/drawing/2014/main" id="{EC981DBE-D2EA-43B6-99EF-96A50DE9886A}"/>
                  </a:ext>
                </a:extLst>
              </p:cNvPr>
              <p:cNvSpPr/>
              <p:nvPr/>
            </p:nvSpPr>
            <p:spPr>
              <a:xfrm>
                <a:off x="7394991" y="2116450"/>
                <a:ext cx="2393327" cy="636589"/>
              </a:xfrm>
              <a:prstGeom prst="rect">
                <a:avLst/>
              </a:prstGeom>
            </p:spPr>
            <p:txBody>
              <a:bodyPr wrap="none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algn="ctr"/>
                <a:r>
                  <a:rPr lang="en-US" altLang="zh-CN" sz="6000">
                    <a:solidFill>
                      <a:schemeClr val="accent2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HOẠT HÌNH</a:t>
                </a:r>
                <a:endParaRPr lang="zh-CN" altLang="en-US" sz="6000" dirty="0">
                  <a:solidFill>
                    <a:schemeClr val="accent2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2" name="文本框 34">
                <a:extLst>
                  <a:ext uri="{FF2B5EF4-FFF2-40B4-BE49-F238E27FC236}">
                    <a16:creationId xmlns:a16="http://schemas.microsoft.com/office/drawing/2014/main" id="{BECA164C-545B-4164-9BE6-1BCE6D7CD0F0}"/>
                  </a:ext>
                </a:extLst>
              </p:cNvPr>
              <p:cNvSpPr txBox="1"/>
              <p:nvPr/>
            </p:nvSpPr>
            <p:spPr>
              <a:xfrm>
                <a:off x="7531902" y="2688932"/>
                <a:ext cx="2049296" cy="405102"/>
              </a:xfrm>
              <a:prstGeom prst="rect">
                <a:avLst/>
              </a:prstGeom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>
                <a:defPPr>
                  <a:defRPr lang="zh-CN"/>
                </a:defPPr>
                <a:lvl1pPr>
                  <a:defRPr sz="16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汉仪夏日体W" panose="00020600040101010101" pitchFamily="18" charset="-122"/>
                    <a:ea typeface="汉仪夏日体W" panose="00020600040101010101" pitchFamily="18" charset="-122"/>
                  </a:defRPr>
                </a:lvl1pPr>
              </a:lstStyle>
              <a:p>
                <a:pPr algn="ctr"/>
                <a:r>
                  <a:rPr lang="en-US" altLang="zh-CN" sz="360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Ngày nghỉ dịch</a:t>
                </a:r>
                <a:endParaRPr lang="zh-CN" altLang="en-US" sz="3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3" name="Khởi độ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671619" y="21820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688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xit" presetSubtype="3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5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87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7" presetClass="path" presetSubtype="0" accel="50000" decel="5000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3.95833E-6 -0.06898 L 3.95833E-6 -0.12639 C 3.95833E-6 -0.15509 0.09479 -0.18773 0.17226 -0.18773 L 0.34518 -0.18773 " pathEditMode="relative" rAng="0" ptsTypes="AAAA">
                                      <p:cBhvr>
                                        <p:cTn id="22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53" y="-5949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56" presetClass="path" presetSubtype="0" accel="50000" decel="5000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Motion origin="layout" path="M 0.38554 -0.18773 L 0.57421 -0.23819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27" y="-2523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32" presetClass="emph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1" grpId="0" animBg="1"/>
      <p:bldP spid="79" grpId="0"/>
      <p:bldP spid="84" grpId="0"/>
      <p:bldP spid="8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02D6C8A-192B-428B-A6A0-775ABC4C02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841" y="503509"/>
            <a:ext cx="9106933" cy="4978371"/>
          </a:xfrm>
          <a:prstGeom prst="rect">
            <a:avLst/>
          </a:pr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F4EA1D31-29AE-4C53-BAB3-6E3D932263BF}"/>
              </a:ext>
            </a:extLst>
          </p:cNvPr>
          <p:cNvSpPr/>
          <p:nvPr/>
        </p:nvSpPr>
        <p:spPr>
          <a:xfrm>
            <a:off x="4033166" y="701629"/>
            <a:ext cx="4582281" cy="11387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800">
                <a:ln w="0">
                  <a:solidFill>
                    <a:schemeClr val="bg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Môn: Toán</a:t>
            </a:r>
          </a:p>
          <a:p>
            <a:pPr algn="ctr"/>
            <a:r>
              <a:rPr lang="en-US" altLang="zh-CN" sz="200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CHỦ ĐỀ 2: PHÉP CỘNG, PHÉT TRỪ </a:t>
            </a:r>
          </a:p>
          <a:p>
            <a:pPr algn="ctr"/>
            <a:r>
              <a:rPr lang="en-US" altLang="zh-CN" sz="200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TRONG PHẠM VI 20)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763CA97C-88A5-4FC3-ABC2-CB3398B817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5790" y="63241"/>
            <a:ext cx="1397755" cy="139397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5B0D7F8-5CD7-4846-9D91-D79E9F7BF0A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32" y="1"/>
            <a:ext cx="1755309" cy="17634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6B6F2546-5BE3-472D-8F8F-8C75F7718AB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1"/>
          <a:stretch/>
        </p:blipFill>
        <p:spPr>
          <a:xfrm>
            <a:off x="2035193" y="4761371"/>
            <a:ext cx="885808" cy="640027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DDBFEFE7-1075-49D3-B4F8-76AC09EAAC7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909" y="4333985"/>
            <a:ext cx="2290244" cy="1064313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78419E67-A162-4FD8-852D-515A39A80D44}"/>
              </a:ext>
            </a:extLst>
          </p:cNvPr>
          <p:cNvGrpSpPr/>
          <p:nvPr/>
        </p:nvGrpSpPr>
        <p:grpSpPr>
          <a:xfrm>
            <a:off x="0" y="5452496"/>
            <a:ext cx="12198968" cy="1405504"/>
            <a:chOff x="0" y="3698571"/>
            <a:chExt cx="12198968" cy="3159429"/>
          </a:xfrm>
        </p:grpSpPr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4A76B3B3-01DD-47FF-B8E4-E23B6EFF969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678CE026-8158-44C6-A6CF-6C8D092D451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77C17F72-F0EE-4C50-A3FC-B0CA391AE54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90456E68-19BF-45C2-BB70-CADD9199C36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62817A13-F9A1-4FA4-A4A6-4C73C0E335B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944" y="3698571"/>
              <a:ext cx="3227024" cy="3086719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169F03AA-E31B-4D52-BEB6-C0F1931306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  <p:sp>
        <p:nvSpPr>
          <p:cNvPr id="3" name="TextBox 2"/>
          <p:cNvSpPr txBox="1"/>
          <p:nvPr/>
        </p:nvSpPr>
        <p:spPr>
          <a:xfrm>
            <a:off x="3163385" y="2386137"/>
            <a:ext cx="6769723" cy="1590569"/>
          </a:xfrm>
          <a:prstGeom prst="rect">
            <a:avLst/>
          </a:prstGeom>
          <a:noFill/>
        </p:spPr>
        <p:txBody>
          <a:bodyPr wrap="none" rtlCol="0">
            <a:prstTxWarp prst="textDeflateBottom">
              <a:avLst>
                <a:gd name="adj" fmla="val 65266"/>
              </a:avLst>
            </a:prstTxWarp>
            <a:spAutoFit/>
          </a:bodyPr>
          <a:lstStyle/>
          <a:p>
            <a:r>
              <a:rPr lang="en-US" sz="44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Phép cộng (qua 10) trong phạm vi 20 (Tiết 1)</a:t>
            </a:r>
          </a:p>
        </p:txBody>
      </p:sp>
    </p:spTree>
    <p:extLst>
      <p:ext uri="{BB962C8B-B14F-4D97-AF65-F5344CB8AC3E}">
        <p14:creationId xmlns:p14="http://schemas.microsoft.com/office/powerpoint/2010/main" val="2628972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FD8D0819-972B-47CD-B0EA-25AB222E8F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16"/>
          <a:stretch/>
        </p:blipFill>
        <p:spPr>
          <a:xfrm>
            <a:off x="0" y="1542733"/>
            <a:ext cx="12192000" cy="531526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B06E5B05-78FD-42D8-85C1-633B581D37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162" y="1401204"/>
            <a:ext cx="724156" cy="7222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3CD504B5-5A41-43B5-8398-47DF785C1C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162" y="2382557"/>
            <a:ext cx="724156" cy="7222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9ABFFFE-19C8-45EC-B799-33E69ED470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162" y="3427410"/>
            <a:ext cx="724156" cy="722200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BCEB72FE-9C90-409F-BD13-E1E793F4FF25}"/>
              </a:ext>
            </a:extLst>
          </p:cNvPr>
          <p:cNvSpPr/>
          <p:nvPr/>
        </p:nvSpPr>
        <p:spPr>
          <a:xfrm>
            <a:off x="2293849" y="1393818"/>
            <a:ext cx="8541121" cy="52322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28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Nhận biết được phép cộng qua 10 trong phạm vi 20.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F755787B-337D-4F50-9166-720385D08B9F}"/>
              </a:ext>
            </a:extLst>
          </p:cNvPr>
          <p:cNvSpPr/>
          <p:nvPr/>
        </p:nvSpPr>
        <p:spPr>
          <a:xfrm>
            <a:off x="2301511" y="2452269"/>
            <a:ext cx="8581195" cy="954107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28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Tính được phép cộng qua 10 bằng cách nhẩm hoặc </a:t>
            </a:r>
          </a:p>
          <a:p>
            <a:r>
              <a:rPr lang="en-US" altLang="zh-CN" sz="28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tách số.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C8092DBB-F78F-4A7E-8E2E-47E4840A1F46}"/>
              </a:ext>
            </a:extLst>
          </p:cNvPr>
          <p:cNvSpPr/>
          <p:nvPr/>
        </p:nvSpPr>
        <p:spPr>
          <a:xfrm>
            <a:off x="2301511" y="3526900"/>
            <a:ext cx="8199681" cy="954107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28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Giải được các bài toán thực tế liên quan đến phép</a:t>
            </a:r>
          </a:p>
          <a:p>
            <a:r>
              <a:rPr lang="en-US" altLang="zh-CN" sz="28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cộng qua 10.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0410B306-1461-479D-885D-C3C94506A547}"/>
              </a:ext>
            </a:extLst>
          </p:cNvPr>
          <p:cNvSpPr/>
          <p:nvPr/>
        </p:nvSpPr>
        <p:spPr>
          <a:xfrm>
            <a:off x="3764560" y="207142"/>
            <a:ext cx="4662880" cy="830997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48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Yêu cầu cần đạt</a:t>
            </a:r>
            <a:endParaRPr lang="zh-CN" altLang="en-US" sz="48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4957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/>
      <p:bldP spid="18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>
            <a:extLst>
              <a:ext uri="{FF2B5EF4-FFF2-40B4-BE49-F238E27FC236}">
                <a16:creationId xmlns:a16="http://schemas.microsoft.com/office/drawing/2014/main" id="{4349B95B-960D-4708-872C-9CF4FED85B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072362"/>
            <a:ext cx="8077200" cy="4415460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8AAD1EA6-E8F1-46EE-89FF-4B89751B8A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844" y="368670"/>
            <a:ext cx="2008444" cy="2003016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065275D9-114E-42C3-801D-0847221ED6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32" y="0"/>
            <a:ext cx="3771793" cy="3789363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B3F23126-D866-41BA-A8E7-ADBAE6E561F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1"/>
          <a:stretch/>
        </p:blipFill>
        <p:spPr>
          <a:xfrm>
            <a:off x="2035193" y="4761371"/>
            <a:ext cx="885808" cy="640027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39DB91B1-89FF-4053-83AE-20D36952C7A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909" y="4333985"/>
            <a:ext cx="2290244" cy="1064313"/>
          </a:xfrm>
          <a:prstGeom prst="rect">
            <a:avLst/>
          </a:prstGeom>
        </p:spPr>
      </p:pic>
      <p:grpSp>
        <p:nvGrpSpPr>
          <p:cNvPr id="36" name="组合 35">
            <a:extLst>
              <a:ext uri="{FF2B5EF4-FFF2-40B4-BE49-F238E27FC236}">
                <a16:creationId xmlns:a16="http://schemas.microsoft.com/office/drawing/2014/main" id="{2E61F432-6E09-4154-B6CD-E42164D984D4}"/>
              </a:ext>
            </a:extLst>
          </p:cNvPr>
          <p:cNvGrpSpPr/>
          <p:nvPr/>
        </p:nvGrpSpPr>
        <p:grpSpPr>
          <a:xfrm>
            <a:off x="0" y="3698571"/>
            <a:ext cx="12198968" cy="3159429"/>
            <a:chOff x="0" y="3698571"/>
            <a:chExt cx="12198968" cy="3159429"/>
          </a:xfrm>
        </p:grpSpPr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F20F34C4-9832-402E-9D49-33117AB837E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279D5407-426E-4909-85F8-E3E220F6840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944" y="3698571"/>
              <a:ext cx="3227024" cy="3086719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B70EB471-F3FC-43DB-8A8D-BF5C1FC599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  <p:sp>
        <p:nvSpPr>
          <p:cNvPr id="15" name="矩形 14">
            <a:extLst>
              <a:ext uri="{FF2B5EF4-FFF2-40B4-BE49-F238E27FC236}">
                <a16:creationId xmlns:a16="http://schemas.microsoft.com/office/drawing/2014/main" id="{1501FE40-5AD4-49A4-9147-CB17CCA9A168}"/>
              </a:ext>
            </a:extLst>
          </p:cNvPr>
          <p:cNvSpPr/>
          <p:nvPr/>
        </p:nvSpPr>
        <p:spPr>
          <a:xfrm>
            <a:off x="4009338" y="2989577"/>
            <a:ext cx="5006499" cy="1200329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7200">
                <a:solidFill>
                  <a:schemeClr val="accent2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KHÁM PHÁ</a:t>
            </a:r>
            <a:endParaRPr lang="zh-CN" altLang="en-US" sz="7200" dirty="0">
              <a:solidFill>
                <a:schemeClr val="accent2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D4E6832F-60C0-40F1-A239-C3DFC75CC753}"/>
              </a:ext>
            </a:extLst>
          </p:cNvPr>
          <p:cNvSpPr/>
          <p:nvPr/>
        </p:nvSpPr>
        <p:spPr>
          <a:xfrm>
            <a:off x="5747187" y="1823017"/>
            <a:ext cx="697627" cy="1200329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7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1</a:t>
            </a:r>
            <a:endParaRPr lang="zh-CN" altLang="en-US" sz="7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4790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6940248" y="307200"/>
            <a:ext cx="3866752" cy="4791923"/>
            <a:chOff x="7406594" y="499793"/>
            <a:chExt cx="3866752" cy="4791923"/>
          </a:xfrm>
        </p:grpSpPr>
        <p:pic>
          <p:nvPicPr>
            <p:cNvPr id="144" name="Picture 143">
              <a:extLst>
                <a:ext uri="{FF2B5EF4-FFF2-40B4-BE49-F238E27FC236}">
                  <a16:creationId xmlns:a16="http://schemas.microsoft.com/office/drawing/2014/main" id="{076C0D39-41C5-2C41-9BAC-4202CBA28F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973" b="93801" l="58898" r="75316"/>
                      </a14:imgEffect>
                      <a14:imgEffect>
                        <a14:sharpenSoften amount="34000"/>
                      </a14:imgEffect>
                      <a14:imgEffect>
                        <a14:brightnessContrast bright="1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954" r="23311"/>
            <a:stretch/>
          </p:blipFill>
          <p:spPr>
            <a:xfrm>
              <a:off x="9189787" y="499793"/>
              <a:ext cx="2083559" cy="4791923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8073363" y="1368496"/>
              <a:ext cx="618539" cy="1245175"/>
              <a:chOff x="7576651" y="1962259"/>
              <a:chExt cx="618539" cy="1245175"/>
            </a:xfrm>
          </p:grpSpPr>
          <p:grpSp>
            <p:nvGrpSpPr>
              <p:cNvPr id="145" name="Group 144">
                <a:extLst>
                  <a:ext uri="{FF2B5EF4-FFF2-40B4-BE49-F238E27FC236}">
                    <a16:creationId xmlns:a16="http://schemas.microsoft.com/office/drawing/2014/main" id="{C95B3AD4-968F-3346-A456-934D9A9E45F8}"/>
                  </a:ext>
                </a:extLst>
              </p:cNvPr>
              <p:cNvGrpSpPr/>
              <p:nvPr/>
            </p:nvGrpSpPr>
            <p:grpSpPr>
              <a:xfrm>
                <a:off x="7576651" y="1962259"/>
                <a:ext cx="618539" cy="611760"/>
                <a:chOff x="1177540" y="481715"/>
                <a:chExt cx="2317638" cy="2247631"/>
              </a:xfrm>
            </p:grpSpPr>
            <p:sp>
              <p:nvSpPr>
                <p:cNvPr id="146" name="Freeform 145">
                  <a:extLst>
                    <a:ext uri="{FF2B5EF4-FFF2-40B4-BE49-F238E27FC236}">
                      <a16:creationId xmlns:a16="http://schemas.microsoft.com/office/drawing/2014/main" id="{EEE3D81B-BB6F-2A4A-B27A-ADD146B9F42B}"/>
                    </a:ext>
                  </a:extLst>
                </p:cNvPr>
                <p:cNvSpPr/>
                <p:nvPr/>
              </p:nvSpPr>
              <p:spPr>
                <a:xfrm>
                  <a:off x="1207470" y="481715"/>
                  <a:ext cx="2261950" cy="2237156"/>
                </a:xfrm>
                <a:custGeom>
                  <a:avLst/>
                  <a:gdLst>
                    <a:gd name="connsiteX0" fmla="*/ 129700 w 2262025"/>
                    <a:gd name="connsiteY0" fmla="*/ 786368 h 2249618"/>
                    <a:gd name="connsiteX1" fmla="*/ 86568 w 2262025"/>
                    <a:gd name="connsiteY1" fmla="*/ 562082 h 2249618"/>
                    <a:gd name="connsiteX2" fmla="*/ 276349 w 2262025"/>
                    <a:gd name="connsiteY2" fmla="*/ 424059 h 2249618"/>
                    <a:gd name="connsiteX3" fmla="*/ 690417 w 2262025"/>
                    <a:gd name="connsiteY3" fmla="*/ 424059 h 2249618"/>
                    <a:gd name="connsiteX4" fmla="*/ 724923 w 2262025"/>
                    <a:gd name="connsiteY4" fmla="*/ 320542 h 2249618"/>
                    <a:gd name="connsiteX5" fmla="*/ 768055 w 2262025"/>
                    <a:gd name="connsiteY5" fmla="*/ 165267 h 2249618"/>
                    <a:gd name="connsiteX6" fmla="*/ 1026848 w 2262025"/>
                    <a:gd name="connsiteY6" fmla="*/ 35870 h 2249618"/>
                    <a:gd name="connsiteX7" fmla="*/ 1199376 w 2262025"/>
                    <a:gd name="connsiteY7" fmla="*/ 35870 h 2249618"/>
                    <a:gd name="connsiteX8" fmla="*/ 1406410 w 2262025"/>
                    <a:gd name="connsiteY8" fmla="*/ 9991 h 2249618"/>
                    <a:gd name="connsiteX9" fmla="*/ 1673829 w 2262025"/>
                    <a:gd name="connsiteY9" fmla="*/ 225651 h 2249618"/>
                    <a:gd name="connsiteX10" fmla="*/ 1699708 w 2262025"/>
                    <a:gd name="connsiteY10" fmla="*/ 458565 h 2249618"/>
                    <a:gd name="connsiteX11" fmla="*/ 1880863 w 2262025"/>
                    <a:gd name="connsiteY11" fmla="*/ 424059 h 2249618"/>
                    <a:gd name="connsiteX12" fmla="*/ 2156908 w 2262025"/>
                    <a:gd name="connsiteY12" fmla="*/ 639719 h 2249618"/>
                    <a:gd name="connsiteX13" fmla="*/ 2113776 w 2262025"/>
                    <a:gd name="connsiteY13" fmla="*/ 786368 h 2249618"/>
                    <a:gd name="connsiteX14" fmla="*/ 2225919 w 2262025"/>
                    <a:gd name="connsiteY14" fmla="*/ 846753 h 2249618"/>
                    <a:gd name="connsiteX15" fmla="*/ 2243172 w 2262025"/>
                    <a:gd name="connsiteY15" fmla="*/ 1200436 h 2249618"/>
                    <a:gd name="connsiteX16" fmla="*/ 1975753 w 2262025"/>
                    <a:gd name="connsiteY16" fmla="*/ 1390217 h 2249618"/>
                    <a:gd name="connsiteX17" fmla="*/ 2087897 w 2262025"/>
                    <a:gd name="connsiteY17" fmla="*/ 1536867 h 2249618"/>
                    <a:gd name="connsiteX18" fmla="*/ 2096523 w 2262025"/>
                    <a:gd name="connsiteY18" fmla="*/ 1812912 h 2249618"/>
                    <a:gd name="connsiteX19" fmla="*/ 1906742 w 2262025"/>
                    <a:gd name="connsiteY19" fmla="*/ 1942308 h 2249618"/>
                    <a:gd name="connsiteX20" fmla="*/ 1777346 w 2262025"/>
                    <a:gd name="connsiteY20" fmla="*/ 2209727 h 2249618"/>
                    <a:gd name="connsiteX21" fmla="*/ 1501300 w 2262025"/>
                    <a:gd name="connsiteY21" fmla="*/ 2226980 h 2249618"/>
                    <a:gd name="connsiteX22" fmla="*/ 1208002 w 2262025"/>
                    <a:gd name="connsiteY22" fmla="*/ 2002693 h 2249618"/>
                    <a:gd name="connsiteX23" fmla="*/ 1113112 w 2262025"/>
                    <a:gd name="connsiteY23" fmla="*/ 1709395 h 2249618"/>
                    <a:gd name="connsiteX24" fmla="*/ 1000968 w 2262025"/>
                    <a:gd name="connsiteY24" fmla="*/ 2140716 h 2249618"/>
                    <a:gd name="connsiteX25" fmla="*/ 526515 w 2262025"/>
                    <a:gd name="connsiteY25" fmla="*/ 2132089 h 2249618"/>
                    <a:gd name="connsiteX26" fmla="*/ 466131 w 2262025"/>
                    <a:gd name="connsiteY26" fmla="*/ 1959561 h 2249618"/>
                    <a:gd name="connsiteX27" fmla="*/ 138327 w 2262025"/>
                    <a:gd name="connsiteY27" fmla="*/ 1812912 h 2249618"/>
                    <a:gd name="connsiteX28" fmla="*/ 302229 w 2262025"/>
                    <a:gd name="connsiteY28" fmla="*/ 1355712 h 2249618"/>
                    <a:gd name="connsiteX29" fmla="*/ 155580 w 2262025"/>
                    <a:gd name="connsiteY29" fmla="*/ 1321206 h 2249618"/>
                    <a:gd name="connsiteX30" fmla="*/ 304 w 2262025"/>
                    <a:gd name="connsiteY30" fmla="*/ 1019282 h 2249618"/>
                    <a:gd name="connsiteX31" fmla="*/ 129700 w 2262025"/>
                    <a:gd name="connsiteY31" fmla="*/ 786368 h 2249618"/>
                    <a:gd name="connsiteX0" fmla="*/ 129700 w 2262025"/>
                    <a:gd name="connsiteY0" fmla="*/ 786368 h 2242639"/>
                    <a:gd name="connsiteX1" fmla="*/ 86568 w 2262025"/>
                    <a:gd name="connsiteY1" fmla="*/ 562082 h 2242639"/>
                    <a:gd name="connsiteX2" fmla="*/ 276349 w 2262025"/>
                    <a:gd name="connsiteY2" fmla="*/ 424059 h 2242639"/>
                    <a:gd name="connsiteX3" fmla="*/ 690417 w 2262025"/>
                    <a:gd name="connsiteY3" fmla="*/ 424059 h 2242639"/>
                    <a:gd name="connsiteX4" fmla="*/ 724923 w 2262025"/>
                    <a:gd name="connsiteY4" fmla="*/ 320542 h 2242639"/>
                    <a:gd name="connsiteX5" fmla="*/ 768055 w 2262025"/>
                    <a:gd name="connsiteY5" fmla="*/ 165267 h 2242639"/>
                    <a:gd name="connsiteX6" fmla="*/ 1026848 w 2262025"/>
                    <a:gd name="connsiteY6" fmla="*/ 35870 h 2242639"/>
                    <a:gd name="connsiteX7" fmla="*/ 1199376 w 2262025"/>
                    <a:gd name="connsiteY7" fmla="*/ 35870 h 2242639"/>
                    <a:gd name="connsiteX8" fmla="*/ 1406410 w 2262025"/>
                    <a:gd name="connsiteY8" fmla="*/ 9991 h 2242639"/>
                    <a:gd name="connsiteX9" fmla="*/ 1673829 w 2262025"/>
                    <a:gd name="connsiteY9" fmla="*/ 225651 h 2242639"/>
                    <a:gd name="connsiteX10" fmla="*/ 1699708 w 2262025"/>
                    <a:gd name="connsiteY10" fmla="*/ 458565 h 2242639"/>
                    <a:gd name="connsiteX11" fmla="*/ 1880863 w 2262025"/>
                    <a:gd name="connsiteY11" fmla="*/ 424059 h 2242639"/>
                    <a:gd name="connsiteX12" fmla="*/ 2156908 w 2262025"/>
                    <a:gd name="connsiteY12" fmla="*/ 639719 h 2242639"/>
                    <a:gd name="connsiteX13" fmla="*/ 2113776 w 2262025"/>
                    <a:gd name="connsiteY13" fmla="*/ 786368 h 2242639"/>
                    <a:gd name="connsiteX14" fmla="*/ 2225919 w 2262025"/>
                    <a:gd name="connsiteY14" fmla="*/ 846753 h 2242639"/>
                    <a:gd name="connsiteX15" fmla="*/ 2243172 w 2262025"/>
                    <a:gd name="connsiteY15" fmla="*/ 1200436 h 2242639"/>
                    <a:gd name="connsiteX16" fmla="*/ 1975753 w 2262025"/>
                    <a:gd name="connsiteY16" fmla="*/ 1390217 h 2242639"/>
                    <a:gd name="connsiteX17" fmla="*/ 2087897 w 2262025"/>
                    <a:gd name="connsiteY17" fmla="*/ 1536867 h 2242639"/>
                    <a:gd name="connsiteX18" fmla="*/ 2096523 w 2262025"/>
                    <a:gd name="connsiteY18" fmla="*/ 1812912 h 2242639"/>
                    <a:gd name="connsiteX19" fmla="*/ 1906742 w 2262025"/>
                    <a:gd name="connsiteY19" fmla="*/ 1942308 h 2242639"/>
                    <a:gd name="connsiteX20" fmla="*/ 1785972 w 2262025"/>
                    <a:gd name="connsiteY20" fmla="*/ 2192474 h 2242639"/>
                    <a:gd name="connsiteX21" fmla="*/ 1501300 w 2262025"/>
                    <a:gd name="connsiteY21" fmla="*/ 2226980 h 2242639"/>
                    <a:gd name="connsiteX22" fmla="*/ 1208002 w 2262025"/>
                    <a:gd name="connsiteY22" fmla="*/ 2002693 h 2242639"/>
                    <a:gd name="connsiteX23" fmla="*/ 1113112 w 2262025"/>
                    <a:gd name="connsiteY23" fmla="*/ 1709395 h 2242639"/>
                    <a:gd name="connsiteX24" fmla="*/ 1000968 w 2262025"/>
                    <a:gd name="connsiteY24" fmla="*/ 2140716 h 2242639"/>
                    <a:gd name="connsiteX25" fmla="*/ 526515 w 2262025"/>
                    <a:gd name="connsiteY25" fmla="*/ 2132089 h 2242639"/>
                    <a:gd name="connsiteX26" fmla="*/ 466131 w 2262025"/>
                    <a:gd name="connsiteY26" fmla="*/ 1959561 h 2242639"/>
                    <a:gd name="connsiteX27" fmla="*/ 138327 w 2262025"/>
                    <a:gd name="connsiteY27" fmla="*/ 1812912 h 2242639"/>
                    <a:gd name="connsiteX28" fmla="*/ 302229 w 2262025"/>
                    <a:gd name="connsiteY28" fmla="*/ 1355712 h 2242639"/>
                    <a:gd name="connsiteX29" fmla="*/ 155580 w 2262025"/>
                    <a:gd name="connsiteY29" fmla="*/ 1321206 h 2242639"/>
                    <a:gd name="connsiteX30" fmla="*/ 304 w 2262025"/>
                    <a:gd name="connsiteY30" fmla="*/ 1019282 h 2242639"/>
                    <a:gd name="connsiteX31" fmla="*/ 129700 w 2262025"/>
                    <a:gd name="connsiteY31" fmla="*/ 786368 h 2242639"/>
                    <a:gd name="connsiteX0" fmla="*/ 129700 w 2262025"/>
                    <a:gd name="connsiteY0" fmla="*/ 786368 h 2236200"/>
                    <a:gd name="connsiteX1" fmla="*/ 86568 w 2262025"/>
                    <a:gd name="connsiteY1" fmla="*/ 562082 h 2236200"/>
                    <a:gd name="connsiteX2" fmla="*/ 276349 w 2262025"/>
                    <a:gd name="connsiteY2" fmla="*/ 424059 h 2236200"/>
                    <a:gd name="connsiteX3" fmla="*/ 690417 w 2262025"/>
                    <a:gd name="connsiteY3" fmla="*/ 424059 h 2236200"/>
                    <a:gd name="connsiteX4" fmla="*/ 724923 w 2262025"/>
                    <a:gd name="connsiteY4" fmla="*/ 320542 h 2236200"/>
                    <a:gd name="connsiteX5" fmla="*/ 768055 w 2262025"/>
                    <a:gd name="connsiteY5" fmla="*/ 165267 h 2236200"/>
                    <a:gd name="connsiteX6" fmla="*/ 1026848 w 2262025"/>
                    <a:gd name="connsiteY6" fmla="*/ 35870 h 2236200"/>
                    <a:gd name="connsiteX7" fmla="*/ 1199376 w 2262025"/>
                    <a:gd name="connsiteY7" fmla="*/ 35870 h 2236200"/>
                    <a:gd name="connsiteX8" fmla="*/ 1406410 w 2262025"/>
                    <a:gd name="connsiteY8" fmla="*/ 9991 h 2236200"/>
                    <a:gd name="connsiteX9" fmla="*/ 1673829 w 2262025"/>
                    <a:gd name="connsiteY9" fmla="*/ 225651 h 2236200"/>
                    <a:gd name="connsiteX10" fmla="*/ 1699708 w 2262025"/>
                    <a:gd name="connsiteY10" fmla="*/ 458565 h 2236200"/>
                    <a:gd name="connsiteX11" fmla="*/ 1880863 w 2262025"/>
                    <a:gd name="connsiteY11" fmla="*/ 424059 h 2236200"/>
                    <a:gd name="connsiteX12" fmla="*/ 2156908 w 2262025"/>
                    <a:gd name="connsiteY12" fmla="*/ 639719 h 2236200"/>
                    <a:gd name="connsiteX13" fmla="*/ 2113776 w 2262025"/>
                    <a:gd name="connsiteY13" fmla="*/ 786368 h 2236200"/>
                    <a:gd name="connsiteX14" fmla="*/ 2225919 w 2262025"/>
                    <a:gd name="connsiteY14" fmla="*/ 846753 h 2236200"/>
                    <a:gd name="connsiteX15" fmla="*/ 2243172 w 2262025"/>
                    <a:gd name="connsiteY15" fmla="*/ 1200436 h 2236200"/>
                    <a:gd name="connsiteX16" fmla="*/ 1975753 w 2262025"/>
                    <a:gd name="connsiteY16" fmla="*/ 1390217 h 2236200"/>
                    <a:gd name="connsiteX17" fmla="*/ 2087897 w 2262025"/>
                    <a:gd name="connsiteY17" fmla="*/ 1536867 h 2236200"/>
                    <a:gd name="connsiteX18" fmla="*/ 2096523 w 2262025"/>
                    <a:gd name="connsiteY18" fmla="*/ 1812912 h 2236200"/>
                    <a:gd name="connsiteX19" fmla="*/ 1906742 w 2262025"/>
                    <a:gd name="connsiteY19" fmla="*/ 1942308 h 2236200"/>
                    <a:gd name="connsiteX20" fmla="*/ 1785972 w 2262025"/>
                    <a:gd name="connsiteY20" fmla="*/ 2192474 h 2236200"/>
                    <a:gd name="connsiteX21" fmla="*/ 1458168 w 2262025"/>
                    <a:gd name="connsiteY21" fmla="*/ 2218354 h 2236200"/>
                    <a:gd name="connsiteX22" fmla="*/ 1208002 w 2262025"/>
                    <a:gd name="connsiteY22" fmla="*/ 2002693 h 2236200"/>
                    <a:gd name="connsiteX23" fmla="*/ 1113112 w 2262025"/>
                    <a:gd name="connsiteY23" fmla="*/ 1709395 h 2236200"/>
                    <a:gd name="connsiteX24" fmla="*/ 1000968 w 2262025"/>
                    <a:gd name="connsiteY24" fmla="*/ 2140716 h 2236200"/>
                    <a:gd name="connsiteX25" fmla="*/ 526515 w 2262025"/>
                    <a:gd name="connsiteY25" fmla="*/ 2132089 h 2236200"/>
                    <a:gd name="connsiteX26" fmla="*/ 466131 w 2262025"/>
                    <a:gd name="connsiteY26" fmla="*/ 1959561 h 2236200"/>
                    <a:gd name="connsiteX27" fmla="*/ 138327 w 2262025"/>
                    <a:gd name="connsiteY27" fmla="*/ 1812912 h 2236200"/>
                    <a:gd name="connsiteX28" fmla="*/ 302229 w 2262025"/>
                    <a:gd name="connsiteY28" fmla="*/ 1355712 h 2236200"/>
                    <a:gd name="connsiteX29" fmla="*/ 155580 w 2262025"/>
                    <a:gd name="connsiteY29" fmla="*/ 1321206 h 2236200"/>
                    <a:gd name="connsiteX30" fmla="*/ 304 w 2262025"/>
                    <a:gd name="connsiteY30" fmla="*/ 1019282 h 2236200"/>
                    <a:gd name="connsiteX31" fmla="*/ 129700 w 2262025"/>
                    <a:gd name="connsiteY31" fmla="*/ 786368 h 2236200"/>
                    <a:gd name="connsiteX0" fmla="*/ 129700 w 2262025"/>
                    <a:gd name="connsiteY0" fmla="*/ 786368 h 2233050"/>
                    <a:gd name="connsiteX1" fmla="*/ 86568 w 2262025"/>
                    <a:gd name="connsiteY1" fmla="*/ 562082 h 2233050"/>
                    <a:gd name="connsiteX2" fmla="*/ 276349 w 2262025"/>
                    <a:gd name="connsiteY2" fmla="*/ 424059 h 2233050"/>
                    <a:gd name="connsiteX3" fmla="*/ 690417 w 2262025"/>
                    <a:gd name="connsiteY3" fmla="*/ 424059 h 2233050"/>
                    <a:gd name="connsiteX4" fmla="*/ 724923 w 2262025"/>
                    <a:gd name="connsiteY4" fmla="*/ 320542 h 2233050"/>
                    <a:gd name="connsiteX5" fmla="*/ 768055 w 2262025"/>
                    <a:gd name="connsiteY5" fmla="*/ 165267 h 2233050"/>
                    <a:gd name="connsiteX6" fmla="*/ 1026848 w 2262025"/>
                    <a:gd name="connsiteY6" fmla="*/ 35870 h 2233050"/>
                    <a:gd name="connsiteX7" fmla="*/ 1199376 w 2262025"/>
                    <a:gd name="connsiteY7" fmla="*/ 35870 h 2233050"/>
                    <a:gd name="connsiteX8" fmla="*/ 1406410 w 2262025"/>
                    <a:gd name="connsiteY8" fmla="*/ 9991 h 2233050"/>
                    <a:gd name="connsiteX9" fmla="*/ 1673829 w 2262025"/>
                    <a:gd name="connsiteY9" fmla="*/ 225651 h 2233050"/>
                    <a:gd name="connsiteX10" fmla="*/ 1699708 w 2262025"/>
                    <a:gd name="connsiteY10" fmla="*/ 458565 h 2233050"/>
                    <a:gd name="connsiteX11" fmla="*/ 1880863 w 2262025"/>
                    <a:gd name="connsiteY11" fmla="*/ 424059 h 2233050"/>
                    <a:gd name="connsiteX12" fmla="*/ 2156908 w 2262025"/>
                    <a:gd name="connsiteY12" fmla="*/ 639719 h 2233050"/>
                    <a:gd name="connsiteX13" fmla="*/ 2113776 w 2262025"/>
                    <a:gd name="connsiteY13" fmla="*/ 786368 h 2233050"/>
                    <a:gd name="connsiteX14" fmla="*/ 2225919 w 2262025"/>
                    <a:gd name="connsiteY14" fmla="*/ 846753 h 2233050"/>
                    <a:gd name="connsiteX15" fmla="*/ 2243172 w 2262025"/>
                    <a:gd name="connsiteY15" fmla="*/ 1200436 h 2233050"/>
                    <a:gd name="connsiteX16" fmla="*/ 1975753 w 2262025"/>
                    <a:gd name="connsiteY16" fmla="*/ 1390217 h 2233050"/>
                    <a:gd name="connsiteX17" fmla="*/ 2087897 w 2262025"/>
                    <a:gd name="connsiteY17" fmla="*/ 1536867 h 2233050"/>
                    <a:gd name="connsiteX18" fmla="*/ 2096523 w 2262025"/>
                    <a:gd name="connsiteY18" fmla="*/ 1812912 h 2233050"/>
                    <a:gd name="connsiteX19" fmla="*/ 1906742 w 2262025"/>
                    <a:gd name="connsiteY19" fmla="*/ 1942308 h 2233050"/>
                    <a:gd name="connsiteX20" fmla="*/ 1760092 w 2262025"/>
                    <a:gd name="connsiteY20" fmla="*/ 2183847 h 2233050"/>
                    <a:gd name="connsiteX21" fmla="*/ 1458168 w 2262025"/>
                    <a:gd name="connsiteY21" fmla="*/ 2218354 h 2233050"/>
                    <a:gd name="connsiteX22" fmla="*/ 1208002 w 2262025"/>
                    <a:gd name="connsiteY22" fmla="*/ 2002693 h 2233050"/>
                    <a:gd name="connsiteX23" fmla="*/ 1113112 w 2262025"/>
                    <a:gd name="connsiteY23" fmla="*/ 1709395 h 2233050"/>
                    <a:gd name="connsiteX24" fmla="*/ 1000968 w 2262025"/>
                    <a:gd name="connsiteY24" fmla="*/ 2140716 h 2233050"/>
                    <a:gd name="connsiteX25" fmla="*/ 526515 w 2262025"/>
                    <a:gd name="connsiteY25" fmla="*/ 2132089 h 2233050"/>
                    <a:gd name="connsiteX26" fmla="*/ 466131 w 2262025"/>
                    <a:gd name="connsiteY26" fmla="*/ 1959561 h 2233050"/>
                    <a:gd name="connsiteX27" fmla="*/ 138327 w 2262025"/>
                    <a:gd name="connsiteY27" fmla="*/ 1812912 h 2233050"/>
                    <a:gd name="connsiteX28" fmla="*/ 302229 w 2262025"/>
                    <a:gd name="connsiteY28" fmla="*/ 1355712 h 2233050"/>
                    <a:gd name="connsiteX29" fmla="*/ 155580 w 2262025"/>
                    <a:gd name="connsiteY29" fmla="*/ 1321206 h 2233050"/>
                    <a:gd name="connsiteX30" fmla="*/ 304 w 2262025"/>
                    <a:gd name="connsiteY30" fmla="*/ 1019282 h 2233050"/>
                    <a:gd name="connsiteX31" fmla="*/ 129700 w 2262025"/>
                    <a:gd name="connsiteY31" fmla="*/ 786368 h 2233050"/>
                    <a:gd name="connsiteX0" fmla="*/ 129700 w 2262025"/>
                    <a:gd name="connsiteY0" fmla="*/ 786368 h 2238369"/>
                    <a:gd name="connsiteX1" fmla="*/ 86568 w 2262025"/>
                    <a:gd name="connsiteY1" fmla="*/ 562082 h 2238369"/>
                    <a:gd name="connsiteX2" fmla="*/ 276349 w 2262025"/>
                    <a:gd name="connsiteY2" fmla="*/ 424059 h 2238369"/>
                    <a:gd name="connsiteX3" fmla="*/ 690417 w 2262025"/>
                    <a:gd name="connsiteY3" fmla="*/ 424059 h 2238369"/>
                    <a:gd name="connsiteX4" fmla="*/ 724923 w 2262025"/>
                    <a:gd name="connsiteY4" fmla="*/ 320542 h 2238369"/>
                    <a:gd name="connsiteX5" fmla="*/ 768055 w 2262025"/>
                    <a:gd name="connsiteY5" fmla="*/ 165267 h 2238369"/>
                    <a:gd name="connsiteX6" fmla="*/ 1026848 w 2262025"/>
                    <a:gd name="connsiteY6" fmla="*/ 35870 h 2238369"/>
                    <a:gd name="connsiteX7" fmla="*/ 1199376 w 2262025"/>
                    <a:gd name="connsiteY7" fmla="*/ 35870 h 2238369"/>
                    <a:gd name="connsiteX8" fmla="*/ 1406410 w 2262025"/>
                    <a:gd name="connsiteY8" fmla="*/ 9991 h 2238369"/>
                    <a:gd name="connsiteX9" fmla="*/ 1673829 w 2262025"/>
                    <a:gd name="connsiteY9" fmla="*/ 225651 h 2238369"/>
                    <a:gd name="connsiteX10" fmla="*/ 1699708 w 2262025"/>
                    <a:gd name="connsiteY10" fmla="*/ 458565 h 2238369"/>
                    <a:gd name="connsiteX11" fmla="*/ 1880863 w 2262025"/>
                    <a:gd name="connsiteY11" fmla="*/ 424059 h 2238369"/>
                    <a:gd name="connsiteX12" fmla="*/ 2156908 w 2262025"/>
                    <a:gd name="connsiteY12" fmla="*/ 639719 h 2238369"/>
                    <a:gd name="connsiteX13" fmla="*/ 2113776 w 2262025"/>
                    <a:gd name="connsiteY13" fmla="*/ 786368 h 2238369"/>
                    <a:gd name="connsiteX14" fmla="*/ 2225919 w 2262025"/>
                    <a:gd name="connsiteY14" fmla="*/ 846753 h 2238369"/>
                    <a:gd name="connsiteX15" fmla="*/ 2243172 w 2262025"/>
                    <a:gd name="connsiteY15" fmla="*/ 1200436 h 2238369"/>
                    <a:gd name="connsiteX16" fmla="*/ 1975753 w 2262025"/>
                    <a:gd name="connsiteY16" fmla="*/ 1390217 h 2238369"/>
                    <a:gd name="connsiteX17" fmla="*/ 2087897 w 2262025"/>
                    <a:gd name="connsiteY17" fmla="*/ 1536867 h 2238369"/>
                    <a:gd name="connsiteX18" fmla="*/ 2096523 w 2262025"/>
                    <a:gd name="connsiteY18" fmla="*/ 1812912 h 2238369"/>
                    <a:gd name="connsiteX19" fmla="*/ 1906742 w 2262025"/>
                    <a:gd name="connsiteY19" fmla="*/ 1942308 h 2238369"/>
                    <a:gd name="connsiteX20" fmla="*/ 1760092 w 2262025"/>
                    <a:gd name="connsiteY20" fmla="*/ 2183847 h 2238369"/>
                    <a:gd name="connsiteX21" fmla="*/ 1458168 w 2262025"/>
                    <a:gd name="connsiteY21" fmla="*/ 2218354 h 2238369"/>
                    <a:gd name="connsiteX22" fmla="*/ 1208002 w 2262025"/>
                    <a:gd name="connsiteY22" fmla="*/ 2002693 h 2238369"/>
                    <a:gd name="connsiteX23" fmla="*/ 1113112 w 2262025"/>
                    <a:gd name="connsiteY23" fmla="*/ 1709395 h 2238369"/>
                    <a:gd name="connsiteX24" fmla="*/ 1000968 w 2262025"/>
                    <a:gd name="connsiteY24" fmla="*/ 2140716 h 2238369"/>
                    <a:gd name="connsiteX25" fmla="*/ 586900 w 2262025"/>
                    <a:gd name="connsiteY25" fmla="*/ 2226979 h 2238369"/>
                    <a:gd name="connsiteX26" fmla="*/ 466131 w 2262025"/>
                    <a:gd name="connsiteY26" fmla="*/ 1959561 h 2238369"/>
                    <a:gd name="connsiteX27" fmla="*/ 138327 w 2262025"/>
                    <a:gd name="connsiteY27" fmla="*/ 1812912 h 2238369"/>
                    <a:gd name="connsiteX28" fmla="*/ 302229 w 2262025"/>
                    <a:gd name="connsiteY28" fmla="*/ 1355712 h 2238369"/>
                    <a:gd name="connsiteX29" fmla="*/ 155580 w 2262025"/>
                    <a:gd name="connsiteY29" fmla="*/ 1321206 h 2238369"/>
                    <a:gd name="connsiteX30" fmla="*/ 304 w 2262025"/>
                    <a:gd name="connsiteY30" fmla="*/ 1019282 h 2238369"/>
                    <a:gd name="connsiteX31" fmla="*/ 129700 w 2262025"/>
                    <a:gd name="connsiteY31" fmla="*/ 786368 h 2238369"/>
                    <a:gd name="connsiteX0" fmla="*/ 129700 w 2262025"/>
                    <a:gd name="connsiteY0" fmla="*/ 786368 h 2234757"/>
                    <a:gd name="connsiteX1" fmla="*/ 86568 w 2262025"/>
                    <a:gd name="connsiteY1" fmla="*/ 562082 h 2234757"/>
                    <a:gd name="connsiteX2" fmla="*/ 276349 w 2262025"/>
                    <a:gd name="connsiteY2" fmla="*/ 424059 h 2234757"/>
                    <a:gd name="connsiteX3" fmla="*/ 690417 w 2262025"/>
                    <a:gd name="connsiteY3" fmla="*/ 424059 h 2234757"/>
                    <a:gd name="connsiteX4" fmla="*/ 724923 w 2262025"/>
                    <a:gd name="connsiteY4" fmla="*/ 320542 h 2234757"/>
                    <a:gd name="connsiteX5" fmla="*/ 768055 w 2262025"/>
                    <a:gd name="connsiteY5" fmla="*/ 165267 h 2234757"/>
                    <a:gd name="connsiteX6" fmla="*/ 1026848 w 2262025"/>
                    <a:gd name="connsiteY6" fmla="*/ 35870 h 2234757"/>
                    <a:gd name="connsiteX7" fmla="*/ 1199376 w 2262025"/>
                    <a:gd name="connsiteY7" fmla="*/ 35870 h 2234757"/>
                    <a:gd name="connsiteX8" fmla="*/ 1406410 w 2262025"/>
                    <a:gd name="connsiteY8" fmla="*/ 9991 h 2234757"/>
                    <a:gd name="connsiteX9" fmla="*/ 1673829 w 2262025"/>
                    <a:gd name="connsiteY9" fmla="*/ 225651 h 2234757"/>
                    <a:gd name="connsiteX10" fmla="*/ 1699708 w 2262025"/>
                    <a:gd name="connsiteY10" fmla="*/ 458565 h 2234757"/>
                    <a:gd name="connsiteX11" fmla="*/ 1880863 w 2262025"/>
                    <a:gd name="connsiteY11" fmla="*/ 424059 h 2234757"/>
                    <a:gd name="connsiteX12" fmla="*/ 2156908 w 2262025"/>
                    <a:gd name="connsiteY12" fmla="*/ 639719 h 2234757"/>
                    <a:gd name="connsiteX13" fmla="*/ 2113776 w 2262025"/>
                    <a:gd name="connsiteY13" fmla="*/ 786368 h 2234757"/>
                    <a:gd name="connsiteX14" fmla="*/ 2225919 w 2262025"/>
                    <a:gd name="connsiteY14" fmla="*/ 846753 h 2234757"/>
                    <a:gd name="connsiteX15" fmla="*/ 2243172 w 2262025"/>
                    <a:gd name="connsiteY15" fmla="*/ 1200436 h 2234757"/>
                    <a:gd name="connsiteX16" fmla="*/ 1975753 w 2262025"/>
                    <a:gd name="connsiteY16" fmla="*/ 1390217 h 2234757"/>
                    <a:gd name="connsiteX17" fmla="*/ 2087897 w 2262025"/>
                    <a:gd name="connsiteY17" fmla="*/ 1536867 h 2234757"/>
                    <a:gd name="connsiteX18" fmla="*/ 2096523 w 2262025"/>
                    <a:gd name="connsiteY18" fmla="*/ 1812912 h 2234757"/>
                    <a:gd name="connsiteX19" fmla="*/ 1906742 w 2262025"/>
                    <a:gd name="connsiteY19" fmla="*/ 1942308 h 2234757"/>
                    <a:gd name="connsiteX20" fmla="*/ 1760092 w 2262025"/>
                    <a:gd name="connsiteY20" fmla="*/ 2183847 h 2234757"/>
                    <a:gd name="connsiteX21" fmla="*/ 1458168 w 2262025"/>
                    <a:gd name="connsiteY21" fmla="*/ 2218354 h 2234757"/>
                    <a:gd name="connsiteX22" fmla="*/ 1208002 w 2262025"/>
                    <a:gd name="connsiteY22" fmla="*/ 2002693 h 2234757"/>
                    <a:gd name="connsiteX23" fmla="*/ 1113112 w 2262025"/>
                    <a:gd name="connsiteY23" fmla="*/ 1709395 h 2234757"/>
                    <a:gd name="connsiteX24" fmla="*/ 1000968 w 2262025"/>
                    <a:gd name="connsiteY24" fmla="*/ 2140716 h 2234757"/>
                    <a:gd name="connsiteX25" fmla="*/ 586900 w 2262025"/>
                    <a:gd name="connsiteY25" fmla="*/ 2226979 h 2234757"/>
                    <a:gd name="connsiteX26" fmla="*/ 466131 w 2262025"/>
                    <a:gd name="connsiteY26" fmla="*/ 1959561 h 2234757"/>
                    <a:gd name="connsiteX27" fmla="*/ 138327 w 2262025"/>
                    <a:gd name="connsiteY27" fmla="*/ 1812912 h 2234757"/>
                    <a:gd name="connsiteX28" fmla="*/ 302229 w 2262025"/>
                    <a:gd name="connsiteY28" fmla="*/ 1355712 h 2234757"/>
                    <a:gd name="connsiteX29" fmla="*/ 155580 w 2262025"/>
                    <a:gd name="connsiteY29" fmla="*/ 1321206 h 2234757"/>
                    <a:gd name="connsiteX30" fmla="*/ 304 w 2262025"/>
                    <a:gd name="connsiteY30" fmla="*/ 1019282 h 2234757"/>
                    <a:gd name="connsiteX31" fmla="*/ 129700 w 2262025"/>
                    <a:gd name="connsiteY31" fmla="*/ 786368 h 2234757"/>
                    <a:gd name="connsiteX0" fmla="*/ 129700 w 2262025"/>
                    <a:gd name="connsiteY0" fmla="*/ 786368 h 2237156"/>
                    <a:gd name="connsiteX1" fmla="*/ 86568 w 2262025"/>
                    <a:gd name="connsiteY1" fmla="*/ 562082 h 2237156"/>
                    <a:gd name="connsiteX2" fmla="*/ 276349 w 2262025"/>
                    <a:gd name="connsiteY2" fmla="*/ 424059 h 2237156"/>
                    <a:gd name="connsiteX3" fmla="*/ 690417 w 2262025"/>
                    <a:gd name="connsiteY3" fmla="*/ 424059 h 2237156"/>
                    <a:gd name="connsiteX4" fmla="*/ 724923 w 2262025"/>
                    <a:gd name="connsiteY4" fmla="*/ 320542 h 2237156"/>
                    <a:gd name="connsiteX5" fmla="*/ 768055 w 2262025"/>
                    <a:gd name="connsiteY5" fmla="*/ 165267 h 2237156"/>
                    <a:gd name="connsiteX6" fmla="*/ 1026848 w 2262025"/>
                    <a:gd name="connsiteY6" fmla="*/ 35870 h 2237156"/>
                    <a:gd name="connsiteX7" fmla="*/ 1199376 w 2262025"/>
                    <a:gd name="connsiteY7" fmla="*/ 35870 h 2237156"/>
                    <a:gd name="connsiteX8" fmla="*/ 1406410 w 2262025"/>
                    <a:gd name="connsiteY8" fmla="*/ 9991 h 2237156"/>
                    <a:gd name="connsiteX9" fmla="*/ 1673829 w 2262025"/>
                    <a:gd name="connsiteY9" fmla="*/ 225651 h 2237156"/>
                    <a:gd name="connsiteX10" fmla="*/ 1699708 w 2262025"/>
                    <a:gd name="connsiteY10" fmla="*/ 458565 h 2237156"/>
                    <a:gd name="connsiteX11" fmla="*/ 1880863 w 2262025"/>
                    <a:gd name="connsiteY11" fmla="*/ 424059 h 2237156"/>
                    <a:gd name="connsiteX12" fmla="*/ 2156908 w 2262025"/>
                    <a:gd name="connsiteY12" fmla="*/ 639719 h 2237156"/>
                    <a:gd name="connsiteX13" fmla="*/ 2113776 w 2262025"/>
                    <a:gd name="connsiteY13" fmla="*/ 786368 h 2237156"/>
                    <a:gd name="connsiteX14" fmla="*/ 2225919 w 2262025"/>
                    <a:gd name="connsiteY14" fmla="*/ 846753 h 2237156"/>
                    <a:gd name="connsiteX15" fmla="*/ 2243172 w 2262025"/>
                    <a:gd name="connsiteY15" fmla="*/ 1200436 h 2237156"/>
                    <a:gd name="connsiteX16" fmla="*/ 1975753 w 2262025"/>
                    <a:gd name="connsiteY16" fmla="*/ 1390217 h 2237156"/>
                    <a:gd name="connsiteX17" fmla="*/ 2087897 w 2262025"/>
                    <a:gd name="connsiteY17" fmla="*/ 1536867 h 2237156"/>
                    <a:gd name="connsiteX18" fmla="*/ 2096523 w 2262025"/>
                    <a:gd name="connsiteY18" fmla="*/ 1812912 h 2237156"/>
                    <a:gd name="connsiteX19" fmla="*/ 1906742 w 2262025"/>
                    <a:gd name="connsiteY19" fmla="*/ 1942308 h 2237156"/>
                    <a:gd name="connsiteX20" fmla="*/ 1760092 w 2262025"/>
                    <a:gd name="connsiteY20" fmla="*/ 2183847 h 2237156"/>
                    <a:gd name="connsiteX21" fmla="*/ 1458168 w 2262025"/>
                    <a:gd name="connsiteY21" fmla="*/ 2218354 h 2237156"/>
                    <a:gd name="connsiteX22" fmla="*/ 1208002 w 2262025"/>
                    <a:gd name="connsiteY22" fmla="*/ 2002693 h 2237156"/>
                    <a:gd name="connsiteX23" fmla="*/ 1113112 w 2262025"/>
                    <a:gd name="connsiteY23" fmla="*/ 1709395 h 2237156"/>
                    <a:gd name="connsiteX24" fmla="*/ 1000968 w 2262025"/>
                    <a:gd name="connsiteY24" fmla="*/ 2140716 h 2237156"/>
                    <a:gd name="connsiteX25" fmla="*/ 586900 w 2262025"/>
                    <a:gd name="connsiteY25" fmla="*/ 2226979 h 2237156"/>
                    <a:gd name="connsiteX26" fmla="*/ 431625 w 2262025"/>
                    <a:gd name="connsiteY26" fmla="*/ 1976814 h 2237156"/>
                    <a:gd name="connsiteX27" fmla="*/ 138327 w 2262025"/>
                    <a:gd name="connsiteY27" fmla="*/ 1812912 h 2237156"/>
                    <a:gd name="connsiteX28" fmla="*/ 302229 w 2262025"/>
                    <a:gd name="connsiteY28" fmla="*/ 1355712 h 2237156"/>
                    <a:gd name="connsiteX29" fmla="*/ 155580 w 2262025"/>
                    <a:gd name="connsiteY29" fmla="*/ 1321206 h 2237156"/>
                    <a:gd name="connsiteX30" fmla="*/ 304 w 2262025"/>
                    <a:gd name="connsiteY30" fmla="*/ 1019282 h 2237156"/>
                    <a:gd name="connsiteX31" fmla="*/ 129700 w 2262025"/>
                    <a:gd name="connsiteY31" fmla="*/ 786368 h 2237156"/>
                    <a:gd name="connsiteX0" fmla="*/ 129700 w 2262025"/>
                    <a:gd name="connsiteY0" fmla="*/ 786368 h 2237156"/>
                    <a:gd name="connsiteX1" fmla="*/ 86568 w 2262025"/>
                    <a:gd name="connsiteY1" fmla="*/ 562082 h 2237156"/>
                    <a:gd name="connsiteX2" fmla="*/ 276349 w 2262025"/>
                    <a:gd name="connsiteY2" fmla="*/ 424059 h 2237156"/>
                    <a:gd name="connsiteX3" fmla="*/ 690417 w 2262025"/>
                    <a:gd name="connsiteY3" fmla="*/ 424059 h 2237156"/>
                    <a:gd name="connsiteX4" fmla="*/ 724923 w 2262025"/>
                    <a:gd name="connsiteY4" fmla="*/ 320542 h 2237156"/>
                    <a:gd name="connsiteX5" fmla="*/ 768055 w 2262025"/>
                    <a:gd name="connsiteY5" fmla="*/ 165267 h 2237156"/>
                    <a:gd name="connsiteX6" fmla="*/ 1026848 w 2262025"/>
                    <a:gd name="connsiteY6" fmla="*/ 35870 h 2237156"/>
                    <a:gd name="connsiteX7" fmla="*/ 1199376 w 2262025"/>
                    <a:gd name="connsiteY7" fmla="*/ 35870 h 2237156"/>
                    <a:gd name="connsiteX8" fmla="*/ 1406410 w 2262025"/>
                    <a:gd name="connsiteY8" fmla="*/ 9991 h 2237156"/>
                    <a:gd name="connsiteX9" fmla="*/ 1673829 w 2262025"/>
                    <a:gd name="connsiteY9" fmla="*/ 225651 h 2237156"/>
                    <a:gd name="connsiteX10" fmla="*/ 1699708 w 2262025"/>
                    <a:gd name="connsiteY10" fmla="*/ 458565 h 2237156"/>
                    <a:gd name="connsiteX11" fmla="*/ 1880863 w 2262025"/>
                    <a:gd name="connsiteY11" fmla="*/ 424059 h 2237156"/>
                    <a:gd name="connsiteX12" fmla="*/ 2156908 w 2262025"/>
                    <a:gd name="connsiteY12" fmla="*/ 639719 h 2237156"/>
                    <a:gd name="connsiteX13" fmla="*/ 2113776 w 2262025"/>
                    <a:gd name="connsiteY13" fmla="*/ 786368 h 2237156"/>
                    <a:gd name="connsiteX14" fmla="*/ 2225919 w 2262025"/>
                    <a:gd name="connsiteY14" fmla="*/ 846753 h 2237156"/>
                    <a:gd name="connsiteX15" fmla="*/ 2243172 w 2262025"/>
                    <a:gd name="connsiteY15" fmla="*/ 1200436 h 2237156"/>
                    <a:gd name="connsiteX16" fmla="*/ 1975753 w 2262025"/>
                    <a:gd name="connsiteY16" fmla="*/ 1390217 h 2237156"/>
                    <a:gd name="connsiteX17" fmla="*/ 2087897 w 2262025"/>
                    <a:gd name="connsiteY17" fmla="*/ 1536867 h 2237156"/>
                    <a:gd name="connsiteX18" fmla="*/ 2096523 w 2262025"/>
                    <a:gd name="connsiteY18" fmla="*/ 1812912 h 2237156"/>
                    <a:gd name="connsiteX19" fmla="*/ 1906742 w 2262025"/>
                    <a:gd name="connsiteY19" fmla="*/ 1942308 h 2237156"/>
                    <a:gd name="connsiteX20" fmla="*/ 1760092 w 2262025"/>
                    <a:gd name="connsiteY20" fmla="*/ 2183847 h 2237156"/>
                    <a:gd name="connsiteX21" fmla="*/ 1458168 w 2262025"/>
                    <a:gd name="connsiteY21" fmla="*/ 2218354 h 2237156"/>
                    <a:gd name="connsiteX22" fmla="*/ 1208002 w 2262025"/>
                    <a:gd name="connsiteY22" fmla="*/ 2002693 h 2237156"/>
                    <a:gd name="connsiteX23" fmla="*/ 1113112 w 2262025"/>
                    <a:gd name="connsiteY23" fmla="*/ 1709395 h 2237156"/>
                    <a:gd name="connsiteX24" fmla="*/ 1000968 w 2262025"/>
                    <a:gd name="connsiteY24" fmla="*/ 2140716 h 2237156"/>
                    <a:gd name="connsiteX25" fmla="*/ 586900 w 2262025"/>
                    <a:gd name="connsiteY25" fmla="*/ 2226979 h 2237156"/>
                    <a:gd name="connsiteX26" fmla="*/ 431625 w 2262025"/>
                    <a:gd name="connsiteY26" fmla="*/ 1976814 h 2237156"/>
                    <a:gd name="connsiteX27" fmla="*/ 138327 w 2262025"/>
                    <a:gd name="connsiteY27" fmla="*/ 1812912 h 2237156"/>
                    <a:gd name="connsiteX28" fmla="*/ 302229 w 2262025"/>
                    <a:gd name="connsiteY28" fmla="*/ 1355712 h 2237156"/>
                    <a:gd name="connsiteX29" fmla="*/ 155580 w 2262025"/>
                    <a:gd name="connsiteY29" fmla="*/ 1321206 h 2237156"/>
                    <a:gd name="connsiteX30" fmla="*/ 304 w 2262025"/>
                    <a:gd name="connsiteY30" fmla="*/ 1019282 h 2237156"/>
                    <a:gd name="connsiteX31" fmla="*/ 129700 w 2262025"/>
                    <a:gd name="connsiteY31" fmla="*/ 786368 h 2237156"/>
                    <a:gd name="connsiteX0" fmla="*/ 129700 w 2262025"/>
                    <a:gd name="connsiteY0" fmla="*/ 786368 h 2237156"/>
                    <a:gd name="connsiteX1" fmla="*/ 86568 w 2262025"/>
                    <a:gd name="connsiteY1" fmla="*/ 562082 h 2237156"/>
                    <a:gd name="connsiteX2" fmla="*/ 276349 w 2262025"/>
                    <a:gd name="connsiteY2" fmla="*/ 424059 h 2237156"/>
                    <a:gd name="connsiteX3" fmla="*/ 690417 w 2262025"/>
                    <a:gd name="connsiteY3" fmla="*/ 424059 h 2237156"/>
                    <a:gd name="connsiteX4" fmla="*/ 724923 w 2262025"/>
                    <a:gd name="connsiteY4" fmla="*/ 320542 h 2237156"/>
                    <a:gd name="connsiteX5" fmla="*/ 768055 w 2262025"/>
                    <a:gd name="connsiteY5" fmla="*/ 165267 h 2237156"/>
                    <a:gd name="connsiteX6" fmla="*/ 1026848 w 2262025"/>
                    <a:gd name="connsiteY6" fmla="*/ 35870 h 2237156"/>
                    <a:gd name="connsiteX7" fmla="*/ 1199376 w 2262025"/>
                    <a:gd name="connsiteY7" fmla="*/ 35870 h 2237156"/>
                    <a:gd name="connsiteX8" fmla="*/ 1406410 w 2262025"/>
                    <a:gd name="connsiteY8" fmla="*/ 9991 h 2237156"/>
                    <a:gd name="connsiteX9" fmla="*/ 1673829 w 2262025"/>
                    <a:gd name="connsiteY9" fmla="*/ 225651 h 2237156"/>
                    <a:gd name="connsiteX10" fmla="*/ 1699708 w 2262025"/>
                    <a:gd name="connsiteY10" fmla="*/ 458565 h 2237156"/>
                    <a:gd name="connsiteX11" fmla="*/ 1880863 w 2262025"/>
                    <a:gd name="connsiteY11" fmla="*/ 424059 h 2237156"/>
                    <a:gd name="connsiteX12" fmla="*/ 2156908 w 2262025"/>
                    <a:gd name="connsiteY12" fmla="*/ 639719 h 2237156"/>
                    <a:gd name="connsiteX13" fmla="*/ 2113776 w 2262025"/>
                    <a:gd name="connsiteY13" fmla="*/ 786368 h 2237156"/>
                    <a:gd name="connsiteX14" fmla="*/ 2225919 w 2262025"/>
                    <a:gd name="connsiteY14" fmla="*/ 846753 h 2237156"/>
                    <a:gd name="connsiteX15" fmla="*/ 2243172 w 2262025"/>
                    <a:gd name="connsiteY15" fmla="*/ 1200436 h 2237156"/>
                    <a:gd name="connsiteX16" fmla="*/ 1975753 w 2262025"/>
                    <a:gd name="connsiteY16" fmla="*/ 1390217 h 2237156"/>
                    <a:gd name="connsiteX17" fmla="*/ 2087897 w 2262025"/>
                    <a:gd name="connsiteY17" fmla="*/ 1536867 h 2237156"/>
                    <a:gd name="connsiteX18" fmla="*/ 2096523 w 2262025"/>
                    <a:gd name="connsiteY18" fmla="*/ 1812912 h 2237156"/>
                    <a:gd name="connsiteX19" fmla="*/ 1906742 w 2262025"/>
                    <a:gd name="connsiteY19" fmla="*/ 1942308 h 2237156"/>
                    <a:gd name="connsiteX20" fmla="*/ 1760092 w 2262025"/>
                    <a:gd name="connsiteY20" fmla="*/ 2183847 h 2237156"/>
                    <a:gd name="connsiteX21" fmla="*/ 1458168 w 2262025"/>
                    <a:gd name="connsiteY21" fmla="*/ 2218354 h 2237156"/>
                    <a:gd name="connsiteX22" fmla="*/ 1208002 w 2262025"/>
                    <a:gd name="connsiteY22" fmla="*/ 2002693 h 2237156"/>
                    <a:gd name="connsiteX23" fmla="*/ 1113112 w 2262025"/>
                    <a:gd name="connsiteY23" fmla="*/ 1709395 h 2237156"/>
                    <a:gd name="connsiteX24" fmla="*/ 1000968 w 2262025"/>
                    <a:gd name="connsiteY24" fmla="*/ 2140716 h 2237156"/>
                    <a:gd name="connsiteX25" fmla="*/ 586900 w 2262025"/>
                    <a:gd name="connsiteY25" fmla="*/ 2226979 h 2237156"/>
                    <a:gd name="connsiteX26" fmla="*/ 431625 w 2262025"/>
                    <a:gd name="connsiteY26" fmla="*/ 1976814 h 2237156"/>
                    <a:gd name="connsiteX27" fmla="*/ 138327 w 2262025"/>
                    <a:gd name="connsiteY27" fmla="*/ 1812912 h 2237156"/>
                    <a:gd name="connsiteX28" fmla="*/ 302229 w 2262025"/>
                    <a:gd name="connsiteY28" fmla="*/ 1355712 h 2237156"/>
                    <a:gd name="connsiteX29" fmla="*/ 155580 w 2262025"/>
                    <a:gd name="connsiteY29" fmla="*/ 1321206 h 2237156"/>
                    <a:gd name="connsiteX30" fmla="*/ 304 w 2262025"/>
                    <a:gd name="connsiteY30" fmla="*/ 1019282 h 2237156"/>
                    <a:gd name="connsiteX31" fmla="*/ 129700 w 2262025"/>
                    <a:gd name="connsiteY31" fmla="*/ 786368 h 2237156"/>
                    <a:gd name="connsiteX0" fmla="*/ 129700 w 2262025"/>
                    <a:gd name="connsiteY0" fmla="*/ 786368 h 2237156"/>
                    <a:gd name="connsiteX1" fmla="*/ 86568 w 2262025"/>
                    <a:gd name="connsiteY1" fmla="*/ 562082 h 2237156"/>
                    <a:gd name="connsiteX2" fmla="*/ 276349 w 2262025"/>
                    <a:gd name="connsiteY2" fmla="*/ 424059 h 2237156"/>
                    <a:gd name="connsiteX3" fmla="*/ 690417 w 2262025"/>
                    <a:gd name="connsiteY3" fmla="*/ 424059 h 2237156"/>
                    <a:gd name="connsiteX4" fmla="*/ 724923 w 2262025"/>
                    <a:gd name="connsiteY4" fmla="*/ 320542 h 2237156"/>
                    <a:gd name="connsiteX5" fmla="*/ 768055 w 2262025"/>
                    <a:gd name="connsiteY5" fmla="*/ 165267 h 2237156"/>
                    <a:gd name="connsiteX6" fmla="*/ 1026848 w 2262025"/>
                    <a:gd name="connsiteY6" fmla="*/ 35870 h 2237156"/>
                    <a:gd name="connsiteX7" fmla="*/ 1199376 w 2262025"/>
                    <a:gd name="connsiteY7" fmla="*/ 35870 h 2237156"/>
                    <a:gd name="connsiteX8" fmla="*/ 1406410 w 2262025"/>
                    <a:gd name="connsiteY8" fmla="*/ 9991 h 2237156"/>
                    <a:gd name="connsiteX9" fmla="*/ 1673829 w 2262025"/>
                    <a:gd name="connsiteY9" fmla="*/ 225651 h 2237156"/>
                    <a:gd name="connsiteX10" fmla="*/ 1699708 w 2262025"/>
                    <a:gd name="connsiteY10" fmla="*/ 458565 h 2237156"/>
                    <a:gd name="connsiteX11" fmla="*/ 1880863 w 2262025"/>
                    <a:gd name="connsiteY11" fmla="*/ 424059 h 2237156"/>
                    <a:gd name="connsiteX12" fmla="*/ 2156908 w 2262025"/>
                    <a:gd name="connsiteY12" fmla="*/ 639719 h 2237156"/>
                    <a:gd name="connsiteX13" fmla="*/ 2113776 w 2262025"/>
                    <a:gd name="connsiteY13" fmla="*/ 786368 h 2237156"/>
                    <a:gd name="connsiteX14" fmla="*/ 2225919 w 2262025"/>
                    <a:gd name="connsiteY14" fmla="*/ 846753 h 2237156"/>
                    <a:gd name="connsiteX15" fmla="*/ 2243172 w 2262025"/>
                    <a:gd name="connsiteY15" fmla="*/ 1200436 h 2237156"/>
                    <a:gd name="connsiteX16" fmla="*/ 1975753 w 2262025"/>
                    <a:gd name="connsiteY16" fmla="*/ 1390217 h 2237156"/>
                    <a:gd name="connsiteX17" fmla="*/ 2087897 w 2262025"/>
                    <a:gd name="connsiteY17" fmla="*/ 1536867 h 2237156"/>
                    <a:gd name="connsiteX18" fmla="*/ 2096523 w 2262025"/>
                    <a:gd name="connsiteY18" fmla="*/ 1812912 h 2237156"/>
                    <a:gd name="connsiteX19" fmla="*/ 1906742 w 2262025"/>
                    <a:gd name="connsiteY19" fmla="*/ 1942308 h 2237156"/>
                    <a:gd name="connsiteX20" fmla="*/ 1760092 w 2262025"/>
                    <a:gd name="connsiteY20" fmla="*/ 2183847 h 2237156"/>
                    <a:gd name="connsiteX21" fmla="*/ 1458168 w 2262025"/>
                    <a:gd name="connsiteY21" fmla="*/ 2218354 h 2237156"/>
                    <a:gd name="connsiteX22" fmla="*/ 1208002 w 2262025"/>
                    <a:gd name="connsiteY22" fmla="*/ 2002693 h 2237156"/>
                    <a:gd name="connsiteX23" fmla="*/ 1113112 w 2262025"/>
                    <a:gd name="connsiteY23" fmla="*/ 1709395 h 2237156"/>
                    <a:gd name="connsiteX24" fmla="*/ 1000968 w 2262025"/>
                    <a:gd name="connsiteY24" fmla="*/ 2140716 h 2237156"/>
                    <a:gd name="connsiteX25" fmla="*/ 586900 w 2262025"/>
                    <a:gd name="connsiteY25" fmla="*/ 2226979 h 2237156"/>
                    <a:gd name="connsiteX26" fmla="*/ 431625 w 2262025"/>
                    <a:gd name="connsiteY26" fmla="*/ 1976814 h 2237156"/>
                    <a:gd name="connsiteX27" fmla="*/ 138327 w 2262025"/>
                    <a:gd name="connsiteY27" fmla="*/ 1812912 h 2237156"/>
                    <a:gd name="connsiteX28" fmla="*/ 302229 w 2262025"/>
                    <a:gd name="connsiteY28" fmla="*/ 1355712 h 2237156"/>
                    <a:gd name="connsiteX29" fmla="*/ 155580 w 2262025"/>
                    <a:gd name="connsiteY29" fmla="*/ 1321206 h 2237156"/>
                    <a:gd name="connsiteX30" fmla="*/ 304 w 2262025"/>
                    <a:gd name="connsiteY30" fmla="*/ 1019282 h 2237156"/>
                    <a:gd name="connsiteX31" fmla="*/ 129700 w 2262025"/>
                    <a:gd name="connsiteY31" fmla="*/ 786368 h 2237156"/>
                    <a:gd name="connsiteX0" fmla="*/ 129625 w 2261950"/>
                    <a:gd name="connsiteY0" fmla="*/ 786368 h 2237156"/>
                    <a:gd name="connsiteX1" fmla="*/ 86493 w 2261950"/>
                    <a:gd name="connsiteY1" fmla="*/ 562082 h 2237156"/>
                    <a:gd name="connsiteX2" fmla="*/ 276274 w 2261950"/>
                    <a:gd name="connsiteY2" fmla="*/ 424059 h 2237156"/>
                    <a:gd name="connsiteX3" fmla="*/ 690342 w 2261950"/>
                    <a:gd name="connsiteY3" fmla="*/ 424059 h 2237156"/>
                    <a:gd name="connsiteX4" fmla="*/ 724848 w 2261950"/>
                    <a:gd name="connsiteY4" fmla="*/ 320542 h 2237156"/>
                    <a:gd name="connsiteX5" fmla="*/ 767980 w 2261950"/>
                    <a:gd name="connsiteY5" fmla="*/ 165267 h 2237156"/>
                    <a:gd name="connsiteX6" fmla="*/ 1026773 w 2261950"/>
                    <a:gd name="connsiteY6" fmla="*/ 35870 h 2237156"/>
                    <a:gd name="connsiteX7" fmla="*/ 1199301 w 2261950"/>
                    <a:gd name="connsiteY7" fmla="*/ 35870 h 2237156"/>
                    <a:gd name="connsiteX8" fmla="*/ 1406335 w 2261950"/>
                    <a:gd name="connsiteY8" fmla="*/ 9991 h 2237156"/>
                    <a:gd name="connsiteX9" fmla="*/ 1673754 w 2261950"/>
                    <a:gd name="connsiteY9" fmla="*/ 225651 h 2237156"/>
                    <a:gd name="connsiteX10" fmla="*/ 1699633 w 2261950"/>
                    <a:gd name="connsiteY10" fmla="*/ 458565 h 2237156"/>
                    <a:gd name="connsiteX11" fmla="*/ 1880788 w 2261950"/>
                    <a:gd name="connsiteY11" fmla="*/ 424059 h 2237156"/>
                    <a:gd name="connsiteX12" fmla="*/ 2156833 w 2261950"/>
                    <a:gd name="connsiteY12" fmla="*/ 639719 h 2237156"/>
                    <a:gd name="connsiteX13" fmla="*/ 2113701 w 2261950"/>
                    <a:gd name="connsiteY13" fmla="*/ 786368 h 2237156"/>
                    <a:gd name="connsiteX14" fmla="*/ 2225844 w 2261950"/>
                    <a:gd name="connsiteY14" fmla="*/ 846753 h 2237156"/>
                    <a:gd name="connsiteX15" fmla="*/ 2243097 w 2261950"/>
                    <a:gd name="connsiteY15" fmla="*/ 1200436 h 2237156"/>
                    <a:gd name="connsiteX16" fmla="*/ 1975678 w 2261950"/>
                    <a:gd name="connsiteY16" fmla="*/ 1390217 h 2237156"/>
                    <a:gd name="connsiteX17" fmla="*/ 2087822 w 2261950"/>
                    <a:gd name="connsiteY17" fmla="*/ 1536867 h 2237156"/>
                    <a:gd name="connsiteX18" fmla="*/ 2096448 w 2261950"/>
                    <a:gd name="connsiteY18" fmla="*/ 1812912 h 2237156"/>
                    <a:gd name="connsiteX19" fmla="*/ 1906667 w 2261950"/>
                    <a:gd name="connsiteY19" fmla="*/ 1942308 h 2237156"/>
                    <a:gd name="connsiteX20" fmla="*/ 1760017 w 2261950"/>
                    <a:gd name="connsiteY20" fmla="*/ 2183847 h 2237156"/>
                    <a:gd name="connsiteX21" fmla="*/ 1458093 w 2261950"/>
                    <a:gd name="connsiteY21" fmla="*/ 2218354 h 2237156"/>
                    <a:gd name="connsiteX22" fmla="*/ 1207927 w 2261950"/>
                    <a:gd name="connsiteY22" fmla="*/ 2002693 h 2237156"/>
                    <a:gd name="connsiteX23" fmla="*/ 1113037 w 2261950"/>
                    <a:gd name="connsiteY23" fmla="*/ 1709395 h 2237156"/>
                    <a:gd name="connsiteX24" fmla="*/ 1000893 w 2261950"/>
                    <a:gd name="connsiteY24" fmla="*/ 2140716 h 2237156"/>
                    <a:gd name="connsiteX25" fmla="*/ 586825 w 2261950"/>
                    <a:gd name="connsiteY25" fmla="*/ 2226979 h 2237156"/>
                    <a:gd name="connsiteX26" fmla="*/ 431550 w 2261950"/>
                    <a:gd name="connsiteY26" fmla="*/ 1976814 h 2237156"/>
                    <a:gd name="connsiteX27" fmla="*/ 138252 w 2261950"/>
                    <a:gd name="connsiteY27" fmla="*/ 1812912 h 2237156"/>
                    <a:gd name="connsiteX28" fmla="*/ 302154 w 2261950"/>
                    <a:gd name="connsiteY28" fmla="*/ 1355712 h 2237156"/>
                    <a:gd name="connsiteX29" fmla="*/ 103746 w 2261950"/>
                    <a:gd name="connsiteY29" fmla="*/ 1321206 h 2237156"/>
                    <a:gd name="connsiteX30" fmla="*/ 229 w 2261950"/>
                    <a:gd name="connsiteY30" fmla="*/ 1019282 h 2237156"/>
                    <a:gd name="connsiteX31" fmla="*/ 129625 w 2261950"/>
                    <a:gd name="connsiteY31" fmla="*/ 786368 h 2237156"/>
                    <a:gd name="connsiteX0" fmla="*/ 129625 w 2261950"/>
                    <a:gd name="connsiteY0" fmla="*/ 786368 h 2237156"/>
                    <a:gd name="connsiteX1" fmla="*/ 86493 w 2261950"/>
                    <a:gd name="connsiteY1" fmla="*/ 562082 h 2237156"/>
                    <a:gd name="connsiteX2" fmla="*/ 276274 w 2261950"/>
                    <a:gd name="connsiteY2" fmla="*/ 424059 h 2237156"/>
                    <a:gd name="connsiteX3" fmla="*/ 690342 w 2261950"/>
                    <a:gd name="connsiteY3" fmla="*/ 424059 h 2237156"/>
                    <a:gd name="connsiteX4" fmla="*/ 724848 w 2261950"/>
                    <a:gd name="connsiteY4" fmla="*/ 320542 h 2237156"/>
                    <a:gd name="connsiteX5" fmla="*/ 767980 w 2261950"/>
                    <a:gd name="connsiteY5" fmla="*/ 165267 h 2237156"/>
                    <a:gd name="connsiteX6" fmla="*/ 1026773 w 2261950"/>
                    <a:gd name="connsiteY6" fmla="*/ 35870 h 2237156"/>
                    <a:gd name="connsiteX7" fmla="*/ 1199301 w 2261950"/>
                    <a:gd name="connsiteY7" fmla="*/ 35870 h 2237156"/>
                    <a:gd name="connsiteX8" fmla="*/ 1406335 w 2261950"/>
                    <a:gd name="connsiteY8" fmla="*/ 9991 h 2237156"/>
                    <a:gd name="connsiteX9" fmla="*/ 1673754 w 2261950"/>
                    <a:gd name="connsiteY9" fmla="*/ 225651 h 2237156"/>
                    <a:gd name="connsiteX10" fmla="*/ 1699633 w 2261950"/>
                    <a:gd name="connsiteY10" fmla="*/ 458565 h 2237156"/>
                    <a:gd name="connsiteX11" fmla="*/ 1880788 w 2261950"/>
                    <a:gd name="connsiteY11" fmla="*/ 424059 h 2237156"/>
                    <a:gd name="connsiteX12" fmla="*/ 2156833 w 2261950"/>
                    <a:gd name="connsiteY12" fmla="*/ 639719 h 2237156"/>
                    <a:gd name="connsiteX13" fmla="*/ 2113701 w 2261950"/>
                    <a:gd name="connsiteY13" fmla="*/ 786368 h 2237156"/>
                    <a:gd name="connsiteX14" fmla="*/ 2225844 w 2261950"/>
                    <a:gd name="connsiteY14" fmla="*/ 846753 h 2237156"/>
                    <a:gd name="connsiteX15" fmla="*/ 2243097 w 2261950"/>
                    <a:gd name="connsiteY15" fmla="*/ 1200436 h 2237156"/>
                    <a:gd name="connsiteX16" fmla="*/ 1975678 w 2261950"/>
                    <a:gd name="connsiteY16" fmla="*/ 1390217 h 2237156"/>
                    <a:gd name="connsiteX17" fmla="*/ 2087822 w 2261950"/>
                    <a:gd name="connsiteY17" fmla="*/ 1536867 h 2237156"/>
                    <a:gd name="connsiteX18" fmla="*/ 2096448 w 2261950"/>
                    <a:gd name="connsiteY18" fmla="*/ 1812912 h 2237156"/>
                    <a:gd name="connsiteX19" fmla="*/ 1906667 w 2261950"/>
                    <a:gd name="connsiteY19" fmla="*/ 1942308 h 2237156"/>
                    <a:gd name="connsiteX20" fmla="*/ 1760017 w 2261950"/>
                    <a:gd name="connsiteY20" fmla="*/ 2183847 h 2237156"/>
                    <a:gd name="connsiteX21" fmla="*/ 1458093 w 2261950"/>
                    <a:gd name="connsiteY21" fmla="*/ 2218354 h 2237156"/>
                    <a:gd name="connsiteX22" fmla="*/ 1207927 w 2261950"/>
                    <a:gd name="connsiteY22" fmla="*/ 2002693 h 2237156"/>
                    <a:gd name="connsiteX23" fmla="*/ 1113037 w 2261950"/>
                    <a:gd name="connsiteY23" fmla="*/ 1709395 h 2237156"/>
                    <a:gd name="connsiteX24" fmla="*/ 1000893 w 2261950"/>
                    <a:gd name="connsiteY24" fmla="*/ 2140716 h 2237156"/>
                    <a:gd name="connsiteX25" fmla="*/ 586825 w 2261950"/>
                    <a:gd name="connsiteY25" fmla="*/ 2226979 h 2237156"/>
                    <a:gd name="connsiteX26" fmla="*/ 431550 w 2261950"/>
                    <a:gd name="connsiteY26" fmla="*/ 1976814 h 2237156"/>
                    <a:gd name="connsiteX27" fmla="*/ 138252 w 2261950"/>
                    <a:gd name="connsiteY27" fmla="*/ 1812912 h 2237156"/>
                    <a:gd name="connsiteX28" fmla="*/ 302154 w 2261950"/>
                    <a:gd name="connsiteY28" fmla="*/ 1355712 h 2237156"/>
                    <a:gd name="connsiteX29" fmla="*/ 103746 w 2261950"/>
                    <a:gd name="connsiteY29" fmla="*/ 1321206 h 2237156"/>
                    <a:gd name="connsiteX30" fmla="*/ 229 w 2261950"/>
                    <a:gd name="connsiteY30" fmla="*/ 1019282 h 2237156"/>
                    <a:gd name="connsiteX31" fmla="*/ 129625 w 2261950"/>
                    <a:gd name="connsiteY31" fmla="*/ 786368 h 22371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2261950" h="2237156">
                      <a:moveTo>
                        <a:pt x="129625" y="786368"/>
                      </a:moveTo>
                      <a:cubicBezTo>
                        <a:pt x="144002" y="710168"/>
                        <a:pt x="62051" y="622467"/>
                        <a:pt x="86493" y="562082"/>
                      </a:cubicBezTo>
                      <a:cubicBezTo>
                        <a:pt x="110934" y="501697"/>
                        <a:pt x="175633" y="447063"/>
                        <a:pt x="276274" y="424059"/>
                      </a:cubicBezTo>
                      <a:cubicBezTo>
                        <a:pt x="376916" y="401055"/>
                        <a:pt x="615580" y="441312"/>
                        <a:pt x="690342" y="424059"/>
                      </a:cubicBezTo>
                      <a:cubicBezTo>
                        <a:pt x="765104" y="406806"/>
                        <a:pt x="711908" y="363674"/>
                        <a:pt x="724848" y="320542"/>
                      </a:cubicBezTo>
                      <a:cubicBezTo>
                        <a:pt x="737788" y="277410"/>
                        <a:pt x="717659" y="212712"/>
                        <a:pt x="767980" y="165267"/>
                      </a:cubicBezTo>
                      <a:cubicBezTo>
                        <a:pt x="818301" y="117822"/>
                        <a:pt x="954886" y="57436"/>
                        <a:pt x="1026773" y="35870"/>
                      </a:cubicBezTo>
                      <a:cubicBezTo>
                        <a:pt x="1098660" y="14304"/>
                        <a:pt x="1136041" y="40183"/>
                        <a:pt x="1199301" y="35870"/>
                      </a:cubicBezTo>
                      <a:cubicBezTo>
                        <a:pt x="1262561" y="31557"/>
                        <a:pt x="1327260" y="-21639"/>
                        <a:pt x="1406335" y="9991"/>
                      </a:cubicBezTo>
                      <a:cubicBezTo>
                        <a:pt x="1485410" y="41621"/>
                        <a:pt x="1624871" y="150889"/>
                        <a:pt x="1673754" y="225651"/>
                      </a:cubicBezTo>
                      <a:cubicBezTo>
                        <a:pt x="1722637" y="300413"/>
                        <a:pt x="1665127" y="425497"/>
                        <a:pt x="1699633" y="458565"/>
                      </a:cubicBezTo>
                      <a:cubicBezTo>
                        <a:pt x="1734139" y="491633"/>
                        <a:pt x="1804588" y="393867"/>
                        <a:pt x="1880788" y="424059"/>
                      </a:cubicBezTo>
                      <a:cubicBezTo>
                        <a:pt x="1956988" y="454251"/>
                        <a:pt x="2118014" y="579334"/>
                        <a:pt x="2156833" y="639719"/>
                      </a:cubicBezTo>
                      <a:cubicBezTo>
                        <a:pt x="2195652" y="700104"/>
                        <a:pt x="2102199" y="751862"/>
                        <a:pt x="2113701" y="786368"/>
                      </a:cubicBezTo>
                      <a:cubicBezTo>
                        <a:pt x="2125203" y="820874"/>
                        <a:pt x="2204278" y="777742"/>
                        <a:pt x="2225844" y="846753"/>
                      </a:cubicBezTo>
                      <a:cubicBezTo>
                        <a:pt x="2247410" y="915764"/>
                        <a:pt x="2284791" y="1109859"/>
                        <a:pt x="2243097" y="1200436"/>
                      </a:cubicBezTo>
                      <a:cubicBezTo>
                        <a:pt x="2201403" y="1291013"/>
                        <a:pt x="2001557" y="1334145"/>
                        <a:pt x="1975678" y="1390217"/>
                      </a:cubicBezTo>
                      <a:cubicBezTo>
                        <a:pt x="1949799" y="1446289"/>
                        <a:pt x="2067694" y="1466418"/>
                        <a:pt x="2087822" y="1536867"/>
                      </a:cubicBezTo>
                      <a:cubicBezTo>
                        <a:pt x="2107950" y="1607316"/>
                        <a:pt x="2126641" y="1745339"/>
                        <a:pt x="2096448" y="1812912"/>
                      </a:cubicBezTo>
                      <a:cubicBezTo>
                        <a:pt x="2066256" y="1880486"/>
                        <a:pt x="1962739" y="1880486"/>
                        <a:pt x="1906667" y="1942308"/>
                      </a:cubicBezTo>
                      <a:cubicBezTo>
                        <a:pt x="1850595" y="2004130"/>
                        <a:pt x="1834779" y="2137839"/>
                        <a:pt x="1760017" y="2183847"/>
                      </a:cubicBezTo>
                      <a:cubicBezTo>
                        <a:pt x="1685255" y="2229855"/>
                        <a:pt x="1550108" y="2248546"/>
                        <a:pt x="1458093" y="2218354"/>
                      </a:cubicBezTo>
                      <a:cubicBezTo>
                        <a:pt x="1366078" y="2188162"/>
                        <a:pt x="1265436" y="2087520"/>
                        <a:pt x="1207927" y="2002693"/>
                      </a:cubicBezTo>
                      <a:cubicBezTo>
                        <a:pt x="1150418" y="1917866"/>
                        <a:pt x="1147543" y="1686391"/>
                        <a:pt x="1113037" y="1709395"/>
                      </a:cubicBezTo>
                      <a:cubicBezTo>
                        <a:pt x="1078531" y="1732399"/>
                        <a:pt x="1088595" y="2054452"/>
                        <a:pt x="1000893" y="2140716"/>
                      </a:cubicBezTo>
                      <a:cubicBezTo>
                        <a:pt x="913191" y="2226980"/>
                        <a:pt x="681716" y="2254296"/>
                        <a:pt x="586825" y="2226979"/>
                      </a:cubicBezTo>
                      <a:cubicBezTo>
                        <a:pt x="491935" y="2199662"/>
                        <a:pt x="506312" y="2045825"/>
                        <a:pt x="431550" y="1976814"/>
                      </a:cubicBezTo>
                      <a:cubicBezTo>
                        <a:pt x="356788" y="1907803"/>
                        <a:pt x="185697" y="1925054"/>
                        <a:pt x="138252" y="1812912"/>
                      </a:cubicBezTo>
                      <a:cubicBezTo>
                        <a:pt x="90807" y="1700770"/>
                        <a:pt x="230267" y="1411784"/>
                        <a:pt x="302154" y="1355712"/>
                      </a:cubicBezTo>
                      <a:cubicBezTo>
                        <a:pt x="374041" y="1299640"/>
                        <a:pt x="154067" y="1377278"/>
                        <a:pt x="103746" y="1321206"/>
                      </a:cubicBezTo>
                      <a:cubicBezTo>
                        <a:pt x="53425" y="1265134"/>
                        <a:pt x="-4084" y="1108422"/>
                        <a:pt x="229" y="1019282"/>
                      </a:cubicBezTo>
                      <a:cubicBezTo>
                        <a:pt x="4542" y="930142"/>
                        <a:pt x="115248" y="862568"/>
                        <a:pt x="129625" y="786368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pic>
              <p:nvPicPr>
                <p:cNvPr id="147" name="Picture 4" descr="Free Black And White Cartoon Flowers, Download Free Black And White Cartoon  Flowers png images, Free ClipArts on Clipart Library">
                  <a:extLst>
                    <a:ext uri="{FF2B5EF4-FFF2-40B4-BE49-F238E27FC236}">
                      <a16:creationId xmlns:a16="http://schemas.microsoft.com/office/drawing/2014/main" id="{4105B46E-9B02-6344-9EE2-E13802AF75C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177540" y="482600"/>
                  <a:ext cx="2317638" cy="224674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8" name="Freeform 7"/>
              <p:cNvSpPr/>
              <p:nvPr/>
            </p:nvSpPr>
            <p:spPr>
              <a:xfrm>
                <a:off x="7817595" y="2475914"/>
                <a:ext cx="144719" cy="731520"/>
              </a:xfrm>
              <a:custGeom>
                <a:avLst/>
                <a:gdLst>
                  <a:gd name="connsiteX0" fmla="*/ 74380 w 144719"/>
                  <a:gd name="connsiteY0" fmla="*/ 0 h 731520"/>
                  <a:gd name="connsiteX1" fmla="*/ 46245 w 144719"/>
                  <a:gd name="connsiteY1" fmla="*/ 70338 h 731520"/>
                  <a:gd name="connsiteX2" fmla="*/ 32177 w 144719"/>
                  <a:gd name="connsiteY2" fmla="*/ 140677 h 731520"/>
                  <a:gd name="connsiteX3" fmla="*/ 18110 w 144719"/>
                  <a:gd name="connsiteY3" fmla="*/ 182880 h 731520"/>
                  <a:gd name="connsiteX4" fmla="*/ 18110 w 144719"/>
                  <a:gd name="connsiteY4" fmla="*/ 562708 h 731520"/>
                  <a:gd name="connsiteX5" fmla="*/ 60313 w 144719"/>
                  <a:gd name="connsiteY5" fmla="*/ 604911 h 731520"/>
                  <a:gd name="connsiteX6" fmla="*/ 102516 w 144719"/>
                  <a:gd name="connsiteY6" fmla="*/ 689317 h 731520"/>
                  <a:gd name="connsiteX7" fmla="*/ 144719 w 144719"/>
                  <a:gd name="connsiteY7" fmla="*/ 731520 h 731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4719" h="731520">
                    <a:moveTo>
                      <a:pt x="74380" y="0"/>
                    </a:moveTo>
                    <a:cubicBezTo>
                      <a:pt x="65002" y="23446"/>
                      <a:pt x="53501" y="46151"/>
                      <a:pt x="46245" y="70338"/>
                    </a:cubicBezTo>
                    <a:cubicBezTo>
                      <a:pt x="39374" y="93240"/>
                      <a:pt x="37976" y="117480"/>
                      <a:pt x="32177" y="140677"/>
                    </a:cubicBezTo>
                    <a:cubicBezTo>
                      <a:pt x="28581" y="155063"/>
                      <a:pt x="22799" y="168812"/>
                      <a:pt x="18110" y="182880"/>
                    </a:cubicBezTo>
                    <a:cubicBezTo>
                      <a:pt x="2087" y="327080"/>
                      <a:pt x="-13008" y="399339"/>
                      <a:pt x="18110" y="562708"/>
                    </a:cubicBezTo>
                    <a:cubicBezTo>
                      <a:pt x="21833" y="582251"/>
                      <a:pt x="47577" y="589627"/>
                      <a:pt x="60313" y="604911"/>
                    </a:cubicBezTo>
                    <a:cubicBezTo>
                      <a:pt x="170990" y="737724"/>
                      <a:pt x="17921" y="562425"/>
                      <a:pt x="102516" y="689317"/>
                    </a:cubicBezTo>
                    <a:cubicBezTo>
                      <a:pt x="113552" y="705870"/>
                      <a:pt x="144719" y="731520"/>
                      <a:pt x="144719" y="731520"/>
                    </a:cubicBezTo>
                  </a:path>
                </a:pathLst>
              </a:custGeom>
              <a:ln w="38100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48" name="Group 147"/>
            <p:cNvGrpSpPr/>
            <p:nvPr/>
          </p:nvGrpSpPr>
          <p:grpSpPr>
            <a:xfrm>
              <a:off x="8741025" y="1803822"/>
              <a:ext cx="618539" cy="1245175"/>
              <a:chOff x="7576651" y="1962259"/>
              <a:chExt cx="618539" cy="1245175"/>
            </a:xfrm>
          </p:grpSpPr>
          <p:grpSp>
            <p:nvGrpSpPr>
              <p:cNvPr id="149" name="Group 148">
                <a:extLst>
                  <a:ext uri="{FF2B5EF4-FFF2-40B4-BE49-F238E27FC236}">
                    <a16:creationId xmlns:a16="http://schemas.microsoft.com/office/drawing/2014/main" id="{C95B3AD4-968F-3346-A456-934D9A9E45F8}"/>
                  </a:ext>
                </a:extLst>
              </p:cNvPr>
              <p:cNvGrpSpPr/>
              <p:nvPr/>
            </p:nvGrpSpPr>
            <p:grpSpPr>
              <a:xfrm>
                <a:off x="7576651" y="1962259"/>
                <a:ext cx="618539" cy="611760"/>
                <a:chOff x="1177540" y="481715"/>
                <a:chExt cx="2317638" cy="2247631"/>
              </a:xfrm>
            </p:grpSpPr>
            <p:sp>
              <p:nvSpPr>
                <p:cNvPr id="151" name="Freeform 150">
                  <a:extLst>
                    <a:ext uri="{FF2B5EF4-FFF2-40B4-BE49-F238E27FC236}">
                      <a16:creationId xmlns:a16="http://schemas.microsoft.com/office/drawing/2014/main" id="{EEE3D81B-BB6F-2A4A-B27A-ADD146B9F42B}"/>
                    </a:ext>
                  </a:extLst>
                </p:cNvPr>
                <p:cNvSpPr/>
                <p:nvPr/>
              </p:nvSpPr>
              <p:spPr>
                <a:xfrm>
                  <a:off x="1207470" y="481715"/>
                  <a:ext cx="2261950" cy="2237156"/>
                </a:xfrm>
                <a:custGeom>
                  <a:avLst/>
                  <a:gdLst>
                    <a:gd name="connsiteX0" fmla="*/ 129700 w 2262025"/>
                    <a:gd name="connsiteY0" fmla="*/ 786368 h 2249618"/>
                    <a:gd name="connsiteX1" fmla="*/ 86568 w 2262025"/>
                    <a:gd name="connsiteY1" fmla="*/ 562082 h 2249618"/>
                    <a:gd name="connsiteX2" fmla="*/ 276349 w 2262025"/>
                    <a:gd name="connsiteY2" fmla="*/ 424059 h 2249618"/>
                    <a:gd name="connsiteX3" fmla="*/ 690417 w 2262025"/>
                    <a:gd name="connsiteY3" fmla="*/ 424059 h 2249618"/>
                    <a:gd name="connsiteX4" fmla="*/ 724923 w 2262025"/>
                    <a:gd name="connsiteY4" fmla="*/ 320542 h 2249618"/>
                    <a:gd name="connsiteX5" fmla="*/ 768055 w 2262025"/>
                    <a:gd name="connsiteY5" fmla="*/ 165267 h 2249618"/>
                    <a:gd name="connsiteX6" fmla="*/ 1026848 w 2262025"/>
                    <a:gd name="connsiteY6" fmla="*/ 35870 h 2249618"/>
                    <a:gd name="connsiteX7" fmla="*/ 1199376 w 2262025"/>
                    <a:gd name="connsiteY7" fmla="*/ 35870 h 2249618"/>
                    <a:gd name="connsiteX8" fmla="*/ 1406410 w 2262025"/>
                    <a:gd name="connsiteY8" fmla="*/ 9991 h 2249618"/>
                    <a:gd name="connsiteX9" fmla="*/ 1673829 w 2262025"/>
                    <a:gd name="connsiteY9" fmla="*/ 225651 h 2249618"/>
                    <a:gd name="connsiteX10" fmla="*/ 1699708 w 2262025"/>
                    <a:gd name="connsiteY10" fmla="*/ 458565 h 2249618"/>
                    <a:gd name="connsiteX11" fmla="*/ 1880863 w 2262025"/>
                    <a:gd name="connsiteY11" fmla="*/ 424059 h 2249618"/>
                    <a:gd name="connsiteX12" fmla="*/ 2156908 w 2262025"/>
                    <a:gd name="connsiteY12" fmla="*/ 639719 h 2249618"/>
                    <a:gd name="connsiteX13" fmla="*/ 2113776 w 2262025"/>
                    <a:gd name="connsiteY13" fmla="*/ 786368 h 2249618"/>
                    <a:gd name="connsiteX14" fmla="*/ 2225919 w 2262025"/>
                    <a:gd name="connsiteY14" fmla="*/ 846753 h 2249618"/>
                    <a:gd name="connsiteX15" fmla="*/ 2243172 w 2262025"/>
                    <a:gd name="connsiteY15" fmla="*/ 1200436 h 2249618"/>
                    <a:gd name="connsiteX16" fmla="*/ 1975753 w 2262025"/>
                    <a:gd name="connsiteY16" fmla="*/ 1390217 h 2249618"/>
                    <a:gd name="connsiteX17" fmla="*/ 2087897 w 2262025"/>
                    <a:gd name="connsiteY17" fmla="*/ 1536867 h 2249618"/>
                    <a:gd name="connsiteX18" fmla="*/ 2096523 w 2262025"/>
                    <a:gd name="connsiteY18" fmla="*/ 1812912 h 2249618"/>
                    <a:gd name="connsiteX19" fmla="*/ 1906742 w 2262025"/>
                    <a:gd name="connsiteY19" fmla="*/ 1942308 h 2249618"/>
                    <a:gd name="connsiteX20" fmla="*/ 1777346 w 2262025"/>
                    <a:gd name="connsiteY20" fmla="*/ 2209727 h 2249618"/>
                    <a:gd name="connsiteX21" fmla="*/ 1501300 w 2262025"/>
                    <a:gd name="connsiteY21" fmla="*/ 2226980 h 2249618"/>
                    <a:gd name="connsiteX22" fmla="*/ 1208002 w 2262025"/>
                    <a:gd name="connsiteY22" fmla="*/ 2002693 h 2249618"/>
                    <a:gd name="connsiteX23" fmla="*/ 1113112 w 2262025"/>
                    <a:gd name="connsiteY23" fmla="*/ 1709395 h 2249618"/>
                    <a:gd name="connsiteX24" fmla="*/ 1000968 w 2262025"/>
                    <a:gd name="connsiteY24" fmla="*/ 2140716 h 2249618"/>
                    <a:gd name="connsiteX25" fmla="*/ 526515 w 2262025"/>
                    <a:gd name="connsiteY25" fmla="*/ 2132089 h 2249618"/>
                    <a:gd name="connsiteX26" fmla="*/ 466131 w 2262025"/>
                    <a:gd name="connsiteY26" fmla="*/ 1959561 h 2249618"/>
                    <a:gd name="connsiteX27" fmla="*/ 138327 w 2262025"/>
                    <a:gd name="connsiteY27" fmla="*/ 1812912 h 2249618"/>
                    <a:gd name="connsiteX28" fmla="*/ 302229 w 2262025"/>
                    <a:gd name="connsiteY28" fmla="*/ 1355712 h 2249618"/>
                    <a:gd name="connsiteX29" fmla="*/ 155580 w 2262025"/>
                    <a:gd name="connsiteY29" fmla="*/ 1321206 h 2249618"/>
                    <a:gd name="connsiteX30" fmla="*/ 304 w 2262025"/>
                    <a:gd name="connsiteY30" fmla="*/ 1019282 h 2249618"/>
                    <a:gd name="connsiteX31" fmla="*/ 129700 w 2262025"/>
                    <a:gd name="connsiteY31" fmla="*/ 786368 h 2249618"/>
                    <a:gd name="connsiteX0" fmla="*/ 129700 w 2262025"/>
                    <a:gd name="connsiteY0" fmla="*/ 786368 h 2242639"/>
                    <a:gd name="connsiteX1" fmla="*/ 86568 w 2262025"/>
                    <a:gd name="connsiteY1" fmla="*/ 562082 h 2242639"/>
                    <a:gd name="connsiteX2" fmla="*/ 276349 w 2262025"/>
                    <a:gd name="connsiteY2" fmla="*/ 424059 h 2242639"/>
                    <a:gd name="connsiteX3" fmla="*/ 690417 w 2262025"/>
                    <a:gd name="connsiteY3" fmla="*/ 424059 h 2242639"/>
                    <a:gd name="connsiteX4" fmla="*/ 724923 w 2262025"/>
                    <a:gd name="connsiteY4" fmla="*/ 320542 h 2242639"/>
                    <a:gd name="connsiteX5" fmla="*/ 768055 w 2262025"/>
                    <a:gd name="connsiteY5" fmla="*/ 165267 h 2242639"/>
                    <a:gd name="connsiteX6" fmla="*/ 1026848 w 2262025"/>
                    <a:gd name="connsiteY6" fmla="*/ 35870 h 2242639"/>
                    <a:gd name="connsiteX7" fmla="*/ 1199376 w 2262025"/>
                    <a:gd name="connsiteY7" fmla="*/ 35870 h 2242639"/>
                    <a:gd name="connsiteX8" fmla="*/ 1406410 w 2262025"/>
                    <a:gd name="connsiteY8" fmla="*/ 9991 h 2242639"/>
                    <a:gd name="connsiteX9" fmla="*/ 1673829 w 2262025"/>
                    <a:gd name="connsiteY9" fmla="*/ 225651 h 2242639"/>
                    <a:gd name="connsiteX10" fmla="*/ 1699708 w 2262025"/>
                    <a:gd name="connsiteY10" fmla="*/ 458565 h 2242639"/>
                    <a:gd name="connsiteX11" fmla="*/ 1880863 w 2262025"/>
                    <a:gd name="connsiteY11" fmla="*/ 424059 h 2242639"/>
                    <a:gd name="connsiteX12" fmla="*/ 2156908 w 2262025"/>
                    <a:gd name="connsiteY12" fmla="*/ 639719 h 2242639"/>
                    <a:gd name="connsiteX13" fmla="*/ 2113776 w 2262025"/>
                    <a:gd name="connsiteY13" fmla="*/ 786368 h 2242639"/>
                    <a:gd name="connsiteX14" fmla="*/ 2225919 w 2262025"/>
                    <a:gd name="connsiteY14" fmla="*/ 846753 h 2242639"/>
                    <a:gd name="connsiteX15" fmla="*/ 2243172 w 2262025"/>
                    <a:gd name="connsiteY15" fmla="*/ 1200436 h 2242639"/>
                    <a:gd name="connsiteX16" fmla="*/ 1975753 w 2262025"/>
                    <a:gd name="connsiteY16" fmla="*/ 1390217 h 2242639"/>
                    <a:gd name="connsiteX17" fmla="*/ 2087897 w 2262025"/>
                    <a:gd name="connsiteY17" fmla="*/ 1536867 h 2242639"/>
                    <a:gd name="connsiteX18" fmla="*/ 2096523 w 2262025"/>
                    <a:gd name="connsiteY18" fmla="*/ 1812912 h 2242639"/>
                    <a:gd name="connsiteX19" fmla="*/ 1906742 w 2262025"/>
                    <a:gd name="connsiteY19" fmla="*/ 1942308 h 2242639"/>
                    <a:gd name="connsiteX20" fmla="*/ 1785972 w 2262025"/>
                    <a:gd name="connsiteY20" fmla="*/ 2192474 h 2242639"/>
                    <a:gd name="connsiteX21" fmla="*/ 1501300 w 2262025"/>
                    <a:gd name="connsiteY21" fmla="*/ 2226980 h 2242639"/>
                    <a:gd name="connsiteX22" fmla="*/ 1208002 w 2262025"/>
                    <a:gd name="connsiteY22" fmla="*/ 2002693 h 2242639"/>
                    <a:gd name="connsiteX23" fmla="*/ 1113112 w 2262025"/>
                    <a:gd name="connsiteY23" fmla="*/ 1709395 h 2242639"/>
                    <a:gd name="connsiteX24" fmla="*/ 1000968 w 2262025"/>
                    <a:gd name="connsiteY24" fmla="*/ 2140716 h 2242639"/>
                    <a:gd name="connsiteX25" fmla="*/ 526515 w 2262025"/>
                    <a:gd name="connsiteY25" fmla="*/ 2132089 h 2242639"/>
                    <a:gd name="connsiteX26" fmla="*/ 466131 w 2262025"/>
                    <a:gd name="connsiteY26" fmla="*/ 1959561 h 2242639"/>
                    <a:gd name="connsiteX27" fmla="*/ 138327 w 2262025"/>
                    <a:gd name="connsiteY27" fmla="*/ 1812912 h 2242639"/>
                    <a:gd name="connsiteX28" fmla="*/ 302229 w 2262025"/>
                    <a:gd name="connsiteY28" fmla="*/ 1355712 h 2242639"/>
                    <a:gd name="connsiteX29" fmla="*/ 155580 w 2262025"/>
                    <a:gd name="connsiteY29" fmla="*/ 1321206 h 2242639"/>
                    <a:gd name="connsiteX30" fmla="*/ 304 w 2262025"/>
                    <a:gd name="connsiteY30" fmla="*/ 1019282 h 2242639"/>
                    <a:gd name="connsiteX31" fmla="*/ 129700 w 2262025"/>
                    <a:gd name="connsiteY31" fmla="*/ 786368 h 2242639"/>
                    <a:gd name="connsiteX0" fmla="*/ 129700 w 2262025"/>
                    <a:gd name="connsiteY0" fmla="*/ 786368 h 2236200"/>
                    <a:gd name="connsiteX1" fmla="*/ 86568 w 2262025"/>
                    <a:gd name="connsiteY1" fmla="*/ 562082 h 2236200"/>
                    <a:gd name="connsiteX2" fmla="*/ 276349 w 2262025"/>
                    <a:gd name="connsiteY2" fmla="*/ 424059 h 2236200"/>
                    <a:gd name="connsiteX3" fmla="*/ 690417 w 2262025"/>
                    <a:gd name="connsiteY3" fmla="*/ 424059 h 2236200"/>
                    <a:gd name="connsiteX4" fmla="*/ 724923 w 2262025"/>
                    <a:gd name="connsiteY4" fmla="*/ 320542 h 2236200"/>
                    <a:gd name="connsiteX5" fmla="*/ 768055 w 2262025"/>
                    <a:gd name="connsiteY5" fmla="*/ 165267 h 2236200"/>
                    <a:gd name="connsiteX6" fmla="*/ 1026848 w 2262025"/>
                    <a:gd name="connsiteY6" fmla="*/ 35870 h 2236200"/>
                    <a:gd name="connsiteX7" fmla="*/ 1199376 w 2262025"/>
                    <a:gd name="connsiteY7" fmla="*/ 35870 h 2236200"/>
                    <a:gd name="connsiteX8" fmla="*/ 1406410 w 2262025"/>
                    <a:gd name="connsiteY8" fmla="*/ 9991 h 2236200"/>
                    <a:gd name="connsiteX9" fmla="*/ 1673829 w 2262025"/>
                    <a:gd name="connsiteY9" fmla="*/ 225651 h 2236200"/>
                    <a:gd name="connsiteX10" fmla="*/ 1699708 w 2262025"/>
                    <a:gd name="connsiteY10" fmla="*/ 458565 h 2236200"/>
                    <a:gd name="connsiteX11" fmla="*/ 1880863 w 2262025"/>
                    <a:gd name="connsiteY11" fmla="*/ 424059 h 2236200"/>
                    <a:gd name="connsiteX12" fmla="*/ 2156908 w 2262025"/>
                    <a:gd name="connsiteY12" fmla="*/ 639719 h 2236200"/>
                    <a:gd name="connsiteX13" fmla="*/ 2113776 w 2262025"/>
                    <a:gd name="connsiteY13" fmla="*/ 786368 h 2236200"/>
                    <a:gd name="connsiteX14" fmla="*/ 2225919 w 2262025"/>
                    <a:gd name="connsiteY14" fmla="*/ 846753 h 2236200"/>
                    <a:gd name="connsiteX15" fmla="*/ 2243172 w 2262025"/>
                    <a:gd name="connsiteY15" fmla="*/ 1200436 h 2236200"/>
                    <a:gd name="connsiteX16" fmla="*/ 1975753 w 2262025"/>
                    <a:gd name="connsiteY16" fmla="*/ 1390217 h 2236200"/>
                    <a:gd name="connsiteX17" fmla="*/ 2087897 w 2262025"/>
                    <a:gd name="connsiteY17" fmla="*/ 1536867 h 2236200"/>
                    <a:gd name="connsiteX18" fmla="*/ 2096523 w 2262025"/>
                    <a:gd name="connsiteY18" fmla="*/ 1812912 h 2236200"/>
                    <a:gd name="connsiteX19" fmla="*/ 1906742 w 2262025"/>
                    <a:gd name="connsiteY19" fmla="*/ 1942308 h 2236200"/>
                    <a:gd name="connsiteX20" fmla="*/ 1785972 w 2262025"/>
                    <a:gd name="connsiteY20" fmla="*/ 2192474 h 2236200"/>
                    <a:gd name="connsiteX21" fmla="*/ 1458168 w 2262025"/>
                    <a:gd name="connsiteY21" fmla="*/ 2218354 h 2236200"/>
                    <a:gd name="connsiteX22" fmla="*/ 1208002 w 2262025"/>
                    <a:gd name="connsiteY22" fmla="*/ 2002693 h 2236200"/>
                    <a:gd name="connsiteX23" fmla="*/ 1113112 w 2262025"/>
                    <a:gd name="connsiteY23" fmla="*/ 1709395 h 2236200"/>
                    <a:gd name="connsiteX24" fmla="*/ 1000968 w 2262025"/>
                    <a:gd name="connsiteY24" fmla="*/ 2140716 h 2236200"/>
                    <a:gd name="connsiteX25" fmla="*/ 526515 w 2262025"/>
                    <a:gd name="connsiteY25" fmla="*/ 2132089 h 2236200"/>
                    <a:gd name="connsiteX26" fmla="*/ 466131 w 2262025"/>
                    <a:gd name="connsiteY26" fmla="*/ 1959561 h 2236200"/>
                    <a:gd name="connsiteX27" fmla="*/ 138327 w 2262025"/>
                    <a:gd name="connsiteY27" fmla="*/ 1812912 h 2236200"/>
                    <a:gd name="connsiteX28" fmla="*/ 302229 w 2262025"/>
                    <a:gd name="connsiteY28" fmla="*/ 1355712 h 2236200"/>
                    <a:gd name="connsiteX29" fmla="*/ 155580 w 2262025"/>
                    <a:gd name="connsiteY29" fmla="*/ 1321206 h 2236200"/>
                    <a:gd name="connsiteX30" fmla="*/ 304 w 2262025"/>
                    <a:gd name="connsiteY30" fmla="*/ 1019282 h 2236200"/>
                    <a:gd name="connsiteX31" fmla="*/ 129700 w 2262025"/>
                    <a:gd name="connsiteY31" fmla="*/ 786368 h 2236200"/>
                    <a:gd name="connsiteX0" fmla="*/ 129700 w 2262025"/>
                    <a:gd name="connsiteY0" fmla="*/ 786368 h 2233050"/>
                    <a:gd name="connsiteX1" fmla="*/ 86568 w 2262025"/>
                    <a:gd name="connsiteY1" fmla="*/ 562082 h 2233050"/>
                    <a:gd name="connsiteX2" fmla="*/ 276349 w 2262025"/>
                    <a:gd name="connsiteY2" fmla="*/ 424059 h 2233050"/>
                    <a:gd name="connsiteX3" fmla="*/ 690417 w 2262025"/>
                    <a:gd name="connsiteY3" fmla="*/ 424059 h 2233050"/>
                    <a:gd name="connsiteX4" fmla="*/ 724923 w 2262025"/>
                    <a:gd name="connsiteY4" fmla="*/ 320542 h 2233050"/>
                    <a:gd name="connsiteX5" fmla="*/ 768055 w 2262025"/>
                    <a:gd name="connsiteY5" fmla="*/ 165267 h 2233050"/>
                    <a:gd name="connsiteX6" fmla="*/ 1026848 w 2262025"/>
                    <a:gd name="connsiteY6" fmla="*/ 35870 h 2233050"/>
                    <a:gd name="connsiteX7" fmla="*/ 1199376 w 2262025"/>
                    <a:gd name="connsiteY7" fmla="*/ 35870 h 2233050"/>
                    <a:gd name="connsiteX8" fmla="*/ 1406410 w 2262025"/>
                    <a:gd name="connsiteY8" fmla="*/ 9991 h 2233050"/>
                    <a:gd name="connsiteX9" fmla="*/ 1673829 w 2262025"/>
                    <a:gd name="connsiteY9" fmla="*/ 225651 h 2233050"/>
                    <a:gd name="connsiteX10" fmla="*/ 1699708 w 2262025"/>
                    <a:gd name="connsiteY10" fmla="*/ 458565 h 2233050"/>
                    <a:gd name="connsiteX11" fmla="*/ 1880863 w 2262025"/>
                    <a:gd name="connsiteY11" fmla="*/ 424059 h 2233050"/>
                    <a:gd name="connsiteX12" fmla="*/ 2156908 w 2262025"/>
                    <a:gd name="connsiteY12" fmla="*/ 639719 h 2233050"/>
                    <a:gd name="connsiteX13" fmla="*/ 2113776 w 2262025"/>
                    <a:gd name="connsiteY13" fmla="*/ 786368 h 2233050"/>
                    <a:gd name="connsiteX14" fmla="*/ 2225919 w 2262025"/>
                    <a:gd name="connsiteY14" fmla="*/ 846753 h 2233050"/>
                    <a:gd name="connsiteX15" fmla="*/ 2243172 w 2262025"/>
                    <a:gd name="connsiteY15" fmla="*/ 1200436 h 2233050"/>
                    <a:gd name="connsiteX16" fmla="*/ 1975753 w 2262025"/>
                    <a:gd name="connsiteY16" fmla="*/ 1390217 h 2233050"/>
                    <a:gd name="connsiteX17" fmla="*/ 2087897 w 2262025"/>
                    <a:gd name="connsiteY17" fmla="*/ 1536867 h 2233050"/>
                    <a:gd name="connsiteX18" fmla="*/ 2096523 w 2262025"/>
                    <a:gd name="connsiteY18" fmla="*/ 1812912 h 2233050"/>
                    <a:gd name="connsiteX19" fmla="*/ 1906742 w 2262025"/>
                    <a:gd name="connsiteY19" fmla="*/ 1942308 h 2233050"/>
                    <a:gd name="connsiteX20" fmla="*/ 1760092 w 2262025"/>
                    <a:gd name="connsiteY20" fmla="*/ 2183847 h 2233050"/>
                    <a:gd name="connsiteX21" fmla="*/ 1458168 w 2262025"/>
                    <a:gd name="connsiteY21" fmla="*/ 2218354 h 2233050"/>
                    <a:gd name="connsiteX22" fmla="*/ 1208002 w 2262025"/>
                    <a:gd name="connsiteY22" fmla="*/ 2002693 h 2233050"/>
                    <a:gd name="connsiteX23" fmla="*/ 1113112 w 2262025"/>
                    <a:gd name="connsiteY23" fmla="*/ 1709395 h 2233050"/>
                    <a:gd name="connsiteX24" fmla="*/ 1000968 w 2262025"/>
                    <a:gd name="connsiteY24" fmla="*/ 2140716 h 2233050"/>
                    <a:gd name="connsiteX25" fmla="*/ 526515 w 2262025"/>
                    <a:gd name="connsiteY25" fmla="*/ 2132089 h 2233050"/>
                    <a:gd name="connsiteX26" fmla="*/ 466131 w 2262025"/>
                    <a:gd name="connsiteY26" fmla="*/ 1959561 h 2233050"/>
                    <a:gd name="connsiteX27" fmla="*/ 138327 w 2262025"/>
                    <a:gd name="connsiteY27" fmla="*/ 1812912 h 2233050"/>
                    <a:gd name="connsiteX28" fmla="*/ 302229 w 2262025"/>
                    <a:gd name="connsiteY28" fmla="*/ 1355712 h 2233050"/>
                    <a:gd name="connsiteX29" fmla="*/ 155580 w 2262025"/>
                    <a:gd name="connsiteY29" fmla="*/ 1321206 h 2233050"/>
                    <a:gd name="connsiteX30" fmla="*/ 304 w 2262025"/>
                    <a:gd name="connsiteY30" fmla="*/ 1019282 h 2233050"/>
                    <a:gd name="connsiteX31" fmla="*/ 129700 w 2262025"/>
                    <a:gd name="connsiteY31" fmla="*/ 786368 h 2233050"/>
                    <a:gd name="connsiteX0" fmla="*/ 129700 w 2262025"/>
                    <a:gd name="connsiteY0" fmla="*/ 786368 h 2238369"/>
                    <a:gd name="connsiteX1" fmla="*/ 86568 w 2262025"/>
                    <a:gd name="connsiteY1" fmla="*/ 562082 h 2238369"/>
                    <a:gd name="connsiteX2" fmla="*/ 276349 w 2262025"/>
                    <a:gd name="connsiteY2" fmla="*/ 424059 h 2238369"/>
                    <a:gd name="connsiteX3" fmla="*/ 690417 w 2262025"/>
                    <a:gd name="connsiteY3" fmla="*/ 424059 h 2238369"/>
                    <a:gd name="connsiteX4" fmla="*/ 724923 w 2262025"/>
                    <a:gd name="connsiteY4" fmla="*/ 320542 h 2238369"/>
                    <a:gd name="connsiteX5" fmla="*/ 768055 w 2262025"/>
                    <a:gd name="connsiteY5" fmla="*/ 165267 h 2238369"/>
                    <a:gd name="connsiteX6" fmla="*/ 1026848 w 2262025"/>
                    <a:gd name="connsiteY6" fmla="*/ 35870 h 2238369"/>
                    <a:gd name="connsiteX7" fmla="*/ 1199376 w 2262025"/>
                    <a:gd name="connsiteY7" fmla="*/ 35870 h 2238369"/>
                    <a:gd name="connsiteX8" fmla="*/ 1406410 w 2262025"/>
                    <a:gd name="connsiteY8" fmla="*/ 9991 h 2238369"/>
                    <a:gd name="connsiteX9" fmla="*/ 1673829 w 2262025"/>
                    <a:gd name="connsiteY9" fmla="*/ 225651 h 2238369"/>
                    <a:gd name="connsiteX10" fmla="*/ 1699708 w 2262025"/>
                    <a:gd name="connsiteY10" fmla="*/ 458565 h 2238369"/>
                    <a:gd name="connsiteX11" fmla="*/ 1880863 w 2262025"/>
                    <a:gd name="connsiteY11" fmla="*/ 424059 h 2238369"/>
                    <a:gd name="connsiteX12" fmla="*/ 2156908 w 2262025"/>
                    <a:gd name="connsiteY12" fmla="*/ 639719 h 2238369"/>
                    <a:gd name="connsiteX13" fmla="*/ 2113776 w 2262025"/>
                    <a:gd name="connsiteY13" fmla="*/ 786368 h 2238369"/>
                    <a:gd name="connsiteX14" fmla="*/ 2225919 w 2262025"/>
                    <a:gd name="connsiteY14" fmla="*/ 846753 h 2238369"/>
                    <a:gd name="connsiteX15" fmla="*/ 2243172 w 2262025"/>
                    <a:gd name="connsiteY15" fmla="*/ 1200436 h 2238369"/>
                    <a:gd name="connsiteX16" fmla="*/ 1975753 w 2262025"/>
                    <a:gd name="connsiteY16" fmla="*/ 1390217 h 2238369"/>
                    <a:gd name="connsiteX17" fmla="*/ 2087897 w 2262025"/>
                    <a:gd name="connsiteY17" fmla="*/ 1536867 h 2238369"/>
                    <a:gd name="connsiteX18" fmla="*/ 2096523 w 2262025"/>
                    <a:gd name="connsiteY18" fmla="*/ 1812912 h 2238369"/>
                    <a:gd name="connsiteX19" fmla="*/ 1906742 w 2262025"/>
                    <a:gd name="connsiteY19" fmla="*/ 1942308 h 2238369"/>
                    <a:gd name="connsiteX20" fmla="*/ 1760092 w 2262025"/>
                    <a:gd name="connsiteY20" fmla="*/ 2183847 h 2238369"/>
                    <a:gd name="connsiteX21" fmla="*/ 1458168 w 2262025"/>
                    <a:gd name="connsiteY21" fmla="*/ 2218354 h 2238369"/>
                    <a:gd name="connsiteX22" fmla="*/ 1208002 w 2262025"/>
                    <a:gd name="connsiteY22" fmla="*/ 2002693 h 2238369"/>
                    <a:gd name="connsiteX23" fmla="*/ 1113112 w 2262025"/>
                    <a:gd name="connsiteY23" fmla="*/ 1709395 h 2238369"/>
                    <a:gd name="connsiteX24" fmla="*/ 1000968 w 2262025"/>
                    <a:gd name="connsiteY24" fmla="*/ 2140716 h 2238369"/>
                    <a:gd name="connsiteX25" fmla="*/ 586900 w 2262025"/>
                    <a:gd name="connsiteY25" fmla="*/ 2226979 h 2238369"/>
                    <a:gd name="connsiteX26" fmla="*/ 466131 w 2262025"/>
                    <a:gd name="connsiteY26" fmla="*/ 1959561 h 2238369"/>
                    <a:gd name="connsiteX27" fmla="*/ 138327 w 2262025"/>
                    <a:gd name="connsiteY27" fmla="*/ 1812912 h 2238369"/>
                    <a:gd name="connsiteX28" fmla="*/ 302229 w 2262025"/>
                    <a:gd name="connsiteY28" fmla="*/ 1355712 h 2238369"/>
                    <a:gd name="connsiteX29" fmla="*/ 155580 w 2262025"/>
                    <a:gd name="connsiteY29" fmla="*/ 1321206 h 2238369"/>
                    <a:gd name="connsiteX30" fmla="*/ 304 w 2262025"/>
                    <a:gd name="connsiteY30" fmla="*/ 1019282 h 2238369"/>
                    <a:gd name="connsiteX31" fmla="*/ 129700 w 2262025"/>
                    <a:gd name="connsiteY31" fmla="*/ 786368 h 2238369"/>
                    <a:gd name="connsiteX0" fmla="*/ 129700 w 2262025"/>
                    <a:gd name="connsiteY0" fmla="*/ 786368 h 2234757"/>
                    <a:gd name="connsiteX1" fmla="*/ 86568 w 2262025"/>
                    <a:gd name="connsiteY1" fmla="*/ 562082 h 2234757"/>
                    <a:gd name="connsiteX2" fmla="*/ 276349 w 2262025"/>
                    <a:gd name="connsiteY2" fmla="*/ 424059 h 2234757"/>
                    <a:gd name="connsiteX3" fmla="*/ 690417 w 2262025"/>
                    <a:gd name="connsiteY3" fmla="*/ 424059 h 2234757"/>
                    <a:gd name="connsiteX4" fmla="*/ 724923 w 2262025"/>
                    <a:gd name="connsiteY4" fmla="*/ 320542 h 2234757"/>
                    <a:gd name="connsiteX5" fmla="*/ 768055 w 2262025"/>
                    <a:gd name="connsiteY5" fmla="*/ 165267 h 2234757"/>
                    <a:gd name="connsiteX6" fmla="*/ 1026848 w 2262025"/>
                    <a:gd name="connsiteY6" fmla="*/ 35870 h 2234757"/>
                    <a:gd name="connsiteX7" fmla="*/ 1199376 w 2262025"/>
                    <a:gd name="connsiteY7" fmla="*/ 35870 h 2234757"/>
                    <a:gd name="connsiteX8" fmla="*/ 1406410 w 2262025"/>
                    <a:gd name="connsiteY8" fmla="*/ 9991 h 2234757"/>
                    <a:gd name="connsiteX9" fmla="*/ 1673829 w 2262025"/>
                    <a:gd name="connsiteY9" fmla="*/ 225651 h 2234757"/>
                    <a:gd name="connsiteX10" fmla="*/ 1699708 w 2262025"/>
                    <a:gd name="connsiteY10" fmla="*/ 458565 h 2234757"/>
                    <a:gd name="connsiteX11" fmla="*/ 1880863 w 2262025"/>
                    <a:gd name="connsiteY11" fmla="*/ 424059 h 2234757"/>
                    <a:gd name="connsiteX12" fmla="*/ 2156908 w 2262025"/>
                    <a:gd name="connsiteY12" fmla="*/ 639719 h 2234757"/>
                    <a:gd name="connsiteX13" fmla="*/ 2113776 w 2262025"/>
                    <a:gd name="connsiteY13" fmla="*/ 786368 h 2234757"/>
                    <a:gd name="connsiteX14" fmla="*/ 2225919 w 2262025"/>
                    <a:gd name="connsiteY14" fmla="*/ 846753 h 2234757"/>
                    <a:gd name="connsiteX15" fmla="*/ 2243172 w 2262025"/>
                    <a:gd name="connsiteY15" fmla="*/ 1200436 h 2234757"/>
                    <a:gd name="connsiteX16" fmla="*/ 1975753 w 2262025"/>
                    <a:gd name="connsiteY16" fmla="*/ 1390217 h 2234757"/>
                    <a:gd name="connsiteX17" fmla="*/ 2087897 w 2262025"/>
                    <a:gd name="connsiteY17" fmla="*/ 1536867 h 2234757"/>
                    <a:gd name="connsiteX18" fmla="*/ 2096523 w 2262025"/>
                    <a:gd name="connsiteY18" fmla="*/ 1812912 h 2234757"/>
                    <a:gd name="connsiteX19" fmla="*/ 1906742 w 2262025"/>
                    <a:gd name="connsiteY19" fmla="*/ 1942308 h 2234757"/>
                    <a:gd name="connsiteX20" fmla="*/ 1760092 w 2262025"/>
                    <a:gd name="connsiteY20" fmla="*/ 2183847 h 2234757"/>
                    <a:gd name="connsiteX21" fmla="*/ 1458168 w 2262025"/>
                    <a:gd name="connsiteY21" fmla="*/ 2218354 h 2234757"/>
                    <a:gd name="connsiteX22" fmla="*/ 1208002 w 2262025"/>
                    <a:gd name="connsiteY22" fmla="*/ 2002693 h 2234757"/>
                    <a:gd name="connsiteX23" fmla="*/ 1113112 w 2262025"/>
                    <a:gd name="connsiteY23" fmla="*/ 1709395 h 2234757"/>
                    <a:gd name="connsiteX24" fmla="*/ 1000968 w 2262025"/>
                    <a:gd name="connsiteY24" fmla="*/ 2140716 h 2234757"/>
                    <a:gd name="connsiteX25" fmla="*/ 586900 w 2262025"/>
                    <a:gd name="connsiteY25" fmla="*/ 2226979 h 2234757"/>
                    <a:gd name="connsiteX26" fmla="*/ 466131 w 2262025"/>
                    <a:gd name="connsiteY26" fmla="*/ 1959561 h 2234757"/>
                    <a:gd name="connsiteX27" fmla="*/ 138327 w 2262025"/>
                    <a:gd name="connsiteY27" fmla="*/ 1812912 h 2234757"/>
                    <a:gd name="connsiteX28" fmla="*/ 302229 w 2262025"/>
                    <a:gd name="connsiteY28" fmla="*/ 1355712 h 2234757"/>
                    <a:gd name="connsiteX29" fmla="*/ 155580 w 2262025"/>
                    <a:gd name="connsiteY29" fmla="*/ 1321206 h 2234757"/>
                    <a:gd name="connsiteX30" fmla="*/ 304 w 2262025"/>
                    <a:gd name="connsiteY30" fmla="*/ 1019282 h 2234757"/>
                    <a:gd name="connsiteX31" fmla="*/ 129700 w 2262025"/>
                    <a:gd name="connsiteY31" fmla="*/ 786368 h 2234757"/>
                    <a:gd name="connsiteX0" fmla="*/ 129700 w 2262025"/>
                    <a:gd name="connsiteY0" fmla="*/ 786368 h 2237156"/>
                    <a:gd name="connsiteX1" fmla="*/ 86568 w 2262025"/>
                    <a:gd name="connsiteY1" fmla="*/ 562082 h 2237156"/>
                    <a:gd name="connsiteX2" fmla="*/ 276349 w 2262025"/>
                    <a:gd name="connsiteY2" fmla="*/ 424059 h 2237156"/>
                    <a:gd name="connsiteX3" fmla="*/ 690417 w 2262025"/>
                    <a:gd name="connsiteY3" fmla="*/ 424059 h 2237156"/>
                    <a:gd name="connsiteX4" fmla="*/ 724923 w 2262025"/>
                    <a:gd name="connsiteY4" fmla="*/ 320542 h 2237156"/>
                    <a:gd name="connsiteX5" fmla="*/ 768055 w 2262025"/>
                    <a:gd name="connsiteY5" fmla="*/ 165267 h 2237156"/>
                    <a:gd name="connsiteX6" fmla="*/ 1026848 w 2262025"/>
                    <a:gd name="connsiteY6" fmla="*/ 35870 h 2237156"/>
                    <a:gd name="connsiteX7" fmla="*/ 1199376 w 2262025"/>
                    <a:gd name="connsiteY7" fmla="*/ 35870 h 2237156"/>
                    <a:gd name="connsiteX8" fmla="*/ 1406410 w 2262025"/>
                    <a:gd name="connsiteY8" fmla="*/ 9991 h 2237156"/>
                    <a:gd name="connsiteX9" fmla="*/ 1673829 w 2262025"/>
                    <a:gd name="connsiteY9" fmla="*/ 225651 h 2237156"/>
                    <a:gd name="connsiteX10" fmla="*/ 1699708 w 2262025"/>
                    <a:gd name="connsiteY10" fmla="*/ 458565 h 2237156"/>
                    <a:gd name="connsiteX11" fmla="*/ 1880863 w 2262025"/>
                    <a:gd name="connsiteY11" fmla="*/ 424059 h 2237156"/>
                    <a:gd name="connsiteX12" fmla="*/ 2156908 w 2262025"/>
                    <a:gd name="connsiteY12" fmla="*/ 639719 h 2237156"/>
                    <a:gd name="connsiteX13" fmla="*/ 2113776 w 2262025"/>
                    <a:gd name="connsiteY13" fmla="*/ 786368 h 2237156"/>
                    <a:gd name="connsiteX14" fmla="*/ 2225919 w 2262025"/>
                    <a:gd name="connsiteY14" fmla="*/ 846753 h 2237156"/>
                    <a:gd name="connsiteX15" fmla="*/ 2243172 w 2262025"/>
                    <a:gd name="connsiteY15" fmla="*/ 1200436 h 2237156"/>
                    <a:gd name="connsiteX16" fmla="*/ 1975753 w 2262025"/>
                    <a:gd name="connsiteY16" fmla="*/ 1390217 h 2237156"/>
                    <a:gd name="connsiteX17" fmla="*/ 2087897 w 2262025"/>
                    <a:gd name="connsiteY17" fmla="*/ 1536867 h 2237156"/>
                    <a:gd name="connsiteX18" fmla="*/ 2096523 w 2262025"/>
                    <a:gd name="connsiteY18" fmla="*/ 1812912 h 2237156"/>
                    <a:gd name="connsiteX19" fmla="*/ 1906742 w 2262025"/>
                    <a:gd name="connsiteY19" fmla="*/ 1942308 h 2237156"/>
                    <a:gd name="connsiteX20" fmla="*/ 1760092 w 2262025"/>
                    <a:gd name="connsiteY20" fmla="*/ 2183847 h 2237156"/>
                    <a:gd name="connsiteX21" fmla="*/ 1458168 w 2262025"/>
                    <a:gd name="connsiteY21" fmla="*/ 2218354 h 2237156"/>
                    <a:gd name="connsiteX22" fmla="*/ 1208002 w 2262025"/>
                    <a:gd name="connsiteY22" fmla="*/ 2002693 h 2237156"/>
                    <a:gd name="connsiteX23" fmla="*/ 1113112 w 2262025"/>
                    <a:gd name="connsiteY23" fmla="*/ 1709395 h 2237156"/>
                    <a:gd name="connsiteX24" fmla="*/ 1000968 w 2262025"/>
                    <a:gd name="connsiteY24" fmla="*/ 2140716 h 2237156"/>
                    <a:gd name="connsiteX25" fmla="*/ 586900 w 2262025"/>
                    <a:gd name="connsiteY25" fmla="*/ 2226979 h 2237156"/>
                    <a:gd name="connsiteX26" fmla="*/ 431625 w 2262025"/>
                    <a:gd name="connsiteY26" fmla="*/ 1976814 h 2237156"/>
                    <a:gd name="connsiteX27" fmla="*/ 138327 w 2262025"/>
                    <a:gd name="connsiteY27" fmla="*/ 1812912 h 2237156"/>
                    <a:gd name="connsiteX28" fmla="*/ 302229 w 2262025"/>
                    <a:gd name="connsiteY28" fmla="*/ 1355712 h 2237156"/>
                    <a:gd name="connsiteX29" fmla="*/ 155580 w 2262025"/>
                    <a:gd name="connsiteY29" fmla="*/ 1321206 h 2237156"/>
                    <a:gd name="connsiteX30" fmla="*/ 304 w 2262025"/>
                    <a:gd name="connsiteY30" fmla="*/ 1019282 h 2237156"/>
                    <a:gd name="connsiteX31" fmla="*/ 129700 w 2262025"/>
                    <a:gd name="connsiteY31" fmla="*/ 786368 h 2237156"/>
                    <a:gd name="connsiteX0" fmla="*/ 129700 w 2262025"/>
                    <a:gd name="connsiteY0" fmla="*/ 786368 h 2237156"/>
                    <a:gd name="connsiteX1" fmla="*/ 86568 w 2262025"/>
                    <a:gd name="connsiteY1" fmla="*/ 562082 h 2237156"/>
                    <a:gd name="connsiteX2" fmla="*/ 276349 w 2262025"/>
                    <a:gd name="connsiteY2" fmla="*/ 424059 h 2237156"/>
                    <a:gd name="connsiteX3" fmla="*/ 690417 w 2262025"/>
                    <a:gd name="connsiteY3" fmla="*/ 424059 h 2237156"/>
                    <a:gd name="connsiteX4" fmla="*/ 724923 w 2262025"/>
                    <a:gd name="connsiteY4" fmla="*/ 320542 h 2237156"/>
                    <a:gd name="connsiteX5" fmla="*/ 768055 w 2262025"/>
                    <a:gd name="connsiteY5" fmla="*/ 165267 h 2237156"/>
                    <a:gd name="connsiteX6" fmla="*/ 1026848 w 2262025"/>
                    <a:gd name="connsiteY6" fmla="*/ 35870 h 2237156"/>
                    <a:gd name="connsiteX7" fmla="*/ 1199376 w 2262025"/>
                    <a:gd name="connsiteY7" fmla="*/ 35870 h 2237156"/>
                    <a:gd name="connsiteX8" fmla="*/ 1406410 w 2262025"/>
                    <a:gd name="connsiteY8" fmla="*/ 9991 h 2237156"/>
                    <a:gd name="connsiteX9" fmla="*/ 1673829 w 2262025"/>
                    <a:gd name="connsiteY9" fmla="*/ 225651 h 2237156"/>
                    <a:gd name="connsiteX10" fmla="*/ 1699708 w 2262025"/>
                    <a:gd name="connsiteY10" fmla="*/ 458565 h 2237156"/>
                    <a:gd name="connsiteX11" fmla="*/ 1880863 w 2262025"/>
                    <a:gd name="connsiteY11" fmla="*/ 424059 h 2237156"/>
                    <a:gd name="connsiteX12" fmla="*/ 2156908 w 2262025"/>
                    <a:gd name="connsiteY12" fmla="*/ 639719 h 2237156"/>
                    <a:gd name="connsiteX13" fmla="*/ 2113776 w 2262025"/>
                    <a:gd name="connsiteY13" fmla="*/ 786368 h 2237156"/>
                    <a:gd name="connsiteX14" fmla="*/ 2225919 w 2262025"/>
                    <a:gd name="connsiteY14" fmla="*/ 846753 h 2237156"/>
                    <a:gd name="connsiteX15" fmla="*/ 2243172 w 2262025"/>
                    <a:gd name="connsiteY15" fmla="*/ 1200436 h 2237156"/>
                    <a:gd name="connsiteX16" fmla="*/ 1975753 w 2262025"/>
                    <a:gd name="connsiteY16" fmla="*/ 1390217 h 2237156"/>
                    <a:gd name="connsiteX17" fmla="*/ 2087897 w 2262025"/>
                    <a:gd name="connsiteY17" fmla="*/ 1536867 h 2237156"/>
                    <a:gd name="connsiteX18" fmla="*/ 2096523 w 2262025"/>
                    <a:gd name="connsiteY18" fmla="*/ 1812912 h 2237156"/>
                    <a:gd name="connsiteX19" fmla="*/ 1906742 w 2262025"/>
                    <a:gd name="connsiteY19" fmla="*/ 1942308 h 2237156"/>
                    <a:gd name="connsiteX20" fmla="*/ 1760092 w 2262025"/>
                    <a:gd name="connsiteY20" fmla="*/ 2183847 h 2237156"/>
                    <a:gd name="connsiteX21" fmla="*/ 1458168 w 2262025"/>
                    <a:gd name="connsiteY21" fmla="*/ 2218354 h 2237156"/>
                    <a:gd name="connsiteX22" fmla="*/ 1208002 w 2262025"/>
                    <a:gd name="connsiteY22" fmla="*/ 2002693 h 2237156"/>
                    <a:gd name="connsiteX23" fmla="*/ 1113112 w 2262025"/>
                    <a:gd name="connsiteY23" fmla="*/ 1709395 h 2237156"/>
                    <a:gd name="connsiteX24" fmla="*/ 1000968 w 2262025"/>
                    <a:gd name="connsiteY24" fmla="*/ 2140716 h 2237156"/>
                    <a:gd name="connsiteX25" fmla="*/ 586900 w 2262025"/>
                    <a:gd name="connsiteY25" fmla="*/ 2226979 h 2237156"/>
                    <a:gd name="connsiteX26" fmla="*/ 431625 w 2262025"/>
                    <a:gd name="connsiteY26" fmla="*/ 1976814 h 2237156"/>
                    <a:gd name="connsiteX27" fmla="*/ 138327 w 2262025"/>
                    <a:gd name="connsiteY27" fmla="*/ 1812912 h 2237156"/>
                    <a:gd name="connsiteX28" fmla="*/ 302229 w 2262025"/>
                    <a:gd name="connsiteY28" fmla="*/ 1355712 h 2237156"/>
                    <a:gd name="connsiteX29" fmla="*/ 155580 w 2262025"/>
                    <a:gd name="connsiteY29" fmla="*/ 1321206 h 2237156"/>
                    <a:gd name="connsiteX30" fmla="*/ 304 w 2262025"/>
                    <a:gd name="connsiteY30" fmla="*/ 1019282 h 2237156"/>
                    <a:gd name="connsiteX31" fmla="*/ 129700 w 2262025"/>
                    <a:gd name="connsiteY31" fmla="*/ 786368 h 2237156"/>
                    <a:gd name="connsiteX0" fmla="*/ 129700 w 2262025"/>
                    <a:gd name="connsiteY0" fmla="*/ 786368 h 2237156"/>
                    <a:gd name="connsiteX1" fmla="*/ 86568 w 2262025"/>
                    <a:gd name="connsiteY1" fmla="*/ 562082 h 2237156"/>
                    <a:gd name="connsiteX2" fmla="*/ 276349 w 2262025"/>
                    <a:gd name="connsiteY2" fmla="*/ 424059 h 2237156"/>
                    <a:gd name="connsiteX3" fmla="*/ 690417 w 2262025"/>
                    <a:gd name="connsiteY3" fmla="*/ 424059 h 2237156"/>
                    <a:gd name="connsiteX4" fmla="*/ 724923 w 2262025"/>
                    <a:gd name="connsiteY4" fmla="*/ 320542 h 2237156"/>
                    <a:gd name="connsiteX5" fmla="*/ 768055 w 2262025"/>
                    <a:gd name="connsiteY5" fmla="*/ 165267 h 2237156"/>
                    <a:gd name="connsiteX6" fmla="*/ 1026848 w 2262025"/>
                    <a:gd name="connsiteY6" fmla="*/ 35870 h 2237156"/>
                    <a:gd name="connsiteX7" fmla="*/ 1199376 w 2262025"/>
                    <a:gd name="connsiteY7" fmla="*/ 35870 h 2237156"/>
                    <a:gd name="connsiteX8" fmla="*/ 1406410 w 2262025"/>
                    <a:gd name="connsiteY8" fmla="*/ 9991 h 2237156"/>
                    <a:gd name="connsiteX9" fmla="*/ 1673829 w 2262025"/>
                    <a:gd name="connsiteY9" fmla="*/ 225651 h 2237156"/>
                    <a:gd name="connsiteX10" fmla="*/ 1699708 w 2262025"/>
                    <a:gd name="connsiteY10" fmla="*/ 458565 h 2237156"/>
                    <a:gd name="connsiteX11" fmla="*/ 1880863 w 2262025"/>
                    <a:gd name="connsiteY11" fmla="*/ 424059 h 2237156"/>
                    <a:gd name="connsiteX12" fmla="*/ 2156908 w 2262025"/>
                    <a:gd name="connsiteY12" fmla="*/ 639719 h 2237156"/>
                    <a:gd name="connsiteX13" fmla="*/ 2113776 w 2262025"/>
                    <a:gd name="connsiteY13" fmla="*/ 786368 h 2237156"/>
                    <a:gd name="connsiteX14" fmla="*/ 2225919 w 2262025"/>
                    <a:gd name="connsiteY14" fmla="*/ 846753 h 2237156"/>
                    <a:gd name="connsiteX15" fmla="*/ 2243172 w 2262025"/>
                    <a:gd name="connsiteY15" fmla="*/ 1200436 h 2237156"/>
                    <a:gd name="connsiteX16" fmla="*/ 1975753 w 2262025"/>
                    <a:gd name="connsiteY16" fmla="*/ 1390217 h 2237156"/>
                    <a:gd name="connsiteX17" fmla="*/ 2087897 w 2262025"/>
                    <a:gd name="connsiteY17" fmla="*/ 1536867 h 2237156"/>
                    <a:gd name="connsiteX18" fmla="*/ 2096523 w 2262025"/>
                    <a:gd name="connsiteY18" fmla="*/ 1812912 h 2237156"/>
                    <a:gd name="connsiteX19" fmla="*/ 1906742 w 2262025"/>
                    <a:gd name="connsiteY19" fmla="*/ 1942308 h 2237156"/>
                    <a:gd name="connsiteX20" fmla="*/ 1760092 w 2262025"/>
                    <a:gd name="connsiteY20" fmla="*/ 2183847 h 2237156"/>
                    <a:gd name="connsiteX21" fmla="*/ 1458168 w 2262025"/>
                    <a:gd name="connsiteY21" fmla="*/ 2218354 h 2237156"/>
                    <a:gd name="connsiteX22" fmla="*/ 1208002 w 2262025"/>
                    <a:gd name="connsiteY22" fmla="*/ 2002693 h 2237156"/>
                    <a:gd name="connsiteX23" fmla="*/ 1113112 w 2262025"/>
                    <a:gd name="connsiteY23" fmla="*/ 1709395 h 2237156"/>
                    <a:gd name="connsiteX24" fmla="*/ 1000968 w 2262025"/>
                    <a:gd name="connsiteY24" fmla="*/ 2140716 h 2237156"/>
                    <a:gd name="connsiteX25" fmla="*/ 586900 w 2262025"/>
                    <a:gd name="connsiteY25" fmla="*/ 2226979 h 2237156"/>
                    <a:gd name="connsiteX26" fmla="*/ 431625 w 2262025"/>
                    <a:gd name="connsiteY26" fmla="*/ 1976814 h 2237156"/>
                    <a:gd name="connsiteX27" fmla="*/ 138327 w 2262025"/>
                    <a:gd name="connsiteY27" fmla="*/ 1812912 h 2237156"/>
                    <a:gd name="connsiteX28" fmla="*/ 302229 w 2262025"/>
                    <a:gd name="connsiteY28" fmla="*/ 1355712 h 2237156"/>
                    <a:gd name="connsiteX29" fmla="*/ 155580 w 2262025"/>
                    <a:gd name="connsiteY29" fmla="*/ 1321206 h 2237156"/>
                    <a:gd name="connsiteX30" fmla="*/ 304 w 2262025"/>
                    <a:gd name="connsiteY30" fmla="*/ 1019282 h 2237156"/>
                    <a:gd name="connsiteX31" fmla="*/ 129700 w 2262025"/>
                    <a:gd name="connsiteY31" fmla="*/ 786368 h 2237156"/>
                    <a:gd name="connsiteX0" fmla="*/ 129700 w 2262025"/>
                    <a:gd name="connsiteY0" fmla="*/ 786368 h 2237156"/>
                    <a:gd name="connsiteX1" fmla="*/ 86568 w 2262025"/>
                    <a:gd name="connsiteY1" fmla="*/ 562082 h 2237156"/>
                    <a:gd name="connsiteX2" fmla="*/ 276349 w 2262025"/>
                    <a:gd name="connsiteY2" fmla="*/ 424059 h 2237156"/>
                    <a:gd name="connsiteX3" fmla="*/ 690417 w 2262025"/>
                    <a:gd name="connsiteY3" fmla="*/ 424059 h 2237156"/>
                    <a:gd name="connsiteX4" fmla="*/ 724923 w 2262025"/>
                    <a:gd name="connsiteY4" fmla="*/ 320542 h 2237156"/>
                    <a:gd name="connsiteX5" fmla="*/ 768055 w 2262025"/>
                    <a:gd name="connsiteY5" fmla="*/ 165267 h 2237156"/>
                    <a:gd name="connsiteX6" fmla="*/ 1026848 w 2262025"/>
                    <a:gd name="connsiteY6" fmla="*/ 35870 h 2237156"/>
                    <a:gd name="connsiteX7" fmla="*/ 1199376 w 2262025"/>
                    <a:gd name="connsiteY7" fmla="*/ 35870 h 2237156"/>
                    <a:gd name="connsiteX8" fmla="*/ 1406410 w 2262025"/>
                    <a:gd name="connsiteY8" fmla="*/ 9991 h 2237156"/>
                    <a:gd name="connsiteX9" fmla="*/ 1673829 w 2262025"/>
                    <a:gd name="connsiteY9" fmla="*/ 225651 h 2237156"/>
                    <a:gd name="connsiteX10" fmla="*/ 1699708 w 2262025"/>
                    <a:gd name="connsiteY10" fmla="*/ 458565 h 2237156"/>
                    <a:gd name="connsiteX11" fmla="*/ 1880863 w 2262025"/>
                    <a:gd name="connsiteY11" fmla="*/ 424059 h 2237156"/>
                    <a:gd name="connsiteX12" fmla="*/ 2156908 w 2262025"/>
                    <a:gd name="connsiteY12" fmla="*/ 639719 h 2237156"/>
                    <a:gd name="connsiteX13" fmla="*/ 2113776 w 2262025"/>
                    <a:gd name="connsiteY13" fmla="*/ 786368 h 2237156"/>
                    <a:gd name="connsiteX14" fmla="*/ 2225919 w 2262025"/>
                    <a:gd name="connsiteY14" fmla="*/ 846753 h 2237156"/>
                    <a:gd name="connsiteX15" fmla="*/ 2243172 w 2262025"/>
                    <a:gd name="connsiteY15" fmla="*/ 1200436 h 2237156"/>
                    <a:gd name="connsiteX16" fmla="*/ 1975753 w 2262025"/>
                    <a:gd name="connsiteY16" fmla="*/ 1390217 h 2237156"/>
                    <a:gd name="connsiteX17" fmla="*/ 2087897 w 2262025"/>
                    <a:gd name="connsiteY17" fmla="*/ 1536867 h 2237156"/>
                    <a:gd name="connsiteX18" fmla="*/ 2096523 w 2262025"/>
                    <a:gd name="connsiteY18" fmla="*/ 1812912 h 2237156"/>
                    <a:gd name="connsiteX19" fmla="*/ 1906742 w 2262025"/>
                    <a:gd name="connsiteY19" fmla="*/ 1942308 h 2237156"/>
                    <a:gd name="connsiteX20" fmla="*/ 1760092 w 2262025"/>
                    <a:gd name="connsiteY20" fmla="*/ 2183847 h 2237156"/>
                    <a:gd name="connsiteX21" fmla="*/ 1458168 w 2262025"/>
                    <a:gd name="connsiteY21" fmla="*/ 2218354 h 2237156"/>
                    <a:gd name="connsiteX22" fmla="*/ 1208002 w 2262025"/>
                    <a:gd name="connsiteY22" fmla="*/ 2002693 h 2237156"/>
                    <a:gd name="connsiteX23" fmla="*/ 1113112 w 2262025"/>
                    <a:gd name="connsiteY23" fmla="*/ 1709395 h 2237156"/>
                    <a:gd name="connsiteX24" fmla="*/ 1000968 w 2262025"/>
                    <a:gd name="connsiteY24" fmla="*/ 2140716 h 2237156"/>
                    <a:gd name="connsiteX25" fmla="*/ 586900 w 2262025"/>
                    <a:gd name="connsiteY25" fmla="*/ 2226979 h 2237156"/>
                    <a:gd name="connsiteX26" fmla="*/ 431625 w 2262025"/>
                    <a:gd name="connsiteY26" fmla="*/ 1976814 h 2237156"/>
                    <a:gd name="connsiteX27" fmla="*/ 138327 w 2262025"/>
                    <a:gd name="connsiteY27" fmla="*/ 1812912 h 2237156"/>
                    <a:gd name="connsiteX28" fmla="*/ 302229 w 2262025"/>
                    <a:gd name="connsiteY28" fmla="*/ 1355712 h 2237156"/>
                    <a:gd name="connsiteX29" fmla="*/ 155580 w 2262025"/>
                    <a:gd name="connsiteY29" fmla="*/ 1321206 h 2237156"/>
                    <a:gd name="connsiteX30" fmla="*/ 304 w 2262025"/>
                    <a:gd name="connsiteY30" fmla="*/ 1019282 h 2237156"/>
                    <a:gd name="connsiteX31" fmla="*/ 129700 w 2262025"/>
                    <a:gd name="connsiteY31" fmla="*/ 786368 h 2237156"/>
                    <a:gd name="connsiteX0" fmla="*/ 129625 w 2261950"/>
                    <a:gd name="connsiteY0" fmla="*/ 786368 h 2237156"/>
                    <a:gd name="connsiteX1" fmla="*/ 86493 w 2261950"/>
                    <a:gd name="connsiteY1" fmla="*/ 562082 h 2237156"/>
                    <a:gd name="connsiteX2" fmla="*/ 276274 w 2261950"/>
                    <a:gd name="connsiteY2" fmla="*/ 424059 h 2237156"/>
                    <a:gd name="connsiteX3" fmla="*/ 690342 w 2261950"/>
                    <a:gd name="connsiteY3" fmla="*/ 424059 h 2237156"/>
                    <a:gd name="connsiteX4" fmla="*/ 724848 w 2261950"/>
                    <a:gd name="connsiteY4" fmla="*/ 320542 h 2237156"/>
                    <a:gd name="connsiteX5" fmla="*/ 767980 w 2261950"/>
                    <a:gd name="connsiteY5" fmla="*/ 165267 h 2237156"/>
                    <a:gd name="connsiteX6" fmla="*/ 1026773 w 2261950"/>
                    <a:gd name="connsiteY6" fmla="*/ 35870 h 2237156"/>
                    <a:gd name="connsiteX7" fmla="*/ 1199301 w 2261950"/>
                    <a:gd name="connsiteY7" fmla="*/ 35870 h 2237156"/>
                    <a:gd name="connsiteX8" fmla="*/ 1406335 w 2261950"/>
                    <a:gd name="connsiteY8" fmla="*/ 9991 h 2237156"/>
                    <a:gd name="connsiteX9" fmla="*/ 1673754 w 2261950"/>
                    <a:gd name="connsiteY9" fmla="*/ 225651 h 2237156"/>
                    <a:gd name="connsiteX10" fmla="*/ 1699633 w 2261950"/>
                    <a:gd name="connsiteY10" fmla="*/ 458565 h 2237156"/>
                    <a:gd name="connsiteX11" fmla="*/ 1880788 w 2261950"/>
                    <a:gd name="connsiteY11" fmla="*/ 424059 h 2237156"/>
                    <a:gd name="connsiteX12" fmla="*/ 2156833 w 2261950"/>
                    <a:gd name="connsiteY12" fmla="*/ 639719 h 2237156"/>
                    <a:gd name="connsiteX13" fmla="*/ 2113701 w 2261950"/>
                    <a:gd name="connsiteY13" fmla="*/ 786368 h 2237156"/>
                    <a:gd name="connsiteX14" fmla="*/ 2225844 w 2261950"/>
                    <a:gd name="connsiteY14" fmla="*/ 846753 h 2237156"/>
                    <a:gd name="connsiteX15" fmla="*/ 2243097 w 2261950"/>
                    <a:gd name="connsiteY15" fmla="*/ 1200436 h 2237156"/>
                    <a:gd name="connsiteX16" fmla="*/ 1975678 w 2261950"/>
                    <a:gd name="connsiteY16" fmla="*/ 1390217 h 2237156"/>
                    <a:gd name="connsiteX17" fmla="*/ 2087822 w 2261950"/>
                    <a:gd name="connsiteY17" fmla="*/ 1536867 h 2237156"/>
                    <a:gd name="connsiteX18" fmla="*/ 2096448 w 2261950"/>
                    <a:gd name="connsiteY18" fmla="*/ 1812912 h 2237156"/>
                    <a:gd name="connsiteX19" fmla="*/ 1906667 w 2261950"/>
                    <a:gd name="connsiteY19" fmla="*/ 1942308 h 2237156"/>
                    <a:gd name="connsiteX20" fmla="*/ 1760017 w 2261950"/>
                    <a:gd name="connsiteY20" fmla="*/ 2183847 h 2237156"/>
                    <a:gd name="connsiteX21" fmla="*/ 1458093 w 2261950"/>
                    <a:gd name="connsiteY21" fmla="*/ 2218354 h 2237156"/>
                    <a:gd name="connsiteX22" fmla="*/ 1207927 w 2261950"/>
                    <a:gd name="connsiteY22" fmla="*/ 2002693 h 2237156"/>
                    <a:gd name="connsiteX23" fmla="*/ 1113037 w 2261950"/>
                    <a:gd name="connsiteY23" fmla="*/ 1709395 h 2237156"/>
                    <a:gd name="connsiteX24" fmla="*/ 1000893 w 2261950"/>
                    <a:gd name="connsiteY24" fmla="*/ 2140716 h 2237156"/>
                    <a:gd name="connsiteX25" fmla="*/ 586825 w 2261950"/>
                    <a:gd name="connsiteY25" fmla="*/ 2226979 h 2237156"/>
                    <a:gd name="connsiteX26" fmla="*/ 431550 w 2261950"/>
                    <a:gd name="connsiteY26" fmla="*/ 1976814 h 2237156"/>
                    <a:gd name="connsiteX27" fmla="*/ 138252 w 2261950"/>
                    <a:gd name="connsiteY27" fmla="*/ 1812912 h 2237156"/>
                    <a:gd name="connsiteX28" fmla="*/ 302154 w 2261950"/>
                    <a:gd name="connsiteY28" fmla="*/ 1355712 h 2237156"/>
                    <a:gd name="connsiteX29" fmla="*/ 103746 w 2261950"/>
                    <a:gd name="connsiteY29" fmla="*/ 1321206 h 2237156"/>
                    <a:gd name="connsiteX30" fmla="*/ 229 w 2261950"/>
                    <a:gd name="connsiteY30" fmla="*/ 1019282 h 2237156"/>
                    <a:gd name="connsiteX31" fmla="*/ 129625 w 2261950"/>
                    <a:gd name="connsiteY31" fmla="*/ 786368 h 2237156"/>
                    <a:gd name="connsiteX0" fmla="*/ 129625 w 2261950"/>
                    <a:gd name="connsiteY0" fmla="*/ 786368 h 2237156"/>
                    <a:gd name="connsiteX1" fmla="*/ 86493 w 2261950"/>
                    <a:gd name="connsiteY1" fmla="*/ 562082 h 2237156"/>
                    <a:gd name="connsiteX2" fmla="*/ 276274 w 2261950"/>
                    <a:gd name="connsiteY2" fmla="*/ 424059 h 2237156"/>
                    <a:gd name="connsiteX3" fmla="*/ 690342 w 2261950"/>
                    <a:gd name="connsiteY3" fmla="*/ 424059 h 2237156"/>
                    <a:gd name="connsiteX4" fmla="*/ 724848 w 2261950"/>
                    <a:gd name="connsiteY4" fmla="*/ 320542 h 2237156"/>
                    <a:gd name="connsiteX5" fmla="*/ 767980 w 2261950"/>
                    <a:gd name="connsiteY5" fmla="*/ 165267 h 2237156"/>
                    <a:gd name="connsiteX6" fmla="*/ 1026773 w 2261950"/>
                    <a:gd name="connsiteY6" fmla="*/ 35870 h 2237156"/>
                    <a:gd name="connsiteX7" fmla="*/ 1199301 w 2261950"/>
                    <a:gd name="connsiteY7" fmla="*/ 35870 h 2237156"/>
                    <a:gd name="connsiteX8" fmla="*/ 1406335 w 2261950"/>
                    <a:gd name="connsiteY8" fmla="*/ 9991 h 2237156"/>
                    <a:gd name="connsiteX9" fmla="*/ 1673754 w 2261950"/>
                    <a:gd name="connsiteY9" fmla="*/ 225651 h 2237156"/>
                    <a:gd name="connsiteX10" fmla="*/ 1699633 w 2261950"/>
                    <a:gd name="connsiteY10" fmla="*/ 458565 h 2237156"/>
                    <a:gd name="connsiteX11" fmla="*/ 1880788 w 2261950"/>
                    <a:gd name="connsiteY11" fmla="*/ 424059 h 2237156"/>
                    <a:gd name="connsiteX12" fmla="*/ 2156833 w 2261950"/>
                    <a:gd name="connsiteY12" fmla="*/ 639719 h 2237156"/>
                    <a:gd name="connsiteX13" fmla="*/ 2113701 w 2261950"/>
                    <a:gd name="connsiteY13" fmla="*/ 786368 h 2237156"/>
                    <a:gd name="connsiteX14" fmla="*/ 2225844 w 2261950"/>
                    <a:gd name="connsiteY14" fmla="*/ 846753 h 2237156"/>
                    <a:gd name="connsiteX15" fmla="*/ 2243097 w 2261950"/>
                    <a:gd name="connsiteY15" fmla="*/ 1200436 h 2237156"/>
                    <a:gd name="connsiteX16" fmla="*/ 1975678 w 2261950"/>
                    <a:gd name="connsiteY16" fmla="*/ 1390217 h 2237156"/>
                    <a:gd name="connsiteX17" fmla="*/ 2087822 w 2261950"/>
                    <a:gd name="connsiteY17" fmla="*/ 1536867 h 2237156"/>
                    <a:gd name="connsiteX18" fmla="*/ 2096448 w 2261950"/>
                    <a:gd name="connsiteY18" fmla="*/ 1812912 h 2237156"/>
                    <a:gd name="connsiteX19" fmla="*/ 1906667 w 2261950"/>
                    <a:gd name="connsiteY19" fmla="*/ 1942308 h 2237156"/>
                    <a:gd name="connsiteX20" fmla="*/ 1760017 w 2261950"/>
                    <a:gd name="connsiteY20" fmla="*/ 2183847 h 2237156"/>
                    <a:gd name="connsiteX21" fmla="*/ 1458093 w 2261950"/>
                    <a:gd name="connsiteY21" fmla="*/ 2218354 h 2237156"/>
                    <a:gd name="connsiteX22" fmla="*/ 1207927 w 2261950"/>
                    <a:gd name="connsiteY22" fmla="*/ 2002693 h 2237156"/>
                    <a:gd name="connsiteX23" fmla="*/ 1113037 w 2261950"/>
                    <a:gd name="connsiteY23" fmla="*/ 1709395 h 2237156"/>
                    <a:gd name="connsiteX24" fmla="*/ 1000893 w 2261950"/>
                    <a:gd name="connsiteY24" fmla="*/ 2140716 h 2237156"/>
                    <a:gd name="connsiteX25" fmla="*/ 586825 w 2261950"/>
                    <a:gd name="connsiteY25" fmla="*/ 2226979 h 2237156"/>
                    <a:gd name="connsiteX26" fmla="*/ 431550 w 2261950"/>
                    <a:gd name="connsiteY26" fmla="*/ 1976814 h 2237156"/>
                    <a:gd name="connsiteX27" fmla="*/ 138252 w 2261950"/>
                    <a:gd name="connsiteY27" fmla="*/ 1812912 h 2237156"/>
                    <a:gd name="connsiteX28" fmla="*/ 302154 w 2261950"/>
                    <a:gd name="connsiteY28" fmla="*/ 1355712 h 2237156"/>
                    <a:gd name="connsiteX29" fmla="*/ 103746 w 2261950"/>
                    <a:gd name="connsiteY29" fmla="*/ 1321206 h 2237156"/>
                    <a:gd name="connsiteX30" fmla="*/ 229 w 2261950"/>
                    <a:gd name="connsiteY30" fmla="*/ 1019282 h 2237156"/>
                    <a:gd name="connsiteX31" fmla="*/ 129625 w 2261950"/>
                    <a:gd name="connsiteY31" fmla="*/ 786368 h 22371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2261950" h="2237156">
                      <a:moveTo>
                        <a:pt x="129625" y="786368"/>
                      </a:moveTo>
                      <a:cubicBezTo>
                        <a:pt x="144002" y="710168"/>
                        <a:pt x="62051" y="622467"/>
                        <a:pt x="86493" y="562082"/>
                      </a:cubicBezTo>
                      <a:cubicBezTo>
                        <a:pt x="110934" y="501697"/>
                        <a:pt x="175633" y="447063"/>
                        <a:pt x="276274" y="424059"/>
                      </a:cubicBezTo>
                      <a:cubicBezTo>
                        <a:pt x="376916" y="401055"/>
                        <a:pt x="615580" y="441312"/>
                        <a:pt x="690342" y="424059"/>
                      </a:cubicBezTo>
                      <a:cubicBezTo>
                        <a:pt x="765104" y="406806"/>
                        <a:pt x="711908" y="363674"/>
                        <a:pt x="724848" y="320542"/>
                      </a:cubicBezTo>
                      <a:cubicBezTo>
                        <a:pt x="737788" y="277410"/>
                        <a:pt x="717659" y="212712"/>
                        <a:pt x="767980" y="165267"/>
                      </a:cubicBezTo>
                      <a:cubicBezTo>
                        <a:pt x="818301" y="117822"/>
                        <a:pt x="954886" y="57436"/>
                        <a:pt x="1026773" y="35870"/>
                      </a:cubicBezTo>
                      <a:cubicBezTo>
                        <a:pt x="1098660" y="14304"/>
                        <a:pt x="1136041" y="40183"/>
                        <a:pt x="1199301" y="35870"/>
                      </a:cubicBezTo>
                      <a:cubicBezTo>
                        <a:pt x="1262561" y="31557"/>
                        <a:pt x="1327260" y="-21639"/>
                        <a:pt x="1406335" y="9991"/>
                      </a:cubicBezTo>
                      <a:cubicBezTo>
                        <a:pt x="1485410" y="41621"/>
                        <a:pt x="1624871" y="150889"/>
                        <a:pt x="1673754" y="225651"/>
                      </a:cubicBezTo>
                      <a:cubicBezTo>
                        <a:pt x="1722637" y="300413"/>
                        <a:pt x="1665127" y="425497"/>
                        <a:pt x="1699633" y="458565"/>
                      </a:cubicBezTo>
                      <a:cubicBezTo>
                        <a:pt x="1734139" y="491633"/>
                        <a:pt x="1804588" y="393867"/>
                        <a:pt x="1880788" y="424059"/>
                      </a:cubicBezTo>
                      <a:cubicBezTo>
                        <a:pt x="1956988" y="454251"/>
                        <a:pt x="2118014" y="579334"/>
                        <a:pt x="2156833" y="639719"/>
                      </a:cubicBezTo>
                      <a:cubicBezTo>
                        <a:pt x="2195652" y="700104"/>
                        <a:pt x="2102199" y="751862"/>
                        <a:pt x="2113701" y="786368"/>
                      </a:cubicBezTo>
                      <a:cubicBezTo>
                        <a:pt x="2125203" y="820874"/>
                        <a:pt x="2204278" y="777742"/>
                        <a:pt x="2225844" y="846753"/>
                      </a:cubicBezTo>
                      <a:cubicBezTo>
                        <a:pt x="2247410" y="915764"/>
                        <a:pt x="2284791" y="1109859"/>
                        <a:pt x="2243097" y="1200436"/>
                      </a:cubicBezTo>
                      <a:cubicBezTo>
                        <a:pt x="2201403" y="1291013"/>
                        <a:pt x="2001557" y="1334145"/>
                        <a:pt x="1975678" y="1390217"/>
                      </a:cubicBezTo>
                      <a:cubicBezTo>
                        <a:pt x="1949799" y="1446289"/>
                        <a:pt x="2067694" y="1466418"/>
                        <a:pt x="2087822" y="1536867"/>
                      </a:cubicBezTo>
                      <a:cubicBezTo>
                        <a:pt x="2107950" y="1607316"/>
                        <a:pt x="2126641" y="1745339"/>
                        <a:pt x="2096448" y="1812912"/>
                      </a:cubicBezTo>
                      <a:cubicBezTo>
                        <a:pt x="2066256" y="1880486"/>
                        <a:pt x="1962739" y="1880486"/>
                        <a:pt x="1906667" y="1942308"/>
                      </a:cubicBezTo>
                      <a:cubicBezTo>
                        <a:pt x="1850595" y="2004130"/>
                        <a:pt x="1834779" y="2137839"/>
                        <a:pt x="1760017" y="2183847"/>
                      </a:cubicBezTo>
                      <a:cubicBezTo>
                        <a:pt x="1685255" y="2229855"/>
                        <a:pt x="1550108" y="2248546"/>
                        <a:pt x="1458093" y="2218354"/>
                      </a:cubicBezTo>
                      <a:cubicBezTo>
                        <a:pt x="1366078" y="2188162"/>
                        <a:pt x="1265436" y="2087520"/>
                        <a:pt x="1207927" y="2002693"/>
                      </a:cubicBezTo>
                      <a:cubicBezTo>
                        <a:pt x="1150418" y="1917866"/>
                        <a:pt x="1147543" y="1686391"/>
                        <a:pt x="1113037" y="1709395"/>
                      </a:cubicBezTo>
                      <a:cubicBezTo>
                        <a:pt x="1078531" y="1732399"/>
                        <a:pt x="1088595" y="2054452"/>
                        <a:pt x="1000893" y="2140716"/>
                      </a:cubicBezTo>
                      <a:cubicBezTo>
                        <a:pt x="913191" y="2226980"/>
                        <a:pt x="681716" y="2254296"/>
                        <a:pt x="586825" y="2226979"/>
                      </a:cubicBezTo>
                      <a:cubicBezTo>
                        <a:pt x="491935" y="2199662"/>
                        <a:pt x="506312" y="2045825"/>
                        <a:pt x="431550" y="1976814"/>
                      </a:cubicBezTo>
                      <a:cubicBezTo>
                        <a:pt x="356788" y="1907803"/>
                        <a:pt x="185697" y="1925054"/>
                        <a:pt x="138252" y="1812912"/>
                      </a:cubicBezTo>
                      <a:cubicBezTo>
                        <a:pt x="90807" y="1700770"/>
                        <a:pt x="230267" y="1411784"/>
                        <a:pt x="302154" y="1355712"/>
                      </a:cubicBezTo>
                      <a:cubicBezTo>
                        <a:pt x="374041" y="1299640"/>
                        <a:pt x="154067" y="1377278"/>
                        <a:pt x="103746" y="1321206"/>
                      </a:cubicBezTo>
                      <a:cubicBezTo>
                        <a:pt x="53425" y="1265134"/>
                        <a:pt x="-4084" y="1108422"/>
                        <a:pt x="229" y="1019282"/>
                      </a:cubicBezTo>
                      <a:cubicBezTo>
                        <a:pt x="4542" y="930142"/>
                        <a:pt x="115248" y="862568"/>
                        <a:pt x="129625" y="786368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pic>
              <p:nvPicPr>
                <p:cNvPr id="152" name="Picture 4" descr="Free Black And White Cartoon Flowers, Download Free Black And White Cartoon  Flowers png images, Free ClipArts on Clipart Library">
                  <a:extLst>
                    <a:ext uri="{FF2B5EF4-FFF2-40B4-BE49-F238E27FC236}">
                      <a16:creationId xmlns:a16="http://schemas.microsoft.com/office/drawing/2014/main" id="{4105B46E-9B02-6344-9EE2-E13802AF75C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177540" y="482600"/>
                  <a:ext cx="2317638" cy="224674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150" name="Freeform 149"/>
              <p:cNvSpPr/>
              <p:nvPr/>
            </p:nvSpPr>
            <p:spPr>
              <a:xfrm>
                <a:off x="7817595" y="2475914"/>
                <a:ext cx="144719" cy="731520"/>
              </a:xfrm>
              <a:custGeom>
                <a:avLst/>
                <a:gdLst>
                  <a:gd name="connsiteX0" fmla="*/ 74380 w 144719"/>
                  <a:gd name="connsiteY0" fmla="*/ 0 h 731520"/>
                  <a:gd name="connsiteX1" fmla="*/ 46245 w 144719"/>
                  <a:gd name="connsiteY1" fmla="*/ 70338 h 731520"/>
                  <a:gd name="connsiteX2" fmla="*/ 32177 w 144719"/>
                  <a:gd name="connsiteY2" fmla="*/ 140677 h 731520"/>
                  <a:gd name="connsiteX3" fmla="*/ 18110 w 144719"/>
                  <a:gd name="connsiteY3" fmla="*/ 182880 h 731520"/>
                  <a:gd name="connsiteX4" fmla="*/ 18110 w 144719"/>
                  <a:gd name="connsiteY4" fmla="*/ 562708 h 731520"/>
                  <a:gd name="connsiteX5" fmla="*/ 60313 w 144719"/>
                  <a:gd name="connsiteY5" fmla="*/ 604911 h 731520"/>
                  <a:gd name="connsiteX6" fmla="*/ 102516 w 144719"/>
                  <a:gd name="connsiteY6" fmla="*/ 689317 h 731520"/>
                  <a:gd name="connsiteX7" fmla="*/ 144719 w 144719"/>
                  <a:gd name="connsiteY7" fmla="*/ 731520 h 731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4719" h="731520">
                    <a:moveTo>
                      <a:pt x="74380" y="0"/>
                    </a:moveTo>
                    <a:cubicBezTo>
                      <a:pt x="65002" y="23446"/>
                      <a:pt x="53501" y="46151"/>
                      <a:pt x="46245" y="70338"/>
                    </a:cubicBezTo>
                    <a:cubicBezTo>
                      <a:pt x="39374" y="93240"/>
                      <a:pt x="37976" y="117480"/>
                      <a:pt x="32177" y="140677"/>
                    </a:cubicBezTo>
                    <a:cubicBezTo>
                      <a:pt x="28581" y="155063"/>
                      <a:pt x="22799" y="168812"/>
                      <a:pt x="18110" y="182880"/>
                    </a:cubicBezTo>
                    <a:cubicBezTo>
                      <a:pt x="2087" y="327080"/>
                      <a:pt x="-13008" y="399339"/>
                      <a:pt x="18110" y="562708"/>
                    </a:cubicBezTo>
                    <a:cubicBezTo>
                      <a:pt x="21833" y="582251"/>
                      <a:pt x="47577" y="589627"/>
                      <a:pt x="60313" y="604911"/>
                    </a:cubicBezTo>
                    <a:cubicBezTo>
                      <a:pt x="170990" y="737724"/>
                      <a:pt x="17921" y="562425"/>
                      <a:pt x="102516" y="689317"/>
                    </a:cubicBezTo>
                    <a:cubicBezTo>
                      <a:pt x="113552" y="705870"/>
                      <a:pt x="144719" y="731520"/>
                      <a:pt x="144719" y="731520"/>
                    </a:cubicBezTo>
                  </a:path>
                </a:pathLst>
              </a:custGeom>
              <a:ln w="38100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53" name="Group 152"/>
            <p:cNvGrpSpPr/>
            <p:nvPr/>
          </p:nvGrpSpPr>
          <p:grpSpPr>
            <a:xfrm>
              <a:off x="7836539" y="2586488"/>
              <a:ext cx="618539" cy="1245175"/>
              <a:chOff x="7576651" y="1962259"/>
              <a:chExt cx="618539" cy="1245175"/>
            </a:xfrm>
          </p:grpSpPr>
          <p:grpSp>
            <p:nvGrpSpPr>
              <p:cNvPr id="154" name="Group 153">
                <a:extLst>
                  <a:ext uri="{FF2B5EF4-FFF2-40B4-BE49-F238E27FC236}">
                    <a16:creationId xmlns:a16="http://schemas.microsoft.com/office/drawing/2014/main" id="{C95B3AD4-968F-3346-A456-934D9A9E45F8}"/>
                  </a:ext>
                </a:extLst>
              </p:cNvPr>
              <p:cNvGrpSpPr/>
              <p:nvPr/>
            </p:nvGrpSpPr>
            <p:grpSpPr>
              <a:xfrm>
                <a:off x="7576651" y="1962259"/>
                <a:ext cx="618539" cy="611760"/>
                <a:chOff x="1177540" y="481715"/>
                <a:chExt cx="2317638" cy="2247631"/>
              </a:xfrm>
            </p:grpSpPr>
            <p:sp>
              <p:nvSpPr>
                <p:cNvPr id="156" name="Freeform 155">
                  <a:extLst>
                    <a:ext uri="{FF2B5EF4-FFF2-40B4-BE49-F238E27FC236}">
                      <a16:creationId xmlns:a16="http://schemas.microsoft.com/office/drawing/2014/main" id="{EEE3D81B-BB6F-2A4A-B27A-ADD146B9F42B}"/>
                    </a:ext>
                  </a:extLst>
                </p:cNvPr>
                <p:cNvSpPr/>
                <p:nvPr/>
              </p:nvSpPr>
              <p:spPr>
                <a:xfrm>
                  <a:off x="1207470" y="481715"/>
                  <a:ext cx="2261950" cy="2237156"/>
                </a:xfrm>
                <a:custGeom>
                  <a:avLst/>
                  <a:gdLst>
                    <a:gd name="connsiteX0" fmla="*/ 129700 w 2262025"/>
                    <a:gd name="connsiteY0" fmla="*/ 786368 h 2249618"/>
                    <a:gd name="connsiteX1" fmla="*/ 86568 w 2262025"/>
                    <a:gd name="connsiteY1" fmla="*/ 562082 h 2249618"/>
                    <a:gd name="connsiteX2" fmla="*/ 276349 w 2262025"/>
                    <a:gd name="connsiteY2" fmla="*/ 424059 h 2249618"/>
                    <a:gd name="connsiteX3" fmla="*/ 690417 w 2262025"/>
                    <a:gd name="connsiteY3" fmla="*/ 424059 h 2249618"/>
                    <a:gd name="connsiteX4" fmla="*/ 724923 w 2262025"/>
                    <a:gd name="connsiteY4" fmla="*/ 320542 h 2249618"/>
                    <a:gd name="connsiteX5" fmla="*/ 768055 w 2262025"/>
                    <a:gd name="connsiteY5" fmla="*/ 165267 h 2249618"/>
                    <a:gd name="connsiteX6" fmla="*/ 1026848 w 2262025"/>
                    <a:gd name="connsiteY6" fmla="*/ 35870 h 2249618"/>
                    <a:gd name="connsiteX7" fmla="*/ 1199376 w 2262025"/>
                    <a:gd name="connsiteY7" fmla="*/ 35870 h 2249618"/>
                    <a:gd name="connsiteX8" fmla="*/ 1406410 w 2262025"/>
                    <a:gd name="connsiteY8" fmla="*/ 9991 h 2249618"/>
                    <a:gd name="connsiteX9" fmla="*/ 1673829 w 2262025"/>
                    <a:gd name="connsiteY9" fmla="*/ 225651 h 2249618"/>
                    <a:gd name="connsiteX10" fmla="*/ 1699708 w 2262025"/>
                    <a:gd name="connsiteY10" fmla="*/ 458565 h 2249618"/>
                    <a:gd name="connsiteX11" fmla="*/ 1880863 w 2262025"/>
                    <a:gd name="connsiteY11" fmla="*/ 424059 h 2249618"/>
                    <a:gd name="connsiteX12" fmla="*/ 2156908 w 2262025"/>
                    <a:gd name="connsiteY12" fmla="*/ 639719 h 2249618"/>
                    <a:gd name="connsiteX13" fmla="*/ 2113776 w 2262025"/>
                    <a:gd name="connsiteY13" fmla="*/ 786368 h 2249618"/>
                    <a:gd name="connsiteX14" fmla="*/ 2225919 w 2262025"/>
                    <a:gd name="connsiteY14" fmla="*/ 846753 h 2249618"/>
                    <a:gd name="connsiteX15" fmla="*/ 2243172 w 2262025"/>
                    <a:gd name="connsiteY15" fmla="*/ 1200436 h 2249618"/>
                    <a:gd name="connsiteX16" fmla="*/ 1975753 w 2262025"/>
                    <a:gd name="connsiteY16" fmla="*/ 1390217 h 2249618"/>
                    <a:gd name="connsiteX17" fmla="*/ 2087897 w 2262025"/>
                    <a:gd name="connsiteY17" fmla="*/ 1536867 h 2249618"/>
                    <a:gd name="connsiteX18" fmla="*/ 2096523 w 2262025"/>
                    <a:gd name="connsiteY18" fmla="*/ 1812912 h 2249618"/>
                    <a:gd name="connsiteX19" fmla="*/ 1906742 w 2262025"/>
                    <a:gd name="connsiteY19" fmla="*/ 1942308 h 2249618"/>
                    <a:gd name="connsiteX20" fmla="*/ 1777346 w 2262025"/>
                    <a:gd name="connsiteY20" fmla="*/ 2209727 h 2249618"/>
                    <a:gd name="connsiteX21" fmla="*/ 1501300 w 2262025"/>
                    <a:gd name="connsiteY21" fmla="*/ 2226980 h 2249618"/>
                    <a:gd name="connsiteX22" fmla="*/ 1208002 w 2262025"/>
                    <a:gd name="connsiteY22" fmla="*/ 2002693 h 2249618"/>
                    <a:gd name="connsiteX23" fmla="*/ 1113112 w 2262025"/>
                    <a:gd name="connsiteY23" fmla="*/ 1709395 h 2249618"/>
                    <a:gd name="connsiteX24" fmla="*/ 1000968 w 2262025"/>
                    <a:gd name="connsiteY24" fmla="*/ 2140716 h 2249618"/>
                    <a:gd name="connsiteX25" fmla="*/ 526515 w 2262025"/>
                    <a:gd name="connsiteY25" fmla="*/ 2132089 h 2249618"/>
                    <a:gd name="connsiteX26" fmla="*/ 466131 w 2262025"/>
                    <a:gd name="connsiteY26" fmla="*/ 1959561 h 2249618"/>
                    <a:gd name="connsiteX27" fmla="*/ 138327 w 2262025"/>
                    <a:gd name="connsiteY27" fmla="*/ 1812912 h 2249618"/>
                    <a:gd name="connsiteX28" fmla="*/ 302229 w 2262025"/>
                    <a:gd name="connsiteY28" fmla="*/ 1355712 h 2249618"/>
                    <a:gd name="connsiteX29" fmla="*/ 155580 w 2262025"/>
                    <a:gd name="connsiteY29" fmla="*/ 1321206 h 2249618"/>
                    <a:gd name="connsiteX30" fmla="*/ 304 w 2262025"/>
                    <a:gd name="connsiteY30" fmla="*/ 1019282 h 2249618"/>
                    <a:gd name="connsiteX31" fmla="*/ 129700 w 2262025"/>
                    <a:gd name="connsiteY31" fmla="*/ 786368 h 2249618"/>
                    <a:gd name="connsiteX0" fmla="*/ 129700 w 2262025"/>
                    <a:gd name="connsiteY0" fmla="*/ 786368 h 2242639"/>
                    <a:gd name="connsiteX1" fmla="*/ 86568 w 2262025"/>
                    <a:gd name="connsiteY1" fmla="*/ 562082 h 2242639"/>
                    <a:gd name="connsiteX2" fmla="*/ 276349 w 2262025"/>
                    <a:gd name="connsiteY2" fmla="*/ 424059 h 2242639"/>
                    <a:gd name="connsiteX3" fmla="*/ 690417 w 2262025"/>
                    <a:gd name="connsiteY3" fmla="*/ 424059 h 2242639"/>
                    <a:gd name="connsiteX4" fmla="*/ 724923 w 2262025"/>
                    <a:gd name="connsiteY4" fmla="*/ 320542 h 2242639"/>
                    <a:gd name="connsiteX5" fmla="*/ 768055 w 2262025"/>
                    <a:gd name="connsiteY5" fmla="*/ 165267 h 2242639"/>
                    <a:gd name="connsiteX6" fmla="*/ 1026848 w 2262025"/>
                    <a:gd name="connsiteY6" fmla="*/ 35870 h 2242639"/>
                    <a:gd name="connsiteX7" fmla="*/ 1199376 w 2262025"/>
                    <a:gd name="connsiteY7" fmla="*/ 35870 h 2242639"/>
                    <a:gd name="connsiteX8" fmla="*/ 1406410 w 2262025"/>
                    <a:gd name="connsiteY8" fmla="*/ 9991 h 2242639"/>
                    <a:gd name="connsiteX9" fmla="*/ 1673829 w 2262025"/>
                    <a:gd name="connsiteY9" fmla="*/ 225651 h 2242639"/>
                    <a:gd name="connsiteX10" fmla="*/ 1699708 w 2262025"/>
                    <a:gd name="connsiteY10" fmla="*/ 458565 h 2242639"/>
                    <a:gd name="connsiteX11" fmla="*/ 1880863 w 2262025"/>
                    <a:gd name="connsiteY11" fmla="*/ 424059 h 2242639"/>
                    <a:gd name="connsiteX12" fmla="*/ 2156908 w 2262025"/>
                    <a:gd name="connsiteY12" fmla="*/ 639719 h 2242639"/>
                    <a:gd name="connsiteX13" fmla="*/ 2113776 w 2262025"/>
                    <a:gd name="connsiteY13" fmla="*/ 786368 h 2242639"/>
                    <a:gd name="connsiteX14" fmla="*/ 2225919 w 2262025"/>
                    <a:gd name="connsiteY14" fmla="*/ 846753 h 2242639"/>
                    <a:gd name="connsiteX15" fmla="*/ 2243172 w 2262025"/>
                    <a:gd name="connsiteY15" fmla="*/ 1200436 h 2242639"/>
                    <a:gd name="connsiteX16" fmla="*/ 1975753 w 2262025"/>
                    <a:gd name="connsiteY16" fmla="*/ 1390217 h 2242639"/>
                    <a:gd name="connsiteX17" fmla="*/ 2087897 w 2262025"/>
                    <a:gd name="connsiteY17" fmla="*/ 1536867 h 2242639"/>
                    <a:gd name="connsiteX18" fmla="*/ 2096523 w 2262025"/>
                    <a:gd name="connsiteY18" fmla="*/ 1812912 h 2242639"/>
                    <a:gd name="connsiteX19" fmla="*/ 1906742 w 2262025"/>
                    <a:gd name="connsiteY19" fmla="*/ 1942308 h 2242639"/>
                    <a:gd name="connsiteX20" fmla="*/ 1785972 w 2262025"/>
                    <a:gd name="connsiteY20" fmla="*/ 2192474 h 2242639"/>
                    <a:gd name="connsiteX21" fmla="*/ 1501300 w 2262025"/>
                    <a:gd name="connsiteY21" fmla="*/ 2226980 h 2242639"/>
                    <a:gd name="connsiteX22" fmla="*/ 1208002 w 2262025"/>
                    <a:gd name="connsiteY22" fmla="*/ 2002693 h 2242639"/>
                    <a:gd name="connsiteX23" fmla="*/ 1113112 w 2262025"/>
                    <a:gd name="connsiteY23" fmla="*/ 1709395 h 2242639"/>
                    <a:gd name="connsiteX24" fmla="*/ 1000968 w 2262025"/>
                    <a:gd name="connsiteY24" fmla="*/ 2140716 h 2242639"/>
                    <a:gd name="connsiteX25" fmla="*/ 526515 w 2262025"/>
                    <a:gd name="connsiteY25" fmla="*/ 2132089 h 2242639"/>
                    <a:gd name="connsiteX26" fmla="*/ 466131 w 2262025"/>
                    <a:gd name="connsiteY26" fmla="*/ 1959561 h 2242639"/>
                    <a:gd name="connsiteX27" fmla="*/ 138327 w 2262025"/>
                    <a:gd name="connsiteY27" fmla="*/ 1812912 h 2242639"/>
                    <a:gd name="connsiteX28" fmla="*/ 302229 w 2262025"/>
                    <a:gd name="connsiteY28" fmla="*/ 1355712 h 2242639"/>
                    <a:gd name="connsiteX29" fmla="*/ 155580 w 2262025"/>
                    <a:gd name="connsiteY29" fmla="*/ 1321206 h 2242639"/>
                    <a:gd name="connsiteX30" fmla="*/ 304 w 2262025"/>
                    <a:gd name="connsiteY30" fmla="*/ 1019282 h 2242639"/>
                    <a:gd name="connsiteX31" fmla="*/ 129700 w 2262025"/>
                    <a:gd name="connsiteY31" fmla="*/ 786368 h 2242639"/>
                    <a:gd name="connsiteX0" fmla="*/ 129700 w 2262025"/>
                    <a:gd name="connsiteY0" fmla="*/ 786368 h 2236200"/>
                    <a:gd name="connsiteX1" fmla="*/ 86568 w 2262025"/>
                    <a:gd name="connsiteY1" fmla="*/ 562082 h 2236200"/>
                    <a:gd name="connsiteX2" fmla="*/ 276349 w 2262025"/>
                    <a:gd name="connsiteY2" fmla="*/ 424059 h 2236200"/>
                    <a:gd name="connsiteX3" fmla="*/ 690417 w 2262025"/>
                    <a:gd name="connsiteY3" fmla="*/ 424059 h 2236200"/>
                    <a:gd name="connsiteX4" fmla="*/ 724923 w 2262025"/>
                    <a:gd name="connsiteY4" fmla="*/ 320542 h 2236200"/>
                    <a:gd name="connsiteX5" fmla="*/ 768055 w 2262025"/>
                    <a:gd name="connsiteY5" fmla="*/ 165267 h 2236200"/>
                    <a:gd name="connsiteX6" fmla="*/ 1026848 w 2262025"/>
                    <a:gd name="connsiteY6" fmla="*/ 35870 h 2236200"/>
                    <a:gd name="connsiteX7" fmla="*/ 1199376 w 2262025"/>
                    <a:gd name="connsiteY7" fmla="*/ 35870 h 2236200"/>
                    <a:gd name="connsiteX8" fmla="*/ 1406410 w 2262025"/>
                    <a:gd name="connsiteY8" fmla="*/ 9991 h 2236200"/>
                    <a:gd name="connsiteX9" fmla="*/ 1673829 w 2262025"/>
                    <a:gd name="connsiteY9" fmla="*/ 225651 h 2236200"/>
                    <a:gd name="connsiteX10" fmla="*/ 1699708 w 2262025"/>
                    <a:gd name="connsiteY10" fmla="*/ 458565 h 2236200"/>
                    <a:gd name="connsiteX11" fmla="*/ 1880863 w 2262025"/>
                    <a:gd name="connsiteY11" fmla="*/ 424059 h 2236200"/>
                    <a:gd name="connsiteX12" fmla="*/ 2156908 w 2262025"/>
                    <a:gd name="connsiteY12" fmla="*/ 639719 h 2236200"/>
                    <a:gd name="connsiteX13" fmla="*/ 2113776 w 2262025"/>
                    <a:gd name="connsiteY13" fmla="*/ 786368 h 2236200"/>
                    <a:gd name="connsiteX14" fmla="*/ 2225919 w 2262025"/>
                    <a:gd name="connsiteY14" fmla="*/ 846753 h 2236200"/>
                    <a:gd name="connsiteX15" fmla="*/ 2243172 w 2262025"/>
                    <a:gd name="connsiteY15" fmla="*/ 1200436 h 2236200"/>
                    <a:gd name="connsiteX16" fmla="*/ 1975753 w 2262025"/>
                    <a:gd name="connsiteY16" fmla="*/ 1390217 h 2236200"/>
                    <a:gd name="connsiteX17" fmla="*/ 2087897 w 2262025"/>
                    <a:gd name="connsiteY17" fmla="*/ 1536867 h 2236200"/>
                    <a:gd name="connsiteX18" fmla="*/ 2096523 w 2262025"/>
                    <a:gd name="connsiteY18" fmla="*/ 1812912 h 2236200"/>
                    <a:gd name="connsiteX19" fmla="*/ 1906742 w 2262025"/>
                    <a:gd name="connsiteY19" fmla="*/ 1942308 h 2236200"/>
                    <a:gd name="connsiteX20" fmla="*/ 1785972 w 2262025"/>
                    <a:gd name="connsiteY20" fmla="*/ 2192474 h 2236200"/>
                    <a:gd name="connsiteX21" fmla="*/ 1458168 w 2262025"/>
                    <a:gd name="connsiteY21" fmla="*/ 2218354 h 2236200"/>
                    <a:gd name="connsiteX22" fmla="*/ 1208002 w 2262025"/>
                    <a:gd name="connsiteY22" fmla="*/ 2002693 h 2236200"/>
                    <a:gd name="connsiteX23" fmla="*/ 1113112 w 2262025"/>
                    <a:gd name="connsiteY23" fmla="*/ 1709395 h 2236200"/>
                    <a:gd name="connsiteX24" fmla="*/ 1000968 w 2262025"/>
                    <a:gd name="connsiteY24" fmla="*/ 2140716 h 2236200"/>
                    <a:gd name="connsiteX25" fmla="*/ 526515 w 2262025"/>
                    <a:gd name="connsiteY25" fmla="*/ 2132089 h 2236200"/>
                    <a:gd name="connsiteX26" fmla="*/ 466131 w 2262025"/>
                    <a:gd name="connsiteY26" fmla="*/ 1959561 h 2236200"/>
                    <a:gd name="connsiteX27" fmla="*/ 138327 w 2262025"/>
                    <a:gd name="connsiteY27" fmla="*/ 1812912 h 2236200"/>
                    <a:gd name="connsiteX28" fmla="*/ 302229 w 2262025"/>
                    <a:gd name="connsiteY28" fmla="*/ 1355712 h 2236200"/>
                    <a:gd name="connsiteX29" fmla="*/ 155580 w 2262025"/>
                    <a:gd name="connsiteY29" fmla="*/ 1321206 h 2236200"/>
                    <a:gd name="connsiteX30" fmla="*/ 304 w 2262025"/>
                    <a:gd name="connsiteY30" fmla="*/ 1019282 h 2236200"/>
                    <a:gd name="connsiteX31" fmla="*/ 129700 w 2262025"/>
                    <a:gd name="connsiteY31" fmla="*/ 786368 h 2236200"/>
                    <a:gd name="connsiteX0" fmla="*/ 129700 w 2262025"/>
                    <a:gd name="connsiteY0" fmla="*/ 786368 h 2233050"/>
                    <a:gd name="connsiteX1" fmla="*/ 86568 w 2262025"/>
                    <a:gd name="connsiteY1" fmla="*/ 562082 h 2233050"/>
                    <a:gd name="connsiteX2" fmla="*/ 276349 w 2262025"/>
                    <a:gd name="connsiteY2" fmla="*/ 424059 h 2233050"/>
                    <a:gd name="connsiteX3" fmla="*/ 690417 w 2262025"/>
                    <a:gd name="connsiteY3" fmla="*/ 424059 h 2233050"/>
                    <a:gd name="connsiteX4" fmla="*/ 724923 w 2262025"/>
                    <a:gd name="connsiteY4" fmla="*/ 320542 h 2233050"/>
                    <a:gd name="connsiteX5" fmla="*/ 768055 w 2262025"/>
                    <a:gd name="connsiteY5" fmla="*/ 165267 h 2233050"/>
                    <a:gd name="connsiteX6" fmla="*/ 1026848 w 2262025"/>
                    <a:gd name="connsiteY6" fmla="*/ 35870 h 2233050"/>
                    <a:gd name="connsiteX7" fmla="*/ 1199376 w 2262025"/>
                    <a:gd name="connsiteY7" fmla="*/ 35870 h 2233050"/>
                    <a:gd name="connsiteX8" fmla="*/ 1406410 w 2262025"/>
                    <a:gd name="connsiteY8" fmla="*/ 9991 h 2233050"/>
                    <a:gd name="connsiteX9" fmla="*/ 1673829 w 2262025"/>
                    <a:gd name="connsiteY9" fmla="*/ 225651 h 2233050"/>
                    <a:gd name="connsiteX10" fmla="*/ 1699708 w 2262025"/>
                    <a:gd name="connsiteY10" fmla="*/ 458565 h 2233050"/>
                    <a:gd name="connsiteX11" fmla="*/ 1880863 w 2262025"/>
                    <a:gd name="connsiteY11" fmla="*/ 424059 h 2233050"/>
                    <a:gd name="connsiteX12" fmla="*/ 2156908 w 2262025"/>
                    <a:gd name="connsiteY12" fmla="*/ 639719 h 2233050"/>
                    <a:gd name="connsiteX13" fmla="*/ 2113776 w 2262025"/>
                    <a:gd name="connsiteY13" fmla="*/ 786368 h 2233050"/>
                    <a:gd name="connsiteX14" fmla="*/ 2225919 w 2262025"/>
                    <a:gd name="connsiteY14" fmla="*/ 846753 h 2233050"/>
                    <a:gd name="connsiteX15" fmla="*/ 2243172 w 2262025"/>
                    <a:gd name="connsiteY15" fmla="*/ 1200436 h 2233050"/>
                    <a:gd name="connsiteX16" fmla="*/ 1975753 w 2262025"/>
                    <a:gd name="connsiteY16" fmla="*/ 1390217 h 2233050"/>
                    <a:gd name="connsiteX17" fmla="*/ 2087897 w 2262025"/>
                    <a:gd name="connsiteY17" fmla="*/ 1536867 h 2233050"/>
                    <a:gd name="connsiteX18" fmla="*/ 2096523 w 2262025"/>
                    <a:gd name="connsiteY18" fmla="*/ 1812912 h 2233050"/>
                    <a:gd name="connsiteX19" fmla="*/ 1906742 w 2262025"/>
                    <a:gd name="connsiteY19" fmla="*/ 1942308 h 2233050"/>
                    <a:gd name="connsiteX20" fmla="*/ 1760092 w 2262025"/>
                    <a:gd name="connsiteY20" fmla="*/ 2183847 h 2233050"/>
                    <a:gd name="connsiteX21" fmla="*/ 1458168 w 2262025"/>
                    <a:gd name="connsiteY21" fmla="*/ 2218354 h 2233050"/>
                    <a:gd name="connsiteX22" fmla="*/ 1208002 w 2262025"/>
                    <a:gd name="connsiteY22" fmla="*/ 2002693 h 2233050"/>
                    <a:gd name="connsiteX23" fmla="*/ 1113112 w 2262025"/>
                    <a:gd name="connsiteY23" fmla="*/ 1709395 h 2233050"/>
                    <a:gd name="connsiteX24" fmla="*/ 1000968 w 2262025"/>
                    <a:gd name="connsiteY24" fmla="*/ 2140716 h 2233050"/>
                    <a:gd name="connsiteX25" fmla="*/ 526515 w 2262025"/>
                    <a:gd name="connsiteY25" fmla="*/ 2132089 h 2233050"/>
                    <a:gd name="connsiteX26" fmla="*/ 466131 w 2262025"/>
                    <a:gd name="connsiteY26" fmla="*/ 1959561 h 2233050"/>
                    <a:gd name="connsiteX27" fmla="*/ 138327 w 2262025"/>
                    <a:gd name="connsiteY27" fmla="*/ 1812912 h 2233050"/>
                    <a:gd name="connsiteX28" fmla="*/ 302229 w 2262025"/>
                    <a:gd name="connsiteY28" fmla="*/ 1355712 h 2233050"/>
                    <a:gd name="connsiteX29" fmla="*/ 155580 w 2262025"/>
                    <a:gd name="connsiteY29" fmla="*/ 1321206 h 2233050"/>
                    <a:gd name="connsiteX30" fmla="*/ 304 w 2262025"/>
                    <a:gd name="connsiteY30" fmla="*/ 1019282 h 2233050"/>
                    <a:gd name="connsiteX31" fmla="*/ 129700 w 2262025"/>
                    <a:gd name="connsiteY31" fmla="*/ 786368 h 2233050"/>
                    <a:gd name="connsiteX0" fmla="*/ 129700 w 2262025"/>
                    <a:gd name="connsiteY0" fmla="*/ 786368 h 2238369"/>
                    <a:gd name="connsiteX1" fmla="*/ 86568 w 2262025"/>
                    <a:gd name="connsiteY1" fmla="*/ 562082 h 2238369"/>
                    <a:gd name="connsiteX2" fmla="*/ 276349 w 2262025"/>
                    <a:gd name="connsiteY2" fmla="*/ 424059 h 2238369"/>
                    <a:gd name="connsiteX3" fmla="*/ 690417 w 2262025"/>
                    <a:gd name="connsiteY3" fmla="*/ 424059 h 2238369"/>
                    <a:gd name="connsiteX4" fmla="*/ 724923 w 2262025"/>
                    <a:gd name="connsiteY4" fmla="*/ 320542 h 2238369"/>
                    <a:gd name="connsiteX5" fmla="*/ 768055 w 2262025"/>
                    <a:gd name="connsiteY5" fmla="*/ 165267 h 2238369"/>
                    <a:gd name="connsiteX6" fmla="*/ 1026848 w 2262025"/>
                    <a:gd name="connsiteY6" fmla="*/ 35870 h 2238369"/>
                    <a:gd name="connsiteX7" fmla="*/ 1199376 w 2262025"/>
                    <a:gd name="connsiteY7" fmla="*/ 35870 h 2238369"/>
                    <a:gd name="connsiteX8" fmla="*/ 1406410 w 2262025"/>
                    <a:gd name="connsiteY8" fmla="*/ 9991 h 2238369"/>
                    <a:gd name="connsiteX9" fmla="*/ 1673829 w 2262025"/>
                    <a:gd name="connsiteY9" fmla="*/ 225651 h 2238369"/>
                    <a:gd name="connsiteX10" fmla="*/ 1699708 w 2262025"/>
                    <a:gd name="connsiteY10" fmla="*/ 458565 h 2238369"/>
                    <a:gd name="connsiteX11" fmla="*/ 1880863 w 2262025"/>
                    <a:gd name="connsiteY11" fmla="*/ 424059 h 2238369"/>
                    <a:gd name="connsiteX12" fmla="*/ 2156908 w 2262025"/>
                    <a:gd name="connsiteY12" fmla="*/ 639719 h 2238369"/>
                    <a:gd name="connsiteX13" fmla="*/ 2113776 w 2262025"/>
                    <a:gd name="connsiteY13" fmla="*/ 786368 h 2238369"/>
                    <a:gd name="connsiteX14" fmla="*/ 2225919 w 2262025"/>
                    <a:gd name="connsiteY14" fmla="*/ 846753 h 2238369"/>
                    <a:gd name="connsiteX15" fmla="*/ 2243172 w 2262025"/>
                    <a:gd name="connsiteY15" fmla="*/ 1200436 h 2238369"/>
                    <a:gd name="connsiteX16" fmla="*/ 1975753 w 2262025"/>
                    <a:gd name="connsiteY16" fmla="*/ 1390217 h 2238369"/>
                    <a:gd name="connsiteX17" fmla="*/ 2087897 w 2262025"/>
                    <a:gd name="connsiteY17" fmla="*/ 1536867 h 2238369"/>
                    <a:gd name="connsiteX18" fmla="*/ 2096523 w 2262025"/>
                    <a:gd name="connsiteY18" fmla="*/ 1812912 h 2238369"/>
                    <a:gd name="connsiteX19" fmla="*/ 1906742 w 2262025"/>
                    <a:gd name="connsiteY19" fmla="*/ 1942308 h 2238369"/>
                    <a:gd name="connsiteX20" fmla="*/ 1760092 w 2262025"/>
                    <a:gd name="connsiteY20" fmla="*/ 2183847 h 2238369"/>
                    <a:gd name="connsiteX21" fmla="*/ 1458168 w 2262025"/>
                    <a:gd name="connsiteY21" fmla="*/ 2218354 h 2238369"/>
                    <a:gd name="connsiteX22" fmla="*/ 1208002 w 2262025"/>
                    <a:gd name="connsiteY22" fmla="*/ 2002693 h 2238369"/>
                    <a:gd name="connsiteX23" fmla="*/ 1113112 w 2262025"/>
                    <a:gd name="connsiteY23" fmla="*/ 1709395 h 2238369"/>
                    <a:gd name="connsiteX24" fmla="*/ 1000968 w 2262025"/>
                    <a:gd name="connsiteY24" fmla="*/ 2140716 h 2238369"/>
                    <a:gd name="connsiteX25" fmla="*/ 586900 w 2262025"/>
                    <a:gd name="connsiteY25" fmla="*/ 2226979 h 2238369"/>
                    <a:gd name="connsiteX26" fmla="*/ 466131 w 2262025"/>
                    <a:gd name="connsiteY26" fmla="*/ 1959561 h 2238369"/>
                    <a:gd name="connsiteX27" fmla="*/ 138327 w 2262025"/>
                    <a:gd name="connsiteY27" fmla="*/ 1812912 h 2238369"/>
                    <a:gd name="connsiteX28" fmla="*/ 302229 w 2262025"/>
                    <a:gd name="connsiteY28" fmla="*/ 1355712 h 2238369"/>
                    <a:gd name="connsiteX29" fmla="*/ 155580 w 2262025"/>
                    <a:gd name="connsiteY29" fmla="*/ 1321206 h 2238369"/>
                    <a:gd name="connsiteX30" fmla="*/ 304 w 2262025"/>
                    <a:gd name="connsiteY30" fmla="*/ 1019282 h 2238369"/>
                    <a:gd name="connsiteX31" fmla="*/ 129700 w 2262025"/>
                    <a:gd name="connsiteY31" fmla="*/ 786368 h 2238369"/>
                    <a:gd name="connsiteX0" fmla="*/ 129700 w 2262025"/>
                    <a:gd name="connsiteY0" fmla="*/ 786368 h 2234757"/>
                    <a:gd name="connsiteX1" fmla="*/ 86568 w 2262025"/>
                    <a:gd name="connsiteY1" fmla="*/ 562082 h 2234757"/>
                    <a:gd name="connsiteX2" fmla="*/ 276349 w 2262025"/>
                    <a:gd name="connsiteY2" fmla="*/ 424059 h 2234757"/>
                    <a:gd name="connsiteX3" fmla="*/ 690417 w 2262025"/>
                    <a:gd name="connsiteY3" fmla="*/ 424059 h 2234757"/>
                    <a:gd name="connsiteX4" fmla="*/ 724923 w 2262025"/>
                    <a:gd name="connsiteY4" fmla="*/ 320542 h 2234757"/>
                    <a:gd name="connsiteX5" fmla="*/ 768055 w 2262025"/>
                    <a:gd name="connsiteY5" fmla="*/ 165267 h 2234757"/>
                    <a:gd name="connsiteX6" fmla="*/ 1026848 w 2262025"/>
                    <a:gd name="connsiteY6" fmla="*/ 35870 h 2234757"/>
                    <a:gd name="connsiteX7" fmla="*/ 1199376 w 2262025"/>
                    <a:gd name="connsiteY7" fmla="*/ 35870 h 2234757"/>
                    <a:gd name="connsiteX8" fmla="*/ 1406410 w 2262025"/>
                    <a:gd name="connsiteY8" fmla="*/ 9991 h 2234757"/>
                    <a:gd name="connsiteX9" fmla="*/ 1673829 w 2262025"/>
                    <a:gd name="connsiteY9" fmla="*/ 225651 h 2234757"/>
                    <a:gd name="connsiteX10" fmla="*/ 1699708 w 2262025"/>
                    <a:gd name="connsiteY10" fmla="*/ 458565 h 2234757"/>
                    <a:gd name="connsiteX11" fmla="*/ 1880863 w 2262025"/>
                    <a:gd name="connsiteY11" fmla="*/ 424059 h 2234757"/>
                    <a:gd name="connsiteX12" fmla="*/ 2156908 w 2262025"/>
                    <a:gd name="connsiteY12" fmla="*/ 639719 h 2234757"/>
                    <a:gd name="connsiteX13" fmla="*/ 2113776 w 2262025"/>
                    <a:gd name="connsiteY13" fmla="*/ 786368 h 2234757"/>
                    <a:gd name="connsiteX14" fmla="*/ 2225919 w 2262025"/>
                    <a:gd name="connsiteY14" fmla="*/ 846753 h 2234757"/>
                    <a:gd name="connsiteX15" fmla="*/ 2243172 w 2262025"/>
                    <a:gd name="connsiteY15" fmla="*/ 1200436 h 2234757"/>
                    <a:gd name="connsiteX16" fmla="*/ 1975753 w 2262025"/>
                    <a:gd name="connsiteY16" fmla="*/ 1390217 h 2234757"/>
                    <a:gd name="connsiteX17" fmla="*/ 2087897 w 2262025"/>
                    <a:gd name="connsiteY17" fmla="*/ 1536867 h 2234757"/>
                    <a:gd name="connsiteX18" fmla="*/ 2096523 w 2262025"/>
                    <a:gd name="connsiteY18" fmla="*/ 1812912 h 2234757"/>
                    <a:gd name="connsiteX19" fmla="*/ 1906742 w 2262025"/>
                    <a:gd name="connsiteY19" fmla="*/ 1942308 h 2234757"/>
                    <a:gd name="connsiteX20" fmla="*/ 1760092 w 2262025"/>
                    <a:gd name="connsiteY20" fmla="*/ 2183847 h 2234757"/>
                    <a:gd name="connsiteX21" fmla="*/ 1458168 w 2262025"/>
                    <a:gd name="connsiteY21" fmla="*/ 2218354 h 2234757"/>
                    <a:gd name="connsiteX22" fmla="*/ 1208002 w 2262025"/>
                    <a:gd name="connsiteY22" fmla="*/ 2002693 h 2234757"/>
                    <a:gd name="connsiteX23" fmla="*/ 1113112 w 2262025"/>
                    <a:gd name="connsiteY23" fmla="*/ 1709395 h 2234757"/>
                    <a:gd name="connsiteX24" fmla="*/ 1000968 w 2262025"/>
                    <a:gd name="connsiteY24" fmla="*/ 2140716 h 2234757"/>
                    <a:gd name="connsiteX25" fmla="*/ 586900 w 2262025"/>
                    <a:gd name="connsiteY25" fmla="*/ 2226979 h 2234757"/>
                    <a:gd name="connsiteX26" fmla="*/ 466131 w 2262025"/>
                    <a:gd name="connsiteY26" fmla="*/ 1959561 h 2234757"/>
                    <a:gd name="connsiteX27" fmla="*/ 138327 w 2262025"/>
                    <a:gd name="connsiteY27" fmla="*/ 1812912 h 2234757"/>
                    <a:gd name="connsiteX28" fmla="*/ 302229 w 2262025"/>
                    <a:gd name="connsiteY28" fmla="*/ 1355712 h 2234757"/>
                    <a:gd name="connsiteX29" fmla="*/ 155580 w 2262025"/>
                    <a:gd name="connsiteY29" fmla="*/ 1321206 h 2234757"/>
                    <a:gd name="connsiteX30" fmla="*/ 304 w 2262025"/>
                    <a:gd name="connsiteY30" fmla="*/ 1019282 h 2234757"/>
                    <a:gd name="connsiteX31" fmla="*/ 129700 w 2262025"/>
                    <a:gd name="connsiteY31" fmla="*/ 786368 h 2234757"/>
                    <a:gd name="connsiteX0" fmla="*/ 129700 w 2262025"/>
                    <a:gd name="connsiteY0" fmla="*/ 786368 h 2237156"/>
                    <a:gd name="connsiteX1" fmla="*/ 86568 w 2262025"/>
                    <a:gd name="connsiteY1" fmla="*/ 562082 h 2237156"/>
                    <a:gd name="connsiteX2" fmla="*/ 276349 w 2262025"/>
                    <a:gd name="connsiteY2" fmla="*/ 424059 h 2237156"/>
                    <a:gd name="connsiteX3" fmla="*/ 690417 w 2262025"/>
                    <a:gd name="connsiteY3" fmla="*/ 424059 h 2237156"/>
                    <a:gd name="connsiteX4" fmla="*/ 724923 w 2262025"/>
                    <a:gd name="connsiteY4" fmla="*/ 320542 h 2237156"/>
                    <a:gd name="connsiteX5" fmla="*/ 768055 w 2262025"/>
                    <a:gd name="connsiteY5" fmla="*/ 165267 h 2237156"/>
                    <a:gd name="connsiteX6" fmla="*/ 1026848 w 2262025"/>
                    <a:gd name="connsiteY6" fmla="*/ 35870 h 2237156"/>
                    <a:gd name="connsiteX7" fmla="*/ 1199376 w 2262025"/>
                    <a:gd name="connsiteY7" fmla="*/ 35870 h 2237156"/>
                    <a:gd name="connsiteX8" fmla="*/ 1406410 w 2262025"/>
                    <a:gd name="connsiteY8" fmla="*/ 9991 h 2237156"/>
                    <a:gd name="connsiteX9" fmla="*/ 1673829 w 2262025"/>
                    <a:gd name="connsiteY9" fmla="*/ 225651 h 2237156"/>
                    <a:gd name="connsiteX10" fmla="*/ 1699708 w 2262025"/>
                    <a:gd name="connsiteY10" fmla="*/ 458565 h 2237156"/>
                    <a:gd name="connsiteX11" fmla="*/ 1880863 w 2262025"/>
                    <a:gd name="connsiteY11" fmla="*/ 424059 h 2237156"/>
                    <a:gd name="connsiteX12" fmla="*/ 2156908 w 2262025"/>
                    <a:gd name="connsiteY12" fmla="*/ 639719 h 2237156"/>
                    <a:gd name="connsiteX13" fmla="*/ 2113776 w 2262025"/>
                    <a:gd name="connsiteY13" fmla="*/ 786368 h 2237156"/>
                    <a:gd name="connsiteX14" fmla="*/ 2225919 w 2262025"/>
                    <a:gd name="connsiteY14" fmla="*/ 846753 h 2237156"/>
                    <a:gd name="connsiteX15" fmla="*/ 2243172 w 2262025"/>
                    <a:gd name="connsiteY15" fmla="*/ 1200436 h 2237156"/>
                    <a:gd name="connsiteX16" fmla="*/ 1975753 w 2262025"/>
                    <a:gd name="connsiteY16" fmla="*/ 1390217 h 2237156"/>
                    <a:gd name="connsiteX17" fmla="*/ 2087897 w 2262025"/>
                    <a:gd name="connsiteY17" fmla="*/ 1536867 h 2237156"/>
                    <a:gd name="connsiteX18" fmla="*/ 2096523 w 2262025"/>
                    <a:gd name="connsiteY18" fmla="*/ 1812912 h 2237156"/>
                    <a:gd name="connsiteX19" fmla="*/ 1906742 w 2262025"/>
                    <a:gd name="connsiteY19" fmla="*/ 1942308 h 2237156"/>
                    <a:gd name="connsiteX20" fmla="*/ 1760092 w 2262025"/>
                    <a:gd name="connsiteY20" fmla="*/ 2183847 h 2237156"/>
                    <a:gd name="connsiteX21" fmla="*/ 1458168 w 2262025"/>
                    <a:gd name="connsiteY21" fmla="*/ 2218354 h 2237156"/>
                    <a:gd name="connsiteX22" fmla="*/ 1208002 w 2262025"/>
                    <a:gd name="connsiteY22" fmla="*/ 2002693 h 2237156"/>
                    <a:gd name="connsiteX23" fmla="*/ 1113112 w 2262025"/>
                    <a:gd name="connsiteY23" fmla="*/ 1709395 h 2237156"/>
                    <a:gd name="connsiteX24" fmla="*/ 1000968 w 2262025"/>
                    <a:gd name="connsiteY24" fmla="*/ 2140716 h 2237156"/>
                    <a:gd name="connsiteX25" fmla="*/ 586900 w 2262025"/>
                    <a:gd name="connsiteY25" fmla="*/ 2226979 h 2237156"/>
                    <a:gd name="connsiteX26" fmla="*/ 431625 w 2262025"/>
                    <a:gd name="connsiteY26" fmla="*/ 1976814 h 2237156"/>
                    <a:gd name="connsiteX27" fmla="*/ 138327 w 2262025"/>
                    <a:gd name="connsiteY27" fmla="*/ 1812912 h 2237156"/>
                    <a:gd name="connsiteX28" fmla="*/ 302229 w 2262025"/>
                    <a:gd name="connsiteY28" fmla="*/ 1355712 h 2237156"/>
                    <a:gd name="connsiteX29" fmla="*/ 155580 w 2262025"/>
                    <a:gd name="connsiteY29" fmla="*/ 1321206 h 2237156"/>
                    <a:gd name="connsiteX30" fmla="*/ 304 w 2262025"/>
                    <a:gd name="connsiteY30" fmla="*/ 1019282 h 2237156"/>
                    <a:gd name="connsiteX31" fmla="*/ 129700 w 2262025"/>
                    <a:gd name="connsiteY31" fmla="*/ 786368 h 2237156"/>
                    <a:gd name="connsiteX0" fmla="*/ 129700 w 2262025"/>
                    <a:gd name="connsiteY0" fmla="*/ 786368 h 2237156"/>
                    <a:gd name="connsiteX1" fmla="*/ 86568 w 2262025"/>
                    <a:gd name="connsiteY1" fmla="*/ 562082 h 2237156"/>
                    <a:gd name="connsiteX2" fmla="*/ 276349 w 2262025"/>
                    <a:gd name="connsiteY2" fmla="*/ 424059 h 2237156"/>
                    <a:gd name="connsiteX3" fmla="*/ 690417 w 2262025"/>
                    <a:gd name="connsiteY3" fmla="*/ 424059 h 2237156"/>
                    <a:gd name="connsiteX4" fmla="*/ 724923 w 2262025"/>
                    <a:gd name="connsiteY4" fmla="*/ 320542 h 2237156"/>
                    <a:gd name="connsiteX5" fmla="*/ 768055 w 2262025"/>
                    <a:gd name="connsiteY5" fmla="*/ 165267 h 2237156"/>
                    <a:gd name="connsiteX6" fmla="*/ 1026848 w 2262025"/>
                    <a:gd name="connsiteY6" fmla="*/ 35870 h 2237156"/>
                    <a:gd name="connsiteX7" fmla="*/ 1199376 w 2262025"/>
                    <a:gd name="connsiteY7" fmla="*/ 35870 h 2237156"/>
                    <a:gd name="connsiteX8" fmla="*/ 1406410 w 2262025"/>
                    <a:gd name="connsiteY8" fmla="*/ 9991 h 2237156"/>
                    <a:gd name="connsiteX9" fmla="*/ 1673829 w 2262025"/>
                    <a:gd name="connsiteY9" fmla="*/ 225651 h 2237156"/>
                    <a:gd name="connsiteX10" fmla="*/ 1699708 w 2262025"/>
                    <a:gd name="connsiteY10" fmla="*/ 458565 h 2237156"/>
                    <a:gd name="connsiteX11" fmla="*/ 1880863 w 2262025"/>
                    <a:gd name="connsiteY11" fmla="*/ 424059 h 2237156"/>
                    <a:gd name="connsiteX12" fmla="*/ 2156908 w 2262025"/>
                    <a:gd name="connsiteY12" fmla="*/ 639719 h 2237156"/>
                    <a:gd name="connsiteX13" fmla="*/ 2113776 w 2262025"/>
                    <a:gd name="connsiteY13" fmla="*/ 786368 h 2237156"/>
                    <a:gd name="connsiteX14" fmla="*/ 2225919 w 2262025"/>
                    <a:gd name="connsiteY14" fmla="*/ 846753 h 2237156"/>
                    <a:gd name="connsiteX15" fmla="*/ 2243172 w 2262025"/>
                    <a:gd name="connsiteY15" fmla="*/ 1200436 h 2237156"/>
                    <a:gd name="connsiteX16" fmla="*/ 1975753 w 2262025"/>
                    <a:gd name="connsiteY16" fmla="*/ 1390217 h 2237156"/>
                    <a:gd name="connsiteX17" fmla="*/ 2087897 w 2262025"/>
                    <a:gd name="connsiteY17" fmla="*/ 1536867 h 2237156"/>
                    <a:gd name="connsiteX18" fmla="*/ 2096523 w 2262025"/>
                    <a:gd name="connsiteY18" fmla="*/ 1812912 h 2237156"/>
                    <a:gd name="connsiteX19" fmla="*/ 1906742 w 2262025"/>
                    <a:gd name="connsiteY19" fmla="*/ 1942308 h 2237156"/>
                    <a:gd name="connsiteX20" fmla="*/ 1760092 w 2262025"/>
                    <a:gd name="connsiteY20" fmla="*/ 2183847 h 2237156"/>
                    <a:gd name="connsiteX21" fmla="*/ 1458168 w 2262025"/>
                    <a:gd name="connsiteY21" fmla="*/ 2218354 h 2237156"/>
                    <a:gd name="connsiteX22" fmla="*/ 1208002 w 2262025"/>
                    <a:gd name="connsiteY22" fmla="*/ 2002693 h 2237156"/>
                    <a:gd name="connsiteX23" fmla="*/ 1113112 w 2262025"/>
                    <a:gd name="connsiteY23" fmla="*/ 1709395 h 2237156"/>
                    <a:gd name="connsiteX24" fmla="*/ 1000968 w 2262025"/>
                    <a:gd name="connsiteY24" fmla="*/ 2140716 h 2237156"/>
                    <a:gd name="connsiteX25" fmla="*/ 586900 w 2262025"/>
                    <a:gd name="connsiteY25" fmla="*/ 2226979 h 2237156"/>
                    <a:gd name="connsiteX26" fmla="*/ 431625 w 2262025"/>
                    <a:gd name="connsiteY26" fmla="*/ 1976814 h 2237156"/>
                    <a:gd name="connsiteX27" fmla="*/ 138327 w 2262025"/>
                    <a:gd name="connsiteY27" fmla="*/ 1812912 h 2237156"/>
                    <a:gd name="connsiteX28" fmla="*/ 302229 w 2262025"/>
                    <a:gd name="connsiteY28" fmla="*/ 1355712 h 2237156"/>
                    <a:gd name="connsiteX29" fmla="*/ 155580 w 2262025"/>
                    <a:gd name="connsiteY29" fmla="*/ 1321206 h 2237156"/>
                    <a:gd name="connsiteX30" fmla="*/ 304 w 2262025"/>
                    <a:gd name="connsiteY30" fmla="*/ 1019282 h 2237156"/>
                    <a:gd name="connsiteX31" fmla="*/ 129700 w 2262025"/>
                    <a:gd name="connsiteY31" fmla="*/ 786368 h 2237156"/>
                    <a:gd name="connsiteX0" fmla="*/ 129700 w 2262025"/>
                    <a:gd name="connsiteY0" fmla="*/ 786368 h 2237156"/>
                    <a:gd name="connsiteX1" fmla="*/ 86568 w 2262025"/>
                    <a:gd name="connsiteY1" fmla="*/ 562082 h 2237156"/>
                    <a:gd name="connsiteX2" fmla="*/ 276349 w 2262025"/>
                    <a:gd name="connsiteY2" fmla="*/ 424059 h 2237156"/>
                    <a:gd name="connsiteX3" fmla="*/ 690417 w 2262025"/>
                    <a:gd name="connsiteY3" fmla="*/ 424059 h 2237156"/>
                    <a:gd name="connsiteX4" fmla="*/ 724923 w 2262025"/>
                    <a:gd name="connsiteY4" fmla="*/ 320542 h 2237156"/>
                    <a:gd name="connsiteX5" fmla="*/ 768055 w 2262025"/>
                    <a:gd name="connsiteY5" fmla="*/ 165267 h 2237156"/>
                    <a:gd name="connsiteX6" fmla="*/ 1026848 w 2262025"/>
                    <a:gd name="connsiteY6" fmla="*/ 35870 h 2237156"/>
                    <a:gd name="connsiteX7" fmla="*/ 1199376 w 2262025"/>
                    <a:gd name="connsiteY7" fmla="*/ 35870 h 2237156"/>
                    <a:gd name="connsiteX8" fmla="*/ 1406410 w 2262025"/>
                    <a:gd name="connsiteY8" fmla="*/ 9991 h 2237156"/>
                    <a:gd name="connsiteX9" fmla="*/ 1673829 w 2262025"/>
                    <a:gd name="connsiteY9" fmla="*/ 225651 h 2237156"/>
                    <a:gd name="connsiteX10" fmla="*/ 1699708 w 2262025"/>
                    <a:gd name="connsiteY10" fmla="*/ 458565 h 2237156"/>
                    <a:gd name="connsiteX11" fmla="*/ 1880863 w 2262025"/>
                    <a:gd name="connsiteY11" fmla="*/ 424059 h 2237156"/>
                    <a:gd name="connsiteX12" fmla="*/ 2156908 w 2262025"/>
                    <a:gd name="connsiteY12" fmla="*/ 639719 h 2237156"/>
                    <a:gd name="connsiteX13" fmla="*/ 2113776 w 2262025"/>
                    <a:gd name="connsiteY13" fmla="*/ 786368 h 2237156"/>
                    <a:gd name="connsiteX14" fmla="*/ 2225919 w 2262025"/>
                    <a:gd name="connsiteY14" fmla="*/ 846753 h 2237156"/>
                    <a:gd name="connsiteX15" fmla="*/ 2243172 w 2262025"/>
                    <a:gd name="connsiteY15" fmla="*/ 1200436 h 2237156"/>
                    <a:gd name="connsiteX16" fmla="*/ 1975753 w 2262025"/>
                    <a:gd name="connsiteY16" fmla="*/ 1390217 h 2237156"/>
                    <a:gd name="connsiteX17" fmla="*/ 2087897 w 2262025"/>
                    <a:gd name="connsiteY17" fmla="*/ 1536867 h 2237156"/>
                    <a:gd name="connsiteX18" fmla="*/ 2096523 w 2262025"/>
                    <a:gd name="connsiteY18" fmla="*/ 1812912 h 2237156"/>
                    <a:gd name="connsiteX19" fmla="*/ 1906742 w 2262025"/>
                    <a:gd name="connsiteY19" fmla="*/ 1942308 h 2237156"/>
                    <a:gd name="connsiteX20" fmla="*/ 1760092 w 2262025"/>
                    <a:gd name="connsiteY20" fmla="*/ 2183847 h 2237156"/>
                    <a:gd name="connsiteX21" fmla="*/ 1458168 w 2262025"/>
                    <a:gd name="connsiteY21" fmla="*/ 2218354 h 2237156"/>
                    <a:gd name="connsiteX22" fmla="*/ 1208002 w 2262025"/>
                    <a:gd name="connsiteY22" fmla="*/ 2002693 h 2237156"/>
                    <a:gd name="connsiteX23" fmla="*/ 1113112 w 2262025"/>
                    <a:gd name="connsiteY23" fmla="*/ 1709395 h 2237156"/>
                    <a:gd name="connsiteX24" fmla="*/ 1000968 w 2262025"/>
                    <a:gd name="connsiteY24" fmla="*/ 2140716 h 2237156"/>
                    <a:gd name="connsiteX25" fmla="*/ 586900 w 2262025"/>
                    <a:gd name="connsiteY25" fmla="*/ 2226979 h 2237156"/>
                    <a:gd name="connsiteX26" fmla="*/ 431625 w 2262025"/>
                    <a:gd name="connsiteY26" fmla="*/ 1976814 h 2237156"/>
                    <a:gd name="connsiteX27" fmla="*/ 138327 w 2262025"/>
                    <a:gd name="connsiteY27" fmla="*/ 1812912 h 2237156"/>
                    <a:gd name="connsiteX28" fmla="*/ 302229 w 2262025"/>
                    <a:gd name="connsiteY28" fmla="*/ 1355712 h 2237156"/>
                    <a:gd name="connsiteX29" fmla="*/ 155580 w 2262025"/>
                    <a:gd name="connsiteY29" fmla="*/ 1321206 h 2237156"/>
                    <a:gd name="connsiteX30" fmla="*/ 304 w 2262025"/>
                    <a:gd name="connsiteY30" fmla="*/ 1019282 h 2237156"/>
                    <a:gd name="connsiteX31" fmla="*/ 129700 w 2262025"/>
                    <a:gd name="connsiteY31" fmla="*/ 786368 h 2237156"/>
                    <a:gd name="connsiteX0" fmla="*/ 129700 w 2262025"/>
                    <a:gd name="connsiteY0" fmla="*/ 786368 h 2237156"/>
                    <a:gd name="connsiteX1" fmla="*/ 86568 w 2262025"/>
                    <a:gd name="connsiteY1" fmla="*/ 562082 h 2237156"/>
                    <a:gd name="connsiteX2" fmla="*/ 276349 w 2262025"/>
                    <a:gd name="connsiteY2" fmla="*/ 424059 h 2237156"/>
                    <a:gd name="connsiteX3" fmla="*/ 690417 w 2262025"/>
                    <a:gd name="connsiteY3" fmla="*/ 424059 h 2237156"/>
                    <a:gd name="connsiteX4" fmla="*/ 724923 w 2262025"/>
                    <a:gd name="connsiteY4" fmla="*/ 320542 h 2237156"/>
                    <a:gd name="connsiteX5" fmla="*/ 768055 w 2262025"/>
                    <a:gd name="connsiteY5" fmla="*/ 165267 h 2237156"/>
                    <a:gd name="connsiteX6" fmla="*/ 1026848 w 2262025"/>
                    <a:gd name="connsiteY6" fmla="*/ 35870 h 2237156"/>
                    <a:gd name="connsiteX7" fmla="*/ 1199376 w 2262025"/>
                    <a:gd name="connsiteY7" fmla="*/ 35870 h 2237156"/>
                    <a:gd name="connsiteX8" fmla="*/ 1406410 w 2262025"/>
                    <a:gd name="connsiteY8" fmla="*/ 9991 h 2237156"/>
                    <a:gd name="connsiteX9" fmla="*/ 1673829 w 2262025"/>
                    <a:gd name="connsiteY9" fmla="*/ 225651 h 2237156"/>
                    <a:gd name="connsiteX10" fmla="*/ 1699708 w 2262025"/>
                    <a:gd name="connsiteY10" fmla="*/ 458565 h 2237156"/>
                    <a:gd name="connsiteX11" fmla="*/ 1880863 w 2262025"/>
                    <a:gd name="connsiteY11" fmla="*/ 424059 h 2237156"/>
                    <a:gd name="connsiteX12" fmla="*/ 2156908 w 2262025"/>
                    <a:gd name="connsiteY12" fmla="*/ 639719 h 2237156"/>
                    <a:gd name="connsiteX13" fmla="*/ 2113776 w 2262025"/>
                    <a:gd name="connsiteY13" fmla="*/ 786368 h 2237156"/>
                    <a:gd name="connsiteX14" fmla="*/ 2225919 w 2262025"/>
                    <a:gd name="connsiteY14" fmla="*/ 846753 h 2237156"/>
                    <a:gd name="connsiteX15" fmla="*/ 2243172 w 2262025"/>
                    <a:gd name="connsiteY15" fmla="*/ 1200436 h 2237156"/>
                    <a:gd name="connsiteX16" fmla="*/ 1975753 w 2262025"/>
                    <a:gd name="connsiteY16" fmla="*/ 1390217 h 2237156"/>
                    <a:gd name="connsiteX17" fmla="*/ 2087897 w 2262025"/>
                    <a:gd name="connsiteY17" fmla="*/ 1536867 h 2237156"/>
                    <a:gd name="connsiteX18" fmla="*/ 2096523 w 2262025"/>
                    <a:gd name="connsiteY18" fmla="*/ 1812912 h 2237156"/>
                    <a:gd name="connsiteX19" fmla="*/ 1906742 w 2262025"/>
                    <a:gd name="connsiteY19" fmla="*/ 1942308 h 2237156"/>
                    <a:gd name="connsiteX20" fmla="*/ 1760092 w 2262025"/>
                    <a:gd name="connsiteY20" fmla="*/ 2183847 h 2237156"/>
                    <a:gd name="connsiteX21" fmla="*/ 1458168 w 2262025"/>
                    <a:gd name="connsiteY21" fmla="*/ 2218354 h 2237156"/>
                    <a:gd name="connsiteX22" fmla="*/ 1208002 w 2262025"/>
                    <a:gd name="connsiteY22" fmla="*/ 2002693 h 2237156"/>
                    <a:gd name="connsiteX23" fmla="*/ 1113112 w 2262025"/>
                    <a:gd name="connsiteY23" fmla="*/ 1709395 h 2237156"/>
                    <a:gd name="connsiteX24" fmla="*/ 1000968 w 2262025"/>
                    <a:gd name="connsiteY24" fmla="*/ 2140716 h 2237156"/>
                    <a:gd name="connsiteX25" fmla="*/ 586900 w 2262025"/>
                    <a:gd name="connsiteY25" fmla="*/ 2226979 h 2237156"/>
                    <a:gd name="connsiteX26" fmla="*/ 431625 w 2262025"/>
                    <a:gd name="connsiteY26" fmla="*/ 1976814 h 2237156"/>
                    <a:gd name="connsiteX27" fmla="*/ 138327 w 2262025"/>
                    <a:gd name="connsiteY27" fmla="*/ 1812912 h 2237156"/>
                    <a:gd name="connsiteX28" fmla="*/ 302229 w 2262025"/>
                    <a:gd name="connsiteY28" fmla="*/ 1355712 h 2237156"/>
                    <a:gd name="connsiteX29" fmla="*/ 155580 w 2262025"/>
                    <a:gd name="connsiteY29" fmla="*/ 1321206 h 2237156"/>
                    <a:gd name="connsiteX30" fmla="*/ 304 w 2262025"/>
                    <a:gd name="connsiteY30" fmla="*/ 1019282 h 2237156"/>
                    <a:gd name="connsiteX31" fmla="*/ 129700 w 2262025"/>
                    <a:gd name="connsiteY31" fmla="*/ 786368 h 2237156"/>
                    <a:gd name="connsiteX0" fmla="*/ 129625 w 2261950"/>
                    <a:gd name="connsiteY0" fmla="*/ 786368 h 2237156"/>
                    <a:gd name="connsiteX1" fmla="*/ 86493 w 2261950"/>
                    <a:gd name="connsiteY1" fmla="*/ 562082 h 2237156"/>
                    <a:gd name="connsiteX2" fmla="*/ 276274 w 2261950"/>
                    <a:gd name="connsiteY2" fmla="*/ 424059 h 2237156"/>
                    <a:gd name="connsiteX3" fmla="*/ 690342 w 2261950"/>
                    <a:gd name="connsiteY3" fmla="*/ 424059 h 2237156"/>
                    <a:gd name="connsiteX4" fmla="*/ 724848 w 2261950"/>
                    <a:gd name="connsiteY4" fmla="*/ 320542 h 2237156"/>
                    <a:gd name="connsiteX5" fmla="*/ 767980 w 2261950"/>
                    <a:gd name="connsiteY5" fmla="*/ 165267 h 2237156"/>
                    <a:gd name="connsiteX6" fmla="*/ 1026773 w 2261950"/>
                    <a:gd name="connsiteY6" fmla="*/ 35870 h 2237156"/>
                    <a:gd name="connsiteX7" fmla="*/ 1199301 w 2261950"/>
                    <a:gd name="connsiteY7" fmla="*/ 35870 h 2237156"/>
                    <a:gd name="connsiteX8" fmla="*/ 1406335 w 2261950"/>
                    <a:gd name="connsiteY8" fmla="*/ 9991 h 2237156"/>
                    <a:gd name="connsiteX9" fmla="*/ 1673754 w 2261950"/>
                    <a:gd name="connsiteY9" fmla="*/ 225651 h 2237156"/>
                    <a:gd name="connsiteX10" fmla="*/ 1699633 w 2261950"/>
                    <a:gd name="connsiteY10" fmla="*/ 458565 h 2237156"/>
                    <a:gd name="connsiteX11" fmla="*/ 1880788 w 2261950"/>
                    <a:gd name="connsiteY11" fmla="*/ 424059 h 2237156"/>
                    <a:gd name="connsiteX12" fmla="*/ 2156833 w 2261950"/>
                    <a:gd name="connsiteY12" fmla="*/ 639719 h 2237156"/>
                    <a:gd name="connsiteX13" fmla="*/ 2113701 w 2261950"/>
                    <a:gd name="connsiteY13" fmla="*/ 786368 h 2237156"/>
                    <a:gd name="connsiteX14" fmla="*/ 2225844 w 2261950"/>
                    <a:gd name="connsiteY14" fmla="*/ 846753 h 2237156"/>
                    <a:gd name="connsiteX15" fmla="*/ 2243097 w 2261950"/>
                    <a:gd name="connsiteY15" fmla="*/ 1200436 h 2237156"/>
                    <a:gd name="connsiteX16" fmla="*/ 1975678 w 2261950"/>
                    <a:gd name="connsiteY16" fmla="*/ 1390217 h 2237156"/>
                    <a:gd name="connsiteX17" fmla="*/ 2087822 w 2261950"/>
                    <a:gd name="connsiteY17" fmla="*/ 1536867 h 2237156"/>
                    <a:gd name="connsiteX18" fmla="*/ 2096448 w 2261950"/>
                    <a:gd name="connsiteY18" fmla="*/ 1812912 h 2237156"/>
                    <a:gd name="connsiteX19" fmla="*/ 1906667 w 2261950"/>
                    <a:gd name="connsiteY19" fmla="*/ 1942308 h 2237156"/>
                    <a:gd name="connsiteX20" fmla="*/ 1760017 w 2261950"/>
                    <a:gd name="connsiteY20" fmla="*/ 2183847 h 2237156"/>
                    <a:gd name="connsiteX21" fmla="*/ 1458093 w 2261950"/>
                    <a:gd name="connsiteY21" fmla="*/ 2218354 h 2237156"/>
                    <a:gd name="connsiteX22" fmla="*/ 1207927 w 2261950"/>
                    <a:gd name="connsiteY22" fmla="*/ 2002693 h 2237156"/>
                    <a:gd name="connsiteX23" fmla="*/ 1113037 w 2261950"/>
                    <a:gd name="connsiteY23" fmla="*/ 1709395 h 2237156"/>
                    <a:gd name="connsiteX24" fmla="*/ 1000893 w 2261950"/>
                    <a:gd name="connsiteY24" fmla="*/ 2140716 h 2237156"/>
                    <a:gd name="connsiteX25" fmla="*/ 586825 w 2261950"/>
                    <a:gd name="connsiteY25" fmla="*/ 2226979 h 2237156"/>
                    <a:gd name="connsiteX26" fmla="*/ 431550 w 2261950"/>
                    <a:gd name="connsiteY26" fmla="*/ 1976814 h 2237156"/>
                    <a:gd name="connsiteX27" fmla="*/ 138252 w 2261950"/>
                    <a:gd name="connsiteY27" fmla="*/ 1812912 h 2237156"/>
                    <a:gd name="connsiteX28" fmla="*/ 302154 w 2261950"/>
                    <a:gd name="connsiteY28" fmla="*/ 1355712 h 2237156"/>
                    <a:gd name="connsiteX29" fmla="*/ 103746 w 2261950"/>
                    <a:gd name="connsiteY29" fmla="*/ 1321206 h 2237156"/>
                    <a:gd name="connsiteX30" fmla="*/ 229 w 2261950"/>
                    <a:gd name="connsiteY30" fmla="*/ 1019282 h 2237156"/>
                    <a:gd name="connsiteX31" fmla="*/ 129625 w 2261950"/>
                    <a:gd name="connsiteY31" fmla="*/ 786368 h 2237156"/>
                    <a:gd name="connsiteX0" fmla="*/ 129625 w 2261950"/>
                    <a:gd name="connsiteY0" fmla="*/ 786368 h 2237156"/>
                    <a:gd name="connsiteX1" fmla="*/ 86493 w 2261950"/>
                    <a:gd name="connsiteY1" fmla="*/ 562082 h 2237156"/>
                    <a:gd name="connsiteX2" fmla="*/ 276274 w 2261950"/>
                    <a:gd name="connsiteY2" fmla="*/ 424059 h 2237156"/>
                    <a:gd name="connsiteX3" fmla="*/ 690342 w 2261950"/>
                    <a:gd name="connsiteY3" fmla="*/ 424059 h 2237156"/>
                    <a:gd name="connsiteX4" fmla="*/ 724848 w 2261950"/>
                    <a:gd name="connsiteY4" fmla="*/ 320542 h 2237156"/>
                    <a:gd name="connsiteX5" fmla="*/ 767980 w 2261950"/>
                    <a:gd name="connsiteY5" fmla="*/ 165267 h 2237156"/>
                    <a:gd name="connsiteX6" fmla="*/ 1026773 w 2261950"/>
                    <a:gd name="connsiteY6" fmla="*/ 35870 h 2237156"/>
                    <a:gd name="connsiteX7" fmla="*/ 1199301 w 2261950"/>
                    <a:gd name="connsiteY7" fmla="*/ 35870 h 2237156"/>
                    <a:gd name="connsiteX8" fmla="*/ 1406335 w 2261950"/>
                    <a:gd name="connsiteY8" fmla="*/ 9991 h 2237156"/>
                    <a:gd name="connsiteX9" fmla="*/ 1673754 w 2261950"/>
                    <a:gd name="connsiteY9" fmla="*/ 225651 h 2237156"/>
                    <a:gd name="connsiteX10" fmla="*/ 1699633 w 2261950"/>
                    <a:gd name="connsiteY10" fmla="*/ 458565 h 2237156"/>
                    <a:gd name="connsiteX11" fmla="*/ 1880788 w 2261950"/>
                    <a:gd name="connsiteY11" fmla="*/ 424059 h 2237156"/>
                    <a:gd name="connsiteX12" fmla="*/ 2156833 w 2261950"/>
                    <a:gd name="connsiteY12" fmla="*/ 639719 h 2237156"/>
                    <a:gd name="connsiteX13" fmla="*/ 2113701 w 2261950"/>
                    <a:gd name="connsiteY13" fmla="*/ 786368 h 2237156"/>
                    <a:gd name="connsiteX14" fmla="*/ 2225844 w 2261950"/>
                    <a:gd name="connsiteY14" fmla="*/ 846753 h 2237156"/>
                    <a:gd name="connsiteX15" fmla="*/ 2243097 w 2261950"/>
                    <a:gd name="connsiteY15" fmla="*/ 1200436 h 2237156"/>
                    <a:gd name="connsiteX16" fmla="*/ 1975678 w 2261950"/>
                    <a:gd name="connsiteY16" fmla="*/ 1390217 h 2237156"/>
                    <a:gd name="connsiteX17" fmla="*/ 2087822 w 2261950"/>
                    <a:gd name="connsiteY17" fmla="*/ 1536867 h 2237156"/>
                    <a:gd name="connsiteX18" fmla="*/ 2096448 w 2261950"/>
                    <a:gd name="connsiteY18" fmla="*/ 1812912 h 2237156"/>
                    <a:gd name="connsiteX19" fmla="*/ 1906667 w 2261950"/>
                    <a:gd name="connsiteY19" fmla="*/ 1942308 h 2237156"/>
                    <a:gd name="connsiteX20" fmla="*/ 1760017 w 2261950"/>
                    <a:gd name="connsiteY20" fmla="*/ 2183847 h 2237156"/>
                    <a:gd name="connsiteX21" fmla="*/ 1458093 w 2261950"/>
                    <a:gd name="connsiteY21" fmla="*/ 2218354 h 2237156"/>
                    <a:gd name="connsiteX22" fmla="*/ 1207927 w 2261950"/>
                    <a:gd name="connsiteY22" fmla="*/ 2002693 h 2237156"/>
                    <a:gd name="connsiteX23" fmla="*/ 1113037 w 2261950"/>
                    <a:gd name="connsiteY23" fmla="*/ 1709395 h 2237156"/>
                    <a:gd name="connsiteX24" fmla="*/ 1000893 w 2261950"/>
                    <a:gd name="connsiteY24" fmla="*/ 2140716 h 2237156"/>
                    <a:gd name="connsiteX25" fmla="*/ 586825 w 2261950"/>
                    <a:gd name="connsiteY25" fmla="*/ 2226979 h 2237156"/>
                    <a:gd name="connsiteX26" fmla="*/ 431550 w 2261950"/>
                    <a:gd name="connsiteY26" fmla="*/ 1976814 h 2237156"/>
                    <a:gd name="connsiteX27" fmla="*/ 138252 w 2261950"/>
                    <a:gd name="connsiteY27" fmla="*/ 1812912 h 2237156"/>
                    <a:gd name="connsiteX28" fmla="*/ 302154 w 2261950"/>
                    <a:gd name="connsiteY28" fmla="*/ 1355712 h 2237156"/>
                    <a:gd name="connsiteX29" fmla="*/ 103746 w 2261950"/>
                    <a:gd name="connsiteY29" fmla="*/ 1321206 h 2237156"/>
                    <a:gd name="connsiteX30" fmla="*/ 229 w 2261950"/>
                    <a:gd name="connsiteY30" fmla="*/ 1019282 h 2237156"/>
                    <a:gd name="connsiteX31" fmla="*/ 129625 w 2261950"/>
                    <a:gd name="connsiteY31" fmla="*/ 786368 h 22371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2261950" h="2237156">
                      <a:moveTo>
                        <a:pt x="129625" y="786368"/>
                      </a:moveTo>
                      <a:cubicBezTo>
                        <a:pt x="144002" y="710168"/>
                        <a:pt x="62051" y="622467"/>
                        <a:pt x="86493" y="562082"/>
                      </a:cubicBezTo>
                      <a:cubicBezTo>
                        <a:pt x="110934" y="501697"/>
                        <a:pt x="175633" y="447063"/>
                        <a:pt x="276274" y="424059"/>
                      </a:cubicBezTo>
                      <a:cubicBezTo>
                        <a:pt x="376916" y="401055"/>
                        <a:pt x="615580" y="441312"/>
                        <a:pt x="690342" y="424059"/>
                      </a:cubicBezTo>
                      <a:cubicBezTo>
                        <a:pt x="765104" y="406806"/>
                        <a:pt x="711908" y="363674"/>
                        <a:pt x="724848" y="320542"/>
                      </a:cubicBezTo>
                      <a:cubicBezTo>
                        <a:pt x="737788" y="277410"/>
                        <a:pt x="717659" y="212712"/>
                        <a:pt x="767980" y="165267"/>
                      </a:cubicBezTo>
                      <a:cubicBezTo>
                        <a:pt x="818301" y="117822"/>
                        <a:pt x="954886" y="57436"/>
                        <a:pt x="1026773" y="35870"/>
                      </a:cubicBezTo>
                      <a:cubicBezTo>
                        <a:pt x="1098660" y="14304"/>
                        <a:pt x="1136041" y="40183"/>
                        <a:pt x="1199301" y="35870"/>
                      </a:cubicBezTo>
                      <a:cubicBezTo>
                        <a:pt x="1262561" y="31557"/>
                        <a:pt x="1327260" y="-21639"/>
                        <a:pt x="1406335" y="9991"/>
                      </a:cubicBezTo>
                      <a:cubicBezTo>
                        <a:pt x="1485410" y="41621"/>
                        <a:pt x="1624871" y="150889"/>
                        <a:pt x="1673754" y="225651"/>
                      </a:cubicBezTo>
                      <a:cubicBezTo>
                        <a:pt x="1722637" y="300413"/>
                        <a:pt x="1665127" y="425497"/>
                        <a:pt x="1699633" y="458565"/>
                      </a:cubicBezTo>
                      <a:cubicBezTo>
                        <a:pt x="1734139" y="491633"/>
                        <a:pt x="1804588" y="393867"/>
                        <a:pt x="1880788" y="424059"/>
                      </a:cubicBezTo>
                      <a:cubicBezTo>
                        <a:pt x="1956988" y="454251"/>
                        <a:pt x="2118014" y="579334"/>
                        <a:pt x="2156833" y="639719"/>
                      </a:cubicBezTo>
                      <a:cubicBezTo>
                        <a:pt x="2195652" y="700104"/>
                        <a:pt x="2102199" y="751862"/>
                        <a:pt x="2113701" y="786368"/>
                      </a:cubicBezTo>
                      <a:cubicBezTo>
                        <a:pt x="2125203" y="820874"/>
                        <a:pt x="2204278" y="777742"/>
                        <a:pt x="2225844" y="846753"/>
                      </a:cubicBezTo>
                      <a:cubicBezTo>
                        <a:pt x="2247410" y="915764"/>
                        <a:pt x="2284791" y="1109859"/>
                        <a:pt x="2243097" y="1200436"/>
                      </a:cubicBezTo>
                      <a:cubicBezTo>
                        <a:pt x="2201403" y="1291013"/>
                        <a:pt x="2001557" y="1334145"/>
                        <a:pt x="1975678" y="1390217"/>
                      </a:cubicBezTo>
                      <a:cubicBezTo>
                        <a:pt x="1949799" y="1446289"/>
                        <a:pt x="2067694" y="1466418"/>
                        <a:pt x="2087822" y="1536867"/>
                      </a:cubicBezTo>
                      <a:cubicBezTo>
                        <a:pt x="2107950" y="1607316"/>
                        <a:pt x="2126641" y="1745339"/>
                        <a:pt x="2096448" y="1812912"/>
                      </a:cubicBezTo>
                      <a:cubicBezTo>
                        <a:pt x="2066256" y="1880486"/>
                        <a:pt x="1962739" y="1880486"/>
                        <a:pt x="1906667" y="1942308"/>
                      </a:cubicBezTo>
                      <a:cubicBezTo>
                        <a:pt x="1850595" y="2004130"/>
                        <a:pt x="1834779" y="2137839"/>
                        <a:pt x="1760017" y="2183847"/>
                      </a:cubicBezTo>
                      <a:cubicBezTo>
                        <a:pt x="1685255" y="2229855"/>
                        <a:pt x="1550108" y="2248546"/>
                        <a:pt x="1458093" y="2218354"/>
                      </a:cubicBezTo>
                      <a:cubicBezTo>
                        <a:pt x="1366078" y="2188162"/>
                        <a:pt x="1265436" y="2087520"/>
                        <a:pt x="1207927" y="2002693"/>
                      </a:cubicBezTo>
                      <a:cubicBezTo>
                        <a:pt x="1150418" y="1917866"/>
                        <a:pt x="1147543" y="1686391"/>
                        <a:pt x="1113037" y="1709395"/>
                      </a:cubicBezTo>
                      <a:cubicBezTo>
                        <a:pt x="1078531" y="1732399"/>
                        <a:pt x="1088595" y="2054452"/>
                        <a:pt x="1000893" y="2140716"/>
                      </a:cubicBezTo>
                      <a:cubicBezTo>
                        <a:pt x="913191" y="2226980"/>
                        <a:pt x="681716" y="2254296"/>
                        <a:pt x="586825" y="2226979"/>
                      </a:cubicBezTo>
                      <a:cubicBezTo>
                        <a:pt x="491935" y="2199662"/>
                        <a:pt x="506312" y="2045825"/>
                        <a:pt x="431550" y="1976814"/>
                      </a:cubicBezTo>
                      <a:cubicBezTo>
                        <a:pt x="356788" y="1907803"/>
                        <a:pt x="185697" y="1925054"/>
                        <a:pt x="138252" y="1812912"/>
                      </a:cubicBezTo>
                      <a:cubicBezTo>
                        <a:pt x="90807" y="1700770"/>
                        <a:pt x="230267" y="1411784"/>
                        <a:pt x="302154" y="1355712"/>
                      </a:cubicBezTo>
                      <a:cubicBezTo>
                        <a:pt x="374041" y="1299640"/>
                        <a:pt x="154067" y="1377278"/>
                        <a:pt x="103746" y="1321206"/>
                      </a:cubicBezTo>
                      <a:cubicBezTo>
                        <a:pt x="53425" y="1265134"/>
                        <a:pt x="-4084" y="1108422"/>
                        <a:pt x="229" y="1019282"/>
                      </a:cubicBezTo>
                      <a:cubicBezTo>
                        <a:pt x="4542" y="930142"/>
                        <a:pt x="115248" y="862568"/>
                        <a:pt x="129625" y="786368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pic>
              <p:nvPicPr>
                <p:cNvPr id="157" name="Picture 4" descr="Free Black And White Cartoon Flowers, Download Free Black And White Cartoon  Flowers png images, Free ClipArts on Clipart Library">
                  <a:extLst>
                    <a:ext uri="{FF2B5EF4-FFF2-40B4-BE49-F238E27FC236}">
                      <a16:creationId xmlns:a16="http://schemas.microsoft.com/office/drawing/2014/main" id="{4105B46E-9B02-6344-9EE2-E13802AF75C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177540" y="482600"/>
                  <a:ext cx="2317638" cy="224674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155" name="Freeform 154"/>
              <p:cNvSpPr/>
              <p:nvPr/>
            </p:nvSpPr>
            <p:spPr>
              <a:xfrm>
                <a:off x="7817595" y="2475914"/>
                <a:ext cx="144719" cy="731520"/>
              </a:xfrm>
              <a:custGeom>
                <a:avLst/>
                <a:gdLst>
                  <a:gd name="connsiteX0" fmla="*/ 74380 w 144719"/>
                  <a:gd name="connsiteY0" fmla="*/ 0 h 731520"/>
                  <a:gd name="connsiteX1" fmla="*/ 46245 w 144719"/>
                  <a:gd name="connsiteY1" fmla="*/ 70338 h 731520"/>
                  <a:gd name="connsiteX2" fmla="*/ 32177 w 144719"/>
                  <a:gd name="connsiteY2" fmla="*/ 140677 h 731520"/>
                  <a:gd name="connsiteX3" fmla="*/ 18110 w 144719"/>
                  <a:gd name="connsiteY3" fmla="*/ 182880 h 731520"/>
                  <a:gd name="connsiteX4" fmla="*/ 18110 w 144719"/>
                  <a:gd name="connsiteY4" fmla="*/ 562708 h 731520"/>
                  <a:gd name="connsiteX5" fmla="*/ 60313 w 144719"/>
                  <a:gd name="connsiteY5" fmla="*/ 604911 h 731520"/>
                  <a:gd name="connsiteX6" fmla="*/ 102516 w 144719"/>
                  <a:gd name="connsiteY6" fmla="*/ 689317 h 731520"/>
                  <a:gd name="connsiteX7" fmla="*/ 144719 w 144719"/>
                  <a:gd name="connsiteY7" fmla="*/ 731520 h 731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4719" h="731520">
                    <a:moveTo>
                      <a:pt x="74380" y="0"/>
                    </a:moveTo>
                    <a:cubicBezTo>
                      <a:pt x="65002" y="23446"/>
                      <a:pt x="53501" y="46151"/>
                      <a:pt x="46245" y="70338"/>
                    </a:cubicBezTo>
                    <a:cubicBezTo>
                      <a:pt x="39374" y="93240"/>
                      <a:pt x="37976" y="117480"/>
                      <a:pt x="32177" y="140677"/>
                    </a:cubicBezTo>
                    <a:cubicBezTo>
                      <a:pt x="28581" y="155063"/>
                      <a:pt x="22799" y="168812"/>
                      <a:pt x="18110" y="182880"/>
                    </a:cubicBezTo>
                    <a:cubicBezTo>
                      <a:pt x="2087" y="327080"/>
                      <a:pt x="-13008" y="399339"/>
                      <a:pt x="18110" y="562708"/>
                    </a:cubicBezTo>
                    <a:cubicBezTo>
                      <a:pt x="21833" y="582251"/>
                      <a:pt x="47577" y="589627"/>
                      <a:pt x="60313" y="604911"/>
                    </a:cubicBezTo>
                    <a:cubicBezTo>
                      <a:pt x="170990" y="737724"/>
                      <a:pt x="17921" y="562425"/>
                      <a:pt x="102516" y="689317"/>
                    </a:cubicBezTo>
                    <a:cubicBezTo>
                      <a:pt x="113552" y="705870"/>
                      <a:pt x="144719" y="731520"/>
                      <a:pt x="144719" y="731520"/>
                    </a:cubicBezTo>
                  </a:path>
                </a:pathLst>
              </a:custGeom>
              <a:ln w="38100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58" name="Group 157"/>
            <p:cNvGrpSpPr/>
            <p:nvPr/>
          </p:nvGrpSpPr>
          <p:grpSpPr>
            <a:xfrm>
              <a:off x="7406594" y="1837889"/>
              <a:ext cx="618539" cy="1245175"/>
              <a:chOff x="7576651" y="1962259"/>
              <a:chExt cx="618539" cy="1245175"/>
            </a:xfrm>
          </p:grpSpPr>
          <p:grpSp>
            <p:nvGrpSpPr>
              <p:cNvPr id="159" name="Group 158">
                <a:extLst>
                  <a:ext uri="{FF2B5EF4-FFF2-40B4-BE49-F238E27FC236}">
                    <a16:creationId xmlns:a16="http://schemas.microsoft.com/office/drawing/2014/main" id="{C95B3AD4-968F-3346-A456-934D9A9E45F8}"/>
                  </a:ext>
                </a:extLst>
              </p:cNvPr>
              <p:cNvGrpSpPr/>
              <p:nvPr/>
            </p:nvGrpSpPr>
            <p:grpSpPr>
              <a:xfrm>
                <a:off x="7576651" y="1962259"/>
                <a:ext cx="618539" cy="611760"/>
                <a:chOff x="1177540" y="481715"/>
                <a:chExt cx="2317638" cy="2247631"/>
              </a:xfrm>
            </p:grpSpPr>
            <p:sp>
              <p:nvSpPr>
                <p:cNvPr id="161" name="Freeform 160">
                  <a:extLst>
                    <a:ext uri="{FF2B5EF4-FFF2-40B4-BE49-F238E27FC236}">
                      <a16:creationId xmlns:a16="http://schemas.microsoft.com/office/drawing/2014/main" id="{EEE3D81B-BB6F-2A4A-B27A-ADD146B9F42B}"/>
                    </a:ext>
                  </a:extLst>
                </p:cNvPr>
                <p:cNvSpPr/>
                <p:nvPr/>
              </p:nvSpPr>
              <p:spPr>
                <a:xfrm>
                  <a:off x="1207470" y="481715"/>
                  <a:ext cx="2261950" cy="2237156"/>
                </a:xfrm>
                <a:custGeom>
                  <a:avLst/>
                  <a:gdLst>
                    <a:gd name="connsiteX0" fmla="*/ 129700 w 2262025"/>
                    <a:gd name="connsiteY0" fmla="*/ 786368 h 2249618"/>
                    <a:gd name="connsiteX1" fmla="*/ 86568 w 2262025"/>
                    <a:gd name="connsiteY1" fmla="*/ 562082 h 2249618"/>
                    <a:gd name="connsiteX2" fmla="*/ 276349 w 2262025"/>
                    <a:gd name="connsiteY2" fmla="*/ 424059 h 2249618"/>
                    <a:gd name="connsiteX3" fmla="*/ 690417 w 2262025"/>
                    <a:gd name="connsiteY3" fmla="*/ 424059 h 2249618"/>
                    <a:gd name="connsiteX4" fmla="*/ 724923 w 2262025"/>
                    <a:gd name="connsiteY4" fmla="*/ 320542 h 2249618"/>
                    <a:gd name="connsiteX5" fmla="*/ 768055 w 2262025"/>
                    <a:gd name="connsiteY5" fmla="*/ 165267 h 2249618"/>
                    <a:gd name="connsiteX6" fmla="*/ 1026848 w 2262025"/>
                    <a:gd name="connsiteY6" fmla="*/ 35870 h 2249618"/>
                    <a:gd name="connsiteX7" fmla="*/ 1199376 w 2262025"/>
                    <a:gd name="connsiteY7" fmla="*/ 35870 h 2249618"/>
                    <a:gd name="connsiteX8" fmla="*/ 1406410 w 2262025"/>
                    <a:gd name="connsiteY8" fmla="*/ 9991 h 2249618"/>
                    <a:gd name="connsiteX9" fmla="*/ 1673829 w 2262025"/>
                    <a:gd name="connsiteY9" fmla="*/ 225651 h 2249618"/>
                    <a:gd name="connsiteX10" fmla="*/ 1699708 w 2262025"/>
                    <a:gd name="connsiteY10" fmla="*/ 458565 h 2249618"/>
                    <a:gd name="connsiteX11" fmla="*/ 1880863 w 2262025"/>
                    <a:gd name="connsiteY11" fmla="*/ 424059 h 2249618"/>
                    <a:gd name="connsiteX12" fmla="*/ 2156908 w 2262025"/>
                    <a:gd name="connsiteY12" fmla="*/ 639719 h 2249618"/>
                    <a:gd name="connsiteX13" fmla="*/ 2113776 w 2262025"/>
                    <a:gd name="connsiteY13" fmla="*/ 786368 h 2249618"/>
                    <a:gd name="connsiteX14" fmla="*/ 2225919 w 2262025"/>
                    <a:gd name="connsiteY14" fmla="*/ 846753 h 2249618"/>
                    <a:gd name="connsiteX15" fmla="*/ 2243172 w 2262025"/>
                    <a:gd name="connsiteY15" fmla="*/ 1200436 h 2249618"/>
                    <a:gd name="connsiteX16" fmla="*/ 1975753 w 2262025"/>
                    <a:gd name="connsiteY16" fmla="*/ 1390217 h 2249618"/>
                    <a:gd name="connsiteX17" fmla="*/ 2087897 w 2262025"/>
                    <a:gd name="connsiteY17" fmla="*/ 1536867 h 2249618"/>
                    <a:gd name="connsiteX18" fmla="*/ 2096523 w 2262025"/>
                    <a:gd name="connsiteY18" fmla="*/ 1812912 h 2249618"/>
                    <a:gd name="connsiteX19" fmla="*/ 1906742 w 2262025"/>
                    <a:gd name="connsiteY19" fmla="*/ 1942308 h 2249618"/>
                    <a:gd name="connsiteX20" fmla="*/ 1777346 w 2262025"/>
                    <a:gd name="connsiteY20" fmla="*/ 2209727 h 2249618"/>
                    <a:gd name="connsiteX21" fmla="*/ 1501300 w 2262025"/>
                    <a:gd name="connsiteY21" fmla="*/ 2226980 h 2249618"/>
                    <a:gd name="connsiteX22" fmla="*/ 1208002 w 2262025"/>
                    <a:gd name="connsiteY22" fmla="*/ 2002693 h 2249618"/>
                    <a:gd name="connsiteX23" fmla="*/ 1113112 w 2262025"/>
                    <a:gd name="connsiteY23" fmla="*/ 1709395 h 2249618"/>
                    <a:gd name="connsiteX24" fmla="*/ 1000968 w 2262025"/>
                    <a:gd name="connsiteY24" fmla="*/ 2140716 h 2249618"/>
                    <a:gd name="connsiteX25" fmla="*/ 526515 w 2262025"/>
                    <a:gd name="connsiteY25" fmla="*/ 2132089 h 2249618"/>
                    <a:gd name="connsiteX26" fmla="*/ 466131 w 2262025"/>
                    <a:gd name="connsiteY26" fmla="*/ 1959561 h 2249618"/>
                    <a:gd name="connsiteX27" fmla="*/ 138327 w 2262025"/>
                    <a:gd name="connsiteY27" fmla="*/ 1812912 h 2249618"/>
                    <a:gd name="connsiteX28" fmla="*/ 302229 w 2262025"/>
                    <a:gd name="connsiteY28" fmla="*/ 1355712 h 2249618"/>
                    <a:gd name="connsiteX29" fmla="*/ 155580 w 2262025"/>
                    <a:gd name="connsiteY29" fmla="*/ 1321206 h 2249618"/>
                    <a:gd name="connsiteX30" fmla="*/ 304 w 2262025"/>
                    <a:gd name="connsiteY30" fmla="*/ 1019282 h 2249618"/>
                    <a:gd name="connsiteX31" fmla="*/ 129700 w 2262025"/>
                    <a:gd name="connsiteY31" fmla="*/ 786368 h 2249618"/>
                    <a:gd name="connsiteX0" fmla="*/ 129700 w 2262025"/>
                    <a:gd name="connsiteY0" fmla="*/ 786368 h 2242639"/>
                    <a:gd name="connsiteX1" fmla="*/ 86568 w 2262025"/>
                    <a:gd name="connsiteY1" fmla="*/ 562082 h 2242639"/>
                    <a:gd name="connsiteX2" fmla="*/ 276349 w 2262025"/>
                    <a:gd name="connsiteY2" fmla="*/ 424059 h 2242639"/>
                    <a:gd name="connsiteX3" fmla="*/ 690417 w 2262025"/>
                    <a:gd name="connsiteY3" fmla="*/ 424059 h 2242639"/>
                    <a:gd name="connsiteX4" fmla="*/ 724923 w 2262025"/>
                    <a:gd name="connsiteY4" fmla="*/ 320542 h 2242639"/>
                    <a:gd name="connsiteX5" fmla="*/ 768055 w 2262025"/>
                    <a:gd name="connsiteY5" fmla="*/ 165267 h 2242639"/>
                    <a:gd name="connsiteX6" fmla="*/ 1026848 w 2262025"/>
                    <a:gd name="connsiteY6" fmla="*/ 35870 h 2242639"/>
                    <a:gd name="connsiteX7" fmla="*/ 1199376 w 2262025"/>
                    <a:gd name="connsiteY7" fmla="*/ 35870 h 2242639"/>
                    <a:gd name="connsiteX8" fmla="*/ 1406410 w 2262025"/>
                    <a:gd name="connsiteY8" fmla="*/ 9991 h 2242639"/>
                    <a:gd name="connsiteX9" fmla="*/ 1673829 w 2262025"/>
                    <a:gd name="connsiteY9" fmla="*/ 225651 h 2242639"/>
                    <a:gd name="connsiteX10" fmla="*/ 1699708 w 2262025"/>
                    <a:gd name="connsiteY10" fmla="*/ 458565 h 2242639"/>
                    <a:gd name="connsiteX11" fmla="*/ 1880863 w 2262025"/>
                    <a:gd name="connsiteY11" fmla="*/ 424059 h 2242639"/>
                    <a:gd name="connsiteX12" fmla="*/ 2156908 w 2262025"/>
                    <a:gd name="connsiteY12" fmla="*/ 639719 h 2242639"/>
                    <a:gd name="connsiteX13" fmla="*/ 2113776 w 2262025"/>
                    <a:gd name="connsiteY13" fmla="*/ 786368 h 2242639"/>
                    <a:gd name="connsiteX14" fmla="*/ 2225919 w 2262025"/>
                    <a:gd name="connsiteY14" fmla="*/ 846753 h 2242639"/>
                    <a:gd name="connsiteX15" fmla="*/ 2243172 w 2262025"/>
                    <a:gd name="connsiteY15" fmla="*/ 1200436 h 2242639"/>
                    <a:gd name="connsiteX16" fmla="*/ 1975753 w 2262025"/>
                    <a:gd name="connsiteY16" fmla="*/ 1390217 h 2242639"/>
                    <a:gd name="connsiteX17" fmla="*/ 2087897 w 2262025"/>
                    <a:gd name="connsiteY17" fmla="*/ 1536867 h 2242639"/>
                    <a:gd name="connsiteX18" fmla="*/ 2096523 w 2262025"/>
                    <a:gd name="connsiteY18" fmla="*/ 1812912 h 2242639"/>
                    <a:gd name="connsiteX19" fmla="*/ 1906742 w 2262025"/>
                    <a:gd name="connsiteY19" fmla="*/ 1942308 h 2242639"/>
                    <a:gd name="connsiteX20" fmla="*/ 1785972 w 2262025"/>
                    <a:gd name="connsiteY20" fmla="*/ 2192474 h 2242639"/>
                    <a:gd name="connsiteX21" fmla="*/ 1501300 w 2262025"/>
                    <a:gd name="connsiteY21" fmla="*/ 2226980 h 2242639"/>
                    <a:gd name="connsiteX22" fmla="*/ 1208002 w 2262025"/>
                    <a:gd name="connsiteY22" fmla="*/ 2002693 h 2242639"/>
                    <a:gd name="connsiteX23" fmla="*/ 1113112 w 2262025"/>
                    <a:gd name="connsiteY23" fmla="*/ 1709395 h 2242639"/>
                    <a:gd name="connsiteX24" fmla="*/ 1000968 w 2262025"/>
                    <a:gd name="connsiteY24" fmla="*/ 2140716 h 2242639"/>
                    <a:gd name="connsiteX25" fmla="*/ 526515 w 2262025"/>
                    <a:gd name="connsiteY25" fmla="*/ 2132089 h 2242639"/>
                    <a:gd name="connsiteX26" fmla="*/ 466131 w 2262025"/>
                    <a:gd name="connsiteY26" fmla="*/ 1959561 h 2242639"/>
                    <a:gd name="connsiteX27" fmla="*/ 138327 w 2262025"/>
                    <a:gd name="connsiteY27" fmla="*/ 1812912 h 2242639"/>
                    <a:gd name="connsiteX28" fmla="*/ 302229 w 2262025"/>
                    <a:gd name="connsiteY28" fmla="*/ 1355712 h 2242639"/>
                    <a:gd name="connsiteX29" fmla="*/ 155580 w 2262025"/>
                    <a:gd name="connsiteY29" fmla="*/ 1321206 h 2242639"/>
                    <a:gd name="connsiteX30" fmla="*/ 304 w 2262025"/>
                    <a:gd name="connsiteY30" fmla="*/ 1019282 h 2242639"/>
                    <a:gd name="connsiteX31" fmla="*/ 129700 w 2262025"/>
                    <a:gd name="connsiteY31" fmla="*/ 786368 h 2242639"/>
                    <a:gd name="connsiteX0" fmla="*/ 129700 w 2262025"/>
                    <a:gd name="connsiteY0" fmla="*/ 786368 h 2236200"/>
                    <a:gd name="connsiteX1" fmla="*/ 86568 w 2262025"/>
                    <a:gd name="connsiteY1" fmla="*/ 562082 h 2236200"/>
                    <a:gd name="connsiteX2" fmla="*/ 276349 w 2262025"/>
                    <a:gd name="connsiteY2" fmla="*/ 424059 h 2236200"/>
                    <a:gd name="connsiteX3" fmla="*/ 690417 w 2262025"/>
                    <a:gd name="connsiteY3" fmla="*/ 424059 h 2236200"/>
                    <a:gd name="connsiteX4" fmla="*/ 724923 w 2262025"/>
                    <a:gd name="connsiteY4" fmla="*/ 320542 h 2236200"/>
                    <a:gd name="connsiteX5" fmla="*/ 768055 w 2262025"/>
                    <a:gd name="connsiteY5" fmla="*/ 165267 h 2236200"/>
                    <a:gd name="connsiteX6" fmla="*/ 1026848 w 2262025"/>
                    <a:gd name="connsiteY6" fmla="*/ 35870 h 2236200"/>
                    <a:gd name="connsiteX7" fmla="*/ 1199376 w 2262025"/>
                    <a:gd name="connsiteY7" fmla="*/ 35870 h 2236200"/>
                    <a:gd name="connsiteX8" fmla="*/ 1406410 w 2262025"/>
                    <a:gd name="connsiteY8" fmla="*/ 9991 h 2236200"/>
                    <a:gd name="connsiteX9" fmla="*/ 1673829 w 2262025"/>
                    <a:gd name="connsiteY9" fmla="*/ 225651 h 2236200"/>
                    <a:gd name="connsiteX10" fmla="*/ 1699708 w 2262025"/>
                    <a:gd name="connsiteY10" fmla="*/ 458565 h 2236200"/>
                    <a:gd name="connsiteX11" fmla="*/ 1880863 w 2262025"/>
                    <a:gd name="connsiteY11" fmla="*/ 424059 h 2236200"/>
                    <a:gd name="connsiteX12" fmla="*/ 2156908 w 2262025"/>
                    <a:gd name="connsiteY12" fmla="*/ 639719 h 2236200"/>
                    <a:gd name="connsiteX13" fmla="*/ 2113776 w 2262025"/>
                    <a:gd name="connsiteY13" fmla="*/ 786368 h 2236200"/>
                    <a:gd name="connsiteX14" fmla="*/ 2225919 w 2262025"/>
                    <a:gd name="connsiteY14" fmla="*/ 846753 h 2236200"/>
                    <a:gd name="connsiteX15" fmla="*/ 2243172 w 2262025"/>
                    <a:gd name="connsiteY15" fmla="*/ 1200436 h 2236200"/>
                    <a:gd name="connsiteX16" fmla="*/ 1975753 w 2262025"/>
                    <a:gd name="connsiteY16" fmla="*/ 1390217 h 2236200"/>
                    <a:gd name="connsiteX17" fmla="*/ 2087897 w 2262025"/>
                    <a:gd name="connsiteY17" fmla="*/ 1536867 h 2236200"/>
                    <a:gd name="connsiteX18" fmla="*/ 2096523 w 2262025"/>
                    <a:gd name="connsiteY18" fmla="*/ 1812912 h 2236200"/>
                    <a:gd name="connsiteX19" fmla="*/ 1906742 w 2262025"/>
                    <a:gd name="connsiteY19" fmla="*/ 1942308 h 2236200"/>
                    <a:gd name="connsiteX20" fmla="*/ 1785972 w 2262025"/>
                    <a:gd name="connsiteY20" fmla="*/ 2192474 h 2236200"/>
                    <a:gd name="connsiteX21" fmla="*/ 1458168 w 2262025"/>
                    <a:gd name="connsiteY21" fmla="*/ 2218354 h 2236200"/>
                    <a:gd name="connsiteX22" fmla="*/ 1208002 w 2262025"/>
                    <a:gd name="connsiteY22" fmla="*/ 2002693 h 2236200"/>
                    <a:gd name="connsiteX23" fmla="*/ 1113112 w 2262025"/>
                    <a:gd name="connsiteY23" fmla="*/ 1709395 h 2236200"/>
                    <a:gd name="connsiteX24" fmla="*/ 1000968 w 2262025"/>
                    <a:gd name="connsiteY24" fmla="*/ 2140716 h 2236200"/>
                    <a:gd name="connsiteX25" fmla="*/ 526515 w 2262025"/>
                    <a:gd name="connsiteY25" fmla="*/ 2132089 h 2236200"/>
                    <a:gd name="connsiteX26" fmla="*/ 466131 w 2262025"/>
                    <a:gd name="connsiteY26" fmla="*/ 1959561 h 2236200"/>
                    <a:gd name="connsiteX27" fmla="*/ 138327 w 2262025"/>
                    <a:gd name="connsiteY27" fmla="*/ 1812912 h 2236200"/>
                    <a:gd name="connsiteX28" fmla="*/ 302229 w 2262025"/>
                    <a:gd name="connsiteY28" fmla="*/ 1355712 h 2236200"/>
                    <a:gd name="connsiteX29" fmla="*/ 155580 w 2262025"/>
                    <a:gd name="connsiteY29" fmla="*/ 1321206 h 2236200"/>
                    <a:gd name="connsiteX30" fmla="*/ 304 w 2262025"/>
                    <a:gd name="connsiteY30" fmla="*/ 1019282 h 2236200"/>
                    <a:gd name="connsiteX31" fmla="*/ 129700 w 2262025"/>
                    <a:gd name="connsiteY31" fmla="*/ 786368 h 2236200"/>
                    <a:gd name="connsiteX0" fmla="*/ 129700 w 2262025"/>
                    <a:gd name="connsiteY0" fmla="*/ 786368 h 2233050"/>
                    <a:gd name="connsiteX1" fmla="*/ 86568 w 2262025"/>
                    <a:gd name="connsiteY1" fmla="*/ 562082 h 2233050"/>
                    <a:gd name="connsiteX2" fmla="*/ 276349 w 2262025"/>
                    <a:gd name="connsiteY2" fmla="*/ 424059 h 2233050"/>
                    <a:gd name="connsiteX3" fmla="*/ 690417 w 2262025"/>
                    <a:gd name="connsiteY3" fmla="*/ 424059 h 2233050"/>
                    <a:gd name="connsiteX4" fmla="*/ 724923 w 2262025"/>
                    <a:gd name="connsiteY4" fmla="*/ 320542 h 2233050"/>
                    <a:gd name="connsiteX5" fmla="*/ 768055 w 2262025"/>
                    <a:gd name="connsiteY5" fmla="*/ 165267 h 2233050"/>
                    <a:gd name="connsiteX6" fmla="*/ 1026848 w 2262025"/>
                    <a:gd name="connsiteY6" fmla="*/ 35870 h 2233050"/>
                    <a:gd name="connsiteX7" fmla="*/ 1199376 w 2262025"/>
                    <a:gd name="connsiteY7" fmla="*/ 35870 h 2233050"/>
                    <a:gd name="connsiteX8" fmla="*/ 1406410 w 2262025"/>
                    <a:gd name="connsiteY8" fmla="*/ 9991 h 2233050"/>
                    <a:gd name="connsiteX9" fmla="*/ 1673829 w 2262025"/>
                    <a:gd name="connsiteY9" fmla="*/ 225651 h 2233050"/>
                    <a:gd name="connsiteX10" fmla="*/ 1699708 w 2262025"/>
                    <a:gd name="connsiteY10" fmla="*/ 458565 h 2233050"/>
                    <a:gd name="connsiteX11" fmla="*/ 1880863 w 2262025"/>
                    <a:gd name="connsiteY11" fmla="*/ 424059 h 2233050"/>
                    <a:gd name="connsiteX12" fmla="*/ 2156908 w 2262025"/>
                    <a:gd name="connsiteY12" fmla="*/ 639719 h 2233050"/>
                    <a:gd name="connsiteX13" fmla="*/ 2113776 w 2262025"/>
                    <a:gd name="connsiteY13" fmla="*/ 786368 h 2233050"/>
                    <a:gd name="connsiteX14" fmla="*/ 2225919 w 2262025"/>
                    <a:gd name="connsiteY14" fmla="*/ 846753 h 2233050"/>
                    <a:gd name="connsiteX15" fmla="*/ 2243172 w 2262025"/>
                    <a:gd name="connsiteY15" fmla="*/ 1200436 h 2233050"/>
                    <a:gd name="connsiteX16" fmla="*/ 1975753 w 2262025"/>
                    <a:gd name="connsiteY16" fmla="*/ 1390217 h 2233050"/>
                    <a:gd name="connsiteX17" fmla="*/ 2087897 w 2262025"/>
                    <a:gd name="connsiteY17" fmla="*/ 1536867 h 2233050"/>
                    <a:gd name="connsiteX18" fmla="*/ 2096523 w 2262025"/>
                    <a:gd name="connsiteY18" fmla="*/ 1812912 h 2233050"/>
                    <a:gd name="connsiteX19" fmla="*/ 1906742 w 2262025"/>
                    <a:gd name="connsiteY19" fmla="*/ 1942308 h 2233050"/>
                    <a:gd name="connsiteX20" fmla="*/ 1760092 w 2262025"/>
                    <a:gd name="connsiteY20" fmla="*/ 2183847 h 2233050"/>
                    <a:gd name="connsiteX21" fmla="*/ 1458168 w 2262025"/>
                    <a:gd name="connsiteY21" fmla="*/ 2218354 h 2233050"/>
                    <a:gd name="connsiteX22" fmla="*/ 1208002 w 2262025"/>
                    <a:gd name="connsiteY22" fmla="*/ 2002693 h 2233050"/>
                    <a:gd name="connsiteX23" fmla="*/ 1113112 w 2262025"/>
                    <a:gd name="connsiteY23" fmla="*/ 1709395 h 2233050"/>
                    <a:gd name="connsiteX24" fmla="*/ 1000968 w 2262025"/>
                    <a:gd name="connsiteY24" fmla="*/ 2140716 h 2233050"/>
                    <a:gd name="connsiteX25" fmla="*/ 526515 w 2262025"/>
                    <a:gd name="connsiteY25" fmla="*/ 2132089 h 2233050"/>
                    <a:gd name="connsiteX26" fmla="*/ 466131 w 2262025"/>
                    <a:gd name="connsiteY26" fmla="*/ 1959561 h 2233050"/>
                    <a:gd name="connsiteX27" fmla="*/ 138327 w 2262025"/>
                    <a:gd name="connsiteY27" fmla="*/ 1812912 h 2233050"/>
                    <a:gd name="connsiteX28" fmla="*/ 302229 w 2262025"/>
                    <a:gd name="connsiteY28" fmla="*/ 1355712 h 2233050"/>
                    <a:gd name="connsiteX29" fmla="*/ 155580 w 2262025"/>
                    <a:gd name="connsiteY29" fmla="*/ 1321206 h 2233050"/>
                    <a:gd name="connsiteX30" fmla="*/ 304 w 2262025"/>
                    <a:gd name="connsiteY30" fmla="*/ 1019282 h 2233050"/>
                    <a:gd name="connsiteX31" fmla="*/ 129700 w 2262025"/>
                    <a:gd name="connsiteY31" fmla="*/ 786368 h 2233050"/>
                    <a:gd name="connsiteX0" fmla="*/ 129700 w 2262025"/>
                    <a:gd name="connsiteY0" fmla="*/ 786368 h 2238369"/>
                    <a:gd name="connsiteX1" fmla="*/ 86568 w 2262025"/>
                    <a:gd name="connsiteY1" fmla="*/ 562082 h 2238369"/>
                    <a:gd name="connsiteX2" fmla="*/ 276349 w 2262025"/>
                    <a:gd name="connsiteY2" fmla="*/ 424059 h 2238369"/>
                    <a:gd name="connsiteX3" fmla="*/ 690417 w 2262025"/>
                    <a:gd name="connsiteY3" fmla="*/ 424059 h 2238369"/>
                    <a:gd name="connsiteX4" fmla="*/ 724923 w 2262025"/>
                    <a:gd name="connsiteY4" fmla="*/ 320542 h 2238369"/>
                    <a:gd name="connsiteX5" fmla="*/ 768055 w 2262025"/>
                    <a:gd name="connsiteY5" fmla="*/ 165267 h 2238369"/>
                    <a:gd name="connsiteX6" fmla="*/ 1026848 w 2262025"/>
                    <a:gd name="connsiteY6" fmla="*/ 35870 h 2238369"/>
                    <a:gd name="connsiteX7" fmla="*/ 1199376 w 2262025"/>
                    <a:gd name="connsiteY7" fmla="*/ 35870 h 2238369"/>
                    <a:gd name="connsiteX8" fmla="*/ 1406410 w 2262025"/>
                    <a:gd name="connsiteY8" fmla="*/ 9991 h 2238369"/>
                    <a:gd name="connsiteX9" fmla="*/ 1673829 w 2262025"/>
                    <a:gd name="connsiteY9" fmla="*/ 225651 h 2238369"/>
                    <a:gd name="connsiteX10" fmla="*/ 1699708 w 2262025"/>
                    <a:gd name="connsiteY10" fmla="*/ 458565 h 2238369"/>
                    <a:gd name="connsiteX11" fmla="*/ 1880863 w 2262025"/>
                    <a:gd name="connsiteY11" fmla="*/ 424059 h 2238369"/>
                    <a:gd name="connsiteX12" fmla="*/ 2156908 w 2262025"/>
                    <a:gd name="connsiteY12" fmla="*/ 639719 h 2238369"/>
                    <a:gd name="connsiteX13" fmla="*/ 2113776 w 2262025"/>
                    <a:gd name="connsiteY13" fmla="*/ 786368 h 2238369"/>
                    <a:gd name="connsiteX14" fmla="*/ 2225919 w 2262025"/>
                    <a:gd name="connsiteY14" fmla="*/ 846753 h 2238369"/>
                    <a:gd name="connsiteX15" fmla="*/ 2243172 w 2262025"/>
                    <a:gd name="connsiteY15" fmla="*/ 1200436 h 2238369"/>
                    <a:gd name="connsiteX16" fmla="*/ 1975753 w 2262025"/>
                    <a:gd name="connsiteY16" fmla="*/ 1390217 h 2238369"/>
                    <a:gd name="connsiteX17" fmla="*/ 2087897 w 2262025"/>
                    <a:gd name="connsiteY17" fmla="*/ 1536867 h 2238369"/>
                    <a:gd name="connsiteX18" fmla="*/ 2096523 w 2262025"/>
                    <a:gd name="connsiteY18" fmla="*/ 1812912 h 2238369"/>
                    <a:gd name="connsiteX19" fmla="*/ 1906742 w 2262025"/>
                    <a:gd name="connsiteY19" fmla="*/ 1942308 h 2238369"/>
                    <a:gd name="connsiteX20" fmla="*/ 1760092 w 2262025"/>
                    <a:gd name="connsiteY20" fmla="*/ 2183847 h 2238369"/>
                    <a:gd name="connsiteX21" fmla="*/ 1458168 w 2262025"/>
                    <a:gd name="connsiteY21" fmla="*/ 2218354 h 2238369"/>
                    <a:gd name="connsiteX22" fmla="*/ 1208002 w 2262025"/>
                    <a:gd name="connsiteY22" fmla="*/ 2002693 h 2238369"/>
                    <a:gd name="connsiteX23" fmla="*/ 1113112 w 2262025"/>
                    <a:gd name="connsiteY23" fmla="*/ 1709395 h 2238369"/>
                    <a:gd name="connsiteX24" fmla="*/ 1000968 w 2262025"/>
                    <a:gd name="connsiteY24" fmla="*/ 2140716 h 2238369"/>
                    <a:gd name="connsiteX25" fmla="*/ 586900 w 2262025"/>
                    <a:gd name="connsiteY25" fmla="*/ 2226979 h 2238369"/>
                    <a:gd name="connsiteX26" fmla="*/ 466131 w 2262025"/>
                    <a:gd name="connsiteY26" fmla="*/ 1959561 h 2238369"/>
                    <a:gd name="connsiteX27" fmla="*/ 138327 w 2262025"/>
                    <a:gd name="connsiteY27" fmla="*/ 1812912 h 2238369"/>
                    <a:gd name="connsiteX28" fmla="*/ 302229 w 2262025"/>
                    <a:gd name="connsiteY28" fmla="*/ 1355712 h 2238369"/>
                    <a:gd name="connsiteX29" fmla="*/ 155580 w 2262025"/>
                    <a:gd name="connsiteY29" fmla="*/ 1321206 h 2238369"/>
                    <a:gd name="connsiteX30" fmla="*/ 304 w 2262025"/>
                    <a:gd name="connsiteY30" fmla="*/ 1019282 h 2238369"/>
                    <a:gd name="connsiteX31" fmla="*/ 129700 w 2262025"/>
                    <a:gd name="connsiteY31" fmla="*/ 786368 h 2238369"/>
                    <a:gd name="connsiteX0" fmla="*/ 129700 w 2262025"/>
                    <a:gd name="connsiteY0" fmla="*/ 786368 h 2234757"/>
                    <a:gd name="connsiteX1" fmla="*/ 86568 w 2262025"/>
                    <a:gd name="connsiteY1" fmla="*/ 562082 h 2234757"/>
                    <a:gd name="connsiteX2" fmla="*/ 276349 w 2262025"/>
                    <a:gd name="connsiteY2" fmla="*/ 424059 h 2234757"/>
                    <a:gd name="connsiteX3" fmla="*/ 690417 w 2262025"/>
                    <a:gd name="connsiteY3" fmla="*/ 424059 h 2234757"/>
                    <a:gd name="connsiteX4" fmla="*/ 724923 w 2262025"/>
                    <a:gd name="connsiteY4" fmla="*/ 320542 h 2234757"/>
                    <a:gd name="connsiteX5" fmla="*/ 768055 w 2262025"/>
                    <a:gd name="connsiteY5" fmla="*/ 165267 h 2234757"/>
                    <a:gd name="connsiteX6" fmla="*/ 1026848 w 2262025"/>
                    <a:gd name="connsiteY6" fmla="*/ 35870 h 2234757"/>
                    <a:gd name="connsiteX7" fmla="*/ 1199376 w 2262025"/>
                    <a:gd name="connsiteY7" fmla="*/ 35870 h 2234757"/>
                    <a:gd name="connsiteX8" fmla="*/ 1406410 w 2262025"/>
                    <a:gd name="connsiteY8" fmla="*/ 9991 h 2234757"/>
                    <a:gd name="connsiteX9" fmla="*/ 1673829 w 2262025"/>
                    <a:gd name="connsiteY9" fmla="*/ 225651 h 2234757"/>
                    <a:gd name="connsiteX10" fmla="*/ 1699708 w 2262025"/>
                    <a:gd name="connsiteY10" fmla="*/ 458565 h 2234757"/>
                    <a:gd name="connsiteX11" fmla="*/ 1880863 w 2262025"/>
                    <a:gd name="connsiteY11" fmla="*/ 424059 h 2234757"/>
                    <a:gd name="connsiteX12" fmla="*/ 2156908 w 2262025"/>
                    <a:gd name="connsiteY12" fmla="*/ 639719 h 2234757"/>
                    <a:gd name="connsiteX13" fmla="*/ 2113776 w 2262025"/>
                    <a:gd name="connsiteY13" fmla="*/ 786368 h 2234757"/>
                    <a:gd name="connsiteX14" fmla="*/ 2225919 w 2262025"/>
                    <a:gd name="connsiteY14" fmla="*/ 846753 h 2234757"/>
                    <a:gd name="connsiteX15" fmla="*/ 2243172 w 2262025"/>
                    <a:gd name="connsiteY15" fmla="*/ 1200436 h 2234757"/>
                    <a:gd name="connsiteX16" fmla="*/ 1975753 w 2262025"/>
                    <a:gd name="connsiteY16" fmla="*/ 1390217 h 2234757"/>
                    <a:gd name="connsiteX17" fmla="*/ 2087897 w 2262025"/>
                    <a:gd name="connsiteY17" fmla="*/ 1536867 h 2234757"/>
                    <a:gd name="connsiteX18" fmla="*/ 2096523 w 2262025"/>
                    <a:gd name="connsiteY18" fmla="*/ 1812912 h 2234757"/>
                    <a:gd name="connsiteX19" fmla="*/ 1906742 w 2262025"/>
                    <a:gd name="connsiteY19" fmla="*/ 1942308 h 2234757"/>
                    <a:gd name="connsiteX20" fmla="*/ 1760092 w 2262025"/>
                    <a:gd name="connsiteY20" fmla="*/ 2183847 h 2234757"/>
                    <a:gd name="connsiteX21" fmla="*/ 1458168 w 2262025"/>
                    <a:gd name="connsiteY21" fmla="*/ 2218354 h 2234757"/>
                    <a:gd name="connsiteX22" fmla="*/ 1208002 w 2262025"/>
                    <a:gd name="connsiteY22" fmla="*/ 2002693 h 2234757"/>
                    <a:gd name="connsiteX23" fmla="*/ 1113112 w 2262025"/>
                    <a:gd name="connsiteY23" fmla="*/ 1709395 h 2234757"/>
                    <a:gd name="connsiteX24" fmla="*/ 1000968 w 2262025"/>
                    <a:gd name="connsiteY24" fmla="*/ 2140716 h 2234757"/>
                    <a:gd name="connsiteX25" fmla="*/ 586900 w 2262025"/>
                    <a:gd name="connsiteY25" fmla="*/ 2226979 h 2234757"/>
                    <a:gd name="connsiteX26" fmla="*/ 466131 w 2262025"/>
                    <a:gd name="connsiteY26" fmla="*/ 1959561 h 2234757"/>
                    <a:gd name="connsiteX27" fmla="*/ 138327 w 2262025"/>
                    <a:gd name="connsiteY27" fmla="*/ 1812912 h 2234757"/>
                    <a:gd name="connsiteX28" fmla="*/ 302229 w 2262025"/>
                    <a:gd name="connsiteY28" fmla="*/ 1355712 h 2234757"/>
                    <a:gd name="connsiteX29" fmla="*/ 155580 w 2262025"/>
                    <a:gd name="connsiteY29" fmla="*/ 1321206 h 2234757"/>
                    <a:gd name="connsiteX30" fmla="*/ 304 w 2262025"/>
                    <a:gd name="connsiteY30" fmla="*/ 1019282 h 2234757"/>
                    <a:gd name="connsiteX31" fmla="*/ 129700 w 2262025"/>
                    <a:gd name="connsiteY31" fmla="*/ 786368 h 2234757"/>
                    <a:gd name="connsiteX0" fmla="*/ 129700 w 2262025"/>
                    <a:gd name="connsiteY0" fmla="*/ 786368 h 2237156"/>
                    <a:gd name="connsiteX1" fmla="*/ 86568 w 2262025"/>
                    <a:gd name="connsiteY1" fmla="*/ 562082 h 2237156"/>
                    <a:gd name="connsiteX2" fmla="*/ 276349 w 2262025"/>
                    <a:gd name="connsiteY2" fmla="*/ 424059 h 2237156"/>
                    <a:gd name="connsiteX3" fmla="*/ 690417 w 2262025"/>
                    <a:gd name="connsiteY3" fmla="*/ 424059 h 2237156"/>
                    <a:gd name="connsiteX4" fmla="*/ 724923 w 2262025"/>
                    <a:gd name="connsiteY4" fmla="*/ 320542 h 2237156"/>
                    <a:gd name="connsiteX5" fmla="*/ 768055 w 2262025"/>
                    <a:gd name="connsiteY5" fmla="*/ 165267 h 2237156"/>
                    <a:gd name="connsiteX6" fmla="*/ 1026848 w 2262025"/>
                    <a:gd name="connsiteY6" fmla="*/ 35870 h 2237156"/>
                    <a:gd name="connsiteX7" fmla="*/ 1199376 w 2262025"/>
                    <a:gd name="connsiteY7" fmla="*/ 35870 h 2237156"/>
                    <a:gd name="connsiteX8" fmla="*/ 1406410 w 2262025"/>
                    <a:gd name="connsiteY8" fmla="*/ 9991 h 2237156"/>
                    <a:gd name="connsiteX9" fmla="*/ 1673829 w 2262025"/>
                    <a:gd name="connsiteY9" fmla="*/ 225651 h 2237156"/>
                    <a:gd name="connsiteX10" fmla="*/ 1699708 w 2262025"/>
                    <a:gd name="connsiteY10" fmla="*/ 458565 h 2237156"/>
                    <a:gd name="connsiteX11" fmla="*/ 1880863 w 2262025"/>
                    <a:gd name="connsiteY11" fmla="*/ 424059 h 2237156"/>
                    <a:gd name="connsiteX12" fmla="*/ 2156908 w 2262025"/>
                    <a:gd name="connsiteY12" fmla="*/ 639719 h 2237156"/>
                    <a:gd name="connsiteX13" fmla="*/ 2113776 w 2262025"/>
                    <a:gd name="connsiteY13" fmla="*/ 786368 h 2237156"/>
                    <a:gd name="connsiteX14" fmla="*/ 2225919 w 2262025"/>
                    <a:gd name="connsiteY14" fmla="*/ 846753 h 2237156"/>
                    <a:gd name="connsiteX15" fmla="*/ 2243172 w 2262025"/>
                    <a:gd name="connsiteY15" fmla="*/ 1200436 h 2237156"/>
                    <a:gd name="connsiteX16" fmla="*/ 1975753 w 2262025"/>
                    <a:gd name="connsiteY16" fmla="*/ 1390217 h 2237156"/>
                    <a:gd name="connsiteX17" fmla="*/ 2087897 w 2262025"/>
                    <a:gd name="connsiteY17" fmla="*/ 1536867 h 2237156"/>
                    <a:gd name="connsiteX18" fmla="*/ 2096523 w 2262025"/>
                    <a:gd name="connsiteY18" fmla="*/ 1812912 h 2237156"/>
                    <a:gd name="connsiteX19" fmla="*/ 1906742 w 2262025"/>
                    <a:gd name="connsiteY19" fmla="*/ 1942308 h 2237156"/>
                    <a:gd name="connsiteX20" fmla="*/ 1760092 w 2262025"/>
                    <a:gd name="connsiteY20" fmla="*/ 2183847 h 2237156"/>
                    <a:gd name="connsiteX21" fmla="*/ 1458168 w 2262025"/>
                    <a:gd name="connsiteY21" fmla="*/ 2218354 h 2237156"/>
                    <a:gd name="connsiteX22" fmla="*/ 1208002 w 2262025"/>
                    <a:gd name="connsiteY22" fmla="*/ 2002693 h 2237156"/>
                    <a:gd name="connsiteX23" fmla="*/ 1113112 w 2262025"/>
                    <a:gd name="connsiteY23" fmla="*/ 1709395 h 2237156"/>
                    <a:gd name="connsiteX24" fmla="*/ 1000968 w 2262025"/>
                    <a:gd name="connsiteY24" fmla="*/ 2140716 h 2237156"/>
                    <a:gd name="connsiteX25" fmla="*/ 586900 w 2262025"/>
                    <a:gd name="connsiteY25" fmla="*/ 2226979 h 2237156"/>
                    <a:gd name="connsiteX26" fmla="*/ 431625 w 2262025"/>
                    <a:gd name="connsiteY26" fmla="*/ 1976814 h 2237156"/>
                    <a:gd name="connsiteX27" fmla="*/ 138327 w 2262025"/>
                    <a:gd name="connsiteY27" fmla="*/ 1812912 h 2237156"/>
                    <a:gd name="connsiteX28" fmla="*/ 302229 w 2262025"/>
                    <a:gd name="connsiteY28" fmla="*/ 1355712 h 2237156"/>
                    <a:gd name="connsiteX29" fmla="*/ 155580 w 2262025"/>
                    <a:gd name="connsiteY29" fmla="*/ 1321206 h 2237156"/>
                    <a:gd name="connsiteX30" fmla="*/ 304 w 2262025"/>
                    <a:gd name="connsiteY30" fmla="*/ 1019282 h 2237156"/>
                    <a:gd name="connsiteX31" fmla="*/ 129700 w 2262025"/>
                    <a:gd name="connsiteY31" fmla="*/ 786368 h 2237156"/>
                    <a:gd name="connsiteX0" fmla="*/ 129700 w 2262025"/>
                    <a:gd name="connsiteY0" fmla="*/ 786368 h 2237156"/>
                    <a:gd name="connsiteX1" fmla="*/ 86568 w 2262025"/>
                    <a:gd name="connsiteY1" fmla="*/ 562082 h 2237156"/>
                    <a:gd name="connsiteX2" fmla="*/ 276349 w 2262025"/>
                    <a:gd name="connsiteY2" fmla="*/ 424059 h 2237156"/>
                    <a:gd name="connsiteX3" fmla="*/ 690417 w 2262025"/>
                    <a:gd name="connsiteY3" fmla="*/ 424059 h 2237156"/>
                    <a:gd name="connsiteX4" fmla="*/ 724923 w 2262025"/>
                    <a:gd name="connsiteY4" fmla="*/ 320542 h 2237156"/>
                    <a:gd name="connsiteX5" fmla="*/ 768055 w 2262025"/>
                    <a:gd name="connsiteY5" fmla="*/ 165267 h 2237156"/>
                    <a:gd name="connsiteX6" fmla="*/ 1026848 w 2262025"/>
                    <a:gd name="connsiteY6" fmla="*/ 35870 h 2237156"/>
                    <a:gd name="connsiteX7" fmla="*/ 1199376 w 2262025"/>
                    <a:gd name="connsiteY7" fmla="*/ 35870 h 2237156"/>
                    <a:gd name="connsiteX8" fmla="*/ 1406410 w 2262025"/>
                    <a:gd name="connsiteY8" fmla="*/ 9991 h 2237156"/>
                    <a:gd name="connsiteX9" fmla="*/ 1673829 w 2262025"/>
                    <a:gd name="connsiteY9" fmla="*/ 225651 h 2237156"/>
                    <a:gd name="connsiteX10" fmla="*/ 1699708 w 2262025"/>
                    <a:gd name="connsiteY10" fmla="*/ 458565 h 2237156"/>
                    <a:gd name="connsiteX11" fmla="*/ 1880863 w 2262025"/>
                    <a:gd name="connsiteY11" fmla="*/ 424059 h 2237156"/>
                    <a:gd name="connsiteX12" fmla="*/ 2156908 w 2262025"/>
                    <a:gd name="connsiteY12" fmla="*/ 639719 h 2237156"/>
                    <a:gd name="connsiteX13" fmla="*/ 2113776 w 2262025"/>
                    <a:gd name="connsiteY13" fmla="*/ 786368 h 2237156"/>
                    <a:gd name="connsiteX14" fmla="*/ 2225919 w 2262025"/>
                    <a:gd name="connsiteY14" fmla="*/ 846753 h 2237156"/>
                    <a:gd name="connsiteX15" fmla="*/ 2243172 w 2262025"/>
                    <a:gd name="connsiteY15" fmla="*/ 1200436 h 2237156"/>
                    <a:gd name="connsiteX16" fmla="*/ 1975753 w 2262025"/>
                    <a:gd name="connsiteY16" fmla="*/ 1390217 h 2237156"/>
                    <a:gd name="connsiteX17" fmla="*/ 2087897 w 2262025"/>
                    <a:gd name="connsiteY17" fmla="*/ 1536867 h 2237156"/>
                    <a:gd name="connsiteX18" fmla="*/ 2096523 w 2262025"/>
                    <a:gd name="connsiteY18" fmla="*/ 1812912 h 2237156"/>
                    <a:gd name="connsiteX19" fmla="*/ 1906742 w 2262025"/>
                    <a:gd name="connsiteY19" fmla="*/ 1942308 h 2237156"/>
                    <a:gd name="connsiteX20" fmla="*/ 1760092 w 2262025"/>
                    <a:gd name="connsiteY20" fmla="*/ 2183847 h 2237156"/>
                    <a:gd name="connsiteX21" fmla="*/ 1458168 w 2262025"/>
                    <a:gd name="connsiteY21" fmla="*/ 2218354 h 2237156"/>
                    <a:gd name="connsiteX22" fmla="*/ 1208002 w 2262025"/>
                    <a:gd name="connsiteY22" fmla="*/ 2002693 h 2237156"/>
                    <a:gd name="connsiteX23" fmla="*/ 1113112 w 2262025"/>
                    <a:gd name="connsiteY23" fmla="*/ 1709395 h 2237156"/>
                    <a:gd name="connsiteX24" fmla="*/ 1000968 w 2262025"/>
                    <a:gd name="connsiteY24" fmla="*/ 2140716 h 2237156"/>
                    <a:gd name="connsiteX25" fmla="*/ 586900 w 2262025"/>
                    <a:gd name="connsiteY25" fmla="*/ 2226979 h 2237156"/>
                    <a:gd name="connsiteX26" fmla="*/ 431625 w 2262025"/>
                    <a:gd name="connsiteY26" fmla="*/ 1976814 h 2237156"/>
                    <a:gd name="connsiteX27" fmla="*/ 138327 w 2262025"/>
                    <a:gd name="connsiteY27" fmla="*/ 1812912 h 2237156"/>
                    <a:gd name="connsiteX28" fmla="*/ 302229 w 2262025"/>
                    <a:gd name="connsiteY28" fmla="*/ 1355712 h 2237156"/>
                    <a:gd name="connsiteX29" fmla="*/ 155580 w 2262025"/>
                    <a:gd name="connsiteY29" fmla="*/ 1321206 h 2237156"/>
                    <a:gd name="connsiteX30" fmla="*/ 304 w 2262025"/>
                    <a:gd name="connsiteY30" fmla="*/ 1019282 h 2237156"/>
                    <a:gd name="connsiteX31" fmla="*/ 129700 w 2262025"/>
                    <a:gd name="connsiteY31" fmla="*/ 786368 h 2237156"/>
                    <a:gd name="connsiteX0" fmla="*/ 129700 w 2262025"/>
                    <a:gd name="connsiteY0" fmla="*/ 786368 h 2237156"/>
                    <a:gd name="connsiteX1" fmla="*/ 86568 w 2262025"/>
                    <a:gd name="connsiteY1" fmla="*/ 562082 h 2237156"/>
                    <a:gd name="connsiteX2" fmla="*/ 276349 w 2262025"/>
                    <a:gd name="connsiteY2" fmla="*/ 424059 h 2237156"/>
                    <a:gd name="connsiteX3" fmla="*/ 690417 w 2262025"/>
                    <a:gd name="connsiteY3" fmla="*/ 424059 h 2237156"/>
                    <a:gd name="connsiteX4" fmla="*/ 724923 w 2262025"/>
                    <a:gd name="connsiteY4" fmla="*/ 320542 h 2237156"/>
                    <a:gd name="connsiteX5" fmla="*/ 768055 w 2262025"/>
                    <a:gd name="connsiteY5" fmla="*/ 165267 h 2237156"/>
                    <a:gd name="connsiteX6" fmla="*/ 1026848 w 2262025"/>
                    <a:gd name="connsiteY6" fmla="*/ 35870 h 2237156"/>
                    <a:gd name="connsiteX7" fmla="*/ 1199376 w 2262025"/>
                    <a:gd name="connsiteY7" fmla="*/ 35870 h 2237156"/>
                    <a:gd name="connsiteX8" fmla="*/ 1406410 w 2262025"/>
                    <a:gd name="connsiteY8" fmla="*/ 9991 h 2237156"/>
                    <a:gd name="connsiteX9" fmla="*/ 1673829 w 2262025"/>
                    <a:gd name="connsiteY9" fmla="*/ 225651 h 2237156"/>
                    <a:gd name="connsiteX10" fmla="*/ 1699708 w 2262025"/>
                    <a:gd name="connsiteY10" fmla="*/ 458565 h 2237156"/>
                    <a:gd name="connsiteX11" fmla="*/ 1880863 w 2262025"/>
                    <a:gd name="connsiteY11" fmla="*/ 424059 h 2237156"/>
                    <a:gd name="connsiteX12" fmla="*/ 2156908 w 2262025"/>
                    <a:gd name="connsiteY12" fmla="*/ 639719 h 2237156"/>
                    <a:gd name="connsiteX13" fmla="*/ 2113776 w 2262025"/>
                    <a:gd name="connsiteY13" fmla="*/ 786368 h 2237156"/>
                    <a:gd name="connsiteX14" fmla="*/ 2225919 w 2262025"/>
                    <a:gd name="connsiteY14" fmla="*/ 846753 h 2237156"/>
                    <a:gd name="connsiteX15" fmla="*/ 2243172 w 2262025"/>
                    <a:gd name="connsiteY15" fmla="*/ 1200436 h 2237156"/>
                    <a:gd name="connsiteX16" fmla="*/ 1975753 w 2262025"/>
                    <a:gd name="connsiteY16" fmla="*/ 1390217 h 2237156"/>
                    <a:gd name="connsiteX17" fmla="*/ 2087897 w 2262025"/>
                    <a:gd name="connsiteY17" fmla="*/ 1536867 h 2237156"/>
                    <a:gd name="connsiteX18" fmla="*/ 2096523 w 2262025"/>
                    <a:gd name="connsiteY18" fmla="*/ 1812912 h 2237156"/>
                    <a:gd name="connsiteX19" fmla="*/ 1906742 w 2262025"/>
                    <a:gd name="connsiteY19" fmla="*/ 1942308 h 2237156"/>
                    <a:gd name="connsiteX20" fmla="*/ 1760092 w 2262025"/>
                    <a:gd name="connsiteY20" fmla="*/ 2183847 h 2237156"/>
                    <a:gd name="connsiteX21" fmla="*/ 1458168 w 2262025"/>
                    <a:gd name="connsiteY21" fmla="*/ 2218354 h 2237156"/>
                    <a:gd name="connsiteX22" fmla="*/ 1208002 w 2262025"/>
                    <a:gd name="connsiteY22" fmla="*/ 2002693 h 2237156"/>
                    <a:gd name="connsiteX23" fmla="*/ 1113112 w 2262025"/>
                    <a:gd name="connsiteY23" fmla="*/ 1709395 h 2237156"/>
                    <a:gd name="connsiteX24" fmla="*/ 1000968 w 2262025"/>
                    <a:gd name="connsiteY24" fmla="*/ 2140716 h 2237156"/>
                    <a:gd name="connsiteX25" fmla="*/ 586900 w 2262025"/>
                    <a:gd name="connsiteY25" fmla="*/ 2226979 h 2237156"/>
                    <a:gd name="connsiteX26" fmla="*/ 431625 w 2262025"/>
                    <a:gd name="connsiteY26" fmla="*/ 1976814 h 2237156"/>
                    <a:gd name="connsiteX27" fmla="*/ 138327 w 2262025"/>
                    <a:gd name="connsiteY27" fmla="*/ 1812912 h 2237156"/>
                    <a:gd name="connsiteX28" fmla="*/ 302229 w 2262025"/>
                    <a:gd name="connsiteY28" fmla="*/ 1355712 h 2237156"/>
                    <a:gd name="connsiteX29" fmla="*/ 155580 w 2262025"/>
                    <a:gd name="connsiteY29" fmla="*/ 1321206 h 2237156"/>
                    <a:gd name="connsiteX30" fmla="*/ 304 w 2262025"/>
                    <a:gd name="connsiteY30" fmla="*/ 1019282 h 2237156"/>
                    <a:gd name="connsiteX31" fmla="*/ 129700 w 2262025"/>
                    <a:gd name="connsiteY31" fmla="*/ 786368 h 2237156"/>
                    <a:gd name="connsiteX0" fmla="*/ 129700 w 2262025"/>
                    <a:gd name="connsiteY0" fmla="*/ 786368 h 2237156"/>
                    <a:gd name="connsiteX1" fmla="*/ 86568 w 2262025"/>
                    <a:gd name="connsiteY1" fmla="*/ 562082 h 2237156"/>
                    <a:gd name="connsiteX2" fmla="*/ 276349 w 2262025"/>
                    <a:gd name="connsiteY2" fmla="*/ 424059 h 2237156"/>
                    <a:gd name="connsiteX3" fmla="*/ 690417 w 2262025"/>
                    <a:gd name="connsiteY3" fmla="*/ 424059 h 2237156"/>
                    <a:gd name="connsiteX4" fmla="*/ 724923 w 2262025"/>
                    <a:gd name="connsiteY4" fmla="*/ 320542 h 2237156"/>
                    <a:gd name="connsiteX5" fmla="*/ 768055 w 2262025"/>
                    <a:gd name="connsiteY5" fmla="*/ 165267 h 2237156"/>
                    <a:gd name="connsiteX6" fmla="*/ 1026848 w 2262025"/>
                    <a:gd name="connsiteY6" fmla="*/ 35870 h 2237156"/>
                    <a:gd name="connsiteX7" fmla="*/ 1199376 w 2262025"/>
                    <a:gd name="connsiteY7" fmla="*/ 35870 h 2237156"/>
                    <a:gd name="connsiteX8" fmla="*/ 1406410 w 2262025"/>
                    <a:gd name="connsiteY8" fmla="*/ 9991 h 2237156"/>
                    <a:gd name="connsiteX9" fmla="*/ 1673829 w 2262025"/>
                    <a:gd name="connsiteY9" fmla="*/ 225651 h 2237156"/>
                    <a:gd name="connsiteX10" fmla="*/ 1699708 w 2262025"/>
                    <a:gd name="connsiteY10" fmla="*/ 458565 h 2237156"/>
                    <a:gd name="connsiteX11" fmla="*/ 1880863 w 2262025"/>
                    <a:gd name="connsiteY11" fmla="*/ 424059 h 2237156"/>
                    <a:gd name="connsiteX12" fmla="*/ 2156908 w 2262025"/>
                    <a:gd name="connsiteY12" fmla="*/ 639719 h 2237156"/>
                    <a:gd name="connsiteX13" fmla="*/ 2113776 w 2262025"/>
                    <a:gd name="connsiteY13" fmla="*/ 786368 h 2237156"/>
                    <a:gd name="connsiteX14" fmla="*/ 2225919 w 2262025"/>
                    <a:gd name="connsiteY14" fmla="*/ 846753 h 2237156"/>
                    <a:gd name="connsiteX15" fmla="*/ 2243172 w 2262025"/>
                    <a:gd name="connsiteY15" fmla="*/ 1200436 h 2237156"/>
                    <a:gd name="connsiteX16" fmla="*/ 1975753 w 2262025"/>
                    <a:gd name="connsiteY16" fmla="*/ 1390217 h 2237156"/>
                    <a:gd name="connsiteX17" fmla="*/ 2087897 w 2262025"/>
                    <a:gd name="connsiteY17" fmla="*/ 1536867 h 2237156"/>
                    <a:gd name="connsiteX18" fmla="*/ 2096523 w 2262025"/>
                    <a:gd name="connsiteY18" fmla="*/ 1812912 h 2237156"/>
                    <a:gd name="connsiteX19" fmla="*/ 1906742 w 2262025"/>
                    <a:gd name="connsiteY19" fmla="*/ 1942308 h 2237156"/>
                    <a:gd name="connsiteX20" fmla="*/ 1760092 w 2262025"/>
                    <a:gd name="connsiteY20" fmla="*/ 2183847 h 2237156"/>
                    <a:gd name="connsiteX21" fmla="*/ 1458168 w 2262025"/>
                    <a:gd name="connsiteY21" fmla="*/ 2218354 h 2237156"/>
                    <a:gd name="connsiteX22" fmla="*/ 1208002 w 2262025"/>
                    <a:gd name="connsiteY22" fmla="*/ 2002693 h 2237156"/>
                    <a:gd name="connsiteX23" fmla="*/ 1113112 w 2262025"/>
                    <a:gd name="connsiteY23" fmla="*/ 1709395 h 2237156"/>
                    <a:gd name="connsiteX24" fmla="*/ 1000968 w 2262025"/>
                    <a:gd name="connsiteY24" fmla="*/ 2140716 h 2237156"/>
                    <a:gd name="connsiteX25" fmla="*/ 586900 w 2262025"/>
                    <a:gd name="connsiteY25" fmla="*/ 2226979 h 2237156"/>
                    <a:gd name="connsiteX26" fmla="*/ 431625 w 2262025"/>
                    <a:gd name="connsiteY26" fmla="*/ 1976814 h 2237156"/>
                    <a:gd name="connsiteX27" fmla="*/ 138327 w 2262025"/>
                    <a:gd name="connsiteY27" fmla="*/ 1812912 h 2237156"/>
                    <a:gd name="connsiteX28" fmla="*/ 302229 w 2262025"/>
                    <a:gd name="connsiteY28" fmla="*/ 1355712 h 2237156"/>
                    <a:gd name="connsiteX29" fmla="*/ 155580 w 2262025"/>
                    <a:gd name="connsiteY29" fmla="*/ 1321206 h 2237156"/>
                    <a:gd name="connsiteX30" fmla="*/ 304 w 2262025"/>
                    <a:gd name="connsiteY30" fmla="*/ 1019282 h 2237156"/>
                    <a:gd name="connsiteX31" fmla="*/ 129700 w 2262025"/>
                    <a:gd name="connsiteY31" fmla="*/ 786368 h 2237156"/>
                    <a:gd name="connsiteX0" fmla="*/ 129625 w 2261950"/>
                    <a:gd name="connsiteY0" fmla="*/ 786368 h 2237156"/>
                    <a:gd name="connsiteX1" fmla="*/ 86493 w 2261950"/>
                    <a:gd name="connsiteY1" fmla="*/ 562082 h 2237156"/>
                    <a:gd name="connsiteX2" fmla="*/ 276274 w 2261950"/>
                    <a:gd name="connsiteY2" fmla="*/ 424059 h 2237156"/>
                    <a:gd name="connsiteX3" fmla="*/ 690342 w 2261950"/>
                    <a:gd name="connsiteY3" fmla="*/ 424059 h 2237156"/>
                    <a:gd name="connsiteX4" fmla="*/ 724848 w 2261950"/>
                    <a:gd name="connsiteY4" fmla="*/ 320542 h 2237156"/>
                    <a:gd name="connsiteX5" fmla="*/ 767980 w 2261950"/>
                    <a:gd name="connsiteY5" fmla="*/ 165267 h 2237156"/>
                    <a:gd name="connsiteX6" fmla="*/ 1026773 w 2261950"/>
                    <a:gd name="connsiteY6" fmla="*/ 35870 h 2237156"/>
                    <a:gd name="connsiteX7" fmla="*/ 1199301 w 2261950"/>
                    <a:gd name="connsiteY7" fmla="*/ 35870 h 2237156"/>
                    <a:gd name="connsiteX8" fmla="*/ 1406335 w 2261950"/>
                    <a:gd name="connsiteY8" fmla="*/ 9991 h 2237156"/>
                    <a:gd name="connsiteX9" fmla="*/ 1673754 w 2261950"/>
                    <a:gd name="connsiteY9" fmla="*/ 225651 h 2237156"/>
                    <a:gd name="connsiteX10" fmla="*/ 1699633 w 2261950"/>
                    <a:gd name="connsiteY10" fmla="*/ 458565 h 2237156"/>
                    <a:gd name="connsiteX11" fmla="*/ 1880788 w 2261950"/>
                    <a:gd name="connsiteY11" fmla="*/ 424059 h 2237156"/>
                    <a:gd name="connsiteX12" fmla="*/ 2156833 w 2261950"/>
                    <a:gd name="connsiteY12" fmla="*/ 639719 h 2237156"/>
                    <a:gd name="connsiteX13" fmla="*/ 2113701 w 2261950"/>
                    <a:gd name="connsiteY13" fmla="*/ 786368 h 2237156"/>
                    <a:gd name="connsiteX14" fmla="*/ 2225844 w 2261950"/>
                    <a:gd name="connsiteY14" fmla="*/ 846753 h 2237156"/>
                    <a:gd name="connsiteX15" fmla="*/ 2243097 w 2261950"/>
                    <a:gd name="connsiteY15" fmla="*/ 1200436 h 2237156"/>
                    <a:gd name="connsiteX16" fmla="*/ 1975678 w 2261950"/>
                    <a:gd name="connsiteY16" fmla="*/ 1390217 h 2237156"/>
                    <a:gd name="connsiteX17" fmla="*/ 2087822 w 2261950"/>
                    <a:gd name="connsiteY17" fmla="*/ 1536867 h 2237156"/>
                    <a:gd name="connsiteX18" fmla="*/ 2096448 w 2261950"/>
                    <a:gd name="connsiteY18" fmla="*/ 1812912 h 2237156"/>
                    <a:gd name="connsiteX19" fmla="*/ 1906667 w 2261950"/>
                    <a:gd name="connsiteY19" fmla="*/ 1942308 h 2237156"/>
                    <a:gd name="connsiteX20" fmla="*/ 1760017 w 2261950"/>
                    <a:gd name="connsiteY20" fmla="*/ 2183847 h 2237156"/>
                    <a:gd name="connsiteX21" fmla="*/ 1458093 w 2261950"/>
                    <a:gd name="connsiteY21" fmla="*/ 2218354 h 2237156"/>
                    <a:gd name="connsiteX22" fmla="*/ 1207927 w 2261950"/>
                    <a:gd name="connsiteY22" fmla="*/ 2002693 h 2237156"/>
                    <a:gd name="connsiteX23" fmla="*/ 1113037 w 2261950"/>
                    <a:gd name="connsiteY23" fmla="*/ 1709395 h 2237156"/>
                    <a:gd name="connsiteX24" fmla="*/ 1000893 w 2261950"/>
                    <a:gd name="connsiteY24" fmla="*/ 2140716 h 2237156"/>
                    <a:gd name="connsiteX25" fmla="*/ 586825 w 2261950"/>
                    <a:gd name="connsiteY25" fmla="*/ 2226979 h 2237156"/>
                    <a:gd name="connsiteX26" fmla="*/ 431550 w 2261950"/>
                    <a:gd name="connsiteY26" fmla="*/ 1976814 h 2237156"/>
                    <a:gd name="connsiteX27" fmla="*/ 138252 w 2261950"/>
                    <a:gd name="connsiteY27" fmla="*/ 1812912 h 2237156"/>
                    <a:gd name="connsiteX28" fmla="*/ 302154 w 2261950"/>
                    <a:gd name="connsiteY28" fmla="*/ 1355712 h 2237156"/>
                    <a:gd name="connsiteX29" fmla="*/ 103746 w 2261950"/>
                    <a:gd name="connsiteY29" fmla="*/ 1321206 h 2237156"/>
                    <a:gd name="connsiteX30" fmla="*/ 229 w 2261950"/>
                    <a:gd name="connsiteY30" fmla="*/ 1019282 h 2237156"/>
                    <a:gd name="connsiteX31" fmla="*/ 129625 w 2261950"/>
                    <a:gd name="connsiteY31" fmla="*/ 786368 h 2237156"/>
                    <a:gd name="connsiteX0" fmla="*/ 129625 w 2261950"/>
                    <a:gd name="connsiteY0" fmla="*/ 786368 h 2237156"/>
                    <a:gd name="connsiteX1" fmla="*/ 86493 w 2261950"/>
                    <a:gd name="connsiteY1" fmla="*/ 562082 h 2237156"/>
                    <a:gd name="connsiteX2" fmla="*/ 276274 w 2261950"/>
                    <a:gd name="connsiteY2" fmla="*/ 424059 h 2237156"/>
                    <a:gd name="connsiteX3" fmla="*/ 690342 w 2261950"/>
                    <a:gd name="connsiteY3" fmla="*/ 424059 h 2237156"/>
                    <a:gd name="connsiteX4" fmla="*/ 724848 w 2261950"/>
                    <a:gd name="connsiteY4" fmla="*/ 320542 h 2237156"/>
                    <a:gd name="connsiteX5" fmla="*/ 767980 w 2261950"/>
                    <a:gd name="connsiteY5" fmla="*/ 165267 h 2237156"/>
                    <a:gd name="connsiteX6" fmla="*/ 1026773 w 2261950"/>
                    <a:gd name="connsiteY6" fmla="*/ 35870 h 2237156"/>
                    <a:gd name="connsiteX7" fmla="*/ 1199301 w 2261950"/>
                    <a:gd name="connsiteY7" fmla="*/ 35870 h 2237156"/>
                    <a:gd name="connsiteX8" fmla="*/ 1406335 w 2261950"/>
                    <a:gd name="connsiteY8" fmla="*/ 9991 h 2237156"/>
                    <a:gd name="connsiteX9" fmla="*/ 1673754 w 2261950"/>
                    <a:gd name="connsiteY9" fmla="*/ 225651 h 2237156"/>
                    <a:gd name="connsiteX10" fmla="*/ 1699633 w 2261950"/>
                    <a:gd name="connsiteY10" fmla="*/ 458565 h 2237156"/>
                    <a:gd name="connsiteX11" fmla="*/ 1880788 w 2261950"/>
                    <a:gd name="connsiteY11" fmla="*/ 424059 h 2237156"/>
                    <a:gd name="connsiteX12" fmla="*/ 2156833 w 2261950"/>
                    <a:gd name="connsiteY12" fmla="*/ 639719 h 2237156"/>
                    <a:gd name="connsiteX13" fmla="*/ 2113701 w 2261950"/>
                    <a:gd name="connsiteY13" fmla="*/ 786368 h 2237156"/>
                    <a:gd name="connsiteX14" fmla="*/ 2225844 w 2261950"/>
                    <a:gd name="connsiteY14" fmla="*/ 846753 h 2237156"/>
                    <a:gd name="connsiteX15" fmla="*/ 2243097 w 2261950"/>
                    <a:gd name="connsiteY15" fmla="*/ 1200436 h 2237156"/>
                    <a:gd name="connsiteX16" fmla="*/ 1975678 w 2261950"/>
                    <a:gd name="connsiteY16" fmla="*/ 1390217 h 2237156"/>
                    <a:gd name="connsiteX17" fmla="*/ 2087822 w 2261950"/>
                    <a:gd name="connsiteY17" fmla="*/ 1536867 h 2237156"/>
                    <a:gd name="connsiteX18" fmla="*/ 2096448 w 2261950"/>
                    <a:gd name="connsiteY18" fmla="*/ 1812912 h 2237156"/>
                    <a:gd name="connsiteX19" fmla="*/ 1906667 w 2261950"/>
                    <a:gd name="connsiteY19" fmla="*/ 1942308 h 2237156"/>
                    <a:gd name="connsiteX20" fmla="*/ 1760017 w 2261950"/>
                    <a:gd name="connsiteY20" fmla="*/ 2183847 h 2237156"/>
                    <a:gd name="connsiteX21" fmla="*/ 1458093 w 2261950"/>
                    <a:gd name="connsiteY21" fmla="*/ 2218354 h 2237156"/>
                    <a:gd name="connsiteX22" fmla="*/ 1207927 w 2261950"/>
                    <a:gd name="connsiteY22" fmla="*/ 2002693 h 2237156"/>
                    <a:gd name="connsiteX23" fmla="*/ 1113037 w 2261950"/>
                    <a:gd name="connsiteY23" fmla="*/ 1709395 h 2237156"/>
                    <a:gd name="connsiteX24" fmla="*/ 1000893 w 2261950"/>
                    <a:gd name="connsiteY24" fmla="*/ 2140716 h 2237156"/>
                    <a:gd name="connsiteX25" fmla="*/ 586825 w 2261950"/>
                    <a:gd name="connsiteY25" fmla="*/ 2226979 h 2237156"/>
                    <a:gd name="connsiteX26" fmla="*/ 431550 w 2261950"/>
                    <a:gd name="connsiteY26" fmla="*/ 1976814 h 2237156"/>
                    <a:gd name="connsiteX27" fmla="*/ 138252 w 2261950"/>
                    <a:gd name="connsiteY27" fmla="*/ 1812912 h 2237156"/>
                    <a:gd name="connsiteX28" fmla="*/ 302154 w 2261950"/>
                    <a:gd name="connsiteY28" fmla="*/ 1355712 h 2237156"/>
                    <a:gd name="connsiteX29" fmla="*/ 103746 w 2261950"/>
                    <a:gd name="connsiteY29" fmla="*/ 1321206 h 2237156"/>
                    <a:gd name="connsiteX30" fmla="*/ 229 w 2261950"/>
                    <a:gd name="connsiteY30" fmla="*/ 1019282 h 2237156"/>
                    <a:gd name="connsiteX31" fmla="*/ 129625 w 2261950"/>
                    <a:gd name="connsiteY31" fmla="*/ 786368 h 22371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2261950" h="2237156">
                      <a:moveTo>
                        <a:pt x="129625" y="786368"/>
                      </a:moveTo>
                      <a:cubicBezTo>
                        <a:pt x="144002" y="710168"/>
                        <a:pt x="62051" y="622467"/>
                        <a:pt x="86493" y="562082"/>
                      </a:cubicBezTo>
                      <a:cubicBezTo>
                        <a:pt x="110934" y="501697"/>
                        <a:pt x="175633" y="447063"/>
                        <a:pt x="276274" y="424059"/>
                      </a:cubicBezTo>
                      <a:cubicBezTo>
                        <a:pt x="376916" y="401055"/>
                        <a:pt x="615580" y="441312"/>
                        <a:pt x="690342" y="424059"/>
                      </a:cubicBezTo>
                      <a:cubicBezTo>
                        <a:pt x="765104" y="406806"/>
                        <a:pt x="711908" y="363674"/>
                        <a:pt x="724848" y="320542"/>
                      </a:cubicBezTo>
                      <a:cubicBezTo>
                        <a:pt x="737788" y="277410"/>
                        <a:pt x="717659" y="212712"/>
                        <a:pt x="767980" y="165267"/>
                      </a:cubicBezTo>
                      <a:cubicBezTo>
                        <a:pt x="818301" y="117822"/>
                        <a:pt x="954886" y="57436"/>
                        <a:pt x="1026773" y="35870"/>
                      </a:cubicBezTo>
                      <a:cubicBezTo>
                        <a:pt x="1098660" y="14304"/>
                        <a:pt x="1136041" y="40183"/>
                        <a:pt x="1199301" y="35870"/>
                      </a:cubicBezTo>
                      <a:cubicBezTo>
                        <a:pt x="1262561" y="31557"/>
                        <a:pt x="1327260" y="-21639"/>
                        <a:pt x="1406335" y="9991"/>
                      </a:cubicBezTo>
                      <a:cubicBezTo>
                        <a:pt x="1485410" y="41621"/>
                        <a:pt x="1624871" y="150889"/>
                        <a:pt x="1673754" y="225651"/>
                      </a:cubicBezTo>
                      <a:cubicBezTo>
                        <a:pt x="1722637" y="300413"/>
                        <a:pt x="1665127" y="425497"/>
                        <a:pt x="1699633" y="458565"/>
                      </a:cubicBezTo>
                      <a:cubicBezTo>
                        <a:pt x="1734139" y="491633"/>
                        <a:pt x="1804588" y="393867"/>
                        <a:pt x="1880788" y="424059"/>
                      </a:cubicBezTo>
                      <a:cubicBezTo>
                        <a:pt x="1956988" y="454251"/>
                        <a:pt x="2118014" y="579334"/>
                        <a:pt x="2156833" y="639719"/>
                      </a:cubicBezTo>
                      <a:cubicBezTo>
                        <a:pt x="2195652" y="700104"/>
                        <a:pt x="2102199" y="751862"/>
                        <a:pt x="2113701" y="786368"/>
                      </a:cubicBezTo>
                      <a:cubicBezTo>
                        <a:pt x="2125203" y="820874"/>
                        <a:pt x="2204278" y="777742"/>
                        <a:pt x="2225844" y="846753"/>
                      </a:cubicBezTo>
                      <a:cubicBezTo>
                        <a:pt x="2247410" y="915764"/>
                        <a:pt x="2284791" y="1109859"/>
                        <a:pt x="2243097" y="1200436"/>
                      </a:cubicBezTo>
                      <a:cubicBezTo>
                        <a:pt x="2201403" y="1291013"/>
                        <a:pt x="2001557" y="1334145"/>
                        <a:pt x="1975678" y="1390217"/>
                      </a:cubicBezTo>
                      <a:cubicBezTo>
                        <a:pt x="1949799" y="1446289"/>
                        <a:pt x="2067694" y="1466418"/>
                        <a:pt x="2087822" y="1536867"/>
                      </a:cubicBezTo>
                      <a:cubicBezTo>
                        <a:pt x="2107950" y="1607316"/>
                        <a:pt x="2126641" y="1745339"/>
                        <a:pt x="2096448" y="1812912"/>
                      </a:cubicBezTo>
                      <a:cubicBezTo>
                        <a:pt x="2066256" y="1880486"/>
                        <a:pt x="1962739" y="1880486"/>
                        <a:pt x="1906667" y="1942308"/>
                      </a:cubicBezTo>
                      <a:cubicBezTo>
                        <a:pt x="1850595" y="2004130"/>
                        <a:pt x="1834779" y="2137839"/>
                        <a:pt x="1760017" y="2183847"/>
                      </a:cubicBezTo>
                      <a:cubicBezTo>
                        <a:pt x="1685255" y="2229855"/>
                        <a:pt x="1550108" y="2248546"/>
                        <a:pt x="1458093" y="2218354"/>
                      </a:cubicBezTo>
                      <a:cubicBezTo>
                        <a:pt x="1366078" y="2188162"/>
                        <a:pt x="1265436" y="2087520"/>
                        <a:pt x="1207927" y="2002693"/>
                      </a:cubicBezTo>
                      <a:cubicBezTo>
                        <a:pt x="1150418" y="1917866"/>
                        <a:pt x="1147543" y="1686391"/>
                        <a:pt x="1113037" y="1709395"/>
                      </a:cubicBezTo>
                      <a:cubicBezTo>
                        <a:pt x="1078531" y="1732399"/>
                        <a:pt x="1088595" y="2054452"/>
                        <a:pt x="1000893" y="2140716"/>
                      </a:cubicBezTo>
                      <a:cubicBezTo>
                        <a:pt x="913191" y="2226980"/>
                        <a:pt x="681716" y="2254296"/>
                        <a:pt x="586825" y="2226979"/>
                      </a:cubicBezTo>
                      <a:cubicBezTo>
                        <a:pt x="491935" y="2199662"/>
                        <a:pt x="506312" y="2045825"/>
                        <a:pt x="431550" y="1976814"/>
                      </a:cubicBezTo>
                      <a:cubicBezTo>
                        <a:pt x="356788" y="1907803"/>
                        <a:pt x="185697" y="1925054"/>
                        <a:pt x="138252" y="1812912"/>
                      </a:cubicBezTo>
                      <a:cubicBezTo>
                        <a:pt x="90807" y="1700770"/>
                        <a:pt x="230267" y="1411784"/>
                        <a:pt x="302154" y="1355712"/>
                      </a:cubicBezTo>
                      <a:cubicBezTo>
                        <a:pt x="374041" y="1299640"/>
                        <a:pt x="154067" y="1377278"/>
                        <a:pt x="103746" y="1321206"/>
                      </a:cubicBezTo>
                      <a:cubicBezTo>
                        <a:pt x="53425" y="1265134"/>
                        <a:pt x="-4084" y="1108422"/>
                        <a:pt x="229" y="1019282"/>
                      </a:cubicBezTo>
                      <a:cubicBezTo>
                        <a:pt x="4542" y="930142"/>
                        <a:pt x="115248" y="862568"/>
                        <a:pt x="129625" y="786368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pic>
              <p:nvPicPr>
                <p:cNvPr id="162" name="Picture 4" descr="Free Black And White Cartoon Flowers, Download Free Black And White Cartoon  Flowers png images, Free ClipArts on Clipart Library">
                  <a:extLst>
                    <a:ext uri="{FF2B5EF4-FFF2-40B4-BE49-F238E27FC236}">
                      <a16:creationId xmlns:a16="http://schemas.microsoft.com/office/drawing/2014/main" id="{4105B46E-9B02-6344-9EE2-E13802AF75C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177540" y="482600"/>
                  <a:ext cx="2317638" cy="224674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160" name="Freeform 159"/>
              <p:cNvSpPr/>
              <p:nvPr/>
            </p:nvSpPr>
            <p:spPr>
              <a:xfrm>
                <a:off x="7817595" y="2475914"/>
                <a:ext cx="144719" cy="731520"/>
              </a:xfrm>
              <a:custGeom>
                <a:avLst/>
                <a:gdLst>
                  <a:gd name="connsiteX0" fmla="*/ 74380 w 144719"/>
                  <a:gd name="connsiteY0" fmla="*/ 0 h 731520"/>
                  <a:gd name="connsiteX1" fmla="*/ 46245 w 144719"/>
                  <a:gd name="connsiteY1" fmla="*/ 70338 h 731520"/>
                  <a:gd name="connsiteX2" fmla="*/ 32177 w 144719"/>
                  <a:gd name="connsiteY2" fmla="*/ 140677 h 731520"/>
                  <a:gd name="connsiteX3" fmla="*/ 18110 w 144719"/>
                  <a:gd name="connsiteY3" fmla="*/ 182880 h 731520"/>
                  <a:gd name="connsiteX4" fmla="*/ 18110 w 144719"/>
                  <a:gd name="connsiteY4" fmla="*/ 562708 h 731520"/>
                  <a:gd name="connsiteX5" fmla="*/ 60313 w 144719"/>
                  <a:gd name="connsiteY5" fmla="*/ 604911 h 731520"/>
                  <a:gd name="connsiteX6" fmla="*/ 102516 w 144719"/>
                  <a:gd name="connsiteY6" fmla="*/ 689317 h 731520"/>
                  <a:gd name="connsiteX7" fmla="*/ 144719 w 144719"/>
                  <a:gd name="connsiteY7" fmla="*/ 731520 h 731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4719" h="731520">
                    <a:moveTo>
                      <a:pt x="74380" y="0"/>
                    </a:moveTo>
                    <a:cubicBezTo>
                      <a:pt x="65002" y="23446"/>
                      <a:pt x="53501" y="46151"/>
                      <a:pt x="46245" y="70338"/>
                    </a:cubicBezTo>
                    <a:cubicBezTo>
                      <a:pt x="39374" y="93240"/>
                      <a:pt x="37976" y="117480"/>
                      <a:pt x="32177" y="140677"/>
                    </a:cubicBezTo>
                    <a:cubicBezTo>
                      <a:pt x="28581" y="155063"/>
                      <a:pt x="22799" y="168812"/>
                      <a:pt x="18110" y="182880"/>
                    </a:cubicBezTo>
                    <a:cubicBezTo>
                      <a:pt x="2087" y="327080"/>
                      <a:pt x="-13008" y="399339"/>
                      <a:pt x="18110" y="562708"/>
                    </a:cubicBezTo>
                    <a:cubicBezTo>
                      <a:pt x="21833" y="582251"/>
                      <a:pt x="47577" y="589627"/>
                      <a:pt x="60313" y="604911"/>
                    </a:cubicBezTo>
                    <a:cubicBezTo>
                      <a:pt x="170990" y="737724"/>
                      <a:pt x="17921" y="562425"/>
                      <a:pt x="102516" y="689317"/>
                    </a:cubicBezTo>
                    <a:cubicBezTo>
                      <a:pt x="113552" y="705870"/>
                      <a:pt x="144719" y="731520"/>
                      <a:pt x="144719" y="731520"/>
                    </a:cubicBezTo>
                  </a:path>
                </a:pathLst>
              </a:custGeom>
              <a:ln w="38100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63" name="Group 162"/>
            <p:cNvGrpSpPr/>
            <p:nvPr/>
          </p:nvGrpSpPr>
          <p:grpSpPr>
            <a:xfrm>
              <a:off x="8546796" y="2600167"/>
              <a:ext cx="618539" cy="1245175"/>
              <a:chOff x="7576651" y="1962259"/>
              <a:chExt cx="618539" cy="1245175"/>
            </a:xfrm>
          </p:grpSpPr>
          <p:grpSp>
            <p:nvGrpSpPr>
              <p:cNvPr id="164" name="Group 163">
                <a:extLst>
                  <a:ext uri="{FF2B5EF4-FFF2-40B4-BE49-F238E27FC236}">
                    <a16:creationId xmlns:a16="http://schemas.microsoft.com/office/drawing/2014/main" id="{C95B3AD4-968F-3346-A456-934D9A9E45F8}"/>
                  </a:ext>
                </a:extLst>
              </p:cNvPr>
              <p:cNvGrpSpPr/>
              <p:nvPr/>
            </p:nvGrpSpPr>
            <p:grpSpPr>
              <a:xfrm>
                <a:off x="7576651" y="1962259"/>
                <a:ext cx="618539" cy="611760"/>
                <a:chOff x="1177540" y="481715"/>
                <a:chExt cx="2317638" cy="2247631"/>
              </a:xfrm>
            </p:grpSpPr>
            <p:sp>
              <p:nvSpPr>
                <p:cNvPr id="166" name="Freeform 165">
                  <a:extLst>
                    <a:ext uri="{FF2B5EF4-FFF2-40B4-BE49-F238E27FC236}">
                      <a16:creationId xmlns:a16="http://schemas.microsoft.com/office/drawing/2014/main" id="{EEE3D81B-BB6F-2A4A-B27A-ADD146B9F42B}"/>
                    </a:ext>
                  </a:extLst>
                </p:cNvPr>
                <p:cNvSpPr/>
                <p:nvPr/>
              </p:nvSpPr>
              <p:spPr>
                <a:xfrm>
                  <a:off x="1207470" y="481715"/>
                  <a:ext cx="2261950" cy="2237156"/>
                </a:xfrm>
                <a:custGeom>
                  <a:avLst/>
                  <a:gdLst>
                    <a:gd name="connsiteX0" fmla="*/ 129700 w 2262025"/>
                    <a:gd name="connsiteY0" fmla="*/ 786368 h 2249618"/>
                    <a:gd name="connsiteX1" fmla="*/ 86568 w 2262025"/>
                    <a:gd name="connsiteY1" fmla="*/ 562082 h 2249618"/>
                    <a:gd name="connsiteX2" fmla="*/ 276349 w 2262025"/>
                    <a:gd name="connsiteY2" fmla="*/ 424059 h 2249618"/>
                    <a:gd name="connsiteX3" fmla="*/ 690417 w 2262025"/>
                    <a:gd name="connsiteY3" fmla="*/ 424059 h 2249618"/>
                    <a:gd name="connsiteX4" fmla="*/ 724923 w 2262025"/>
                    <a:gd name="connsiteY4" fmla="*/ 320542 h 2249618"/>
                    <a:gd name="connsiteX5" fmla="*/ 768055 w 2262025"/>
                    <a:gd name="connsiteY5" fmla="*/ 165267 h 2249618"/>
                    <a:gd name="connsiteX6" fmla="*/ 1026848 w 2262025"/>
                    <a:gd name="connsiteY6" fmla="*/ 35870 h 2249618"/>
                    <a:gd name="connsiteX7" fmla="*/ 1199376 w 2262025"/>
                    <a:gd name="connsiteY7" fmla="*/ 35870 h 2249618"/>
                    <a:gd name="connsiteX8" fmla="*/ 1406410 w 2262025"/>
                    <a:gd name="connsiteY8" fmla="*/ 9991 h 2249618"/>
                    <a:gd name="connsiteX9" fmla="*/ 1673829 w 2262025"/>
                    <a:gd name="connsiteY9" fmla="*/ 225651 h 2249618"/>
                    <a:gd name="connsiteX10" fmla="*/ 1699708 w 2262025"/>
                    <a:gd name="connsiteY10" fmla="*/ 458565 h 2249618"/>
                    <a:gd name="connsiteX11" fmla="*/ 1880863 w 2262025"/>
                    <a:gd name="connsiteY11" fmla="*/ 424059 h 2249618"/>
                    <a:gd name="connsiteX12" fmla="*/ 2156908 w 2262025"/>
                    <a:gd name="connsiteY12" fmla="*/ 639719 h 2249618"/>
                    <a:gd name="connsiteX13" fmla="*/ 2113776 w 2262025"/>
                    <a:gd name="connsiteY13" fmla="*/ 786368 h 2249618"/>
                    <a:gd name="connsiteX14" fmla="*/ 2225919 w 2262025"/>
                    <a:gd name="connsiteY14" fmla="*/ 846753 h 2249618"/>
                    <a:gd name="connsiteX15" fmla="*/ 2243172 w 2262025"/>
                    <a:gd name="connsiteY15" fmla="*/ 1200436 h 2249618"/>
                    <a:gd name="connsiteX16" fmla="*/ 1975753 w 2262025"/>
                    <a:gd name="connsiteY16" fmla="*/ 1390217 h 2249618"/>
                    <a:gd name="connsiteX17" fmla="*/ 2087897 w 2262025"/>
                    <a:gd name="connsiteY17" fmla="*/ 1536867 h 2249618"/>
                    <a:gd name="connsiteX18" fmla="*/ 2096523 w 2262025"/>
                    <a:gd name="connsiteY18" fmla="*/ 1812912 h 2249618"/>
                    <a:gd name="connsiteX19" fmla="*/ 1906742 w 2262025"/>
                    <a:gd name="connsiteY19" fmla="*/ 1942308 h 2249618"/>
                    <a:gd name="connsiteX20" fmla="*/ 1777346 w 2262025"/>
                    <a:gd name="connsiteY20" fmla="*/ 2209727 h 2249618"/>
                    <a:gd name="connsiteX21" fmla="*/ 1501300 w 2262025"/>
                    <a:gd name="connsiteY21" fmla="*/ 2226980 h 2249618"/>
                    <a:gd name="connsiteX22" fmla="*/ 1208002 w 2262025"/>
                    <a:gd name="connsiteY22" fmla="*/ 2002693 h 2249618"/>
                    <a:gd name="connsiteX23" fmla="*/ 1113112 w 2262025"/>
                    <a:gd name="connsiteY23" fmla="*/ 1709395 h 2249618"/>
                    <a:gd name="connsiteX24" fmla="*/ 1000968 w 2262025"/>
                    <a:gd name="connsiteY24" fmla="*/ 2140716 h 2249618"/>
                    <a:gd name="connsiteX25" fmla="*/ 526515 w 2262025"/>
                    <a:gd name="connsiteY25" fmla="*/ 2132089 h 2249618"/>
                    <a:gd name="connsiteX26" fmla="*/ 466131 w 2262025"/>
                    <a:gd name="connsiteY26" fmla="*/ 1959561 h 2249618"/>
                    <a:gd name="connsiteX27" fmla="*/ 138327 w 2262025"/>
                    <a:gd name="connsiteY27" fmla="*/ 1812912 h 2249618"/>
                    <a:gd name="connsiteX28" fmla="*/ 302229 w 2262025"/>
                    <a:gd name="connsiteY28" fmla="*/ 1355712 h 2249618"/>
                    <a:gd name="connsiteX29" fmla="*/ 155580 w 2262025"/>
                    <a:gd name="connsiteY29" fmla="*/ 1321206 h 2249618"/>
                    <a:gd name="connsiteX30" fmla="*/ 304 w 2262025"/>
                    <a:gd name="connsiteY30" fmla="*/ 1019282 h 2249618"/>
                    <a:gd name="connsiteX31" fmla="*/ 129700 w 2262025"/>
                    <a:gd name="connsiteY31" fmla="*/ 786368 h 2249618"/>
                    <a:gd name="connsiteX0" fmla="*/ 129700 w 2262025"/>
                    <a:gd name="connsiteY0" fmla="*/ 786368 h 2242639"/>
                    <a:gd name="connsiteX1" fmla="*/ 86568 w 2262025"/>
                    <a:gd name="connsiteY1" fmla="*/ 562082 h 2242639"/>
                    <a:gd name="connsiteX2" fmla="*/ 276349 w 2262025"/>
                    <a:gd name="connsiteY2" fmla="*/ 424059 h 2242639"/>
                    <a:gd name="connsiteX3" fmla="*/ 690417 w 2262025"/>
                    <a:gd name="connsiteY3" fmla="*/ 424059 h 2242639"/>
                    <a:gd name="connsiteX4" fmla="*/ 724923 w 2262025"/>
                    <a:gd name="connsiteY4" fmla="*/ 320542 h 2242639"/>
                    <a:gd name="connsiteX5" fmla="*/ 768055 w 2262025"/>
                    <a:gd name="connsiteY5" fmla="*/ 165267 h 2242639"/>
                    <a:gd name="connsiteX6" fmla="*/ 1026848 w 2262025"/>
                    <a:gd name="connsiteY6" fmla="*/ 35870 h 2242639"/>
                    <a:gd name="connsiteX7" fmla="*/ 1199376 w 2262025"/>
                    <a:gd name="connsiteY7" fmla="*/ 35870 h 2242639"/>
                    <a:gd name="connsiteX8" fmla="*/ 1406410 w 2262025"/>
                    <a:gd name="connsiteY8" fmla="*/ 9991 h 2242639"/>
                    <a:gd name="connsiteX9" fmla="*/ 1673829 w 2262025"/>
                    <a:gd name="connsiteY9" fmla="*/ 225651 h 2242639"/>
                    <a:gd name="connsiteX10" fmla="*/ 1699708 w 2262025"/>
                    <a:gd name="connsiteY10" fmla="*/ 458565 h 2242639"/>
                    <a:gd name="connsiteX11" fmla="*/ 1880863 w 2262025"/>
                    <a:gd name="connsiteY11" fmla="*/ 424059 h 2242639"/>
                    <a:gd name="connsiteX12" fmla="*/ 2156908 w 2262025"/>
                    <a:gd name="connsiteY12" fmla="*/ 639719 h 2242639"/>
                    <a:gd name="connsiteX13" fmla="*/ 2113776 w 2262025"/>
                    <a:gd name="connsiteY13" fmla="*/ 786368 h 2242639"/>
                    <a:gd name="connsiteX14" fmla="*/ 2225919 w 2262025"/>
                    <a:gd name="connsiteY14" fmla="*/ 846753 h 2242639"/>
                    <a:gd name="connsiteX15" fmla="*/ 2243172 w 2262025"/>
                    <a:gd name="connsiteY15" fmla="*/ 1200436 h 2242639"/>
                    <a:gd name="connsiteX16" fmla="*/ 1975753 w 2262025"/>
                    <a:gd name="connsiteY16" fmla="*/ 1390217 h 2242639"/>
                    <a:gd name="connsiteX17" fmla="*/ 2087897 w 2262025"/>
                    <a:gd name="connsiteY17" fmla="*/ 1536867 h 2242639"/>
                    <a:gd name="connsiteX18" fmla="*/ 2096523 w 2262025"/>
                    <a:gd name="connsiteY18" fmla="*/ 1812912 h 2242639"/>
                    <a:gd name="connsiteX19" fmla="*/ 1906742 w 2262025"/>
                    <a:gd name="connsiteY19" fmla="*/ 1942308 h 2242639"/>
                    <a:gd name="connsiteX20" fmla="*/ 1785972 w 2262025"/>
                    <a:gd name="connsiteY20" fmla="*/ 2192474 h 2242639"/>
                    <a:gd name="connsiteX21" fmla="*/ 1501300 w 2262025"/>
                    <a:gd name="connsiteY21" fmla="*/ 2226980 h 2242639"/>
                    <a:gd name="connsiteX22" fmla="*/ 1208002 w 2262025"/>
                    <a:gd name="connsiteY22" fmla="*/ 2002693 h 2242639"/>
                    <a:gd name="connsiteX23" fmla="*/ 1113112 w 2262025"/>
                    <a:gd name="connsiteY23" fmla="*/ 1709395 h 2242639"/>
                    <a:gd name="connsiteX24" fmla="*/ 1000968 w 2262025"/>
                    <a:gd name="connsiteY24" fmla="*/ 2140716 h 2242639"/>
                    <a:gd name="connsiteX25" fmla="*/ 526515 w 2262025"/>
                    <a:gd name="connsiteY25" fmla="*/ 2132089 h 2242639"/>
                    <a:gd name="connsiteX26" fmla="*/ 466131 w 2262025"/>
                    <a:gd name="connsiteY26" fmla="*/ 1959561 h 2242639"/>
                    <a:gd name="connsiteX27" fmla="*/ 138327 w 2262025"/>
                    <a:gd name="connsiteY27" fmla="*/ 1812912 h 2242639"/>
                    <a:gd name="connsiteX28" fmla="*/ 302229 w 2262025"/>
                    <a:gd name="connsiteY28" fmla="*/ 1355712 h 2242639"/>
                    <a:gd name="connsiteX29" fmla="*/ 155580 w 2262025"/>
                    <a:gd name="connsiteY29" fmla="*/ 1321206 h 2242639"/>
                    <a:gd name="connsiteX30" fmla="*/ 304 w 2262025"/>
                    <a:gd name="connsiteY30" fmla="*/ 1019282 h 2242639"/>
                    <a:gd name="connsiteX31" fmla="*/ 129700 w 2262025"/>
                    <a:gd name="connsiteY31" fmla="*/ 786368 h 2242639"/>
                    <a:gd name="connsiteX0" fmla="*/ 129700 w 2262025"/>
                    <a:gd name="connsiteY0" fmla="*/ 786368 h 2236200"/>
                    <a:gd name="connsiteX1" fmla="*/ 86568 w 2262025"/>
                    <a:gd name="connsiteY1" fmla="*/ 562082 h 2236200"/>
                    <a:gd name="connsiteX2" fmla="*/ 276349 w 2262025"/>
                    <a:gd name="connsiteY2" fmla="*/ 424059 h 2236200"/>
                    <a:gd name="connsiteX3" fmla="*/ 690417 w 2262025"/>
                    <a:gd name="connsiteY3" fmla="*/ 424059 h 2236200"/>
                    <a:gd name="connsiteX4" fmla="*/ 724923 w 2262025"/>
                    <a:gd name="connsiteY4" fmla="*/ 320542 h 2236200"/>
                    <a:gd name="connsiteX5" fmla="*/ 768055 w 2262025"/>
                    <a:gd name="connsiteY5" fmla="*/ 165267 h 2236200"/>
                    <a:gd name="connsiteX6" fmla="*/ 1026848 w 2262025"/>
                    <a:gd name="connsiteY6" fmla="*/ 35870 h 2236200"/>
                    <a:gd name="connsiteX7" fmla="*/ 1199376 w 2262025"/>
                    <a:gd name="connsiteY7" fmla="*/ 35870 h 2236200"/>
                    <a:gd name="connsiteX8" fmla="*/ 1406410 w 2262025"/>
                    <a:gd name="connsiteY8" fmla="*/ 9991 h 2236200"/>
                    <a:gd name="connsiteX9" fmla="*/ 1673829 w 2262025"/>
                    <a:gd name="connsiteY9" fmla="*/ 225651 h 2236200"/>
                    <a:gd name="connsiteX10" fmla="*/ 1699708 w 2262025"/>
                    <a:gd name="connsiteY10" fmla="*/ 458565 h 2236200"/>
                    <a:gd name="connsiteX11" fmla="*/ 1880863 w 2262025"/>
                    <a:gd name="connsiteY11" fmla="*/ 424059 h 2236200"/>
                    <a:gd name="connsiteX12" fmla="*/ 2156908 w 2262025"/>
                    <a:gd name="connsiteY12" fmla="*/ 639719 h 2236200"/>
                    <a:gd name="connsiteX13" fmla="*/ 2113776 w 2262025"/>
                    <a:gd name="connsiteY13" fmla="*/ 786368 h 2236200"/>
                    <a:gd name="connsiteX14" fmla="*/ 2225919 w 2262025"/>
                    <a:gd name="connsiteY14" fmla="*/ 846753 h 2236200"/>
                    <a:gd name="connsiteX15" fmla="*/ 2243172 w 2262025"/>
                    <a:gd name="connsiteY15" fmla="*/ 1200436 h 2236200"/>
                    <a:gd name="connsiteX16" fmla="*/ 1975753 w 2262025"/>
                    <a:gd name="connsiteY16" fmla="*/ 1390217 h 2236200"/>
                    <a:gd name="connsiteX17" fmla="*/ 2087897 w 2262025"/>
                    <a:gd name="connsiteY17" fmla="*/ 1536867 h 2236200"/>
                    <a:gd name="connsiteX18" fmla="*/ 2096523 w 2262025"/>
                    <a:gd name="connsiteY18" fmla="*/ 1812912 h 2236200"/>
                    <a:gd name="connsiteX19" fmla="*/ 1906742 w 2262025"/>
                    <a:gd name="connsiteY19" fmla="*/ 1942308 h 2236200"/>
                    <a:gd name="connsiteX20" fmla="*/ 1785972 w 2262025"/>
                    <a:gd name="connsiteY20" fmla="*/ 2192474 h 2236200"/>
                    <a:gd name="connsiteX21" fmla="*/ 1458168 w 2262025"/>
                    <a:gd name="connsiteY21" fmla="*/ 2218354 h 2236200"/>
                    <a:gd name="connsiteX22" fmla="*/ 1208002 w 2262025"/>
                    <a:gd name="connsiteY22" fmla="*/ 2002693 h 2236200"/>
                    <a:gd name="connsiteX23" fmla="*/ 1113112 w 2262025"/>
                    <a:gd name="connsiteY23" fmla="*/ 1709395 h 2236200"/>
                    <a:gd name="connsiteX24" fmla="*/ 1000968 w 2262025"/>
                    <a:gd name="connsiteY24" fmla="*/ 2140716 h 2236200"/>
                    <a:gd name="connsiteX25" fmla="*/ 526515 w 2262025"/>
                    <a:gd name="connsiteY25" fmla="*/ 2132089 h 2236200"/>
                    <a:gd name="connsiteX26" fmla="*/ 466131 w 2262025"/>
                    <a:gd name="connsiteY26" fmla="*/ 1959561 h 2236200"/>
                    <a:gd name="connsiteX27" fmla="*/ 138327 w 2262025"/>
                    <a:gd name="connsiteY27" fmla="*/ 1812912 h 2236200"/>
                    <a:gd name="connsiteX28" fmla="*/ 302229 w 2262025"/>
                    <a:gd name="connsiteY28" fmla="*/ 1355712 h 2236200"/>
                    <a:gd name="connsiteX29" fmla="*/ 155580 w 2262025"/>
                    <a:gd name="connsiteY29" fmla="*/ 1321206 h 2236200"/>
                    <a:gd name="connsiteX30" fmla="*/ 304 w 2262025"/>
                    <a:gd name="connsiteY30" fmla="*/ 1019282 h 2236200"/>
                    <a:gd name="connsiteX31" fmla="*/ 129700 w 2262025"/>
                    <a:gd name="connsiteY31" fmla="*/ 786368 h 2236200"/>
                    <a:gd name="connsiteX0" fmla="*/ 129700 w 2262025"/>
                    <a:gd name="connsiteY0" fmla="*/ 786368 h 2233050"/>
                    <a:gd name="connsiteX1" fmla="*/ 86568 w 2262025"/>
                    <a:gd name="connsiteY1" fmla="*/ 562082 h 2233050"/>
                    <a:gd name="connsiteX2" fmla="*/ 276349 w 2262025"/>
                    <a:gd name="connsiteY2" fmla="*/ 424059 h 2233050"/>
                    <a:gd name="connsiteX3" fmla="*/ 690417 w 2262025"/>
                    <a:gd name="connsiteY3" fmla="*/ 424059 h 2233050"/>
                    <a:gd name="connsiteX4" fmla="*/ 724923 w 2262025"/>
                    <a:gd name="connsiteY4" fmla="*/ 320542 h 2233050"/>
                    <a:gd name="connsiteX5" fmla="*/ 768055 w 2262025"/>
                    <a:gd name="connsiteY5" fmla="*/ 165267 h 2233050"/>
                    <a:gd name="connsiteX6" fmla="*/ 1026848 w 2262025"/>
                    <a:gd name="connsiteY6" fmla="*/ 35870 h 2233050"/>
                    <a:gd name="connsiteX7" fmla="*/ 1199376 w 2262025"/>
                    <a:gd name="connsiteY7" fmla="*/ 35870 h 2233050"/>
                    <a:gd name="connsiteX8" fmla="*/ 1406410 w 2262025"/>
                    <a:gd name="connsiteY8" fmla="*/ 9991 h 2233050"/>
                    <a:gd name="connsiteX9" fmla="*/ 1673829 w 2262025"/>
                    <a:gd name="connsiteY9" fmla="*/ 225651 h 2233050"/>
                    <a:gd name="connsiteX10" fmla="*/ 1699708 w 2262025"/>
                    <a:gd name="connsiteY10" fmla="*/ 458565 h 2233050"/>
                    <a:gd name="connsiteX11" fmla="*/ 1880863 w 2262025"/>
                    <a:gd name="connsiteY11" fmla="*/ 424059 h 2233050"/>
                    <a:gd name="connsiteX12" fmla="*/ 2156908 w 2262025"/>
                    <a:gd name="connsiteY12" fmla="*/ 639719 h 2233050"/>
                    <a:gd name="connsiteX13" fmla="*/ 2113776 w 2262025"/>
                    <a:gd name="connsiteY13" fmla="*/ 786368 h 2233050"/>
                    <a:gd name="connsiteX14" fmla="*/ 2225919 w 2262025"/>
                    <a:gd name="connsiteY14" fmla="*/ 846753 h 2233050"/>
                    <a:gd name="connsiteX15" fmla="*/ 2243172 w 2262025"/>
                    <a:gd name="connsiteY15" fmla="*/ 1200436 h 2233050"/>
                    <a:gd name="connsiteX16" fmla="*/ 1975753 w 2262025"/>
                    <a:gd name="connsiteY16" fmla="*/ 1390217 h 2233050"/>
                    <a:gd name="connsiteX17" fmla="*/ 2087897 w 2262025"/>
                    <a:gd name="connsiteY17" fmla="*/ 1536867 h 2233050"/>
                    <a:gd name="connsiteX18" fmla="*/ 2096523 w 2262025"/>
                    <a:gd name="connsiteY18" fmla="*/ 1812912 h 2233050"/>
                    <a:gd name="connsiteX19" fmla="*/ 1906742 w 2262025"/>
                    <a:gd name="connsiteY19" fmla="*/ 1942308 h 2233050"/>
                    <a:gd name="connsiteX20" fmla="*/ 1760092 w 2262025"/>
                    <a:gd name="connsiteY20" fmla="*/ 2183847 h 2233050"/>
                    <a:gd name="connsiteX21" fmla="*/ 1458168 w 2262025"/>
                    <a:gd name="connsiteY21" fmla="*/ 2218354 h 2233050"/>
                    <a:gd name="connsiteX22" fmla="*/ 1208002 w 2262025"/>
                    <a:gd name="connsiteY22" fmla="*/ 2002693 h 2233050"/>
                    <a:gd name="connsiteX23" fmla="*/ 1113112 w 2262025"/>
                    <a:gd name="connsiteY23" fmla="*/ 1709395 h 2233050"/>
                    <a:gd name="connsiteX24" fmla="*/ 1000968 w 2262025"/>
                    <a:gd name="connsiteY24" fmla="*/ 2140716 h 2233050"/>
                    <a:gd name="connsiteX25" fmla="*/ 526515 w 2262025"/>
                    <a:gd name="connsiteY25" fmla="*/ 2132089 h 2233050"/>
                    <a:gd name="connsiteX26" fmla="*/ 466131 w 2262025"/>
                    <a:gd name="connsiteY26" fmla="*/ 1959561 h 2233050"/>
                    <a:gd name="connsiteX27" fmla="*/ 138327 w 2262025"/>
                    <a:gd name="connsiteY27" fmla="*/ 1812912 h 2233050"/>
                    <a:gd name="connsiteX28" fmla="*/ 302229 w 2262025"/>
                    <a:gd name="connsiteY28" fmla="*/ 1355712 h 2233050"/>
                    <a:gd name="connsiteX29" fmla="*/ 155580 w 2262025"/>
                    <a:gd name="connsiteY29" fmla="*/ 1321206 h 2233050"/>
                    <a:gd name="connsiteX30" fmla="*/ 304 w 2262025"/>
                    <a:gd name="connsiteY30" fmla="*/ 1019282 h 2233050"/>
                    <a:gd name="connsiteX31" fmla="*/ 129700 w 2262025"/>
                    <a:gd name="connsiteY31" fmla="*/ 786368 h 2233050"/>
                    <a:gd name="connsiteX0" fmla="*/ 129700 w 2262025"/>
                    <a:gd name="connsiteY0" fmla="*/ 786368 h 2238369"/>
                    <a:gd name="connsiteX1" fmla="*/ 86568 w 2262025"/>
                    <a:gd name="connsiteY1" fmla="*/ 562082 h 2238369"/>
                    <a:gd name="connsiteX2" fmla="*/ 276349 w 2262025"/>
                    <a:gd name="connsiteY2" fmla="*/ 424059 h 2238369"/>
                    <a:gd name="connsiteX3" fmla="*/ 690417 w 2262025"/>
                    <a:gd name="connsiteY3" fmla="*/ 424059 h 2238369"/>
                    <a:gd name="connsiteX4" fmla="*/ 724923 w 2262025"/>
                    <a:gd name="connsiteY4" fmla="*/ 320542 h 2238369"/>
                    <a:gd name="connsiteX5" fmla="*/ 768055 w 2262025"/>
                    <a:gd name="connsiteY5" fmla="*/ 165267 h 2238369"/>
                    <a:gd name="connsiteX6" fmla="*/ 1026848 w 2262025"/>
                    <a:gd name="connsiteY6" fmla="*/ 35870 h 2238369"/>
                    <a:gd name="connsiteX7" fmla="*/ 1199376 w 2262025"/>
                    <a:gd name="connsiteY7" fmla="*/ 35870 h 2238369"/>
                    <a:gd name="connsiteX8" fmla="*/ 1406410 w 2262025"/>
                    <a:gd name="connsiteY8" fmla="*/ 9991 h 2238369"/>
                    <a:gd name="connsiteX9" fmla="*/ 1673829 w 2262025"/>
                    <a:gd name="connsiteY9" fmla="*/ 225651 h 2238369"/>
                    <a:gd name="connsiteX10" fmla="*/ 1699708 w 2262025"/>
                    <a:gd name="connsiteY10" fmla="*/ 458565 h 2238369"/>
                    <a:gd name="connsiteX11" fmla="*/ 1880863 w 2262025"/>
                    <a:gd name="connsiteY11" fmla="*/ 424059 h 2238369"/>
                    <a:gd name="connsiteX12" fmla="*/ 2156908 w 2262025"/>
                    <a:gd name="connsiteY12" fmla="*/ 639719 h 2238369"/>
                    <a:gd name="connsiteX13" fmla="*/ 2113776 w 2262025"/>
                    <a:gd name="connsiteY13" fmla="*/ 786368 h 2238369"/>
                    <a:gd name="connsiteX14" fmla="*/ 2225919 w 2262025"/>
                    <a:gd name="connsiteY14" fmla="*/ 846753 h 2238369"/>
                    <a:gd name="connsiteX15" fmla="*/ 2243172 w 2262025"/>
                    <a:gd name="connsiteY15" fmla="*/ 1200436 h 2238369"/>
                    <a:gd name="connsiteX16" fmla="*/ 1975753 w 2262025"/>
                    <a:gd name="connsiteY16" fmla="*/ 1390217 h 2238369"/>
                    <a:gd name="connsiteX17" fmla="*/ 2087897 w 2262025"/>
                    <a:gd name="connsiteY17" fmla="*/ 1536867 h 2238369"/>
                    <a:gd name="connsiteX18" fmla="*/ 2096523 w 2262025"/>
                    <a:gd name="connsiteY18" fmla="*/ 1812912 h 2238369"/>
                    <a:gd name="connsiteX19" fmla="*/ 1906742 w 2262025"/>
                    <a:gd name="connsiteY19" fmla="*/ 1942308 h 2238369"/>
                    <a:gd name="connsiteX20" fmla="*/ 1760092 w 2262025"/>
                    <a:gd name="connsiteY20" fmla="*/ 2183847 h 2238369"/>
                    <a:gd name="connsiteX21" fmla="*/ 1458168 w 2262025"/>
                    <a:gd name="connsiteY21" fmla="*/ 2218354 h 2238369"/>
                    <a:gd name="connsiteX22" fmla="*/ 1208002 w 2262025"/>
                    <a:gd name="connsiteY22" fmla="*/ 2002693 h 2238369"/>
                    <a:gd name="connsiteX23" fmla="*/ 1113112 w 2262025"/>
                    <a:gd name="connsiteY23" fmla="*/ 1709395 h 2238369"/>
                    <a:gd name="connsiteX24" fmla="*/ 1000968 w 2262025"/>
                    <a:gd name="connsiteY24" fmla="*/ 2140716 h 2238369"/>
                    <a:gd name="connsiteX25" fmla="*/ 586900 w 2262025"/>
                    <a:gd name="connsiteY25" fmla="*/ 2226979 h 2238369"/>
                    <a:gd name="connsiteX26" fmla="*/ 466131 w 2262025"/>
                    <a:gd name="connsiteY26" fmla="*/ 1959561 h 2238369"/>
                    <a:gd name="connsiteX27" fmla="*/ 138327 w 2262025"/>
                    <a:gd name="connsiteY27" fmla="*/ 1812912 h 2238369"/>
                    <a:gd name="connsiteX28" fmla="*/ 302229 w 2262025"/>
                    <a:gd name="connsiteY28" fmla="*/ 1355712 h 2238369"/>
                    <a:gd name="connsiteX29" fmla="*/ 155580 w 2262025"/>
                    <a:gd name="connsiteY29" fmla="*/ 1321206 h 2238369"/>
                    <a:gd name="connsiteX30" fmla="*/ 304 w 2262025"/>
                    <a:gd name="connsiteY30" fmla="*/ 1019282 h 2238369"/>
                    <a:gd name="connsiteX31" fmla="*/ 129700 w 2262025"/>
                    <a:gd name="connsiteY31" fmla="*/ 786368 h 2238369"/>
                    <a:gd name="connsiteX0" fmla="*/ 129700 w 2262025"/>
                    <a:gd name="connsiteY0" fmla="*/ 786368 h 2234757"/>
                    <a:gd name="connsiteX1" fmla="*/ 86568 w 2262025"/>
                    <a:gd name="connsiteY1" fmla="*/ 562082 h 2234757"/>
                    <a:gd name="connsiteX2" fmla="*/ 276349 w 2262025"/>
                    <a:gd name="connsiteY2" fmla="*/ 424059 h 2234757"/>
                    <a:gd name="connsiteX3" fmla="*/ 690417 w 2262025"/>
                    <a:gd name="connsiteY3" fmla="*/ 424059 h 2234757"/>
                    <a:gd name="connsiteX4" fmla="*/ 724923 w 2262025"/>
                    <a:gd name="connsiteY4" fmla="*/ 320542 h 2234757"/>
                    <a:gd name="connsiteX5" fmla="*/ 768055 w 2262025"/>
                    <a:gd name="connsiteY5" fmla="*/ 165267 h 2234757"/>
                    <a:gd name="connsiteX6" fmla="*/ 1026848 w 2262025"/>
                    <a:gd name="connsiteY6" fmla="*/ 35870 h 2234757"/>
                    <a:gd name="connsiteX7" fmla="*/ 1199376 w 2262025"/>
                    <a:gd name="connsiteY7" fmla="*/ 35870 h 2234757"/>
                    <a:gd name="connsiteX8" fmla="*/ 1406410 w 2262025"/>
                    <a:gd name="connsiteY8" fmla="*/ 9991 h 2234757"/>
                    <a:gd name="connsiteX9" fmla="*/ 1673829 w 2262025"/>
                    <a:gd name="connsiteY9" fmla="*/ 225651 h 2234757"/>
                    <a:gd name="connsiteX10" fmla="*/ 1699708 w 2262025"/>
                    <a:gd name="connsiteY10" fmla="*/ 458565 h 2234757"/>
                    <a:gd name="connsiteX11" fmla="*/ 1880863 w 2262025"/>
                    <a:gd name="connsiteY11" fmla="*/ 424059 h 2234757"/>
                    <a:gd name="connsiteX12" fmla="*/ 2156908 w 2262025"/>
                    <a:gd name="connsiteY12" fmla="*/ 639719 h 2234757"/>
                    <a:gd name="connsiteX13" fmla="*/ 2113776 w 2262025"/>
                    <a:gd name="connsiteY13" fmla="*/ 786368 h 2234757"/>
                    <a:gd name="connsiteX14" fmla="*/ 2225919 w 2262025"/>
                    <a:gd name="connsiteY14" fmla="*/ 846753 h 2234757"/>
                    <a:gd name="connsiteX15" fmla="*/ 2243172 w 2262025"/>
                    <a:gd name="connsiteY15" fmla="*/ 1200436 h 2234757"/>
                    <a:gd name="connsiteX16" fmla="*/ 1975753 w 2262025"/>
                    <a:gd name="connsiteY16" fmla="*/ 1390217 h 2234757"/>
                    <a:gd name="connsiteX17" fmla="*/ 2087897 w 2262025"/>
                    <a:gd name="connsiteY17" fmla="*/ 1536867 h 2234757"/>
                    <a:gd name="connsiteX18" fmla="*/ 2096523 w 2262025"/>
                    <a:gd name="connsiteY18" fmla="*/ 1812912 h 2234757"/>
                    <a:gd name="connsiteX19" fmla="*/ 1906742 w 2262025"/>
                    <a:gd name="connsiteY19" fmla="*/ 1942308 h 2234757"/>
                    <a:gd name="connsiteX20" fmla="*/ 1760092 w 2262025"/>
                    <a:gd name="connsiteY20" fmla="*/ 2183847 h 2234757"/>
                    <a:gd name="connsiteX21" fmla="*/ 1458168 w 2262025"/>
                    <a:gd name="connsiteY21" fmla="*/ 2218354 h 2234757"/>
                    <a:gd name="connsiteX22" fmla="*/ 1208002 w 2262025"/>
                    <a:gd name="connsiteY22" fmla="*/ 2002693 h 2234757"/>
                    <a:gd name="connsiteX23" fmla="*/ 1113112 w 2262025"/>
                    <a:gd name="connsiteY23" fmla="*/ 1709395 h 2234757"/>
                    <a:gd name="connsiteX24" fmla="*/ 1000968 w 2262025"/>
                    <a:gd name="connsiteY24" fmla="*/ 2140716 h 2234757"/>
                    <a:gd name="connsiteX25" fmla="*/ 586900 w 2262025"/>
                    <a:gd name="connsiteY25" fmla="*/ 2226979 h 2234757"/>
                    <a:gd name="connsiteX26" fmla="*/ 466131 w 2262025"/>
                    <a:gd name="connsiteY26" fmla="*/ 1959561 h 2234757"/>
                    <a:gd name="connsiteX27" fmla="*/ 138327 w 2262025"/>
                    <a:gd name="connsiteY27" fmla="*/ 1812912 h 2234757"/>
                    <a:gd name="connsiteX28" fmla="*/ 302229 w 2262025"/>
                    <a:gd name="connsiteY28" fmla="*/ 1355712 h 2234757"/>
                    <a:gd name="connsiteX29" fmla="*/ 155580 w 2262025"/>
                    <a:gd name="connsiteY29" fmla="*/ 1321206 h 2234757"/>
                    <a:gd name="connsiteX30" fmla="*/ 304 w 2262025"/>
                    <a:gd name="connsiteY30" fmla="*/ 1019282 h 2234757"/>
                    <a:gd name="connsiteX31" fmla="*/ 129700 w 2262025"/>
                    <a:gd name="connsiteY31" fmla="*/ 786368 h 2234757"/>
                    <a:gd name="connsiteX0" fmla="*/ 129700 w 2262025"/>
                    <a:gd name="connsiteY0" fmla="*/ 786368 h 2237156"/>
                    <a:gd name="connsiteX1" fmla="*/ 86568 w 2262025"/>
                    <a:gd name="connsiteY1" fmla="*/ 562082 h 2237156"/>
                    <a:gd name="connsiteX2" fmla="*/ 276349 w 2262025"/>
                    <a:gd name="connsiteY2" fmla="*/ 424059 h 2237156"/>
                    <a:gd name="connsiteX3" fmla="*/ 690417 w 2262025"/>
                    <a:gd name="connsiteY3" fmla="*/ 424059 h 2237156"/>
                    <a:gd name="connsiteX4" fmla="*/ 724923 w 2262025"/>
                    <a:gd name="connsiteY4" fmla="*/ 320542 h 2237156"/>
                    <a:gd name="connsiteX5" fmla="*/ 768055 w 2262025"/>
                    <a:gd name="connsiteY5" fmla="*/ 165267 h 2237156"/>
                    <a:gd name="connsiteX6" fmla="*/ 1026848 w 2262025"/>
                    <a:gd name="connsiteY6" fmla="*/ 35870 h 2237156"/>
                    <a:gd name="connsiteX7" fmla="*/ 1199376 w 2262025"/>
                    <a:gd name="connsiteY7" fmla="*/ 35870 h 2237156"/>
                    <a:gd name="connsiteX8" fmla="*/ 1406410 w 2262025"/>
                    <a:gd name="connsiteY8" fmla="*/ 9991 h 2237156"/>
                    <a:gd name="connsiteX9" fmla="*/ 1673829 w 2262025"/>
                    <a:gd name="connsiteY9" fmla="*/ 225651 h 2237156"/>
                    <a:gd name="connsiteX10" fmla="*/ 1699708 w 2262025"/>
                    <a:gd name="connsiteY10" fmla="*/ 458565 h 2237156"/>
                    <a:gd name="connsiteX11" fmla="*/ 1880863 w 2262025"/>
                    <a:gd name="connsiteY11" fmla="*/ 424059 h 2237156"/>
                    <a:gd name="connsiteX12" fmla="*/ 2156908 w 2262025"/>
                    <a:gd name="connsiteY12" fmla="*/ 639719 h 2237156"/>
                    <a:gd name="connsiteX13" fmla="*/ 2113776 w 2262025"/>
                    <a:gd name="connsiteY13" fmla="*/ 786368 h 2237156"/>
                    <a:gd name="connsiteX14" fmla="*/ 2225919 w 2262025"/>
                    <a:gd name="connsiteY14" fmla="*/ 846753 h 2237156"/>
                    <a:gd name="connsiteX15" fmla="*/ 2243172 w 2262025"/>
                    <a:gd name="connsiteY15" fmla="*/ 1200436 h 2237156"/>
                    <a:gd name="connsiteX16" fmla="*/ 1975753 w 2262025"/>
                    <a:gd name="connsiteY16" fmla="*/ 1390217 h 2237156"/>
                    <a:gd name="connsiteX17" fmla="*/ 2087897 w 2262025"/>
                    <a:gd name="connsiteY17" fmla="*/ 1536867 h 2237156"/>
                    <a:gd name="connsiteX18" fmla="*/ 2096523 w 2262025"/>
                    <a:gd name="connsiteY18" fmla="*/ 1812912 h 2237156"/>
                    <a:gd name="connsiteX19" fmla="*/ 1906742 w 2262025"/>
                    <a:gd name="connsiteY19" fmla="*/ 1942308 h 2237156"/>
                    <a:gd name="connsiteX20" fmla="*/ 1760092 w 2262025"/>
                    <a:gd name="connsiteY20" fmla="*/ 2183847 h 2237156"/>
                    <a:gd name="connsiteX21" fmla="*/ 1458168 w 2262025"/>
                    <a:gd name="connsiteY21" fmla="*/ 2218354 h 2237156"/>
                    <a:gd name="connsiteX22" fmla="*/ 1208002 w 2262025"/>
                    <a:gd name="connsiteY22" fmla="*/ 2002693 h 2237156"/>
                    <a:gd name="connsiteX23" fmla="*/ 1113112 w 2262025"/>
                    <a:gd name="connsiteY23" fmla="*/ 1709395 h 2237156"/>
                    <a:gd name="connsiteX24" fmla="*/ 1000968 w 2262025"/>
                    <a:gd name="connsiteY24" fmla="*/ 2140716 h 2237156"/>
                    <a:gd name="connsiteX25" fmla="*/ 586900 w 2262025"/>
                    <a:gd name="connsiteY25" fmla="*/ 2226979 h 2237156"/>
                    <a:gd name="connsiteX26" fmla="*/ 431625 w 2262025"/>
                    <a:gd name="connsiteY26" fmla="*/ 1976814 h 2237156"/>
                    <a:gd name="connsiteX27" fmla="*/ 138327 w 2262025"/>
                    <a:gd name="connsiteY27" fmla="*/ 1812912 h 2237156"/>
                    <a:gd name="connsiteX28" fmla="*/ 302229 w 2262025"/>
                    <a:gd name="connsiteY28" fmla="*/ 1355712 h 2237156"/>
                    <a:gd name="connsiteX29" fmla="*/ 155580 w 2262025"/>
                    <a:gd name="connsiteY29" fmla="*/ 1321206 h 2237156"/>
                    <a:gd name="connsiteX30" fmla="*/ 304 w 2262025"/>
                    <a:gd name="connsiteY30" fmla="*/ 1019282 h 2237156"/>
                    <a:gd name="connsiteX31" fmla="*/ 129700 w 2262025"/>
                    <a:gd name="connsiteY31" fmla="*/ 786368 h 2237156"/>
                    <a:gd name="connsiteX0" fmla="*/ 129700 w 2262025"/>
                    <a:gd name="connsiteY0" fmla="*/ 786368 h 2237156"/>
                    <a:gd name="connsiteX1" fmla="*/ 86568 w 2262025"/>
                    <a:gd name="connsiteY1" fmla="*/ 562082 h 2237156"/>
                    <a:gd name="connsiteX2" fmla="*/ 276349 w 2262025"/>
                    <a:gd name="connsiteY2" fmla="*/ 424059 h 2237156"/>
                    <a:gd name="connsiteX3" fmla="*/ 690417 w 2262025"/>
                    <a:gd name="connsiteY3" fmla="*/ 424059 h 2237156"/>
                    <a:gd name="connsiteX4" fmla="*/ 724923 w 2262025"/>
                    <a:gd name="connsiteY4" fmla="*/ 320542 h 2237156"/>
                    <a:gd name="connsiteX5" fmla="*/ 768055 w 2262025"/>
                    <a:gd name="connsiteY5" fmla="*/ 165267 h 2237156"/>
                    <a:gd name="connsiteX6" fmla="*/ 1026848 w 2262025"/>
                    <a:gd name="connsiteY6" fmla="*/ 35870 h 2237156"/>
                    <a:gd name="connsiteX7" fmla="*/ 1199376 w 2262025"/>
                    <a:gd name="connsiteY7" fmla="*/ 35870 h 2237156"/>
                    <a:gd name="connsiteX8" fmla="*/ 1406410 w 2262025"/>
                    <a:gd name="connsiteY8" fmla="*/ 9991 h 2237156"/>
                    <a:gd name="connsiteX9" fmla="*/ 1673829 w 2262025"/>
                    <a:gd name="connsiteY9" fmla="*/ 225651 h 2237156"/>
                    <a:gd name="connsiteX10" fmla="*/ 1699708 w 2262025"/>
                    <a:gd name="connsiteY10" fmla="*/ 458565 h 2237156"/>
                    <a:gd name="connsiteX11" fmla="*/ 1880863 w 2262025"/>
                    <a:gd name="connsiteY11" fmla="*/ 424059 h 2237156"/>
                    <a:gd name="connsiteX12" fmla="*/ 2156908 w 2262025"/>
                    <a:gd name="connsiteY12" fmla="*/ 639719 h 2237156"/>
                    <a:gd name="connsiteX13" fmla="*/ 2113776 w 2262025"/>
                    <a:gd name="connsiteY13" fmla="*/ 786368 h 2237156"/>
                    <a:gd name="connsiteX14" fmla="*/ 2225919 w 2262025"/>
                    <a:gd name="connsiteY14" fmla="*/ 846753 h 2237156"/>
                    <a:gd name="connsiteX15" fmla="*/ 2243172 w 2262025"/>
                    <a:gd name="connsiteY15" fmla="*/ 1200436 h 2237156"/>
                    <a:gd name="connsiteX16" fmla="*/ 1975753 w 2262025"/>
                    <a:gd name="connsiteY16" fmla="*/ 1390217 h 2237156"/>
                    <a:gd name="connsiteX17" fmla="*/ 2087897 w 2262025"/>
                    <a:gd name="connsiteY17" fmla="*/ 1536867 h 2237156"/>
                    <a:gd name="connsiteX18" fmla="*/ 2096523 w 2262025"/>
                    <a:gd name="connsiteY18" fmla="*/ 1812912 h 2237156"/>
                    <a:gd name="connsiteX19" fmla="*/ 1906742 w 2262025"/>
                    <a:gd name="connsiteY19" fmla="*/ 1942308 h 2237156"/>
                    <a:gd name="connsiteX20" fmla="*/ 1760092 w 2262025"/>
                    <a:gd name="connsiteY20" fmla="*/ 2183847 h 2237156"/>
                    <a:gd name="connsiteX21" fmla="*/ 1458168 w 2262025"/>
                    <a:gd name="connsiteY21" fmla="*/ 2218354 h 2237156"/>
                    <a:gd name="connsiteX22" fmla="*/ 1208002 w 2262025"/>
                    <a:gd name="connsiteY22" fmla="*/ 2002693 h 2237156"/>
                    <a:gd name="connsiteX23" fmla="*/ 1113112 w 2262025"/>
                    <a:gd name="connsiteY23" fmla="*/ 1709395 h 2237156"/>
                    <a:gd name="connsiteX24" fmla="*/ 1000968 w 2262025"/>
                    <a:gd name="connsiteY24" fmla="*/ 2140716 h 2237156"/>
                    <a:gd name="connsiteX25" fmla="*/ 586900 w 2262025"/>
                    <a:gd name="connsiteY25" fmla="*/ 2226979 h 2237156"/>
                    <a:gd name="connsiteX26" fmla="*/ 431625 w 2262025"/>
                    <a:gd name="connsiteY26" fmla="*/ 1976814 h 2237156"/>
                    <a:gd name="connsiteX27" fmla="*/ 138327 w 2262025"/>
                    <a:gd name="connsiteY27" fmla="*/ 1812912 h 2237156"/>
                    <a:gd name="connsiteX28" fmla="*/ 302229 w 2262025"/>
                    <a:gd name="connsiteY28" fmla="*/ 1355712 h 2237156"/>
                    <a:gd name="connsiteX29" fmla="*/ 155580 w 2262025"/>
                    <a:gd name="connsiteY29" fmla="*/ 1321206 h 2237156"/>
                    <a:gd name="connsiteX30" fmla="*/ 304 w 2262025"/>
                    <a:gd name="connsiteY30" fmla="*/ 1019282 h 2237156"/>
                    <a:gd name="connsiteX31" fmla="*/ 129700 w 2262025"/>
                    <a:gd name="connsiteY31" fmla="*/ 786368 h 2237156"/>
                    <a:gd name="connsiteX0" fmla="*/ 129700 w 2262025"/>
                    <a:gd name="connsiteY0" fmla="*/ 786368 h 2237156"/>
                    <a:gd name="connsiteX1" fmla="*/ 86568 w 2262025"/>
                    <a:gd name="connsiteY1" fmla="*/ 562082 h 2237156"/>
                    <a:gd name="connsiteX2" fmla="*/ 276349 w 2262025"/>
                    <a:gd name="connsiteY2" fmla="*/ 424059 h 2237156"/>
                    <a:gd name="connsiteX3" fmla="*/ 690417 w 2262025"/>
                    <a:gd name="connsiteY3" fmla="*/ 424059 h 2237156"/>
                    <a:gd name="connsiteX4" fmla="*/ 724923 w 2262025"/>
                    <a:gd name="connsiteY4" fmla="*/ 320542 h 2237156"/>
                    <a:gd name="connsiteX5" fmla="*/ 768055 w 2262025"/>
                    <a:gd name="connsiteY5" fmla="*/ 165267 h 2237156"/>
                    <a:gd name="connsiteX6" fmla="*/ 1026848 w 2262025"/>
                    <a:gd name="connsiteY6" fmla="*/ 35870 h 2237156"/>
                    <a:gd name="connsiteX7" fmla="*/ 1199376 w 2262025"/>
                    <a:gd name="connsiteY7" fmla="*/ 35870 h 2237156"/>
                    <a:gd name="connsiteX8" fmla="*/ 1406410 w 2262025"/>
                    <a:gd name="connsiteY8" fmla="*/ 9991 h 2237156"/>
                    <a:gd name="connsiteX9" fmla="*/ 1673829 w 2262025"/>
                    <a:gd name="connsiteY9" fmla="*/ 225651 h 2237156"/>
                    <a:gd name="connsiteX10" fmla="*/ 1699708 w 2262025"/>
                    <a:gd name="connsiteY10" fmla="*/ 458565 h 2237156"/>
                    <a:gd name="connsiteX11" fmla="*/ 1880863 w 2262025"/>
                    <a:gd name="connsiteY11" fmla="*/ 424059 h 2237156"/>
                    <a:gd name="connsiteX12" fmla="*/ 2156908 w 2262025"/>
                    <a:gd name="connsiteY12" fmla="*/ 639719 h 2237156"/>
                    <a:gd name="connsiteX13" fmla="*/ 2113776 w 2262025"/>
                    <a:gd name="connsiteY13" fmla="*/ 786368 h 2237156"/>
                    <a:gd name="connsiteX14" fmla="*/ 2225919 w 2262025"/>
                    <a:gd name="connsiteY14" fmla="*/ 846753 h 2237156"/>
                    <a:gd name="connsiteX15" fmla="*/ 2243172 w 2262025"/>
                    <a:gd name="connsiteY15" fmla="*/ 1200436 h 2237156"/>
                    <a:gd name="connsiteX16" fmla="*/ 1975753 w 2262025"/>
                    <a:gd name="connsiteY16" fmla="*/ 1390217 h 2237156"/>
                    <a:gd name="connsiteX17" fmla="*/ 2087897 w 2262025"/>
                    <a:gd name="connsiteY17" fmla="*/ 1536867 h 2237156"/>
                    <a:gd name="connsiteX18" fmla="*/ 2096523 w 2262025"/>
                    <a:gd name="connsiteY18" fmla="*/ 1812912 h 2237156"/>
                    <a:gd name="connsiteX19" fmla="*/ 1906742 w 2262025"/>
                    <a:gd name="connsiteY19" fmla="*/ 1942308 h 2237156"/>
                    <a:gd name="connsiteX20" fmla="*/ 1760092 w 2262025"/>
                    <a:gd name="connsiteY20" fmla="*/ 2183847 h 2237156"/>
                    <a:gd name="connsiteX21" fmla="*/ 1458168 w 2262025"/>
                    <a:gd name="connsiteY21" fmla="*/ 2218354 h 2237156"/>
                    <a:gd name="connsiteX22" fmla="*/ 1208002 w 2262025"/>
                    <a:gd name="connsiteY22" fmla="*/ 2002693 h 2237156"/>
                    <a:gd name="connsiteX23" fmla="*/ 1113112 w 2262025"/>
                    <a:gd name="connsiteY23" fmla="*/ 1709395 h 2237156"/>
                    <a:gd name="connsiteX24" fmla="*/ 1000968 w 2262025"/>
                    <a:gd name="connsiteY24" fmla="*/ 2140716 h 2237156"/>
                    <a:gd name="connsiteX25" fmla="*/ 586900 w 2262025"/>
                    <a:gd name="connsiteY25" fmla="*/ 2226979 h 2237156"/>
                    <a:gd name="connsiteX26" fmla="*/ 431625 w 2262025"/>
                    <a:gd name="connsiteY26" fmla="*/ 1976814 h 2237156"/>
                    <a:gd name="connsiteX27" fmla="*/ 138327 w 2262025"/>
                    <a:gd name="connsiteY27" fmla="*/ 1812912 h 2237156"/>
                    <a:gd name="connsiteX28" fmla="*/ 302229 w 2262025"/>
                    <a:gd name="connsiteY28" fmla="*/ 1355712 h 2237156"/>
                    <a:gd name="connsiteX29" fmla="*/ 155580 w 2262025"/>
                    <a:gd name="connsiteY29" fmla="*/ 1321206 h 2237156"/>
                    <a:gd name="connsiteX30" fmla="*/ 304 w 2262025"/>
                    <a:gd name="connsiteY30" fmla="*/ 1019282 h 2237156"/>
                    <a:gd name="connsiteX31" fmla="*/ 129700 w 2262025"/>
                    <a:gd name="connsiteY31" fmla="*/ 786368 h 2237156"/>
                    <a:gd name="connsiteX0" fmla="*/ 129700 w 2262025"/>
                    <a:gd name="connsiteY0" fmla="*/ 786368 h 2237156"/>
                    <a:gd name="connsiteX1" fmla="*/ 86568 w 2262025"/>
                    <a:gd name="connsiteY1" fmla="*/ 562082 h 2237156"/>
                    <a:gd name="connsiteX2" fmla="*/ 276349 w 2262025"/>
                    <a:gd name="connsiteY2" fmla="*/ 424059 h 2237156"/>
                    <a:gd name="connsiteX3" fmla="*/ 690417 w 2262025"/>
                    <a:gd name="connsiteY3" fmla="*/ 424059 h 2237156"/>
                    <a:gd name="connsiteX4" fmla="*/ 724923 w 2262025"/>
                    <a:gd name="connsiteY4" fmla="*/ 320542 h 2237156"/>
                    <a:gd name="connsiteX5" fmla="*/ 768055 w 2262025"/>
                    <a:gd name="connsiteY5" fmla="*/ 165267 h 2237156"/>
                    <a:gd name="connsiteX6" fmla="*/ 1026848 w 2262025"/>
                    <a:gd name="connsiteY6" fmla="*/ 35870 h 2237156"/>
                    <a:gd name="connsiteX7" fmla="*/ 1199376 w 2262025"/>
                    <a:gd name="connsiteY7" fmla="*/ 35870 h 2237156"/>
                    <a:gd name="connsiteX8" fmla="*/ 1406410 w 2262025"/>
                    <a:gd name="connsiteY8" fmla="*/ 9991 h 2237156"/>
                    <a:gd name="connsiteX9" fmla="*/ 1673829 w 2262025"/>
                    <a:gd name="connsiteY9" fmla="*/ 225651 h 2237156"/>
                    <a:gd name="connsiteX10" fmla="*/ 1699708 w 2262025"/>
                    <a:gd name="connsiteY10" fmla="*/ 458565 h 2237156"/>
                    <a:gd name="connsiteX11" fmla="*/ 1880863 w 2262025"/>
                    <a:gd name="connsiteY11" fmla="*/ 424059 h 2237156"/>
                    <a:gd name="connsiteX12" fmla="*/ 2156908 w 2262025"/>
                    <a:gd name="connsiteY12" fmla="*/ 639719 h 2237156"/>
                    <a:gd name="connsiteX13" fmla="*/ 2113776 w 2262025"/>
                    <a:gd name="connsiteY13" fmla="*/ 786368 h 2237156"/>
                    <a:gd name="connsiteX14" fmla="*/ 2225919 w 2262025"/>
                    <a:gd name="connsiteY14" fmla="*/ 846753 h 2237156"/>
                    <a:gd name="connsiteX15" fmla="*/ 2243172 w 2262025"/>
                    <a:gd name="connsiteY15" fmla="*/ 1200436 h 2237156"/>
                    <a:gd name="connsiteX16" fmla="*/ 1975753 w 2262025"/>
                    <a:gd name="connsiteY16" fmla="*/ 1390217 h 2237156"/>
                    <a:gd name="connsiteX17" fmla="*/ 2087897 w 2262025"/>
                    <a:gd name="connsiteY17" fmla="*/ 1536867 h 2237156"/>
                    <a:gd name="connsiteX18" fmla="*/ 2096523 w 2262025"/>
                    <a:gd name="connsiteY18" fmla="*/ 1812912 h 2237156"/>
                    <a:gd name="connsiteX19" fmla="*/ 1906742 w 2262025"/>
                    <a:gd name="connsiteY19" fmla="*/ 1942308 h 2237156"/>
                    <a:gd name="connsiteX20" fmla="*/ 1760092 w 2262025"/>
                    <a:gd name="connsiteY20" fmla="*/ 2183847 h 2237156"/>
                    <a:gd name="connsiteX21" fmla="*/ 1458168 w 2262025"/>
                    <a:gd name="connsiteY21" fmla="*/ 2218354 h 2237156"/>
                    <a:gd name="connsiteX22" fmla="*/ 1208002 w 2262025"/>
                    <a:gd name="connsiteY22" fmla="*/ 2002693 h 2237156"/>
                    <a:gd name="connsiteX23" fmla="*/ 1113112 w 2262025"/>
                    <a:gd name="connsiteY23" fmla="*/ 1709395 h 2237156"/>
                    <a:gd name="connsiteX24" fmla="*/ 1000968 w 2262025"/>
                    <a:gd name="connsiteY24" fmla="*/ 2140716 h 2237156"/>
                    <a:gd name="connsiteX25" fmla="*/ 586900 w 2262025"/>
                    <a:gd name="connsiteY25" fmla="*/ 2226979 h 2237156"/>
                    <a:gd name="connsiteX26" fmla="*/ 431625 w 2262025"/>
                    <a:gd name="connsiteY26" fmla="*/ 1976814 h 2237156"/>
                    <a:gd name="connsiteX27" fmla="*/ 138327 w 2262025"/>
                    <a:gd name="connsiteY27" fmla="*/ 1812912 h 2237156"/>
                    <a:gd name="connsiteX28" fmla="*/ 302229 w 2262025"/>
                    <a:gd name="connsiteY28" fmla="*/ 1355712 h 2237156"/>
                    <a:gd name="connsiteX29" fmla="*/ 155580 w 2262025"/>
                    <a:gd name="connsiteY29" fmla="*/ 1321206 h 2237156"/>
                    <a:gd name="connsiteX30" fmla="*/ 304 w 2262025"/>
                    <a:gd name="connsiteY30" fmla="*/ 1019282 h 2237156"/>
                    <a:gd name="connsiteX31" fmla="*/ 129700 w 2262025"/>
                    <a:gd name="connsiteY31" fmla="*/ 786368 h 2237156"/>
                    <a:gd name="connsiteX0" fmla="*/ 129625 w 2261950"/>
                    <a:gd name="connsiteY0" fmla="*/ 786368 h 2237156"/>
                    <a:gd name="connsiteX1" fmla="*/ 86493 w 2261950"/>
                    <a:gd name="connsiteY1" fmla="*/ 562082 h 2237156"/>
                    <a:gd name="connsiteX2" fmla="*/ 276274 w 2261950"/>
                    <a:gd name="connsiteY2" fmla="*/ 424059 h 2237156"/>
                    <a:gd name="connsiteX3" fmla="*/ 690342 w 2261950"/>
                    <a:gd name="connsiteY3" fmla="*/ 424059 h 2237156"/>
                    <a:gd name="connsiteX4" fmla="*/ 724848 w 2261950"/>
                    <a:gd name="connsiteY4" fmla="*/ 320542 h 2237156"/>
                    <a:gd name="connsiteX5" fmla="*/ 767980 w 2261950"/>
                    <a:gd name="connsiteY5" fmla="*/ 165267 h 2237156"/>
                    <a:gd name="connsiteX6" fmla="*/ 1026773 w 2261950"/>
                    <a:gd name="connsiteY6" fmla="*/ 35870 h 2237156"/>
                    <a:gd name="connsiteX7" fmla="*/ 1199301 w 2261950"/>
                    <a:gd name="connsiteY7" fmla="*/ 35870 h 2237156"/>
                    <a:gd name="connsiteX8" fmla="*/ 1406335 w 2261950"/>
                    <a:gd name="connsiteY8" fmla="*/ 9991 h 2237156"/>
                    <a:gd name="connsiteX9" fmla="*/ 1673754 w 2261950"/>
                    <a:gd name="connsiteY9" fmla="*/ 225651 h 2237156"/>
                    <a:gd name="connsiteX10" fmla="*/ 1699633 w 2261950"/>
                    <a:gd name="connsiteY10" fmla="*/ 458565 h 2237156"/>
                    <a:gd name="connsiteX11" fmla="*/ 1880788 w 2261950"/>
                    <a:gd name="connsiteY11" fmla="*/ 424059 h 2237156"/>
                    <a:gd name="connsiteX12" fmla="*/ 2156833 w 2261950"/>
                    <a:gd name="connsiteY12" fmla="*/ 639719 h 2237156"/>
                    <a:gd name="connsiteX13" fmla="*/ 2113701 w 2261950"/>
                    <a:gd name="connsiteY13" fmla="*/ 786368 h 2237156"/>
                    <a:gd name="connsiteX14" fmla="*/ 2225844 w 2261950"/>
                    <a:gd name="connsiteY14" fmla="*/ 846753 h 2237156"/>
                    <a:gd name="connsiteX15" fmla="*/ 2243097 w 2261950"/>
                    <a:gd name="connsiteY15" fmla="*/ 1200436 h 2237156"/>
                    <a:gd name="connsiteX16" fmla="*/ 1975678 w 2261950"/>
                    <a:gd name="connsiteY16" fmla="*/ 1390217 h 2237156"/>
                    <a:gd name="connsiteX17" fmla="*/ 2087822 w 2261950"/>
                    <a:gd name="connsiteY17" fmla="*/ 1536867 h 2237156"/>
                    <a:gd name="connsiteX18" fmla="*/ 2096448 w 2261950"/>
                    <a:gd name="connsiteY18" fmla="*/ 1812912 h 2237156"/>
                    <a:gd name="connsiteX19" fmla="*/ 1906667 w 2261950"/>
                    <a:gd name="connsiteY19" fmla="*/ 1942308 h 2237156"/>
                    <a:gd name="connsiteX20" fmla="*/ 1760017 w 2261950"/>
                    <a:gd name="connsiteY20" fmla="*/ 2183847 h 2237156"/>
                    <a:gd name="connsiteX21" fmla="*/ 1458093 w 2261950"/>
                    <a:gd name="connsiteY21" fmla="*/ 2218354 h 2237156"/>
                    <a:gd name="connsiteX22" fmla="*/ 1207927 w 2261950"/>
                    <a:gd name="connsiteY22" fmla="*/ 2002693 h 2237156"/>
                    <a:gd name="connsiteX23" fmla="*/ 1113037 w 2261950"/>
                    <a:gd name="connsiteY23" fmla="*/ 1709395 h 2237156"/>
                    <a:gd name="connsiteX24" fmla="*/ 1000893 w 2261950"/>
                    <a:gd name="connsiteY24" fmla="*/ 2140716 h 2237156"/>
                    <a:gd name="connsiteX25" fmla="*/ 586825 w 2261950"/>
                    <a:gd name="connsiteY25" fmla="*/ 2226979 h 2237156"/>
                    <a:gd name="connsiteX26" fmla="*/ 431550 w 2261950"/>
                    <a:gd name="connsiteY26" fmla="*/ 1976814 h 2237156"/>
                    <a:gd name="connsiteX27" fmla="*/ 138252 w 2261950"/>
                    <a:gd name="connsiteY27" fmla="*/ 1812912 h 2237156"/>
                    <a:gd name="connsiteX28" fmla="*/ 302154 w 2261950"/>
                    <a:gd name="connsiteY28" fmla="*/ 1355712 h 2237156"/>
                    <a:gd name="connsiteX29" fmla="*/ 103746 w 2261950"/>
                    <a:gd name="connsiteY29" fmla="*/ 1321206 h 2237156"/>
                    <a:gd name="connsiteX30" fmla="*/ 229 w 2261950"/>
                    <a:gd name="connsiteY30" fmla="*/ 1019282 h 2237156"/>
                    <a:gd name="connsiteX31" fmla="*/ 129625 w 2261950"/>
                    <a:gd name="connsiteY31" fmla="*/ 786368 h 2237156"/>
                    <a:gd name="connsiteX0" fmla="*/ 129625 w 2261950"/>
                    <a:gd name="connsiteY0" fmla="*/ 786368 h 2237156"/>
                    <a:gd name="connsiteX1" fmla="*/ 86493 w 2261950"/>
                    <a:gd name="connsiteY1" fmla="*/ 562082 h 2237156"/>
                    <a:gd name="connsiteX2" fmla="*/ 276274 w 2261950"/>
                    <a:gd name="connsiteY2" fmla="*/ 424059 h 2237156"/>
                    <a:gd name="connsiteX3" fmla="*/ 690342 w 2261950"/>
                    <a:gd name="connsiteY3" fmla="*/ 424059 h 2237156"/>
                    <a:gd name="connsiteX4" fmla="*/ 724848 w 2261950"/>
                    <a:gd name="connsiteY4" fmla="*/ 320542 h 2237156"/>
                    <a:gd name="connsiteX5" fmla="*/ 767980 w 2261950"/>
                    <a:gd name="connsiteY5" fmla="*/ 165267 h 2237156"/>
                    <a:gd name="connsiteX6" fmla="*/ 1026773 w 2261950"/>
                    <a:gd name="connsiteY6" fmla="*/ 35870 h 2237156"/>
                    <a:gd name="connsiteX7" fmla="*/ 1199301 w 2261950"/>
                    <a:gd name="connsiteY7" fmla="*/ 35870 h 2237156"/>
                    <a:gd name="connsiteX8" fmla="*/ 1406335 w 2261950"/>
                    <a:gd name="connsiteY8" fmla="*/ 9991 h 2237156"/>
                    <a:gd name="connsiteX9" fmla="*/ 1673754 w 2261950"/>
                    <a:gd name="connsiteY9" fmla="*/ 225651 h 2237156"/>
                    <a:gd name="connsiteX10" fmla="*/ 1699633 w 2261950"/>
                    <a:gd name="connsiteY10" fmla="*/ 458565 h 2237156"/>
                    <a:gd name="connsiteX11" fmla="*/ 1880788 w 2261950"/>
                    <a:gd name="connsiteY11" fmla="*/ 424059 h 2237156"/>
                    <a:gd name="connsiteX12" fmla="*/ 2156833 w 2261950"/>
                    <a:gd name="connsiteY12" fmla="*/ 639719 h 2237156"/>
                    <a:gd name="connsiteX13" fmla="*/ 2113701 w 2261950"/>
                    <a:gd name="connsiteY13" fmla="*/ 786368 h 2237156"/>
                    <a:gd name="connsiteX14" fmla="*/ 2225844 w 2261950"/>
                    <a:gd name="connsiteY14" fmla="*/ 846753 h 2237156"/>
                    <a:gd name="connsiteX15" fmla="*/ 2243097 w 2261950"/>
                    <a:gd name="connsiteY15" fmla="*/ 1200436 h 2237156"/>
                    <a:gd name="connsiteX16" fmla="*/ 1975678 w 2261950"/>
                    <a:gd name="connsiteY16" fmla="*/ 1390217 h 2237156"/>
                    <a:gd name="connsiteX17" fmla="*/ 2087822 w 2261950"/>
                    <a:gd name="connsiteY17" fmla="*/ 1536867 h 2237156"/>
                    <a:gd name="connsiteX18" fmla="*/ 2096448 w 2261950"/>
                    <a:gd name="connsiteY18" fmla="*/ 1812912 h 2237156"/>
                    <a:gd name="connsiteX19" fmla="*/ 1906667 w 2261950"/>
                    <a:gd name="connsiteY19" fmla="*/ 1942308 h 2237156"/>
                    <a:gd name="connsiteX20" fmla="*/ 1760017 w 2261950"/>
                    <a:gd name="connsiteY20" fmla="*/ 2183847 h 2237156"/>
                    <a:gd name="connsiteX21" fmla="*/ 1458093 w 2261950"/>
                    <a:gd name="connsiteY21" fmla="*/ 2218354 h 2237156"/>
                    <a:gd name="connsiteX22" fmla="*/ 1207927 w 2261950"/>
                    <a:gd name="connsiteY22" fmla="*/ 2002693 h 2237156"/>
                    <a:gd name="connsiteX23" fmla="*/ 1113037 w 2261950"/>
                    <a:gd name="connsiteY23" fmla="*/ 1709395 h 2237156"/>
                    <a:gd name="connsiteX24" fmla="*/ 1000893 w 2261950"/>
                    <a:gd name="connsiteY24" fmla="*/ 2140716 h 2237156"/>
                    <a:gd name="connsiteX25" fmla="*/ 586825 w 2261950"/>
                    <a:gd name="connsiteY25" fmla="*/ 2226979 h 2237156"/>
                    <a:gd name="connsiteX26" fmla="*/ 431550 w 2261950"/>
                    <a:gd name="connsiteY26" fmla="*/ 1976814 h 2237156"/>
                    <a:gd name="connsiteX27" fmla="*/ 138252 w 2261950"/>
                    <a:gd name="connsiteY27" fmla="*/ 1812912 h 2237156"/>
                    <a:gd name="connsiteX28" fmla="*/ 302154 w 2261950"/>
                    <a:gd name="connsiteY28" fmla="*/ 1355712 h 2237156"/>
                    <a:gd name="connsiteX29" fmla="*/ 103746 w 2261950"/>
                    <a:gd name="connsiteY29" fmla="*/ 1321206 h 2237156"/>
                    <a:gd name="connsiteX30" fmla="*/ 229 w 2261950"/>
                    <a:gd name="connsiteY30" fmla="*/ 1019282 h 2237156"/>
                    <a:gd name="connsiteX31" fmla="*/ 129625 w 2261950"/>
                    <a:gd name="connsiteY31" fmla="*/ 786368 h 22371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2261950" h="2237156">
                      <a:moveTo>
                        <a:pt x="129625" y="786368"/>
                      </a:moveTo>
                      <a:cubicBezTo>
                        <a:pt x="144002" y="710168"/>
                        <a:pt x="62051" y="622467"/>
                        <a:pt x="86493" y="562082"/>
                      </a:cubicBezTo>
                      <a:cubicBezTo>
                        <a:pt x="110934" y="501697"/>
                        <a:pt x="175633" y="447063"/>
                        <a:pt x="276274" y="424059"/>
                      </a:cubicBezTo>
                      <a:cubicBezTo>
                        <a:pt x="376916" y="401055"/>
                        <a:pt x="615580" y="441312"/>
                        <a:pt x="690342" y="424059"/>
                      </a:cubicBezTo>
                      <a:cubicBezTo>
                        <a:pt x="765104" y="406806"/>
                        <a:pt x="711908" y="363674"/>
                        <a:pt x="724848" y="320542"/>
                      </a:cubicBezTo>
                      <a:cubicBezTo>
                        <a:pt x="737788" y="277410"/>
                        <a:pt x="717659" y="212712"/>
                        <a:pt x="767980" y="165267"/>
                      </a:cubicBezTo>
                      <a:cubicBezTo>
                        <a:pt x="818301" y="117822"/>
                        <a:pt x="954886" y="57436"/>
                        <a:pt x="1026773" y="35870"/>
                      </a:cubicBezTo>
                      <a:cubicBezTo>
                        <a:pt x="1098660" y="14304"/>
                        <a:pt x="1136041" y="40183"/>
                        <a:pt x="1199301" y="35870"/>
                      </a:cubicBezTo>
                      <a:cubicBezTo>
                        <a:pt x="1262561" y="31557"/>
                        <a:pt x="1327260" y="-21639"/>
                        <a:pt x="1406335" y="9991"/>
                      </a:cubicBezTo>
                      <a:cubicBezTo>
                        <a:pt x="1485410" y="41621"/>
                        <a:pt x="1624871" y="150889"/>
                        <a:pt x="1673754" y="225651"/>
                      </a:cubicBezTo>
                      <a:cubicBezTo>
                        <a:pt x="1722637" y="300413"/>
                        <a:pt x="1665127" y="425497"/>
                        <a:pt x="1699633" y="458565"/>
                      </a:cubicBezTo>
                      <a:cubicBezTo>
                        <a:pt x="1734139" y="491633"/>
                        <a:pt x="1804588" y="393867"/>
                        <a:pt x="1880788" y="424059"/>
                      </a:cubicBezTo>
                      <a:cubicBezTo>
                        <a:pt x="1956988" y="454251"/>
                        <a:pt x="2118014" y="579334"/>
                        <a:pt x="2156833" y="639719"/>
                      </a:cubicBezTo>
                      <a:cubicBezTo>
                        <a:pt x="2195652" y="700104"/>
                        <a:pt x="2102199" y="751862"/>
                        <a:pt x="2113701" y="786368"/>
                      </a:cubicBezTo>
                      <a:cubicBezTo>
                        <a:pt x="2125203" y="820874"/>
                        <a:pt x="2204278" y="777742"/>
                        <a:pt x="2225844" y="846753"/>
                      </a:cubicBezTo>
                      <a:cubicBezTo>
                        <a:pt x="2247410" y="915764"/>
                        <a:pt x="2284791" y="1109859"/>
                        <a:pt x="2243097" y="1200436"/>
                      </a:cubicBezTo>
                      <a:cubicBezTo>
                        <a:pt x="2201403" y="1291013"/>
                        <a:pt x="2001557" y="1334145"/>
                        <a:pt x="1975678" y="1390217"/>
                      </a:cubicBezTo>
                      <a:cubicBezTo>
                        <a:pt x="1949799" y="1446289"/>
                        <a:pt x="2067694" y="1466418"/>
                        <a:pt x="2087822" y="1536867"/>
                      </a:cubicBezTo>
                      <a:cubicBezTo>
                        <a:pt x="2107950" y="1607316"/>
                        <a:pt x="2126641" y="1745339"/>
                        <a:pt x="2096448" y="1812912"/>
                      </a:cubicBezTo>
                      <a:cubicBezTo>
                        <a:pt x="2066256" y="1880486"/>
                        <a:pt x="1962739" y="1880486"/>
                        <a:pt x="1906667" y="1942308"/>
                      </a:cubicBezTo>
                      <a:cubicBezTo>
                        <a:pt x="1850595" y="2004130"/>
                        <a:pt x="1834779" y="2137839"/>
                        <a:pt x="1760017" y="2183847"/>
                      </a:cubicBezTo>
                      <a:cubicBezTo>
                        <a:pt x="1685255" y="2229855"/>
                        <a:pt x="1550108" y="2248546"/>
                        <a:pt x="1458093" y="2218354"/>
                      </a:cubicBezTo>
                      <a:cubicBezTo>
                        <a:pt x="1366078" y="2188162"/>
                        <a:pt x="1265436" y="2087520"/>
                        <a:pt x="1207927" y="2002693"/>
                      </a:cubicBezTo>
                      <a:cubicBezTo>
                        <a:pt x="1150418" y="1917866"/>
                        <a:pt x="1147543" y="1686391"/>
                        <a:pt x="1113037" y="1709395"/>
                      </a:cubicBezTo>
                      <a:cubicBezTo>
                        <a:pt x="1078531" y="1732399"/>
                        <a:pt x="1088595" y="2054452"/>
                        <a:pt x="1000893" y="2140716"/>
                      </a:cubicBezTo>
                      <a:cubicBezTo>
                        <a:pt x="913191" y="2226980"/>
                        <a:pt x="681716" y="2254296"/>
                        <a:pt x="586825" y="2226979"/>
                      </a:cubicBezTo>
                      <a:cubicBezTo>
                        <a:pt x="491935" y="2199662"/>
                        <a:pt x="506312" y="2045825"/>
                        <a:pt x="431550" y="1976814"/>
                      </a:cubicBezTo>
                      <a:cubicBezTo>
                        <a:pt x="356788" y="1907803"/>
                        <a:pt x="185697" y="1925054"/>
                        <a:pt x="138252" y="1812912"/>
                      </a:cubicBezTo>
                      <a:cubicBezTo>
                        <a:pt x="90807" y="1700770"/>
                        <a:pt x="230267" y="1411784"/>
                        <a:pt x="302154" y="1355712"/>
                      </a:cubicBezTo>
                      <a:cubicBezTo>
                        <a:pt x="374041" y="1299640"/>
                        <a:pt x="154067" y="1377278"/>
                        <a:pt x="103746" y="1321206"/>
                      </a:cubicBezTo>
                      <a:cubicBezTo>
                        <a:pt x="53425" y="1265134"/>
                        <a:pt x="-4084" y="1108422"/>
                        <a:pt x="229" y="1019282"/>
                      </a:cubicBezTo>
                      <a:cubicBezTo>
                        <a:pt x="4542" y="930142"/>
                        <a:pt x="115248" y="862568"/>
                        <a:pt x="129625" y="786368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pic>
              <p:nvPicPr>
                <p:cNvPr id="167" name="Picture 4" descr="Free Black And White Cartoon Flowers, Download Free Black And White Cartoon  Flowers png images, Free ClipArts on Clipart Library">
                  <a:extLst>
                    <a:ext uri="{FF2B5EF4-FFF2-40B4-BE49-F238E27FC236}">
                      <a16:creationId xmlns:a16="http://schemas.microsoft.com/office/drawing/2014/main" id="{4105B46E-9B02-6344-9EE2-E13802AF75C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177540" y="482600"/>
                  <a:ext cx="2317638" cy="224674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165" name="Freeform 164"/>
              <p:cNvSpPr/>
              <p:nvPr/>
            </p:nvSpPr>
            <p:spPr>
              <a:xfrm>
                <a:off x="7817595" y="2475914"/>
                <a:ext cx="144719" cy="731520"/>
              </a:xfrm>
              <a:custGeom>
                <a:avLst/>
                <a:gdLst>
                  <a:gd name="connsiteX0" fmla="*/ 74380 w 144719"/>
                  <a:gd name="connsiteY0" fmla="*/ 0 h 731520"/>
                  <a:gd name="connsiteX1" fmla="*/ 46245 w 144719"/>
                  <a:gd name="connsiteY1" fmla="*/ 70338 h 731520"/>
                  <a:gd name="connsiteX2" fmla="*/ 32177 w 144719"/>
                  <a:gd name="connsiteY2" fmla="*/ 140677 h 731520"/>
                  <a:gd name="connsiteX3" fmla="*/ 18110 w 144719"/>
                  <a:gd name="connsiteY3" fmla="*/ 182880 h 731520"/>
                  <a:gd name="connsiteX4" fmla="*/ 18110 w 144719"/>
                  <a:gd name="connsiteY4" fmla="*/ 562708 h 731520"/>
                  <a:gd name="connsiteX5" fmla="*/ 60313 w 144719"/>
                  <a:gd name="connsiteY5" fmla="*/ 604911 h 731520"/>
                  <a:gd name="connsiteX6" fmla="*/ 102516 w 144719"/>
                  <a:gd name="connsiteY6" fmla="*/ 689317 h 731520"/>
                  <a:gd name="connsiteX7" fmla="*/ 144719 w 144719"/>
                  <a:gd name="connsiteY7" fmla="*/ 731520 h 731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4719" h="731520">
                    <a:moveTo>
                      <a:pt x="74380" y="0"/>
                    </a:moveTo>
                    <a:cubicBezTo>
                      <a:pt x="65002" y="23446"/>
                      <a:pt x="53501" y="46151"/>
                      <a:pt x="46245" y="70338"/>
                    </a:cubicBezTo>
                    <a:cubicBezTo>
                      <a:pt x="39374" y="93240"/>
                      <a:pt x="37976" y="117480"/>
                      <a:pt x="32177" y="140677"/>
                    </a:cubicBezTo>
                    <a:cubicBezTo>
                      <a:pt x="28581" y="155063"/>
                      <a:pt x="22799" y="168812"/>
                      <a:pt x="18110" y="182880"/>
                    </a:cubicBezTo>
                    <a:cubicBezTo>
                      <a:pt x="2087" y="327080"/>
                      <a:pt x="-13008" y="399339"/>
                      <a:pt x="18110" y="562708"/>
                    </a:cubicBezTo>
                    <a:cubicBezTo>
                      <a:pt x="21833" y="582251"/>
                      <a:pt x="47577" y="589627"/>
                      <a:pt x="60313" y="604911"/>
                    </a:cubicBezTo>
                    <a:cubicBezTo>
                      <a:pt x="170990" y="737724"/>
                      <a:pt x="17921" y="562425"/>
                      <a:pt x="102516" y="689317"/>
                    </a:cubicBezTo>
                    <a:cubicBezTo>
                      <a:pt x="113552" y="705870"/>
                      <a:pt x="144719" y="731520"/>
                      <a:pt x="144719" y="731520"/>
                    </a:cubicBezTo>
                  </a:path>
                </a:pathLst>
              </a:custGeom>
              <a:ln w="38100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1" name="Group 10"/>
          <p:cNvGrpSpPr/>
          <p:nvPr/>
        </p:nvGrpSpPr>
        <p:grpSpPr>
          <a:xfrm>
            <a:off x="899353" y="1635161"/>
            <a:ext cx="5310759" cy="3120471"/>
            <a:chOff x="-183034" y="1895352"/>
            <a:chExt cx="5310759" cy="3120471"/>
          </a:xfrm>
        </p:grpSpPr>
        <p:pic>
          <p:nvPicPr>
            <p:cNvPr id="142" name="Picture 141">
              <a:extLst>
                <a:ext uri="{FF2B5EF4-FFF2-40B4-BE49-F238E27FC236}">
                  <a16:creationId xmlns:a16="http://schemas.microsoft.com/office/drawing/2014/main" id="{076C0D39-41C5-2C41-9BAC-4202CBA28F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1806" b="100000" l="3215" r="31343">
                          <a14:foregroundMark x1="16762" y1="56604" x2="14811" y2="69542"/>
                          <a14:foregroundMark x1="16418" y1="58760" x2="19173" y2="66577"/>
                        </a14:backgroundRemoval>
                      </a14:imgEffect>
                      <a14:imgEffect>
                        <a14:sharpenSoften amount="34000"/>
                      </a14:imgEffect>
                      <a14:imgEffect>
                        <a14:brightnessContrast bright="1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580" r="67826"/>
            <a:stretch/>
          </p:blipFill>
          <p:spPr>
            <a:xfrm>
              <a:off x="-183034" y="1997180"/>
              <a:ext cx="3050323" cy="2937446"/>
            </a:xfrm>
            <a:prstGeom prst="rect">
              <a:avLst/>
            </a:prstGeom>
          </p:spPr>
        </p:pic>
        <p:grpSp>
          <p:nvGrpSpPr>
            <p:cNvPr id="10" name="Group 9"/>
            <p:cNvGrpSpPr/>
            <p:nvPr/>
          </p:nvGrpSpPr>
          <p:grpSpPr>
            <a:xfrm>
              <a:off x="2422227" y="1917518"/>
              <a:ext cx="633767" cy="1267852"/>
              <a:chOff x="5169540" y="1927545"/>
              <a:chExt cx="633767" cy="1267852"/>
            </a:xfrm>
          </p:grpSpPr>
          <p:grpSp>
            <p:nvGrpSpPr>
              <p:cNvPr id="168" name="Group 167">
                <a:extLst>
                  <a:ext uri="{FF2B5EF4-FFF2-40B4-BE49-F238E27FC236}">
                    <a16:creationId xmlns:a16="http://schemas.microsoft.com/office/drawing/2014/main" id="{AFB065D0-E49C-E84B-A029-1F02F1ED4C56}"/>
                  </a:ext>
                </a:extLst>
              </p:cNvPr>
              <p:cNvGrpSpPr/>
              <p:nvPr/>
            </p:nvGrpSpPr>
            <p:grpSpPr>
              <a:xfrm flipH="1">
                <a:off x="5169540" y="1927545"/>
                <a:ext cx="633767" cy="614624"/>
                <a:chOff x="1180524" y="481715"/>
                <a:chExt cx="2317638" cy="2247631"/>
              </a:xfrm>
            </p:grpSpPr>
            <p:sp>
              <p:nvSpPr>
                <p:cNvPr id="169" name="Freeform 168">
                  <a:extLst>
                    <a:ext uri="{FF2B5EF4-FFF2-40B4-BE49-F238E27FC236}">
                      <a16:creationId xmlns:a16="http://schemas.microsoft.com/office/drawing/2014/main" id="{B039E9C1-720B-344E-B2ED-6B4619A1CC40}"/>
                    </a:ext>
                  </a:extLst>
                </p:cNvPr>
                <p:cNvSpPr/>
                <p:nvPr/>
              </p:nvSpPr>
              <p:spPr>
                <a:xfrm>
                  <a:off x="1207470" y="481715"/>
                  <a:ext cx="2261950" cy="2237156"/>
                </a:xfrm>
                <a:custGeom>
                  <a:avLst/>
                  <a:gdLst>
                    <a:gd name="connsiteX0" fmla="*/ 129700 w 2262025"/>
                    <a:gd name="connsiteY0" fmla="*/ 786368 h 2249618"/>
                    <a:gd name="connsiteX1" fmla="*/ 86568 w 2262025"/>
                    <a:gd name="connsiteY1" fmla="*/ 562082 h 2249618"/>
                    <a:gd name="connsiteX2" fmla="*/ 276349 w 2262025"/>
                    <a:gd name="connsiteY2" fmla="*/ 424059 h 2249618"/>
                    <a:gd name="connsiteX3" fmla="*/ 690417 w 2262025"/>
                    <a:gd name="connsiteY3" fmla="*/ 424059 h 2249618"/>
                    <a:gd name="connsiteX4" fmla="*/ 724923 w 2262025"/>
                    <a:gd name="connsiteY4" fmla="*/ 320542 h 2249618"/>
                    <a:gd name="connsiteX5" fmla="*/ 768055 w 2262025"/>
                    <a:gd name="connsiteY5" fmla="*/ 165267 h 2249618"/>
                    <a:gd name="connsiteX6" fmla="*/ 1026848 w 2262025"/>
                    <a:gd name="connsiteY6" fmla="*/ 35870 h 2249618"/>
                    <a:gd name="connsiteX7" fmla="*/ 1199376 w 2262025"/>
                    <a:gd name="connsiteY7" fmla="*/ 35870 h 2249618"/>
                    <a:gd name="connsiteX8" fmla="*/ 1406410 w 2262025"/>
                    <a:gd name="connsiteY8" fmla="*/ 9991 h 2249618"/>
                    <a:gd name="connsiteX9" fmla="*/ 1673829 w 2262025"/>
                    <a:gd name="connsiteY9" fmla="*/ 225651 h 2249618"/>
                    <a:gd name="connsiteX10" fmla="*/ 1699708 w 2262025"/>
                    <a:gd name="connsiteY10" fmla="*/ 458565 h 2249618"/>
                    <a:gd name="connsiteX11" fmla="*/ 1880863 w 2262025"/>
                    <a:gd name="connsiteY11" fmla="*/ 424059 h 2249618"/>
                    <a:gd name="connsiteX12" fmla="*/ 2156908 w 2262025"/>
                    <a:gd name="connsiteY12" fmla="*/ 639719 h 2249618"/>
                    <a:gd name="connsiteX13" fmla="*/ 2113776 w 2262025"/>
                    <a:gd name="connsiteY13" fmla="*/ 786368 h 2249618"/>
                    <a:gd name="connsiteX14" fmla="*/ 2225919 w 2262025"/>
                    <a:gd name="connsiteY14" fmla="*/ 846753 h 2249618"/>
                    <a:gd name="connsiteX15" fmla="*/ 2243172 w 2262025"/>
                    <a:gd name="connsiteY15" fmla="*/ 1200436 h 2249618"/>
                    <a:gd name="connsiteX16" fmla="*/ 1975753 w 2262025"/>
                    <a:gd name="connsiteY16" fmla="*/ 1390217 h 2249618"/>
                    <a:gd name="connsiteX17" fmla="*/ 2087897 w 2262025"/>
                    <a:gd name="connsiteY17" fmla="*/ 1536867 h 2249618"/>
                    <a:gd name="connsiteX18" fmla="*/ 2096523 w 2262025"/>
                    <a:gd name="connsiteY18" fmla="*/ 1812912 h 2249618"/>
                    <a:gd name="connsiteX19" fmla="*/ 1906742 w 2262025"/>
                    <a:gd name="connsiteY19" fmla="*/ 1942308 h 2249618"/>
                    <a:gd name="connsiteX20" fmla="*/ 1777346 w 2262025"/>
                    <a:gd name="connsiteY20" fmla="*/ 2209727 h 2249618"/>
                    <a:gd name="connsiteX21" fmla="*/ 1501300 w 2262025"/>
                    <a:gd name="connsiteY21" fmla="*/ 2226980 h 2249618"/>
                    <a:gd name="connsiteX22" fmla="*/ 1208002 w 2262025"/>
                    <a:gd name="connsiteY22" fmla="*/ 2002693 h 2249618"/>
                    <a:gd name="connsiteX23" fmla="*/ 1113112 w 2262025"/>
                    <a:gd name="connsiteY23" fmla="*/ 1709395 h 2249618"/>
                    <a:gd name="connsiteX24" fmla="*/ 1000968 w 2262025"/>
                    <a:gd name="connsiteY24" fmla="*/ 2140716 h 2249618"/>
                    <a:gd name="connsiteX25" fmla="*/ 526515 w 2262025"/>
                    <a:gd name="connsiteY25" fmla="*/ 2132089 h 2249618"/>
                    <a:gd name="connsiteX26" fmla="*/ 466131 w 2262025"/>
                    <a:gd name="connsiteY26" fmla="*/ 1959561 h 2249618"/>
                    <a:gd name="connsiteX27" fmla="*/ 138327 w 2262025"/>
                    <a:gd name="connsiteY27" fmla="*/ 1812912 h 2249618"/>
                    <a:gd name="connsiteX28" fmla="*/ 302229 w 2262025"/>
                    <a:gd name="connsiteY28" fmla="*/ 1355712 h 2249618"/>
                    <a:gd name="connsiteX29" fmla="*/ 155580 w 2262025"/>
                    <a:gd name="connsiteY29" fmla="*/ 1321206 h 2249618"/>
                    <a:gd name="connsiteX30" fmla="*/ 304 w 2262025"/>
                    <a:gd name="connsiteY30" fmla="*/ 1019282 h 2249618"/>
                    <a:gd name="connsiteX31" fmla="*/ 129700 w 2262025"/>
                    <a:gd name="connsiteY31" fmla="*/ 786368 h 2249618"/>
                    <a:gd name="connsiteX0" fmla="*/ 129700 w 2262025"/>
                    <a:gd name="connsiteY0" fmla="*/ 786368 h 2242639"/>
                    <a:gd name="connsiteX1" fmla="*/ 86568 w 2262025"/>
                    <a:gd name="connsiteY1" fmla="*/ 562082 h 2242639"/>
                    <a:gd name="connsiteX2" fmla="*/ 276349 w 2262025"/>
                    <a:gd name="connsiteY2" fmla="*/ 424059 h 2242639"/>
                    <a:gd name="connsiteX3" fmla="*/ 690417 w 2262025"/>
                    <a:gd name="connsiteY3" fmla="*/ 424059 h 2242639"/>
                    <a:gd name="connsiteX4" fmla="*/ 724923 w 2262025"/>
                    <a:gd name="connsiteY4" fmla="*/ 320542 h 2242639"/>
                    <a:gd name="connsiteX5" fmla="*/ 768055 w 2262025"/>
                    <a:gd name="connsiteY5" fmla="*/ 165267 h 2242639"/>
                    <a:gd name="connsiteX6" fmla="*/ 1026848 w 2262025"/>
                    <a:gd name="connsiteY6" fmla="*/ 35870 h 2242639"/>
                    <a:gd name="connsiteX7" fmla="*/ 1199376 w 2262025"/>
                    <a:gd name="connsiteY7" fmla="*/ 35870 h 2242639"/>
                    <a:gd name="connsiteX8" fmla="*/ 1406410 w 2262025"/>
                    <a:gd name="connsiteY8" fmla="*/ 9991 h 2242639"/>
                    <a:gd name="connsiteX9" fmla="*/ 1673829 w 2262025"/>
                    <a:gd name="connsiteY9" fmla="*/ 225651 h 2242639"/>
                    <a:gd name="connsiteX10" fmla="*/ 1699708 w 2262025"/>
                    <a:gd name="connsiteY10" fmla="*/ 458565 h 2242639"/>
                    <a:gd name="connsiteX11" fmla="*/ 1880863 w 2262025"/>
                    <a:gd name="connsiteY11" fmla="*/ 424059 h 2242639"/>
                    <a:gd name="connsiteX12" fmla="*/ 2156908 w 2262025"/>
                    <a:gd name="connsiteY12" fmla="*/ 639719 h 2242639"/>
                    <a:gd name="connsiteX13" fmla="*/ 2113776 w 2262025"/>
                    <a:gd name="connsiteY13" fmla="*/ 786368 h 2242639"/>
                    <a:gd name="connsiteX14" fmla="*/ 2225919 w 2262025"/>
                    <a:gd name="connsiteY14" fmla="*/ 846753 h 2242639"/>
                    <a:gd name="connsiteX15" fmla="*/ 2243172 w 2262025"/>
                    <a:gd name="connsiteY15" fmla="*/ 1200436 h 2242639"/>
                    <a:gd name="connsiteX16" fmla="*/ 1975753 w 2262025"/>
                    <a:gd name="connsiteY16" fmla="*/ 1390217 h 2242639"/>
                    <a:gd name="connsiteX17" fmla="*/ 2087897 w 2262025"/>
                    <a:gd name="connsiteY17" fmla="*/ 1536867 h 2242639"/>
                    <a:gd name="connsiteX18" fmla="*/ 2096523 w 2262025"/>
                    <a:gd name="connsiteY18" fmla="*/ 1812912 h 2242639"/>
                    <a:gd name="connsiteX19" fmla="*/ 1906742 w 2262025"/>
                    <a:gd name="connsiteY19" fmla="*/ 1942308 h 2242639"/>
                    <a:gd name="connsiteX20" fmla="*/ 1785972 w 2262025"/>
                    <a:gd name="connsiteY20" fmla="*/ 2192474 h 2242639"/>
                    <a:gd name="connsiteX21" fmla="*/ 1501300 w 2262025"/>
                    <a:gd name="connsiteY21" fmla="*/ 2226980 h 2242639"/>
                    <a:gd name="connsiteX22" fmla="*/ 1208002 w 2262025"/>
                    <a:gd name="connsiteY22" fmla="*/ 2002693 h 2242639"/>
                    <a:gd name="connsiteX23" fmla="*/ 1113112 w 2262025"/>
                    <a:gd name="connsiteY23" fmla="*/ 1709395 h 2242639"/>
                    <a:gd name="connsiteX24" fmla="*/ 1000968 w 2262025"/>
                    <a:gd name="connsiteY24" fmla="*/ 2140716 h 2242639"/>
                    <a:gd name="connsiteX25" fmla="*/ 526515 w 2262025"/>
                    <a:gd name="connsiteY25" fmla="*/ 2132089 h 2242639"/>
                    <a:gd name="connsiteX26" fmla="*/ 466131 w 2262025"/>
                    <a:gd name="connsiteY26" fmla="*/ 1959561 h 2242639"/>
                    <a:gd name="connsiteX27" fmla="*/ 138327 w 2262025"/>
                    <a:gd name="connsiteY27" fmla="*/ 1812912 h 2242639"/>
                    <a:gd name="connsiteX28" fmla="*/ 302229 w 2262025"/>
                    <a:gd name="connsiteY28" fmla="*/ 1355712 h 2242639"/>
                    <a:gd name="connsiteX29" fmla="*/ 155580 w 2262025"/>
                    <a:gd name="connsiteY29" fmla="*/ 1321206 h 2242639"/>
                    <a:gd name="connsiteX30" fmla="*/ 304 w 2262025"/>
                    <a:gd name="connsiteY30" fmla="*/ 1019282 h 2242639"/>
                    <a:gd name="connsiteX31" fmla="*/ 129700 w 2262025"/>
                    <a:gd name="connsiteY31" fmla="*/ 786368 h 2242639"/>
                    <a:gd name="connsiteX0" fmla="*/ 129700 w 2262025"/>
                    <a:gd name="connsiteY0" fmla="*/ 786368 h 2236200"/>
                    <a:gd name="connsiteX1" fmla="*/ 86568 w 2262025"/>
                    <a:gd name="connsiteY1" fmla="*/ 562082 h 2236200"/>
                    <a:gd name="connsiteX2" fmla="*/ 276349 w 2262025"/>
                    <a:gd name="connsiteY2" fmla="*/ 424059 h 2236200"/>
                    <a:gd name="connsiteX3" fmla="*/ 690417 w 2262025"/>
                    <a:gd name="connsiteY3" fmla="*/ 424059 h 2236200"/>
                    <a:gd name="connsiteX4" fmla="*/ 724923 w 2262025"/>
                    <a:gd name="connsiteY4" fmla="*/ 320542 h 2236200"/>
                    <a:gd name="connsiteX5" fmla="*/ 768055 w 2262025"/>
                    <a:gd name="connsiteY5" fmla="*/ 165267 h 2236200"/>
                    <a:gd name="connsiteX6" fmla="*/ 1026848 w 2262025"/>
                    <a:gd name="connsiteY6" fmla="*/ 35870 h 2236200"/>
                    <a:gd name="connsiteX7" fmla="*/ 1199376 w 2262025"/>
                    <a:gd name="connsiteY7" fmla="*/ 35870 h 2236200"/>
                    <a:gd name="connsiteX8" fmla="*/ 1406410 w 2262025"/>
                    <a:gd name="connsiteY8" fmla="*/ 9991 h 2236200"/>
                    <a:gd name="connsiteX9" fmla="*/ 1673829 w 2262025"/>
                    <a:gd name="connsiteY9" fmla="*/ 225651 h 2236200"/>
                    <a:gd name="connsiteX10" fmla="*/ 1699708 w 2262025"/>
                    <a:gd name="connsiteY10" fmla="*/ 458565 h 2236200"/>
                    <a:gd name="connsiteX11" fmla="*/ 1880863 w 2262025"/>
                    <a:gd name="connsiteY11" fmla="*/ 424059 h 2236200"/>
                    <a:gd name="connsiteX12" fmla="*/ 2156908 w 2262025"/>
                    <a:gd name="connsiteY12" fmla="*/ 639719 h 2236200"/>
                    <a:gd name="connsiteX13" fmla="*/ 2113776 w 2262025"/>
                    <a:gd name="connsiteY13" fmla="*/ 786368 h 2236200"/>
                    <a:gd name="connsiteX14" fmla="*/ 2225919 w 2262025"/>
                    <a:gd name="connsiteY14" fmla="*/ 846753 h 2236200"/>
                    <a:gd name="connsiteX15" fmla="*/ 2243172 w 2262025"/>
                    <a:gd name="connsiteY15" fmla="*/ 1200436 h 2236200"/>
                    <a:gd name="connsiteX16" fmla="*/ 1975753 w 2262025"/>
                    <a:gd name="connsiteY16" fmla="*/ 1390217 h 2236200"/>
                    <a:gd name="connsiteX17" fmla="*/ 2087897 w 2262025"/>
                    <a:gd name="connsiteY17" fmla="*/ 1536867 h 2236200"/>
                    <a:gd name="connsiteX18" fmla="*/ 2096523 w 2262025"/>
                    <a:gd name="connsiteY18" fmla="*/ 1812912 h 2236200"/>
                    <a:gd name="connsiteX19" fmla="*/ 1906742 w 2262025"/>
                    <a:gd name="connsiteY19" fmla="*/ 1942308 h 2236200"/>
                    <a:gd name="connsiteX20" fmla="*/ 1785972 w 2262025"/>
                    <a:gd name="connsiteY20" fmla="*/ 2192474 h 2236200"/>
                    <a:gd name="connsiteX21" fmla="*/ 1458168 w 2262025"/>
                    <a:gd name="connsiteY21" fmla="*/ 2218354 h 2236200"/>
                    <a:gd name="connsiteX22" fmla="*/ 1208002 w 2262025"/>
                    <a:gd name="connsiteY22" fmla="*/ 2002693 h 2236200"/>
                    <a:gd name="connsiteX23" fmla="*/ 1113112 w 2262025"/>
                    <a:gd name="connsiteY23" fmla="*/ 1709395 h 2236200"/>
                    <a:gd name="connsiteX24" fmla="*/ 1000968 w 2262025"/>
                    <a:gd name="connsiteY24" fmla="*/ 2140716 h 2236200"/>
                    <a:gd name="connsiteX25" fmla="*/ 526515 w 2262025"/>
                    <a:gd name="connsiteY25" fmla="*/ 2132089 h 2236200"/>
                    <a:gd name="connsiteX26" fmla="*/ 466131 w 2262025"/>
                    <a:gd name="connsiteY26" fmla="*/ 1959561 h 2236200"/>
                    <a:gd name="connsiteX27" fmla="*/ 138327 w 2262025"/>
                    <a:gd name="connsiteY27" fmla="*/ 1812912 h 2236200"/>
                    <a:gd name="connsiteX28" fmla="*/ 302229 w 2262025"/>
                    <a:gd name="connsiteY28" fmla="*/ 1355712 h 2236200"/>
                    <a:gd name="connsiteX29" fmla="*/ 155580 w 2262025"/>
                    <a:gd name="connsiteY29" fmla="*/ 1321206 h 2236200"/>
                    <a:gd name="connsiteX30" fmla="*/ 304 w 2262025"/>
                    <a:gd name="connsiteY30" fmla="*/ 1019282 h 2236200"/>
                    <a:gd name="connsiteX31" fmla="*/ 129700 w 2262025"/>
                    <a:gd name="connsiteY31" fmla="*/ 786368 h 2236200"/>
                    <a:gd name="connsiteX0" fmla="*/ 129700 w 2262025"/>
                    <a:gd name="connsiteY0" fmla="*/ 786368 h 2233050"/>
                    <a:gd name="connsiteX1" fmla="*/ 86568 w 2262025"/>
                    <a:gd name="connsiteY1" fmla="*/ 562082 h 2233050"/>
                    <a:gd name="connsiteX2" fmla="*/ 276349 w 2262025"/>
                    <a:gd name="connsiteY2" fmla="*/ 424059 h 2233050"/>
                    <a:gd name="connsiteX3" fmla="*/ 690417 w 2262025"/>
                    <a:gd name="connsiteY3" fmla="*/ 424059 h 2233050"/>
                    <a:gd name="connsiteX4" fmla="*/ 724923 w 2262025"/>
                    <a:gd name="connsiteY4" fmla="*/ 320542 h 2233050"/>
                    <a:gd name="connsiteX5" fmla="*/ 768055 w 2262025"/>
                    <a:gd name="connsiteY5" fmla="*/ 165267 h 2233050"/>
                    <a:gd name="connsiteX6" fmla="*/ 1026848 w 2262025"/>
                    <a:gd name="connsiteY6" fmla="*/ 35870 h 2233050"/>
                    <a:gd name="connsiteX7" fmla="*/ 1199376 w 2262025"/>
                    <a:gd name="connsiteY7" fmla="*/ 35870 h 2233050"/>
                    <a:gd name="connsiteX8" fmla="*/ 1406410 w 2262025"/>
                    <a:gd name="connsiteY8" fmla="*/ 9991 h 2233050"/>
                    <a:gd name="connsiteX9" fmla="*/ 1673829 w 2262025"/>
                    <a:gd name="connsiteY9" fmla="*/ 225651 h 2233050"/>
                    <a:gd name="connsiteX10" fmla="*/ 1699708 w 2262025"/>
                    <a:gd name="connsiteY10" fmla="*/ 458565 h 2233050"/>
                    <a:gd name="connsiteX11" fmla="*/ 1880863 w 2262025"/>
                    <a:gd name="connsiteY11" fmla="*/ 424059 h 2233050"/>
                    <a:gd name="connsiteX12" fmla="*/ 2156908 w 2262025"/>
                    <a:gd name="connsiteY12" fmla="*/ 639719 h 2233050"/>
                    <a:gd name="connsiteX13" fmla="*/ 2113776 w 2262025"/>
                    <a:gd name="connsiteY13" fmla="*/ 786368 h 2233050"/>
                    <a:gd name="connsiteX14" fmla="*/ 2225919 w 2262025"/>
                    <a:gd name="connsiteY14" fmla="*/ 846753 h 2233050"/>
                    <a:gd name="connsiteX15" fmla="*/ 2243172 w 2262025"/>
                    <a:gd name="connsiteY15" fmla="*/ 1200436 h 2233050"/>
                    <a:gd name="connsiteX16" fmla="*/ 1975753 w 2262025"/>
                    <a:gd name="connsiteY16" fmla="*/ 1390217 h 2233050"/>
                    <a:gd name="connsiteX17" fmla="*/ 2087897 w 2262025"/>
                    <a:gd name="connsiteY17" fmla="*/ 1536867 h 2233050"/>
                    <a:gd name="connsiteX18" fmla="*/ 2096523 w 2262025"/>
                    <a:gd name="connsiteY18" fmla="*/ 1812912 h 2233050"/>
                    <a:gd name="connsiteX19" fmla="*/ 1906742 w 2262025"/>
                    <a:gd name="connsiteY19" fmla="*/ 1942308 h 2233050"/>
                    <a:gd name="connsiteX20" fmla="*/ 1760092 w 2262025"/>
                    <a:gd name="connsiteY20" fmla="*/ 2183847 h 2233050"/>
                    <a:gd name="connsiteX21" fmla="*/ 1458168 w 2262025"/>
                    <a:gd name="connsiteY21" fmla="*/ 2218354 h 2233050"/>
                    <a:gd name="connsiteX22" fmla="*/ 1208002 w 2262025"/>
                    <a:gd name="connsiteY22" fmla="*/ 2002693 h 2233050"/>
                    <a:gd name="connsiteX23" fmla="*/ 1113112 w 2262025"/>
                    <a:gd name="connsiteY23" fmla="*/ 1709395 h 2233050"/>
                    <a:gd name="connsiteX24" fmla="*/ 1000968 w 2262025"/>
                    <a:gd name="connsiteY24" fmla="*/ 2140716 h 2233050"/>
                    <a:gd name="connsiteX25" fmla="*/ 526515 w 2262025"/>
                    <a:gd name="connsiteY25" fmla="*/ 2132089 h 2233050"/>
                    <a:gd name="connsiteX26" fmla="*/ 466131 w 2262025"/>
                    <a:gd name="connsiteY26" fmla="*/ 1959561 h 2233050"/>
                    <a:gd name="connsiteX27" fmla="*/ 138327 w 2262025"/>
                    <a:gd name="connsiteY27" fmla="*/ 1812912 h 2233050"/>
                    <a:gd name="connsiteX28" fmla="*/ 302229 w 2262025"/>
                    <a:gd name="connsiteY28" fmla="*/ 1355712 h 2233050"/>
                    <a:gd name="connsiteX29" fmla="*/ 155580 w 2262025"/>
                    <a:gd name="connsiteY29" fmla="*/ 1321206 h 2233050"/>
                    <a:gd name="connsiteX30" fmla="*/ 304 w 2262025"/>
                    <a:gd name="connsiteY30" fmla="*/ 1019282 h 2233050"/>
                    <a:gd name="connsiteX31" fmla="*/ 129700 w 2262025"/>
                    <a:gd name="connsiteY31" fmla="*/ 786368 h 2233050"/>
                    <a:gd name="connsiteX0" fmla="*/ 129700 w 2262025"/>
                    <a:gd name="connsiteY0" fmla="*/ 786368 h 2238369"/>
                    <a:gd name="connsiteX1" fmla="*/ 86568 w 2262025"/>
                    <a:gd name="connsiteY1" fmla="*/ 562082 h 2238369"/>
                    <a:gd name="connsiteX2" fmla="*/ 276349 w 2262025"/>
                    <a:gd name="connsiteY2" fmla="*/ 424059 h 2238369"/>
                    <a:gd name="connsiteX3" fmla="*/ 690417 w 2262025"/>
                    <a:gd name="connsiteY3" fmla="*/ 424059 h 2238369"/>
                    <a:gd name="connsiteX4" fmla="*/ 724923 w 2262025"/>
                    <a:gd name="connsiteY4" fmla="*/ 320542 h 2238369"/>
                    <a:gd name="connsiteX5" fmla="*/ 768055 w 2262025"/>
                    <a:gd name="connsiteY5" fmla="*/ 165267 h 2238369"/>
                    <a:gd name="connsiteX6" fmla="*/ 1026848 w 2262025"/>
                    <a:gd name="connsiteY6" fmla="*/ 35870 h 2238369"/>
                    <a:gd name="connsiteX7" fmla="*/ 1199376 w 2262025"/>
                    <a:gd name="connsiteY7" fmla="*/ 35870 h 2238369"/>
                    <a:gd name="connsiteX8" fmla="*/ 1406410 w 2262025"/>
                    <a:gd name="connsiteY8" fmla="*/ 9991 h 2238369"/>
                    <a:gd name="connsiteX9" fmla="*/ 1673829 w 2262025"/>
                    <a:gd name="connsiteY9" fmla="*/ 225651 h 2238369"/>
                    <a:gd name="connsiteX10" fmla="*/ 1699708 w 2262025"/>
                    <a:gd name="connsiteY10" fmla="*/ 458565 h 2238369"/>
                    <a:gd name="connsiteX11" fmla="*/ 1880863 w 2262025"/>
                    <a:gd name="connsiteY11" fmla="*/ 424059 h 2238369"/>
                    <a:gd name="connsiteX12" fmla="*/ 2156908 w 2262025"/>
                    <a:gd name="connsiteY12" fmla="*/ 639719 h 2238369"/>
                    <a:gd name="connsiteX13" fmla="*/ 2113776 w 2262025"/>
                    <a:gd name="connsiteY13" fmla="*/ 786368 h 2238369"/>
                    <a:gd name="connsiteX14" fmla="*/ 2225919 w 2262025"/>
                    <a:gd name="connsiteY14" fmla="*/ 846753 h 2238369"/>
                    <a:gd name="connsiteX15" fmla="*/ 2243172 w 2262025"/>
                    <a:gd name="connsiteY15" fmla="*/ 1200436 h 2238369"/>
                    <a:gd name="connsiteX16" fmla="*/ 1975753 w 2262025"/>
                    <a:gd name="connsiteY16" fmla="*/ 1390217 h 2238369"/>
                    <a:gd name="connsiteX17" fmla="*/ 2087897 w 2262025"/>
                    <a:gd name="connsiteY17" fmla="*/ 1536867 h 2238369"/>
                    <a:gd name="connsiteX18" fmla="*/ 2096523 w 2262025"/>
                    <a:gd name="connsiteY18" fmla="*/ 1812912 h 2238369"/>
                    <a:gd name="connsiteX19" fmla="*/ 1906742 w 2262025"/>
                    <a:gd name="connsiteY19" fmla="*/ 1942308 h 2238369"/>
                    <a:gd name="connsiteX20" fmla="*/ 1760092 w 2262025"/>
                    <a:gd name="connsiteY20" fmla="*/ 2183847 h 2238369"/>
                    <a:gd name="connsiteX21" fmla="*/ 1458168 w 2262025"/>
                    <a:gd name="connsiteY21" fmla="*/ 2218354 h 2238369"/>
                    <a:gd name="connsiteX22" fmla="*/ 1208002 w 2262025"/>
                    <a:gd name="connsiteY22" fmla="*/ 2002693 h 2238369"/>
                    <a:gd name="connsiteX23" fmla="*/ 1113112 w 2262025"/>
                    <a:gd name="connsiteY23" fmla="*/ 1709395 h 2238369"/>
                    <a:gd name="connsiteX24" fmla="*/ 1000968 w 2262025"/>
                    <a:gd name="connsiteY24" fmla="*/ 2140716 h 2238369"/>
                    <a:gd name="connsiteX25" fmla="*/ 586900 w 2262025"/>
                    <a:gd name="connsiteY25" fmla="*/ 2226979 h 2238369"/>
                    <a:gd name="connsiteX26" fmla="*/ 466131 w 2262025"/>
                    <a:gd name="connsiteY26" fmla="*/ 1959561 h 2238369"/>
                    <a:gd name="connsiteX27" fmla="*/ 138327 w 2262025"/>
                    <a:gd name="connsiteY27" fmla="*/ 1812912 h 2238369"/>
                    <a:gd name="connsiteX28" fmla="*/ 302229 w 2262025"/>
                    <a:gd name="connsiteY28" fmla="*/ 1355712 h 2238369"/>
                    <a:gd name="connsiteX29" fmla="*/ 155580 w 2262025"/>
                    <a:gd name="connsiteY29" fmla="*/ 1321206 h 2238369"/>
                    <a:gd name="connsiteX30" fmla="*/ 304 w 2262025"/>
                    <a:gd name="connsiteY30" fmla="*/ 1019282 h 2238369"/>
                    <a:gd name="connsiteX31" fmla="*/ 129700 w 2262025"/>
                    <a:gd name="connsiteY31" fmla="*/ 786368 h 2238369"/>
                    <a:gd name="connsiteX0" fmla="*/ 129700 w 2262025"/>
                    <a:gd name="connsiteY0" fmla="*/ 786368 h 2234757"/>
                    <a:gd name="connsiteX1" fmla="*/ 86568 w 2262025"/>
                    <a:gd name="connsiteY1" fmla="*/ 562082 h 2234757"/>
                    <a:gd name="connsiteX2" fmla="*/ 276349 w 2262025"/>
                    <a:gd name="connsiteY2" fmla="*/ 424059 h 2234757"/>
                    <a:gd name="connsiteX3" fmla="*/ 690417 w 2262025"/>
                    <a:gd name="connsiteY3" fmla="*/ 424059 h 2234757"/>
                    <a:gd name="connsiteX4" fmla="*/ 724923 w 2262025"/>
                    <a:gd name="connsiteY4" fmla="*/ 320542 h 2234757"/>
                    <a:gd name="connsiteX5" fmla="*/ 768055 w 2262025"/>
                    <a:gd name="connsiteY5" fmla="*/ 165267 h 2234757"/>
                    <a:gd name="connsiteX6" fmla="*/ 1026848 w 2262025"/>
                    <a:gd name="connsiteY6" fmla="*/ 35870 h 2234757"/>
                    <a:gd name="connsiteX7" fmla="*/ 1199376 w 2262025"/>
                    <a:gd name="connsiteY7" fmla="*/ 35870 h 2234757"/>
                    <a:gd name="connsiteX8" fmla="*/ 1406410 w 2262025"/>
                    <a:gd name="connsiteY8" fmla="*/ 9991 h 2234757"/>
                    <a:gd name="connsiteX9" fmla="*/ 1673829 w 2262025"/>
                    <a:gd name="connsiteY9" fmla="*/ 225651 h 2234757"/>
                    <a:gd name="connsiteX10" fmla="*/ 1699708 w 2262025"/>
                    <a:gd name="connsiteY10" fmla="*/ 458565 h 2234757"/>
                    <a:gd name="connsiteX11" fmla="*/ 1880863 w 2262025"/>
                    <a:gd name="connsiteY11" fmla="*/ 424059 h 2234757"/>
                    <a:gd name="connsiteX12" fmla="*/ 2156908 w 2262025"/>
                    <a:gd name="connsiteY12" fmla="*/ 639719 h 2234757"/>
                    <a:gd name="connsiteX13" fmla="*/ 2113776 w 2262025"/>
                    <a:gd name="connsiteY13" fmla="*/ 786368 h 2234757"/>
                    <a:gd name="connsiteX14" fmla="*/ 2225919 w 2262025"/>
                    <a:gd name="connsiteY14" fmla="*/ 846753 h 2234757"/>
                    <a:gd name="connsiteX15" fmla="*/ 2243172 w 2262025"/>
                    <a:gd name="connsiteY15" fmla="*/ 1200436 h 2234757"/>
                    <a:gd name="connsiteX16" fmla="*/ 1975753 w 2262025"/>
                    <a:gd name="connsiteY16" fmla="*/ 1390217 h 2234757"/>
                    <a:gd name="connsiteX17" fmla="*/ 2087897 w 2262025"/>
                    <a:gd name="connsiteY17" fmla="*/ 1536867 h 2234757"/>
                    <a:gd name="connsiteX18" fmla="*/ 2096523 w 2262025"/>
                    <a:gd name="connsiteY18" fmla="*/ 1812912 h 2234757"/>
                    <a:gd name="connsiteX19" fmla="*/ 1906742 w 2262025"/>
                    <a:gd name="connsiteY19" fmla="*/ 1942308 h 2234757"/>
                    <a:gd name="connsiteX20" fmla="*/ 1760092 w 2262025"/>
                    <a:gd name="connsiteY20" fmla="*/ 2183847 h 2234757"/>
                    <a:gd name="connsiteX21" fmla="*/ 1458168 w 2262025"/>
                    <a:gd name="connsiteY21" fmla="*/ 2218354 h 2234757"/>
                    <a:gd name="connsiteX22" fmla="*/ 1208002 w 2262025"/>
                    <a:gd name="connsiteY22" fmla="*/ 2002693 h 2234757"/>
                    <a:gd name="connsiteX23" fmla="*/ 1113112 w 2262025"/>
                    <a:gd name="connsiteY23" fmla="*/ 1709395 h 2234757"/>
                    <a:gd name="connsiteX24" fmla="*/ 1000968 w 2262025"/>
                    <a:gd name="connsiteY24" fmla="*/ 2140716 h 2234757"/>
                    <a:gd name="connsiteX25" fmla="*/ 586900 w 2262025"/>
                    <a:gd name="connsiteY25" fmla="*/ 2226979 h 2234757"/>
                    <a:gd name="connsiteX26" fmla="*/ 466131 w 2262025"/>
                    <a:gd name="connsiteY26" fmla="*/ 1959561 h 2234757"/>
                    <a:gd name="connsiteX27" fmla="*/ 138327 w 2262025"/>
                    <a:gd name="connsiteY27" fmla="*/ 1812912 h 2234757"/>
                    <a:gd name="connsiteX28" fmla="*/ 302229 w 2262025"/>
                    <a:gd name="connsiteY28" fmla="*/ 1355712 h 2234757"/>
                    <a:gd name="connsiteX29" fmla="*/ 155580 w 2262025"/>
                    <a:gd name="connsiteY29" fmla="*/ 1321206 h 2234757"/>
                    <a:gd name="connsiteX30" fmla="*/ 304 w 2262025"/>
                    <a:gd name="connsiteY30" fmla="*/ 1019282 h 2234757"/>
                    <a:gd name="connsiteX31" fmla="*/ 129700 w 2262025"/>
                    <a:gd name="connsiteY31" fmla="*/ 786368 h 2234757"/>
                    <a:gd name="connsiteX0" fmla="*/ 129700 w 2262025"/>
                    <a:gd name="connsiteY0" fmla="*/ 786368 h 2237156"/>
                    <a:gd name="connsiteX1" fmla="*/ 86568 w 2262025"/>
                    <a:gd name="connsiteY1" fmla="*/ 562082 h 2237156"/>
                    <a:gd name="connsiteX2" fmla="*/ 276349 w 2262025"/>
                    <a:gd name="connsiteY2" fmla="*/ 424059 h 2237156"/>
                    <a:gd name="connsiteX3" fmla="*/ 690417 w 2262025"/>
                    <a:gd name="connsiteY3" fmla="*/ 424059 h 2237156"/>
                    <a:gd name="connsiteX4" fmla="*/ 724923 w 2262025"/>
                    <a:gd name="connsiteY4" fmla="*/ 320542 h 2237156"/>
                    <a:gd name="connsiteX5" fmla="*/ 768055 w 2262025"/>
                    <a:gd name="connsiteY5" fmla="*/ 165267 h 2237156"/>
                    <a:gd name="connsiteX6" fmla="*/ 1026848 w 2262025"/>
                    <a:gd name="connsiteY6" fmla="*/ 35870 h 2237156"/>
                    <a:gd name="connsiteX7" fmla="*/ 1199376 w 2262025"/>
                    <a:gd name="connsiteY7" fmla="*/ 35870 h 2237156"/>
                    <a:gd name="connsiteX8" fmla="*/ 1406410 w 2262025"/>
                    <a:gd name="connsiteY8" fmla="*/ 9991 h 2237156"/>
                    <a:gd name="connsiteX9" fmla="*/ 1673829 w 2262025"/>
                    <a:gd name="connsiteY9" fmla="*/ 225651 h 2237156"/>
                    <a:gd name="connsiteX10" fmla="*/ 1699708 w 2262025"/>
                    <a:gd name="connsiteY10" fmla="*/ 458565 h 2237156"/>
                    <a:gd name="connsiteX11" fmla="*/ 1880863 w 2262025"/>
                    <a:gd name="connsiteY11" fmla="*/ 424059 h 2237156"/>
                    <a:gd name="connsiteX12" fmla="*/ 2156908 w 2262025"/>
                    <a:gd name="connsiteY12" fmla="*/ 639719 h 2237156"/>
                    <a:gd name="connsiteX13" fmla="*/ 2113776 w 2262025"/>
                    <a:gd name="connsiteY13" fmla="*/ 786368 h 2237156"/>
                    <a:gd name="connsiteX14" fmla="*/ 2225919 w 2262025"/>
                    <a:gd name="connsiteY14" fmla="*/ 846753 h 2237156"/>
                    <a:gd name="connsiteX15" fmla="*/ 2243172 w 2262025"/>
                    <a:gd name="connsiteY15" fmla="*/ 1200436 h 2237156"/>
                    <a:gd name="connsiteX16" fmla="*/ 1975753 w 2262025"/>
                    <a:gd name="connsiteY16" fmla="*/ 1390217 h 2237156"/>
                    <a:gd name="connsiteX17" fmla="*/ 2087897 w 2262025"/>
                    <a:gd name="connsiteY17" fmla="*/ 1536867 h 2237156"/>
                    <a:gd name="connsiteX18" fmla="*/ 2096523 w 2262025"/>
                    <a:gd name="connsiteY18" fmla="*/ 1812912 h 2237156"/>
                    <a:gd name="connsiteX19" fmla="*/ 1906742 w 2262025"/>
                    <a:gd name="connsiteY19" fmla="*/ 1942308 h 2237156"/>
                    <a:gd name="connsiteX20" fmla="*/ 1760092 w 2262025"/>
                    <a:gd name="connsiteY20" fmla="*/ 2183847 h 2237156"/>
                    <a:gd name="connsiteX21" fmla="*/ 1458168 w 2262025"/>
                    <a:gd name="connsiteY21" fmla="*/ 2218354 h 2237156"/>
                    <a:gd name="connsiteX22" fmla="*/ 1208002 w 2262025"/>
                    <a:gd name="connsiteY22" fmla="*/ 2002693 h 2237156"/>
                    <a:gd name="connsiteX23" fmla="*/ 1113112 w 2262025"/>
                    <a:gd name="connsiteY23" fmla="*/ 1709395 h 2237156"/>
                    <a:gd name="connsiteX24" fmla="*/ 1000968 w 2262025"/>
                    <a:gd name="connsiteY24" fmla="*/ 2140716 h 2237156"/>
                    <a:gd name="connsiteX25" fmla="*/ 586900 w 2262025"/>
                    <a:gd name="connsiteY25" fmla="*/ 2226979 h 2237156"/>
                    <a:gd name="connsiteX26" fmla="*/ 431625 w 2262025"/>
                    <a:gd name="connsiteY26" fmla="*/ 1976814 h 2237156"/>
                    <a:gd name="connsiteX27" fmla="*/ 138327 w 2262025"/>
                    <a:gd name="connsiteY27" fmla="*/ 1812912 h 2237156"/>
                    <a:gd name="connsiteX28" fmla="*/ 302229 w 2262025"/>
                    <a:gd name="connsiteY28" fmla="*/ 1355712 h 2237156"/>
                    <a:gd name="connsiteX29" fmla="*/ 155580 w 2262025"/>
                    <a:gd name="connsiteY29" fmla="*/ 1321206 h 2237156"/>
                    <a:gd name="connsiteX30" fmla="*/ 304 w 2262025"/>
                    <a:gd name="connsiteY30" fmla="*/ 1019282 h 2237156"/>
                    <a:gd name="connsiteX31" fmla="*/ 129700 w 2262025"/>
                    <a:gd name="connsiteY31" fmla="*/ 786368 h 2237156"/>
                    <a:gd name="connsiteX0" fmla="*/ 129700 w 2262025"/>
                    <a:gd name="connsiteY0" fmla="*/ 786368 h 2237156"/>
                    <a:gd name="connsiteX1" fmla="*/ 86568 w 2262025"/>
                    <a:gd name="connsiteY1" fmla="*/ 562082 h 2237156"/>
                    <a:gd name="connsiteX2" fmla="*/ 276349 w 2262025"/>
                    <a:gd name="connsiteY2" fmla="*/ 424059 h 2237156"/>
                    <a:gd name="connsiteX3" fmla="*/ 690417 w 2262025"/>
                    <a:gd name="connsiteY3" fmla="*/ 424059 h 2237156"/>
                    <a:gd name="connsiteX4" fmla="*/ 724923 w 2262025"/>
                    <a:gd name="connsiteY4" fmla="*/ 320542 h 2237156"/>
                    <a:gd name="connsiteX5" fmla="*/ 768055 w 2262025"/>
                    <a:gd name="connsiteY5" fmla="*/ 165267 h 2237156"/>
                    <a:gd name="connsiteX6" fmla="*/ 1026848 w 2262025"/>
                    <a:gd name="connsiteY6" fmla="*/ 35870 h 2237156"/>
                    <a:gd name="connsiteX7" fmla="*/ 1199376 w 2262025"/>
                    <a:gd name="connsiteY7" fmla="*/ 35870 h 2237156"/>
                    <a:gd name="connsiteX8" fmla="*/ 1406410 w 2262025"/>
                    <a:gd name="connsiteY8" fmla="*/ 9991 h 2237156"/>
                    <a:gd name="connsiteX9" fmla="*/ 1673829 w 2262025"/>
                    <a:gd name="connsiteY9" fmla="*/ 225651 h 2237156"/>
                    <a:gd name="connsiteX10" fmla="*/ 1699708 w 2262025"/>
                    <a:gd name="connsiteY10" fmla="*/ 458565 h 2237156"/>
                    <a:gd name="connsiteX11" fmla="*/ 1880863 w 2262025"/>
                    <a:gd name="connsiteY11" fmla="*/ 424059 h 2237156"/>
                    <a:gd name="connsiteX12" fmla="*/ 2156908 w 2262025"/>
                    <a:gd name="connsiteY12" fmla="*/ 639719 h 2237156"/>
                    <a:gd name="connsiteX13" fmla="*/ 2113776 w 2262025"/>
                    <a:gd name="connsiteY13" fmla="*/ 786368 h 2237156"/>
                    <a:gd name="connsiteX14" fmla="*/ 2225919 w 2262025"/>
                    <a:gd name="connsiteY14" fmla="*/ 846753 h 2237156"/>
                    <a:gd name="connsiteX15" fmla="*/ 2243172 w 2262025"/>
                    <a:gd name="connsiteY15" fmla="*/ 1200436 h 2237156"/>
                    <a:gd name="connsiteX16" fmla="*/ 1975753 w 2262025"/>
                    <a:gd name="connsiteY16" fmla="*/ 1390217 h 2237156"/>
                    <a:gd name="connsiteX17" fmla="*/ 2087897 w 2262025"/>
                    <a:gd name="connsiteY17" fmla="*/ 1536867 h 2237156"/>
                    <a:gd name="connsiteX18" fmla="*/ 2096523 w 2262025"/>
                    <a:gd name="connsiteY18" fmla="*/ 1812912 h 2237156"/>
                    <a:gd name="connsiteX19" fmla="*/ 1906742 w 2262025"/>
                    <a:gd name="connsiteY19" fmla="*/ 1942308 h 2237156"/>
                    <a:gd name="connsiteX20" fmla="*/ 1760092 w 2262025"/>
                    <a:gd name="connsiteY20" fmla="*/ 2183847 h 2237156"/>
                    <a:gd name="connsiteX21" fmla="*/ 1458168 w 2262025"/>
                    <a:gd name="connsiteY21" fmla="*/ 2218354 h 2237156"/>
                    <a:gd name="connsiteX22" fmla="*/ 1208002 w 2262025"/>
                    <a:gd name="connsiteY22" fmla="*/ 2002693 h 2237156"/>
                    <a:gd name="connsiteX23" fmla="*/ 1113112 w 2262025"/>
                    <a:gd name="connsiteY23" fmla="*/ 1709395 h 2237156"/>
                    <a:gd name="connsiteX24" fmla="*/ 1000968 w 2262025"/>
                    <a:gd name="connsiteY24" fmla="*/ 2140716 h 2237156"/>
                    <a:gd name="connsiteX25" fmla="*/ 586900 w 2262025"/>
                    <a:gd name="connsiteY25" fmla="*/ 2226979 h 2237156"/>
                    <a:gd name="connsiteX26" fmla="*/ 431625 w 2262025"/>
                    <a:gd name="connsiteY26" fmla="*/ 1976814 h 2237156"/>
                    <a:gd name="connsiteX27" fmla="*/ 138327 w 2262025"/>
                    <a:gd name="connsiteY27" fmla="*/ 1812912 h 2237156"/>
                    <a:gd name="connsiteX28" fmla="*/ 302229 w 2262025"/>
                    <a:gd name="connsiteY28" fmla="*/ 1355712 h 2237156"/>
                    <a:gd name="connsiteX29" fmla="*/ 155580 w 2262025"/>
                    <a:gd name="connsiteY29" fmla="*/ 1321206 h 2237156"/>
                    <a:gd name="connsiteX30" fmla="*/ 304 w 2262025"/>
                    <a:gd name="connsiteY30" fmla="*/ 1019282 h 2237156"/>
                    <a:gd name="connsiteX31" fmla="*/ 129700 w 2262025"/>
                    <a:gd name="connsiteY31" fmla="*/ 786368 h 2237156"/>
                    <a:gd name="connsiteX0" fmla="*/ 129700 w 2262025"/>
                    <a:gd name="connsiteY0" fmla="*/ 786368 h 2237156"/>
                    <a:gd name="connsiteX1" fmla="*/ 86568 w 2262025"/>
                    <a:gd name="connsiteY1" fmla="*/ 562082 h 2237156"/>
                    <a:gd name="connsiteX2" fmla="*/ 276349 w 2262025"/>
                    <a:gd name="connsiteY2" fmla="*/ 424059 h 2237156"/>
                    <a:gd name="connsiteX3" fmla="*/ 690417 w 2262025"/>
                    <a:gd name="connsiteY3" fmla="*/ 424059 h 2237156"/>
                    <a:gd name="connsiteX4" fmla="*/ 724923 w 2262025"/>
                    <a:gd name="connsiteY4" fmla="*/ 320542 h 2237156"/>
                    <a:gd name="connsiteX5" fmla="*/ 768055 w 2262025"/>
                    <a:gd name="connsiteY5" fmla="*/ 165267 h 2237156"/>
                    <a:gd name="connsiteX6" fmla="*/ 1026848 w 2262025"/>
                    <a:gd name="connsiteY6" fmla="*/ 35870 h 2237156"/>
                    <a:gd name="connsiteX7" fmla="*/ 1199376 w 2262025"/>
                    <a:gd name="connsiteY7" fmla="*/ 35870 h 2237156"/>
                    <a:gd name="connsiteX8" fmla="*/ 1406410 w 2262025"/>
                    <a:gd name="connsiteY8" fmla="*/ 9991 h 2237156"/>
                    <a:gd name="connsiteX9" fmla="*/ 1673829 w 2262025"/>
                    <a:gd name="connsiteY9" fmla="*/ 225651 h 2237156"/>
                    <a:gd name="connsiteX10" fmla="*/ 1699708 w 2262025"/>
                    <a:gd name="connsiteY10" fmla="*/ 458565 h 2237156"/>
                    <a:gd name="connsiteX11" fmla="*/ 1880863 w 2262025"/>
                    <a:gd name="connsiteY11" fmla="*/ 424059 h 2237156"/>
                    <a:gd name="connsiteX12" fmla="*/ 2156908 w 2262025"/>
                    <a:gd name="connsiteY12" fmla="*/ 639719 h 2237156"/>
                    <a:gd name="connsiteX13" fmla="*/ 2113776 w 2262025"/>
                    <a:gd name="connsiteY13" fmla="*/ 786368 h 2237156"/>
                    <a:gd name="connsiteX14" fmla="*/ 2225919 w 2262025"/>
                    <a:gd name="connsiteY14" fmla="*/ 846753 h 2237156"/>
                    <a:gd name="connsiteX15" fmla="*/ 2243172 w 2262025"/>
                    <a:gd name="connsiteY15" fmla="*/ 1200436 h 2237156"/>
                    <a:gd name="connsiteX16" fmla="*/ 1975753 w 2262025"/>
                    <a:gd name="connsiteY16" fmla="*/ 1390217 h 2237156"/>
                    <a:gd name="connsiteX17" fmla="*/ 2087897 w 2262025"/>
                    <a:gd name="connsiteY17" fmla="*/ 1536867 h 2237156"/>
                    <a:gd name="connsiteX18" fmla="*/ 2096523 w 2262025"/>
                    <a:gd name="connsiteY18" fmla="*/ 1812912 h 2237156"/>
                    <a:gd name="connsiteX19" fmla="*/ 1906742 w 2262025"/>
                    <a:gd name="connsiteY19" fmla="*/ 1942308 h 2237156"/>
                    <a:gd name="connsiteX20" fmla="*/ 1760092 w 2262025"/>
                    <a:gd name="connsiteY20" fmla="*/ 2183847 h 2237156"/>
                    <a:gd name="connsiteX21" fmla="*/ 1458168 w 2262025"/>
                    <a:gd name="connsiteY21" fmla="*/ 2218354 h 2237156"/>
                    <a:gd name="connsiteX22" fmla="*/ 1208002 w 2262025"/>
                    <a:gd name="connsiteY22" fmla="*/ 2002693 h 2237156"/>
                    <a:gd name="connsiteX23" fmla="*/ 1113112 w 2262025"/>
                    <a:gd name="connsiteY23" fmla="*/ 1709395 h 2237156"/>
                    <a:gd name="connsiteX24" fmla="*/ 1000968 w 2262025"/>
                    <a:gd name="connsiteY24" fmla="*/ 2140716 h 2237156"/>
                    <a:gd name="connsiteX25" fmla="*/ 586900 w 2262025"/>
                    <a:gd name="connsiteY25" fmla="*/ 2226979 h 2237156"/>
                    <a:gd name="connsiteX26" fmla="*/ 431625 w 2262025"/>
                    <a:gd name="connsiteY26" fmla="*/ 1976814 h 2237156"/>
                    <a:gd name="connsiteX27" fmla="*/ 138327 w 2262025"/>
                    <a:gd name="connsiteY27" fmla="*/ 1812912 h 2237156"/>
                    <a:gd name="connsiteX28" fmla="*/ 302229 w 2262025"/>
                    <a:gd name="connsiteY28" fmla="*/ 1355712 h 2237156"/>
                    <a:gd name="connsiteX29" fmla="*/ 155580 w 2262025"/>
                    <a:gd name="connsiteY29" fmla="*/ 1321206 h 2237156"/>
                    <a:gd name="connsiteX30" fmla="*/ 304 w 2262025"/>
                    <a:gd name="connsiteY30" fmla="*/ 1019282 h 2237156"/>
                    <a:gd name="connsiteX31" fmla="*/ 129700 w 2262025"/>
                    <a:gd name="connsiteY31" fmla="*/ 786368 h 2237156"/>
                    <a:gd name="connsiteX0" fmla="*/ 129700 w 2262025"/>
                    <a:gd name="connsiteY0" fmla="*/ 786368 h 2237156"/>
                    <a:gd name="connsiteX1" fmla="*/ 86568 w 2262025"/>
                    <a:gd name="connsiteY1" fmla="*/ 562082 h 2237156"/>
                    <a:gd name="connsiteX2" fmla="*/ 276349 w 2262025"/>
                    <a:gd name="connsiteY2" fmla="*/ 424059 h 2237156"/>
                    <a:gd name="connsiteX3" fmla="*/ 690417 w 2262025"/>
                    <a:gd name="connsiteY3" fmla="*/ 424059 h 2237156"/>
                    <a:gd name="connsiteX4" fmla="*/ 724923 w 2262025"/>
                    <a:gd name="connsiteY4" fmla="*/ 320542 h 2237156"/>
                    <a:gd name="connsiteX5" fmla="*/ 768055 w 2262025"/>
                    <a:gd name="connsiteY5" fmla="*/ 165267 h 2237156"/>
                    <a:gd name="connsiteX6" fmla="*/ 1026848 w 2262025"/>
                    <a:gd name="connsiteY6" fmla="*/ 35870 h 2237156"/>
                    <a:gd name="connsiteX7" fmla="*/ 1199376 w 2262025"/>
                    <a:gd name="connsiteY7" fmla="*/ 35870 h 2237156"/>
                    <a:gd name="connsiteX8" fmla="*/ 1406410 w 2262025"/>
                    <a:gd name="connsiteY8" fmla="*/ 9991 h 2237156"/>
                    <a:gd name="connsiteX9" fmla="*/ 1673829 w 2262025"/>
                    <a:gd name="connsiteY9" fmla="*/ 225651 h 2237156"/>
                    <a:gd name="connsiteX10" fmla="*/ 1699708 w 2262025"/>
                    <a:gd name="connsiteY10" fmla="*/ 458565 h 2237156"/>
                    <a:gd name="connsiteX11" fmla="*/ 1880863 w 2262025"/>
                    <a:gd name="connsiteY11" fmla="*/ 424059 h 2237156"/>
                    <a:gd name="connsiteX12" fmla="*/ 2156908 w 2262025"/>
                    <a:gd name="connsiteY12" fmla="*/ 639719 h 2237156"/>
                    <a:gd name="connsiteX13" fmla="*/ 2113776 w 2262025"/>
                    <a:gd name="connsiteY13" fmla="*/ 786368 h 2237156"/>
                    <a:gd name="connsiteX14" fmla="*/ 2225919 w 2262025"/>
                    <a:gd name="connsiteY14" fmla="*/ 846753 h 2237156"/>
                    <a:gd name="connsiteX15" fmla="*/ 2243172 w 2262025"/>
                    <a:gd name="connsiteY15" fmla="*/ 1200436 h 2237156"/>
                    <a:gd name="connsiteX16" fmla="*/ 1975753 w 2262025"/>
                    <a:gd name="connsiteY16" fmla="*/ 1390217 h 2237156"/>
                    <a:gd name="connsiteX17" fmla="*/ 2087897 w 2262025"/>
                    <a:gd name="connsiteY17" fmla="*/ 1536867 h 2237156"/>
                    <a:gd name="connsiteX18" fmla="*/ 2096523 w 2262025"/>
                    <a:gd name="connsiteY18" fmla="*/ 1812912 h 2237156"/>
                    <a:gd name="connsiteX19" fmla="*/ 1906742 w 2262025"/>
                    <a:gd name="connsiteY19" fmla="*/ 1942308 h 2237156"/>
                    <a:gd name="connsiteX20" fmla="*/ 1760092 w 2262025"/>
                    <a:gd name="connsiteY20" fmla="*/ 2183847 h 2237156"/>
                    <a:gd name="connsiteX21" fmla="*/ 1458168 w 2262025"/>
                    <a:gd name="connsiteY21" fmla="*/ 2218354 h 2237156"/>
                    <a:gd name="connsiteX22" fmla="*/ 1208002 w 2262025"/>
                    <a:gd name="connsiteY22" fmla="*/ 2002693 h 2237156"/>
                    <a:gd name="connsiteX23" fmla="*/ 1113112 w 2262025"/>
                    <a:gd name="connsiteY23" fmla="*/ 1709395 h 2237156"/>
                    <a:gd name="connsiteX24" fmla="*/ 1000968 w 2262025"/>
                    <a:gd name="connsiteY24" fmla="*/ 2140716 h 2237156"/>
                    <a:gd name="connsiteX25" fmla="*/ 586900 w 2262025"/>
                    <a:gd name="connsiteY25" fmla="*/ 2226979 h 2237156"/>
                    <a:gd name="connsiteX26" fmla="*/ 431625 w 2262025"/>
                    <a:gd name="connsiteY26" fmla="*/ 1976814 h 2237156"/>
                    <a:gd name="connsiteX27" fmla="*/ 138327 w 2262025"/>
                    <a:gd name="connsiteY27" fmla="*/ 1812912 h 2237156"/>
                    <a:gd name="connsiteX28" fmla="*/ 302229 w 2262025"/>
                    <a:gd name="connsiteY28" fmla="*/ 1355712 h 2237156"/>
                    <a:gd name="connsiteX29" fmla="*/ 155580 w 2262025"/>
                    <a:gd name="connsiteY29" fmla="*/ 1321206 h 2237156"/>
                    <a:gd name="connsiteX30" fmla="*/ 304 w 2262025"/>
                    <a:gd name="connsiteY30" fmla="*/ 1019282 h 2237156"/>
                    <a:gd name="connsiteX31" fmla="*/ 129700 w 2262025"/>
                    <a:gd name="connsiteY31" fmla="*/ 786368 h 2237156"/>
                    <a:gd name="connsiteX0" fmla="*/ 129625 w 2261950"/>
                    <a:gd name="connsiteY0" fmla="*/ 786368 h 2237156"/>
                    <a:gd name="connsiteX1" fmla="*/ 86493 w 2261950"/>
                    <a:gd name="connsiteY1" fmla="*/ 562082 h 2237156"/>
                    <a:gd name="connsiteX2" fmla="*/ 276274 w 2261950"/>
                    <a:gd name="connsiteY2" fmla="*/ 424059 h 2237156"/>
                    <a:gd name="connsiteX3" fmla="*/ 690342 w 2261950"/>
                    <a:gd name="connsiteY3" fmla="*/ 424059 h 2237156"/>
                    <a:gd name="connsiteX4" fmla="*/ 724848 w 2261950"/>
                    <a:gd name="connsiteY4" fmla="*/ 320542 h 2237156"/>
                    <a:gd name="connsiteX5" fmla="*/ 767980 w 2261950"/>
                    <a:gd name="connsiteY5" fmla="*/ 165267 h 2237156"/>
                    <a:gd name="connsiteX6" fmla="*/ 1026773 w 2261950"/>
                    <a:gd name="connsiteY6" fmla="*/ 35870 h 2237156"/>
                    <a:gd name="connsiteX7" fmla="*/ 1199301 w 2261950"/>
                    <a:gd name="connsiteY7" fmla="*/ 35870 h 2237156"/>
                    <a:gd name="connsiteX8" fmla="*/ 1406335 w 2261950"/>
                    <a:gd name="connsiteY8" fmla="*/ 9991 h 2237156"/>
                    <a:gd name="connsiteX9" fmla="*/ 1673754 w 2261950"/>
                    <a:gd name="connsiteY9" fmla="*/ 225651 h 2237156"/>
                    <a:gd name="connsiteX10" fmla="*/ 1699633 w 2261950"/>
                    <a:gd name="connsiteY10" fmla="*/ 458565 h 2237156"/>
                    <a:gd name="connsiteX11" fmla="*/ 1880788 w 2261950"/>
                    <a:gd name="connsiteY11" fmla="*/ 424059 h 2237156"/>
                    <a:gd name="connsiteX12" fmla="*/ 2156833 w 2261950"/>
                    <a:gd name="connsiteY12" fmla="*/ 639719 h 2237156"/>
                    <a:gd name="connsiteX13" fmla="*/ 2113701 w 2261950"/>
                    <a:gd name="connsiteY13" fmla="*/ 786368 h 2237156"/>
                    <a:gd name="connsiteX14" fmla="*/ 2225844 w 2261950"/>
                    <a:gd name="connsiteY14" fmla="*/ 846753 h 2237156"/>
                    <a:gd name="connsiteX15" fmla="*/ 2243097 w 2261950"/>
                    <a:gd name="connsiteY15" fmla="*/ 1200436 h 2237156"/>
                    <a:gd name="connsiteX16" fmla="*/ 1975678 w 2261950"/>
                    <a:gd name="connsiteY16" fmla="*/ 1390217 h 2237156"/>
                    <a:gd name="connsiteX17" fmla="*/ 2087822 w 2261950"/>
                    <a:gd name="connsiteY17" fmla="*/ 1536867 h 2237156"/>
                    <a:gd name="connsiteX18" fmla="*/ 2096448 w 2261950"/>
                    <a:gd name="connsiteY18" fmla="*/ 1812912 h 2237156"/>
                    <a:gd name="connsiteX19" fmla="*/ 1906667 w 2261950"/>
                    <a:gd name="connsiteY19" fmla="*/ 1942308 h 2237156"/>
                    <a:gd name="connsiteX20" fmla="*/ 1760017 w 2261950"/>
                    <a:gd name="connsiteY20" fmla="*/ 2183847 h 2237156"/>
                    <a:gd name="connsiteX21" fmla="*/ 1458093 w 2261950"/>
                    <a:gd name="connsiteY21" fmla="*/ 2218354 h 2237156"/>
                    <a:gd name="connsiteX22" fmla="*/ 1207927 w 2261950"/>
                    <a:gd name="connsiteY22" fmla="*/ 2002693 h 2237156"/>
                    <a:gd name="connsiteX23" fmla="*/ 1113037 w 2261950"/>
                    <a:gd name="connsiteY23" fmla="*/ 1709395 h 2237156"/>
                    <a:gd name="connsiteX24" fmla="*/ 1000893 w 2261950"/>
                    <a:gd name="connsiteY24" fmla="*/ 2140716 h 2237156"/>
                    <a:gd name="connsiteX25" fmla="*/ 586825 w 2261950"/>
                    <a:gd name="connsiteY25" fmla="*/ 2226979 h 2237156"/>
                    <a:gd name="connsiteX26" fmla="*/ 431550 w 2261950"/>
                    <a:gd name="connsiteY26" fmla="*/ 1976814 h 2237156"/>
                    <a:gd name="connsiteX27" fmla="*/ 138252 w 2261950"/>
                    <a:gd name="connsiteY27" fmla="*/ 1812912 h 2237156"/>
                    <a:gd name="connsiteX28" fmla="*/ 302154 w 2261950"/>
                    <a:gd name="connsiteY28" fmla="*/ 1355712 h 2237156"/>
                    <a:gd name="connsiteX29" fmla="*/ 103746 w 2261950"/>
                    <a:gd name="connsiteY29" fmla="*/ 1321206 h 2237156"/>
                    <a:gd name="connsiteX30" fmla="*/ 229 w 2261950"/>
                    <a:gd name="connsiteY30" fmla="*/ 1019282 h 2237156"/>
                    <a:gd name="connsiteX31" fmla="*/ 129625 w 2261950"/>
                    <a:gd name="connsiteY31" fmla="*/ 786368 h 2237156"/>
                    <a:gd name="connsiteX0" fmla="*/ 129625 w 2261950"/>
                    <a:gd name="connsiteY0" fmla="*/ 786368 h 2237156"/>
                    <a:gd name="connsiteX1" fmla="*/ 86493 w 2261950"/>
                    <a:gd name="connsiteY1" fmla="*/ 562082 h 2237156"/>
                    <a:gd name="connsiteX2" fmla="*/ 276274 w 2261950"/>
                    <a:gd name="connsiteY2" fmla="*/ 424059 h 2237156"/>
                    <a:gd name="connsiteX3" fmla="*/ 690342 w 2261950"/>
                    <a:gd name="connsiteY3" fmla="*/ 424059 h 2237156"/>
                    <a:gd name="connsiteX4" fmla="*/ 724848 w 2261950"/>
                    <a:gd name="connsiteY4" fmla="*/ 320542 h 2237156"/>
                    <a:gd name="connsiteX5" fmla="*/ 767980 w 2261950"/>
                    <a:gd name="connsiteY5" fmla="*/ 165267 h 2237156"/>
                    <a:gd name="connsiteX6" fmla="*/ 1026773 w 2261950"/>
                    <a:gd name="connsiteY6" fmla="*/ 35870 h 2237156"/>
                    <a:gd name="connsiteX7" fmla="*/ 1199301 w 2261950"/>
                    <a:gd name="connsiteY7" fmla="*/ 35870 h 2237156"/>
                    <a:gd name="connsiteX8" fmla="*/ 1406335 w 2261950"/>
                    <a:gd name="connsiteY8" fmla="*/ 9991 h 2237156"/>
                    <a:gd name="connsiteX9" fmla="*/ 1673754 w 2261950"/>
                    <a:gd name="connsiteY9" fmla="*/ 225651 h 2237156"/>
                    <a:gd name="connsiteX10" fmla="*/ 1699633 w 2261950"/>
                    <a:gd name="connsiteY10" fmla="*/ 458565 h 2237156"/>
                    <a:gd name="connsiteX11" fmla="*/ 1880788 w 2261950"/>
                    <a:gd name="connsiteY11" fmla="*/ 424059 h 2237156"/>
                    <a:gd name="connsiteX12" fmla="*/ 2156833 w 2261950"/>
                    <a:gd name="connsiteY12" fmla="*/ 639719 h 2237156"/>
                    <a:gd name="connsiteX13" fmla="*/ 2113701 w 2261950"/>
                    <a:gd name="connsiteY13" fmla="*/ 786368 h 2237156"/>
                    <a:gd name="connsiteX14" fmla="*/ 2225844 w 2261950"/>
                    <a:gd name="connsiteY14" fmla="*/ 846753 h 2237156"/>
                    <a:gd name="connsiteX15" fmla="*/ 2243097 w 2261950"/>
                    <a:gd name="connsiteY15" fmla="*/ 1200436 h 2237156"/>
                    <a:gd name="connsiteX16" fmla="*/ 1975678 w 2261950"/>
                    <a:gd name="connsiteY16" fmla="*/ 1390217 h 2237156"/>
                    <a:gd name="connsiteX17" fmla="*/ 2087822 w 2261950"/>
                    <a:gd name="connsiteY17" fmla="*/ 1536867 h 2237156"/>
                    <a:gd name="connsiteX18" fmla="*/ 2096448 w 2261950"/>
                    <a:gd name="connsiteY18" fmla="*/ 1812912 h 2237156"/>
                    <a:gd name="connsiteX19" fmla="*/ 1906667 w 2261950"/>
                    <a:gd name="connsiteY19" fmla="*/ 1942308 h 2237156"/>
                    <a:gd name="connsiteX20" fmla="*/ 1760017 w 2261950"/>
                    <a:gd name="connsiteY20" fmla="*/ 2183847 h 2237156"/>
                    <a:gd name="connsiteX21" fmla="*/ 1458093 w 2261950"/>
                    <a:gd name="connsiteY21" fmla="*/ 2218354 h 2237156"/>
                    <a:gd name="connsiteX22" fmla="*/ 1207927 w 2261950"/>
                    <a:gd name="connsiteY22" fmla="*/ 2002693 h 2237156"/>
                    <a:gd name="connsiteX23" fmla="*/ 1113037 w 2261950"/>
                    <a:gd name="connsiteY23" fmla="*/ 1709395 h 2237156"/>
                    <a:gd name="connsiteX24" fmla="*/ 1000893 w 2261950"/>
                    <a:gd name="connsiteY24" fmla="*/ 2140716 h 2237156"/>
                    <a:gd name="connsiteX25" fmla="*/ 586825 w 2261950"/>
                    <a:gd name="connsiteY25" fmla="*/ 2226979 h 2237156"/>
                    <a:gd name="connsiteX26" fmla="*/ 431550 w 2261950"/>
                    <a:gd name="connsiteY26" fmla="*/ 1976814 h 2237156"/>
                    <a:gd name="connsiteX27" fmla="*/ 138252 w 2261950"/>
                    <a:gd name="connsiteY27" fmla="*/ 1812912 h 2237156"/>
                    <a:gd name="connsiteX28" fmla="*/ 302154 w 2261950"/>
                    <a:gd name="connsiteY28" fmla="*/ 1355712 h 2237156"/>
                    <a:gd name="connsiteX29" fmla="*/ 103746 w 2261950"/>
                    <a:gd name="connsiteY29" fmla="*/ 1321206 h 2237156"/>
                    <a:gd name="connsiteX30" fmla="*/ 229 w 2261950"/>
                    <a:gd name="connsiteY30" fmla="*/ 1019282 h 2237156"/>
                    <a:gd name="connsiteX31" fmla="*/ 129625 w 2261950"/>
                    <a:gd name="connsiteY31" fmla="*/ 786368 h 22371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2261950" h="2237156">
                      <a:moveTo>
                        <a:pt x="129625" y="786368"/>
                      </a:moveTo>
                      <a:cubicBezTo>
                        <a:pt x="144002" y="710168"/>
                        <a:pt x="62051" y="622467"/>
                        <a:pt x="86493" y="562082"/>
                      </a:cubicBezTo>
                      <a:cubicBezTo>
                        <a:pt x="110934" y="501697"/>
                        <a:pt x="175633" y="447063"/>
                        <a:pt x="276274" y="424059"/>
                      </a:cubicBezTo>
                      <a:cubicBezTo>
                        <a:pt x="376916" y="401055"/>
                        <a:pt x="615580" y="441312"/>
                        <a:pt x="690342" y="424059"/>
                      </a:cubicBezTo>
                      <a:cubicBezTo>
                        <a:pt x="765104" y="406806"/>
                        <a:pt x="711908" y="363674"/>
                        <a:pt x="724848" y="320542"/>
                      </a:cubicBezTo>
                      <a:cubicBezTo>
                        <a:pt x="737788" y="277410"/>
                        <a:pt x="717659" y="212712"/>
                        <a:pt x="767980" y="165267"/>
                      </a:cubicBezTo>
                      <a:cubicBezTo>
                        <a:pt x="818301" y="117822"/>
                        <a:pt x="954886" y="57436"/>
                        <a:pt x="1026773" y="35870"/>
                      </a:cubicBezTo>
                      <a:cubicBezTo>
                        <a:pt x="1098660" y="14304"/>
                        <a:pt x="1136041" y="40183"/>
                        <a:pt x="1199301" y="35870"/>
                      </a:cubicBezTo>
                      <a:cubicBezTo>
                        <a:pt x="1262561" y="31557"/>
                        <a:pt x="1327260" y="-21639"/>
                        <a:pt x="1406335" y="9991"/>
                      </a:cubicBezTo>
                      <a:cubicBezTo>
                        <a:pt x="1485410" y="41621"/>
                        <a:pt x="1624871" y="150889"/>
                        <a:pt x="1673754" y="225651"/>
                      </a:cubicBezTo>
                      <a:cubicBezTo>
                        <a:pt x="1722637" y="300413"/>
                        <a:pt x="1665127" y="425497"/>
                        <a:pt x="1699633" y="458565"/>
                      </a:cubicBezTo>
                      <a:cubicBezTo>
                        <a:pt x="1734139" y="491633"/>
                        <a:pt x="1804588" y="393867"/>
                        <a:pt x="1880788" y="424059"/>
                      </a:cubicBezTo>
                      <a:cubicBezTo>
                        <a:pt x="1956988" y="454251"/>
                        <a:pt x="2118014" y="579334"/>
                        <a:pt x="2156833" y="639719"/>
                      </a:cubicBezTo>
                      <a:cubicBezTo>
                        <a:pt x="2195652" y="700104"/>
                        <a:pt x="2102199" y="751862"/>
                        <a:pt x="2113701" y="786368"/>
                      </a:cubicBezTo>
                      <a:cubicBezTo>
                        <a:pt x="2125203" y="820874"/>
                        <a:pt x="2204278" y="777742"/>
                        <a:pt x="2225844" y="846753"/>
                      </a:cubicBezTo>
                      <a:cubicBezTo>
                        <a:pt x="2247410" y="915764"/>
                        <a:pt x="2284791" y="1109859"/>
                        <a:pt x="2243097" y="1200436"/>
                      </a:cubicBezTo>
                      <a:cubicBezTo>
                        <a:pt x="2201403" y="1291013"/>
                        <a:pt x="2001557" y="1334145"/>
                        <a:pt x="1975678" y="1390217"/>
                      </a:cubicBezTo>
                      <a:cubicBezTo>
                        <a:pt x="1949799" y="1446289"/>
                        <a:pt x="2067694" y="1466418"/>
                        <a:pt x="2087822" y="1536867"/>
                      </a:cubicBezTo>
                      <a:cubicBezTo>
                        <a:pt x="2107950" y="1607316"/>
                        <a:pt x="2126641" y="1745339"/>
                        <a:pt x="2096448" y="1812912"/>
                      </a:cubicBezTo>
                      <a:cubicBezTo>
                        <a:pt x="2066256" y="1880486"/>
                        <a:pt x="1962739" y="1880486"/>
                        <a:pt x="1906667" y="1942308"/>
                      </a:cubicBezTo>
                      <a:cubicBezTo>
                        <a:pt x="1850595" y="2004130"/>
                        <a:pt x="1834779" y="2137839"/>
                        <a:pt x="1760017" y="2183847"/>
                      </a:cubicBezTo>
                      <a:cubicBezTo>
                        <a:pt x="1685255" y="2229855"/>
                        <a:pt x="1550108" y="2248546"/>
                        <a:pt x="1458093" y="2218354"/>
                      </a:cubicBezTo>
                      <a:cubicBezTo>
                        <a:pt x="1366078" y="2188162"/>
                        <a:pt x="1265436" y="2087520"/>
                        <a:pt x="1207927" y="2002693"/>
                      </a:cubicBezTo>
                      <a:cubicBezTo>
                        <a:pt x="1150418" y="1917866"/>
                        <a:pt x="1147543" y="1686391"/>
                        <a:pt x="1113037" y="1709395"/>
                      </a:cubicBezTo>
                      <a:cubicBezTo>
                        <a:pt x="1078531" y="1732399"/>
                        <a:pt x="1088595" y="2054452"/>
                        <a:pt x="1000893" y="2140716"/>
                      </a:cubicBezTo>
                      <a:cubicBezTo>
                        <a:pt x="913191" y="2226980"/>
                        <a:pt x="681716" y="2254296"/>
                        <a:pt x="586825" y="2226979"/>
                      </a:cubicBezTo>
                      <a:cubicBezTo>
                        <a:pt x="491935" y="2199662"/>
                        <a:pt x="506312" y="2045825"/>
                        <a:pt x="431550" y="1976814"/>
                      </a:cubicBezTo>
                      <a:cubicBezTo>
                        <a:pt x="356788" y="1907803"/>
                        <a:pt x="185697" y="1925054"/>
                        <a:pt x="138252" y="1812912"/>
                      </a:cubicBezTo>
                      <a:cubicBezTo>
                        <a:pt x="90807" y="1700770"/>
                        <a:pt x="230267" y="1411784"/>
                        <a:pt x="302154" y="1355712"/>
                      </a:cubicBezTo>
                      <a:cubicBezTo>
                        <a:pt x="374041" y="1299640"/>
                        <a:pt x="154067" y="1377278"/>
                        <a:pt x="103746" y="1321206"/>
                      </a:cubicBezTo>
                      <a:cubicBezTo>
                        <a:pt x="53425" y="1265134"/>
                        <a:pt x="-4084" y="1108422"/>
                        <a:pt x="229" y="1019282"/>
                      </a:cubicBezTo>
                      <a:cubicBezTo>
                        <a:pt x="4542" y="930142"/>
                        <a:pt x="115248" y="862568"/>
                        <a:pt x="129625" y="786368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pic>
              <p:nvPicPr>
                <p:cNvPr id="170" name="Picture 4" descr="Free Black And White Cartoon Flowers, Download Free Black And White Cartoon  Flowers png images, Free ClipArts on Clipart Library">
                  <a:extLst>
                    <a:ext uri="{FF2B5EF4-FFF2-40B4-BE49-F238E27FC236}">
                      <a16:creationId xmlns:a16="http://schemas.microsoft.com/office/drawing/2014/main" id="{BA66FA16-CEF7-5C48-AB0D-C6B10833A78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180524" y="482600"/>
                  <a:ext cx="2317638" cy="224674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171" name="Freeform 170"/>
              <p:cNvSpPr/>
              <p:nvPr/>
            </p:nvSpPr>
            <p:spPr>
              <a:xfrm>
                <a:off x="5361506" y="2463877"/>
                <a:ext cx="228794" cy="731520"/>
              </a:xfrm>
              <a:custGeom>
                <a:avLst/>
                <a:gdLst>
                  <a:gd name="connsiteX0" fmla="*/ 74380 w 144719"/>
                  <a:gd name="connsiteY0" fmla="*/ 0 h 731520"/>
                  <a:gd name="connsiteX1" fmla="*/ 46245 w 144719"/>
                  <a:gd name="connsiteY1" fmla="*/ 70338 h 731520"/>
                  <a:gd name="connsiteX2" fmla="*/ 32177 w 144719"/>
                  <a:gd name="connsiteY2" fmla="*/ 140677 h 731520"/>
                  <a:gd name="connsiteX3" fmla="*/ 18110 w 144719"/>
                  <a:gd name="connsiteY3" fmla="*/ 182880 h 731520"/>
                  <a:gd name="connsiteX4" fmla="*/ 18110 w 144719"/>
                  <a:gd name="connsiteY4" fmla="*/ 562708 h 731520"/>
                  <a:gd name="connsiteX5" fmla="*/ 60313 w 144719"/>
                  <a:gd name="connsiteY5" fmla="*/ 604911 h 731520"/>
                  <a:gd name="connsiteX6" fmla="*/ 102516 w 144719"/>
                  <a:gd name="connsiteY6" fmla="*/ 689317 h 731520"/>
                  <a:gd name="connsiteX7" fmla="*/ 144719 w 144719"/>
                  <a:gd name="connsiteY7" fmla="*/ 731520 h 731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4719" h="731520">
                    <a:moveTo>
                      <a:pt x="74380" y="0"/>
                    </a:moveTo>
                    <a:cubicBezTo>
                      <a:pt x="65002" y="23446"/>
                      <a:pt x="53501" y="46151"/>
                      <a:pt x="46245" y="70338"/>
                    </a:cubicBezTo>
                    <a:cubicBezTo>
                      <a:pt x="39374" y="93240"/>
                      <a:pt x="37976" y="117480"/>
                      <a:pt x="32177" y="140677"/>
                    </a:cubicBezTo>
                    <a:cubicBezTo>
                      <a:pt x="28581" y="155063"/>
                      <a:pt x="22799" y="168812"/>
                      <a:pt x="18110" y="182880"/>
                    </a:cubicBezTo>
                    <a:cubicBezTo>
                      <a:pt x="2087" y="327080"/>
                      <a:pt x="-13008" y="399339"/>
                      <a:pt x="18110" y="562708"/>
                    </a:cubicBezTo>
                    <a:cubicBezTo>
                      <a:pt x="21833" y="582251"/>
                      <a:pt x="47577" y="589627"/>
                      <a:pt x="60313" y="604911"/>
                    </a:cubicBezTo>
                    <a:cubicBezTo>
                      <a:pt x="170990" y="737724"/>
                      <a:pt x="17921" y="562425"/>
                      <a:pt x="102516" y="689317"/>
                    </a:cubicBezTo>
                    <a:cubicBezTo>
                      <a:pt x="113552" y="705870"/>
                      <a:pt x="144719" y="731520"/>
                      <a:pt x="144719" y="731520"/>
                    </a:cubicBezTo>
                  </a:path>
                </a:pathLst>
              </a:custGeom>
              <a:ln w="38100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72" name="Group 171"/>
            <p:cNvGrpSpPr/>
            <p:nvPr/>
          </p:nvGrpSpPr>
          <p:grpSpPr>
            <a:xfrm>
              <a:off x="2855622" y="2706151"/>
              <a:ext cx="633767" cy="1267852"/>
              <a:chOff x="5169540" y="1927545"/>
              <a:chExt cx="633767" cy="1267852"/>
            </a:xfrm>
          </p:grpSpPr>
          <p:grpSp>
            <p:nvGrpSpPr>
              <p:cNvPr id="173" name="Group 172">
                <a:extLst>
                  <a:ext uri="{FF2B5EF4-FFF2-40B4-BE49-F238E27FC236}">
                    <a16:creationId xmlns:a16="http://schemas.microsoft.com/office/drawing/2014/main" id="{AFB065D0-E49C-E84B-A029-1F02F1ED4C56}"/>
                  </a:ext>
                </a:extLst>
              </p:cNvPr>
              <p:cNvGrpSpPr/>
              <p:nvPr/>
            </p:nvGrpSpPr>
            <p:grpSpPr>
              <a:xfrm flipH="1">
                <a:off x="5169540" y="1927545"/>
                <a:ext cx="633767" cy="614624"/>
                <a:chOff x="1180524" y="481715"/>
                <a:chExt cx="2317638" cy="2247631"/>
              </a:xfrm>
            </p:grpSpPr>
            <p:sp>
              <p:nvSpPr>
                <p:cNvPr id="175" name="Freeform 174">
                  <a:extLst>
                    <a:ext uri="{FF2B5EF4-FFF2-40B4-BE49-F238E27FC236}">
                      <a16:creationId xmlns:a16="http://schemas.microsoft.com/office/drawing/2014/main" id="{B039E9C1-720B-344E-B2ED-6B4619A1CC40}"/>
                    </a:ext>
                  </a:extLst>
                </p:cNvPr>
                <p:cNvSpPr/>
                <p:nvPr/>
              </p:nvSpPr>
              <p:spPr>
                <a:xfrm>
                  <a:off x="1207470" y="481715"/>
                  <a:ext cx="2261950" cy="2237156"/>
                </a:xfrm>
                <a:custGeom>
                  <a:avLst/>
                  <a:gdLst>
                    <a:gd name="connsiteX0" fmla="*/ 129700 w 2262025"/>
                    <a:gd name="connsiteY0" fmla="*/ 786368 h 2249618"/>
                    <a:gd name="connsiteX1" fmla="*/ 86568 w 2262025"/>
                    <a:gd name="connsiteY1" fmla="*/ 562082 h 2249618"/>
                    <a:gd name="connsiteX2" fmla="*/ 276349 w 2262025"/>
                    <a:gd name="connsiteY2" fmla="*/ 424059 h 2249618"/>
                    <a:gd name="connsiteX3" fmla="*/ 690417 w 2262025"/>
                    <a:gd name="connsiteY3" fmla="*/ 424059 h 2249618"/>
                    <a:gd name="connsiteX4" fmla="*/ 724923 w 2262025"/>
                    <a:gd name="connsiteY4" fmla="*/ 320542 h 2249618"/>
                    <a:gd name="connsiteX5" fmla="*/ 768055 w 2262025"/>
                    <a:gd name="connsiteY5" fmla="*/ 165267 h 2249618"/>
                    <a:gd name="connsiteX6" fmla="*/ 1026848 w 2262025"/>
                    <a:gd name="connsiteY6" fmla="*/ 35870 h 2249618"/>
                    <a:gd name="connsiteX7" fmla="*/ 1199376 w 2262025"/>
                    <a:gd name="connsiteY7" fmla="*/ 35870 h 2249618"/>
                    <a:gd name="connsiteX8" fmla="*/ 1406410 w 2262025"/>
                    <a:gd name="connsiteY8" fmla="*/ 9991 h 2249618"/>
                    <a:gd name="connsiteX9" fmla="*/ 1673829 w 2262025"/>
                    <a:gd name="connsiteY9" fmla="*/ 225651 h 2249618"/>
                    <a:gd name="connsiteX10" fmla="*/ 1699708 w 2262025"/>
                    <a:gd name="connsiteY10" fmla="*/ 458565 h 2249618"/>
                    <a:gd name="connsiteX11" fmla="*/ 1880863 w 2262025"/>
                    <a:gd name="connsiteY11" fmla="*/ 424059 h 2249618"/>
                    <a:gd name="connsiteX12" fmla="*/ 2156908 w 2262025"/>
                    <a:gd name="connsiteY12" fmla="*/ 639719 h 2249618"/>
                    <a:gd name="connsiteX13" fmla="*/ 2113776 w 2262025"/>
                    <a:gd name="connsiteY13" fmla="*/ 786368 h 2249618"/>
                    <a:gd name="connsiteX14" fmla="*/ 2225919 w 2262025"/>
                    <a:gd name="connsiteY14" fmla="*/ 846753 h 2249618"/>
                    <a:gd name="connsiteX15" fmla="*/ 2243172 w 2262025"/>
                    <a:gd name="connsiteY15" fmla="*/ 1200436 h 2249618"/>
                    <a:gd name="connsiteX16" fmla="*/ 1975753 w 2262025"/>
                    <a:gd name="connsiteY16" fmla="*/ 1390217 h 2249618"/>
                    <a:gd name="connsiteX17" fmla="*/ 2087897 w 2262025"/>
                    <a:gd name="connsiteY17" fmla="*/ 1536867 h 2249618"/>
                    <a:gd name="connsiteX18" fmla="*/ 2096523 w 2262025"/>
                    <a:gd name="connsiteY18" fmla="*/ 1812912 h 2249618"/>
                    <a:gd name="connsiteX19" fmla="*/ 1906742 w 2262025"/>
                    <a:gd name="connsiteY19" fmla="*/ 1942308 h 2249618"/>
                    <a:gd name="connsiteX20" fmla="*/ 1777346 w 2262025"/>
                    <a:gd name="connsiteY20" fmla="*/ 2209727 h 2249618"/>
                    <a:gd name="connsiteX21" fmla="*/ 1501300 w 2262025"/>
                    <a:gd name="connsiteY21" fmla="*/ 2226980 h 2249618"/>
                    <a:gd name="connsiteX22" fmla="*/ 1208002 w 2262025"/>
                    <a:gd name="connsiteY22" fmla="*/ 2002693 h 2249618"/>
                    <a:gd name="connsiteX23" fmla="*/ 1113112 w 2262025"/>
                    <a:gd name="connsiteY23" fmla="*/ 1709395 h 2249618"/>
                    <a:gd name="connsiteX24" fmla="*/ 1000968 w 2262025"/>
                    <a:gd name="connsiteY24" fmla="*/ 2140716 h 2249618"/>
                    <a:gd name="connsiteX25" fmla="*/ 526515 w 2262025"/>
                    <a:gd name="connsiteY25" fmla="*/ 2132089 h 2249618"/>
                    <a:gd name="connsiteX26" fmla="*/ 466131 w 2262025"/>
                    <a:gd name="connsiteY26" fmla="*/ 1959561 h 2249618"/>
                    <a:gd name="connsiteX27" fmla="*/ 138327 w 2262025"/>
                    <a:gd name="connsiteY27" fmla="*/ 1812912 h 2249618"/>
                    <a:gd name="connsiteX28" fmla="*/ 302229 w 2262025"/>
                    <a:gd name="connsiteY28" fmla="*/ 1355712 h 2249618"/>
                    <a:gd name="connsiteX29" fmla="*/ 155580 w 2262025"/>
                    <a:gd name="connsiteY29" fmla="*/ 1321206 h 2249618"/>
                    <a:gd name="connsiteX30" fmla="*/ 304 w 2262025"/>
                    <a:gd name="connsiteY30" fmla="*/ 1019282 h 2249618"/>
                    <a:gd name="connsiteX31" fmla="*/ 129700 w 2262025"/>
                    <a:gd name="connsiteY31" fmla="*/ 786368 h 2249618"/>
                    <a:gd name="connsiteX0" fmla="*/ 129700 w 2262025"/>
                    <a:gd name="connsiteY0" fmla="*/ 786368 h 2242639"/>
                    <a:gd name="connsiteX1" fmla="*/ 86568 w 2262025"/>
                    <a:gd name="connsiteY1" fmla="*/ 562082 h 2242639"/>
                    <a:gd name="connsiteX2" fmla="*/ 276349 w 2262025"/>
                    <a:gd name="connsiteY2" fmla="*/ 424059 h 2242639"/>
                    <a:gd name="connsiteX3" fmla="*/ 690417 w 2262025"/>
                    <a:gd name="connsiteY3" fmla="*/ 424059 h 2242639"/>
                    <a:gd name="connsiteX4" fmla="*/ 724923 w 2262025"/>
                    <a:gd name="connsiteY4" fmla="*/ 320542 h 2242639"/>
                    <a:gd name="connsiteX5" fmla="*/ 768055 w 2262025"/>
                    <a:gd name="connsiteY5" fmla="*/ 165267 h 2242639"/>
                    <a:gd name="connsiteX6" fmla="*/ 1026848 w 2262025"/>
                    <a:gd name="connsiteY6" fmla="*/ 35870 h 2242639"/>
                    <a:gd name="connsiteX7" fmla="*/ 1199376 w 2262025"/>
                    <a:gd name="connsiteY7" fmla="*/ 35870 h 2242639"/>
                    <a:gd name="connsiteX8" fmla="*/ 1406410 w 2262025"/>
                    <a:gd name="connsiteY8" fmla="*/ 9991 h 2242639"/>
                    <a:gd name="connsiteX9" fmla="*/ 1673829 w 2262025"/>
                    <a:gd name="connsiteY9" fmla="*/ 225651 h 2242639"/>
                    <a:gd name="connsiteX10" fmla="*/ 1699708 w 2262025"/>
                    <a:gd name="connsiteY10" fmla="*/ 458565 h 2242639"/>
                    <a:gd name="connsiteX11" fmla="*/ 1880863 w 2262025"/>
                    <a:gd name="connsiteY11" fmla="*/ 424059 h 2242639"/>
                    <a:gd name="connsiteX12" fmla="*/ 2156908 w 2262025"/>
                    <a:gd name="connsiteY12" fmla="*/ 639719 h 2242639"/>
                    <a:gd name="connsiteX13" fmla="*/ 2113776 w 2262025"/>
                    <a:gd name="connsiteY13" fmla="*/ 786368 h 2242639"/>
                    <a:gd name="connsiteX14" fmla="*/ 2225919 w 2262025"/>
                    <a:gd name="connsiteY14" fmla="*/ 846753 h 2242639"/>
                    <a:gd name="connsiteX15" fmla="*/ 2243172 w 2262025"/>
                    <a:gd name="connsiteY15" fmla="*/ 1200436 h 2242639"/>
                    <a:gd name="connsiteX16" fmla="*/ 1975753 w 2262025"/>
                    <a:gd name="connsiteY16" fmla="*/ 1390217 h 2242639"/>
                    <a:gd name="connsiteX17" fmla="*/ 2087897 w 2262025"/>
                    <a:gd name="connsiteY17" fmla="*/ 1536867 h 2242639"/>
                    <a:gd name="connsiteX18" fmla="*/ 2096523 w 2262025"/>
                    <a:gd name="connsiteY18" fmla="*/ 1812912 h 2242639"/>
                    <a:gd name="connsiteX19" fmla="*/ 1906742 w 2262025"/>
                    <a:gd name="connsiteY19" fmla="*/ 1942308 h 2242639"/>
                    <a:gd name="connsiteX20" fmla="*/ 1785972 w 2262025"/>
                    <a:gd name="connsiteY20" fmla="*/ 2192474 h 2242639"/>
                    <a:gd name="connsiteX21" fmla="*/ 1501300 w 2262025"/>
                    <a:gd name="connsiteY21" fmla="*/ 2226980 h 2242639"/>
                    <a:gd name="connsiteX22" fmla="*/ 1208002 w 2262025"/>
                    <a:gd name="connsiteY22" fmla="*/ 2002693 h 2242639"/>
                    <a:gd name="connsiteX23" fmla="*/ 1113112 w 2262025"/>
                    <a:gd name="connsiteY23" fmla="*/ 1709395 h 2242639"/>
                    <a:gd name="connsiteX24" fmla="*/ 1000968 w 2262025"/>
                    <a:gd name="connsiteY24" fmla="*/ 2140716 h 2242639"/>
                    <a:gd name="connsiteX25" fmla="*/ 526515 w 2262025"/>
                    <a:gd name="connsiteY25" fmla="*/ 2132089 h 2242639"/>
                    <a:gd name="connsiteX26" fmla="*/ 466131 w 2262025"/>
                    <a:gd name="connsiteY26" fmla="*/ 1959561 h 2242639"/>
                    <a:gd name="connsiteX27" fmla="*/ 138327 w 2262025"/>
                    <a:gd name="connsiteY27" fmla="*/ 1812912 h 2242639"/>
                    <a:gd name="connsiteX28" fmla="*/ 302229 w 2262025"/>
                    <a:gd name="connsiteY28" fmla="*/ 1355712 h 2242639"/>
                    <a:gd name="connsiteX29" fmla="*/ 155580 w 2262025"/>
                    <a:gd name="connsiteY29" fmla="*/ 1321206 h 2242639"/>
                    <a:gd name="connsiteX30" fmla="*/ 304 w 2262025"/>
                    <a:gd name="connsiteY30" fmla="*/ 1019282 h 2242639"/>
                    <a:gd name="connsiteX31" fmla="*/ 129700 w 2262025"/>
                    <a:gd name="connsiteY31" fmla="*/ 786368 h 2242639"/>
                    <a:gd name="connsiteX0" fmla="*/ 129700 w 2262025"/>
                    <a:gd name="connsiteY0" fmla="*/ 786368 h 2236200"/>
                    <a:gd name="connsiteX1" fmla="*/ 86568 w 2262025"/>
                    <a:gd name="connsiteY1" fmla="*/ 562082 h 2236200"/>
                    <a:gd name="connsiteX2" fmla="*/ 276349 w 2262025"/>
                    <a:gd name="connsiteY2" fmla="*/ 424059 h 2236200"/>
                    <a:gd name="connsiteX3" fmla="*/ 690417 w 2262025"/>
                    <a:gd name="connsiteY3" fmla="*/ 424059 h 2236200"/>
                    <a:gd name="connsiteX4" fmla="*/ 724923 w 2262025"/>
                    <a:gd name="connsiteY4" fmla="*/ 320542 h 2236200"/>
                    <a:gd name="connsiteX5" fmla="*/ 768055 w 2262025"/>
                    <a:gd name="connsiteY5" fmla="*/ 165267 h 2236200"/>
                    <a:gd name="connsiteX6" fmla="*/ 1026848 w 2262025"/>
                    <a:gd name="connsiteY6" fmla="*/ 35870 h 2236200"/>
                    <a:gd name="connsiteX7" fmla="*/ 1199376 w 2262025"/>
                    <a:gd name="connsiteY7" fmla="*/ 35870 h 2236200"/>
                    <a:gd name="connsiteX8" fmla="*/ 1406410 w 2262025"/>
                    <a:gd name="connsiteY8" fmla="*/ 9991 h 2236200"/>
                    <a:gd name="connsiteX9" fmla="*/ 1673829 w 2262025"/>
                    <a:gd name="connsiteY9" fmla="*/ 225651 h 2236200"/>
                    <a:gd name="connsiteX10" fmla="*/ 1699708 w 2262025"/>
                    <a:gd name="connsiteY10" fmla="*/ 458565 h 2236200"/>
                    <a:gd name="connsiteX11" fmla="*/ 1880863 w 2262025"/>
                    <a:gd name="connsiteY11" fmla="*/ 424059 h 2236200"/>
                    <a:gd name="connsiteX12" fmla="*/ 2156908 w 2262025"/>
                    <a:gd name="connsiteY12" fmla="*/ 639719 h 2236200"/>
                    <a:gd name="connsiteX13" fmla="*/ 2113776 w 2262025"/>
                    <a:gd name="connsiteY13" fmla="*/ 786368 h 2236200"/>
                    <a:gd name="connsiteX14" fmla="*/ 2225919 w 2262025"/>
                    <a:gd name="connsiteY14" fmla="*/ 846753 h 2236200"/>
                    <a:gd name="connsiteX15" fmla="*/ 2243172 w 2262025"/>
                    <a:gd name="connsiteY15" fmla="*/ 1200436 h 2236200"/>
                    <a:gd name="connsiteX16" fmla="*/ 1975753 w 2262025"/>
                    <a:gd name="connsiteY16" fmla="*/ 1390217 h 2236200"/>
                    <a:gd name="connsiteX17" fmla="*/ 2087897 w 2262025"/>
                    <a:gd name="connsiteY17" fmla="*/ 1536867 h 2236200"/>
                    <a:gd name="connsiteX18" fmla="*/ 2096523 w 2262025"/>
                    <a:gd name="connsiteY18" fmla="*/ 1812912 h 2236200"/>
                    <a:gd name="connsiteX19" fmla="*/ 1906742 w 2262025"/>
                    <a:gd name="connsiteY19" fmla="*/ 1942308 h 2236200"/>
                    <a:gd name="connsiteX20" fmla="*/ 1785972 w 2262025"/>
                    <a:gd name="connsiteY20" fmla="*/ 2192474 h 2236200"/>
                    <a:gd name="connsiteX21" fmla="*/ 1458168 w 2262025"/>
                    <a:gd name="connsiteY21" fmla="*/ 2218354 h 2236200"/>
                    <a:gd name="connsiteX22" fmla="*/ 1208002 w 2262025"/>
                    <a:gd name="connsiteY22" fmla="*/ 2002693 h 2236200"/>
                    <a:gd name="connsiteX23" fmla="*/ 1113112 w 2262025"/>
                    <a:gd name="connsiteY23" fmla="*/ 1709395 h 2236200"/>
                    <a:gd name="connsiteX24" fmla="*/ 1000968 w 2262025"/>
                    <a:gd name="connsiteY24" fmla="*/ 2140716 h 2236200"/>
                    <a:gd name="connsiteX25" fmla="*/ 526515 w 2262025"/>
                    <a:gd name="connsiteY25" fmla="*/ 2132089 h 2236200"/>
                    <a:gd name="connsiteX26" fmla="*/ 466131 w 2262025"/>
                    <a:gd name="connsiteY26" fmla="*/ 1959561 h 2236200"/>
                    <a:gd name="connsiteX27" fmla="*/ 138327 w 2262025"/>
                    <a:gd name="connsiteY27" fmla="*/ 1812912 h 2236200"/>
                    <a:gd name="connsiteX28" fmla="*/ 302229 w 2262025"/>
                    <a:gd name="connsiteY28" fmla="*/ 1355712 h 2236200"/>
                    <a:gd name="connsiteX29" fmla="*/ 155580 w 2262025"/>
                    <a:gd name="connsiteY29" fmla="*/ 1321206 h 2236200"/>
                    <a:gd name="connsiteX30" fmla="*/ 304 w 2262025"/>
                    <a:gd name="connsiteY30" fmla="*/ 1019282 h 2236200"/>
                    <a:gd name="connsiteX31" fmla="*/ 129700 w 2262025"/>
                    <a:gd name="connsiteY31" fmla="*/ 786368 h 2236200"/>
                    <a:gd name="connsiteX0" fmla="*/ 129700 w 2262025"/>
                    <a:gd name="connsiteY0" fmla="*/ 786368 h 2233050"/>
                    <a:gd name="connsiteX1" fmla="*/ 86568 w 2262025"/>
                    <a:gd name="connsiteY1" fmla="*/ 562082 h 2233050"/>
                    <a:gd name="connsiteX2" fmla="*/ 276349 w 2262025"/>
                    <a:gd name="connsiteY2" fmla="*/ 424059 h 2233050"/>
                    <a:gd name="connsiteX3" fmla="*/ 690417 w 2262025"/>
                    <a:gd name="connsiteY3" fmla="*/ 424059 h 2233050"/>
                    <a:gd name="connsiteX4" fmla="*/ 724923 w 2262025"/>
                    <a:gd name="connsiteY4" fmla="*/ 320542 h 2233050"/>
                    <a:gd name="connsiteX5" fmla="*/ 768055 w 2262025"/>
                    <a:gd name="connsiteY5" fmla="*/ 165267 h 2233050"/>
                    <a:gd name="connsiteX6" fmla="*/ 1026848 w 2262025"/>
                    <a:gd name="connsiteY6" fmla="*/ 35870 h 2233050"/>
                    <a:gd name="connsiteX7" fmla="*/ 1199376 w 2262025"/>
                    <a:gd name="connsiteY7" fmla="*/ 35870 h 2233050"/>
                    <a:gd name="connsiteX8" fmla="*/ 1406410 w 2262025"/>
                    <a:gd name="connsiteY8" fmla="*/ 9991 h 2233050"/>
                    <a:gd name="connsiteX9" fmla="*/ 1673829 w 2262025"/>
                    <a:gd name="connsiteY9" fmla="*/ 225651 h 2233050"/>
                    <a:gd name="connsiteX10" fmla="*/ 1699708 w 2262025"/>
                    <a:gd name="connsiteY10" fmla="*/ 458565 h 2233050"/>
                    <a:gd name="connsiteX11" fmla="*/ 1880863 w 2262025"/>
                    <a:gd name="connsiteY11" fmla="*/ 424059 h 2233050"/>
                    <a:gd name="connsiteX12" fmla="*/ 2156908 w 2262025"/>
                    <a:gd name="connsiteY12" fmla="*/ 639719 h 2233050"/>
                    <a:gd name="connsiteX13" fmla="*/ 2113776 w 2262025"/>
                    <a:gd name="connsiteY13" fmla="*/ 786368 h 2233050"/>
                    <a:gd name="connsiteX14" fmla="*/ 2225919 w 2262025"/>
                    <a:gd name="connsiteY14" fmla="*/ 846753 h 2233050"/>
                    <a:gd name="connsiteX15" fmla="*/ 2243172 w 2262025"/>
                    <a:gd name="connsiteY15" fmla="*/ 1200436 h 2233050"/>
                    <a:gd name="connsiteX16" fmla="*/ 1975753 w 2262025"/>
                    <a:gd name="connsiteY16" fmla="*/ 1390217 h 2233050"/>
                    <a:gd name="connsiteX17" fmla="*/ 2087897 w 2262025"/>
                    <a:gd name="connsiteY17" fmla="*/ 1536867 h 2233050"/>
                    <a:gd name="connsiteX18" fmla="*/ 2096523 w 2262025"/>
                    <a:gd name="connsiteY18" fmla="*/ 1812912 h 2233050"/>
                    <a:gd name="connsiteX19" fmla="*/ 1906742 w 2262025"/>
                    <a:gd name="connsiteY19" fmla="*/ 1942308 h 2233050"/>
                    <a:gd name="connsiteX20" fmla="*/ 1760092 w 2262025"/>
                    <a:gd name="connsiteY20" fmla="*/ 2183847 h 2233050"/>
                    <a:gd name="connsiteX21" fmla="*/ 1458168 w 2262025"/>
                    <a:gd name="connsiteY21" fmla="*/ 2218354 h 2233050"/>
                    <a:gd name="connsiteX22" fmla="*/ 1208002 w 2262025"/>
                    <a:gd name="connsiteY22" fmla="*/ 2002693 h 2233050"/>
                    <a:gd name="connsiteX23" fmla="*/ 1113112 w 2262025"/>
                    <a:gd name="connsiteY23" fmla="*/ 1709395 h 2233050"/>
                    <a:gd name="connsiteX24" fmla="*/ 1000968 w 2262025"/>
                    <a:gd name="connsiteY24" fmla="*/ 2140716 h 2233050"/>
                    <a:gd name="connsiteX25" fmla="*/ 526515 w 2262025"/>
                    <a:gd name="connsiteY25" fmla="*/ 2132089 h 2233050"/>
                    <a:gd name="connsiteX26" fmla="*/ 466131 w 2262025"/>
                    <a:gd name="connsiteY26" fmla="*/ 1959561 h 2233050"/>
                    <a:gd name="connsiteX27" fmla="*/ 138327 w 2262025"/>
                    <a:gd name="connsiteY27" fmla="*/ 1812912 h 2233050"/>
                    <a:gd name="connsiteX28" fmla="*/ 302229 w 2262025"/>
                    <a:gd name="connsiteY28" fmla="*/ 1355712 h 2233050"/>
                    <a:gd name="connsiteX29" fmla="*/ 155580 w 2262025"/>
                    <a:gd name="connsiteY29" fmla="*/ 1321206 h 2233050"/>
                    <a:gd name="connsiteX30" fmla="*/ 304 w 2262025"/>
                    <a:gd name="connsiteY30" fmla="*/ 1019282 h 2233050"/>
                    <a:gd name="connsiteX31" fmla="*/ 129700 w 2262025"/>
                    <a:gd name="connsiteY31" fmla="*/ 786368 h 2233050"/>
                    <a:gd name="connsiteX0" fmla="*/ 129700 w 2262025"/>
                    <a:gd name="connsiteY0" fmla="*/ 786368 h 2238369"/>
                    <a:gd name="connsiteX1" fmla="*/ 86568 w 2262025"/>
                    <a:gd name="connsiteY1" fmla="*/ 562082 h 2238369"/>
                    <a:gd name="connsiteX2" fmla="*/ 276349 w 2262025"/>
                    <a:gd name="connsiteY2" fmla="*/ 424059 h 2238369"/>
                    <a:gd name="connsiteX3" fmla="*/ 690417 w 2262025"/>
                    <a:gd name="connsiteY3" fmla="*/ 424059 h 2238369"/>
                    <a:gd name="connsiteX4" fmla="*/ 724923 w 2262025"/>
                    <a:gd name="connsiteY4" fmla="*/ 320542 h 2238369"/>
                    <a:gd name="connsiteX5" fmla="*/ 768055 w 2262025"/>
                    <a:gd name="connsiteY5" fmla="*/ 165267 h 2238369"/>
                    <a:gd name="connsiteX6" fmla="*/ 1026848 w 2262025"/>
                    <a:gd name="connsiteY6" fmla="*/ 35870 h 2238369"/>
                    <a:gd name="connsiteX7" fmla="*/ 1199376 w 2262025"/>
                    <a:gd name="connsiteY7" fmla="*/ 35870 h 2238369"/>
                    <a:gd name="connsiteX8" fmla="*/ 1406410 w 2262025"/>
                    <a:gd name="connsiteY8" fmla="*/ 9991 h 2238369"/>
                    <a:gd name="connsiteX9" fmla="*/ 1673829 w 2262025"/>
                    <a:gd name="connsiteY9" fmla="*/ 225651 h 2238369"/>
                    <a:gd name="connsiteX10" fmla="*/ 1699708 w 2262025"/>
                    <a:gd name="connsiteY10" fmla="*/ 458565 h 2238369"/>
                    <a:gd name="connsiteX11" fmla="*/ 1880863 w 2262025"/>
                    <a:gd name="connsiteY11" fmla="*/ 424059 h 2238369"/>
                    <a:gd name="connsiteX12" fmla="*/ 2156908 w 2262025"/>
                    <a:gd name="connsiteY12" fmla="*/ 639719 h 2238369"/>
                    <a:gd name="connsiteX13" fmla="*/ 2113776 w 2262025"/>
                    <a:gd name="connsiteY13" fmla="*/ 786368 h 2238369"/>
                    <a:gd name="connsiteX14" fmla="*/ 2225919 w 2262025"/>
                    <a:gd name="connsiteY14" fmla="*/ 846753 h 2238369"/>
                    <a:gd name="connsiteX15" fmla="*/ 2243172 w 2262025"/>
                    <a:gd name="connsiteY15" fmla="*/ 1200436 h 2238369"/>
                    <a:gd name="connsiteX16" fmla="*/ 1975753 w 2262025"/>
                    <a:gd name="connsiteY16" fmla="*/ 1390217 h 2238369"/>
                    <a:gd name="connsiteX17" fmla="*/ 2087897 w 2262025"/>
                    <a:gd name="connsiteY17" fmla="*/ 1536867 h 2238369"/>
                    <a:gd name="connsiteX18" fmla="*/ 2096523 w 2262025"/>
                    <a:gd name="connsiteY18" fmla="*/ 1812912 h 2238369"/>
                    <a:gd name="connsiteX19" fmla="*/ 1906742 w 2262025"/>
                    <a:gd name="connsiteY19" fmla="*/ 1942308 h 2238369"/>
                    <a:gd name="connsiteX20" fmla="*/ 1760092 w 2262025"/>
                    <a:gd name="connsiteY20" fmla="*/ 2183847 h 2238369"/>
                    <a:gd name="connsiteX21" fmla="*/ 1458168 w 2262025"/>
                    <a:gd name="connsiteY21" fmla="*/ 2218354 h 2238369"/>
                    <a:gd name="connsiteX22" fmla="*/ 1208002 w 2262025"/>
                    <a:gd name="connsiteY22" fmla="*/ 2002693 h 2238369"/>
                    <a:gd name="connsiteX23" fmla="*/ 1113112 w 2262025"/>
                    <a:gd name="connsiteY23" fmla="*/ 1709395 h 2238369"/>
                    <a:gd name="connsiteX24" fmla="*/ 1000968 w 2262025"/>
                    <a:gd name="connsiteY24" fmla="*/ 2140716 h 2238369"/>
                    <a:gd name="connsiteX25" fmla="*/ 586900 w 2262025"/>
                    <a:gd name="connsiteY25" fmla="*/ 2226979 h 2238369"/>
                    <a:gd name="connsiteX26" fmla="*/ 466131 w 2262025"/>
                    <a:gd name="connsiteY26" fmla="*/ 1959561 h 2238369"/>
                    <a:gd name="connsiteX27" fmla="*/ 138327 w 2262025"/>
                    <a:gd name="connsiteY27" fmla="*/ 1812912 h 2238369"/>
                    <a:gd name="connsiteX28" fmla="*/ 302229 w 2262025"/>
                    <a:gd name="connsiteY28" fmla="*/ 1355712 h 2238369"/>
                    <a:gd name="connsiteX29" fmla="*/ 155580 w 2262025"/>
                    <a:gd name="connsiteY29" fmla="*/ 1321206 h 2238369"/>
                    <a:gd name="connsiteX30" fmla="*/ 304 w 2262025"/>
                    <a:gd name="connsiteY30" fmla="*/ 1019282 h 2238369"/>
                    <a:gd name="connsiteX31" fmla="*/ 129700 w 2262025"/>
                    <a:gd name="connsiteY31" fmla="*/ 786368 h 2238369"/>
                    <a:gd name="connsiteX0" fmla="*/ 129700 w 2262025"/>
                    <a:gd name="connsiteY0" fmla="*/ 786368 h 2234757"/>
                    <a:gd name="connsiteX1" fmla="*/ 86568 w 2262025"/>
                    <a:gd name="connsiteY1" fmla="*/ 562082 h 2234757"/>
                    <a:gd name="connsiteX2" fmla="*/ 276349 w 2262025"/>
                    <a:gd name="connsiteY2" fmla="*/ 424059 h 2234757"/>
                    <a:gd name="connsiteX3" fmla="*/ 690417 w 2262025"/>
                    <a:gd name="connsiteY3" fmla="*/ 424059 h 2234757"/>
                    <a:gd name="connsiteX4" fmla="*/ 724923 w 2262025"/>
                    <a:gd name="connsiteY4" fmla="*/ 320542 h 2234757"/>
                    <a:gd name="connsiteX5" fmla="*/ 768055 w 2262025"/>
                    <a:gd name="connsiteY5" fmla="*/ 165267 h 2234757"/>
                    <a:gd name="connsiteX6" fmla="*/ 1026848 w 2262025"/>
                    <a:gd name="connsiteY6" fmla="*/ 35870 h 2234757"/>
                    <a:gd name="connsiteX7" fmla="*/ 1199376 w 2262025"/>
                    <a:gd name="connsiteY7" fmla="*/ 35870 h 2234757"/>
                    <a:gd name="connsiteX8" fmla="*/ 1406410 w 2262025"/>
                    <a:gd name="connsiteY8" fmla="*/ 9991 h 2234757"/>
                    <a:gd name="connsiteX9" fmla="*/ 1673829 w 2262025"/>
                    <a:gd name="connsiteY9" fmla="*/ 225651 h 2234757"/>
                    <a:gd name="connsiteX10" fmla="*/ 1699708 w 2262025"/>
                    <a:gd name="connsiteY10" fmla="*/ 458565 h 2234757"/>
                    <a:gd name="connsiteX11" fmla="*/ 1880863 w 2262025"/>
                    <a:gd name="connsiteY11" fmla="*/ 424059 h 2234757"/>
                    <a:gd name="connsiteX12" fmla="*/ 2156908 w 2262025"/>
                    <a:gd name="connsiteY12" fmla="*/ 639719 h 2234757"/>
                    <a:gd name="connsiteX13" fmla="*/ 2113776 w 2262025"/>
                    <a:gd name="connsiteY13" fmla="*/ 786368 h 2234757"/>
                    <a:gd name="connsiteX14" fmla="*/ 2225919 w 2262025"/>
                    <a:gd name="connsiteY14" fmla="*/ 846753 h 2234757"/>
                    <a:gd name="connsiteX15" fmla="*/ 2243172 w 2262025"/>
                    <a:gd name="connsiteY15" fmla="*/ 1200436 h 2234757"/>
                    <a:gd name="connsiteX16" fmla="*/ 1975753 w 2262025"/>
                    <a:gd name="connsiteY16" fmla="*/ 1390217 h 2234757"/>
                    <a:gd name="connsiteX17" fmla="*/ 2087897 w 2262025"/>
                    <a:gd name="connsiteY17" fmla="*/ 1536867 h 2234757"/>
                    <a:gd name="connsiteX18" fmla="*/ 2096523 w 2262025"/>
                    <a:gd name="connsiteY18" fmla="*/ 1812912 h 2234757"/>
                    <a:gd name="connsiteX19" fmla="*/ 1906742 w 2262025"/>
                    <a:gd name="connsiteY19" fmla="*/ 1942308 h 2234757"/>
                    <a:gd name="connsiteX20" fmla="*/ 1760092 w 2262025"/>
                    <a:gd name="connsiteY20" fmla="*/ 2183847 h 2234757"/>
                    <a:gd name="connsiteX21" fmla="*/ 1458168 w 2262025"/>
                    <a:gd name="connsiteY21" fmla="*/ 2218354 h 2234757"/>
                    <a:gd name="connsiteX22" fmla="*/ 1208002 w 2262025"/>
                    <a:gd name="connsiteY22" fmla="*/ 2002693 h 2234757"/>
                    <a:gd name="connsiteX23" fmla="*/ 1113112 w 2262025"/>
                    <a:gd name="connsiteY23" fmla="*/ 1709395 h 2234757"/>
                    <a:gd name="connsiteX24" fmla="*/ 1000968 w 2262025"/>
                    <a:gd name="connsiteY24" fmla="*/ 2140716 h 2234757"/>
                    <a:gd name="connsiteX25" fmla="*/ 586900 w 2262025"/>
                    <a:gd name="connsiteY25" fmla="*/ 2226979 h 2234757"/>
                    <a:gd name="connsiteX26" fmla="*/ 466131 w 2262025"/>
                    <a:gd name="connsiteY26" fmla="*/ 1959561 h 2234757"/>
                    <a:gd name="connsiteX27" fmla="*/ 138327 w 2262025"/>
                    <a:gd name="connsiteY27" fmla="*/ 1812912 h 2234757"/>
                    <a:gd name="connsiteX28" fmla="*/ 302229 w 2262025"/>
                    <a:gd name="connsiteY28" fmla="*/ 1355712 h 2234757"/>
                    <a:gd name="connsiteX29" fmla="*/ 155580 w 2262025"/>
                    <a:gd name="connsiteY29" fmla="*/ 1321206 h 2234757"/>
                    <a:gd name="connsiteX30" fmla="*/ 304 w 2262025"/>
                    <a:gd name="connsiteY30" fmla="*/ 1019282 h 2234757"/>
                    <a:gd name="connsiteX31" fmla="*/ 129700 w 2262025"/>
                    <a:gd name="connsiteY31" fmla="*/ 786368 h 2234757"/>
                    <a:gd name="connsiteX0" fmla="*/ 129700 w 2262025"/>
                    <a:gd name="connsiteY0" fmla="*/ 786368 h 2237156"/>
                    <a:gd name="connsiteX1" fmla="*/ 86568 w 2262025"/>
                    <a:gd name="connsiteY1" fmla="*/ 562082 h 2237156"/>
                    <a:gd name="connsiteX2" fmla="*/ 276349 w 2262025"/>
                    <a:gd name="connsiteY2" fmla="*/ 424059 h 2237156"/>
                    <a:gd name="connsiteX3" fmla="*/ 690417 w 2262025"/>
                    <a:gd name="connsiteY3" fmla="*/ 424059 h 2237156"/>
                    <a:gd name="connsiteX4" fmla="*/ 724923 w 2262025"/>
                    <a:gd name="connsiteY4" fmla="*/ 320542 h 2237156"/>
                    <a:gd name="connsiteX5" fmla="*/ 768055 w 2262025"/>
                    <a:gd name="connsiteY5" fmla="*/ 165267 h 2237156"/>
                    <a:gd name="connsiteX6" fmla="*/ 1026848 w 2262025"/>
                    <a:gd name="connsiteY6" fmla="*/ 35870 h 2237156"/>
                    <a:gd name="connsiteX7" fmla="*/ 1199376 w 2262025"/>
                    <a:gd name="connsiteY7" fmla="*/ 35870 h 2237156"/>
                    <a:gd name="connsiteX8" fmla="*/ 1406410 w 2262025"/>
                    <a:gd name="connsiteY8" fmla="*/ 9991 h 2237156"/>
                    <a:gd name="connsiteX9" fmla="*/ 1673829 w 2262025"/>
                    <a:gd name="connsiteY9" fmla="*/ 225651 h 2237156"/>
                    <a:gd name="connsiteX10" fmla="*/ 1699708 w 2262025"/>
                    <a:gd name="connsiteY10" fmla="*/ 458565 h 2237156"/>
                    <a:gd name="connsiteX11" fmla="*/ 1880863 w 2262025"/>
                    <a:gd name="connsiteY11" fmla="*/ 424059 h 2237156"/>
                    <a:gd name="connsiteX12" fmla="*/ 2156908 w 2262025"/>
                    <a:gd name="connsiteY12" fmla="*/ 639719 h 2237156"/>
                    <a:gd name="connsiteX13" fmla="*/ 2113776 w 2262025"/>
                    <a:gd name="connsiteY13" fmla="*/ 786368 h 2237156"/>
                    <a:gd name="connsiteX14" fmla="*/ 2225919 w 2262025"/>
                    <a:gd name="connsiteY14" fmla="*/ 846753 h 2237156"/>
                    <a:gd name="connsiteX15" fmla="*/ 2243172 w 2262025"/>
                    <a:gd name="connsiteY15" fmla="*/ 1200436 h 2237156"/>
                    <a:gd name="connsiteX16" fmla="*/ 1975753 w 2262025"/>
                    <a:gd name="connsiteY16" fmla="*/ 1390217 h 2237156"/>
                    <a:gd name="connsiteX17" fmla="*/ 2087897 w 2262025"/>
                    <a:gd name="connsiteY17" fmla="*/ 1536867 h 2237156"/>
                    <a:gd name="connsiteX18" fmla="*/ 2096523 w 2262025"/>
                    <a:gd name="connsiteY18" fmla="*/ 1812912 h 2237156"/>
                    <a:gd name="connsiteX19" fmla="*/ 1906742 w 2262025"/>
                    <a:gd name="connsiteY19" fmla="*/ 1942308 h 2237156"/>
                    <a:gd name="connsiteX20" fmla="*/ 1760092 w 2262025"/>
                    <a:gd name="connsiteY20" fmla="*/ 2183847 h 2237156"/>
                    <a:gd name="connsiteX21" fmla="*/ 1458168 w 2262025"/>
                    <a:gd name="connsiteY21" fmla="*/ 2218354 h 2237156"/>
                    <a:gd name="connsiteX22" fmla="*/ 1208002 w 2262025"/>
                    <a:gd name="connsiteY22" fmla="*/ 2002693 h 2237156"/>
                    <a:gd name="connsiteX23" fmla="*/ 1113112 w 2262025"/>
                    <a:gd name="connsiteY23" fmla="*/ 1709395 h 2237156"/>
                    <a:gd name="connsiteX24" fmla="*/ 1000968 w 2262025"/>
                    <a:gd name="connsiteY24" fmla="*/ 2140716 h 2237156"/>
                    <a:gd name="connsiteX25" fmla="*/ 586900 w 2262025"/>
                    <a:gd name="connsiteY25" fmla="*/ 2226979 h 2237156"/>
                    <a:gd name="connsiteX26" fmla="*/ 431625 w 2262025"/>
                    <a:gd name="connsiteY26" fmla="*/ 1976814 h 2237156"/>
                    <a:gd name="connsiteX27" fmla="*/ 138327 w 2262025"/>
                    <a:gd name="connsiteY27" fmla="*/ 1812912 h 2237156"/>
                    <a:gd name="connsiteX28" fmla="*/ 302229 w 2262025"/>
                    <a:gd name="connsiteY28" fmla="*/ 1355712 h 2237156"/>
                    <a:gd name="connsiteX29" fmla="*/ 155580 w 2262025"/>
                    <a:gd name="connsiteY29" fmla="*/ 1321206 h 2237156"/>
                    <a:gd name="connsiteX30" fmla="*/ 304 w 2262025"/>
                    <a:gd name="connsiteY30" fmla="*/ 1019282 h 2237156"/>
                    <a:gd name="connsiteX31" fmla="*/ 129700 w 2262025"/>
                    <a:gd name="connsiteY31" fmla="*/ 786368 h 2237156"/>
                    <a:gd name="connsiteX0" fmla="*/ 129700 w 2262025"/>
                    <a:gd name="connsiteY0" fmla="*/ 786368 h 2237156"/>
                    <a:gd name="connsiteX1" fmla="*/ 86568 w 2262025"/>
                    <a:gd name="connsiteY1" fmla="*/ 562082 h 2237156"/>
                    <a:gd name="connsiteX2" fmla="*/ 276349 w 2262025"/>
                    <a:gd name="connsiteY2" fmla="*/ 424059 h 2237156"/>
                    <a:gd name="connsiteX3" fmla="*/ 690417 w 2262025"/>
                    <a:gd name="connsiteY3" fmla="*/ 424059 h 2237156"/>
                    <a:gd name="connsiteX4" fmla="*/ 724923 w 2262025"/>
                    <a:gd name="connsiteY4" fmla="*/ 320542 h 2237156"/>
                    <a:gd name="connsiteX5" fmla="*/ 768055 w 2262025"/>
                    <a:gd name="connsiteY5" fmla="*/ 165267 h 2237156"/>
                    <a:gd name="connsiteX6" fmla="*/ 1026848 w 2262025"/>
                    <a:gd name="connsiteY6" fmla="*/ 35870 h 2237156"/>
                    <a:gd name="connsiteX7" fmla="*/ 1199376 w 2262025"/>
                    <a:gd name="connsiteY7" fmla="*/ 35870 h 2237156"/>
                    <a:gd name="connsiteX8" fmla="*/ 1406410 w 2262025"/>
                    <a:gd name="connsiteY8" fmla="*/ 9991 h 2237156"/>
                    <a:gd name="connsiteX9" fmla="*/ 1673829 w 2262025"/>
                    <a:gd name="connsiteY9" fmla="*/ 225651 h 2237156"/>
                    <a:gd name="connsiteX10" fmla="*/ 1699708 w 2262025"/>
                    <a:gd name="connsiteY10" fmla="*/ 458565 h 2237156"/>
                    <a:gd name="connsiteX11" fmla="*/ 1880863 w 2262025"/>
                    <a:gd name="connsiteY11" fmla="*/ 424059 h 2237156"/>
                    <a:gd name="connsiteX12" fmla="*/ 2156908 w 2262025"/>
                    <a:gd name="connsiteY12" fmla="*/ 639719 h 2237156"/>
                    <a:gd name="connsiteX13" fmla="*/ 2113776 w 2262025"/>
                    <a:gd name="connsiteY13" fmla="*/ 786368 h 2237156"/>
                    <a:gd name="connsiteX14" fmla="*/ 2225919 w 2262025"/>
                    <a:gd name="connsiteY14" fmla="*/ 846753 h 2237156"/>
                    <a:gd name="connsiteX15" fmla="*/ 2243172 w 2262025"/>
                    <a:gd name="connsiteY15" fmla="*/ 1200436 h 2237156"/>
                    <a:gd name="connsiteX16" fmla="*/ 1975753 w 2262025"/>
                    <a:gd name="connsiteY16" fmla="*/ 1390217 h 2237156"/>
                    <a:gd name="connsiteX17" fmla="*/ 2087897 w 2262025"/>
                    <a:gd name="connsiteY17" fmla="*/ 1536867 h 2237156"/>
                    <a:gd name="connsiteX18" fmla="*/ 2096523 w 2262025"/>
                    <a:gd name="connsiteY18" fmla="*/ 1812912 h 2237156"/>
                    <a:gd name="connsiteX19" fmla="*/ 1906742 w 2262025"/>
                    <a:gd name="connsiteY19" fmla="*/ 1942308 h 2237156"/>
                    <a:gd name="connsiteX20" fmla="*/ 1760092 w 2262025"/>
                    <a:gd name="connsiteY20" fmla="*/ 2183847 h 2237156"/>
                    <a:gd name="connsiteX21" fmla="*/ 1458168 w 2262025"/>
                    <a:gd name="connsiteY21" fmla="*/ 2218354 h 2237156"/>
                    <a:gd name="connsiteX22" fmla="*/ 1208002 w 2262025"/>
                    <a:gd name="connsiteY22" fmla="*/ 2002693 h 2237156"/>
                    <a:gd name="connsiteX23" fmla="*/ 1113112 w 2262025"/>
                    <a:gd name="connsiteY23" fmla="*/ 1709395 h 2237156"/>
                    <a:gd name="connsiteX24" fmla="*/ 1000968 w 2262025"/>
                    <a:gd name="connsiteY24" fmla="*/ 2140716 h 2237156"/>
                    <a:gd name="connsiteX25" fmla="*/ 586900 w 2262025"/>
                    <a:gd name="connsiteY25" fmla="*/ 2226979 h 2237156"/>
                    <a:gd name="connsiteX26" fmla="*/ 431625 w 2262025"/>
                    <a:gd name="connsiteY26" fmla="*/ 1976814 h 2237156"/>
                    <a:gd name="connsiteX27" fmla="*/ 138327 w 2262025"/>
                    <a:gd name="connsiteY27" fmla="*/ 1812912 h 2237156"/>
                    <a:gd name="connsiteX28" fmla="*/ 302229 w 2262025"/>
                    <a:gd name="connsiteY28" fmla="*/ 1355712 h 2237156"/>
                    <a:gd name="connsiteX29" fmla="*/ 155580 w 2262025"/>
                    <a:gd name="connsiteY29" fmla="*/ 1321206 h 2237156"/>
                    <a:gd name="connsiteX30" fmla="*/ 304 w 2262025"/>
                    <a:gd name="connsiteY30" fmla="*/ 1019282 h 2237156"/>
                    <a:gd name="connsiteX31" fmla="*/ 129700 w 2262025"/>
                    <a:gd name="connsiteY31" fmla="*/ 786368 h 2237156"/>
                    <a:gd name="connsiteX0" fmla="*/ 129700 w 2262025"/>
                    <a:gd name="connsiteY0" fmla="*/ 786368 h 2237156"/>
                    <a:gd name="connsiteX1" fmla="*/ 86568 w 2262025"/>
                    <a:gd name="connsiteY1" fmla="*/ 562082 h 2237156"/>
                    <a:gd name="connsiteX2" fmla="*/ 276349 w 2262025"/>
                    <a:gd name="connsiteY2" fmla="*/ 424059 h 2237156"/>
                    <a:gd name="connsiteX3" fmla="*/ 690417 w 2262025"/>
                    <a:gd name="connsiteY3" fmla="*/ 424059 h 2237156"/>
                    <a:gd name="connsiteX4" fmla="*/ 724923 w 2262025"/>
                    <a:gd name="connsiteY4" fmla="*/ 320542 h 2237156"/>
                    <a:gd name="connsiteX5" fmla="*/ 768055 w 2262025"/>
                    <a:gd name="connsiteY5" fmla="*/ 165267 h 2237156"/>
                    <a:gd name="connsiteX6" fmla="*/ 1026848 w 2262025"/>
                    <a:gd name="connsiteY6" fmla="*/ 35870 h 2237156"/>
                    <a:gd name="connsiteX7" fmla="*/ 1199376 w 2262025"/>
                    <a:gd name="connsiteY7" fmla="*/ 35870 h 2237156"/>
                    <a:gd name="connsiteX8" fmla="*/ 1406410 w 2262025"/>
                    <a:gd name="connsiteY8" fmla="*/ 9991 h 2237156"/>
                    <a:gd name="connsiteX9" fmla="*/ 1673829 w 2262025"/>
                    <a:gd name="connsiteY9" fmla="*/ 225651 h 2237156"/>
                    <a:gd name="connsiteX10" fmla="*/ 1699708 w 2262025"/>
                    <a:gd name="connsiteY10" fmla="*/ 458565 h 2237156"/>
                    <a:gd name="connsiteX11" fmla="*/ 1880863 w 2262025"/>
                    <a:gd name="connsiteY11" fmla="*/ 424059 h 2237156"/>
                    <a:gd name="connsiteX12" fmla="*/ 2156908 w 2262025"/>
                    <a:gd name="connsiteY12" fmla="*/ 639719 h 2237156"/>
                    <a:gd name="connsiteX13" fmla="*/ 2113776 w 2262025"/>
                    <a:gd name="connsiteY13" fmla="*/ 786368 h 2237156"/>
                    <a:gd name="connsiteX14" fmla="*/ 2225919 w 2262025"/>
                    <a:gd name="connsiteY14" fmla="*/ 846753 h 2237156"/>
                    <a:gd name="connsiteX15" fmla="*/ 2243172 w 2262025"/>
                    <a:gd name="connsiteY15" fmla="*/ 1200436 h 2237156"/>
                    <a:gd name="connsiteX16" fmla="*/ 1975753 w 2262025"/>
                    <a:gd name="connsiteY16" fmla="*/ 1390217 h 2237156"/>
                    <a:gd name="connsiteX17" fmla="*/ 2087897 w 2262025"/>
                    <a:gd name="connsiteY17" fmla="*/ 1536867 h 2237156"/>
                    <a:gd name="connsiteX18" fmla="*/ 2096523 w 2262025"/>
                    <a:gd name="connsiteY18" fmla="*/ 1812912 h 2237156"/>
                    <a:gd name="connsiteX19" fmla="*/ 1906742 w 2262025"/>
                    <a:gd name="connsiteY19" fmla="*/ 1942308 h 2237156"/>
                    <a:gd name="connsiteX20" fmla="*/ 1760092 w 2262025"/>
                    <a:gd name="connsiteY20" fmla="*/ 2183847 h 2237156"/>
                    <a:gd name="connsiteX21" fmla="*/ 1458168 w 2262025"/>
                    <a:gd name="connsiteY21" fmla="*/ 2218354 h 2237156"/>
                    <a:gd name="connsiteX22" fmla="*/ 1208002 w 2262025"/>
                    <a:gd name="connsiteY22" fmla="*/ 2002693 h 2237156"/>
                    <a:gd name="connsiteX23" fmla="*/ 1113112 w 2262025"/>
                    <a:gd name="connsiteY23" fmla="*/ 1709395 h 2237156"/>
                    <a:gd name="connsiteX24" fmla="*/ 1000968 w 2262025"/>
                    <a:gd name="connsiteY24" fmla="*/ 2140716 h 2237156"/>
                    <a:gd name="connsiteX25" fmla="*/ 586900 w 2262025"/>
                    <a:gd name="connsiteY25" fmla="*/ 2226979 h 2237156"/>
                    <a:gd name="connsiteX26" fmla="*/ 431625 w 2262025"/>
                    <a:gd name="connsiteY26" fmla="*/ 1976814 h 2237156"/>
                    <a:gd name="connsiteX27" fmla="*/ 138327 w 2262025"/>
                    <a:gd name="connsiteY27" fmla="*/ 1812912 h 2237156"/>
                    <a:gd name="connsiteX28" fmla="*/ 302229 w 2262025"/>
                    <a:gd name="connsiteY28" fmla="*/ 1355712 h 2237156"/>
                    <a:gd name="connsiteX29" fmla="*/ 155580 w 2262025"/>
                    <a:gd name="connsiteY29" fmla="*/ 1321206 h 2237156"/>
                    <a:gd name="connsiteX30" fmla="*/ 304 w 2262025"/>
                    <a:gd name="connsiteY30" fmla="*/ 1019282 h 2237156"/>
                    <a:gd name="connsiteX31" fmla="*/ 129700 w 2262025"/>
                    <a:gd name="connsiteY31" fmla="*/ 786368 h 2237156"/>
                    <a:gd name="connsiteX0" fmla="*/ 129700 w 2262025"/>
                    <a:gd name="connsiteY0" fmla="*/ 786368 h 2237156"/>
                    <a:gd name="connsiteX1" fmla="*/ 86568 w 2262025"/>
                    <a:gd name="connsiteY1" fmla="*/ 562082 h 2237156"/>
                    <a:gd name="connsiteX2" fmla="*/ 276349 w 2262025"/>
                    <a:gd name="connsiteY2" fmla="*/ 424059 h 2237156"/>
                    <a:gd name="connsiteX3" fmla="*/ 690417 w 2262025"/>
                    <a:gd name="connsiteY3" fmla="*/ 424059 h 2237156"/>
                    <a:gd name="connsiteX4" fmla="*/ 724923 w 2262025"/>
                    <a:gd name="connsiteY4" fmla="*/ 320542 h 2237156"/>
                    <a:gd name="connsiteX5" fmla="*/ 768055 w 2262025"/>
                    <a:gd name="connsiteY5" fmla="*/ 165267 h 2237156"/>
                    <a:gd name="connsiteX6" fmla="*/ 1026848 w 2262025"/>
                    <a:gd name="connsiteY6" fmla="*/ 35870 h 2237156"/>
                    <a:gd name="connsiteX7" fmla="*/ 1199376 w 2262025"/>
                    <a:gd name="connsiteY7" fmla="*/ 35870 h 2237156"/>
                    <a:gd name="connsiteX8" fmla="*/ 1406410 w 2262025"/>
                    <a:gd name="connsiteY8" fmla="*/ 9991 h 2237156"/>
                    <a:gd name="connsiteX9" fmla="*/ 1673829 w 2262025"/>
                    <a:gd name="connsiteY9" fmla="*/ 225651 h 2237156"/>
                    <a:gd name="connsiteX10" fmla="*/ 1699708 w 2262025"/>
                    <a:gd name="connsiteY10" fmla="*/ 458565 h 2237156"/>
                    <a:gd name="connsiteX11" fmla="*/ 1880863 w 2262025"/>
                    <a:gd name="connsiteY11" fmla="*/ 424059 h 2237156"/>
                    <a:gd name="connsiteX12" fmla="*/ 2156908 w 2262025"/>
                    <a:gd name="connsiteY12" fmla="*/ 639719 h 2237156"/>
                    <a:gd name="connsiteX13" fmla="*/ 2113776 w 2262025"/>
                    <a:gd name="connsiteY13" fmla="*/ 786368 h 2237156"/>
                    <a:gd name="connsiteX14" fmla="*/ 2225919 w 2262025"/>
                    <a:gd name="connsiteY14" fmla="*/ 846753 h 2237156"/>
                    <a:gd name="connsiteX15" fmla="*/ 2243172 w 2262025"/>
                    <a:gd name="connsiteY15" fmla="*/ 1200436 h 2237156"/>
                    <a:gd name="connsiteX16" fmla="*/ 1975753 w 2262025"/>
                    <a:gd name="connsiteY16" fmla="*/ 1390217 h 2237156"/>
                    <a:gd name="connsiteX17" fmla="*/ 2087897 w 2262025"/>
                    <a:gd name="connsiteY17" fmla="*/ 1536867 h 2237156"/>
                    <a:gd name="connsiteX18" fmla="*/ 2096523 w 2262025"/>
                    <a:gd name="connsiteY18" fmla="*/ 1812912 h 2237156"/>
                    <a:gd name="connsiteX19" fmla="*/ 1906742 w 2262025"/>
                    <a:gd name="connsiteY19" fmla="*/ 1942308 h 2237156"/>
                    <a:gd name="connsiteX20" fmla="*/ 1760092 w 2262025"/>
                    <a:gd name="connsiteY20" fmla="*/ 2183847 h 2237156"/>
                    <a:gd name="connsiteX21" fmla="*/ 1458168 w 2262025"/>
                    <a:gd name="connsiteY21" fmla="*/ 2218354 h 2237156"/>
                    <a:gd name="connsiteX22" fmla="*/ 1208002 w 2262025"/>
                    <a:gd name="connsiteY22" fmla="*/ 2002693 h 2237156"/>
                    <a:gd name="connsiteX23" fmla="*/ 1113112 w 2262025"/>
                    <a:gd name="connsiteY23" fmla="*/ 1709395 h 2237156"/>
                    <a:gd name="connsiteX24" fmla="*/ 1000968 w 2262025"/>
                    <a:gd name="connsiteY24" fmla="*/ 2140716 h 2237156"/>
                    <a:gd name="connsiteX25" fmla="*/ 586900 w 2262025"/>
                    <a:gd name="connsiteY25" fmla="*/ 2226979 h 2237156"/>
                    <a:gd name="connsiteX26" fmla="*/ 431625 w 2262025"/>
                    <a:gd name="connsiteY26" fmla="*/ 1976814 h 2237156"/>
                    <a:gd name="connsiteX27" fmla="*/ 138327 w 2262025"/>
                    <a:gd name="connsiteY27" fmla="*/ 1812912 h 2237156"/>
                    <a:gd name="connsiteX28" fmla="*/ 302229 w 2262025"/>
                    <a:gd name="connsiteY28" fmla="*/ 1355712 h 2237156"/>
                    <a:gd name="connsiteX29" fmla="*/ 155580 w 2262025"/>
                    <a:gd name="connsiteY29" fmla="*/ 1321206 h 2237156"/>
                    <a:gd name="connsiteX30" fmla="*/ 304 w 2262025"/>
                    <a:gd name="connsiteY30" fmla="*/ 1019282 h 2237156"/>
                    <a:gd name="connsiteX31" fmla="*/ 129700 w 2262025"/>
                    <a:gd name="connsiteY31" fmla="*/ 786368 h 2237156"/>
                    <a:gd name="connsiteX0" fmla="*/ 129625 w 2261950"/>
                    <a:gd name="connsiteY0" fmla="*/ 786368 h 2237156"/>
                    <a:gd name="connsiteX1" fmla="*/ 86493 w 2261950"/>
                    <a:gd name="connsiteY1" fmla="*/ 562082 h 2237156"/>
                    <a:gd name="connsiteX2" fmla="*/ 276274 w 2261950"/>
                    <a:gd name="connsiteY2" fmla="*/ 424059 h 2237156"/>
                    <a:gd name="connsiteX3" fmla="*/ 690342 w 2261950"/>
                    <a:gd name="connsiteY3" fmla="*/ 424059 h 2237156"/>
                    <a:gd name="connsiteX4" fmla="*/ 724848 w 2261950"/>
                    <a:gd name="connsiteY4" fmla="*/ 320542 h 2237156"/>
                    <a:gd name="connsiteX5" fmla="*/ 767980 w 2261950"/>
                    <a:gd name="connsiteY5" fmla="*/ 165267 h 2237156"/>
                    <a:gd name="connsiteX6" fmla="*/ 1026773 w 2261950"/>
                    <a:gd name="connsiteY6" fmla="*/ 35870 h 2237156"/>
                    <a:gd name="connsiteX7" fmla="*/ 1199301 w 2261950"/>
                    <a:gd name="connsiteY7" fmla="*/ 35870 h 2237156"/>
                    <a:gd name="connsiteX8" fmla="*/ 1406335 w 2261950"/>
                    <a:gd name="connsiteY8" fmla="*/ 9991 h 2237156"/>
                    <a:gd name="connsiteX9" fmla="*/ 1673754 w 2261950"/>
                    <a:gd name="connsiteY9" fmla="*/ 225651 h 2237156"/>
                    <a:gd name="connsiteX10" fmla="*/ 1699633 w 2261950"/>
                    <a:gd name="connsiteY10" fmla="*/ 458565 h 2237156"/>
                    <a:gd name="connsiteX11" fmla="*/ 1880788 w 2261950"/>
                    <a:gd name="connsiteY11" fmla="*/ 424059 h 2237156"/>
                    <a:gd name="connsiteX12" fmla="*/ 2156833 w 2261950"/>
                    <a:gd name="connsiteY12" fmla="*/ 639719 h 2237156"/>
                    <a:gd name="connsiteX13" fmla="*/ 2113701 w 2261950"/>
                    <a:gd name="connsiteY13" fmla="*/ 786368 h 2237156"/>
                    <a:gd name="connsiteX14" fmla="*/ 2225844 w 2261950"/>
                    <a:gd name="connsiteY14" fmla="*/ 846753 h 2237156"/>
                    <a:gd name="connsiteX15" fmla="*/ 2243097 w 2261950"/>
                    <a:gd name="connsiteY15" fmla="*/ 1200436 h 2237156"/>
                    <a:gd name="connsiteX16" fmla="*/ 1975678 w 2261950"/>
                    <a:gd name="connsiteY16" fmla="*/ 1390217 h 2237156"/>
                    <a:gd name="connsiteX17" fmla="*/ 2087822 w 2261950"/>
                    <a:gd name="connsiteY17" fmla="*/ 1536867 h 2237156"/>
                    <a:gd name="connsiteX18" fmla="*/ 2096448 w 2261950"/>
                    <a:gd name="connsiteY18" fmla="*/ 1812912 h 2237156"/>
                    <a:gd name="connsiteX19" fmla="*/ 1906667 w 2261950"/>
                    <a:gd name="connsiteY19" fmla="*/ 1942308 h 2237156"/>
                    <a:gd name="connsiteX20" fmla="*/ 1760017 w 2261950"/>
                    <a:gd name="connsiteY20" fmla="*/ 2183847 h 2237156"/>
                    <a:gd name="connsiteX21" fmla="*/ 1458093 w 2261950"/>
                    <a:gd name="connsiteY21" fmla="*/ 2218354 h 2237156"/>
                    <a:gd name="connsiteX22" fmla="*/ 1207927 w 2261950"/>
                    <a:gd name="connsiteY22" fmla="*/ 2002693 h 2237156"/>
                    <a:gd name="connsiteX23" fmla="*/ 1113037 w 2261950"/>
                    <a:gd name="connsiteY23" fmla="*/ 1709395 h 2237156"/>
                    <a:gd name="connsiteX24" fmla="*/ 1000893 w 2261950"/>
                    <a:gd name="connsiteY24" fmla="*/ 2140716 h 2237156"/>
                    <a:gd name="connsiteX25" fmla="*/ 586825 w 2261950"/>
                    <a:gd name="connsiteY25" fmla="*/ 2226979 h 2237156"/>
                    <a:gd name="connsiteX26" fmla="*/ 431550 w 2261950"/>
                    <a:gd name="connsiteY26" fmla="*/ 1976814 h 2237156"/>
                    <a:gd name="connsiteX27" fmla="*/ 138252 w 2261950"/>
                    <a:gd name="connsiteY27" fmla="*/ 1812912 h 2237156"/>
                    <a:gd name="connsiteX28" fmla="*/ 302154 w 2261950"/>
                    <a:gd name="connsiteY28" fmla="*/ 1355712 h 2237156"/>
                    <a:gd name="connsiteX29" fmla="*/ 103746 w 2261950"/>
                    <a:gd name="connsiteY29" fmla="*/ 1321206 h 2237156"/>
                    <a:gd name="connsiteX30" fmla="*/ 229 w 2261950"/>
                    <a:gd name="connsiteY30" fmla="*/ 1019282 h 2237156"/>
                    <a:gd name="connsiteX31" fmla="*/ 129625 w 2261950"/>
                    <a:gd name="connsiteY31" fmla="*/ 786368 h 2237156"/>
                    <a:gd name="connsiteX0" fmla="*/ 129625 w 2261950"/>
                    <a:gd name="connsiteY0" fmla="*/ 786368 h 2237156"/>
                    <a:gd name="connsiteX1" fmla="*/ 86493 w 2261950"/>
                    <a:gd name="connsiteY1" fmla="*/ 562082 h 2237156"/>
                    <a:gd name="connsiteX2" fmla="*/ 276274 w 2261950"/>
                    <a:gd name="connsiteY2" fmla="*/ 424059 h 2237156"/>
                    <a:gd name="connsiteX3" fmla="*/ 690342 w 2261950"/>
                    <a:gd name="connsiteY3" fmla="*/ 424059 h 2237156"/>
                    <a:gd name="connsiteX4" fmla="*/ 724848 w 2261950"/>
                    <a:gd name="connsiteY4" fmla="*/ 320542 h 2237156"/>
                    <a:gd name="connsiteX5" fmla="*/ 767980 w 2261950"/>
                    <a:gd name="connsiteY5" fmla="*/ 165267 h 2237156"/>
                    <a:gd name="connsiteX6" fmla="*/ 1026773 w 2261950"/>
                    <a:gd name="connsiteY6" fmla="*/ 35870 h 2237156"/>
                    <a:gd name="connsiteX7" fmla="*/ 1199301 w 2261950"/>
                    <a:gd name="connsiteY7" fmla="*/ 35870 h 2237156"/>
                    <a:gd name="connsiteX8" fmla="*/ 1406335 w 2261950"/>
                    <a:gd name="connsiteY8" fmla="*/ 9991 h 2237156"/>
                    <a:gd name="connsiteX9" fmla="*/ 1673754 w 2261950"/>
                    <a:gd name="connsiteY9" fmla="*/ 225651 h 2237156"/>
                    <a:gd name="connsiteX10" fmla="*/ 1699633 w 2261950"/>
                    <a:gd name="connsiteY10" fmla="*/ 458565 h 2237156"/>
                    <a:gd name="connsiteX11" fmla="*/ 1880788 w 2261950"/>
                    <a:gd name="connsiteY11" fmla="*/ 424059 h 2237156"/>
                    <a:gd name="connsiteX12" fmla="*/ 2156833 w 2261950"/>
                    <a:gd name="connsiteY12" fmla="*/ 639719 h 2237156"/>
                    <a:gd name="connsiteX13" fmla="*/ 2113701 w 2261950"/>
                    <a:gd name="connsiteY13" fmla="*/ 786368 h 2237156"/>
                    <a:gd name="connsiteX14" fmla="*/ 2225844 w 2261950"/>
                    <a:gd name="connsiteY14" fmla="*/ 846753 h 2237156"/>
                    <a:gd name="connsiteX15" fmla="*/ 2243097 w 2261950"/>
                    <a:gd name="connsiteY15" fmla="*/ 1200436 h 2237156"/>
                    <a:gd name="connsiteX16" fmla="*/ 1975678 w 2261950"/>
                    <a:gd name="connsiteY16" fmla="*/ 1390217 h 2237156"/>
                    <a:gd name="connsiteX17" fmla="*/ 2087822 w 2261950"/>
                    <a:gd name="connsiteY17" fmla="*/ 1536867 h 2237156"/>
                    <a:gd name="connsiteX18" fmla="*/ 2096448 w 2261950"/>
                    <a:gd name="connsiteY18" fmla="*/ 1812912 h 2237156"/>
                    <a:gd name="connsiteX19" fmla="*/ 1906667 w 2261950"/>
                    <a:gd name="connsiteY19" fmla="*/ 1942308 h 2237156"/>
                    <a:gd name="connsiteX20" fmla="*/ 1760017 w 2261950"/>
                    <a:gd name="connsiteY20" fmla="*/ 2183847 h 2237156"/>
                    <a:gd name="connsiteX21" fmla="*/ 1458093 w 2261950"/>
                    <a:gd name="connsiteY21" fmla="*/ 2218354 h 2237156"/>
                    <a:gd name="connsiteX22" fmla="*/ 1207927 w 2261950"/>
                    <a:gd name="connsiteY22" fmla="*/ 2002693 h 2237156"/>
                    <a:gd name="connsiteX23" fmla="*/ 1113037 w 2261950"/>
                    <a:gd name="connsiteY23" fmla="*/ 1709395 h 2237156"/>
                    <a:gd name="connsiteX24" fmla="*/ 1000893 w 2261950"/>
                    <a:gd name="connsiteY24" fmla="*/ 2140716 h 2237156"/>
                    <a:gd name="connsiteX25" fmla="*/ 586825 w 2261950"/>
                    <a:gd name="connsiteY25" fmla="*/ 2226979 h 2237156"/>
                    <a:gd name="connsiteX26" fmla="*/ 431550 w 2261950"/>
                    <a:gd name="connsiteY26" fmla="*/ 1976814 h 2237156"/>
                    <a:gd name="connsiteX27" fmla="*/ 138252 w 2261950"/>
                    <a:gd name="connsiteY27" fmla="*/ 1812912 h 2237156"/>
                    <a:gd name="connsiteX28" fmla="*/ 302154 w 2261950"/>
                    <a:gd name="connsiteY28" fmla="*/ 1355712 h 2237156"/>
                    <a:gd name="connsiteX29" fmla="*/ 103746 w 2261950"/>
                    <a:gd name="connsiteY29" fmla="*/ 1321206 h 2237156"/>
                    <a:gd name="connsiteX30" fmla="*/ 229 w 2261950"/>
                    <a:gd name="connsiteY30" fmla="*/ 1019282 h 2237156"/>
                    <a:gd name="connsiteX31" fmla="*/ 129625 w 2261950"/>
                    <a:gd name="connsiteY31" fmla="*/ 786368 h 22371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2261950" h="2237156">
                      <a:moveTo>
                        <a:pt x="129625" y="786368"/>
                      </a:moveTo>
                      <a:cubicBezTo>
                        <a:pt x="144002" y="710168"/>
                        <a:pt x="62051" y="622467"/>
                        <a:pt x="86493" y="562082"/>
                      </a:cubicBezTo>
                      <a:cubicBezTo>
                        <a:pt x="110934" y="501697"/>
                        <a:pt x="175633" y="447063"/>
                        <a:pt x="276274" y="424059"/>
                      </a:cubicBezTo>
                      <a:cubicBezTo>
                        <a:pt x="376916" y="401055"/>
                        <a:pt x="615580" y="441312"/>
                        <a:pt x="690342" y="424059"/>
                      </a:cubicBezTo>
                      <a:cubicBezTo>
                        <a:pt x="765104" y="406806"/>
                        <a:pt x="711908" y="363674"/>
                        <a:pt x="724848" y="320542"/>
                      </a:cubicBezTo>
                      <a:cubicBezTo>
                        <a:pt x="737788" y="277410"/>
                        <a:pt x="717659" y="212712"/>
                        <a:pt x="767980" y="165267"/>
                      </a:cubicBezTo>
                      <a:cubicBezTo>
                        <a:pt x="818301" y="117822"/>
                        <a:pt x="954886" y="57436"/>
                        <a:pt x="1026773" y="35870"/>
                      </a:cubicBezTo>
                      <a:cubicBezTo>
                        <a:pt x="1098660" y="14304"/>
                        <a:pt x="1136041" y="40183"/>
                        <a:pt x="1199301" y="35870"/>
                      </a:cubicBezTo>
                      <a:cubicBezTo>
                        <a:pt x="1262561" y="31557"/>
                        <a:pt x="1327260" y="-21639"/>
                        <a:pt x="1406335" y="9991"/>
                      </a:cubicBezTo>
                      <a:cubicBezTo>
                        <a:pt x="1485410" y="41621"/>
                        <a:pt x="1624871" y="150889"/>
                        <a:pt x="1673754" y="225651"/>
                      </a:cubicBezTo>
                      <a:cubicBezTo>
                        <a:pt x="1722637" y="300413"/>
                        <a:pt x="1665127" y="425497"/>
                        <a:pt x="1699633" y="458565"/>
                      </a:cubicBezTo>
                      <a:cubicBezTo>
                        <a:pt x="1734139" y="491633"/>
                        <a:pt x="1804588" y="393867"/>
                        <a:pt x="1880788" y="424059"/>
                      </a:cubicBezTo>
                      <a:cubicBezTo>
                        <a:pt x="1956988" y="454251"/>
                        <a:pt x="2118014" y="579334"/>
                        <a:pt x="2156833" y="639719"/>
                      </a:cubicBezTo>
                      <a:cubicBezTo>
                        <a:pt x="2195652" y="700104"/>
                        <a:pt x="2102199" y="751862"/>
                        <a:pt x="2113701" y="786368"/>
                      </a:cubicBezTo>
                      <a:cubicBezTo>
                        <a:pt x="2125203" y="820874"/>
                        <a:pt x="2204278" y="777742"/>
                        <a:pt x="2225844" y="846753"/>
                      </a:cubicBezTo>
                      <a:cubicBezTo>
                        <a:pt x="2247410" y="915764"/>
                        <a:pt x="2284791" y="1109859"/>
                        <a:pt x="2243097" y="1200436"/>
                      </a:cubicBezTo>
                      <a:cubicBezTo>
                        <a:pt x="2201403" y="1291013"/>
                        <a:pt x="2001557" y="1334145"/>
                        <a:pt x="1975678" y="1390217"/>
                      </a:cubicBezTo>
                      <a:cubicBezTo>
                        <a:pt x="1949799" y="1446289"/>
                        <a:pt x="2067694" y="1466418"/>
                        <a:pt x="2087822" y="1536867"/>
                      </a:cubicBezTo>
                      <a:cubicBezTo>
                        <a:pt x="2107950" y="1607316"/>
                        <a:pt x="2126641" y="1745339"/>
                        <a:pt x="2096448" y="1812912"/>
                      </a:cubicBezTo>
                      <a:cubicBezTo>
                        <a:pt x="2066256" y="1880486"/>
                        <a:pt x="1962739" y="1880486"/>
                        <a:pt x="1906667" y="1942308"/>
                      </a:cubicBezTo>
                      <a:cubicBezTo>
                        <a:pt x="1850595" y="2004130"/>
                        <a:pt x="1834779" y="2137839"/>
                        <a:pt x="1760017" y="2183847"/>
                      </a:cubicBezTo>
                      <a:cubicBezTo>
                        <a:pt x="1685255" y="2229855"/>
                        <a:pt x="1550108" y="2248546"/>
                        <a:pt x="1458093" y="2218354"/>
                      </a:cubicBezTo>
                      <a:cubicBezTo>
                        <a:pt x="1366078" y="2188162"/>
                        <a:pt x="1265436" y="2087520"/>
                        <a:pt x="1207927" y="2002693"/>
                      </a:cubicBezTo>
                      <a:cubicBezTo>
                        <a:pt x="1150418" y="1917866"/>
                        <a:pt x="1147543" y="1686391"/>
                        <a:pt x="1113037" y="1709395"/>
                      </a:cubicBezTo>
                      <a:cubicBezTo>
                        <a:pt x="1078531" y="1732399"/>
                        <a:pt x="1088595" y="2054452"/>
                        <a:pt x="1000893" y="2140716"/>
                      </a:cubicBezTo>
                      <a:cubicBezTo>
                        <a:pt x="913191" y="2226980"/>
                        <a:pt x="681716" y="2254296"/>
                        <a:pt x="586825" y="2226979"/>
                      </a:cubicBezTo>
                      <a:cubicBezTo>
                        <a:pt x="491935" y="2199662"/>
                        <a:pt x="506312" y="2045825"/>
                        <a:pt x="431550" y="1976814"/>
                      </a:cubicBezTo>
                      <a:cubicBezTo>
                        <a:pt x="356788" y="1907803"/>
                        <a:pt x="185697" y="1925054"/>
                        <a:pt x="138252" y="1812912"/>
                      </a:cubicBezTo>
                      <a:cubicBezTo>
                        <a:pt x="90807" y="1700770"/>
                        <a:pt x="230267" y="1411784"/>
                        <a:pt x="302154" y="1355712"/>
                      </a:cubicBezTo>
                      <a:cubicBezTo>
                        <a:pt x="374041" y="1299640"/>
                        <a:pt x="154067" y="1377278"/>
                        <a:pt x="103746" y="1321206"/>
                      </a:cubicBezTo>
                      <a:cubicBezTo>
                        <a:pt x="53425" y="1265134"/>
                        <a:pt x="-4084" y="1108422"/>
                        <a:pt x="229" y="1019282"/>
                      </a:cubicBezTo>
                      <a:cubicBezTo>
                        <a:pt x="4542" y="930142"/>
                        <a:pt x="115248" y="862568"/>
                        <a:pt x="129625" y="786368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pic>
              <p:nvPicPr>
                <p:cNvPr id="176" name="Picture 4" descr="Free Black And White Cartoon Flowers, Download Free Black And White Cartoon  Flowers png images, Free ClipArts on Clipart Library">
                  <a:extLst>
                    <a:ext uri="{FF2B5EF4-FFF2-40B4-BE49-F238E27FC236}">
                      <a16:creationId xmlns:a16="http://schemas.microsoft.com/office/drawing/2014/main" id="{BA66FA16-CEF7-5C48-AB0D-C6B10833A78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180524" y="482600"/>
                  <a:ext cx="2317638" cy="224674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174" name="Freeform 173"/>
              <p:cNvSpPr/>
              <p:nvPr/>
            </p:nvSpPr>
            <p:spPr>
              <a:xfrm>
                <a:off x="5361506" y="2463877"/>
                <a:ext cx="228794" cy="731520"/>
              </a:xfrm>
              <a:custGeom>
                <a:avLst/>
                <a:gdLst>
                  <a:gd name="connsiteX0" fmla="*/ 74380 w 144719"/>
                  <a:gd name="connsiteY0" fmla="*/ 0 h 731520"/>
                  <a:gd name="connsiteX1" fmla="*/ 46245 w 144719"/>
                  <a:gd name="connsiteY1" fmla="*/ 70338 h 731520"/>
                  <a:gd name="connsiteX2" fmla="*/ 32177 w 144719"/>
                  <a:gd name="connsiteY2" fmla="*/ 140677 h 731520"/>
                  <a:gd name="connsiteX3" fmla="*/ 18110 w 144719"/>
                  <a:gd name="connsiteY3" fmla="*/ 182880 h 731520"/>
                  <a:gd name="connsiteX4" fmla="*/ 18110 w 144719"/>
                  <a:gd name="connsiteY4" fmla="*/ 562708 h 731520"/>
                  <a:gd name="connsiteX5" fmla="*/ 60313 w 144719"/>
                  <a:gd name="connsiteY5" fmla="*/ 604911 h 731520"/>
                  <a:gd name="connsiteX6" fmla="*/ 102516 w 144719"/>
                  <a:gd name="connsiteY6" fmla="*/ 689317 h 731520"/>
                  <a:gd name="connsiteX7" fmla="*/ 144719 w 144719"/>
                  <a:gd name="connsiteY7" fmla="*/ 731520 h 731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4719" h="731520">
                    <a:moveTo>
                      <a:pt x="74380" y="0"/>
                    </a:moveTo>
                    <a:cubicBezTo>
                      <a:pt x="65002" y="23446"/>
                      <a:pt x="53501" y="46151"/>
                      <a:pt x="46245" y="70338"/>
                    </a:cubicBezTo>
                    <a:cubicBezTo>
                      <a:pt x="39374" y="93240"/>
                      <a:pt x="37976" y="117480"/>
                      <a:pt x="32177" y="140677"/>
                    </a:cubicBezTo>
                    <a:cubicBezTo>
                      <a:pt x="28581" y="155063"/>
                      <a:pt x="22799" y="168812"/>
                      <a:pt x="18110" y="182880"/>
                    </a:cubicBezTo>
                    <a:cubicBezTo>
                      <a:pt x="2087" y="327080"/>
                      <a:pt x="-13008" y="399339"/>
                      <a:pt x="18110" y="562708"/>
                    </a:cubicBezTo>
                    <a:cubicBezTo>
                      <a:pt x="21833" y="582251"/>
                      <a:pt x="47577" y="589627"/>
                      <a:pt x="60313" y="604911"/>
                    </a:cubicBezTo>
                    <a:cubicBezTo>
                      <a:pt x="170990" y="737724"/>
                      <a:pt x="17921" y="562425"/>
                      <a:pt x="102516" y="689317"/>
                    </a:cubicBezTo>
                    <a:cubicBezTo>
                      <a:pt x="113552" y="705870"/>
                      <a:pt x="144719" y="731520"/>
                      <a:pt x="144719" y="731520"/>
                    </a:cubicBezTo>
                  </a:path>
                </a:pathLst>
              </a:custGeom>
              <a:ln w="38100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77" name="Group 176"/>
            <p:cNvGrpSpPr/>
            <p:nvPr/>
          </p:nvGrpSpPr>
          <p:grpSpPr>
            <a:xfrm>
              <a:off x="3373096" y="1917572"/>
              <a:ext cx="633767" cy="1267852"/>
              <a:chOff x="5169540" y="1927545"/>
              <a:chExt cx="633767" cy="1267852"/>
            </a:xfrm>
          </p:grpSpPr>
          <p:grpSp>
            <p:nvGrpSpPr>
              <p:cNvPr id="178" name="Group 177">
                <a:extLst>
                  <a:ext uri="{FF2B5EF4-FFF2-40B4-BE49-F238E27FC236}">
                    <a16:creationId xmlns:a16="http://schemas.microsoft.com/office/drawing/2014/main" id="{AFB065D0-E49C-E84B-A029-1F02F1ED4C56}"/>
                  </a:ext>
                </a:extLst>
              </p:cNvPr>
              <p:cNvGrpSpPr/>
              <p:nvPr/>
            </p:nvGrpSpPr>
            <p:grpSpPr>
              <a:xfrm flipH="1">
                <a:off x="5169540" y="1927545"/>
                <a:ext cx="633767" cy="614624"/>
                <a:chOff x="1180524" y="481715"/>
                <a:chExt cx="2317638" cy="2247631"/>
              </a:xfrm>
            </p:grpSpPr>
            <p:sp>
              <p:nvSpPr>
                <p:cNvPr id="180" name="Freeform 179">
                  <a:extLst>
                    <a:ext uri="{FF2B5EF4-FFF2-40B4-BE49-F238E27FC236}">
                      <a16:creationId xmlns:a16="http://schemas.microsoft.com/office/drawing/2014/main" id="{B039E9C1-720B-344E-B2ED-6B4619A1CC40}"/>
                    </a:ext>
                  </a:extLst>
                </p:cNvPr>
                <p:cNvSpPr/>
                <p:nvPr/>
              </p:nvSpPr>
              <p:spPr>
                <a:xfrm>
                  <a:off x="1207470" y="481715"/>
                  <a:ext cx="2261950" cy="2237156"/>
                </a:xfrm>
                <a:custGeom>
                  <a:avLst/>
                  <a:gdLst>
                    <a:gd name="connsiteX0" fmla="*/ 129700 w 2262025"/>
                    <a:gd name="connsiteY0" fmla="*/ 786368 h 2249618"/>
                    <a:gd name="connsiteX1" fmla="*/ 86568 w 2262025"/>
                    <a:gd name="connsiteY1" fmla="*/ 562082 h 2249618"/>
                    <a:gd name="connsiteX2" fmla="*/ 276349 w 2262025"/>
                    <a:gd name="connsiteY2" fmla="*/ 424059 h 2249618"/>
                    <a:gd name="connsiteX3" fmla="*/ 690417 w 2262025"/>
                    <a:gd name="connsiteY3" fmla="*/ 424059 h 2249618"/>
                    <a:gd name="connsiteX4" fmla="*/ 724923 w 2262025"/>
                    <a:gd name="connsiteY4" fmla="*/ 320542 h 2249618"/>
                    <a:gd name="connsiteX5" fmla="*/ 768055 w 2262025"/>
                    <a:gd name="connsiteY5" fmla="*/ 165267 h 2249618"/>
                    <a:gd name="connsiteX6" fmla="*/ 1026848 w 2262025"/>
                    <a:gd name="connsiteY6" fmla="*/ 35870 h 2249618"/>
                    <a:gd name="connsiteX7" fmla="*/ 1199376 w 2262025"/>
                    <a:gd name="connsiteY7" fmla="*/ 35870 h 2249618"/>
                    <a:gd name="connsiteX8" fmla="*/ 1406410 w 2262025"/>
                    <a:gd name="connsiteY8" fmla="*/ 9991 h 2249618"/>
                    <a:gd name="connsiteX9" fmla="*/ 1673829 w 2262025"/>
                    <a:gd name="connsiteY9" fmla="*/ 225651 h 2249618"/>
                    <a:gd name="connsiteX10" fmla="*/ 1699708 w 2262025"/>
                    <a:gd name="connsiteY10" fmla="*/ 458565 h 2249618"/>
                    <a:gd name="connsiteX11" fmla="*/ 1880863 w 2262025"/>
                    <a:gd name="connsiteY11" fmla="*/ 424059 h 2249618"/>
                    <a:gd name="connsiteX12" fmla="*/ 2156908 w 2262025"/>
                    <a:gd name="connsiteY12" fmla="*/ 639719 h 2249618"/>
                    <a:gd name="connsiteX13" fmla="*/ 2113776 w 2262025"/>
                    <a:gd name="connsiteY13" fmla="*/ 786368 h 2249618"/>
                    <a:gd name="connsiteX14" fmla="*/ 2225919 w 2262025"/>
                    <a:gd name="connsiteY14" fmla="*/ 846753 h 2249618"/>
                    <a:gd name="connsiteX15" fmla="*/ 2243172 w 2262025"/>
                    <a:gd name="connsiteY15" fmla="*/ 1200436 h 2249618"/>
                    <a:gd name="connsiteX16" fmla="*/ 1975753 w 2262025"/>
                    <a:gd name="connsiteY16" fmla="*/ 1390217 h 2249618"/>
                    <a:gd name="connsiteX17" fmla="*/ 2087897 w 2262025"/>
                    <a:gd name="connsiteY17" fmla="*/ 1536867 h 2249618"/>
                    <a:gd name="connsiteX18" fmla="*/ 2096523 w 2262025"/>
                    <a:gd name="connsiteY18" fmla="*/ 1812912 h 2249618"/>
                    <a:gd name="connsiteX19" fmla="*/ 1906742 w 2262025"/>
                    <a:gd name="connsiteY19" fmla="*/ 1942308 h 2249618"/>
                    <a:gd name="connsiteX20" fmla="*/ 1777346 w 2262025"/>
                    <a:gd name="connsiteY20" fmla="*/ 2209727 h 2249618"/>
                    <a:gd name="connsiteX21" fmla="*/ 1501300 w 2262025"/>
                    <a:gd name="connsiteY21" fmla="*/ 2226980 h 2249618"/>
                    <a:gd name="connsiteX22" fmla="*/ 1208002 w 2262025"/>
                    <a:gd name="connsiteY22" fmla="*/ 2002693 h 2249618"/>
                    <a:gd name="connsiteX23" fmla="*/ 1113112 w 2262025"/>
                    <a:gd name="connsiteY23" fmla="*/ 1709395 h 2249618"/>
                    <a:gd name="connsiteX24" fmla="*/ 1000968 w 2262025"/>
                    <a:gd name="connsiteY24" fmla="*/ 2140716 h 2249618"/>
                    <a:gd name="connsiteX25" fmla="*/ 526515 w 2262025"/>
                    <a:gd name="connsiteY25" fmla="*/ 2132089 h 2249618"/>
                    <a:gd name="connsiteX26" fmla="*/ 466131 w 2262025"/>
                    <a:gd name="connsiteY26" fmla="*/ 1959561 h 2249618"/>
                    <a:gd name="connsiteX27" fmla="*/ 138327 w 2262025"/>
                    <a:gd name="connsiteY27" fmla="*/ 1812912 h 2249618"/>
                    <a:gd name="connsiteX28" fmla="*/ 302229 w 2262025"/>
                    <a:gd name="connsiteY28" fmla="*/ 1355712 h 2249618"/>
                    <a:gd name="connsiteX29" fmla="*/ 155580 w 2262025"/>
                    <a:gd name="connsiteY29" fmla="*/ 1321206 h 2249618"/>
                    <a:gd name="connsiteX30" fmla="*/ 304 w 2262025"/>
                    <a:gd name="connsiteY30" fmla="*/ 1019282 h 2249618"/>
                    <a:gd name="connsiteX31" fmla="*/ 129700 w 2262025"/>
                    <a:gd name="connsiteY31" fmla="*/ 786368 h 2249618"/>
                    <a:gd name="connsiteX0" fmla="*/ 129700 w 2262025"/>
                    <a:gd name="connsiteY0" fmla="*/ 786368 h 2242639"/>
                    <a:gd name="connsiteX1" fmla="*/ 86568 w 2262025"/>
                    <a:gd name="connsiteY1" fmla="*/ 562082 h 2242639"/>
                    <a:gd name="connsiteX2" fmla="*/ 276349 w 2262025"/>
                    <a:gd name="connsiteY2" fmla="*/ 424059 h 2242639"/>
                    <a:gd name="connsiteX3" fmla="*/ 690417 w 2262025"/>
                    <a:gd name="connsiteY3" fmla="*/ 424059 h 2242639"/>
                    <a:gd name="connsiteX4" fmla="*/ 724923 w 2262025"/>
                    <a:gd name="connsiteY4" fmla="*/ 320542 h 2242639"/>
                    <a:gd name="connsiteX5" fmla="*/ 768055 w 2262025"/>
                    <a:gd name="connsiteY5" fmla="*/ 165267 h 2242639"/>
                    <a:gd name="connsiteX6" fmla="*/ 1026848 w 2262025"/>
                    <a:gd name="connsiteY6" fmla="*/ 35870 h 2242639"/>
                    <a:gd name="connsiteX7" fmla="*/ 1199376 w 2262025"/>
                    <a:gd name="connsiteY7" fmla="*/ 35870 h 2242639"/>
                    <a:gd name="connsiteX8" fmla="*/ 1406410 w 2262025"/>
                    <a:gd name="connsiteY8" fmla="*/ 9991 h 2242639"/>
                    <a:gd name="connsiteX9" fmla="*/ 1673829 w 2262025"/>
                    <a:gd name="connsiteY9" fmla="*/ 225651 h 2242639"/>
                    <a:gd name="connsiteX10" fmla="*/ 1699708 w 2262025"/>
                    <a:gd name="connsiteY10" fmla="*/ 458565 h 2242639"/>
                    <a:gd name="connsiteX11" fmla="*/ 1880863 w 2262025"/>
                    <a:gd name="connsiteY11" fmla="*/ 424059 h 2242639"/>
                    <a:gd name="connsiteX12" fmla="*/ 2156908 w 2262025"/>
                    <a:gd name="connsiteY12" fmla="*/ 639719 h 2242639"/>
                    <a:gd name="connsiteX13" fmla="*/ 2113776 w 2262025"/>
                    <a:gd name="connsiteY13" fmla="*/ 786368 h 2242639"/>
                    <a:gd name="connsiteX14" fmla="*/ 2225919 w 2262025"/>
                    <a:gd name="connsiteY14" fmla="*/ 846753 h 2242639"/>
                    <a:gd name="connsiteX15" fmla="*/ 2243172 w 2262025"/>
                    <a:gd name="connsiteY15" fmla="*/ 1200436 h 2242639"/>
                    <a:gd name="connsiteX16" fmla="*/ 1975753 w 2262025"/>
                    <a:gd name="connsiteY16" fmla="*/ 1390217 h 2242639"/>
                    <a:gd name="connsiteX17" fmla="*/ 2087897 w 2262025"/>
                    <a:gd name="connsiteY17" fmla="*/ 1536867 h 2242639"/>
                    <a:gd name="connsiteX18" fmla="*/ 2096523 w 2262025"/>
                    <a:gd name="connsiteY18" fmla="*/ 1812912 h 2242639"/>
                    <a:gd name="connsiteX19" fmla="*/ 1906742 w 2262025"/>
                    <a:gd name="connsiteY19" fmla="*/ 1942308 h 2242639"/>
                    <a:gd name="connsiteX20" fmla="*/ 1785972 w 2262025"/>
                    <a:gd name="connsiteY20" fmla="*/ 2192474 h 2242639"/>
                    <a:gd name="connsiteX21" fmla="*/ 1501300 w 2262025"/>
                    <a:gd name="connsiteY21" fmla="*/ 2226980 h 2242639"/>
                    <a:gd name="connsiteX22" fmla="*/ 1208002 w 2262025"/>
                    <a:gd name="connsiteY22" fmla="*/ 2002693 h 2242639"/>
                    <a:gd name="connsiteX23" fmla="*/ 1113112 w 2262025"/>
                    <a:gd name="connsiteY23" fmla="*/ 1709395 h 2242639"/>
                    <a:gd name="connsiteX24" fmla="*/ 1000968 w 2262025"/>
                    <a:gd name="connsiteY24" fmla="*/ 2140716 h 2242639"/>
                    <a:gd name="connsiteX25" fmla="*/ 526515 w 2262025"/>
                    <a:gd name="connsiteY25" fmla="*/ 2132089 h 2242639"/>
                    <a:gd name="connsiteX26" fmla="*/ 466131 w 2262025"/>
                    <a:gd name="connsiteY26" fmla="*/ 1959561 h 2242639"/>
                    <a:gd name="connsiteX27" fmla="*/ 138327 w 2262025"/>
                    <a:gd name="connsiteY27" fmla="*/ 1812912 h 2242639"/>
                    <a:gd name="connsiteX28" fmla="*/ 302229 w 2262025"/>
                    <a:gd name="connsiteY28" fmla="*/ 1355712 h 2242639"/>
                    <a:gd name="connsiteX29" fmla="*/ 155580 w 2262025"/>
                    <a:gd name="connsiteY29" fmla="*/ 1321206 h 2242639"/>
                    <a:gd name="connsiteX30" fmla="*/ 304 w 2262025"/>
                    <a:gd name="connsiteY30" fmla="*/ 1019282 h 2242639"/>
                    <a:gd name="connsiteX31" fmla="*/ 129700 w 2262025"/>
                    <a:gd name="connsiteY31" fmla="*/ 786368 h 2242639"/>
                    <a:gd name="connsiteX0" fmla="*/ 129700 w 2262025"/>
                    <a:gd name="connsiteY0" fmla="*/ 786368 h 2236200"/>
                    <a:gd name="connsiteX1" fmla="*/ 86568 w 2262025"/>
                    <a:gd name="connsiteY1" fmla="*/ 562082 h 2236200"/>
                    <a:gd name="connsiteX2" fmla="*/ 276349 w 2262025"/>
                    <a:gd name="connsiteY2" fmla="*/ 424059 h 2236200"/>
                    <a:gd name="connsiteX3" fmla="*/ 690417 w 2262025"/>
                    <a:gd name="connsiteY3" fmla="*/ 424059 h 2236200"/>
                    <a:gd name="connsiteX4" fmla="*/ 724923 w 2262025"/>
                    <a:gd name="connsiteY4" fmla="*/ 320542 h 2236200"/>
                    <a:gd name="connsiteX5" fmla="*/ 768055 w 2262025"/>
                    <a:gd name="connsiteY5" fmla="*/ 165267 h 2236200"/>
                    <a:gd name="connsiteX6" fmla="*/ 1026848 w 2262025"/>
                    <a:gd name="connsiteY6" fmla="*/ 35870 h 2236200"/>
                    <a:gd name="connsiteX7" fmla="*/ 1199376 w 2262025"/>
                    <a:gd name="connsiteY7" fmla="*/ 35870 h 2236200"/>
                    <a:gd name="connsiteX8" fmla="*/ 1406410 w 2262025"/>
                    <a:gd name="connsiteY8" fmla="*/ 9991 h 2236200"/>
                    <a:gd name="connsiteX9" fmla="*/ 1673829 w 2262025"/>
                    <a:gd name="connsiteY9" fmla="*/ 225651 h 2236200"/>
                    <a:gd name="connsiteX10" fmla="*/ 1699708 w 2262025"/>
                    <a:gd name="connsiteY10" fmla="*/ 458565 h 2236200"/>
                    <a:gd name="connsiteX11" fmla="*/ 1880863 w 2262025"/>
                    <a:gd name="connsiteY11" fmla="*/ 424059 h 2236200"/>
                    <a:gd name="connsiteX12" fmla="*/ 2156908 w 2262025"/>
                    <a:gd name="connsiteY12" fmla="*/ 639719 h 2236200"/>
                    <a:gd name="connsiteX13" fmla="*/ 2113776 w 2262025"/>
                    <a:gd name="connsiteY13" fmla="*/ 786368 h 2236200"/>
                    <a:gd name="connsiteX14" fmla="*/ 2225919 w 2262025"/>
                    <a:gd name="connsiteY14" fmla="*/ 846753 h 2236200"/>
                    <a:gd name="connsiteX15" fmla="*/ 2243172 w 2262025"/>
                    <a:gd name="connsiteY15" fmla="*/ 1200436 h 2236200"/>
                    <a:gd name="connsiteX16" fmla="*/ 1975753 w 2262025"/>
                    <a:gd name="connsiteY16" fmla="*/ 1390217 h 2236200"/>
                    <a:gd name="connsiteX17" fmla="*/ 2087897 w 2262025"/>
                    <a:gd name="connsiteY17" fmla="*/ 1536867 h 2236200"/>
                    <a:gd name="connsiteX18" fmla="*/ 2096523 w 2262025"/>
                    <a:gd name="connsiteY18" fmla="*/ 1812912 h 2236200"/>
                    <a:gd name="connsiteX19" fmla="*/ 1906742 w 2262025"/>
                    <a:gd name="connsiteY19" fmla="*/ 1942308 h 2236200"/>
                    <a:gd name="connsiteX20" fmla="*/ 1785972 w 2262025"/>
                    <a:gd name="connsiteY20" fmla="*/ 2192474 h 2236200"/>
                    <a:gd name="connsiteX21" fmla="*/ 1458168 w 2262025"/>
                    <a:gd name="connsiteY21" fmla="*/ 2218354 h 2236200"/>
                    <a:gd name="connsiteX22" fmla="*/ 1208002 w 2262025"/>
                    <a:gd name="connsiteY22" fmla="*/ 2002693 h 2236200"/>
                    <a:gd name="connsiteX23" fmla="*/ 1113112 w 2262025"/>
                    <a:gd name="connsiteY23" fmla="*/ 1709395 h 2236200"/>
                    <a:gd name="connsiteX24" fmla="*/ 1000968 w 2262025"/>
                    <a:gd name="connsiteY24" fmla="*/ 2140716 h 2236200"/>
                    <a:gd name="connsiteX25" fmla="*/ 526515 w 2262025"/>
                    <a:gd name="connsiteY25" fmla="*/ 2132089 h 2236200"/>
                    <a:gd name="connsiteX26" fmla="*/ 466131 w 2262025"/>
                    <a:gd name="connsiteY26" fmla="*/ 1959561 h 2236200"/>
                    <a:gd name="connsiteX27" fmla="*/ 138327 w 2262025"/>
                    <a:gd name="connsiteY27" fmla="*/ 1812912 h 2236200"/>
                    <a:gd name="connsiteX28" fmla="*/ 302229 w 2262025"/>
                    <a:gd name="connsiteY28" fmla="*/ 1355712 h 2236200"/>
                    <a:gd name="connsiteX29" fmla="*/ 155580 w 2262025"/>
                    <a:gd name="connsiteY29" fmla="*/ 1321206 h 2236200"/>
                    <a:gd name="connsiteX30" fmla="*/ 304 w 2262025"/>
                    <a:gd name="connsiteY30" fmla="*/ 1019282 h 2236200"/>
                    <a:gd name="connsiteX31" fmla="*/ 129700 w 2262025"/>
                    <a:gd name="connsiteY31" fmla="*/ 786368 h 2236200"/>
                    <a:gd name="connsiteX0" fmla="*/ 129700 w 2262025"/>
                    <a:gd name="connsiteY0" fmla="*/ 786368 h 2233050"/>
                    <a:gd name="connsiteX1" fmla="*/ 86568 w 2262025"/>
                    <a:gd name="connsiteY1" fmla="*/ 562082 h 2233050"/>
                    <a:gd name="connsiteX2" fmla="*/ 276349 w 2262025"/>
                    <a:gd name="connsiteY2" fmla="*/ 424059 h 2233050"/>
                    <a:gd name="connsiteX3" fmla="*/ 690417 w 2262025"/>
                    <a:gd name="connsiteY3" fmla="*/ 424059 h 2233050"/>
                    <a:gd name="connsiteX4" fmla="*/ 724923 w 2262025"/>
                    <a:gd name="connsiteY4" fmla="*/ 320542 h 2233050"/>
                    <a:gd name="connsiteX5" fmla="*/ 768055 w 2262025"/>
                    <a:gd name="connsiteY5" fmla="*/ 165267 h 2233050"/>
                    <a:gd name="connsiteX6" fmla="*/ 1026848 w 2262025"/>
                    <a:gd name="connsiteY6" fmla="*/ 35870 h 2233050"/>
                    <a:gd name="connsiteX7" fmla="*/ 1199376 w 2262025"/>
                    <a:gd name="connsiteY7" fmla="*/ 35870 h 2233050"/>
                    <a:gd name="connsiteX8" fmla="*/ 1406410 w 2262025"/>
                    <a:gd name="connsiteY8" fmla="*/ 9991 h 2233050"/>
                    <a:gd name="connsiteX9" fmla="*/ 1673829 w 2262025"/>
                    <a:gd name="connsiteY9" fmla="*/ 225651 h 2233050"/>
                    <a:gd name="connsiteX10" fmla="*/ 1699708 w 2262025"/>
                    <a:gd name="connsiteY10" fmla="*/ 458565 h 2233050"/>
                    <a:gd name="connsiteX11" fmla="*/ 1880863 w 2262025"/>
                    <a:gd name="connsiteY11" fmla="*/ 424059 h 2233050"/>
                    <a:gd name="connsiteX12" fmla="*/ 2156908 w 2262025"/>
                    <a:gd name="connsiteY12" fmla="*/ 639719 h 2233050"/>
                    <a:gd name="connsiteX13" fmla="*/ 2113776 w 2262025"/>
                    <a:gd name="connsiteY13" fmla="*/ 786368 h 2233050"/>
                    <a:gd name="connsiteX14" fmla="*/ 2225919 w 2262025"/>
                    <a:gd name="connsiteY14" fmla="*/ 846753 h 2233050"/>
                    <a:gd name="connsiteX15" fmla="*/ 2243172 w 2262025"/>
                    <a:gd name="connsiteY15" fmla="*/ 1200436 h 2233050"/>
                    <a:gd name="connsiteX16" fmla="*/ 1975753 w 2262025"/>
                    <a:gd name="connsiteY16" fmla="*/ 1390217 h 2233050"/>
                    <a:gd name="connsiteX17" fmla="*/ 2087897 w 2262025"/>
                    <a:gd name="connsiteY17" fmla="*/ 1536867 h 2233050"/>
                    <a:gd name="connsiteX18" fmla="*/ 2096523 w 2262025"/>
                    <a:gd name="connsiteY18" fmla="*/ 1812912 h 2233050"/>
                    <a:gd name="connsiteX19" fmla="*/ 1906742 w 2262025"/>
                    <a:gd name="connsiteY19" fmla="*/ 1942308 h 2233050"/>
                    <a:gd name="connsiteX20" fmla="*/ 1760092 w 2262025"/>
                    <a:gd name="connsiteY20" fmla="*/ 2183847 h 2233050"/>
                    <a:gd name="connsiteX21" fmla="*/ 1458168 w 2262025"/>
                    <a:gd name="connsiteY21" fmla="*/ 2218354 h 2233050"/>
                    <a:gd name="connsiteX22" fmla="*/ 1208002 w 2262025"/>
                    <a:gd name="connsiteY22" fmla="*/ 2002693 h 2233050"/>
                    <a:gd name="connsiteX23" fmla="*/ 1113112 w 2262025"/>
                    <a:gd name="connsiteY23" fmla="*/ 1709395 h 2233050"/>
                    <a:gd name="connsiteX24" fmla="*/ 1000968 w 2262025"/>
                    <a:gd name="connsiteY24" fmla="*/ 2140716 h 2233050"/>
                    <a:gd name="connsiteX25" fmla="*/ 526515 w 2262025"/>
                    <a:gd name="connsiteY25" fmla="*/ 2132089 h 2233050"/>
                    <a:gd name="connsiteX26" fmla="*/ 466131 w 2262025"/>
                    <a:gd name="connsiteY26" fmla="*/ 1959561 h 2233050"/>
                    <a:gd name="connsiteX27" fmla="*/ 138327 w 2262025"/>
                    <a:gd name="connsiteY27" fmla="*/ 1812912 h 2233050"/>
                    <a:gd name="connsiteX28" fmla="*/ 302229 w 2262025"/>
                    <a:gd name="connsiteY28" fmla="*/ 1355712 h 2233050"/>
                    <a:gd name="connsiteX29" fmla="*/ 155580 w 2262025"/>
                    <a:gd name="connsiteY29" fmla="*/ 1321206 h 2233050"/>
                    <a:gd name="connsiteX30" fmla="*/ 304 w 2262025"/>
                    <a:gd name="connsiteY30" fmla="*/ 1019282 h 2233050"/>
                    <a:gd name="connsiteX31" fmla="*/ 129700 w 2262025"/>
                    <a:gd name="connsiteY31" fmla="*/ 786368 h 2233050"/>
                    <a:gd name="connsiteX0" fmla="*/ 129700 w 2262025"/>
                    <a:gd name="connsiteY0" fmla="*/ 786368 h 2238369"/>
                    <a:gd name="connsiteX1" fmla="*/ 86568 w 2262025"/>
                    <a:gd name="connsiteY1" fmla="*/ 562082 h 2238369"/>
                    <a:gd name="connsiteX2" fmla="*/ 276349 w 2262025"/>
                    <a:gd name="connsiteY2" fmla="*/ 424059 h 2238369"/>
                    <a:gd name="connsiteX3" fmla="*/ 690417 w 2262025"/>
                    <a:gd name="connsiteY3" fmla="*/ 424059 h 2238369"/>
                    <a:gd name="connsiteX4" fmla="*/ 724923 w 2262025"/>
                    <a:gd name="connsiteY4" fmla="*/ 320542 h 2238369"/>
                    <a:gd name="connsiteX5" fmla="*/ 768055 w 2262025"/>
                    <a:gd name="connsiteY5" fmla="*/ 165267 h 2238369"/>
                    <a:gd name="connsiteX6" fmla="*/ 1026848 w 2262025"/>
                    <a:gd name="connsiteY6" fmla="*/ 35870 h 2238369"/>
                    <a:gd name="connsiteX7" fmla="*/ 1199376 w 2262025"/>
                    <a:gd name="connsiteY7" fmla="*/ 35870 h 2238369"/>
                    <a:gd name="connsiteX8" fmla="*/ 1406410 w 2262025"/>
                    <a:gd name="connsiteY8" fmla="*/ 9991 h 2238369"/>
                    <a:gd name="connsiteX9" fmla="*/ 1673829 w 2262025"/>
                    <a:gd name="connsiteY9" fmla="*/ 225651 h 2238369"/>
                    <a:gd name="connsiteX10" fmla="*/ 1699708 w 2262025"/>
                    <a:gd name="connsiteY10" fmla="*/ 458565 h 2238369"/>
                    <a:gd name="connsiteX11" fmla="*/ 1880863 w 2262025"/>
                    <a:gd name="connsiteY11" fmla="*/ 424059 h 2238369"/>
                    <a:gd name="connsiteX12" fmla="*/ 2156908 w 2262025"/>
                    <a:gd name="connsiteY12" fmla="*/ 639719 h 2238369"/>
                    <a:gd name="connsiteX13" fmla="*/ 2113776 w 2262025"/>
                    <a:gd name="connsiteY13" fmla="*/ 786368 h 2238369"/>
                    <a:gd name="connsiteX14" fmla="*/ 2225919 w 2262025"/>
                    <a:gd name="connsiteY14" fmla="*/ 846753 h 2238369"/>
                    <a:gd name="connsiteX15" fmla="*/ 2243172 w 2262025"/>
                    <a:gd name="connsiteY15" fmla="*/ 1200436 h 2238369"/>
                    <a:gd name="connsiteX16" fmla="*/ 1975753 w 2262025"/>
                    <a:gd name="connsiteY16" fmla="*/ 1390217 h 2238369"/>
                    <a:gd name="connsiteX17" fmla="*/ 2087897 w 2262025"/>
                    <a:gd name="connsiteY17" fmla="*/ 1536867 h 2238369"/>
                    <a:gd name="connsiteX18" fmla="*/ 2096523 w 2262025"/>
                    <a:gd name="connsiteY18" fmla="*/ 1812912 h 2238369"/>
                    <a:gd name="connsiteX19" fmla="*/ 1906742 w 2262025"/>
                    <a:gd name="connsiteY19" fmla="*/ 1942308 h 2238369"/>
                    <a:gd name="connsiteX20" fmla="*/ 1760092 w 2262025"/>
                    <a:gd name="connsiteY20" fmla="*/ 2183847 h 2238369"/>
                    <a:gd name="connsiteX21" fmla="*/ 1458168 w 2262025"/>
                    <a:gd name="connsiteY21" fmla="*/ 2218354 h 2238369"/>
                    <a:gd name="connsiteX22" fmla="*/ 1208002 w 2262025"/>
                    <a:gd name="connsiteY22" fmla="*/ 2002693 h 2238369"/>
                    <a:gd name="connsiteX23" fmla="*/ 1113112 w 2262025"/>
                    <a:gd name="connsiteY23" fmla="*/ 1709395 h 2238369"/>
                    <a:gd name="connsiteX24" fmla="*/ 1000968 w 2262025"/>
                    <a:gd name="connsiteY24" fmla="*/ 2140716 h 2238369"/>
                    <a:gd name="connsiteX25" fmla="*/ 586900 w 2262025"/>
                    <a:gd name="connsiteY25" fmla="*/ 2226979 h 2238369"/>
                    <a:gd name="connsiteX26" fmla="*/ 466131 w 2262025"/>
                    <a:gd name="connsiteY26" fmla="*/ 1959561 h 2238369"/>
                    <a:gd name="connsiteX27" fmla="*/ 138327 w 2262025"/>
                    <a:gd name="connsiteY27" fmla="*/ 1812912 h 2238369"/>
                    <a:gd name="connsiteX28" fmla="*/ 302229 w 2262025"/>
                    <a:gd name="connsiteY28" fmla="*/ 1355712 h 2238369"/>
                    <a:gd name="connsiteX29" fmla="*/ 155580 w 2262025"/>
                    <a:gd name="connsiteY29" fmla="*/ 1321206 h 2238369"/>
                    <a:gd name="connsiteX30" fmla="*/ 304 w 2262025"/>
                    <a:gd name="connsiteY30" fmla="*/ 1019282 h 2238369"/>
                    <a:gd name="connsiteX31" fmla="*/ 129700 w 2262025"/>
                    <a:gd name="connsiteY31" fmla="*/ 786368 h 2238369"/>
                    <a:gd name="connsiteX0" fmla="*/ 129700 w 2262025"/>
                    <a:gd name="connsiteY0" fmla="*/ 786368 h 2234757"/>
                    <a:gd name="connsiteX1" fmla="*/ 86568 w 2262025"/>
                    <a:gd name="connsiteY1" fmla="*/ 562082 h 2234757"/>
                    <a:gd name="connsiteX2" fmla="*/ 276349 w 2262025"/>
                    <a:gd name="connsiteY2" fmla="*/ 424059 h 2234757"/>
                    <a:gd name="connsiteX3" fmla="*/ 690417 w 2262025"/>
                    <a:gd name="connsiteY3" fmla="*/ 424059 h 2234757"/>
                    <a:gd name="connsiteX4" fmla="*/ 724923 w 2262025"/>
                    <a:gd name="connsiteY4" fmla="*/ 320542 h 2234757"/>
                    <a:gd name="connsiteX5" fmla="*/ 768055 w 2262025"/>
                    <a:gd name="connsiteY5" fmla="*/ 165267 h 2234757"/>
                    <a:gd name="connsiteX6" fmla="*/ 1026848 w 2262025"/>
                    <a:gd name="connsiteY6" fmla="*/ 35870 h 2234757"/>
                    <a:gd name="connsiteX7" fmla="*/ 1199376 w 2262025"/>
                    <a:gd name="connsiteY7" fmla="*/ 35870 h 2234757"/>
                    <a:gd name="connsiteX8" fmla="*/ 1406410 w 2262025"/>
                    <a:gd name="connsiteY8" fmla="*/ 9991 h 2234757"/>
                    <a:gd name="connsiteX9" fmla="*/ 1673829 w 2262025"/>
                    <a:gd name="connsiteY9" fmla="*/ 225651 h 2234757"/>
                    <a:gd name="connsiteX10" fmla="*/ 1699708 w 2262025"/>
                    <a:gd name="connsiteY10" fmla="*/ 458565 h 2234757"/>
                    <a:gd name="connsiteX11" fmla="*/ 1880863 w 2262025"/>
                    <a:gd name="connsiteY11" fmla="*/ 424059 h 2234757"/>
                    <a:gd name="connsiteX12" fmla="*/ 2156908 w 2262025"/>
                    <a:gd name="connsiteY12" fmla="*/ 639719 h 2234757"/>
                    <a:gd name="connsiteX13" fmla="*/ 2113776 w 2262025"/>
                    <a:gd name="connsiteY13" fmla="*/ 786368 h 2234757"/>
                    <a:gd name="connsiteX14" fmla="*/ 2225919 w 2262025"/>
                    <a:gd name="connsiteY14" fmla="*/ 846753 h 2234757"/>
                    <a:gd name="connsiteX15" fmla="*/ 2243172 w 2262025"/>
                    <a:gd name="connsiteY15" fmla="*/ 1200436 h 2234757"/>
                    <a:gd name="connsiteX16" fmla="*/ 1975753 w 2262025"/>
                    <a:gd name="connsiteY16" fmla="*/ 1390217 h 2234757"/>
                    <a:gd name="connsiteX17" fmla="*/ 2087897 w 2262025"/>
                    <a:gd name="connsiteY17" fmla="*/ 1536867 h 2234757"/>
                    <a:gd name="connsiteX18" fmla="*/ 2096523 w 2262025"/>
                    <a:gd name="connsiteY18" fmla="*/ 1812912 h 2234757"/>
                    <a:gd name="connsiteX19" fmla="*/ 1906742 w 2262025"/>
                    <a:gd name="connsiteY19" fmla="*/ 1942308 h 2234757"/>
                    <a:gd name="connsiteX20" fmla="*/ 1760092 w 2262025"/>
                    <a:gd name="connsiteY20" fmla="*/ 2183847 h 2234757"/>
                    <a:gd name="connsiteX21" fmla="*/ 1458168 w 2262025"/>
                    <a:gd name="connsiteY21" fmla="*/ 2218354 h 2234757"/>
                    <a:gd name="connsiteX22" fmla="*/ 1208002 w 2262025"/>
                    <a:gd name="connsiteY22" fmla="*/ 2002693 h 2234757"/>
                    <a:gd name="connsiteX23" fmla="*/ 1113112 w 2262025"/>
                    <a:gd name="connsiteY23" fmla="*/ 1709395 h 2234757"/>
                    <a:gd name="connsiteX24" fmla="*/ 1000968 w 2262025"/>
                    <a:gd name="connsiteY24" fmla="*/ 2140716 h 2234757"/>
                    <a:gd name="connsiteX25" fmla="*/ 586900 w 2262025"/>
                    <a:gd name="connsiteY25" fmla="*/ 2226979 h 2234757"/>
                    <a:gd name="connsiteX26" fmla="*/ 466131 w 2262025"/>
                    <a:gd name="connsiteY26" fmla="*/ 1959561 h 2234757"/>
                    <a:gd name="connsiteX27" fmla="*/ 138327 w 2262025"/>
                    <a:gd name="connsiteY27" fmla="*/ 1812912 h 2234757"/>
                    <a:gd name="connsiteX28" fmla="*/ 302229 w 2262025"/>
                    <a:gd name="connsiteY28" fmla="*/ 1355712 h 2234757"/>
                    <a:gd name="connsiteX29" fmla="*/ 155580 w 2262025"/>
                    <a:gd name="connsiteY29" fmla="*/ 1321206 h 2234757"/>
                    <a:gd name="connsiteX30" fmla="*/ 304 w 2262025"/>
                    <a:gd name="connsiteY30" fmla="*/ 1019282 h 2234757"/>
                    <a:gd name="connsiteX31" fmla="*/ 129700 w 2262025"/>
                    <a:gd name="connsiteY31" fmla="*/ 786368 h 2234757"/>
                    <a:gd name="connsiteX0" fmla="*/ 129700 w 2262025"/>
                    <a:gd name="connsiteY0" fmla="*/ 786368 h 2237156"/>
                    <a:gd name="connsiteX1" fmla="*/ 86568 w 2262025"/>
                    <a:gd name="connsiteY1" fmla="*/ 562082 h 2237156"/>
                    <a:gd name="connsiteX2" fmla="*/ 276349 w 2262025"/>
                    <a:gd name="connsiteY2" fmla="*/ 424059 h 2237156"/>
                    <a:gd name="connsiteX3" fmla="*/ 690417 w 2262025"/>
                    <a:gd name="connsiteY3" fmla="*/ 424059 h 2237156"/>
                    <a:gd name="connsiteX4" fmla="*/ 724923 w 2262025"/>
                    <a:gd name="connsiteY4" fmla="*/ 320542 h 2237156"/>
                    <a:gd name="connsiteX5" fmla="*/ 768055 w 2262025"/>
                    <a:gd name="connsiteY5" fmla="*/ 165267 h 2237156"/>
                    <a:gd name="connsiteX6" fmla="*/ 1026848 w 2262025"/>
                    <a:gd name="connsiteY6" fmla="*/ 35870 h 2237156"/>
                    <a:gd name="connsiteX7" fmla="*/ 1199376 w 2262025"/>
                    <a:gd name="connsiteY7" fmla="*/ 35870 h 2237156"/>
                    <a:gd name="connsiteX8" fmla="*/ 1406410 w 2262025"/>
                    <a:gd name="connsiteY8" fmla="*/ 9991 h 2237156"/>
                    <a:gd name="connsiteX9" fmla="*/ 1673829 w 2262025"/>
                    <a:gd name="connsiteY9" fmla="*/ 225651 h 2237156"/>
                    <a:gd name="connsiteX10" fmla="*/ 1699708 w 2262025"/>
                    <a:gd name="connsiteY10" fmla="*/ 458565 h 2237156"/>
                    <a:gd name="connsiteX11" fmla="*/ 1880863 w 2262025"/>
                    <a:gd name="connsiteY11" fmla="*/ 424059 h 2237156"/>
                    <a:gd name="connsiteX12" fmla="*/ 2156908 w 2262025"/>
                    <a:gd name="connsiteY12" fmla="*/ 639719 h 2237156"/>
                    <a:gd name="connsiteX13" fmla="*/ 2113776 w 2262025"/>
                    <a:gd name="connsiteY13" fmla="*/ 786368 h 2237156"/>
                    <a:gd name="connsiteX14" fmla="*/ 2225919 w 2262025"/>
                    <a:gd name="connsiteY14" fmla="*/ 846753 h 2237156"/>
                    <a:gd name="connsiteX15" fmla="*/ 2243172 w 2262025"/>
                    <a:gd name="connsiteY15" fmla="*/ 1200436 h 2237156"/>
                    <a:gd name="connsiteX16" fmla="*/ 1975753 w 2262025"/>
                    <a:gd name="connsiteY16" fmla="*/ 1390217 h 2237156"/>
                    <a:gd name="connsiteX17" fmla="*/ 2087897 w 2262025"/>
                    <a:gd name="connsiteY17" fmla="*/ 1536867 h 2237156"/>
                    <a:gd name="connsiteX18" fmla="*/ 2096523 w 2262025"/>
                    <a:gd name="connsiteY18" fmla="*/ 1812912 h 2237156"/>
                    <a:gd name="connsiteX19" fmla="*/ 1906742 w 2262025"/>
                    <a:gd name="connsiteY19" fmla="*/ 1942308 h 2237156"/>
                    <a:gd name="connsiteX20" fmla="*/ 1760092 w 2262025"/>
                    <a:gd name="connsiteY20" fmla="*/ 2183847 h 2237156"/>
                    <a:gd name="connsiteX21" fmla="*/ 1458168 w 2262025"/>
                    <a:gd name="connsiteY21" fmla="*/ 2218354 h 2237156"/>
                    <a:gd name="connsiteX22" fmla="*/ 1208002 w 2262025"/>
                    <a:gd name="connsiteY22" fmla="*/ 2002693 h 2237156"/>
                    <a:gd name="connsiteX23" fmla="*/ 1113112 w 2262025"/>
                    <a:gd name="connsiteY23" fmla="*/ 1709395 h 2237156"/>
                    <a:gd name="connsiteX24" fmla="*/ 1000968 w 2262025"/>
                    <a:gd name="connsiteY24" fmla="*/ 2140716 h 2237156"/>
                    <a:gd name="connsiteX25" fmla="*/ 586900 w 2262025"/>
                    <a:gd name="connsiteY25" fmla="*/ 2226979 h 2237156"/>
                    <a:gd name="connsiteX26" fmla="*/ 431625 w 2262025"/>
                    <a:gd name="connsiteY26" fmla="*/ 1976814 h 2237156"/>
                    <a:gd name="connsiteX27" fmla="*/ 138327 w 2262025"/>
                    <a:gd name="connsiteY27" fmla="*/ 1812912 h 2237156"/>
                    <a:gd name="connsiteX28" fmla="*/ 302229 w 2262025"/>
                    <a:gd name="connsiteY28" fmla="*/ 1355712 h 2237156"/>
                    <a:gd name="connsiteX29" fmla="*/ 155580 w 2262025"/>
                    <a:gd name="connsiteY29" fmla="*/ 1321206 h 2237156"/>
                    <a:gd name="connsiteX30" fmla="*/ 304 w 2262025"/>
                    <a:gd name="connsiteY30" fmla="*/ 1019282 h 2237156"/>
                    <a:gd name="connsiteX31" fmla="*/ 129700 w 2262025"/>
                    <a:gd name="connsiteY31" fmla="*/ 786368 h 2237156"/>
                    <a:gd name="connsiteX0" fmla="*/ 129700 w 2262025"/>
                    <a:gd name="connsiteY0" fmla="*/ 786368 h 2237156"/>
                    <a:gd name="connsiteX1" fmla="*/ 86568 w 2262025"/>
                    <a:gd name="connsiteY1" fmla="*/ 562082 h 2237156"/>
                    <a:gd name="connsiteX2" fmla="*/ 276349 w 2262025"/>
                    <a:gd name="connsiteY2" fmla="*/ 424059 h 2237156"/>
                    <a:gd name="connsiteX3" fmla="*/ 690417 w 2262025"/>
                    <a:gd name="connsiteY3" fmla="*/ 424059 h 2237156"/>
                    <a:gd name="connsiteX4" fmla="*/ 724923 w 2262025"/>
                    <a:gd name="connsiteY4" fmla="*/ 320542 h 2237156"/>
                    <a:gd name="connsiteX5" fmla="*/ 768055 w 2262025"/>
                    <a:gd name="connsiteY5" fmla="*/ 165267 h 2237156"/>
                    <a:gd name="connsiteX6" fmla="*/ 1026848 w 2262025"/>
                    <a:gd name="connsiteY6" fmla="*/ 35870 h 2237156"/>
                    <a:gd name="connsiteX7" fmla="*/ 1199376 w 2262025"/>
                    <a:gd name="connsiteY7" fmla="*/ 35870 h 2237156"/>
                    <a:gd name="connsiteX8" fmla="*/ 1406410 w 2262025"/>
                    <a:gd name="connsiteY8" fmla="*/ 9991 h 2237156"/>
                    <a:gd name="connsiteX9" fmla="*/ 1673829 w 2262025"/>
                    <a:gd name="connsiteY9" fmla="*/ 225651 h 2237156"/>
                    <a:gd name="connsiteX10" fmla="*/ 1699708 w 2262025"/>
                    <a:gd name="connsiteY10" fmla="*/ 458565 h 2237156"/>
                    <a:gd name="connsiteX11" fmla="*/ 1880863 w 2262025"/>
                    <a:gd name="connsiteY11" fmla="*/ 424059 h 2237156"/>
                    <a:gd name="connsiteX12" fmla="*/ 2156908 w 2262025"/>
                    <a:gd name="connsiteY12" fmla="*/ 639719 h 2237156"/>
                    <a:gd name="connsiteX13" fmla="*/ 2113776 w 2262025"/>
                    <a:gd name="connsiteY13" fmla="*/ 786368 h 2237156"/>
                    <a:gd name="connsiteX14" fmla="*/ 2225919 w 2262025"/>
                    <a:gd name="connsiteY14" fmla="*/ 846753 h 2237156"/>
                    <a:gd name="connsiteX15" fmla="*/ 2243172 w 2262025"/>
                    <a:gd name="connsiteY15" fmla="*/ 1200436 h 2237156"/>
                    <a:gd name="connsiteX16" fmla="*/ 1975753 w 2262025"/>
                    <a:gd name="connsiteY16" fmla="*/ 1390217 h 2237156"/>
                    <a:gd name="connsiteX17" fmla="*/ 2087897 w 2262025"/>
                    <a:gd name="connsiteY17" fmla="*/ 1536867 h 2237156"/>
                    <a:gd name="connsiteX18" fmla="*/ 2096523 w 2262025"/>
                    <a:gd name="connsiteY18" fmla="*/ 1812912 h 2237156"/>
                    <a:gd name="connsiteX19" fmla="*/ 1906742 w 2262025"/>
                    <a:gd name="connsiteY19" fmla="*/ 1942308 h 2237156"/>
                    <a:gd name="connsiteX20" fmla="*/ 1760092 w 2262025"/>
                    <a:gd name="connsiteY20" fmla="*/ 2183847 h 2237156"/>
                    <a:gd name="connsiteX21" fmla="*/ 1458168 w 2262025"/>
                    <a:gd name="connsiteY21" fmla="*/ 2218354 h 2237156"/>
                    <a:gd name="connsiteX22" fmla="*/ 1208002 w 2262025"/>
                    <a:gd name="connsiteY22" fmla="*/ 2002693 h 2237156"/>
                    <a:gd name="connsiteX23" fmla="*/ 1113112 w 2262025"/>
                    <a:gd name="connsiteY23" fmla="*/ 1709395 h 2237156"/>
                    <a:gd name="connsiteX24" fmla="*/ 1000968 w 2262025"/>
                    <a:gd name="connsiteY24" fmla="*/ 2140716 h 2237156"/>
                    <a:gd name="connsiteX25" fmla="*/ 586900 w 2262025"/>
                    <a:gd name="connsiteY25" fmla="*/ 2226979 h 2237156"/>
                    <a:gd name="connsiteX26" fmla="*/ 431625 w 2262025"/>
                    <a:gd name="connsiteY26" fmla="*/ 1976814 h 2237156"/>
                    <a:gd name="connsiteX27" fmla="*/ 138327 w 2262025"/>
                    <a:gd name="connsiteY27" fmla="*/ 1812912 h 2237156"/>
                    <a:gd name="connsiteX28" fmla="*/ 302229 w 2262025"/>
                    <a:gd name="connsiteY28" fmla="*/ 1355712 h 2237156"/>
                    <a:gd name="connsiteX29" fmla="*/ 155580 w 2262025"/>
                    <a:gd name="connsiteY29" fmla="*/ 1321206 h 2237156"/>
                    <a:gd name="connsiteX30" fmla="*/ 304 w 2262025"/>
                    <a:gd name="connsiteY30" fmla="*/ 1019282 h 2237156"/>
                    <a:gd name="connsiteX31" fmla="*/ 129700 w 2262025"/>
                    <a:gd name="connsiteY31" fmla="*/ 786368 h 2237156"/>
                    <a:gd name="connsiteX0" fmla="*/ 129700 w 2262025"/>
                    <a:gd name="connsiteY0" fmla="*/ 786368 h 2237156"/>
                    <a:gd name="connsiteX1" fmla="*/ 86568 w 2262025"/>
                    <a:gd name="connsiteY1" fmla="*/ 562082 h 2237156"/>
                    <a:gd name="connsiteX2" fmla="*/ 276349 w 2262025"/>
                    <a:gd name="connsiteY2" fmla="*/ 424059 h 2237156"/>
                    <a:gd name="connsiteX3" fmla="*/ 690417 w 2262025"/>
                    <a:gd name="connsiteY3" fmla="*/ 424059 h 2237156"/>
                    <a:gd name="connsiteX4" fmla="*/ 724923 w 2262025"/>
                    <a:gd name="connsiteY4" fmla="*/ 320542 h 2237156"/>
                    <a:gd name="connsiteX5" fmla="*/ 768055 w 2262025"/>
                    <a:gd name="connsiteY5" fmla="*/ 165267 h 2237156"/>
                    <a:gd name="connsiteX6" fmla="*/ 1026848 w 2262025"/>
                    <a:gd name="connsiteY6" fmla="*/ 35870 h 2237156"/>
                    <a:gd name="connsiteX7" fmla="*/ 1199376 w 2262025"/>
                    <a:gd name="connsiteY7" fmla="*/ 35870 h 2237156"/>
                    <a:gd name="connsiteX8" fmla="*/ 1406410 w 2262025"/>
                    <a:gd name="connsiteY8" fmla="*/ 9991 h 2237156"/>
                    <a:gd name="connsiteX9" fmla="*/ 1673829 w 2262025"/>
                    <a:gd name="connsiteY9" fmla="*/ 225651 h 2237156"/>
                    <a:gd name="connsiteX10" fmla="*/ 1699708 w 2262025"/>
                    <a:gd name="connsiteY10" fmla="*/ 458565 h 2237156"/>
                    <a:gd name="connsiteX11" fmla="*/ 1880863 w 2262025"/>
                    <a:gd name="connsiteY11" fmla="*/ 424059 h 2237156"/>
                    <a:gd name="connsiteX12" fmla="*/ 2156908 w 2262025"/>
                    <a:gd name="connsiteY12" fmla="*/ 639719 h 2237156"/>
                    <a:gd name="connsiteX13" fmla="*/ 2113776 w 2262025"/>
                    <a:gd name="connsiteY13" fmla="*/ 786368 h 2237156"/>
                    <a:gd name="connsiteX14" fmla="*/ 2225919 w 2262025"/>
                    <a:gd name="connsiteY14" fmla="*/ 846753 h 2237156"/>
                    <a:gd name="connsiteX15" fmla="*/ 2243172 w 2262025"/>
                    <a:gd name="connsiteY15" fmla="*/ 1200436 h 2237156"/>
                    <a:gd name="connsiteX16" fmla="*/ 1975753 w 2262025"/>
                    <a:gd name="connsiteY16" fmla="*/ 1390217 h 2237156"/>
                    <a:gd name="connsiteX17" fmla="*/ 2087897 w 2262025"/>
                    <a:gd name="connsiteY17" fmla="*/ 1536867 h 2237156"/>
                    <a:gd name="connsiteX18" fmla="*/ 2096523 w 2262025"/>
                    <a:gd name="connsiteY18" fmla="*/ 1812912 h 2237156"/>
                    <a:gd name="connsiteX19" fmla="*/ 1906742 w 2262025"/>
                    <a:gd name="connsiteY19" fmla="*/ 1942308 h 2237156"/>
                    <a:gd name="connsiteX20" fmla="*/ 1760092 w 2262025"/>
                    <a:gd name="connsiteY20" fmla="*/ 2183847 h 2237156"/>
                    <a:gd name="connsiteX21" fmla="*/ 1458168 w 2262025"/>
                    <a:gd name="connsiteY21" fmla="*/ 2218354 h 2237156"/>
                    <a:gd name="connsiteX22" fmla="*/ 1208002 w 2262025"/>
                    <a:gd name="connsiteY22" fmla="*/ 2002693 h 2237156"/>
                    <a:gd name="connsiteX23" fmla="*/ 1113112 w 2262025"/>
                    <a:gd name="connsiteY23" fmla="*/ 1709395 h 2237156"/>
                    <a:gd name="connsiteX24" fmla="*/ 1000968 w 2262025"/>
                    <a:gd name="connsiteY24" fmla="*/ 2140716 h 2237156"/>
                    <a:gd name="connsiteX25" fmla="*/ 586900 w 2262025"/>
                    <a:gd name="connsiteY25" fmla="*/ 2226979 h 2237156"/>
                    <a:gd name="connsiteX26" fmla="*/ 431625 w 2262025"/>
                    <a:gd name="connsiteY26" fmla="*/ 1976814 h 2237156"/>
                    <a:gd name="connsiteX27" fmla="*/ 138327 w 2262025"/>
                    <a:gd name="connsiteY27" fmla="*/ 1812912 h 2237156"/>
                    <a:gd name="connsiteX28" fmla="*/ 302229 w 2262025"/>
                    <a:gd name="connsiteY28" fmla="*/ 1355712 h 2237156"/>
                    <a:gd name="connsiteX29" fmla="*/ 155580 w 2262025"/>
                    <a:gd name="connsiteY29" fmla="*/ 1321206 h 2237156"/>
                    <a:gd name="connsiteX30" fmla="*/ 304 w 2262025"/>
                    <a:gd name="connsiteY30" fmla="*/ 1019282 h 2237156"/>
                    <a:gd name="connsiteX31" fmla="*/ 129700 w 2262025"/>
                    <a:gd name="connsiteY31" fmla="*/ 786368 h 2237156"/>
                    <a:gd name="connsiteX0" fmla="*/ 129700 w 2262025"/>
                    <a:gd name="connsiteY0" fmla="*/ 786368 h 2237156"/>
                    <a:gd name="connsiteX1" fmla="*/ 86568 w 2262025"/>
                    <a:gd name="connsiteY1" fmla="*/ 562082 h 2237156"/>
                    <a:gd name="connsiteX2" fmla="*/ 276349 w 2262025"/>
                    <a:gd name="connsiteY2" fmla="*/ 424059 h 2237156"/>
                    <a:gd name="connsiteX3" fmla="*/ 690417 w 2262025"/>
                    <a:gd name="connsiteY3" fmla="*/ 424059 h 2237156"/>
                    <a:gd name="connsiteX4" fmla="*/ 724923 w 2262025"/>
                    <a:gd name="connsiteY4" fmla="*/ 320542 h 2237156"/>
                    <a:gd name="connsiteX5" fmla="*/ 768055 w 2262025"/>
                    <a:gd name="connsiteY5" fmla="*/ 165267 h 2237156"/>
                    <a:gd name="connsiteX6" fmla="*/ 1026848 w 2262025"/>
                    <a:gd name="connsiteY6" fmla="*/ 35870 h 2237156"/>
                    <a:gd name="connsiteX7" fmla="*/ 1199376 w 2262025"/>
                    <a:gd name="connsiteY7" fmla="*/ 35870 h 2237156"/>
                    <a:gd name="connsiteX8" fmla="*/ 1406410 w 2262025"/>
                    <a:gd name="connsiteY8" fmla="*/ 9991 h 2237156"/>
                    <a:gd name="connsiteX9" fmla="*/ 1673829 w 2262025"/>
                    <a:gd name="connsiteY9" fmla="*/ 225651 h 2237156"/>
                    <a:gd name="connsiteX10" fmla="*/ 1699708 w 2262025"/>
                    <a:gd name="connsiteY10" fmla="*/ 458565 h 2237156"/>
                    <a:gd name="connsiteX11" fmla="*/ 1880863 w 2262025"/>
                    <a:gd name="connsiteY11" fmla="*/ 424059 h 2237156"/>
                    <a:gd name="connsiteX12" fmla="*/ 2156908 w 2262025"/>
                    <a:gd name="connsiteY12" fmla="*/ 639719 h 2237156"/>
                    <a:gd name="connsiteX13" fmla="*/ 2113776 w 2262025"/>
                    <a:gd name="connsiteY13" fmla="*/ 786368 h 2237156"/>
                    <a:gd name="connsiteX14" fmla="*/ 2225919 w 2262025"/>
                    <a:gd name="connsiteY14" fmla="*/ 846753 h 2237156"/>
                    <a:gd name="connsiteX15" fmla="*/ 2243172 w 2262025"/>
                    <a:gd name="connsiteY15" fmla="*/ 1200436 h 2237156"/>
                    <a:gd name="connsiteX16" fmla="*/ 1975753 w 2262025"/>
                    <a:gd name="connsiteY16" fmla="*/ 1390217 h 2237156"/>
                    <a:gd name="connsiteX17" fmla="*/ 2087897 w 2262025"/>
                    <a:gd name="connsiteY17" fmla="*/ 1536867 h 2237156"/>
                    <a:gd name="connsiteX18" fmla="*/ 2096523 w 2262025"/>
                    <a:gd name="connsiteY18" fmla="*/ 1812912 h 2237156"/>
                    <a:gd name="connsiteX19" fmla="*/ 1906742 w 2262025"/>
                    <a:gd name="connsiteY19" fmla="*/ 1942308 h 2237156"/>
                    <a:gd name="connsiteX20" fmla="*/ 1760092 w 2262025"/>
                    <a:gd name="connsiteY20" fmla="*/ 2183847 h 2237156"/>
                    <a:gd name="connsiteX21" fmla="*/ 1458168 w 2262025"/>
                    <a:gd name="connsiteY21" fmla="*/ 2218354 h 2237156"/>
                    <a:gd name="connsiteX22" fmla="*/ 1208002 w 2262025"/>
                    <a:gd name="connsiteY22" fmla="*/ 2002693 h 2237156"/>
                    <a:gd name="connsiteX23" fmla="*/ 1113112 w 2262025"/>
                    <a:gd name="connsiteY23" fmla="*/ 1709395 h 2237156"/>
                    <a:gd name="connsiteX24" fmla="*/ 1000968 w 2262025"/>
                    <a:gd name="connsiteY24" fmla="*/ 2140716 h 2237156"/>
                    <a:gd name="connsiteX25" fmla="*/ 586900 w 2262025"/>
                    <a:gd name="connsiteY25" fmla="*/ 2226979 h 2237156"/>
                    <a:gd name="connsiteX26" fmla="*/ 431625 w 2262025"/>
                    <a:gd name="connsiteY26" fmla="*/ 1976814 h 2237156"/>
                    <a:gd name="connsiteX27" fmla="*/ 138327 w 2262025"/>
                    <a:gd name="connsiteY27" fmla="*/ 1812912 h 2237156"/>
                    <a:gd name="connsiteX28" fmla="*/ 302229 w 2262025"/>
                    <a:gd name="connsiteY28" fmla="*/ 1355712 h 2237156"/>
                    <a:gd name="connsiteX29" fmla="*/ 155580 w 2262025"/>
                    <a:gd name="connsiteY29" fmla="*/ 1321206 h 2237156"/>
                    <a:gd name="connsiteX30" fmla="*/ 304 w 2262025"/>
                    <a:gd name="connsiteY30" fmla="*/ 1019282 h 2237156"/>
                    <a:gd name="connsiteX31" fmla="*/ 129700 w 2262025"/>
                    <a:gd name="connsiteY31" fmla="*/ 786368 h 2237156"/>
                    <a:gd name="connsiteX0" fmla="*/ 129625 w 2261950"/>
                    <a:gd name="connsiteY0" fmla="*/ 786368 h 2237156"/>
                    <a:gd name="connsiteX1" fmla="*/ 86493 w 2261950"/>
                    <a:gd name="connsiteY1" fmla="*/ 562082 h 2237156"/>
                    <a:gd name="connsiteX2" fmla="*/ 276274 w 2261950"/>
                    <a:gd name="connsiteY2" fmla="*/ 424059 h 2237156"/>
                    <a:gd name="connsiteX3" fmla="*/ 690342 w 2261950"/>
                    <a:gd name="connsiteY3" fmla="*/ 424059 h 2237156"/>
                    <a:gd name="connsiteX4" fmla="*/ 724848 w 2261950"/>
                    <a:gd name="connsiteY4" fmla="*/ 320542 h 2237156"/>
                    <a:gd name="connsiteX5" fmla="*/ 767980 w 2261950"/>
                    <a:gd name="connsiteY5" fmla="*/ 165267 h 2237156"/>
                    <a:gd name="connsiteX6" fmla="*/ 1026773 w 2261950"/>
                    <a:gd name="connsiteY6" fmla="*/ 35870 h 2237156"/>
                    <a:gd name="connsiteX7" fmla="*/ 1199301 w 2261950"/>
                    <a:gd name="connsiteY7" fmla="*/ 35870 h 2237156"/>
                    <a:gd name="connsiteX8" fmla="*/ 1406335 w 2261950"/>
                    <a:gd name="connsiteY8" fmla="*/ 9991 h 2237156"/>
                    <a:gd name="connsiteX9" fmla="*/ 1673754 w 2261950"/>
                    <a:gd name="connsiteY9" fmla="*/ 225651 h 2237156"/>
                    <a:gd name="connsiteX10" fmla="*/ 1699633 w 2261950"/>
                    <a:gd name="connsiteY10" fmla="*/ 458565 h 2237156"/>
                    <a:gd name="connsiteX11" fmla="*/ 1880788 w 2261950"/>
                    <a:gd name="connsiteY11" fmla="*/ 424059 h 2237156"/>
                    <a:gd name="connsiteX12" fmla="*/ 2156833 w 2261950"/>
                    <a:gd name="connsiteY12" fmla="*/ 639719 h 2237156"/>
                    <a:gd name="connsiteX13" fmla="*/ 2113701 w 2261950"/>
                    <a:gd name="connsiteY13" fmla="*/ 786368 h 2237156"/>
                    <a:gd name="connsiteX14" fmla="*/ 2225844 w 2261950"/>
                    <a:gd name="connsiteY14" fmla="*/ 846753 h 2237156"/>
                    <a:gd name="connsiteX15" fmla="*/ 2243097 w 2261950"/>
                    <a:gd name="connsiteY15" fmla="*/ 1200436 h 2237156"/>
                    <a:gd name="connsiteX16" fmla="*/ 1975678 w 2261950"/>
                    <a:gd name="connsiteY16" fmla="*/ 1390217 h 2237156"/>
                    <a:gd name="connsiteX17" fmla="*/ 2087822 w 2261950"/>
                    <a:gd name="connsiteY17" fmla="*/ 1536867 h 2237156"/>
                    <a:gd name="connsiteX18" fmla="*/ 2096448 w 2261950"/>
                    <a:gd name="connsiteY18" fmla="*/ 1812912 h 2237156"/>
                    <a:gd name="connsiteX19" fmla="*/ 1906667 w 2261950"/>
                    <a:gd name="connsiteY19" fmla="*/ 1942308 h 2237156"/>
                    <a:gd name="connsiteX20" fmla="*/ 1760017 w 2261950"/>
                    <a:gd name="connsiteY20" fmla="*/ 2183847 h 2237156"/>
                    <a:gd name="connsiteX21" fmla="*/ 1458093 w 2261950"/>
                    <a:gd name="connsiteY21" fmla="*/ 2218354 h 2237156"/>
                    <a:gd name="connsiteX22" fmla="*/ 1207927 w 2261950"/>
                    <a:gd name="connsiteY22" fmla="*/ 2002693 h 2237156"/>
                    <a:gd name="connsiteX23" fmla="*/ 1113037 w 2261950"/>
                    <a:gd name="connsiteY23" fmla="*/ 1709395 h 2237156"/>
                    <a:gd name="connsiteX24" fmla="*/ 1000893 w 2261950"/>
                    <a:gd name="connsiteY24" fmla="*/ 2140716 h 2237156"/>
                    <a:gd name="connsiteX25" fmla="*/ 586825 w 2261950"/>
                    <a:gd name="connsiteY25" fmla="*/ 2226979 h 2237156"/>
                    <a:gd name="connsiteX26" fmla="*/ 431550 w 2261950"/>
                    <a:gd name="connsiteY26" fmla="*/ 1976814 h 2237156"/>
                    <a:gd name="connsiteX27" fmla="*/ 138252 w 2261950"/>
                    <a:gd name="connsiteY27" fmla="*/ 1812912 h 2237156"/>
                    <a:gd name="connsiteX28" fmla="*/ 302154 w 2261950"/>
                    <a:gd name="connsiteY28" fmla="*/ 1355712 h 2237156"/>
                    <a:gd name="connsiteX29" fmla="*/ 103746 w 2261950"/>
                    <a:gd name="connsiteY29" fmla="*/ 1321206 h 2237156"/>
                    <a:gd name="connsiteX30" fmla="*/ 229 w 2261950"/>
                    <a:gd name="connsiteY30" fmla="*/ 1019282 h 2237156"/>
                    <a:gd name="connsiteX31" fmla="*/ 129625 w 2261950"/>
                    <a:gd name="connsiteY31" fmla="*/ 786368 h 2237156"/>
                    <a:gd name="connsiteX0" fmla="*/ 129625 w 2261950"/>
                    <a:gd name="connsiteY0" fmla="*/ 786368 h 2237156"/>
                    <a:gd name="connsiteX1" fmla="*/ 86493 w 2261950"/>
                    <a:gd name="connsiteY1" fmla="*/ 562082 h 2237156"/>
                    <a:gd name="connsiteX2" fmla="*/ 276274 w 2261950"/>
                    <a:gd name="connsiteY2" fmla="*/ 424059 h 2237156"/>
                    <a:gd name="connsiteX3" fmla="*/ 690342 w 2261950"/>
                    <a:gd name="connsiteY3" fmla="*/ 424059 h 2237156"/>
                    <a:gd name="connsiteX4" fmla="*/ 724848 w 2261950"/>
                    <a:gd name="connsiteY4" fmla="*/ 320542 h 2237156"/>
                    <a:gd name="connsiteX5" fmla="*/ 767980 w 2261950"/>
                    <a:gd name="connsiteY5" fmla="*/ 165267 h 2237156"/>
                    <a:gd name="connsiteX6" fmla="*/ 1026773 w 2261950"/>
                    <a:gd name="connsiteY6" fmla="*/ 35870 h 2237156"/>
                    <a:gd name="connsiteX7" fmla="*/ 1199301 w 2261950"/>
                    <a:gd name="connsiteY7" fmla="*/ 35870 h 2237156"/>
                    <a:gd name="connsiteX8" fmla="*/ 1406335 w 2261950"/>
                    <a:gd name="connsiteY8" fmla="*/ 9991 h 2237156"/>
                    <a:gd name="connsiteX9" fmla="*/ 1673754 w 2261950"/>
                    <a:gd name="connsiteY9" fmla="*/ 225651 h 2237156"/>
                    <a:gd name="connsiteX10" fmla="*/ 1699633 w 2261950"/>
                    <a:gd name="connsiteY10" fmla="*/ 458565 h 2237156"/>
                    <a:gd name="connsiteX11" fmla="*/ 1880788 w 2261950"/>
                    <a:gd name="connsiteY11" fmla="*/ 424059 h 2237156"/>
                    <a:gd name="connsiteX12" fmla="*/ 2156833 w 2261950"/>
                    <a:gd name="connsiteY12" fmla="*/ 639719 h 2237156"/>
                    <a:gd name="connsiteX13" fmla="*/ 2113701 w 2261950"/>
                    <a:gd name="connsiteY13" fmla="*/ 786368 h 2237156"/>
                    <a:gd name="connsiteX14" fmla="*/ 2225844 w 2261950"/>
                    <a:gd name="connsiteY14" fmla="*/ 846753 h 2237156"/>
                    <a:gd name="connsiteX15" fmla="*/ 2243097 w 2261950"/>
                    <a:gd name="connsiteY15" fmla="*/ 1200436 h 2237156"/>
                    <a:gd name="connsiteX16" fmla="*/ 1975678 w 2261950"/>
                    <a:gd name="connsiteY16" fmla="*/ 1390217 h 2237156"/>
                    <a:gd name="connsiteX17" fmla="*/ 2087822 w 2261950"/>
                    <a:gd name="connsiteY17" fmla="*/ 1536867 h 2237156"/>
                    <a:gd name="connsiteX18" fmla="*/ 2096448 w 2261950"/>
                    <a:gd name="connsiteY18" fmla="*/ 1812912 h 2237156"/>
                    <a:gd name="connsiteX19" fmla="*/ 1906667 w 2261950"/>
                    <a:gd name="connsiteY19" fmla="*/ 1942308 h 2237156"/>
                    <a:gd name="connsiteX20" fmla="*/ 1760017 w 2261950"/>
                    <a:gd name="connsiteY20" fmla="*/ 2183847 h 2237156"/>
                    <a:gd name="connsiteX21" fmla="*/ 1458093 w 2261950"/>
                    <a:gd name="connsiteY21" fmla="*/ 2218354 h 2237156"/>
                    <a:gd name="connsiteX22" fmla="*/ 1207927 w 2261950"/>
                    <a:gd name="connsiteY22" fmla="*/ 2002693 h 2237156"/>
                    <a:gd name="connsiteX23" fmla="*/ 1113037 w 2261950"/>
                    <a:gd name="connsiteY23" fmla="*/ 1709395 h 2237156"/>
                    <a:gd name="connsiteX24" fmla="*/ 1000893 w 2261950"/>
                    <a:gd name="connsiteY24" fmla="*/ 2140716 h 2237156"/>
                    <a:gd name="connsiteX25" fmla="*/ 586825 w 2261950"/>
                    <a:gd name="connsiteY25" fmla="*/ 2226979 h 2237156"/>
                    <a:gd name="connsiteX26" fmla="*/ 431550 w 2261950"/>
                    <a:gd name="connsiteY26" fmla="*/ 1976814 h 2237156"/>
                    <a:gd name="connsiteX27" fmla="*/ 138252 w 2261950"/>
                    <a:gd name="connsiteY27" fmla="*/ 1812912 h 2237156"/>
                    <a:gd name="connsiteX28" fmla="*/ 302154 w 2261950"/>
                    <a:gd name="connsiteY28" fmla="*/ 1355712 h 2237156"/>
                    <a:gd name="connsiteX29" fmla="*/ 103746 w 2261950"/>
                    <a:gd name="connsiteY29" fmla="*/ 1321206 h 2237156"/>
                    <a:gd name="connsiteX30" fmla="*/ 229 w 2261950"/>
                    <a:gd name="connsiteY30" fmla="*/ 1019282 h 2237156"/>
                    <a:gd name="connsiteX31" fmla="*/ 129625 w 2261950"/>
                    <a:gd name="connsiteY31" fmla="*/ 786368 h 22371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2261950" h="2237156">
                      <a:moveTo>
                        <a:pt x="129625" y="786368"/>
                      </a:moveTo>
                      <a:cubicBezTo>
                        <a:pt x="144002" y="710168"/>
                        <a:pt x="62051" y="622467"/>
                        <a:pt x="86493" y="562082"/>
                      </a:cubicBezTo>
                      <a:cubicBezTo>
                        <a:pt x="110934" y="501697"/>
                        <a:pt x="175633" y="447063"/>
                        <a:pt x="276274" y="424059"/>
                      </a:cubicBezTo>
                      <a:cubicBezTo>
                        <a:pt x="376916" y="401055"/>
                        <a:pt x="615580" y="441312"/>
                        <a:pt x="690342" y="424059"/>
                      </a:cubicBezTo>
                      <a:cubicBezTo>
                        <a:pt x="765104" y="406806"/>
                        <a:pt x="711908" y="363674"/>
                        <a:pt x="724848" y="320542"/>
                      </a:cubicBezTo>
                      <a:cubicBezTo>
                        <a:pt x="737788" y="277410"/>
                        <a:pt x="717659" y="212712"/>
                        <a:pt x="767980" y="165267"/>
                      </a:cubicBezTo>
                      <a:cubicBezTo>
                        <a:pt x="818301" y="117822"/>
                        <a:pt x="954886" y="57436"/>
                        <a:pt x="1026773" y="35870"/>
                      </a:cubicBezTo>
                      <a:cubicBezTo>
                        <a:pt x="1098660" y="14304"/>
                        <a:pt x="1136041" y="40183"/>
                        <a:pt x="1199301" y="35870"/>
                      </a:cubicBezTo>
                      <a:cubicBezTo>
                        <a:pt x="1262561" y="31557"/>
                        <a:pt x="1327260" y="-21639"/>
                        <a:pt x="1406335" y="9991"/>
                      </a:cubicBezTo>
                      <a:cubicBezTo>
                        <a:pt x="1485410" y="41621"/>
                        <a:pt x="1624871" y="150889"/>
                        <a:pt x="1673754" y="225651"/>
                      </a:cubicBezTo>
                      <a:cubicBezTo>
                        <a:pt x="1722637" y="300413"/>
                        <a:pt x="1665127" y="425497"/>
                        <a:pt x="1699633" y="458565"/>
                      </a:cubicBezTo>
                      <a:cubicBezTo>
                        <a:pt x="1734139" y="491633"/>
                        <a:pt x="1804588" y="393867"/>
                        <a:pt x="1880788" y="424059"/>
                      </a:cubicBezTo>
                      <a:cubicBezTo>
                        <a:pt x="1956988" y="454251"/>
                        <a:pt x="2118014" y="579334"/>
                        <a:pt x="2156833" y="639719"/>
                      </a:cubicBezTo>
                      <a:cubicBezTo>
                        <a:pt x="2195652" y="700104"/>
                        <a:pt x="2102199" y="751862"/>
                        <a:pt x="2113701" y="786368"/>
                      </a:cubicBezTo>
                      <a:cubicBezTo>
                        <a:pt x="2125203" y="820874"/>
                        <a:pt x="2204278" y="777742"/>
                        <a:pt x="2225844" y="846753"/>
                      </a:cubicBezTo>
                      <a:cubicBezTo>
                        <a:pt x="2247410" y="915764"/>
                        <a:pt x="2284791" y="1109859"/>
                        <a:pt x="2243097" y="1200436"/>
                      </a:cubicBezTo>
                      <a:cubicBezTo>
                        <a:pt x="2201403" y="1291013"/>
                        <a:pt x="2001557" y="1334145"/>
                        <a:pt x="1975678" y="1390217"/>
                      </a:cubicBezTo>
                      <a:cubicBezTo>
                        <a:pt x="1949799" y="1446289"/>
                        <a:pt x="2067694" y="1466418"/>
                        <a:pt x="2087822" y="1536867"/>
                      </a:cubicBezTo>
                      <a:cubicBezTo>
                        <a:pt x="2107950" y="1607316"/>
                        <a:pt x="2126641" y="1745339"/>
                        <a:pt x="2096448" y="1812912"/>
                      </a:cubicBezTo>
                      <a:cubicBezTo>
                        <a:pt x="2066256" y="1880486"/>
                        <a:pt x="1962739" y="1880486"/>
                        <a:pt x="1906667" y="1942308"/>
                      </a:cubicBezTo>
                      <a:cubicBezTo>
                        <a:pt x="1850595" y="2004130"/>
                        <a:pt x="1834779" y="2137839"/>
                        <a:pt x="1760017" y="2183847"/>
                      </a:cubicBezTo>
                      <a:cubicBezTo>
                        <a:pt x="1685255" y="2229855"/>
                        <a:pt x="1550108" y="2248546"/>
                        <a:pt x="1458093" y="2218354"/>
                      </a:cubicBezTo>
                      <a:cubicBezTo>
                        <a:pt x="1366078" y="2188162"/>
                        <a:pt x="1265436" y="2087520"/>
                        <a:pt x="1207927" y="2002693"/>
                      </a:cubicBezTo>
                      <a:cubicBezTo>
                        <a:pt x="1150418" y="1917866"/>
                        <a:pt x="1147543" y="1686391"/>
                        <a:pt x="1113037" y="1709395"/>
                      </a:cubicBezTo>
                      <a:cubicBezTo>
                        <a:pt x="1078531" y="1732399"/>
                        <a:pt x="1088595" y="2054452"/>
                        <a:pt x="1000893" y="2140716"/>
                      </a:cubicBezTo>
                      <a:cubicBezTo>
                        <a:pt x="913191" y="2226980"/>
                        <a:pt x="681716" y="2254296"/>
                        <a:pt x="586825" y="2226979"/>
                      </a:cubicBezTo>
                      <a:cubicBezTo>
                        <a:pt x="491935" y="2199662"/>
                        <a:pt x="506312" y="2045825"/>
                        <a:pt x="431550" y="1976814"/>
                      </a:cubicBezTo>
                      <a:cubicBezTo>
                        <a:pt x="356788" y="1907803"/>
                        <a:pt x="185697" y="1925054"/>
                        <a:pt x="138252" y="1812912"/>
                      </a:cubicBezTo>
                      <a:cubicBezTo>
                        <a:pt x="90807" y="1700770"/>
                        <a:pt x="230267" y="1411784"/>
                        <a:pt x="302154" y="1355712"/>
                      </a:cubicBezTo>
                      <a:cubicBezTo>
                        <a:pt x="374041" y="1299640"/>
                        <a:pt x="154067" y="1377278"/>
                        <a:pt x="103746" y="1321206"/>
                      </a:cubicBezTo>
                      <a:cubicBezTo>
                        <a:pt x="53425" y="1265134"/>
                        <a:pt x="-4084" y="1108422"/>
                        <a:pt x="229" y="1019282"/>
                      </a:cubicBezTo>
                      <a:cubicBezTo>
                        <a:pt x="4542" y="930142"/>
                        <a:pt x="115248" y="862568"/>
                        <a:pt x="129625" y="786368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pic>
              <p:nvPicPr>
                <p:cNvPr id="181" name="Picture 4" descr="Free Black And White Cartoon Flowers, Download Free Black And White Cartoon  Flowers png images, Free ClipArts on Clipart Library">
                  <a:extLst>
                    <a:ext uri="{FF2B5EF4-FFF2-40B4-BE49-F238E27FC236}">
                      <a16:creationId xmlns:a16="http://schemas.microsoft.com/office/drawing/2014/main" id="{BA66FA16-CEF7-5C48-AB0D-C6B10833A78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180524" y="482600"/>
                  <a:ext cx="2317638" cy="224674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179" name="Freeform 178"/>
              <p:cNvSpPr/>
              <p:nvPr/>
            </p:nvSpPr>
            <p:spPr>
              <a:xfrm>
                <a:off x="5361506" y="2463877"/>
                <a:ext cx="228794" cy="731520"/>
              </a:xfrm>
              <a:custGeom>
                <a:avLst/>
                <a:gdLst>
                  <a:gd name="connsiteX0" fmla="*/ 74380 w 144719"/>
                  <a:gd name="connsiteY0" fmla="*/ 0 h 731520"/>
                  <a:gd name="connsiteX1" fmla="*/ 46245 w 144719"/>
                  <a:gd name="connsiteY1" fmla="*/ 70338 h 731520"/>
                  <a:gd name="connsiteX2" fmla="*/ 32177 w 144719"/>
                  <a:gd name="connsiteY2" fmla="*/ 140677 h 731520"/>
                  <a:gd name="connsiteX3" fmla="*/ 18110 w 144719"/>
                  <a:gd name="connsiteY3" fmla="*/ 182880 h 731520"/>
                  <a:gd name="connsiteX4" fmla="*/ 18110 w 144719"/>
                  <a:gd name="connsiteY4" fmla="*/ 562708 h 731520"/>
                  <a:gd name="connsiteX5" fmla="*/ 60313 w 144719"/>
                  <a:gd name="connsiteY5" fmla="*/ 604911 h 731520"/>
                  <a:gd name="connsiteX6" fmla="*/ 102516 w 144719"/>
                  <a:gd name="connsiteY6" fmla="*/ 689317 h 731520"/>
                  <a:gd name="connsiteX7" fmla="*/ 144719 w 144719"/>
                  <a:gd name="connsiteY7" fmla="*/ 731520 h 731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4719" h="731520">
                    <a:moveTo>
                      <a:pt x="74380" y="0"/>
                    </a:moveTo>
                    <a:cubicBezTo>
                      <a:pt x="65002" y="23446"/>
                      <a:pt x="53501" y="46151"/>
                      <a:pt x="46245" y="70338"/>
                    </a:cubicBezTo>
                    <a:cubicBezTo>
                      <a:pt x="39374" y="93240"/>
                      <a:pt x="37976" y="117480"/>
                      <a:pt x="32177" y="140677"/>
                    </a:cubicBezTo>
                    <a:cubicBezTo>
                      <a:pt x="28581" y="155063"/>
                      <a:pt x="22799" y="168812"/>
                      <a:pt x="18110" y="182880"/>
                    </a:cubicBezTo>
                    <a:cubicBezTo>
                      <a:pt x="2087" y="327080"/>
                      <a:pt x="-13008" y="399339"/>
                      <a:pt x="18110" y="562708"/>
                    </a:cubicBezTo>
                    <a:cubicBezTo>
                      <a:pt x="21833" y="582251"/>
                      <a:pt x="47577" y="589627"/>
                      <a:pt x="60313" y="604911"/>
                    </a:cubicBezTo>
                    <a:cubicBezTo>
                      <a:pt x="170990" y="737724"/>
                      <a:pt x="17921" y="562425"/>
                      <a:pt x="102516" y="689317"/>
                    </a:cubicBezTo>
                    <a:cubicBezTo>
                      <a:pt x="113552" y="705870"/>
                      <a:pt x="144719" y="731520"/>
                      <a:pt x="144719" y="731520"/>
                    </a:cubicBezTo>
                  </a:path>
                </a:pathLst>
              </a:custGeom>
              <a:ln w="38100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82" name="Group 181"/>
            <p:cNvGrpSpPr/>
            <p:nvPr/>
          </p:nvGrpSpPr>
          <p:grpSpPr>
            <a:xfrm>
              <a:off x="4132519" y="3700427"/>
              <a:ext cx="633767" cy="1267852"/>
              <a:chOff x="5169540" y="1927545"/>
              <a:chExt cx="633767" cy="1267852"/>
            </a:xfrm>
          </p:grpSpPr>
          <p:grpSp>
            <p:nvGrpSpPr>
              <p:cNvPr id="183" name="Group 182">
                <a:extLst>
                  <a:ext uri="{FF2B5EF4-FFF2-40B4-BE49-F238E27FC236}">
                    <a16:creationId xmlns:a16="http://schemas.microsoft.com/office/drawing/2014/main" id="{AFB065D0-E49C-E84B-A029-1F02F1ED4C56}"/>
                  </a:ext>
                </a:extLst>
              </p:cNvPr>
              <p:cNvGrpSpPr/>
              <p:nvPr/>
            </p:nvGrpSpPr>
            <p:grpSpPr>
              <a:xfrm flipH="1">
                <a:off x="5169540" y="1927545"/>
                <a:ext cx="633767" cy="614624"/>
                <a:chOff x="1180524" y="481715"/>
                <a:chExt cx="2317638" cy="2247631"/>
              </a:xfrm>
            </p:grpSpPr>
            <p:sp>
              <p:nvSpPr>
                <p:cNvPr id="185" name="Freeform 184">
                  <a:extLst>
                    <a:ext uri="{FF2B5EF4-FFF2-40B4-BE49-F238E27FC236}">
                      <a16:creationId xmlns:a16="http://schemas.microsoft.com/office/drawing/2014/main" id="{B039E9C1-720B-344E-B2ED-6B4619A1CC40}"/>
                    </a:ext>
                  </a:extLst>
                </p:cNvPr>
                <p:cNvSpPr/>
                <p:nvPr/>
              </p:nvSpPr>
              <p:spPr>
                <a:xfrm>
                  <a:off x="1207470" y="481715"/>
                  <a:ext cx="2261950" cy="2237156"/>
                </a:xfrm>
                <a:custGeom>
                  <a:avLst/>
                  <a:gdLst>
                    <a:gd name="connsiteX0" fmla="*/ 129700 w 2262025"/>
                    <a:gd name="connsiteY0" fmla="*/ 786368 h 2249618"/>
                    <a:gd name="connsiteX1" fmla="*/ 86568 w 2262025"/>
                    <a:gd name="connsiteY1" fmla="*/ 562082 h 2249618"/>
                    <a:gd name="connsiteX2" fmla="*/ 276349 w 2262025"/>
                    <a:gd name="connsiteY2" fmla="*/ 424059 h 2249618"/>
                    <a:gd name="connsiteX3" fmla="*/ 690417 w 2262025"/>
                    <a:gd name="connsiteY3" fmla="*/ 424059 h 2249618"/>
                    <a:gd name="connsiteX4" fmla="*/ 724923 w 2262025"/>
                    <a:gd name="connsiteY4" fmla="*/ 320542 h 2249618"/>
                    <a:gd name="connsiteX5" fmla="*/ 768055 w 2262025"/>
                    <a:gd name="connsiteY5" fmla="*/ 165267 h 2249618"/>
                    <a:gd name="connsiteX6" fmla="*/ 1026848 w 2262025"/>
                    <a:gd name="connsiteY6" fmla="*/ 35870 h 2249618"/>
                    <a:gd name="connsiteX7" fmla="*/ 1199376 w 2262025"/>
                    <a:gd name="connsiteY7" fmla="*/ 35870 h 2249618"/>
                    <a:gd name="connsiteX8" fmla="*/ 1406410 w 2262025"/>
                    <a:gd name="connsiteY8" fmla="*/ 9991 h 2249618"/>
                    <a:gd name="connsiteX9" fmla="*/ 1673829 w 2262025"/>
                    <a:gd name="connsiteY9" fmla="*/ 225651 h 2249618"/>
                    <a:gd name="connsiteX10" fmla="*/ 1699708 w 2262025"/>
                    <a:gd name="connsiteY10" fmla="*/ 458565 h 2249618"/>
                    <a:gd name="connsiteX11" fmla="*/ 1880863 w 2262025"/>
                    <a:gd name="connsiteY11" fmla="*/ 424059 h 2249618"/>
                    <a:gd name="connsiteX12" fmla="*/ 2156908 w 2262025"/>
                    <a:gd name="connsiteY12" fmla="*/ 639719 h 2249618"/>
                    <a:gd name="connsiteX13" fmla="*/ 2113776 w 2262025"/>
                    <a:gd name="connsiteY13" fmla="*/ 786368 h 2249618"/>
                    <a:gd name="connsiteX14" fmla="*/ 2225919 w 2262025"/>
                    <a:gd name="connsiteY14" fmla="*/ 846753 h 2249618"/>
                    <a:gd name="connsiteX15" fmla="*/ 2243172 w 2262025"/>
                    <a:gd name="connsiteY15" fmla="*/ 1200436 h 2249618"/>
                    <a:gd name="connsiteX16" fmla="*/ 1975753 w 2262025"/>
                    <a:gd name="connsiteY16" fmla="*/ 1390217 h 2249618"/>
                    <a:gd name="connsiteX17" fmla="*/ 2087897 w 2262025"/>
                    <a:gd name="connsiteY17" fmla="*/ 1536867 h 2249618"/>
                    <a:gd name="connsiteX18" fmla="*/ 2096523 w 2262025"/>
                    <a:gd name="connsiteY18" fmla="*/ 1812912 h 2249618"/>
                    <a:gd name="connsiteX19" fmla="*/ 1906742 w 2262025"/>
                    <a:gd name="connsiteY19" fmla="*/ 1942308 h 2249618"/>
                    <a:gd name="connsiteX20" fmla="*/ 1777346 w 2262025"/>
                    <a:gd name="connsiteY20" fmla="*/ 2209727 h 2249618"/>
                    <a:gd name="connsiteX21" fmla="*/ 1501300 w 2262025"/>
                    <a:gd name="connsiteY21" fmla="*/ 2226980 h 2249618"/>
                    <a:gd name="connsiteX22" fmla="*/ 1208002 w 2262025"/>
                    <a:gd name="connsiteY22" fmla="*/ 2002693 h 2249618"/>
                    <a:gd name="connsiteX23" fmla="*/ 1113112 w 2262025"/>
                    <a:gd name="connsiteY23" fmla="*/ 1709395 h 2249618"/>
                    <a:gd name="connsiteX24" fmla="*/ 1000968 w 2262025"/>
                    <a:gd name="connsiteY24" fmla="*/ 2140716 h 2249618"/>
                    <a:gd name="connsiteX25" fmla="*/ 526515 w 2262025"/>
                    <a:gd name="connsiteY25" fmla="*/ 2132089 h 2249618"/>
                    <a:gd name="connsiteX26" fmla="*/ 466131 w 2262025"/>
                    <a:gd name="connsiteY26" fmla="*/ 1959561 h 2249618"/>
                    <a:gd name="connsiteX27" fmla="*/ 138327 w 2262025"/>
                    <a:gd name="connsiteY27" fmla="*/ 1812912 h 2249618"/>
                    <a:gd name="connsiteX28" fmla="*/ 302229 w 2262025"/>
                    <a:gd name="connsiteY28" fmla="*/ 1355712 h 2249618"/>
                    <a:gd name="connsiteX29" fmla="*/ 155580 w 2262025"/>
                    <a:gd name="connsiteY29" fmla="*/ 1321206 h 2249618"/>
                    <a:gd name="connsiteX30" fmla="*/ 304 w 2262025"/>
                    <a:gd name="connsiteY30" fmla="*/ 1019282 h 2249618"/>
                    <a:gd name="connsiteX31" fmla="*/ 129700 w 2262025"/>
                    <a:gd name="connsiteY31" fmla="*/ 786368 h 2249618"/>
                    <a:gd name="connsiteX0" fmla="*/ 129700 w 2262025"/>
                    <a:gd name="connsiteY0" fmla="*/ 786368 h 2242639"/>
                    <a:gd name="connsiteX1" fmla="*/ 86568 w 2262025"/>
                    <a:gd name="connsiteY1" fmla="*/ 562082 h 2242639"/>
                    <a:gd name="connsiteX2" fmla="*/ 276349 w 2262025"/>
                    <a:gd name="connsiteY2" fmla="*/ 424059 h 2242639"/>
                    <a:gd name="connsiteX3" fmla="*/ 690417 w 2262025"/>
                    <a:gd name="connsiteY3" fmla="*/ 424059 h 2242639"/>
                    <a:gd name="connsiteX4" fmla="*/ 724923 w 2262025"/>
                    <a:gd name="connsiteY4" fmla="*/ 320542 h 2242639"/>
                    <a:gd name="connsiteX5" fmla="*/ 768055 w 2262025"/>
                    <a:gd name="connsiteY5" fmla="*/ 165267 h 2242639"/>
                    <a:gd name="connsiteX6" fmla="*/ 1026848 w 2262025"/>
                    <a:gd name="connsiteY6" fmla="*/ 35870 h 2242639"/>
                    <a:gd name="connsiteX7" fmla="*/ 1199376 w 2262025"/>
                    <a:gd name="connsiteY7" fmla="*/ 35870 h 2242639"/>
                    <a:gd name="connsiteX8" fmla="*/ 1406410 w 2262025"/>
                    <a:gd name="connsiteY8" fmla="*/ 9991 h 2242639"/>
                    <a:gd name="connsiteX9" fmla="*/ 1673829 w 2262025"/>
                    <a:gd name="connsiteY9" fmla="*/ 225651 h 2242639"/>
                    <a:gd name="connsiteX10" fmla="*/ 1699708 w 2262025"/>
                    <a:gd name="connsiteY10" fmla="*/ 458565 h 2242639"/>
                    <a:gd name="connsiteX11" fmla="*/ 1880863 w 2262025"/>
                    <a:gd name="connsiteY11" fmla="*/ 424059 h 2242639"/>
                    <a:gd name="connsiteX12" fmla="*/ 2156908 w 2262025"/>
                    <a:gd name="connsiteY12" fmla="*/ 639719 h 2242639"/>
                    <a:gd name="connsiteX13" fmla="*/ 2113776 w 2262025"/>
                    <a:gd name="connsiteY13" fmla="*/ 786368 h 2242639"/>
                    <a:gd name="connsiteX14" fmla="*/ 2225919 w 2262025"/>
                    <a:gd name="connsiteY14" fmla="*/ 846753 h 2242639"/>
                    <a:gd name="connsiteX15" fmla="*/ 2243172 w 2262025"/>
                    <a:gd name="connsiteY15" fmla="*/ 1200436 h 2242639"/>
                    <a:gd name="connsiteX16" fmla="*/ 1975753 w 2262025"/>
                    <a:gd name="connsiteY16" fmla="*/ 1390217 h 2242639"/>
                    <a:gd name="connsiteX17" fmla="*/ 2087897 w 2262025"/>
                    <a:gd name="connsiteY17" fmla="*/ 1536867 h 2242639"/>
                    <a:gd name="connsiteX18" fmla="*/ 2096523 w 2262025"/>
                    <a:gd name="connsiteY18" fmla="*/ 1812912 h 2242639"/>
                    <a:gd name="connsiteX19" fmla="*/ 1906742 w 2262025"/>
                    <a:gd name="connsiteY19" fmla="*/ 1942308 h 2242639"/>
                    <a:gd name="connsiteX20" fmla="*/ 1785972 w 2262025"/>
                    <a:gd name="connsiteY20" fmla="*/ 2192474 h 2242639"/>
                    <a:gd name="connsiteX21" fmla="*/ 1501300 w 2262025"/>
                    <a:gd name="connsiteY21" fmla="*/ 2226980 h 2242639"/>
                    <a:gd name="connsiteX22" fmla="*/ 1208002 w 2262025"/>
                    <a:gd name="connsiteY22" fmla="*/ 2002693 h 2242639"/>
                    <a:gd name="connsiteX23" fmla="*/ 1113112 w 2262025"/>
                    <a:gd name="connsiteY23" fmla="*/ 1709395 h 2242639"/>
                    <a:gd name="connsiteX24" fmla="*/ 1000968 w 2262025"/>
                    <a:gd name="connsiteY24" fmla="*/ 2140716 h 2242639"/>
                    <a:gd name="connsiteX25" fmla="*/ 526515 w 2262025"/>
                    <a:gd name="connsiteY25" fmla="*/ 2132089 h 2242639"/>
                    <a:gd name="connsiteX26" fmla="*/ 466131 w 2262025"/>
                    <a:gd name="connsiteY26" fmla="*/ 1959561 h 2242639"/>
                    <a:gd name="connsiteX27" fmla="*/ 138327 w 2262025"/>
                    <a:gd name="connsiteY27" fmla="*/ 1812912 h 2242639"/>
                    <a:gd name="connsiteX28" fmla="*/ 302229 w 2262025"/>
                    <a:gd name="connsiteY28" fmla="*/ 1355712 h 2242639"/>
                    <a:gd name="connsiteX29" fmla="*/ 155580 w 2262025"/>
                    <a:gd name="connsiteY29" fmla="*/ 1321206 h 2242639"/>
                    <a:gd name="connsiteX30" fmla="*/ 304 w 2262025"/>
                    <a:gd name="connsiteY30" fmla="*/ 1019282 h 2242639"/>
                    <a:gd name="connsiteX31" fmla="*/ 129700 w 2262025"/>
                    <a:gd name="connsiteY31" fmla="*/ 786368 h 2242639"/>
                    <a:gd name="connsiteX0" fmla="*/ 129700 w 2262025"/>
                    <a:gd name="connsiteY0" fmla="*/ 786368 h 2236200"/>
                    <a:gd name="connsiteX1" fmla="*/ 86568 w 2262025"/>
                    <a:gd name="connsiteY1" fmla="*/ 562082 h 2236200"/>
                    <a:gd name="connsiteX2" fmla="*/ 276349 w 2262025"/>
                    <a:gd name="connsiteY2" fmla="*/ 424059 h 2236200"/>
                    <a:gd name="connsiteX3" fmla="*/ 690417 w 2262025"/>
                    <a:gd name="connsiteY3" fmla="*/ 424059 h 2236200"/>
                    <a:gd name="connsiteX4" fmla="*/ 724923 w 2262025"/>
                    <a:gd name="connsiteY4" fmla="*/ 320542 h 2236200"/>
                    <a:gd name="connsiteX5" fmla="*/ 768055 w 2262025"/>
                    <a:gd name="connsiteY5" fmla="*/ 165267 h 2236200"/>
                    <a:gd name="connsiteX6" fmla="*/ 1026848 w 2262025"/>
                    <a:gd name="connsiteY6" fmla="*/ 35870 h 2236200"/>
                    <a:gd name="connsiteX7" fmla="*/ 1199376 w 2262025"/>
                    <a:gd name="connsiteY7" fmla="*/ 35870 h 2236200"/>
                    <a:gd name="connsiteX8" fmla="*/ 1406410 w 2262025"/>
                    <a:gd name="connsiteY8" fmla="*/ 9991 h 2236200"/>
                    <a:gd name="connsiteX9" fmla="*/ 1673829 w 2262025"/>
                    <a:gd name="connsiteY9" fmla="*/ 225651 h 2236200"/>
                    <a:gd name="connsiteX10" fmla="*/ 1699708 w 2262025"/>
                    <a:gd name="connsiteY10" fmla="*/ 458565 h 2236200"/>
                    <a:gd name="connsiteX11" fmla="*/ 1880863 w 2262025"/>
                    <a:gd name="connsiteY11" fmla="*/ 424059 h 2236200"/>
                    <a:gd name="connsiteX12" fmla="*/ 2156908 w 2262025"/>
                    <a:gd name="connsiteY12" fmla="*/ 639719 h 2236200"/>
                    <a:gd name="connsiteX13" fmla="*/ 2113776 w 2262025"/>
                    <a:gd name="connsiteY13" fmla="*/ 786368 h 2236200"/>
                    <a:gd name="connsiteX14" fmla="*/ 2225919 w 2262025"/>
                    <a:gd name="connsiteY14" fmla="*/ 846753 h 2236200"/>
                    <a:gd name="connsiteX15" fmla="*/ 2243172 w 2262025"/>
                    <a:gd name="connsiteY15" fmla="*/ 1200436 h 2236200"/>
                    <a:gd name="connsiteX16" fmla="*/ 1975753 w 2262025"/>
                    <a:gd name="connsiteY16" fmla="*/ 1390217 h 2236200"/>
                    <a:gd name="connsiteX17" fmla="*/ 2087897 w 2262025"/>
                    <a:gd name="connsiteY17" fmla="*/ 1536867 h 2236200"/>
                    <a:gd name="connsiteX18" fmla="*/ 2096523 w 2262025"/>
                    <a:gd name="connsiteY18" fmla="*/ 1812912 h 2236200"/>
                    <a:gd name="connsiteX19" fmla="*/ 1906742 w 2262025"/>
                    <a:gd name="connsiteY19" fmla="*/ 1942308 h 2236200"/>
                    <a:gd name="connsiteX20" fmla="*/ 1785972 w 2262025"/>
                    <a:gd name="connsiteY20" fmla="*/ 2192474 h 2236200"/>
                    <a:gd name="connsiteX21" fmla="*/ 1458168 w 2262025"/>
                    <a:gd name="connsiteY21" fmla="*/ 2218354 h 2236200"/>
                    <a:gd name="connsiteX22" fmla="*/ 1208002 w 2262025"/>
                    <a:gd name="connsiteY22" fmla="*/ 2002693 h 2236200"/>
                    <a:gd name="connsiteX23" fmla="*/ 1113112 w 2262025"/>
                    <a:gd name="connsiteY23" fmla="*/ 1709395 h 2236200"/>
                    <a:gd name="connsiteX24" fmla="*/ 1000968 w 2262025"/>
                    <a:gd name="connsiteY24" fmla="*/ 2140716 h 2236200"/>
                    <a:gd name="connsiteX25" fmla="*/ 526515 w 2262025"/>
                    <a:gd name="connsiteY25" fmla="*/ 2132089 h 2236200"/>
                    <a:gd name="connsiteX26" fmla="*/ 466131 w 2262025"/>
                    <a:gd name="connsiteY26" fmla="*/ 1959561 h 2236200"/>
                    <a:gd name="connsiteX27" fmla="*/ 138327 w 2262025"/>
                    <a:gd name="connsiteY27" fmla="*/ 1812912 h 2236200"/>
                    <a:gd name="connsiteX28" fmla="*/ 302229 w 2262025"/>
                    <a:gd name="connsiteY28" fmla="*/ 1355712 h 2236200"/>
                    <a:gd name="connsiteX29" fmla="*/ 155580 w 2262025"/>
                    <a:gd name="connsiteY29" fmla="*/ 1321206 h 2236200"/>
                    <a:gd name="connsiteX30" fmla="*/ 304 w 2262025"/>
                    <a:gd name="connsiteY30" fmla="*/ 1019282 h 2236200"/>
                    <a:gd name="connsiteX31" fmla="*/ 129700 w 2262025"/>
                    <a:gd name="connsiteY31" fmla="*/ 786368 h 2236200"/>
                    <a:gd name="connsiteX0" fmla="*/ 129700 w 2262025"/>
                    <a:gd name="connsiteY0" fmla="*/ 786368 h 2233050"/>
                    <a:gd name="connsiteX1" fmla="*/ 86568 w 2262025"/>
                    <a:gd name="connsiteY1" fmla="*/ 562082 h 2233050"/>
                    <a:gd name="connsiteX2" fmla="*/ 276349 w 2262025"/>
                    <a:gd name="connsiteY2" fmla="*/ 424059 h 2233050"/>
                    <a:gd name="connsiteX3" fmla="*/ 690417 w 2262025"/>
                    <a:gd name="connsiteY3" fmla="*/ 424059 h 2233050"/>
                    <a:gd name="connsiteX4" fmla="*/ 724923 w 2262025"/>
                    <a:gd name="connsiteY4" fmla="*/ 320542 h 2233050"/>
                    <a:gd name="connsiteX5" fmla="*/ 768055 w 2262025"/>
                    <a:gd name="connsiteY5" fmla="*/ 165267 h 2233050"/>
                    <a:gd name="connsiteX6" fmla="*/ 1026848 w 2262025"/>
                    <a:gd name="connsiteY6" fmla="*/ 35870 h 2233050"/>
                    <a:gd name="connsiteX7" fmla="*/ 1199376 w 2262025"/>
                    <a:gd name="connsiteY7" fmla="*/ 35870 h 2233050"/>
                    <a:gd name="connsiteX8" fmla="*/ 1406410 w 2262025"/>
                    <a:gd name="connsiteY8" fmla="*/ 9991 h 2233050"/>
                    <a:gd name="connsiteX9" fmla="*/ 1673829 w 2262025"/>
                    <a:gd name="connsiteY9" fmla="*/ 225651 h 2233050"/>
                    <a:gd name="connsiteX10" fmla="*/ 1699708 w 2262025"/>
                    <a:gd name="connsiteY10" fmla="*/ 458565 h 2233050"/>
                    <a:gd name="connsiteX11" fmla="*/ 1880863 w 2262025"/>
                    <a:gd name="connsiteY11" fmla="*/ 424059 h 2233050"/>
                    <a:gd name="connsiteX12" fmla="*/ 2156908 w 2262025"/>
                    <a:gd name="connsiteY12" fmla="*/ 639719 h 2233050"/>
                    <a:gd name="connsiteX13" fmla="*/ 2113776 w 2262025"/>
                    <a:gd name="connsiteY13" fmla="*/ 786368 h 2233050"/>
                    <a:gd name="connsiteX14" fmla="*/ 2225919 w 2262025"/>
                    <a:gd name="connsiteY14" fmla="*/ 846753 h 2233050"/>
                    <a:gd name="connsiteX15" fmla="*/ 2243172 w 2262025"/>
                    <a:gd name="connsiteY15" fmla="*/ 1200436 h 2233050"/>
                    <a:gd name="connsiteX16" fmla="*/ 1975753 w 2262025"/>
                    <a:gd name="connsiteY16" fmla="*/ 1390217 h 2233050"/>
                    <a:gd name="connsiteX17" fmla="*/ 2087897 w 2262025"/>
                    <a:gd name="connsiteY17" fmla="*/ 1536867 h 2233050"/>
                    <a:gd name="connsiteX18" fmla="*/ 2096523 w 2262025"/>
                    <a:gd name="connsiteY18" fmla="*/ 1812912 h 2233050"/>
                    <a:gd name="connsiteX19" fmla="*/ 1906742 w 2262025"/>
                    <a:gd name="connsiteY19" fmla="*/ 1942308 h 2233050"/>
                    <a:gd name="connsiteX20" fmla="*/ 1760092 w 2262025"/>
                    <a:gd name="connsiteY20" fmla="*/ 2183847 h 2233050"/>
                    <a:gd name="connsiteX21" fmla="*/ 1458168 w 2262025"/>
                    <a:gd name="connsiteY21" fmla="*/ 2218354 h 2233050"/>
                    <a:gd name="connsiteX22" fmla="*/ 1208002 w 2262025"/>
                    <a:gd name="connsiteY22" fmla="*/ 2002693 h 2233050"/>
                    <a:gd name="connsiteX23" fmla="*/ 1113112 w 2262025"/>
                    <a:gd name="connsiteY23" fmla="*/ 1709395 h 2233050"/>
                    <a:gd name="connsiteX24" fmla="*/ 1000968 w 2262025"/>
                    <a:gd name="connsiteY24" fmla="*/ 2140716 h 2233050"/>
                    <a:gd name="connsiteX25" fmla="*/ 526515 w 2262025"/>
                    <a:gd name="connsiteY25" fmla="*/ 2132089 h 2233050"/>
                    <a:gd name="connsiteX26" fmla="*/ 466131 w 2262025"/>
                    <a:gd name="connsiteY26" fmla="*/ 1959561 h 2233050"/>
                    <a:gd name="connsiteX27" fmla="*/ 138327 w 2262025"/>
                    <a:gd name="connsiteY27" fmla="*/ 1812912 h 2233050"/>
                    <a:gd name="connsiteX28" fmla="*/ 302229 w 2262025"/>
                    <a:gd name="connsiteY28" fmla="*/ 1355712 h 2233050"/>
                    <a:gd name="connsiteX29" fmla="*/ 155580 w 2262025"/>
                    <a:gd name="connsiteY29" fmla="*/ 1321206 h 2233050"/>
                    <a:gd name="connsiteX30" fmla="*/ 304 w 2262025"/>
                    <a:gd name="connsiteY30" fmla="*/ 1019282 h 2233050"/>
                    <a:gd name="connsiteX31" fmla="*/ 129700 w 2262025"/>
                    <a:gd name="connsiteY31" fmla="*/ 786368 h 2233050"/>
                    <a:gd name="connsiteX0" fmla="*/ 129700 w 2262025"/>
                    <a:gd name="connsiteY0" fmla="*/ 786368 h 2238369"/>
                    <a:gd name="connsiteX1" fmla="*/ 86568 w 2262025"/>
                    <a:gd name="connsiteY1" fmla="*/ 562082 h 2238369"/>
                    <a:gd name="connsiteX2" fmla="*/ 276349 w 2262025"/>
                    <a:gd name="connsiteY2" fmla="*/ 424059 h 2238369"/>
                    <a:gd name="connsiteX3" fmla="*/ 690417 w 2262025"/>
                    <a:gd name="connsiteY3" fmla="*/ 424059 h 2238369"/>
                    <a:gd name="connsiteX4" fmla="*/ 724923 w 2262025"/>
                    <a:gd name="connsiteY4" fmla="*/ 320542 h 2238369"/>
                    <a:gd name="connsiteX5" fmla="*/ 768055 w 2262025"/>
                    <a:gd name="connsiteY5" fmla="*/ 165267 h 2238369"/>
                    <a:gd name="connsiteX6" fmla="*/ 1026848 w 2262025"/>
                    <a:gd name="connsiteY6" fmla="*/ 35870 h 2238369"/>
                    <a:gd name="connsiteX7" fmla="*/ 1199376 w 2262025"/>
                    <a:gd name="connsiteY7" fmla="*/ 35870 h 2238369"/>
                    <a:gd name="connsiteX8" fmla="*/ 1406410 w 2262025"/>
                    <a:gd name="connsiteY8" fmla="*/ 9991 h 2238369"/>
                    <a:gd name="connsiteX9" fmla="*/ 1673829 w 2262025"/>
                    <a:gd name="connsiteY9" fmla="*/ 225651 h 2238369"/>
                    <a:gd name="connsiteX10" fmla="*/ 1699708 w 2262025"/>
                    <a:gd name="connsiteY10" fmla="*/ 458565 h 2238369"/>
                    <a:gd name="connsiteX11" fmla="*/ 1880863 w 2262025"/>
                    <a:gd name="connsiteY11" fmla="*/ 424059 h 2238369"/>
                    <a:gd name="connsiteX12" fmla="*/ 2156908 w 2262025"/>
                    <a:gd name="connsiteY12" fmla="*/ 639719 h 2238369"/>
                    <a:gd name="connsiteX13" fmla="*/ 2113776 w 2262025"/>
                    <a:gd name="connsiteY13" fmla="*/ 786368 h 2238369"/>
                    <a:gd name="connsiteX14" fmla="*/ 2225919 w 2262025"/>
                    <a:gd name="connsiteY14" fmla="*/ 846753 h 2238369"/>
                    <a:gd name="connsiteX15" fmla="*/ 2243172 w 2262025"/>
                    <a:gd name="connsiteY15" fmla="*/ 1200436 h 2238369"/>
                    <a:gd name="connsiteX16" fmla="*/ 1975753 w 2262025"/>
                    <a:gd name="connsiteY16" fmla="*/ 1390217 h 2238369"/>
                    <a:gd name="connsiteX17" fmla="*/ 2087897 w 2262025"/>
                    <a:gd name="connsiteY17" fmla="*/ 1536867 h 2238369"/>
                    <a:gd name="connsiteX18" fmla="*/ 2096523 w 2262025"/>
                    <a:gd name="connsiteY18" fmla="*/ 1812912 h 2238369"/>
                    <a:gd name="connsiteX19" fmla="*/ 1906742 w 2262025"/>
                    <a:gd name="connsiteY19" fmla="*/ 1942308 h 2238369"/>
                    <a:gd name="connsiteX20" fmla="*/ 1760092 w 2262025"/>
                    <a:gd name="connsiteY20" fmla="*/ 2183847 h 2238369"/>
                    <a:gd name="connsiteX21" fmla="*/ 1458168 w 2262025"/>
                    <a:gd name="connsiteY21" fmla="*/ 2218354 h 2238369"/>
                    <a:gd name="connsiteX22" fmla="*/ 1208002 w 2262025"/>
                    <a:gd name="connsiteY22" fmla="*/ 2002693 h 2238369"/>
                    <a:gd name="connsiteX23" fmla="*/ 1113112 w 2262025"/>
                    <a:gd name="connsiteY23" fmla="*/ 1709395 h 2238369"/>
                    <a:gd name="connsiteX24" fmla="*/ 1000968 w 2262025"/>
                    <a:gd name="connsiteY24" fmla="*/ 2140716 h 2238369"/>
                    <a:gd name="connsiteX25" fmla="*/ 586900 w 2262025"/>
                    <a:gd name="connsiteY25" fmla="*/ 2226979 h 2238369"/>
                    <a:gd name="connsiteX26" fmla="*/ 466131 w 2262025"/>
                    <a:gd name="connsiteY26" fmla="*/ 1959561 h 2238369"/>
                    <a:gd name="connsiteX27" fmla="*/ 138327 w 2262025"/>
                    <a:gd name="connsiteY27" fmla="*/ 1812912 h 2238369"/>
                    <a:gd name="connsiteX28" fmla="*/ 302229 w 2262025"/>
                    <a:gd name="connsiteY28" fmla="*/ 1355712 h 2238369"/>
                    <a:gd name="connsiteX29" fmla="*/ 155580 w 2262025"/>
                    <a:gd name="connsiteY29" fmla="*/ 1321206 h 2238369"/>
                    <a:gd name="connsiteX30" fmla="*/ 304 w 2262025"/>
                    <a:gd name="connsiteY30" fmla="*/ 1019282 h 2238369"/>
                    <a:gd name="connsiteX31" fmla="*/ 129700 w 2262025"/>
                    <a:gd name="connsiteY31" fmla="*/ 786368 h 2238369"/>
                    <a:gd name="connsiteX0" fmla="*/ 129700 w 2262025"/>
                    <a:gd name="connsiteY0" fmla="*/ 786368 h 2234757"/>
                    <a:gd name="connsiteX1" fmla="*/ 86568 w 2262025"/>
                    <a:gd name="connsiteY1" fmla="*/ 562082 h 2234757"/>
                    <a:gd name="connsiteX2" fmla="*/ 276349 w 2262025"/>
                    <a:gd name="connsiteY2" fmla="*/ 424059 h 2234757"/>
                    <a:gd name="connsiteX3" fmla="*/ 690417 w 2262025"/>
                    <a:gd name="connsiteY3" fmla="*/ 424059 h 2234757"/>
                    <a:gd name="connsiteX4" fmla="*/ 724923 w 2262025"/>
                    <a:gd name="connsiteY4" fmla="*/ 320542 h 2234757"/>
                    <a:gd name="connsiteX5" fmla="*/ 768055 w 2262025"/>
                    <a:gd name="connsiteY5" fmla="*/ 165267 h 2234757"/>
                    <a:gd name="connsiteX6" fmla="*/ 1026848 w 2262025"/>
                    <a:gd name="connsiteY6" fmla="*/ 35870 h 2234757"/>
                    <a:gd name="connsiteX7" fmla="*/ 1199376 w 2262025"/>
                    <a:gd name="connsiteY7" fmla="*/ 35870 h 2234757"/>
                    <a:gd name="connsiteX8" fmla="*/ 1406410 w 2262025"/>
                    <a:gd name="connsiteY8" fmla="*/ 9991 h 2234757"/>
                    <a:gd name="connsiteX9" fmla="*/ 1673829 w 2262025"/>
                    <a:gd name="connsiteY9" fmla="*/ 225651 h 2234757"/>
                    <a:gd name="connsiteX10" fmla="*/ 1699708 w 2262025"/>
                    <a:gd name="connsiteY10" fmla="*/ 458565 h 2234757"/>
                    <a:gd name="connsiteX11" fmla="*/ 1880863 w 2262025"/>
                    <a:gd name="connsiteY11" fmla="*/ 424059 h 2234757"/>
                    <a:gd name="connsiteX12" fmla="*/ 2156908 w 2262025"/>
                    <a:gd name="connsiteY12" fmla="*/ 639719 h 2234757"/>
                    <a:gd name="connsiteX13" fmla="*/ 2113776 w 2262025"/>
                    <a:gd name="connsiteY13" fmla="*/ 786368 h 2234757"/>
                    <a:gd name="connsiteX14" fmla="*/ 2225919 w 2262025"/>
                    <a:gd name="connsiteY14" fmla="*/ 846753 h 2234757"/>
                    <a:gd name="connsiteX15" fmla="*/ 2243172 w 2262025"/>
                    <a:gd name="connsiteY15" fmla="*/ 1200436 h 2234757"/>
                    <a:gd name="connsiteX16" fmla="*/ 1975753 w 2262025"/>
                    <a:gd name="connsiteY16" fmla="*/ 1390217 h 2234757"/>
                    <a:gd name="connsiteX17" fmla="*/ 2087897 w 2262025"/>
                    <a:gd name="connsiteY17" fmla="*/ 1536867 h 2234757"/>
                    <a:gd name="connsiteX18" fmla="*/ 2096523 w 2262025"/>
                    <a:gd name="connsiteY18" fmla="*/ 1812912 h 2234757"/>
                    <a:gd name="connsiteX19" fmla="*/ 1906742 w 2262025"/>
                    <a:gd name="connsiteY19" fmla="*/ 1942308 h 2234757"/>
                    <a:gd name="connsiteX20" fmla="*/ 1760092 w 2262025"/>
                    <a:gd name="connsiteY20" fmla="*/ 2183847 h 2234757"/>
                    <a:gd name="connsiteX21" fmla="*/ 1458168 w 2262025"/>
                    <a:gd name="connsiteY21" fmla="*/ 2218354 h 2234757"/>
                    <a:gd name="connsiteX22" fmla="*/ 1208002 w 2262025"/>
                    <a:gd name="connsiteY22" fmla="*/ 2002693 h 2234757"/>
                    <a:gd name="connsiteX23" fmla="*/ 1113112 w 2262025"/>
                    <a:gd name="connsiteY23" fmla="*/ 1709395 h 2234757"/>
                    <a:gd name="connsiteX24" fmla="*/ 1000968 w 2262025"/>
                    <a:gd name="connsiteY24" fmla="*/ 2140716 h 2234757"/>
                    <a:gd name="connsiteX25" fmla="*/ 586900 w 2262025"/>
                    <a:gd name="connsiteY25" fmla="*/ 2226979 h 2234757"/>
                    <a:gd name="connsiteX26" fmla="*/ 466131 w 2262025"/>
                    <a:gd name="connsiteY26" fmla="*/ 1959561 h 2234757"/>
                    <a:gd name="connsiteX27" fmla="*/ 138327 w 2262025"/>
                    <a:gd name="connsiteY27" fmla="*/ 1812912 h 2234757"/>
                    <a:gd name="connsiteX28" fmla="*/ 302229 w 2262025"/>
                    <a:gd name="connsiteY28" fmla="*/ 1355712 h 2234757"/>
                    <a:gd name="connsiteX29" fmla="*/ 155580 w 2262025"/>
                    <a:gd name="connsiteY29" fmla="*/ 1321206 h 2234757"/>
                    <a:gd name="connsiteX30" fmla="*/ 304 w 2262025"/>
                    <a:gd name="connsiteY30" fmla="*/ 1019282 h 2234757"/>
                    <a:gd name="connsiteX31" fmla="*/ 129700 w 2262025"/>
                    <a:gd name="connsiteY31" fmla="*/ 786368 h 2234757"/>
                    <a:gd name="connsiteX0" fmla="*/ 129700 w 2262025"/>
                    <a:gd name="connsiteY0" fmla="*/ 786368 h 2237156"/>
                    <a:gd name="connsiteX1" fmla="*/ 86568 w 2262025"/>
                    <a:gd name="connsiteY1" fmla="*/ 562082 h 2237156"/>
                    <a:gd name="connsiteX2" fmla="*/ 276349 w 2262025"/>
                    <a:gd name="connsiteY2" fmla="*/ 424059 h 2237156"/>
                    <a:gd name="connsiteX3" fmla="*/ 690417 w 2262025"/>
                    <a:gd name="connsiteY3" fmla="*/ 424059 h 2237156"/>
                    <a:gd name="connsiteX4" fmla="*/ 724923 w 2262025"/>
                    <a:gd name="connsiteY4" fmla="*/ 320542 h 2237156"/>
                    <a:gd name="connsiteX5" fmla="*/ 768055 w 2262025"/>
                    <a:gd name="connsiteY5" fmla="*/ 165267 h 2237156"/>
                    <a:gd name="connsiteX6" fmla="*/ 1026848 w 2262025"/>
                    <a:gd name="connsiteY6" fmla="*/ 35870 h 2237156"/>
                    <a:gd name="connsiteX7" fmla="*/ 1199376 w 2262025"/>
                    <a:gd name="connsiteY7" fmla="*/ 35870 h 2237156"/>
                    <a:gd name="connsiteX8" fmla="*/ 1406410 w 2262025"/>
                    <a:gd name="connsiteY8" fmla="*/ 9991 h 2237156"/>
                    <a:gd name="connsiteX9" fmla="*/ 1673829 w 2262025"/>
                    <a:gd name="connsiteY9" fmla="*/ 225651 h 2237156"/>
                    <a:gd name="connsiteX10" fmla="*/ 1699708 w 2262025"/>
                    <a:gd name="connsiteY10" fmla="*/ 458565 h 2237156"/>
                    <a:gd name="connsiteX11" fmla="*/ 1880863 w 2262025"/>
                    <a:gd name="connsiteY11" fmla="*/ 424059 h 2237156"/>
                    <a:gd name="connsiteX12" fmla="*/ 2156908 w 2262025"/>
                    <a:gd name="connsiteY12" fmla="*/ 639719 h 2237156"/>
                    <a:gd name="connsiteX13" fmla="*/ 2113776 w 2262025"/>
                    <a:gd name="connsiteY13" fmla="*/ 786368 h 2237156"/>
                    <a:gd name="connsiteX14" fmla="*/ 2225919 w 2262025"/>
                    <a:gd name="connsiteY14" fmla="*/ 846753 h 2237156"/>
                    <a:gd name="connsiteX15" fmla="*/ 2243172 w 2262025"/>
                    <a:gd name="connsiteY15" fmla="*/ 1200436 h 2237156"/>
                    <a:gd name="connsiteX16" fmla="*/ 1975753 w 2262025"/>
                    <a:gd name="connsiteY16" fmla="*/ 1390217 h 2237156"/>
                    <a:gd name="connsiteX17" fmla="*/ 2087897 w 2262025"/>
                    <a:gd name="connsiteY17" fmla="*/ 1536867 h 2237156"/>
                    <a:gd name="connsiteX18" fmla="*/ 2096523 w 2262025"/>
                    <a:gd name="connsiteY18" fmla="*/ 1812912 h 2237156"/>
                    <a:gd name="connsiteX19" fmla="*/ 1906742 w 2262025"/>
                    <a:gd name="connsiteY19" fmla="*/ 1942308 h 2237156"/>
                    <a:gd name="connsiteX20" fmla="*/ 1760092 w 2262025"/>
                    <a:gd name="connsiteY20" fmla="*/ 2183847 h 2237156"/>
                    <a:gd name="connsiteX21" fmla="*/ 1458168 w 2262025"/>
                    <a:gd name="connsiteY21" fmla="*/ 2218354 h 2237156"/>
                    <a:gd name="connsiteX22" fmla="*/ 1208002 w 2262025"/>
                    <a:gd name="connsiteY22" fmla="*/ 2002693 h 2237156"/>
                    <a:gd name="connsiteX23" fmla="*/ 1113112 w 2262025"/>
                    <a:gd name="connsiteY23" fmla="*/ 1709395 h 2237156"/>
                    <a:gd name="connsiteX24" fmla="*/ 1000968 w 2262025"/>
                    <a:gd name="connsiteY24" fmla="*/ 2140716 h 2237156"/>
                    <a:gd name="connsiteX25" fmla="*/ 586900 w 2262025"/>
                    <a:gd name="connsiteY25" fmla="*/ 2226979 h 2237156"/>
                    <a:gd name="connsiteX26" fmla="*/ 431625 w 2262025"/>
                    <a:gd name="connsiteY26" fmla="*/ 1976814 h 2237156"/>
                    <a:gd name="connsiteX27" fmla="*/ 138327 w 2262025"/>
                    <a:gd name="connsiteY27" fmla="*/ 1812912 h 2237156"/>
                    <a:gd name="connsiteX28" fmla="*/ 302229 w 2262025"/>
                    <a:gd name="connsiteY28" fmla="*/ 1355712 h 2237156"/>
                    <a:gd name="connsiteX29" fmla="*/ 155580 w 2262025"/>
                    <a:gd name="connsiteY29" fmla="*/ 1321206 h 2237156"/>
                    <a:gd name="connsiteX30" fmla="*/ 304 w 2262025"/>
                    <a:gd name="connsiteY30" fmla="*/ 1019282 h 2237156"/>
                    <a:gd name="connsiteX31" fmla="*/ 129700 w 2262025"/>
                    <a:gd name="connsiteY31" fmla="*/ 786368 h 2237156"/>
                    <a:gd name="connsiteX0" fmla="*/ 129700 w 2262025"/>
                    <a:gd name="connsiteY0" fmla="*/ 786368 h 2237156"/>
                    <a:gd name="connsiteX1" fmla="*/ 86568 w 2262025"/>
                    <a:gd name="connsiteY1" fmla="*/ 562082 h 2237156"/>
                    <a:gd name="connsiteX2" fmla="*/ 276349 w 2262025"/>
                    <a:gd name="connsiteY2" fmla="*/ 424059 h 2237156"/>
                    <a:gd name="connsiteX3" fmla="*/ 690417 w 2262025"/>
                    <a:gd name="connsiteY3" fmla="*/ 424059 h 2237156"/>
                    <a:gd name="connsiteX4" fmla="*/ 724923 w 2262025"/>
                    <a:gd name="connsiteY4" fmla="*/ 320542 h 2237156"/>
                    <a:gd name="connsiteX5" fmla="*/ 768055 w 2262025"/>
                    <a:gd name="connsiteY5" fmla="*/ 165267 h 2237156"/>
                    <a:gd name="connsiteX6" fmla="*/ 1026848 w 2262025"/>
                    <a:gd name="connsiteY6" fmla="*/ 35870 h 2237156"/>
                    <a:gd name="connsiteX7" fmla="*/ 1199376 w 2262025"/>
                    <a:gd name="connsiteY7" fmla="*/ 35870 h 2237156"/>
                    <a:gd name="connsiteX8" fmla="*/ 1406410 w 2262025"/>
                    <a:gd name="connsiteY8" fmla="*/ 9991 h 2237156"/>
                    <a:gd name="connsiteX9" fmla="*/ 1673829 w 2262025"/>
                    <a:gd name="connsiteY9" fmla="*/ 225651 h 2237156"/>
                    <a:gd name="connsiteX10" fmla="*/ 1699708 w 2262025"/>
                    <a:gd name="connsiteY10" fmla="*/ 458565 h 2237156"/>
                    <a:gd name="connsiteX11" fmla="*/ 1880863 w 2262025"/>
                    <a:gd name="connsiteY11" fmla="*/ 424059 h 2237156"/>
                    <a:gd name="connsiteX12" fmla="*/ 2156908 w 2262025"/>
                    <a:gd name="connsiteY12" fmla="*/ 639719 h 2237156"/>
                    <a:gd name="connsiteX13" fmla="*/ 2113776 w 2262025"/>
                    <a:gd name="connsiteY13" fmla="*/ 786368 h 2237156"/>
                    <a:gd name="connsiteX14" fmla="*/ 2225919 w 2262025"/>
                    <a:gd name="connsiteY14" fmla="*/ 846753 h 2237156"/>
                    <a:gd name="connsiteX15" fmla="*/ 2243172 w 2262025"/>
                    <a:gd name="connsiteY15" fmla="*/ 1200436 h 2237156"/>
                    <a:gd name="connsiteX16" fmla="*/ 1975753 w 2262025"/>
                    <a:gd name="connsiteY16" fmla="*/ 1390217 h 2237156"/>
                    <a:gd name="connsiteX17" fmla="*/ 2087897 w 2262025"/>
                    <a:gd name="connsiteY17" fmla="*/ 1536867 h 2237156"/>
                    <a:gd name="connsiteX18" fmla="*/ 2096523 w 2262025"/>
                    <a:gd name="connsiteY18" fmla="*/ 1812912 h 2237156"/>
                    <a:gd name="connsiteX19" fmla="*/ 1906742 w 2262025"/>
                    <a:gd name="connsiteY19" fmla="*/ 1942308 h 2237156"/>
                    <a:gd name="connsiteX20" fmla="*/ 1760092 w 2262025"/>
                    <a:gd name="connsiteY20" fmla="*/ 2183847 h 2237156"/>
                    <a:gd name="connsiteX21" fmla="*/ 1458168 w 2262025"/>
                    <a:gd name="connsiteY21" fmla="*/ 2218354 h 2237156"/>
                    <a:gd name="connsiteX22" fmla="*/ 1208002 w 2262025"/>
                    <a:gd name="connsiteY22" fmla="*/ 2002693 h 2237156"/>
                    <a:gd name="connsiteX23" fmla="*/ 1113112 w 2262025"/>
                    <a:gd name="connsiteY23" fmla="*/ 1709395 h 2237156"/>
                    <a:gd name="connsiteX24" fmla="*/ 1000968 w 2262025"/>
                    <a:gd name="connsiteY24" fmla="*/ 2140716 h 2237156"/>
                    <a:gd name="connsiteX25" fmla="*/ 586900 w 2262025"/>
                    <a:gd name="connsiteY25" fmla="*/ 2226979 h 2237156"/>
                    <a:gd name="connsiteX26" fmla="*/ 431625 w 2262025"/>
                    <a:gd name="connsiteY26" fmla="*/ 1976814 h 2237156"/>
                    <a:gd name="connsiteX27" fmla="*/ 138327 w 2262025"/>
                    <a:gd name="connsiteY27" fmla="*/ 1812912 h 2237156"/>
                    <a:gd name="connsiteX28" fmla="*/ 302229 w 2262025"/>
                    <a:gd name="connsiteY28" fmla="*/ 1355712 h 2237156"/>
                    <a:gd name="connsiteX29" fmla="*/ 155580 w 2262025"/>
                    <a:gd name="connsiteY29" fmla="*/ 1321206 h 2237156"/>
                    <a:gd name="connsiteX30" fmla="*/ 304 w 2262025"/>
                    <a:gd name="connsiteY30" fmla="*/ 1019282 h 2237156"/>
                    <a:gd name="connsiteX31" fmla="*/ 129700 w 2262025"/>
                    <a:gd name="connsiteY31" fmla="*/ 786368 h 2237156"/>
                    <a:gd name="connsiteX0" fmla="*/ 129700 w 2262025"/>
                    <a:gd name="connsiteY0" fmla="*/ 786368 h 2237156"/>
                    <a:gd name="connsiteX1" fmla="*/ 86568 w 2262025"/>
                    <a:gd name="connsiteY1" fmla="*/ 562082 h 2237156"/>
                    <a:gd name="connsiteX2" fmla="*/ 276349 w 2262025"/>
                    <a:gd name="connsiteY2" fmla="*/ 424059 h 2237156"/>
                    <a:gd name="connsiteX3" fmla="*/ 690417 w 2262025"/>
                    <a:gd name="connsiteY3" fmla="*/ 424059 h 2237156"/>
                    <a:gd name="connsiteX4" fmla="*/ 724923 w 2262025"/>
                    <a:gd name="connsiteY4" fmla="*/ 320542 h 2237156"/>
                    <a:gd name="connsiteX5" fmla="*/ 768055 w 2262025"/>
                    <a:gd name="connsiteY5" fmla="*/ 165267 h 2237156"/>
                    <a:gd name="connsiteX6" fmla="*/ 1026848 w 2262025"/>
                    <a:gd name="connsiteY6" fmla="*/ 35870 h 2237156"/>
                    <a:gd name="connsiteX7" fmla="*/ 1199376 w 2262025"/>
                    <a:gd name="connsiteY7" fmla="*/ 35870 h 2237156"/>
                    <a:gd name="connsiteX8" fmla="*/ 1406410 w 2262025"/>
                    <a:gd name="connsiteY8" fmla="*/ 9991 h 2237156"/>
                    <a:gd name="connsiteX9" fmla="*/ 1673829 w 2262025"/>
                    <a:gd name="connsiteY9" fmla="*/ 225651 h 2237156"/>
                    <a:gd name="connsiteX10" fmla="*/ 1699708 w 2262025"/>
                    <a:gd name="connsiteY10" fmla="*/ 458565 h 2237156"/>
                    <a:gd name="connsiteX11" fmla="*/ 1880863 w 2262025"/>
                    <a:gd name="connsiteY11" fmla="*/ 424059 h 2237156"/>
                    <a:gd name="connsiteX12" fmla="*/ 2156908 w 2262025"/>
                    <a:gd name="connsiteY12" fmla="*/ 639719 h 2237156"/>
                    <a:gd name="connsiteX13" fmla="*/ 2113776 w 2262025"/>
                    <a:gd name="connsiteY13" fmla="*/ 786368 h 2237156"/>
                    <a:gd name="connsiteX14" fmla="*/ 2225919 w 2262025"/>
                    <a:gd name="connsiteY14" fmla="*/ 846753 h 2237156"/>
                    <a:gd name="connsiteX15" fmla="*/ 2243172 w 2262025"/>
                    <a:gd name="connsiteY15" fmla="*/ 1200436 h 2237156"/>
                    <a:gd name="connsiteX16" fmla="*/ 1975753 w 2262025"/>
                    <a:gd name="connsiteY16" fmla="*/ 1390217 h 2237156"/>
                    <a:gd name="connsiteX17" fmla="*/ 2087897 w 2262025"/>
                    <a:gd name="connsiteY17" fmla="*/ 1536867 h 2237156"/>
                    <a:gd name="connsiteX18" fmla="*/ 2096523 w 2262025"/>
                    <a:gd name="connsiteY18" fmla="*/ 1812912 h 2237156"/>
                    <a:gd name="connsiteX19" fmla="*/ 1906742 w 2262025"/>
                    <a:gd name="connsiteY19" fmla="*/ 1942308 h 2237156"/>
                    <a:gd name="connsiteX20" fmla="*/ 1760092 w 2262025"/>
                    <a:gd name="connsiteY20" fmla="*/ 2183847 h 2237156"/>
                    <a:gd name="connsiteX21" fmla="*/ 1458168 w 2262025"/>
                    <a:gd name="connsiteY21" fmla="*/ 2218354 h 2237156"/>
                    <a:gd name="connsiteX22" fmla="*/ 1208002 w 2262025"/>
                    <a:gd name="connsiteY22" fmla="*/ 2002693 h 2237156"/>
                    <a:gd name="connsiteX23" fmla="*/ 1113112 w 2262025"/>
                    <a:gd name="connsiteY23" fmla="*/ 1709395 h 2237156"/>
                    <a:gd name="connsiteX24" fmla="*/ 1000968 w 2262025"/>
                    <a:gd name="connsiteY24" fmla="*/ 2140716 h 2237156"/>
                    <a:gd name="connsiteX25" fmla="*/ 586900 w 2262025"/>
                    <a:gd name="connsiteY25" fmla="*/ 2226979 h 2237156"/>
                    <a:gd name="connsiteX26" fmla="*/ 431625 w 2262025"/>
                    <a:gd name="connsiteY26" fmla="*/ 1976814 h 2237156"/>
                    <a:gd name="connsiteX27" fmla="*/ 138327 w 2262025"/>
                    <a:gd name="connsiteY27" fmla="*/ 1812912 h 2237156"/>
                    <a:gd name="connsiteX28" fmla="*/ 302229 w 2262025"/>
                    <a:gd name="connsiteY28" fmla="*/ 1355712 h 2237156"/>
                    <a:gd name="connsiteX29" fmla="*/ 155580 w 2262025"/>
                    <a:gd name="connsiteY29" fmla="*/ 1321206 h 2237156"/>
                    <a:gd name="connsiteX30" fmla="*/ 304 w 2262025"/>
                    <a:gd name="connsiteY30" fmla="*/ 1019282 h 2237156"/>
                    <a:gd name="connsiteX31" fmla="*/ 129700 w 2262025"/>
                    <a:gd name="connsiteY31" fmla="*/ 786368 h 2237156"/>
                    <a:gd name="connsiteX0" fmla="*/ 129700 w 2262025"/>
                    <a:gd name="connsiteY0" fmla="*/ 786368 h 2237156"/>
                    <a:gd name="connsiteX1" fmla="*/ 86568 w 2262025"/>
                    <a:gd name="connsiteY1" fmla="*/ 562082 h 2237156"/>
                    <a:gd name="connsiteX2" fmla="*/ 276349 w 2262025"/>
                    <a:gd name="connsiteY2" fmla="*/ 424059 h 2237156"/>
                    <a:gd name="connsiteX3" fmla="*/ 690417 w 2262025"/>
                    <a:gd name="connsiteY3" fmla="*/ 424059 h 2237156"/>
                    <a:gd name="connsiteX4" fmla="*/ 724923 w 2262025"/>
                    <a:gd name="connsiteY4" fmla="*/ 320542 h 2237156"/>
                    <a:gd name="connsiteX5" fmla="*/ 768055 w 2262025"/>
                    <a:gd name="connsiteY5" fmla="*/ 165267 h 2237156"/>
                    <a:gd name="connsiteX6" fmla="*/ 1026848 w 2262025"/>
                    <a:gd name="connsiteY6" fmla="*/ 35870 h 2237156"/>
                    <a:gd name="connsiteX7" fmla="*/ 1199376 w 2262025"/>
                    <a:gd name="connsiteY7" fmla="*/ 35870 h 2237156"/>
                    <a:gd name="connsiteX8" fmla="*/ 1406410 w 2262025"/>
                    <a:gd name="connsiteY8" fmla="*/ 9991 h 2237156"/>
                    <a:gd name="connsiteX9" fmla="*/ 1673829 w 2262025"/>
                    <a:gd name="connsiteY9" fmla="*/ 225651 h 2237156"/>
                    <a:gd name="connsiteX10" fmla="*/ 1699708 w 2262025"/>
                    <a:gd name="connsiteY10" fmla="*/ 458565 h 2237156"/>
                    <a:gd name="connsiteX11" fmla="*/ 1880863 w 2262025"/>
                    <a:gd name="connsiteY11" fmla="*/ 424059 h 2237156"/>
                    <a:gd name="connsiteX12" fmla="*/ 2156908 w 2262025"/>
                    <a:gd name="connsiteY12" fmla="*/ 639719 h 2237156"/>
                    <a:gd name="connsiteX13" fmla="*/ 2113776 w 2262025"/>
                    <a:gd name="connsiteY13" fmla="*/ 786368 h 2237156"/>
                    <a:gd name="connsiteX14" fmla="*/ 2225919 w 2262025"/>
                    <a:gd name="connsiteY14" fmla="*/ 846753 h 2237156"/>
                    <a:gd name="connsiteX15" fmla="*/ 2243172 w 2262025"/>
                    <a:gd name="connsiteY15" fmla="*/ 1200436 h 2237156"/>
                    <a:gd name="connsiteX16" fmla="*/ 1975753 w 2262025"/>
                    <a:gd name="connsiteY16" fmla="*/ 1390217 h 2237156"/>
                    <a:gd name="connsiteX17" fmla="*/ 2087897 w 2262025"/>
                    <a:gd name="connsiteY17" fmla="*/ 1536867 h 2237156"/>
                    <a:gd name="connsiteX18" fmla="*/ 2096523 w 2262025"/>
                    <a:gd name="connsiteY18" fmla="*/ 1812912 h 2237156"/>
                    <a:gd name="connsiteX19" fmla="*/ 1906742 w 2262025"/>
                    <a:gd name="connsiteY19" fmla="*/ 1942308 h 2237156"/>
                    <a:gd name="connsiteX20" fmla="*/ 1760092 w 2262025"/>
                    <a:gd name="connsiteY20" fmla="*/ 2183847 h 2237156"/>
                    <a:gd name="connsiteX21" fmla="*/ 1458168 w 2262025"/>
                    <a:gd name="connsiteY21" fmla="*/ 2218354 h 2237156"/>
                    <a:gd name="connsiteX22" fmla="*/ 1208002 w 2262025"/>
                    <a:gd name="connsiteY22" fmla="*/ 2002693 h 2237156"/>
                    <a:gd name="connsiteX23" fmla="*/ 1113112 w 2262025"/>
                    <a:gd name="connsiteY23" fmla="*/ 1709395 h 2237156"/>
                    <a:gd name="connsiteX24" fmla="*/ 1000968 w 2262025"/>
                    <a:gd name="connsiteY24" fmla="*/ 2140716 h 2237156"/>
                    <a:gd name="connsiteX25" fmla="*/ 586900 w 2262025"/>
                    <a:gd name="connsiteY25" fmla="*/ 2226979 h 2237156"/>
                    <a:gd name="connsiteX26" fmla="*/ 431625 w 2262025"/>
                    <a:gd name="connsiteY26" fmla="*/ 1976814 h 2237156"/>
                    <a:gd name="connsiteX27" fmla="*/ 138327 w 2262025"/>
                    <a:gd name="connsiteY27" fmla="*/ 1812912 h 2237156"/>
                    <a:gd name="connsiteX28" fmla="*/ 302229 w 2262025"/>
                    <a:gd name="connsiteY28" fmla="*/ 1355712 h 2237156"/>
                    <a:gd name="connsiteX29" fmla="*/ 155580 w 2262025"/>
                    <a:gd name="connsiteY29" fmla="*/ 1321206 h 2237156"/>
                    <a:gd name="connsiteX30" fmla="*/ 304 w 2262025"/>
                    <a:gd name="connsiteY30" fmla="*/ 1019282 h 2237156"/>
                    <a:gd name="connsiteX31" fmla="*/ 129700 w 2262025"/>
                    <a:gd name="connsiteY31" fmla="*/ 786368 h 2237156"/>
                    <a:gd name="connsiteX0" fmla="*/ 129625 w 2261950"/>
                    <a:gd name="connsiteY0" fmla="*/ 786368 h 2237156"/>
                    <a:gd name="connsiteX1" fmla="*/ 86493 w 2261950"/>
                    <a:gd name="connsiteY1" fmla="*/ 562082 h 2237156"/>
                    <a:gd name="connsiteX2" fmla="*/ 276274 w 2261950"/>
                    <a:gd name="connsiteY2" fmla="*/ 424059 h 2237156"/>
                    <a:gd name="connsiteX3" fmla="*/ 690342 w 2261950"/>
                    <a:gd name="connsiteY3" fmla="*/ 424059 h 2237156"/>
                    <a:gd name="connsiteX4" fmla="*/ 724848 w 2261950"/>
                    <a:gd name="connsiteY4" fmla="*/ 320542 h 2237156"/>
                    <a:gd name="connsiteX5" fmla="*/ 767980 w 2261950"/>
                    <a:gd name="connsiteY5" fmla="*/ 165267 h 2237156"/>
                    <a:gd name="connsiteX6" fmla="*/ 1026773 w 2261950"/>
                    <a:gd name="connsiteY6" fmla="*/ 35870 h 2237156"/>
                    <a:gd name="connsiteX7" fmla="*/ 1199301 w 2261950"/>
                    <a:gd name="connsiteY7" fmla="*/ 35870 h 2237156"/>
                    <a:gd name="connsiteX8" fmla="*/ 1406335 w 2261950"/>
                    <a:gd name="connsiteY8" fmla="*/ 9991 h 2237156"/>
                    <a:gd name="connsiteX9" fmla="*/ 1673754 w 2261950"/>
                    <a:gd name="connsiteY9" fmla="*/ 225651 h 2237156"/>
                    <a:gd name="connsiteX10" fmla="*/ 1699633 w 2261950"/>
                    <a:gd name="connsiteY10" fmla="*/ 458565 h 2237156"/>
                    <a:gd name="connsiteX11" fmla="*/ 1880788 w 2261950"/>
                    <a:gd name="connsiteY11" fmla="*/ 424059 h 2237156"/>
                    <a:gd name="connsiteX12" fmla="*/ 2156833 w 2261950"/>
                    <a:gd name="connsiteY12" fmla="*/ 639719 h 2237156"/>
                    <a:gd name="connsiteX13" fmla="*/ 2113701 w 2261950"/>
                    <a:gd name="connsiteY13" fmla="*/ 786368 h 2237156"/>
                    <a:gd name="connsiteX14" fmla="*/ 2225844 w 2261950"/>
                    <a:gd name="connsiteY14" fmla="*/ 846753 h 2237156"/>
                    <a:gd name="connsiteX15" fmla="*/ 2243097 w 2261950"/>
                    <a:gd name="connsiteY15" fmla="*/ 1200436 h 2237156"/>
                    <a:gd name="connsiteX16" fmla="*/ 1975678 w 2261950"/>
                    <a:gd name="connsiteY16" fmla="*/ 1390217 h 2237156"/>
                    <a:gd name="connsiteX17" fmla="*/ 2087822 w 2261950"/>
                    <a:gd name="connsiteY17" fmla="*/ 1536867 h 2237156"/>
                    <a:gd name="connsiteX18" fmla="*/ 2096448 w 2261950"/>
                    <a:gd name="connsiteY18" fmla="*/ 1812912 h 2237156"/>
                    <a:gd name="connsiteX19" fmla="*/ 1906667 w 2261950"/>
                    <a:gd name="connsiteY19" fmla="*/ 1942308 h 2237156"/>
                    <a:gd name="connsiteX20" fmla="*/ 1760017 w 2261950"/>
                    <a:gd name="connsiteY20" fmla="*/ 2183847 h 2237156"/>
                    <a:gd name="connsiteX21" fmla="*/ 1458093 w 2261950"/>
                    <a:gd name="connsiteY21" fmla="*/ 2218354 h 2237156"/>
                    <a:gd name="connsiteX22" fmla="*/ 1207927 w 2261950"/>
                    <a:gd name="connsiteY22" fmla="*/ 2002693 h 2237156"/>
                    <a:gd name="connsiteX23" fmla="*/ 1113037 w 2261950"/>
                    <a:gd name="connsiteY23" fmla="*/ 1709395 h 2237156"/>
                    <a:gd name="connsiteX24" fmla="*/ 1000893 w 2261950"/>
                    <a:gd name="connsiteY24" fmla="*/ 2140716 h 2237156"/>
                    <a:gd name="connsiteX25" fmla="*/ 586825 w 2261950"/>
                    <a:gd name="connsiteY25" fmla="*/ 2226979 h 2237156"/>
                    <a:gd name="connsiteX26" fmla="*/ 431550 w 2261950"/>
                    <a:gd name="connsiteY26" fmla="*/ 1976814 h 2237156"/>
                    <a:gd name="connsiteX27" fmla="*/ 138252 w 2261950"/>
                    <a:gd name="connsiteY27" fmla="*/ 1812912 h 2237156"/>
                    <a:gd name="connsiteX28" fmla="*/ 302154 w 2261950"/>
                    <a:gd name="connsiteY28" fmla="*/ 1355712 h 2237156"/>
                    <a:gd name="connsiteX29" fmla="*/ 103746 w 2261950"/>
                    <a:gd name="connsiteY29" fmla="*/ 1321206 h 2237156"/>
                    <a:gd name="connsiteX30" fmla="*/ 229 w 2261950"/>
                    <a:gd name="connsiteY30" fmla="*/ 1019282 h 2237156"/>
                    <a:gd name="connsiteX31" fmla="*/ 129625 w 2261950"/>
                    <a:gd name="connsiteY31" fmla="*/ 786368 h 2237156"/>
                    <a:gd name="connsiteX0" fmla="*/ 129625 w 2261950"/>
                    <a:gd name="connsiteY0" fmla="*/ 786368 h 2237156"/>
                    <a:gd name="connsiteX1" fmla="*/ 86493 w 2261950"/>
                    <a:gd name="connsiteY1" fmla="*/ 562082 h 2237156"/>
                    <a:gd name="connsiteX2" fmla="*/ 276274 w 2261950"/>
                    <a:gd name="connsiteY2" fmla="*/ 424059 h 2237156"/>
                    <a:gd name="connsiteX3" fmla="*/ 690342 w 2261950"/>
                    <a:gd name="connsiteY3" fmla="*/ 424059 h 2237156"/>
                    <a:gd name="connsiteX4" fmla="*/ 724848 w 2261950"/>
                    <a:gd name="connsiteY4" fmla="*/ 320542 h 2237156"/>
                    <a:gd name="connsiteX5" fmla="*/ 767980 w 2261950"/>
                    <a:gd name="connsiteY5" fmla="*/ 165267 h 2237156"/>
                    <a:gd name="connsiteX6" fmla="*/ 1026773 w 2261950"/>
                    <a:gd name="connsiteY6" fmla="*/ 35870 h 2237156"/>
                    <a:gd name="connsiteX7" fmla="*/ 1199301 w 2261950"/>
                    <a:gd name="connsiteY7" fmla="*/ 35870 h 2237156"/>
                    <a:gd name="connsiteX8" fmla="*/ 1406335 w 2261950"/>
                    <a:gd name="connsiteY8" fmla="*/ 9991 h 2237156"/>
                    <a:gd name="connsiteX9" fmla="*/ 1673754 w 2261950"/>
                    <a:gd name="connsiteY9" fmla="*/ 225651 h 2237156"/>
                    <a:gd name="connsiteX10" fmla="*/ 1699633 w 2261950"/>
                    <a:gd name="connsiteY10" fmla="*/ 458565 h 2237156"/>
                    <a:gd name="connsiteX11" fmla="*/ 1880788 w 2261950"/>
                    <a:gd name="connsiteY11" fmla="*/ 424059 h 2237156"/>
                    <a:gd name="connsiteX12" fmla="*/ 2156833 w 2261950"/>
                    <a:gd name="connsiteY12" fmla="*/ 639719 h 2237156"/>
                    <a:gd name="connsiteX13" fmla="*/ 2113701 w 2261950"/>
                    <a:gd name="connsiteY13" fmla="*/ 786368 h 2237156"/>
                    <a:gd name="connsiteX14" fmla="*/ 2225844 w 2261950"/>
                    <a:gd name="connsiteY14" fmla="*/ 846753 h 2237156"/>
                    <a:gd name="connsiteX15" fmla="*/ 2243097 w 2261950"/>
                    <a:gd name="connsiteY15" fmla="*/ 1200436 h 2237156"/>
                    <a:gd name="connsiteX16" fmla="*/ 1975678 w 2261950"/>
                    <a:gd name="connsiteY16" fmla="*/ 1390217 h 2237156"/>
                    <a:gd name="connsiteX17" fmla="*/ 2087822 w 2261950"/>
                    <a:gd name="connsiteY17" fmla="*/ 1536867 h 2237156"/>
                    <a:gd name="connsiteX18" fmla="*/ 2096448 w 2261950"/>
                    <a:gd name="connsiteY18" fmla="*/ 1812912 h 2237156"/>
                    <a:gd name="connsiteX19" fmla="*/ 1906667 w 2261950"/>
                    <a:gd name="connsiteY19" fmla="*/ 1942308 h 2237156"/>
                    <a:gd name="connsiteX20" fmla="*/ 1760017 w 2261950"/>
                    <a:gd name="connsiteY20" fmla="*/ 2183847 h 2237156"/>
                    <a:gd name="connsiteX21" fmla="*/ 1458093 w 2261950"/>
                    <a:gd name="connsiteY21" fmla="*/ 2218354 h 2237156"/>
                    <a:gd name="connsiteX22" fmla="*/ 1207927 w 2261950"/>
                    <a:gd name="connsiteY22" fmla="*/ 2002693 h 2237156"/>
                    <a:gd name="connsiteX23" fmla="*/ 1113037 w 2261950"/>
                    <a:gd name="connsiteY23" fmla="*/ 1709395 h 2237156"/>
                    <a:gd name="connsiteX24" fmla="*/ 1000893 w 2261950"/>
                    <a:gd name="connsiteY24" fmla="*/ 2140716 h 2237156"/>
                    <a:gd name="connsiteX25" fmla="*/ 586825 w 2261950"/>
                    <a:gd name="connsiteY25" fmla="*/ 2226979 h 2237156"/>
                    <a:gd name="connsiteX26" fmla="*/ 431550 w 2261950"/>
                    <a:gd name="connsiteY26" fmla="*/ 1976814 h 2237156"/>
                    <a:gd name="connsiteX27" fmla="*/ 138252 w 2261950"/>
                    <a:gd name="connsiteY27" fmla="*/ 1812912 h 2237156"/>
                    <a:gd name="connsiteX28" fmla="*/ 302154 w 2261950"/>
                    <a:gd name="connsiteY28" fmla="*/ 1355712 h 2237156"/>
                    <a:gd name="connsiteX29" fmla="*/ 103746 w 2261950"/>
                    <a:gd name="connsiteY29" fmla="*/ 1321206 h 2237156"/>
                    <a:gd name="connsiteX30" fmla="*/ 229 w 2261950"/>
                    <a:gd name="connsiteY30" fmla="*/ 1019282 h 2237156"/>
                    <a:gd name="connsiteX31" fmla="*/ 129625 w 2261950"/>
                    <a:gd name="connsiteY31" fmla="*/ 786368 h 22371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2261950" h="2237156">
                      <a:moveTo>
                        <a:pt x="129625" y="786368"/>
                      </a:moveTo>
                      <a:cubicBezTo>
                        <a:pt x="144002" y="710168"/>
                        <a:pt x="62051" y="622467"/>
                        <a:pt x="86493" y="562082"/>
                      </a:cubicBezTo>
                      <a:cubicBezTo>
                        <a:pt x="110934" y="501697"/>
                        <a:pt x="175633" y="447063"/>
                        <a:pt x="276274" y="424059"/>
                      </a:cubicBezTo>
                      <a:cubicBezTo>
                        <a:pt x="376916" y="401055"/>
                        <a:pt x="615580" y="441312"/>
                        <a:pt x="690342" y="424059"/>
                      </a:cubicBezTo>
                      <a:cubicBezTo>
                        <a:pt x="765104" y="406806"/>
                        <a:pt x="711908" y="363674"/>
                        <a:pt x="724848" y="320542"/>
                      </a:cubicBezTo>
                      <a:cubicBezTo>
                        <a:pt x="737788" y="277410"/>
                        <a:pt x="717659" y="212712"/>
                        <a:pt x="767980" y="165267"/>
                      </a:cubicBezTo>
                      <a:cubicBezTo>
                        <a:pt x="818301" y="117822"/>
                        <a:pt x="954886" y="57436"/>
                        <a:pt x="1026773" y="35870"/>
                      </a:cubicBezTo>
                      <a:cubicBezTo>
                        <a:pt x="1098660" y="14304"/>
                        <a:pt x="1136041" y="40183"/>
                        <a:pt x="1199301" y="35870"/>
                      </a:cubicBezTo>
                      <a:cubicBezTo>
                        <a:pt x="1262561" y="31557"/>
                        <a:pt x="1327260" y="-21639"/>
                        <a:pt x="1406335" y="9991"/>
                      </a:cubicBezTo>
                      <a:cubicBezTo>
                        <a:pt x="1485410" y="41621"/>
                        <a:pt x="1624871" y="150889"/>
                        <a:pt x="1673754" y="225651"/>
                      </a:cubicBezTo>
                      <a:cubicBezTo>
                        <a:pt x="1722637" y="300413"/>
                        <a:pt x="1665127" y="425497"/>
                        <a:pt x="1699633" y="458565"/>
                      </a:cubicBezTo>
                      <a:cubicBezTo>
                        <a:pt x="1734139" y="491633"/>
                        <a:pt x="1804588" y="393867"/>
                        <a:pt x="1880788" y="424059"/>
                      </a:cubicBezTo>
                      <a:cubicBezTo>
                        <a:pt x="1956988" y="454251"/>
                        <a:pt x="2118014" y="579334"/>
                        <a:pt x="2156833" y="639719"/>
                      </a:cubicBezTo>
                      <a:cubicBezTo>
                        <a:pt x="2195652" y="700104"/>
                        <a:pt x="2102199" y="751862"/>
                        <a:pt x="2113701" y="786368"/>
                      </a:cubicBezTo>
                      <a:cubicBezTo>
                        <a:pt x="2125203" y="820874"/>
                        <a:pt x="2204278" y="777742"/>
                        <a:pt x="2225844" y="846753"/>
                      </a:cubicBezTo>
                      <a:cubicBezTo>
                        <a:pt x="2247410" y="915764"/>
                        <a:pt x="2284791" y="1109859"/>
                        <a:pt x="2243097" y="1200436"/>
                      </a:cubicBezTo>
                      <a:cubicBezTo>
                        <a:pt x="2201403" y="1291013"/>
                        <a:pt x="2001557" y="1334145"/>
                        <a:pt x="1975678" y="1390217"/>
                      </a:cubicBezTo>
                      <a:cubicBezTo>
                        <a:pt x="1949799" y="1446289"/>
                        <a:pt x="2067694" y="1466418"/>
                        <a:pt x="2087822" y="1536867"/>
                      </a:cubicBezTo>
                      <a:cubicBezTo>
                        <a:pt x="2107950" y="1607316"/>
                        <a:pt x="2126641" y="1745339"/>
                        <a:pt x="2096448" y="1812912"/>
                      </a:cubicBezTo>
                      <a:cubicBezTo>
                        <a:pt x="2066256" y="1880486"/>
                        <a:pt x="1962739" y="1880486"/>
                        <a:pt x="1906667" y="1942308"/>
                      </a:cubicBezTo>
                      <a:cubicBezTo>
                        <a:pt x="1850595" y="2004130"/>
                        <a:pt x="1834779" y="2137839"/>
                        <a:pt x="1760017" y="2183847"/>
                      </a:cubicBezTo>
                      <a:cubicBezTo>
                        <a:pt x="1685255" y="2229855"/>
                        <a:pt x="1550108" y="2248546"/>
                        <a:pt x="1458093" y="2218354"/>
                      </a:cubicBezTo>
                      <a:cubicBezTo>
                        <a:pt x="1366078" y="2188162"/>
                        <a:pt x="1265436" y="2087520"/>
                        <a:pt x="1207927" y="2002693"/>
                      </a:cubicBezTo>
                      <a:cubicBezTo>
                        <a:pt x="1150418" y="1917866"/>
                        <a:pt x="1147543" y="1686391"/>
                        <a:pt x="1113037" y="1709395"/>
                      </a:cubicBezTo>
                      <a:cubicBezTo>
                        <a:pt x="1078531" y="1732399"/>
                        <a:pt x="1088595" y="2054452"/>
                        <a:pt x="1000893" y="2140716"/>
                      </a:cubicBezTo>
                      <a:cubicBezTo>
                        <a:pt x="913191" y="2226980"/>
                        <a:pt x="681716" y="2254296"/>
                        <a:pt x="586825" y="2226979"/>
                      </a:cubicBezTo>
                      <a:cubicBezTo>
                        <a:pt x="491935" y="2199662"/>
                        <a:pt x="506312" y="2045825"/>
                        <a:pt x="431550" y="1976814"/>
                      </a:cubicBezTo>
                      <a:cubicBezTo>
                        <a:pt x="356788" y="1907803"/>
                        <a:pt x="185697" y="1925054"/>
                        <a:pt x="138252" y="1812912"/>
                      </a:cubicBezTo>
                      <a:cubicBezTo>
                        <a:pt x="90807" y="1700770"/>
                        <a:pt x="230267" y="1411784"/>
                        <a:pt x="302154" y="1355712"/>
                      </a:cubicBezTo>
                      <a:cubicBezTo>
                        <a:pt x="374041" y="1299640"/>
                        <a:pt x="154067" y="1377278"/>
                        <a:pt x="103746" y="1321206"/>
                      </a:cubicBezTo>
                      <a:cubicBezTo>
                        <a:pt x="53425" y="1265134"/>
                        <a:pt x="-4084" y="1108422"/>
                        <a:pt x="229" y="1019282"/>
                      </a:cubicBezTo>
                      <a:cubicBezTo>
                        <a:pt x="4542" y="930142"/>
                        <a:pt x="115248" y="862568"/>
                        <a:pt x="129625" y="786368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pic>
              <p:nvPicPr>
                <p:cNvPr id="186" name="Picture 4" descr="Free Black And White Cartoon Flowers, Download Free Black And White Cartoon  Flowers png images, Free ClipArts on Clipart Library">
                  <a:extLst>
                    <a:ext uri="{FF2B5EF4-FFF2-40B4-BE49-F238E27FC236}">
                      <a16:creationId xmlns:a16="http://schemas.microsoft.com/office/drawing/2014/main" id="{BA66FA16-CEF7-5C48-AB0D-C6B10833A78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180524" y="482600"/>
                  <a:ext cx="2317638" cy="224674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184" name="Freeform 183"/>
              <p:cNvSpPr/>
              <p:nvPr/>
            </p:nvSpPr>
            <p:spPr>
              <a:xfrm>
                <a:off x="5361506" y="2463877"/>
                <a:ext cx="228794" cy="731520"/>
              </a:xfrm>
              <a:custGeom>
                <a:avLst/>
                <a:gdLst>
                  <a:gd name="connsiteX0" fmla="*/ 74380 w 144719"/>
                  <a:gd name="connsiteY0" fmla="*/ 0 h 731520"/>
                  <a:gd name="connsiteX1" fmla="*/ 46245 w 144719"/>
                  <a:gd name="connsiteY1" fmla="*/ 70338 h 731520"/>
                  <a:gd name="connsiteX2" fmla="*/ 32177 w 144719"/>
                  <a:gd name="connsiteY2" fmla="*/ 140677 h 731520"/>
                  <a:gd name="connsiteX3" fmla="*/ 18110 w 144719"/>
                  <a:gd name="connsiteY3" fmla="*/ 182880 h 731520"/>
                  <a:gd name="connsiteX4" fmla="*/ 18110 w 144719"/>
                  <a:gd name="connsiteY4" fmla="*/ 562708 h 731520"/>
                  <a:gd name="connsiteX5" fmla="*/ 60313 w 144719"/>
                  <a:gd name="connsiteY5" fmla="*/ 604911 h 731520"/>
                  <a:gd name="connsiteX6" fmla="*/ 102516 w 144719"/>
                  <a:gd name="connsiteY6" fmla="*/ 689317 h 731520"/>
                  <a:gd name="connsiteX7" fmla="*/ 144719 w 144719"/>
                  <a:gd name="connsiteY7" fmla="*/ 731520 h 731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4719" h="731520">
                    <a:moveTo>
                      <a:pt x="74380" y="0"/>
                    </a:moveTo>
                    <a:cubicBezTo>
                      <a:pt x="65002" y="23446"/>
                      <a:pt x="53501" y="46151"/>
                      <a:pt x="46245" y="70338"/>
                    </a:cubicBezTo>
                    <a:cubicBezTo>
                      <a:pt x="39374" y="93240"/>
                      <a:pt x="37976" y="117480"/>
                      <a:pt x="32177" y="140677"/>
                    </a:cubicBezTo>
                    <a:cubicBezTo>
                      <a:pt x="28581" y="155063"/>
                      <a:pt x="22799" y="168812"/>
                      <a:pt x="18110" y="182880"/>
                    </a:cubicBezTo>
                    <a:cubicBezTo>
                      <a:pt x="2087" y="327080"/>
                      <a:pt x="-13008" y="399339"/>
                      <a:pt x="18110" y="562708"/>
                    </a:cubicBezTo>
                    <a:cubicBezTo>
                      <a:pt x="21833" y="582251"/>
                      <a:pt x="47577" y="589627"/>
                      <a:pt x="60313" y="604911"/>
                    </a:cubicBezTo>
                    <a:cubicBezTo>
                      <a:pt x="170990" y="737724"/>
                      <a:pt x="17921" y="562425"/>
                      <a:pt x="102516" y="689317"/>
                    </a:cubicBezTo>
                    <a:cubicBezTo>
                      <a:pt x="113552" y="705870"/>
                      <a:pt x="144719" y="731520"/>
                      <a:pt x="144719" y="731520"/>
                    </a:cubicBezTo>
                  </a:path>
                </a:pathLst>
              </a:custGeom>
              <a:ln w="38100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87" name="Group 186"/>
            <p:cNvGrpSpPr/>
            <p:nvPr/>
          </p:nvGrpSpPr>
          <p:grpSpPr>
            <a:xfrm>
              <a:off x="4199881" y="1895352"/>
              <a:ext cx="633767" cy="1267852"/>
              <a:chOff x="5169540" y="1927545"/>
              <a:chExt cx="633767" cy="1267852"/>
            </a:xfrm>
          </p:grpSpPr>
          <p:grpSp>
            <p:nvGrpSpPr>
              <p:cNvPr id="188" name="Group 187">
                <a:extLst>
                  <a:ext uri="{FF2B5EF4-FFF2-40B4-BE49-F238E27FC236}">
                    <a16:creationId xmlns:a16="http://schemas.microsoft.com/office/drawing/2014/main" id="{AFB065D0-E49C-E84B-A029-1F02F1ED4C56}"/>
                  </a:ext>
                </a:extLst>
              </p:cNvPr>
              <p:cNvGrpSpPr/>
              <p:nvPr/>
            </p:nvGrpSpPr>
            <p:grpSpPr>
              <a:xfrm flipH="1">
                <a:off x="5169540" y="1927545"/>
                <a:ext cx="633767" cy="614624"/>
                <a:chOff x="1180524" y="481715"/>
                <a:chExt cx="2317638" cy="2247631"/>
              </a:xfrm>
            </p:grpSpPr>
            <p:sp>
              <p:nvSpPr>
                <p:cNvPr id="190" name="Freeform 189">
                  <a:extLst>
                    <a:ext uri="{FF2B5EF4-FFF2-40B4-BE49-F238E27FC236}">
                      <a16:creationId xmlns:a16="http://schemas.microsoft.com/office/drawing/2014/main" id="{B039E9C1-720B-344E-B2ED-6B4619A1CC40}"/>
                    </a:ext>
                  </a:extLst>
                </p:cNvPr>
                <p:cNvSpPr/>
                <p:nvPr/>
              </p:nvSpPr>
              <p:spPr>
                <a:xfrm>
                  <a:off x="1207470" y="481715"/>
                  <a:ext cx="2261950" cy="2237156"/>
                </a:xfrm>
                <a:custGeom>
                  <a:avLst/>
                  <a:gdLst>
                    <a:gd name="connsiteX0" fmla="*/ 129700 w 2262025"/>
                    <a:gd name="connsiteY0" fmla="*/ 786368 h 2249618"/>
                    <a:gd name="connsiteX1" fmla="*/ 86568 w 2262025"/>
                    <a:gd name="connsiteY1" fmla="*/ 562082 h 2249618"/>
                    <a:gd name="connsiteX2" fmla="*/ 276349 w 2262025"/>
                    <a:gd name="connsiteY2" fmla="*/ 424059 h 2249618"/>
                    <a:gd name="connsiteX3" fmla="*/ 690417 w 2262025"/>
                    <a:gd name="connsiteY3" fmla="*/ 424059 h 2249618"/>
                    <a:gd name="connsiteX4" fmla="*/ 724923 w 2262025"/>
                    <a:gd name="connsiteY4" fmla="*/ 320542 h 2249618"/>
                    <a:gd name="connsiteX5" fmla="*/ 768055 w 2262025"/>
                    <a:gd name="connsiteY5" fmla="*/ 165267 h 2249618"/>
                    <a:gd name="connsiteX6" fmla="*/ 1026848 w 2262025"/>
                    <a:gd name="connsiteY6" fmla="*/ 35870 h 2249618"/>
                    <a:gd name="connsiteX7" fmla="*/ 1199376 w 2262025"/>
                    <a:gd name="connsiteY7" fmla="*/ 35870 h 2249618"/>
                    <a:gd name="connsiteX8" fmla="*/ 1406410 w 2262025"/>
                    <a:gd name="connsiteY8" fmla="*/ 9991 h 2249618"/>
                    <a:gd name="connsiteX9" fmla="*/ 1673829 w 2262025"/>
                    <a:gd name="connsiteY9" fmla="*/ 225651 h 2249618"/>
                    <a:gd name="connsiteX10" fmla="*/ 1699708 w 2262025"/>
                    <a:gd name="connsiteY10" fmla="*/ 458565 h 2249618"/>
                    <a:gd name="connsiteX11" fmla="*/ 1880863 w 2262025"/>
                    <a:gd name="connsiteY11" fmla="*/ 424059 h 2249618"/>
                    <a:gd name="connsiteX12" fmla="*/ 2156908 w 2262025"/>
                    <a:gd name="connsiteY12" fmla="*/ 639719 h 2249618"/>
                    <a:gd name="connsiteX13" fmla="*/ 2113776 w 2262025"/>
                    <a:gd name="connsiteY13" fmla="*/ 786368 h 2249618"/>
                    <a:gd name="connsiteX14" fmla="*/ 2225919 w 2262025"/>
                    <a:gd name="connsiteY14" fmla="*/ 846753 h 2249618"/>
                    <a:gd name="connsiteX15" fmla="*/ 2243172 w 2262025"/>
                    <a:gd name="connsiteY15" fmla="*/ 1200436 h 2249618"/>
                    <a:gd name="connsiteX16" fmla="*/ 1975753 w 2262025"/>
                    <a:gd name="connsiteY16" fmla="*/ 1390217 h 2249618"/>
                    <a:gd name="connsiteX17" fmla="*/ 2087897 w 2262025"/>
                    <a:gd name="connsiteY17" fmla="*/ 1536867 h 2249618"/>
                    <a:gd name="connsiteX18" fmla="*/ 2096523 w 2262025"/>
                    <a:gd name="connsiteY18" fmla="*/ 1812912 h 2249618"/>
                    <a:gd name="connsiteX19" fmla="*/ 1906742 w 2262025"/>
                    <a:gd name="connsiteY19" fmla="*/ 1942308 h 2249618"/>
                    <a:gd name="connsiteX20" fmla="*/ 1777346 w 2262025"/>
                    <a:gd name="connsiteY20" fmla="*/ 2209727 h 2249618"/>
                    <a:gd name="connsiteX21" fmla="*/ 1501300 w 2262025"/>
                    <a:gd name="connsiteY21" fmla="*/ 2226980 h 2249618"/>
                    <a:gd name="connsiteX22" fmla="*/ 1208002 w 2262025"/>
                    <a:gd name="connsiteY22" fmla="*/ 2002693 h 2249618"/>
                    <a:gd name="connsiteX23" fmla="*/ 1113112 w 2262025"/>
                    <a:gd name="connsiteY23" fmla="*/ 1709395 h 2249618"/>
                    <a:gd name="connsiteX24" fmla="*/ 1000968 w 2262025"/>
                    <a:gd name="connsiteY24" fmla="*/ 2140716 h 2249618"/>
                    <a:gd name="connsiteX25" fmla="*/ 526515 w 2262025"/>
                    <a:gd name="connsiteY25" fmla="*/ 2132089 h 2249618"/>
                    <a:gd name="connsiteX26" fmla="*/ 466131 w 2262025"/>
                    <a:gd name="connsiteY26" fmla="*/ 1959561 h 2249618"/>
                    <a:gd name="connsiteX27" fmla="*/ 138327 w 2262025"/>
                    <a:gd name="connsiteY27" fmla="*/ 1812912 h 2249618"/>
                    <a:gd name="connsiteX28" fmla="*/ 302229 w 2262025"/>
                    <a:gd name="connsiteY28" fmla="*/ 1355712 h 2249618"/>
                    <a:gd name="connsiteX29" fmla="*/ 155580 w 2262025"/>
                    <a:gd name="connsiteY29" fmla="*/ 1321206 h 2249618"/>
                    <a:gd name="connsiteX30" fmla="*/ 304 w 2262025"/>
                    <a:gd name="connsiteY30" fmla="*/ 1019282 h 2249618"/>
                    <a:gd name="connsiteX31" fmla="*/ 129700 w 2262025"/>
                    <a:gd name="connsiteY31" fmla="*/ 786368 h 2249618"/>
                    <a:gd name="connsiteX0" fmla="*/ 129700 w 2262025"/>
                    <a:gd name="connsiteY0" fmla="*/ 786368 h 2242639"/>
                    <a:gd name="connsiteX1" fmla="*/ 86568 w 2262025"/>
                    <a:gd name="connsiteY1" fmla="*/ 562082 h 2242639"/>
                    <a:gd name="connsiteX2" fmla="*/ 276349 w 2262025"/>
                    <a:gd name="connsiteY2" fmla="*/ 424059 h 2242639"/>
                    <a:gd name="connsiteX3" fmla="*/ 690417 w 2262025"/>
                    <a:gd name="connsiteY3" fmla="*/ 424059 h 2242639"/>
                    <a:gd name="connsiteX4" fmla="*/ 724923 w 2262025"/>
                    <a:gd name="connsiteY4" fmla="*/ 320542 h 2242639"/>
                    <a:gd name="connsiteX5" fmla="*/ 768055 w 2262025"/>
                    <a:gd name="connsiteY5" fmla="*/ 165267 h 2242639"/>
                    <a:gd name="connsiteX6" fmla="*/ 1026848 w 2262025"/>
                    <a:gd name="connsiteY6" fmla="*/ 35870 h 2242639"/>
                    <a:gd name="connsiteX7" fmla="*/ 1199376 w 2262025"/>
                    <a:gd name="connsiteY7" fmla="*/ 35870 h 2242639"/>
                    <a:gd name="connsiteX8" fmla="*/ 1406410 w 2262025"/>
                    <a:gd name="connsiteY8" fmla="*/ 9991 h 2242639"/>
                    <a:gd name="connsiteX9" fmla="*/ 1673829 w 2262025"/>
                    <a:gd name="connsiteY9" fmla="*/ 225651 h 2242639"/>
                    <a:gd name="connsiteX10" fmla="*/ 1699708 w 2262025"/>
                    <a:gd name="connsiteY10" fmla="*/ 458565 h 2242639"/>
                    <a:gd name="connsiteX11" fmla="*/ 1880863 w 2262025"/>
                    <a:gd name="connsiteY11" fmla="*/ 424059 h 2242639"/>
                    <a:gd name="connsiteX12" fmla="*/ 2156908 w 2262025"/>
                    <a:gd name="connsiteY12" fmla="*/ 639719 h 2242639"/>
                    <a:gd name="connsiteX13" fmla="*/ 2113776 w 2262025"/>
                    <a:gd name="connsiteY13" fmla="*/ 786368 h 2242639"/>
                    <a:gd name="connsiteX14" fmla="*/ 2225919 w 2262025"/>
                    <a:gd name="connsiteY14" fmla="*/ 846753 h 2242639"/>
                    <a:gd name="connsiteX15" fmla="*/ 2243172 w 2262025"/>
                    <a:gd name="connsiteY15" fmla="*/ 1200436 h 2242639"/>
                    <a:gd name="connsiteX16" fmla="*/ 1975753 w 2262025"/>
                    <a:gd name="connsiteY16" fmla="*/ 1390217 h 2242639"/>
                    <a:gd name="connsiteX17" fmla="*/ 2087897 w 2262025"/>
                    <a:gd name="connsiteY17" fmla="*/ 1536867 h 2242639"/>
                    <a:gd name="connsiteX18" fmla="*/ 2096523 w 2262025"/>
                    <a:gd name="connsiteY18" fmla="*/ 1812912 h 2242639"/>
                    <a:gd name="connsiteX19" fmla="*/ 1906742 w 2262025"/>
                    <a:gd name="connsiteY19" fmla="*/ 1942308 h 2242639"/>
                    <a:gd name="connsiteX20" fmla="*/ 1785972 w 2262025"/>
                    <a:gd name="connsiteY20" fmla="*/ 2192474 h 2242639"/>
                    <a:gd name="connsiteX21" fmla="*/ 1501300 w 2262025"/>
                    <a:gd name="connsiteY21" fmla="*/ 2226980 h 2242639"/>
                    <a:gd name="connsiteX22" fmla="*/ 1208002 w 2262025"/>
                    <a:gd name="connsiteY22" fmla="*/ 2002693 h 2242639"/>
                    <a:gd name="connsiteX23" fmla="*/ 1113112 w 2262025"/>
                    <a:gd name="connsiteY23" fmla="*/ 1709395 h 2242639"/>
                    <a:gd name="connsiteX24" fmla="*/ 1000968 w 2262025"/>
                    <a:gd name="connsiteY24" fmla="*/ 2140716 h 2242639"/>
                    <a:gd name="connsiteX25" fmla="*/ 526515 w 2262025"/>
                    <a:gd name="connsiteY25" fmla="*/ 2132089 h 2242639"/>
                    <a:gd name="connsiteX26" fmla="*/ 466131 w 2262025"/>
                    <a:gd name="connsiteY26" fmla="*/ 1959561 h 2242639"/>
                    <a:gd name="connsiteX27" fmla="*/ 138327 w 2262025"/>
                    <a:gd name="connsiteY27" fmla="*/ 1812912 h 2242639"/>
                    <a:gd name="connsiteX28" fmla="*/ 302229 w 2262025"/>
                    <a:gd name="connsiteY28" fmla="*/ 1355712 h 2242639"/>
                    <a:gd name="connsiteX29" fmla="*/ 155580 w 2262025"/>
                    <a:gd name="connsiteY29" fmla="*/ 1321206 h 2242639"/>
                    <a:gd name="connsiteX30" fmla="*/ 304 w 2262025"/>
                    <a:gd name="connsiteY30" fmla="*/ 1019282 h 2242639"/>
                    <a:gd name="connsiteX31" fmla="*/ 129700 w 2262025"/>
                    <a:gd name="connsiteY31" fmla="*/ 786368 h 2242639"/>
                    <a:gd name="connsiteX0" fmla="*/ 129700 w 2262025"/>
                    <a:gd name="connsiteY0" fmla="*/ 786368 h 2236200"/>
                    <a:gd name="connsiteX1" fmla="*/ 86568 w 2262025"/>
                    <a:gd name="connsiteY1" fmla="*/ 562082 h 2236200"/>
                    <a:gd name="connsiteX2" fmla="*/ 276349 w 2262025"/>
                    <a:gd name="connsiteY2" fmla="*/ 424059 h 2236200"/>
                    <a:gd name="connsiteX3" fmla="*/ 690417 w 2262025"/>
                    <a:gd name="connsiteY3" fmla="*/ 424059 h 2236200"/>
                    <a:gd name="connsiteX4" fmla="*/ 724923 w 2262025"/>
                    <a:gd name="connsiteY4" fmla="*/ 320542 h 2236200"/>
                    <a:gd name="connsiteX5" fmla="*/ 768055 w 2262025"/>
                    <a:gd name="connsiteY5" fmla="*/ 165267 h 2236200"/>
                    <a:gd name="connsiteX6" fmla="*/ 1026848 w 2262025"/>
                    <a:gd name="connsiteY6" fmla="*/ 35870 h 2236200"/>
                    <a:gd name="connsiteX7" fmla="*/ 1199376 w 2262025"/>
                    <a:gd name="connsiteY7" fmla="*/ 35870 h 2236200"/>
                    <a:gd name="connsiteX8" fmla="*/ 1406410 w 2262025"/>
                    <a:gd name="connsiteY8" fmla="*/ 9991 h 2236200"/>
                    <a:gd name="connsiteX9" fmla="*/ 1673829 w 2262025"/>
                    <a:gd name="connsiteY9" fmla="*/ 225651 h 2236200"/>
                    <a:gd name="connsiteX10" fmla="*/ 1699708 w 2262025"/>
                    <a:gd name="connsiteY10" fmla="*/ 458565 h 2236200"/>
                    <a:gd name="connsiteX11" fmla="*/ 1880863 w 2262025"/>
                    <a:gd name="connsiteY11" fmla="*/ 424059 h 2236200"/>
                    <a:gd name="connsiteX12" fmla="*/ 2156908 w 2262025"/>
                    <a:gd name="connsiteY12" fmla="*/ 639719 h 2236200"/>
                    <a:gd name="connsiteX13" fmla="*/ 2113776 w 2262025"/>
                    <a:gd name="connsiteY13" fmla="*/ 786368 h 2236200"/>
                    <a:gd name="connsiteX14" fmla="*/ 2225919 w 2262025"/>
                    <a:gd name="connsiteY14" fmla="*/ 846753 h 2236200"/>
                    <a:gd name="connsiteX15" fmla="*/ 2243172 w 2262025"/>
                    <a:gd name="connsiteY15" fmla="*/ 1200436 h 2236200"/>
                    <a:gd name="connsiteX16" fmla="*/ 1975753 w 2262025"/>
                    <a:gd name="connsiteY16" fmla="*/ 1390217 h 2236200"/>
                    <a:gd name="connsiteX17" fmla="*/ 2087897 w 2262025"/>
                    <a:gd name="connsiteY17" fmla="*/ 1536867 h 2236200"/>
                    <a:gd name="connsiteX18" fmla="*/ 2096523 w 2262025"/>
                    <a:gd name="connsiteY18" fmla="*/ 1812912 h 2236200"/>
                    <a:gd name="connsiteX19" fmla="*/ 1906742 w 2262025"/>
                    <a:gd name="connsiteY19" fmla="*/ 1942308 h 2236200"/>
                    <a:gd name="connsiteX20" fmla="*/ 1785972 w 2262025"/>
                    <a:gd name="connsiteY20" fmla="*/ 2192474 h 2236200"/>
                    <a:gd name="connsiteX21" fmla="*/ 1458168 w 2262025"/>
                    <a:gd name="connsiteY21" fmla="*/ 2218354 h 2236200"/>
                    <a:gd name="connsiteX22" fmla="*/ 1208002 w 2262025"/>
                    <a:gd name="connsiteY22" fmla="*/ 2002693 h 2236200"/>
                    <a:gd name="connsiteX23" fmla="*/ 1113112 w 2262025"/>
                    <a:gd name="connsiteY23" fmla="*/ 1709395 h 2236200"/>
                    <a:gd name="connsiteX24" fmla="*/ 1000968 w 2262025"/>
                    <a:gd name="connsiteY24" fmla="*/ 2140716 h 2236200"/>
                    <a:gd name="connsiteX25" fmla="*/ 526515 w 2262025"/>
                    <a:gd name="connsiteY25" fmla="*/ 2132089 h 2236200"/>
                    <a:gd name="connsiteX26" fmla="*/ 466131 w 2262025"/>
                    <a:gd name="connsiteY26" fmla="*/ 1959561 h 2236200"/>
                    <a:gd name="connsiteX27" fmla="*/ 138327 w 2262025"/>
                    <a:gd name="connsiteY27" fmla="*/ 1812912 h 2236200"/>
                    <a:gd name="connsiteX28" fmla="*/ 302229 w 2262025"/>
                    <a:gd name="connsiteY28" fmla="*/ 1355712 h 2236200"/>
                    <a:gd name="connsiteX29" fmla="*/ 155580 w 2262025"/>
                    <a:gd name="connsiteY29" fmla="*/ 1321206 h 2236200"/>
                    <a:gd name="connsiteX30" fmla="*/ 304 w 2262025"/>
                    <a:gd name="connsiteY30" fmla="*/ 1019282 h 2236200"/>
                    <a:gd name="connsiteX31" fmla="*/ 129700 w 2262025"/>
                    <a:gd name="connsiteY31" fmla="*/ 786368 h 2236200"/>
                    <a:gd name="connsiteX0" fmla="*/ 129700 w 2262025"/>
                    <a:gd name="connsiteY0" fmla="*/ 786368 h 2233050"/>
                    <a:gd name="connsiteX1" fmla="*/ 86568 w 2262025"/>
                    <a:gd name="connsiteY1" fmla="*/ 562082 h 2233050"/>
                    <a:gd name="connsiteX2" fmla="*/ 276349 w 2262025"/>
                    <a:gd name="connsiteY2" fmla="*/ 424059 h 2233050"/>
                    <a:gd name="connsiteX3" fmla="*/ 690417 w 2262025"/>
                    <a:gd name="connsiteY3" fmla="*/ 424059 h 2233050"/>
                    <a:gd name="connsiteX4" fmla="*/ 724923 w 2262025"/>
                    <a:gd name="connsiteY4" fmla="*/ 320542 h 2233050"/>
                    <a:gd name="connsiteX5" fmla="*/ 768055 w 2262025"/>
                    <a:gd name="connsiteY5" fmla="*/ 165267 h 2233050"/>
                    <a:gd name="connsiteX6" fmla="*/ 1026848 w 2262025"/>
                    <a:gd name="connsiteY6" fmla="*/ 35870 h 2233050"/>
                    <a:gd name="connsiteX7" fmla="*/ 1199376 w 2262025"/>
                    <a:gd name="connsiteY7" fmla="*/ 35870 h 2233050"/>
                    <a:gd name="connsiteX8" fmla="*/ 1406410 w 2262025"/>
                    <a:gd name="connsiteY8" fmla="*/ 9991 h 2233050"/>
                    <a:gd name="connsiteX9" fmla="*/ 1673829 w 2262025"/>
                    <a:gd name="connsiteY9" fmla="*/ 225651 h 2233050"/>
                    <a:gd name="connsiteX10" fmla="*/ 1699708 w 2262025"/>
                    <a:gd name="connsiteY10" fmla="*/ 458565 h 2233050"/>
                    <a:gd name="connsiteX11" fmla="*/ 1880863 w 2262025"/>
                    <a:gd name="connsiteY11" fmla="*/ 424059 h 2233050"/>
                    <a:gd name="connsiteX12" fmla="*/ 2156908 w 2262025"/>
                    <a:gd name="connsiteY12" fmla="*/ 639719 h 2233050"/>
                    <a:gd name="connsiteX13" fmla="*/ 2113776 w 2262025"/>
                    <a:gd name="connsiteY13" fmla="*/ 786368 h 2233050"/>
                    <a:gd name="connsiteX14" fmla="*/ 2225919 w 2262025"/>
                    <a:gd name="connsiteY14" fmla="*/ 846753 h 2233050"/>
                    <a:gd name="connsiteX15" fmla="*/ 2243172 w 2262025"/>
                    <a:gd name="connsiteY15" fmla="*/ 1200436 h 2233050"/>
                    <a:gd name="connsiteX16" fmla="*/ 1975753 w 2262025"/>
                    <a:gd name="connsiteY16" fmla="*/ 1390217 h 2233050"/>
                    <a:gd name="connsiteX17" fmla="*/ 2087897 w 2262025"/>
                    <a:gd name="connsiteY17" fmla="*/ 1536867 h 2233050"/>
                    <a:gd name="connsiteX18" fmla="*/ 2096523 w 2262025"/>
                    <a:gd name="connsiteY18" fmla="*/ 1812912 h 2233050"/>
                    <a:gd name="connsiteX19" fmla="*/ 1906742 w 2262025"/>
                    <a:gd name="connsiteY19" fmla="*/ 1942308 h 2233050"/>
                    <a:gd name="connsiteX20" fmla="*/ 1760092 w 2262025"/>
                    <a:gd name="connsiteY20" fmla="*/ 2183847 h 2233050"/>
                    <a:gd name="connsiteX21" fmla="*/ 1458168 w 2262025"/>
                    <a:gd name="connsiteY21" fmla="*/ 2218354 h 2233050"/>
                    <a:gd name="connsiteX22" fmla="*/ 1208002 w 2262025"/>
                    <a:gd name="connsiteY22" fmla="*/ 2002693 h 2233050"/>
                    <a:gd name="connsiteX23" fmla="*/ 1113112 w 2262025"/>
                    <a:gd name="connsiteY23" fmla="*/ 1709395 h 2233050"/>
                    <a:gd name="connsiteX24" fmla="*/ 1000968 w 2262025"/>
                    <a:gd name="connsiteY24" fmla="*/ 2140716 h 2233050"/>
                    <a:gd name="connsiteX25" fmla="*/ 526515 w 2262025"/>
                    <a:gd name="connsiteY25" fmla="*/ 2132089 h 2233050"/>
                    <a:gd name="connsiteX26" fmla="*/ 466131 w 2262025"/>
                    <a:gd name="connsiteY26" fmla="*/ 1959561 h 2233050"/>
                    <a:gd name="connsiteX27" fmla="*/ 138327 w 2262025"/>
                    <a:gd name="connsiteY27" fmla="*/ 1812912 h 2233050"/>
                    <a:gd name="connsiteX28" fmla="*/ 302229 w 2262025"/>
                    <a:gd name="connsiteY28" fmla="*/ 1355712 h 2233050"/>
                    <a:gd name="connsiteX29" fmla="*/ 155580 w 2262025"/>
                    <a:gd name="connsiteY29" fmla="*/ 1321206 h 2233050"/>
                    <a:gd name="connsiteX30" fmla="*/ 304 w 2262025"/>
                    <a:gd name="connsiteY30" fmla="*/ 1019282 h 2233050"/>
                    <a:gd name="connsiteX31" fmla="*/ 129700 w 2262025"/>
                    <a:gd name="connsiteY31" fmla="*/ 786368 h 2233050"/>
                    <a:gd name="connsiteX0" fmla="*/ 129700 w 2262025"/>
                    <a:gd name="connsiteY0" fmla="*/ 786368 h 2238369"/>
                    <a:gd name="connsiteX1" fmla="*/ 86568 w 2262025"/>
                    <a:gd name="connsiteY1" fmla="*/ 562082 h 2238369"/>
                    <a:gd name="connsiteX2" fmla="*/ 276349 w 2262025"/>
                    <a:gd name="connsiteY2" fmla="*/ 424059 h 2238369"/>
                    <a:gd name="connsiteX3" fmla="*/ 690417 w 2262025"/>
                    <a:gd name="connsiteY3" fmla="*/ 424059 h 2238369"/>
                    <a:gd name="connsiteX4" fmla="*/ 724923 w 2262025"/>
                    <a:gd name="connsiteY4" fmla="*/ 320542 h 2238369"/>
                    <a:gd name="connsiteX5" fmla="*/ 768055 w 2262025"/>
                    <a:gd name="connsiteY5" fmla="*/ 165267 h 2238369"/>
                    <a:gd name="connsiteX6" fmla="*/ 1026848 w 2262025"/>
                    <a:gd name="connsiteY6" fmla="*/ 35870 h 2238369"/>
                    <a:gd name="connsiteX7" fmla="*/ 1199376 w 2262025"/>
                    <a:gd name="connsiteY7" fmla="*/ 35870 h 2238369"/>
                    <a:gd name="connsiteX8" fmla="*/ 1406410 w 2262025"/>
                    <a:gd name="connsiteY8" fmla="*/ 9991 h 2238369"/>
                    <a:gd name="connsiteX9" fmla="*/ 1673829 w 2262025"/>
                    <a:gd name="connsiteY9" fmla="*/ 225651 h 2238369"/>
                    <a:gd name="connsiteX10" fmla="*/ 1699708 w 2262025"/>
                    <a:gd name="connsiteY10" fmla="*/ 458565 h 2238369"/>
                    <a:gd name="connsiteX11" fmla="*/ 1880863 w 2262025"/>
                    <a:gd name="connsiteY11" fmla="*/ 424059 h 2238369"/>
                    <a:gd name="connsiteX12" fmla="*/ 2156908 w 2262025"/>
                    <a:gd name="connsiteY12" fmla="*/ 639719 h 2238369"/>
                    <a:gd name="connsiteX13" fmla="*/ 2113776 w 2262025"/>
                    <a:gd name="connsiteY13" fmla="*/ 786368 h 2238369"/>
                    <a:gd name="connsiteX14" fmla="*/ 2225919 w 2262025"/>
                    <a:gd name="connsiteY14" fmla="*/ 846753 h 2238369"/>
                    <a:gd name="connsiteX15" fmla="*/ 2243172 w 2262025"/>
                    <a:gd name="connsiteY15" fmla="*/ 1200436 h 2238369"/>
                    <a:gd name="connsiteX16" fmla="*/ 1975753 w 2262025"/>
                    <a:gd name="connsiteY16" fmla="*/ 1390217 h 2238369"/>
                    <a:gd name="connsiteX17" fmla="*/ 2087897 w 2262025"/>
                    <a:gd name="connsiteY17" fmla="*/ 1536867 h 2238369"/>
                    <a:gd name="connsiteX18" fmla="*/ 2096523 w 2262025"/>
                    <a:gd name="connsiteY18" fmla="*/ 1812912 h 2238369"/>
                    <a:gd name="connsiteX19" fmla="*/ 1906742 w 2262025"/>
                    <a:gd name="connsiteY19" fmla="*/ 1942308 h 2238369"/>
                    <a:gd name="connsiteX20" fmla="*/ 1760092 w 2262025"/>
                    <a:gd name="connsiteY20" fmla="*/ 2183847 h 2238369"/>
                    <a:gd name="connsiteX21" fmla="*/ 1458168 w 2262025"/>
                    <a:gd name="connsiteY21" fmla="*/ 2218354 h 2238369"/>
                    <a:gd name="connsiteX22" fmla="*/ 1208002 w 2262025"/>
                    <a:gd name="connsiteY22" fmla="*/ 2002693 h 2238369"/>
                    <a:gd name="connsiteX23" fmla="*/ 1113112 w 2262025"/>
                    <a:gd name="connsiteY23" fmla="*/ 1709395 h 2238369"/>
                    <a:gd name="connsiteX24" fmla="*/ 1000968 w 2262025"/>
                    <a:gd name="connsiteY24" fmla="*/ 2140716 h 2238369"/>
                    <a:gd name="connsiteX25" fmla="*/ 586900 w 2262025"/>
                    <a:gd name="connsiteY25" fmla="*/ 2226979 h 2238369"/>
                    <a:gd name="connsiteX26" fmla="*/ 466131 w 2262025"/>
                    <a:gd name="connsiteY26" fmla="*/ 1959561 h 2238369"/>
                    <a:gd name="connsiteX27" fmla="*/ 138327 w 2262025"/>
                    <a:gd name="connsiteY27" fmla="*/ 1812912 h 2238369"/>
                    <a:gd name="connsiteX28" fmla="*/ 302229 w 2262025"/>
                    <a:gd name="connsiteY28" fmla="*/ 1355712 h 2238369"/>
                    <a:gd name="connsiteX29" fmla="*/ 155580 w 2262025"/>
                    <a:gd name="connsiteY29" fmla="*/ 1321206 h 2238369"/>
                    <a:gd name="connsiteX30" fmla="*/ 304 w 2262025"/>
                    <a:gd name="connsiteY30" fmla="*/ 1019282 h 2238369"/>
                    <a:gd name="connsiteX31" fmla="*/ 129700 w 2262025"/>
                    <a:gd name="connsiteY31" fmla="*/ 786368 h 2238369"/>
                    <a:gd name="connsiteX0" fmla="*/ 129700 w 2262025"/>
                    <a:gd name="connsiteY0" fmla="*/ 786368 h 2234757"/>
                    <a:gd name="connsiteX1" fmla="*/ 86568 w 2262025"/>
                    <a:gd name="connsiteY1" fmla="*/ 562082 h 2234757"/>
                    <a:gd name="connsiteX2" fmla="*/ 276349 w 2262025"/>
                    <a:gd name="connsiteY2" fmla="*/ 424059 h 2234757"/>
                    <a:gd name="connsiteX3" fmla="*/ 690417 w 2262025"/>
                    <a:gd name="connsiteY3" fmla="*/ 424059 h 2234757"/>
                    <a:gd name="connsiteX4" fmla="*/ 724923 w 2262025"/>
                    <a:gd name="connsiteY4" fmla="*/ 320542 h 2234757"/>
                    <a:gd name="connsiteX5" fmla="*/ 768055 w 2262025"/>
                    <a:gd name="connsiteY5" fmla="*/ 165267 h 2234757"/>
                    <a:gd name="connsiteX6" fmla="*/ 1026848 w 2262025"/>
                    <a:gd name="connsiteY6" fmla="*/ 35870 h 2234757"/>
                    <a:gd name="connsiteX7" fmla="*/ 1199376 w 2262025"/>
                    <a:gd name="connsiteY7" fmla="*/ 35870 h 2234757"/>
                    <a:gd name="connsiteX8" fmla="*/ 1406410 w 2262025"/>
                    <a:gd name="connsiteY8" fmla="*/ 9991 h 2234757"/>
                    <a:gd name="connsiteX9" fmla="*/ 1673829 w 2262025"/>
                    <a:gd name="connsiteY9" fmla="*/ 225651 h 2234757"/>
                    <a:gd name="connsiteX10" fmla="*/ 1699708 w 2262025"/>
                    <a:gd name="connsiteY10" fmla="*/ 458565 h 2234757"/>
                    <a:gd name="connsiteX11" fmla="*/ 1880863 w 2262025"/>
                    <a:gd name="connsiteY11" fmla="*/ 424059 h 2234757"/>
                    <a:gd name="connsiteX12" fmla="*/ 2156908 w 2262025"/>
                    <a:gd name="connsiteY12" fmla="*/ 639719 h 2234757"/>
                    <a:gd name="connsiteX13" fmla="*/ 2113776 w 2262025"/>
                    <a:gd name="connsiteY13" fmla="*/ 786368 h 2234757"/>
                    <a:gd name="connsiteX14" fmla="*/ 2225919 w 2262025"/>
                    <a:gd name="connsiteY14" fmla="*/ 846753 h 2234757"/>
                    <a:gd name="connsiteX15" fmla="*/ 2243172 w 2262025"/>
                    <a:gd name="connsiteY15" fmla="*/ 1200436 h 2234757"/>
                    <a:gd name="connsiteX16" fmla="*/ 1975753 w 2262025"/>
                    <a:gd name="connsiteY16" fmla="*/ 1390217 h 2234757"/>
                    <a:gd name="connsiteX17" fmla="*/ 2087897 w 2262025"/>
                    <a:gd name="connsiteY17" fmla="*/ 1536867 h 2234757"/>
                    <a:gd name="connsiteX18" fmla="*/ 2096523 w 2262025"/>
                    <a:gd name="connsiteY18" fmla="*/ 1812912 h 2234757"/>
                    <a:gd name="connsiteX19" fmla="*/ 1906742 w 2262025"/>
                    <a:gd name="connsiteY19" fmla="*/ 1942308 h 2234757"/>
                    <a:gd name="connsiteX20" fmla="*/ 1760092 w 2262025"/>
                    <a:gd name="connsiteY20" fmla="*/ 2183847 h 2234757"/>
                    <a:gd name="connsiteX21" fmla="*/ 1458168 w 2262025"/>
                    <a:gd name="connsiteY21" fmla="*/ 2218354 h 2234757"/>
                    <a:gd name="connsiteX22" fmla="*/ 1208002 w 2262025"/>
                    <a:gd name="connsiteY22" fmla="*/ 2002693 h 2234757"/>
                    <a:gd name="connsiteX23" fmla="*/ 1113112 w 2262025"/>
                    <a:gd name="connsiteY23" fmla="*/ 1709395 h 2234757"/>
                    <a:gd name="connsiteX24" fmla="*/ 1000968 w 2262025"/>
                    <a:gd name="connsiteY24" fmla="*/ 2140716 h 2234757"/>
                    <a:gd name="connsiteX25" fmla="*/ 586900 w 2262025"/>
                    <a:gd name="connsiteY25" fmla="*/ 2226979 h 2234757"/>
                    <a:gd name="connsiteX26" fmla="*/ 466131 w 2262025"/>
                    <a:gd name="connsiteY26" fmla="*/ 1959561 h 2234757"/>
                    <a:gd name="connsiteX27" fmla="*/ 138327 w 2262025"/>
                    <a:gd name="connsiteY27" fmla="*/ 1812912 h 2234757"/>
                    <a:gd name="connsiteX28" fmla="*/ 302229 w 2262025"/>
                    <a:gd name="connsiteY28" fmla="*/ 1355712 h 2234757"/>
                    <a:gd name="connsiteX29" fmla="*/ 155580 w 2262025"/>
                    <a:gd name="connsiteY29" fmla="*/ 1321206 h 2234757"/>
                    <a:gd name="connsiteX30" fmla="*/ 304 w 2262025"/>
                    <a:gd name="connsiteY30" fmla="*/ 1019282 h 2234757"/>
                    <a:gd name="connsiteX31" fmla="*/ 129700 w 2262025"/>
                    <a:gd name="connsiteY31" fmla="*/ 786368 h 2234757"/>
                    <a:gd name="connsiteX0" fmla="*/ 129700 w 2262025"/>
                    <a:gd name="connsiteY0" fmla="*/ 786368 h 2237156"/>
                    <a:gd name="connsiteX1" fmla="*/ 86568 w 2262025"/>
                    <a:gd name="connsiteY1" fmla="*/ 562082 h 2237156"/>
                    <a:gd name="connsiteX2" fmla="*/ 276349 w 2262025"/>
                    <a:gd name="connsiteY2" fmla="*/ 424059 h 2237156"/>
                    <a:gd name="connsiteX3" fmla="*/ 690417 w 2262025"/>
                    <a:gd name="connsiteY3" fmla="*/ 424059 h 2237156"/>
                    <a:gd name="connsiteX4" fmla="*/ 724923 w 2262025"/>
                    <a:gd name="connsiteY4" fmla="*/ 320542 h 2237156"/>
                    <a:gd name="connsiteX5" fmla="*/ 768055 w 2262025"/>
                    <a:gd name="connsiteY5" fmla="*/ 165267 h 2237156"/>
                    <a:gd name="connsiteX6" fmla="*/ 1026848 w 2262025"/>
                    <a:gd name="connsiteY6" fmla="*/ 35870 h 2237156"/>
                    <a:gd name="connsiteX7" fmla="*/ 1199376 w 2262025"/>
                    <a:gd name="connsiteY7" fmla="*/ 35870 h 2237156"/>
                    <a:gd name="connsiteX8" fmla="*/ 1406410 w 2262025"/>
                    <a:gd name="connsiteY8" fmla="*/ 9991 h 2237156"/>
                    <a:gd name="connsiteX9" fmla="*/ 1673829 w 2262025"/>
                    <a:gd name="connsiteY9" fmla="*/ 225651 h 2237156"/>
                    <a:gd name="connsiteX10" fmla="*/ 1699708 w 2262025"/>
                    <a:gd name="connsiteY10" fmla="*/ 458565 h 2237156"/>
                    <a:gd name="connsiteX11" fmla="*/ 1880863 w 2262025"/>
                    <a:gd name="connsiteY11" fmla="*/ 424059 h 2237156"/>
                    <a:gd name="connsiteX12" fmla="*/ 2156908 w 2262025"/>
                    <a:gd name="connsiteY12" fmla="*/ 639719 h 2237156"/>
                    <a:gd name="connsiteX13" fmla="*/ 2113776 w 2262025"/>
                    <a:gd name="connsiteY13" fmla="*/ 786368 h 2237156"/>
                    <a:gd name="connsiteX14" fmla="*/ 2225919 w 2262025"/>
                    <a:gd name="connsiteY14" fmla="*/ 846753 h 2237156"/>
                    <a:gd name="connsiteX15" fmla="*/ 2243172 w 2262025"/>
                    <a:gd name="connsiteY15" fmla="*/ 1200436 h 2237156"/>
                    <a:gd name="connsiteX16" fmla="*/ 1975753 w 2262025"/>
                    <a:gd name="connsiteY16" fmla="*/ 1390217 h 2237156"/>
                    <a:gd name="connsiteX17" fmla="*/ 2087897 w 2262025"/>
                    <a:gd name="connsiteY17" fmla="*/ 1536867 h 2237156"/>
                    <a:gd name="connsiteX18" fmla="*/ 2096523 w 2262025"/>
                    <a:gd name="connsiteY18" fmla="*/ 1812912 h 2237156"/>
                    <a:gd name="connsiteX19" fmla="*/ 1906742 w 2262025"/>
                    <a:gd name="connsiteY19" fmla="*/ 1942308 h 2237156"/>
                    <a:gd name="connsiteX20" fmla="*/ 1760092 w 2262025"/>
                    <a:gd name="connsiteY20" fmla="*/ 2183847 h 2237156"/>
                    <a:gd name="connsiteX21" fmla="*/ 1458168 w 2262025"/>
                    <a:gd name="connsiteY21" fmla="*/ 2218354 h 2237156"/>
                    <a:gd name="connsiteX22" fmla="*/ 1208002 w 2262025"/>
                    <a:gd name="connsiteY22" fmla="*/ 2002693 h 2237156"/>
                    <a:gd name="connsiteX23" fmla="*/ 1113112 w 2262025"/>
                    <a:gd name="connsiteY23" fmla="*/ 1709395 h 2237156"/>
                    <a:gd name="connsiteX24" fmla="*/ 1000968 w 2262025"/>
                    <a:gd name="connsiteY24" fmla="*/ 2140716 h 2237156"/>
                    <a:gd name="connsiteX25" fmla="*/ 586900 w 2262025"/>
                    <a:gd name="connsiteY25" fmla="*/ 2226979 h 2237156"/>
                    <a:gd name="connsiteX26" fmla="*/ 431625 w 2262025"/>
                    <a:gd name="connsiteY26" fmla="*/ 1976814 h 2237156"/>
                    <a:gd name="connsiteX27" fmla="*/ 138327 w 2262025"/>
                    <a:gd name="connsiteY27" fmla="*/ 1812912 h 2237156"/>
                    <a:gd name="connsiteX28" fmla="*/ 302229 w 2262025"/>
                    <a:gd name="connsiteY28" fmla="*/ 1355712 h 2237156"/>
                    <a:gd name="connsiteX29" fmla="*/ 155580 w 2262025"/>
                    <a:gd name="connsiteY29" fmla="*/ 1321206 h 2237156"/>
                    <a:gd name="connsiteX30" fmla="*/ 304 w 2262025"/>
                    <a:gd name="connsiteY30" fmla="*/ 1019282 h 2237156"/>
                    <a:gd name="connsiteX31" fmla="*/ 129700 w 2262025"/>
                    <a:gd name="connsiteY31" fmla="*/ 786368 h 2237156"/>
                    <a:gd name="connsiteX0" fmla="*/ 129700 w 2262025"/>
                    <a:gd name="connsiteY0" fmla="*/ 786368 h 2237156"/>
                    <a:gd name="connsiteX1" fmla="*/ 86568 w 2262025"/>
                    <a:gd name="connsiteY1" fmla="*/ 562082 h 2237156"/>
                    <a:gd name="connsiteX2" fmla="*/ 276349 w 2262025"/>
                    <a:gd name="connsiteY2" fmla="*/ 424059 h 2237156"/>
                    <a:gd name="connsiteX3" fmla="*/ 690417 w 2262025"/>
                    <a:gd name="connsiteY3" fmla="*/ 424059 h 2237156"/>
                    <a:gd name="connsiteX4" fmla="*/ 724923 w 2262025"/>
                    <a:gd name="connsiteY4" fmla="*/ 320542 h 2237156"/>
                    <a:gd name="connsiteX5" fmla="*/ 768055 w 2262025"/>
                    <a:gd name="connsiteY5" fmla="*/ 165267 h 2237156"/>
                    <a:gd name="connsiteX6" fmla="*/ 1026848 w 2262025"/>
                    <a:gd name="connsiteY6" fmla="*/ 35870 h 2237156"/>
                    <a:gd name="connsiteX7" fmla="*/ 1199376 w 2262025"/>
                    <a:gd name="connsiteY7" fmla="*/ 35870 h 2237156"/>
                    <a:gd name="connsiteX8" fmla="*/ 1406410 w 2262025"/>
                    <a:gd name="connsiteY8" fmla="*/ 9991 h 2237156"/>
                    <a:gd name="connsiteX9" fmla="*/ 1673829 w 2262025"/>
                    <a:gd name="connsiteY9" fmla="*/ 225651 h 2237156"/>
                    <a:gd name="connsiteX10" fmla="*/ 1699708 w 2262025"/>
                    <a:gd name="connsiteY10" fmla="*/ 458565 h 2237156"/>
                    <a:gd name="connsiteX11" fmla="*/ 1880863 w 2262025"/>
                    <a:gd name="connsiteY11" fmla="*/ 424059 h 2237156"/>
                    <a:gd name="connsiteX12" fmla="*/ 2156908 w 2262025"/>
                    <a:gd name="connsiteY12" fmla="*/ 639719 h 2237156"/>
                    <a:gd name="connsiteX13" fmla="*/ 2113776 w 2262025"/>
                    <a:gd name="connsiteY13" fmla="*/ 786368 h 2237156"/>
                    <a:gd name="connsiteX14" fmla="*/ 2225919 w 2262025"/>
                    <a:gd name="connsiteY14" fmla="*/ 846753 h 2237156"/>
                    <a:gd name="connsiteX15" fmla="*/ 2243172 w 2262025"/>
                    <a:gd name="connsiteY15" fmla="*/ 1200436 h 2237156"/>
                    <a:gd name="connsiteX16" fmla="*/ 1975753 w 2262025"/>
                    <a:gd name="connsiteY16" fmla="*/ 1390217 h 2237156"/>
                    <a:gd name="connsiteX17" fmla="*/ 2087897 w 2262025"/>
                    <a:gd name="connsiteY17" fmla="*/ 1536867 h 2237156"/>
                    <a:gd name="connsiteX18" fmla="*/ 2096523 w 2262025"/>
                    <a:gd name="connsiteY18" fmla="*/ 1812912 h 2237156"/>
                    <a:gd name="connsiteX19" fmla="*/ 1906742 w 2262025"/>
                    <a:gd name="connsiteY19" fmla="*/ 1942308 h 2237156"/>
                    <a:gd name="connsiteX20" fmla="*/ 1760092 w 2262025"/>
                    <a:gd name="connsiteY20" fmla="*/ 2183847 h 2237156"/>
                    <a:gd name="connsiteX21" fmla="*/ 1458168 w 2262025"/>
                    <a:gd name="connsiteY21" fmla="*/ 2218354 h 2237156"/>
                    <a:gd name="connsiteX22" fmla="*/ 1208002 w 2262025"/>
                    <a:gd name="connsiteY22" fmla="*/ 2002693 h 2237156"/>
                    <a:gd name="connsiteX23" fmla="*/ 1113112 w 2262025"/>
                    <a:gd name="connsiteY23" fmla="*/ 1709395 h 2237156"/>
                    <a:gd name="connsiteX24" fmla="*/ 1000968 w 2262025"/>
                    <a:gd name="connsiteY24" fmla="*/ 2140716 h 2237156"/>
                    <a:gd name="connsiteX25" fmla="*/ 586900 w 2262025"/>
                    <a:gd name="connsiteY25" fmla="*/ 2226979 h 2237156"/>
                    <a:gd name="connsiteX26" fmla="*/ 431625 w 2262025"/>
                    <a:gd name="connsiteY26" fmla="*/ 1976814 h 2237156"/>
                    <a:gd name="connsiteX27" fmla="*/ 138327 w 2262025"/>
                    <a:gd name="connsiteY27" fmla="*/ 1812912 h 2237156"/>
                    <a:gd name="connsiteX28" fmla="*/ 302229 w 2262025"/>
                    <a:gd name="connsiteY28" fmla="*/ 1355712 h 2237156"/>
                    <a:gd name="connsiteX29" fmla="*/ 155580 w 2262025"/>
                    <a:gd name="connsiteY29" fmla="*/ 1321206 h 2237156"/>
                    <a:gd name="connsiteX30" fmla="*/ 304 w 2262025"/>
                    <a:gd name="connsiteY30" fmla="*/ 1019282 h 2237156"/>
                    <a:gd name="connsiteX31" fmla="*/ 129700 w 2262025"/>
                    <a:gd name="connsiteY31" fmla="*/ 786368 h 2237156"/>
                    <a:gd name="connsiteX0" fmla="*/ 129700 w 2262025"/>
                    <a:gd name="connsiteY0" fmla="*/ 786368 h 2237156"/>
                    <a:gd name="connsiteX1" fmla="*/ 86568 w 2262025"/>
                    <a:gd name="connsiteY1" fmla="*/ 562082 h 2237156"/>
                    <a:gd name="connsiteX2" fmla="*/ 276349 w 2262025"/>
                    <a:gd name="connsiteY2" fmla="*/ 424059 h 2237156"/>
                    <a:gd name="connsiteX3" fmla="*/ 690417 w 2262025"/>
                    <a:gd name="connsiteY3" fmla="*/ 424059 h 2237156"/>
                    <a:gd name="connsiteX4" fmla="*/ 724923 w 2262025"/>
                    <a:gd name="connsiteY4" fmla="*/ 320542 h 2237156"/>
                    <a:gd name="connsiteX5" fmla="*/ 768055 w 2262025"/>
                    <a:gd name="connsiteY5" fmla="*/ 165267 h 2237156"/>
                    <a:gd name="connsiteX6" fmla="*/ 1026848 w 2262025"/>
                    <a:gd name="connsiteY6" fmla="*/ 35870 h 2237156"/>
                    <a:gd name="connsiteX7" fmla="*/ 1199376 w 2262025"/>
                    <a:gd name="connsiteY7" fmla="*/ 35870 h 2237156"/>
                    <a:gd name="connsiteX8" fmla="*/ 1406410 w 2262025"/>
                    <a:gd name="connsiteY8" fmla="*/ 9991 h 2237156"/>
                    <a:gd name="connsiteX9" fmla="*/ 1673829 w 2262025"/>
                    <a:gd name="connsiteY9" fmla="*/ 225651 h 2237156"/>
                    <a:gd name="connsiteX10" fmla="*/ 1699708 w 2262025"/>
                    <a:gd name="connsiteY10" fmla="*/ 458565 h 2237156"/>
                    <a:gd name="connsiteX11" fmla="*/ 1880863 w 2262025"/>
                    <a:gd name="connsiteY11" fmla="*/ 424059 h 2237156"/>
                    <a:gd name="connsiteX12" fmla="*/ 2156908 w 2262025"/>
                    <a:gd name="connsiteY12" fmla="*/ 639719 h 2237156"/>
                    <a:gd name="connsiteX13" fmla="*/ 2113776 w 2262025"/>
                    <a:gd name="connsiteY13" fmla="*/ 786368 h 2237156"/>
                    <a:gd name="connsiteX14" fmla="*/ 2225919 w 2262025"/>
                    <a:gd name="connsiteY14" fmla="*/ 846753 h 2237156"/>
                    <a:gd name="connsiteX15" fmla="*/ 2243172 w 2262025"/>
                    <a:gd name="connsiteY15" fmla="*/ 1200436 h 2237156"/>
                    <a:gd name="connsiteX16" fmla="*/ 1975753 w 2262025"/>
                    <a:gd name="connsiteY16" fmla="*/ 1390217 h 2237156"/>
                    <a:gd name="connsiteX17" fmla="*/ 2087897 w 2262025"/>
                    <a:gd name="connsiteY17" fmla="*/ 1536867 h 2237156"/>
                    <a:gd name="connsiteX18" fmla="*/ 2096523 w 2262025"/>
                    <a:gd name="connsiteY18" fmla="*/ 1812912 h 2237156"/>
                    <a:gd name="connsiteX19" fmla="*/ 1906742 w 2262025"/>
                    <a:gd name="connsiteY19" fmla="*/ 1942308 h 2237156"/>
                    <a:gd name="connsiteX20" fmla="*/ 1760092 w 2262025"/>
                    <a:gd name="connsiteY20" fmla="*/ 2183847 h 2237156"/>
                    <a:gd name="connsiteX21" fmla="*/ 1458168 w 2262025"/>
                    <a:gd name="connsiteY21" fmla="*/ 2218354 h 2237156"/>
                    <a:gd name="connsiteX22" fmla="*/ 1208002 w 2262025"/>
                    <a:gd name="connsiteY22" fmla="*/ 2002693 h 2237156"/>
                    <a:gd name="connsiteX23" fmla="*/ 1113112 w 2262025"/>
                    <a:gd name="connsiteY23" fmla="*/ 1709395 h 2237156"/>
                    <a:gd name="connsiteX24" fmla="*/ 1000968 w 2262025"/>
                    <a:gd name="connsiteY24" fmla="*/ 2140716 h 2237156"/>
                    <a:gd name="connsiteX25" fmla="*/ 586900 w 2262025"/>
                    <a:gd name="connsiteY25" fmla="*/ 2226979 h 2237156"/>
                    <a:gd name="connsiteX26" fmla="*/ 431625 w 2262025"/>
                    <a:gd name="connsiteY26" fmla="*/ 1976814 h 2237156"/>
                    <a:gd name="connsiteX27" fmla="*/ 138327 w 2262025"/>
                    <a:gd name="connsiteY27" fmla="*/ 1812912 h 2237156"/>
                    <a:gd name="connsiteX28" fmla="*/ 302229 w 2262025"/>
                    <a:gd name="connsiteY28" fmla="*/ 1355712 h 2237156"/>
                    <a:gd name="connsiteX29" fmla="*/ 155580 w 2262025"/>
                    <a:gd name="connsiteY29" fmla="*/ 1321206 h 2237156"/>
                    <a:gd name="connsiteX30" fmla="*/ 304 w 2262025"/>
                    <a:gd name="connsiteY30" fmla="*/ 1019282 h 2237156"/>
                    <a:gd name="connsiteX31" fmla="*/ 129700 w 2262025"/>
                    <a:gd name="connsiteY31" fmla="*/ 786368 h 2237156"/>
                    <a:gd name="connsiteX0" fmla="*/ 129700 w 2262025"/>
                    <a:gd name="connsiteY0" fmla="*/ 786368 h 2237156"/>
                    <a:gd name="connsiteX1" fmla="*/ 86568 w 2262025"/>
                    <a:gd name="connsiteY1" fmla="*/ 562082 h 2237156"/>
                    <a:gd name="connsiteX2" fmla="*/ 276349 w 2262025"/>
                    <a:gd name="connsiteY2" fmla="*/ 424059 h 2237156"/>
                    <a:gd name="connsiteX3" fmla="*/ 690417 w 2262025"/>
                    <a:gd name="connsiteY3" fmla="*/ 424059 h 2237156"/>
                    <a:gd name="connsiteX4" fmla="*/ 724923 w 2262025"/>
                    <a:gd name="connsiteY4" fmla="*/ 320542 h 2237156"/>
                    <a:gd name="connsiteX5" fmla="*/ 768055 w 2262025"/>
                    <a:gd name="connsiteY5" fmla="*/ 165267 h 2237156"/>
                    <a:gd name="connsiteX6" fmla="*/ 1026848 w 2262025"/>
                    <a:gd name="connsiteY6" fmla="*/ 35870 h 2237156"/>
                    <a:gd name="connsiteX7" fmla="*/ 1199376 w 2262025"/>
                    <a:gd name="connsiteY7" fmla="*/ 35870 h 2237156"/>
                    <a:gd name="connsiteX8" fmla="*/ 1406410 w 2262025"/>
                    <a:gd name="connsiteY8" fmla="*/ 9991 h 2237156"/>
                    <a:gd name="connsiteX9" fmla="*/ 1673829 w 2262025"/>
                    <a:gd name="connsiteY9" fmla="*/ 225651 h 2237156"/>
                    <a:gd name="connsiteX10" fmla="*/ 1699708 w 2262025"/>
                    <a:gd name="connsiteY10" fmla="*/ 458565 h 2237156"/>
                    <a:gd name="connsiteX11" fmla="*/ 1880863 w 2262025"/>
                    <a:gd name="connsiteY11" fmla="*/ 424059 h 2237156"/>
                    <a:gd name="connsiteX12" fmla="*/ 2156908 w 2262025"/>
                    <a:gd name="connsiteY12" fmla="*/ 639719 h 2237156"/>
                    <a:gd name="connsiteX13" fmla="*/ 2113776 w 2262025"/>
                    <a:gd name="connsiteY13" fmla="*/ 786368 h 2237156"/>
                    <a:gd name="connsiteX14" fmla="*/ 2225919 w 2262025"/>
                    <a:gd name="connsiteY14" fmla="*/ 846753 h 2237156"/>
                    <a:gd name="connsiteX15" fmla="*/ 2243172 w 2262025"/>
                    <a:gd name="connsiteY15" fmla="*/ 1200436 h 2237156"/>
                    <a:gd name="connsiteX16" fmla="*/ 1975753 w 2262025"/>
                    <a:gd name="connsiteY16" fmla="*/ 1390217 h 2237156"/>
                    <a:gd name="connsiteX17" fmla="*/ 2087897 w 2262025"/>
                    <a:gd name="connsiteY17" fmla="*/ 1536867 h 2237156"/>
                    <a:gd name="connsiteX18" fmla="*/ 2096523 w 2262025"/>
                    <a:gd name="connsiteY18" fmla="*/ 1812912 h 2237156"/>
                    <a:gd name="connsiteX19" fmla="*/ 1906742 w 2262025"/>
                    <a:gd name="connsiteY19" fmla="*/ 1942308 h 2237156"/>
                    <a:gd name="connsiteX20" fmla="*/ 1760092 w 2262025"/>
                    <a:gd name="connsiteY20" fmla="*/ 2183847 h 2237156"/>
                    <a:gd name="connsiteX21" fmla="*/ 1458168 w 2262025"/>
                    <a:gd name="connsiteY21" fmla="*/ 2218354 h 2237156"/>
                    <a:gd name="connsiteX22" fmla="*/ 1208002 w 2262025"/>
                    <a:gd name="connsiteY22" fmla="*/ 2002693 h 2237156"/>
                    <a:gd name="connsiteX23" fmla="*/ 1113112 w 2262025"/>
                    <a:gd name="connsiteY23" fmla="*/ 1709395 h 2237156"/>
                    <a:gd name="connsiteX24" fmla="*/ 1000968 w 2262025"/>
                    <a:gd name="connsiteY24" fmla="*/ 2140716 h 2237156"/>
                    <a:gd name="connsiteX25" fmla="*/ 586900 w 2262025"/>
                    <a:gd name="connsiteY25" fmla="*/ 2226979 h 2237156"/>
                    <a:gd name="connsiteX26" fmla="*/ 431625 w 2262025"/>
                    <a:gd name="connsiteY26" fmla="*/ 1976814 h 2237156"/>
                    <a:gd name="connsiteX27" fmla="*/ 138327 w 2262025"/>
                    <a:gd name="connsiteY27" fmla="*/ 1812912 h 2237156"/>
                    <a:gd name="connsiteX28" fmla="*/ 302229 w 2262025"/>
                    <a:gd name="connsiteY28" fmla="*/ 1355712 h 2237156"/>
                    <a:gd name="connsiteX29" fmla="*/ 155580 w 2262025"/>
                    <a:gd name="connsiteY29" fmla="*/ 1321206 h 2237156"/>
                    <a:gd name="connsiteX30" fmla="*/ 304 w 2262025"/>
                    <a:gd name="connsiteY30" fmla="*/ 1019282 h 2237156"/>
                    <a:gd name="connsiteX31" fmla="*/ 129700 w 2262025"/>
                    <a:gd name="connsiteY31" fmla="*/ 786368 h 2237156"/>
                    <a:gd name="connsiteX0" fmla="*/ 129625 w 2261950"/>
                    <a:gd name="connsiteY0" fmla="*/ 786368 h 2237156"/>
                    <a:gd name="connsiteX1" fmla="*/ 86493 w 2261950"/>
                    <a:gd name="connsiteY1" fmla="*/ 562082 h 2237156"/>
                    <a:gd name="connsiteX2" fmla="*/ 276274 w 2261950"/>
                    <a:gd name="connsiteY2" fmla="*/ 424059 h 2237156"/>
                    <a:gd name="connsiteX3" fmla="*/ 690342 w 2261950"/>
                    <a:gd name="connsiteY3" fmla="*/ 424059 h 2237156"/>
                    <a:gd name="connsiteX4" fmla="*/ 724848 w 2261950"/>
                    <a:gd name="connsiteY4" fmla="*/ 320542 h 2237156"/>
                    <a:gd name="connsiteX5" fmla="*/ 767980 w 2261950"/>
                    <a:gd name="connsiteY5" fmla="*/ 165267 h 2237156"/>
                    <a:gd name="connsiteX6" fmla="*/ 1026773 w 2261950"/>
                    <a:gd name="connsiteY6" fmla="*/ 35870 h 2237156"/>
                    <a:gd name="connsiteX7" fmla="*/ 1199301 w 2261950"/>
                    <a:gd name="connsiteY7" fmla="*/ 35870 h 2237156"/>
                    <a:gd name="connsiteX8" fmla="*/ 1406335 w 2261950"/>
                    <a:gd name="connsiteY8" fmla="*/ 9991 h 2237156"/>
                    <a:gd name="connsiteX9" fmla="*/ 1673754 w 2261950"/>
                    <a:gd name="connsiteY9" fmla="*/ 225651 h 2237156"/>
                    <a:gd name="connsiteX10" fmla="*/ 1699633 w 2261950"/>
                    <a:gd name="connsiteY10" fmla="*/ 458565 h 2237156"/>
                    <a:gd name="connsiteX11" fmla="*/ 1880788 w 2261950"/>
                    <a:gd name="connsiteY11" fmla="*/ 424059 h 2237156"/>
                    <a:gd name="connsiteX12" fmla="*/ 2156833 w 2261950"/>
                    <a:gd name="connsiteY12" fmla="*/ 639719 h 2237156"/>
                    <a:gd name="connsiteX13" fmla="*/ 2113701 w 2261950"/>
                    <a:gd name="connsiteY13" fmla="*/ 786368 h 2237156"/>
                    <a:gd name="connsiteX14" fmla="*/ 2225844 w 2261950"/>
                    <a:gd name="connsiteY14" fmla="*/ 846753 h 2237156"/>
                    <a:gd name="connsiteX15" fmla="*/ 2243097 w 2261950"/>
                    <a:gd name="connsiteY15" fmla="*/ 1200436 h 2237156"/>
                    <a:gd name="connsiteX16" fmla="*/ 1975678 w 2261950"/>
                    <a:gd name="connsiteY16" fmla="*/ 1390217 h 2237156"/>
                    <a:gd name="connsiteX17" fmla="*/ 2087822 w 2261950"/>
                    <a:gd name="connsiteY17" fmla="*/ 1536867 h 2237156"/>
                    <a:gd name="connsiteX18" fmla="*/ 2096448 w 2261950"/>
                    <a:gd name="connsiteY18" fmla="*/ 1812912 h 2237156"/>
                    <a:gd name="connsiteX19" fmla="*/ 1906667 w 2261950"/>
                    <a:gd name="connsiteY19" fmla="*/ 1942308 h 2237156"/>
                    <a:gd name="connsiteX20" fmla="*/ 1760017 w 2261950"/>
                    <a:gd name="connsiteY20" fmla="*/ 2183847 h 2237156"/>
                    <a:gd name="connsiteX21" fmla="*/ 1458093 w 2261950"/>
                    <a:gd name="connsiteY21" fmla="*/ 2218354 h 2237156"/>
                    <a:gd name="connsiteX22" fmla="*/ 1207927 w 2261950"/>
                    <a:gd name="connsiteY22" fmla="*/ 2002693 h 2237156"/>
                    <a:gd name="connsiteX23" fmla="*/ 1113037 w 2261950"/>
                    <a:gd name="connsiteY23" fmla="*/ 1709395 h 2237156"/>
                    <a:gd name="connsiteX24" fmla="*/ 1000893 w 2261950"/>
                    <a:gd name="connsiteY24" fmla="*/ 2140716 h 2237156"/>
                    <a:gd name="connsiteX25" fmla="*/ 586825 w 2261950"/>
                    <a:gd name="connsiteY25" fmla="*/ 2226979 h 2237156"/>
                    <a:gd name="connsiteX26" fmla="*/ 431550 w 2261950"/>
                    <a:gd name="connsiteY26" fmla="*/ 1976814 h 2237156"/>
                    <a:gd name="connsiteX27" fmla="*/ 138252 w 2261950"/>
                    <a:gd name="connsiteY27" fmla="*/ 1812912 h 2237156"/>
                    <a:gd name="connsiteX28" fmla="*/ 302154 w 2261950"/>
                    <a:gd name="connsiteY28" fmla="*/ 1355712 h 2237156"/>
                    <a:gd name="connsiteX29" fmla="*/ 103746 w 2261950"/>
                    <a:gd name="connsiteY29" fmla="*/ 1321206 h 2237156"/>
                    <a:gd name="connsiteX30" fmla="*/ 229 w 2261950"/>
                    <a:gd name="connsiteY30" fmla="*/ 1019282 h 2237156"/>
                    <a:gd name="connsiteX31" fmla="*/ 129625 w 2261950"/>
                    <a:gd name="connsiteY31" fmla="*/ 786368 h 2237156"/>
                    <a:gd name="connsiteX0" fmla="*/ 129625 w 2261950"/>
                    <a:gd name="connsiteY0" fmla="*/ 786368 h 2237156"/>
                    <a:gd name="connsiteX1" fmla="*/ 86493 w 2261950"/>
                    <a:gd name="connsiteY1" fmla="*/ 562082 h 2237156"/>
                    <a:gd name="connsiteX2" fmla="*/ 276274 w 2261950"/>
                    <a:gd name="connsiteY2" fmla="*/ 424059 h 2237156"/>
                    <a:gd name="connsiteX3" fmla="*/ 690342 w 2261950"/>
                    <a:gd name="connsiteY3" fmla="*/ 424059 h 2237156"/>
                    <a:gd name="connsiteX4" fmla="*/ 724848 w 2261950"/>
                    <a:gd name="connsiteY4" fmla="*/ 320542 h 2237156"/>
                    <a:gd name="connsiteX5" fmla="*/ 767980 w 2261950"/>
                    <a:gd name="connsiteY5" fmla="*/ 165267 h 2237156"/>
                    <a:gd name="connsiteX6" fmla="*/ 1026773 w 2261950"/>
                    <a:gd name="connsiteY6" fmla="*/ 35870 h 2237156"/>
                    <a:gd name="connsiteX7" fmla="*/ 1199301 w 2261950"/>
                    <a:gd name="connsiteY7" fmla="*/ 35870 h 2237156"/>
                    <a:gd name="connsiteX8" fmla="*/ 1406335 w 2261950"/>
                    <a:gd name="connsiteY8" fmla="*/ 9991 h 2237156"/>
                    <a:gd name="connsiteX9" fmla="*/ 1673754 w 2261950"/>
                    <a:gd name="connsiteY9" fmla="*/ 225651 h 2237156"/>
                    <a:gd name="connsiteX10" fmla="*/ 1699633 w 2261950"/>
                    <a:gd name="connsiteY10" fmla="*/ 458565 h 2237156"/>
                    <a:gd name="connsiteX11" fmla="*/ 1880788 w 2261950"/>
                    <a:gd name="connsiteY11" fmla="*/ 424059 h 2237156"/>
                    <a:gd name="connsiteX12" fmla="*/ 2156833 w 2261950"/>
                    <a:gd name="connsiteY12" fmla="*/ 639719 h 2237156"/>
                    <a:gd name="connsiteX13" fmla="*/ 2113701 w 2261950"/>
                    <a:gd name="connsiteY13" fmla="*/ 786368 h 2237156"/>
                    <a:gd name="connsiteX14" fmla="*/ 2225844 w 2261950"/>
                    <a:gd name="connsiteY14" fmla="*/ 846753 h 2237156"/>
                    <a:gd name="connsiteX15" fmla="*/ 2243097 w 2261950"/>
                    <a:gd name="connsiteY15" fmla="*/ 1200436 h 2237156"/>
                    <a:gd name="connsiteX16" fmla="*/ 1975678 w 2261950"/>
                    <a:gd name="connsiteY16" fmla="*/ 1390217 h 2237156"/>
                    <a:gd name="connsiteX17" fmla="*/ 2087822 w 2261950"/>
                    <a:gd name="connsiteY17" fmla="*/ 1536867 h 2237156"/>
                    <a:gd name="connsiteX18" fmla="*/ 2096448 w 2261950"/>
                    <a:gd name="connsiteY18" fmla="*/ 1812912 h 2237156"/>
                    <a:gd name="connsiteX19" fmla="*/ 1906667 w 2261950"/>
                    <a:gd name="connsiteY19" fmla="*/ 1942308 h 2237156"/>
                    <a:gd name="connsiteX20" fmla="*/ 1760017 w 2261950"/>
                    <a:gd name="connsiteY20" fmla="*/ 2183847 h 2237156"/>
                    <a:gd name="connsiteX21" fmla="*/ 1458093 w 2261950"/>
                    <a:gd name="connsiteY21" fmla="*/ 2218354 h 2237156"/>
                    <a:gd name="connsiteX22" fmla="*/ 1207927 w 2261950"/>
                    <a:gd name="connsiteY22" fmla="*/ 2002693 h 2237156"/>
                    <a:gd name="connsiteX23" fmla="*/ 1113037 w 2261950"/>
                    <a:gd name="connsiteY23" fmla="*/ 1709395 h 2237156"/>
                    <a:gd name="connsiteX24" fmla="*/ 1000893 w 2261950"/>
                    <a:gd name="connsiteY24" fmla="*/ 2140716 h 2237156"/>
                    <a:gd name="connsiteX25" fmla="*/ 586825 w 2261950"/>
                    <a:gd name="connsiteY25" fmla="*/ 2226979 h 2237156"/>
                    <a:gd name="connsiteX26" fmla="*/ 431550 w 2261950"/>
                    <a:gd name="connsiteY26" fmla="*/ 1976814 h 2237156"/>
                    <a:gd name="connsiteX27" fmla="*/ 138252 w 2261950"/>
                    <a:gd name="connsiteY27" fmla="*/ 1812912 h 2237156"/>
                    <a:gd name="connsiteX28" fmla="*/ 302154 w 2261950"/>
                    <a:gd name="connsiteY28" fmla="*/ 1355712 h 2237156"/>
                    <a:gd name="connsiteX29" fmla="*/ 103746 w 2261950"/>
                    <a:gd name="connsiteY29" fmla="*/ 1321206 h 2237156"/>
                    <a:gd name="connsiteX30" fmla="*/ 229 w 2261950"/>
                    <a:gd name="connsiteY30" fmla="*/ 1019282 h 2237156"/>
                    <a:gd name="connsiteX31" fmla="*/ 129625 w 2261950"/>
                    <a:gd name="connsiteY31" fmla="*/ 786368 h 22371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2261950" h="2237156">
                      <a:moveTo>
                        <a:pt x="129625" y="786368"/>
                      </a:moveTo>
                      <a:cubicBezTo>
                        <a:pt x="144002" y="710168"/>
                        <a:pt x="62051" y="622467"/>
                        <a:pt x="86493" y="562082"/>
                      </a:cubicBezTo>
                      <a:cubicBezTo>
                        <a:pt x="110934" y="501697"/>
                        <a:pt x="175633" y="447063"/>
                        <a:pt x="276274" y="424059"/>
                      </a:cubicBezTo>
                      <a:cubicBezTo>
                        <a:pt x="376916" y="401055"/>
                        <a:pt x="615580" y="441312"/>
                        <a:pt x="690342" y="424059"/>
                      </a:cubicBezTo>
                      <a:cubicBezTo>
                        <a:pt x="765104" y="406806"/>
                        <a:pt x="711908" y="363674"/>
                        <a:pt x="724848" y="320542"/>
                      </a:cubicBezTo>
                      <a:cubicBezTo>
                        <a:pt x="737788" y="277410"/>
                        <a:pt x="717659" y="212712"/>
                        <a:pt x="767980" y="165267"/>
                      </a:cubicBezTo>
                      <a:cubicBezTo>
                        <a:pt x="818301" y="117822"/>
                        <a:pt x="954886" y="57436"/>
                        <a:pt x="1026773" y="35870"/>
                      </a:cubicBezTo>
                      <a:cubicBezTo>
                        <a:pt x="1098660" y="14304"/>
                        <a:pt x="1136041" y="40183"/>
                        <a:pt x="1199301" y="35870"/>
                      </a:cubicBezTo>
                      <a:cubicBezTo>
                        <a:pt x="1262561" y="31557"/>
                        <a:pt x="1327260" y="-21639"/>
                        <a:pt x="1406335" y="9991"/>
                      </a:cubicBezTo>
                      <a:cubicBezTo>
                        <a:pt x="1485410" y="41621"/>
                        <a:pt x="1624871" y="150889"/>
                        <a:pt x="1673754" y="225651"/>
                      </a:cubicBezTo>
                      <a:cubicBezTo>
                        <a:pt x="1722637" y="300413"/>
                        <a:pt x="1665127" y="425497"/>
                        <a:pt x="1699633" y="458565"/>
                      </a:cubicBezTo>
                      <a:cubicBezTo>
                        <a:pt x="1734139" y="491633"/>
                        <a:pt x="1804588" y="393867"/>
                        <a:pt x="1880788" y="424059"/>
                      </a:cubicBezTo>
                      <a:cubicBezTo>
                        <a:pt x="1956988" y="454251"/>
                        <a:pt x="2118014" y="579334"/>
                        <a:pt x="2156833" y="639719"/>
                      </a:cubicBezTo>
                      <a:cubicBezTo>
                        <a:pt x="2195652" y="700104"/>
                        <a:pt x="2102199" y="751862"/>
                        <a:pt x="2113701" y="786368"/>
                      </a:cubicBezTo>
                      <a:cubicBezTo>
                        <a:pt x="2125203" y="820874"/>
                        <a:pt x="2204278" y="777742"/>
                        <a:pt x="2225844" y="846753"/>
                      </a:cubicBezTo>
                      <a:cubicBezTo>
                        <a:pt x="2247410" y="915764"/>
                        <a:pt x="2284791" y="1109859"/>
                        <a:pt x="2243097" y="1200436"/>
                      </a:cubicBezTo>
                      <a:cubicBezTo>
                        <a:pt x="2201403" y="1291013"/>
                        <a:pt x="2001557" y="1334145"/>
                        <a:pt x="1975678" y="1390217"/>
                      </a:cubicBezTo>
                      <a:cubicBezTo>
                        <a:pt x="1949799" y="1446289"/>
                        <a:pt x="2067694" y="1466418"/>
                        <a:pt x="2087822" y="1536867"/>
                      </a:cubicBezTo>
                      <a:cubicBezTo>
                        <a:pt x="2107950" y="1607316"/>
                        <a:pt x="2126641" y="1745339"/>
                        <a:pt x="2096448" y="1812912"/>
                      </a:cubicBezTo>
                      <a:cubicBezTo>
                        <a:pt x="2066256" y="1880486"/>
                        <a:pt x="1962739" y="1880486"/>
                        <a:pt x="1906667" y="1942308"/>
                      </a:cubicBezTo>
                      <a:cubicBezTo>
                        <a:pt x="1850595" y="2004130"/>
                        <a:pt x="1834779" y="2137839"/>
                        <a:pt x="1760017" y="2183847"/>
                      </a:cubicBezTo>
                      <a:cubicBezTo>
                        <a:pt x="1685255" y="2229855"/>
                        <a:pt x="1550108" y="2248546"/>
                        <a:pt x="1458093" y="2218354"/>
                      </a:cubicBezTo>
                      <a:cubicBezTo>
                        <a:pt x="1366078" y="2188162"/>
                        <a:pt x="1265436" y="2087520"/>
                        <a:pt x="1207927" y="2002693"/>
                      </a:cubicBezTo>
                      <a:cubicBezTo>
                        <a:pt x="1150418" y="1917866"/>
                        <a:pt x="1147543" y="1686391"/>
                        <a:pt x="1113037" y="1709395"/>
                      </a:cubicBezTo>
                      <a:cubicBezTo>
                        <a:pt x="1078531" y="1732399"/>
                        <a:pt x="1088595" y="2054452"/>
                        <a:pt x="1000893" y="2140716"/>
                      </a:cubicBezTo>
                      <a:cubicBezTo>
                        <a:pt x="913191" y="2226980"/>
                        <a:pt x="681716" y="2254296"/>
                        <a:pt x="586825" y="2226979"/>
                      </a:cubicBezTo>
                      <a:cubicBezTo>
                        <a:pt x="491935" y="2199662"/>
                        <a:pt x="506312" y="2045825"/>
                        <a:pt x="431550" y="1976814"/>
                      </a:cubicBezTo>
                      <a:cubicBezTo>
                        <a:pt x="356788" y="1907803"/>
                        <a:pt x="185697" y="1925054"/>
                        <a:pt x="138252" y="1812912"/>
                      </a:cubicBezTo>
                      <a:cubicBezTo>
                        <a:pt x="90807" y="1700770"/>
                        <a:pt x="230267" y="1411784"/>
                        <a:pt x="302154" y="1355712"/>
                      </a:cubicBezTo>
                      <a:cubicBezTo>
                        <a:pt x="374041" y="1299640"/>
                        <a:pt x="154067" y="1377278"/>
                        <a:pt x="103746" y="1321206"/>
                      </a:cubicBezTo>
                      <a:cubicBezTo>
                        <a:pt x="53425" y="1265134"/>
                        <a:pt x="-4084" y="1108422"/>
                        <a:pt x="229" y="1019282"/>
                      </a:cubicBezTo>
                      <a:cubicBezTo>
                        <a:pt x="4542" y="930142"/>
                        <a:pt x="115248" y="862568"/>
                        <a:pt x="129625" y="786368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pic>
              <p:nvPicPr>
                <p:cNvPr id="191" name="Picture 4" descr="Free Black And White Cartoon Flowers, Download Free Black And White Cartoon  Flowers png images, Free ClipArts on Clipart Library">
                  <a:extLst>
                    <a:ext uri="{FF2B5EF4-FFF2-40B4-BE49-F238E27FC236}">
                      <a16:creationId xmlns:a16="http://schemas.microsoft.com/office/drawing/2014/main" id="{BA66FA16-CEF7-5C48-AB0D-C6B10833A78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180524" y="482600"/>
                  <a:ext cx="2317638" cy="224674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189" name="Freeform 188"/>
              <p:cNvSpPr/>
              <p:nvPr/>
            </p:nvSpPr>
            <p:spPr>
              <a:xfrm>
                <a:off x="5361506" y="2463877"/>
                <a:ext cx="228794" cy="731520"/>
              </a:xfrm>
              <a:custGeom>
                <a:avLst/>
                <a:gdLst>
                  <a:gd name="connsiteX0" fmla="*/ 74380 w 144719"/>
                  <a:gd name="connsiteY0" fmla="*/ 0 h 731520"/>
                  <a:gd name="connsiteX1" fmla="*/ 46245 w 144719"/>
                  <a:gd name="connsiteY1" fmla="*/ 70338 h 731520"/>
                  <a:gd name="connsiteX2" fmla="*/ 32177 w 144719"/>
                  <a:gd name="connsiteY2" fmla="*/ 140677 h 731520"/>
                  <a:gd name="connsiteX3" fmla="*/ 18110 w 144719"/>
                  <a:gd name="connsiteY3" fmla="*/ 182880 h 731520"/>
                  <a:gd name="connsiteX4" fmla="*/ 18110 w 144719"/>
                  <a:gd name="connsiteY4" fmla="*/ 562708 h 731520"/>
                  <a:gd name="connsiteX5" fmla="*/ 60313 w 144719"/>
                  <a:gd name="connsiteY5" fmla="*/ 604911 h 731520"/>
                  <a:gd name="connsiteX6" fmla="*/ 102516 w 144719"/>
                  <a:gd name="connsiteY6" fmla="*/ 689317 h 731520"/>
                  <a:gd name="connsiteX7" fmla="*/ 144719 w 144719"/>
                  <a:gd name="connsiteY7" fmla="*/ 731520 h 731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4719" h="731520">
                    <a:moveTo>
                      <a:pt x="74380" y="0"/>
                    </a:moveTo>
                    <a:cubicBezTo>
                      <a:pt x="65002" y="23446"/>
                      <a:pt x="53501" y="46151"/>
                      <a:pt x="46245" y="70338"/>
                    </a:cubicBezTo>
                    <a:cubicBezTo>
                      <a:pt x="39374" y="93240"/>
                      <a:pt x="37976" y="117480"/>
                      <a:pt x="32177" y="140677"/>
                    </a:cubicBezTo>
                    <a:cubicBezTo>
                      <a:pt x="28581" y="155063"/>
                      <a:pt x="22799" y="168812"/>
                      <a:pt x="18110" y="182880"/>
                    </a:cubicBezTo>
                    <a:cubicBezTo>
                      <a:pt x="2087" y="327080"/>
                      <a:pt x="-13008" y="399339"/>
                      <a:pt x="18110" y="562708"/>
                    </a:cubicBezTo>
                    <a:cubicBezTo>
                      <a:pt x="21833" y="582251"/>
                      <a:pt x="47577" y="589627"/>
                      <a:pt x="60313" y="604911"/>
                    </a:cubicBezTo>
                    <a:cubicBezTo>
                      <a:pt x="170990" y="737724"/>
                      <a:pt x="17921" y="562425"/>
                      <a:pt x="102516" y="689317"/>
                    </a:cubicBezTo>
                    <a:cubicBezTo>
                      <a:pt x="113552" y="705870"/>
                      <a:pt x="144719" y="731520"/>
                      <a:pt x="144719" y="731520"/>
                    </a:cubicBezTo>
                  </a:path>
                </a:pathLst>
              </a:custGeom>
              <a:ln w="38100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92" name="Group 191"/>
            <p:cNvGrpSpPr/>
            <p:nvPr/>
          </p:nvGrpSpPr>
          <p:grpSpPr>
            <a:xfrm>
              <a:off x="3322290" y="3725805"/>
              <a:ext cx="633767" cy="1267852"/>
              <a:chOff x="5169540" y="1927545"/>
              <a:chExt cx="633767" cy="1267852"/>
            </a:xfrm>
          </p:grpSpPr>
          <p:grpSp>
            <p:nvGrpSpPr>
              <p:cNvPr id="193" name="Group 192">
                <a:extLst>
                  <a:ext uri="{FF2B5EF4-FFF2-40B4-BE49-F238E27FC236}">
                    <a16:creationId xmlns:a16="http://schemas.microsoft.com/office/drawing/2014/main" id="{AFB065D0-E49C-E84B-A029-1F02F1ED4C56}"/>
                  </a:ext>
                </a:extLst>
              </p:cNvPr>
              <p:cNvGrpSpPr/>
              <p:nvPr/>
            </p:nvGrpSpPr>
            <p:grpSpPr>
              <a:xfrm flipH="1">
                <a:off x="5169540" y="1927545"/>
                <a:ext cx="633767" cy="614624"/>
                <a:chOff x="1180524" y="481715"/>
                <a:chExt cx="2317638" cy="2247631"/>
              </a:xfrm>
            </p:grpSpPr>
            <p:sp>
              <p:nvSpPr>
                <p:cNvPr id="195" name="Freeform 194">
                  <a:extLst>
                    <a:ext uri="{FF2B5EF4-FFF2-40B4-BE49-F238E27FC236}">
                      <a16:creationId xmlns:a16="http://schemas.microsoft.com/office/drawing/2014/main" id="{B039E9C1-720B-344E-B2ED-6B4619A1CC40}"/>
                    </a:ext>
                  </a:extLst>
                </p:cNvPr>
                <p:cNvSpPr/>
                <p:nvPr/>
              </p:nvSpPr>
              <p:spPr>
                <a:xfrm>
                  <a:off x="1207470" y="481715"/>
                  <a:ext cx="2261950" cy="2237156"/>
                </a:xfrm>
                <a:custGeom>
                  <a:avLst/>
                  <a:gdLst>
                    <a:gd name="connsiteX0" fmla="*/ 129700 w 2262025"/>
                    <a:gd name="connsiteY0" fmla="*/ 786368 h 2249618"/>
                    <a:gd name="connsiteX1" fmla="*/ 86568 w 2262025"/>
                    <a:gd name="connsiteY1" fmla="*/ 562082 h 2249618"/>
                    <a:gd name="connsiteX2" fmla="*/ 276349 w 2262025"/>
                    <a:gd name="connsiteY2" fmla="*/ 424059 h 2249618"/>
                    <a:gd name="connsiteX3" fmla="*/ 690417 w 2262025"/>
                    <a:gd name="connsiteY3" fmla="*/ 424059 h 2249618"/>
                    <a:gd name="connsiteX4" fmla="*/ 724923 w 2262025"/>
                    <a:gd name="connsiteY4" fmla="*/ 320542 h 2249618"/>
                    <a:gd name="connsiteX5" fmla="*/ 768055 w 2262025"/>
                    <a:gd name="connsiteY5" fmla="*/ 165267 h 2249618"/>
                    <a:gd name="connsiteX6" fmla="*/ 1026848 w 2262025"/>
                    <a:gd name="connsiteY6" fmla="*/ 35870 h 2249618"/>
                    <a:gd name="connsiteX7" fmla="*/ 1199376 w 2262025"/>
                    <a:gd name="connsiteY7" fmla="*/ 35870 h 2249618"/>
                    <a:gd name="connsiteX8" fmla="*/ 1406410 w 2262025"/>
                    <a:gd name="connsiteY8" fmla="*/ 9991 h 2249618"/>
                    <a:gd name="connsiteX9" fmla="*/ 1673829 w 2262025"/>
                    <a:gd name="connsiteY9" fmla="*/ 225651 h 2249618"/>
                    <a:gd name="connsiteX10" fmla="*/ 1699708 w 2262025"/>
                    <a:gd name="connsiteY10" fmla="*/ 458565 h 2249618"/>
                    <a:gd name="connsiteX11" fmla="*/ 1880863 w 2262025"/>
                    <a:gd name="connsiteY11" fmla="*/ 424059 h 2249618"/>
                    <a:gd name="connsiteX12" fmla="*/ 2156908 w 2262025"/>
                    <a:gd name="connsiteY12" fmla="*/ 639719 h 2249618"/>
                    <a:gd name="connsiteX13" fmla="*/ 2113776 w 2262025"/>
                    <a:gd name="connsiteY13" fmla="*/ 786368 h 2249618"/>
                    <a:gd name="connsiteX14" fmla="*/ 2225919 w 2262025"/>
                    <a:gd name="connsiteY14" fmla="*/ 846753 h 2249618"/>
                    <a:gd name="connsiteX15" fmla="*/ 2243172 w 2262025"/>
                    <a:gd name="connsiteY15" fmla="*/ 1200436 h 2249618"/>
                    <a:gd name="connsiteX16" fmla="*/ 1975753 w 2262025"/>
                    <a:gd name="connsiteY16" fmla="*/ 1390217 h 2249618"/>
                    <a:gd name="connsiteX17" fmla="*/ 2087897 w 2262025"/>
                    <a:gd name="connsiteY17" fmla="*/ 1536867 h 2249618"/>
                    <a:gd name="connsiteX18" fmla="*/ 2096523 w 2262025"/>
                    <a:gd name="connsiteY18" fmla="*/ 1812912 h 2249618"/>
                    <a:gd name="connsiteX19" fmla="*/ 1906742 w 2262025"/>
                    <a:gd name="connsiteY19" fmla="*/ 1942308 h 2249618"/>
                    <a:gd name="connsiteX20" fmla="*/ 1777346 w 2262025"/>
                    <a:gd name="connsiteY20" fmla="*/ 2209727 h 2249618"/>
                    <a:gd name="connsiteX21" fmla="*/ 1501300 w 2262025"/>
                    <a:gd name="connsiteY21" fmla="*/ 2226980 h 2249618"/>
                    <a:gd name="connsiteX22" fmla="*/ 1208002 w 2262025"/>
                    <a:gd name="connsiteY22" fmla="*/ 2002693 h 2249618"/>
                    <a:gd name="connsiteX23" fmla="*/ 1113112 w 2262025"/>
                    <a:gd name="connsiteY23" fmla="*/ 1709395 h 2249618"/>
                    <a:gd name="connsiteX24" fmla="*/ 1000968 w 2262025"/>
                    <a:gd name="connsiteY24" fmla="*/ 2140716 h 2249618"/>
                    <a:gd name="connsiteX25" fmla="*/ 526515 w 2262025"/>
                    <a:gd name="connsiteY25" fmla="*/ 2132089 h 2249618"/>
                    <a:gd name="connsiteX26" fmla="*/ 466131 w 2262025"/>
                    <a:gd name="connsiteY26" fmla="*/ 1959561 h 2249618"/>
                    <a:gd name="connsiteX27" fmla="*/ 138327 w 2262025"/>
                    <a:gd name="connsiteY27" fmla="*/ 1812912 h 2249618"/>
                    <a:gd name="connsiteX28" fmla="*/ 302229 w 2262025"/>
                    <a:gd name="connsiteY28" fmla="*/ 1355712 h 2249618"/>
                    <a:gd name="connsiteX29" fmla="*/ 155580 w 2262025"/>
                    <a:gd name="connsiteY29" fmla="*/ 1321206 h 2249618"/>
                    <a:gd name="connsiteX30" fmla="*/ 304 w 2262025"/>
                    <a:gd name="connsiteY30" fmla="*/ 1019282 h 2249618"/>
                    <a:gd name="connsiteX31" fmla="*/ 129700 w 2262025"/>
                    <a:gd name="connsiteY31" fmla="*/ 786368 h 2249618"/>
                    <a:gd name="connsiteX0" fmla="*/ 129700 w 2262025"/>
                    <a:gd name="connsiteY0" fmla="*/ 786368 h 2242639"/>
                    <a:gd name="connsiteX1" fmla="*/ 86568 w 2262025"/>
                    <a:gd name="connsiteY1" fmla="*/ 562082 h 2242639"/>
                    <a:gd name="connsiteX2" fmla="*/ 276349 w 2262025"/>
                    <a:gd name="connsiteY2" fmla="*/ 424059 h 2242639"/>
                    <a:gd name="connsiteX3" fmla="*/ 690417 w 2262025"/>
                    <a:gd name="connsiteY3" fmla="*/ 424059 h 2242639"/>
                    <a:gd name="connsiteX4" fmla="*/ 724923 w 2262025"/>
                    <a:gd name="connsiteY4" fmla="*/ 320542 h 2242639"/>
                    <a:gd name="connsiteX5" fmla="*/ 768055 w 2262025"/>
                    <a:gd name="connsiteY5" fmla="*/ 165267 h 2242639"/>
                    <a:gd name="connsiteX6" fmla="*/ 1026848 w 2262025"/>
                    <a:gd name="connsiteY6" fmla="*/ 35870 h 2242639"/>
                    <a:gd name="connsiteX7" fmla="*/ 1199376 w 2262025"/>
                    <a:gd name="connsiteY7" fmla="*/ 35870 h 2242639"/>
                    <a:gd name="connsiteX8" fmla="*/ 1406410 w 2262025"/>
                    <a:gd name="connsiteY8" fmla="*/ 9991 h 2242639"/>
                    <a:gd name="connsiteX9" fmla="*/ 1673829 w 2262025"/>
                    <a:gd name="connsiteY9" fmla="*/ 225651 h 2242639"/>
                    <a:gd name="connsiteX10" fmla="*/ 1699708 w 2262025"/>
                    <a:gd name="connsiteY10" fmla="*/ 458565 h 2242639"/>
                    <a:gd name="connsiteX11" fmla="*/ 1880863 w 2262025"/>
                    <a:gd name="connsiteY11" fmla="*/ 424059 h 2242639"/>
                    <a:gd name="connsiteX12" fmla="*/ 2156908 w 2262025"/>
                    <a:gd name="connsiteY12" fmla="*/ 639719 h 2242639"/>
                    <a:gd name="connsiteX13" fmla="*/ 2113776 w 2262025"/>
                    <a:gd name="connsiteY13" fmla="*/ 786368 h 2242639"/>
                    <a:gd name="connsiteX14" fmla="*/ 2225919 w 2262025"/>
                    <a:gd name="connsiteY14" fmla="*/ 846753 h 2242639"/>
                    <a:gd name="connsiteX15" fmla="*/ 2243172 w 2262025"/>
                    <a:gd name="connsiteY15" fmla="*/ 1200436 h 2242639"/>
                    <a:gd name="connsiteX16" fmla="*/ 1975753 w 2262025"/>
                    <a:gd name="connsiteY16" fmla="*/ 1390217 h 2242639"/>
                    <a:gd name="connsiteX17" fmla="*/ 2087897 w 2262025"/>
                    <a:gd name="connsiteY17" fmla="*/ 1536867 h 2242639"/>
                    <a:gd name="connsiteX18" fmla="*/ 2096523 w 2262025"/>
                    <a:gd name="connsiteY18" fmla="*/ 1812912 h 2242639"/>
                    <a:gd name="connsiteX19" fmla="*/ 1906742 w 2262025"/>
                    <a:gd name="connsiteY19" fmla="*/ 1942308 h 2242639"/>
                    <a:gd name="connsiteX20" fmla="*/ 1785972 w 2262025"/>
                    <a:gd name="connsiteY20" fmla="*/ 2192474 h 2242639"/>
                    <a:gd name="connsiteX21" fmla="*/ 1501300 w 2262025"/>
                    <a:gd name="connsiteY21" fmla="*/ 2226980 h 2242639"/>
                    <a:gd name="connsiteX22" fmla="*/ 1208002 w 2262025"/>
                    <a:gd name="connsiteY22" fmla="*/ 2002693 h 2242639"/>
                    <a:gd name="connsiteX23" fmla="*/ 1113112 w 2262025"/>
                    <a:gd name="connsiteY23" fmla="*/ 1709395 h 2242639"/>
                    <a:gd name="connsiteX24" fmla="*/ 1000968 w 2262025"/>
                    <a:gd name="connsiteY24" fmla="*/ 2140716 h 2242639"/>
                    <a:gd name="connsiteX25" fmla="*/ 526515 w 2262025"/>
                    <a:gd name="connsiteY25" fmla="*/ 2132089 h 2242639"/>
                    <a:gd name="connsiteX26" fmla="*/ 466131 w 2262025"/>
                    <a:gd name="connsiteY26" fmla="*/ 1959561 h 2242639"/>
                    <a:gd name="connsiteX27" fmla="*/ 138327 w 2262025"/>
                    <a:gd name="connsiteY27" fmla="*/ 1812912 h 2242639"/>
                    <a:gd name="connsiteX28" fmla="*/ 302229 w 2262025"/>
                    <a:gd name="connsiteY28" fmla="*/ 1355712 h 2242639"/>
                    <a:gd name="connsiteX29" fmla="*/ 155580 w 2262025"/>
                    <a:gd name="connsiteY29" fmla="*/ 1321206 h 2242639"/>
                    <a:gd name="connsiteX30" fmla="*/ 304 w 2262025"/>
                    <a:gd name="connsiteY30" fmla="*/ 1019282 h 2242639"/>
                    <a:gd name="connsiteX31" fmla="*/ 129700 w 2262025"/>
                    <a:gd name="connsiteY31" fmla="*/ 786368 h 2242639"/>
                    <a:gd name="connsiteX0" fmla="*/ 129700 w 2262025"/>
                    <a:gd name="connsiteY0" fmla="*/ 786368 h 2236200"/>
                    <a:gd name="connsiteX1" fmla="*/ 86568 w 2262025"/>
                    <a:gd name="connsiteY1" fmla="*/ 562082 h 2236200"/>
                    <a:gd name="connsiteX2" fmla="*/ 276349 w 2262025"/>
                    <a:gd name="connsiteY2" fmla="*/ 424059 h 2236200"/>
                    <a:gd name="connsiteX3" fmla="*/ 690417 w 2262025"/>
                    <a:gd name="connsiteY3" fmla="*/ 424059 h 2236200"/>
                    <a:gd name="connsiteX4" fmla="*/ 724923 w 2262025"/>
                    <a:gd name="connsiteY4" fmla="*/ 320542 h 2236200"/>
                    <a:gd name="connsiteX5" fmla="*/ 768055 w 2262025"/>
                    <a:gd name="connsiteY5" fmla="*/ 165267 h 2236200"/>
                    <a:gd name="connsiteX6" fmla="*/ 1026848 w 2262025"/>
                    <a:gd name="connsiteY6" fmla="*/ 35870 h 2236200"/>
                    <a:gd name="connsiteX7" fmla="*/ 1199376 w 2262025"/>
                    <a:gd name="connsiteY7" fmla="*/ 35870 h 2236200"/>
                    <a:gd name="connsiteX8" fmla="*/ 1406410 w 2262025"/>
                    <a:gd name="connsiteY8" fmla="*/ 9991 h 2236200"/>
                    <a:gd name="connsiteX9" fmla="*/ 1673829 w 2262025"/>
                    <a:gd name="connsiteY9" fmla="*/ 225651 h 2236200"/>
                    <a:gd name="connsiteX10" fmla="*/ 1699708 w 2262025"/>
                    <a:gd name="connsiteY10" fmla="*/ 458565 h 2236200"/>
                    <a:gd name="connsiteX11" fmla="*/ 1880863 w 2262025"/>
                    <a:gd name="connsiteY11" fmla="*/ 424059 h 2236200"/>
                    <a:gd name="connsiteX12" fmla="*/ 2156908 w 2262025"/>
                    <a:gd name="connsiteY12" fmla="*/ 639719 h 2236200"/>
                    <a:gd name="connsiteX13" fmla="*/ 2113776 w 2262025"/>
                    <a:gd name="connsiteY13" fmla="*/ 786368 h 2236200"/>
                    <a:gd name="connsiteX14" fmla="*/ 2225919 w 2262025"/>
                    <a:gd name="connsiteY14" fmla="*/ 846753 h 2236200"/>
                    <a:gd name="connsiteX15" fmla="*/ 2243172 w 2262025"/>
                    <a:gd name="connsiteY15" fmla="*/ 1200436 h 2236200"/>
                    <a:gd name="connsiteX16" fmla="*/ 1975753 w 2262025"/>
                    <a:gd name="connsiteY16" fmla="*/ 1390217 h 2236200"/>
                    <a:gd name="connsiteX17" fmla="*/ 2087897 w 2262025"/>
                    <a:gd name="connsiteY17" fmla="*/ 1536867 h 2236200"/>
                    <a:gd name="connsiteX18" fmla="*/ 2096523 w 2262025"/>
                    <a:gd name="connsiteY18" fmla="*/ 1812912 h 2236200"/>
                    <a:gd name="connsiteX19" fmla="*/ 1906742 w 2262025"/>
                    <a:gd name="connsiteY19" fmla="*/ 1942308 h 2236200"/>
                    <a:gd name="connsiteX20" fmla="*/ 1785972 w 2262025"/>
                    <a:gd name="connsiteY20" fmla="*/ 2192474 h 2236200"/>
                    <a:gd name="connsiteX21" fmla="*/ 1458168 w 2262025"/>
                    <a:gd name="connsiteY21" fmla="*/ 2218354 h 2236200"/>
                    <a:gd name="connsiteX22" fmla="*/ 1208002 w 2262025"/>
                    <a:gd name="connsiteY22" fmla="*/ 2002693 h 2236200"/>
                    <a:gd name="connsiteX23" fmla="*/ 1113112 w 2262025"/>
                    <a:gd name="connsiteY23" fmla="*/ 1709395 h 2236200"/>
                    <a:gd name="connsiteX24" fmla="*/ 1000968 w 2262025"/>
                    <a:gd name="connsiteY24" fmla="*/ 2140716 h 2236200"/>
                    <a:gd name="connsiteX25" fmla="*/ 526515 w 2262025"/>
                    <a:gd name="connsiteY25" fmla="*/ 2132089 h 2236200"/>
                    <a:gd name="connsiteX26" fmla="*/ 466131 w 2262025"/>
                    <a:gd name="connsiteY26" fmla="*/ 1959561 h 2236200"/>
                    <a:gd name="connsiteX27" fmla="*/ 138327 w 2262025"/>
                    <a:gd name="connsiteY27" fmla="*/ 1812912 h 2236200"/>
                    <a:gd name="connsiteX28" fmla="*/ 302229 w 2262025"/>
                    <a:gd name="connsiteY28" fmla="*/ 1355712 h 2236200"/>
                    <a:gd name="connsiteX29" fmla="*/ 155580 w 2262025"/>
                    <a:gd name="connsiteY29" fmla="*/ 1321206 h 2236200"/>
                    <a:gd name="connsiteX30" fmla="*/ 304 w 2262025"/>
                    <a:gd name="connsiteY30" fmla="*/ 1019282 h 2236200"/>
                    <a:gd name="connsiteX31" fmla="*/ 129700 w 2262025"/>
                    <a:gd name="connsiteY31" fmla="*/ 786368 h 2236200"/>
                    <a:gd name="connsiteX0" fmla="*/ 129700 w 2262025"/>
                    <a:gd name="connsiteY0" fmla="*/ 786368 h 2233050"/>
                    <a:gd name="connsiteX1" fmla="*/ 86568 w 2262025"/>
                    <a:gd name="connsiteY1" fmla="*/ 562082 h 2233050"/>
                    <a:gd name="connsiteX2" fmla="*/ 276349 w 2262025"/>
                    <a:gd name="connsiteY2" fmla="*/ 424059 h 2233050"/>
                    <a:gd name="connsiteX3" fmla="*/ 690417 w 2262025"/>
                    <a:gd name="connsiteY3" fmla="*/ 424059 h 2233050"/>
                    <a:gd name="connsiteX4" fmla="*/ 724923 w 2262025"/>
                    <a:gd name="connsiteY4" fmla="*/ 320542 h 2233050"/>
                    <a:gd name="connsiteX5" fmla="*/ 768055 w 2262025"/>
                    <a:gd name="connsiteY5" fmla="*/ 165267 h 2233050"/>
                    <a:gd name="connsiteX6" fmla="*/ 1026848 w 2262025"/>
                    <a:gd name="connsiteY6" fmla="*/ 35870 h 2233050"/>
                    <a:gd name="connsiteX7" fmla="*/ 1199376 w 2262025"/>
                    <a:gd name="connsiteY7" fmla="*/ 35870 h 2233050"/>
                    <a:gd name="connsiteX8" fmla="*/ 1406410 w 2262025"/>
                    <a:gd name="connsiteY8" fmla="*/ 9991 h 2233050"/>
                    <a:gd name="connsiteX9" fmla="*/ 1673829 w 2262025"/>
                    <a:gd name="connsiteY9" fmla="*/ 225651 h 2233050"/>
                    <a:gd name="connsiteX10" fmla="*/ 1699708 w 2262025"/>
                    <a:gd name="connsiteY10" fmla="*/ 458565 h 2233050"/>
                    <a:gd name="connsiteX11" fmla="*/ 1880863 w 2262025"/>
                    <a:gd name="connsiteY11" fmla="*/ 424059 h 2233050"/>
                    <a:gd name="connsiteX12" fmla="*/ 2156908 w 2262025"/>
                    <a:gd name="connsiteY12" fmla="*/ 639719 h 2233050"/>
                    <a:gd name="connsiteX13" fmla="*/ 2113776 w 2262025"/>
                    <a:gd name="connsiteY13" fmla="*/ 786368 h 2233050"/>
                    <a:gd name="connsiteX14" fmla="*/ 2225919 w 2262025"/>
                    <a:gd name="connsiteY14" fmla="*/ 846753 h 2233050"/>
                    <a:gd name="connsiteX15" fmla="*/ 2243172 w 2262025"/>
                    <a:gd name="connsiteY15" fmla="*/ 1200436 h 2233050"/>
                    <a:gd name="connsiteX16" fmla="*/ 1975753 w 2262025"/>
                    <a:gd name="connsiteY16" fmla="*/ 1390217 h 2233050"/>
                    <a:gd name="connsiteX17" fmla="*/ 2087897 w 2262025"/>
                    <a:gd name="connsiteY17" fmla="*/ 1536867 h 2233050"/>
                    <a:gd name="connsiteX18" fmla="*/ 2096523 w 2262025"/>
                    <a:gd name="connsiteY18" fmla="*/ 1812912 h 2233050"/>
                    <a:gd name="connsiteX19" fmla="*/ 1906742 w 2262025"/>
                    <a:gd name="connsiteY19" fmla="*/ 1942308 h 2233050"/>
                    <a:gd name="connsiteX20" fmla="*/ 1760092 w 2262025"/>
                    <a:gd name="connsiteY20" fmla="*/ 2183847 h 2233050"/>
                    <a:gd name="connsiteX21" fmla="*/ 1458168 w 2262025"/>
                    <a:gd name="connsiteY21" fmla="*/ 2218354 h 2233050"/>
                    <a:gd name="connsiteX22" fmla="*/ 1208002 w 2262025"/>
                    <a:gd name="connsiteY22" fmla="*/ 2002693 h 2233050"/>
                    <a:gd name="connsiteX23" fmla="*/ 1113112 w 2262025"/>
                    <a:gd name="connsiteY23" fmla="*/ 1709395 h 2233050"/>
                    <a:gd name="connsiteX24" fmla="*/ 1000968 w 2262025"/>
                    <a:gd name="connsiteY24" fmla="*/ 2140716 h 2233050"/>
                    <a:gd name="connsiteX25" fmla="*/ 526515 w 2262025"/>
                    <a:gd name="connsiteY25" fmla="*/ 2132089 h 2233050"/>
                    <a:gd name="connsiteX26" fmla="*/ 466131 w 2262025"/>
                    <a:gd name="connsiteY26" fmla="*/ 1959561 h 2233050"/>
                    <a:gd name="connsiteX27" fmla="*/ 138327 w 2262025"/>
                    <a:gd name="connsiteY27" fmla="*/ 1812912 h 2233050"/>
                    <a:gd name="connsiteX28" fmla="*/ 302229 w 2262025"/>
                    <a:gd name="connsiteY28" fmla="*/ 1355712 h 2233050"/>
                    <a:gd name="connsiteX29" fmla="*/ 155580 w 2262025"/>
                    <a:gd name="connsiteY29" fmla="*/ 1321206 h 2233050"/>
                    <a:gd name="connsiteX30" fmla="*/ 304 w 2262025"/>
                    <a:gd name="connsiteY30" fmla="*/ 1019282 h 2233050"/>
                    <a:gd name="connsiteX31" fmla="*/ 129700 w 2262025"/>
                    <a:gd name="connsiteY31" fmla="*/ 786368 h 2233050"/>
                    <a:gd name="connsiteX0" fmla="*/ 129700 w 2262025"/>
                    <a:gd name="connsiteY0" fmla="*/ 786368 h 2238369"/>
                    <a:gd name="connsiteX1" fmla="*/ 86568 w 2262025"/>
                    <a:gd name="connsiteY1" fmla="*/ 562082 h 2238369"/>
                    <a:gd name="connsiteX2" fmla="*/ 276349 w 2262025"/>
                    <a:gd name="connsiteY2" fmla="*/ 424059 h 2238369"/>
                    <a:gd name="connsiteX3" fmla="*/ 690417 w 2262025"/>
                    <a:gd name="connsiteY3" fmla="*/ 424059 h 2238369"/>
                    <a:gd name="connsiteX4" fmla="*/ 724923 w 2262025"/>
                    <a:gd name="connsiteY4" fmla="*/ 320542 h 2238369"/>
                    <a:gd name="connsiteX5" fmla="*/ 768055 w 2262025"/>
                    <a:gd name="connsiteY5" fmla="*/ 165267 h 2238369"/>
                    <a:gd name="connsiteX6" fmla="*/ 1026848 w 2262025"/>
                    <a:gd name="connsiteY6" fmla="*/ 35870 h 2238369"/>
                    <a:gd name="connsiteX7" fmla="*/ 1199376 w 2262025"/>
                    <a:gd name="connsiteY7" fmla="*/ 35870 h 2238369"/>
                    <a:gd name="connsiteX8" fmla="*/ 1406410 w 2262025"/>
                    <a:gd name="connsiteY8" fmla="*/ 9991 h 2238369"/>
                    <a:gd name="connsiteX9" fmla="*/ 1673829 w 2262025"/>
                    <a:gd name="connsiteY9" fmla="*/ 225651 h 2238369"/>
                    <a:gd name="connsiteX10" fmla="*/ 1699708 w 2262025"/>
                    <a:gd name="connsiteY10" fmla="*/ 458565 h 2238369"/>
                    <a:gd name="connsiteX11" fmla="*/ 1880863 w 2262025"/>
                    <a:gd name="connsiteY11" fmla="*/ 424059 h 2238369"/>
                    <a:gd name="connsiteX12" fmla="*/ 2156908 w 2262025"/>
                    <a:gd name="connsiteY12" fmla="*/ 639719 h 2238369"/>
                    <a:gd name="connsiteX13" fmla="*/ 2113776 w 2262025"/>
                    <a:gd name="connsiteY13" fmla="*/ 786368 h 2238369"/>
                    <a:gd name="connsiteX14" fmla="*/ 2225919 w 2262025"/>
                    <a:gd name="connsiteY14" fmla="*/ 846753 h 2238369"/>
                    <a:gd name="connsiteX15" fmla="*/ 2243172 w 2262025"/>
                    <a:gd name="connsiteY15" fmla="*/ 1200436 h 2238369"/>
                    <a:gd name="connsiteX16" fmla="*/ 1975753 w 2262025"/>
                    <a:gd name="connsiteY16" fmla="*/ 1390217 h 2238369"/>
                    <a:gd name="connsiteX17" fmla="*/ 2087897 w 2262025"/>
                    <a:gd name="connsiteY17" fmla="*/ 1536867 h 2238369"/>
                    <a:gd name="connsiteX18" fmla="*/ 2096523 w 2262025"/>
                    <a:gd name="connsiteY18" fmla="*/ 1812912 h 2238369"/>
                    <a:gd name="connsiteX19" fmla="*/ 1906742 w 2262025"/>
                    <a:gd name="connsiteY19" fmla="*/ 1942308 h 2238369"/>
                    <a:gd name="connsiteX20" fmla="*/ 1760092 w 2262025"/>
                    <a:gd name="connsiteY20" fmla="*/ 2183847 h 2238369"/>
                    <a:gd name="connsiteX21" fmla="*/ 1458168 w 2262025"/>
                    <a:gd name="connsiteY21" fmla="*/ 2218354 h 2238369"/>
                    <a:gd name="connsiteX22" fmla="*/ 1208002 w 2262025"/>
                    <a:gd name="connsiteY22" fmla="*/ 2002693 h 2238369"/>
                    <a:gd name="connsiteX23" fmla="*/ 1113112 w 2262025"/>
                    <a:gd name="connsiteY23" fmla="*/ 1709395 h 2238369"/>
                    <a:gd name="connsiteX24" fmla="*/ 1000968 w 2262025"/>
                    <a:gd name="connsiteY24" fmla="*/ 2140716 h 2238369"/>
                    <a:gd name="connsiteX25" fmla="*/ 586900 w 2262025"/>
                    <a:gd name="connsiteY25" fmla="*/ 2226979 h 2238369"/>
                    <a:gd name="connsiteX26" fmla="*/ 466131 w 2262025"/>
                    <a:gd name="connsiteY26" fmla="*/ 1959561 h 2238369"/>
                    <a:gd name="connsiteX27" fmla="*/ 138327 w 2262025"/>
                    <a:gd name="connsiteY27" fmla="*/ 1812912 h 2238369"/>
                    <a:gd name="connsiteX28" fmla="*/ 302229 w 2262025"/>
                    <a:gd name="connsiteY28" fmla="*/ 1355712 h 2238369"/>
                    <a:gd name="connsiteX29" fmla="*/ 155580 w 2262025"/>
                    <a:gd name="connsiteY29" fmla="*/ 1321206 h 2238369"/>
                    <a:gd name="connsiteX30" fmla="*/ 304 w 2262025"/>
                    <a:gd name="connsiteY30" fmla="*/ 1019282 h 2238369"/>
                    <a:gd name="connsiteX31" fmla="*/ 129700 w 2262025"/>
                    <a:gd name="connsiteY31" fmla="*/ 786368 h 2238369"/>
                    <a:gd name="connsiteX0" fmla="*/ 129700 w 2262025"/>
                    <a:gd name="connsiteY0" fmla="*/ 786368 h 2234757"/>
                    <a:gd name="connsiteX1" fmla="*/ 86568 w 2262025"/>
                    <a:gd name="connsiteY1" fmla="*/ 562082 h 2234757"/>
                    <a:gd name="connsiteX2" fmla="*/ 276349 w 2262025"/>
                    <a:gd name="connsiteY2" fmla="*/ 424059 h 2234757"/>
                    <a:gd name="connsiteX3" fmla="*/ 690417 w 2262025"/>
                    <a:gd name="connsiteY3" fmla="*/ 424059 h 2234757"/>
                    <a:gd name="connsiteX4" fmla="*/ 724923 w 2262025"/>
                    <a:gd name="connsiteY4" fmla="*/ 320542 h 2234757"/>
                    <a:gd name="connsiteX5" fmla="*/ 768055 w 2262025"/>
                    <a:gd name="connsiteY5" fmla="*/ 165267 h 2234757"/>
                    <a:gd name="connsiteX6" fmla="*/ 1026848 w 2262025"/>
                    <a:gd name="connsiteY6" fmla="*/ 35870 h 2234757"/>
                    <a:gd name="connsiteX7" fmla="*/ 1199376 w 2262025"/>
                    <a:gd name="connsiteY7" fmla="*/ 35870 h 2234757"/>
                    <a:gd name="connsiteX8" fmla="*/ 1406410 w 2262025"/>
                    <a:gd name="connsiteY8" fmla="*/ 9991 h 2234757"/>
                    <a:gd name="connsiteX9" fmla="*/ 1673829 w 2262025"/>
                    <a:gd name="connsiteY9" fmla="*/ 225651 h 2234757"/>
                    <a:gd name="connsiteX10" fmla="*/ 1699708 w 2262025"/>
                    <a:gd name="connsiteY10" fmla="*/ 458565 h 2234757"/>
                    <a:gd name="connsiteX11" fmla="*/ 1880863 w 2262025"/>
                    <a:gd name="connsiteY11" fmla="*/ 424059 h 2234757"/>
                    <a:gd name="connsiteX12" fmla="*/ 2156908 w 2262025"/>
                    <a:gd name="connsiteY12" fmla="*/ 639719 h 2234757"/>
                    <a:gd name="connsiteX13" fmla="*/ 2113776 w 2262025"/>
                    <a:gd name="connsiteY13" fmla="*/ 786368 h 2234757"/>
                    <a:gd name="connsiteX14" fmla="*/ 2225919 w 2262025"/>
                    <a:gd name="connsiteY14" fmla="*/ 846753 h 2234757"/>
                    <a:gd name="connsiteX15" fmla="*/ 2243172 w 2262025"/>
                    <a:gd name="connsiteY15" fmla="*/ 1200436 h 2234757"/>
                    <a:gd name="connsiteX16" fmla="*/ 1975753 w 2262025"/>
                    <a:gd name="connsiteY16" fmla="*/ 1390217 h 2234757"/>
                    <a:gd name="connsiteX17" fmla="*/ 2087897 w 2262025"/>
                    <a:gd name="connsiteY17" fmla="*/ 1536867 h 2234757"/>
                    <a:gd name="connsiteX18" fmla="*/ 2096523 w 2262025"/>
                    <a:gd name="connsiteY18" fmla="*/ 1812912 h 2234757"/>
                    <a:gd name="connsiteX19" fmla="*/ 1906742 w 2262025"/>
                    <a:gd name="connsiteY19" fmla="*/ 1942308 h 2234757"/>
                    <a:gd name="connsiteX20" fmla="*/ 1760092 w 2262025"/>
                    <a:gd name="connsiteY20" fmla="*/ 2183847 h 2234757"/>
                    <a:gd name="connsiteX21" fmla="*/ 1458168 w 2262025"/>
                    <a:gd name="connsiteY21" fmla="*/ 2218354 h 2234757"/>
                    <a:gd name="connsiteX22" fmla="*/ 1208002 w 2262025"/>
                    <a:gd name="connsiteY22" fmla="*/ 2002693 h 2234757"/>
                    <a:gd name="connsiteX23" fmla="*/ 1113112 w 2262025"/>
                    <a:gd name="connsiteY23" fmla="*/ 1709395 h 2234757"/>
                    <a:gd name="connsiteX24" fmla="*/ 1000968 w 2262025"/>
                    <a:gd name="connsiteY24" fmla="*/ 2140716 h 2234757"/>
                    <a:gd name="connsiteX25" fmla="*/ 586900 w 2262025"/>
                    <a:gd name="connsiteY25" fmla="*/ 2226979 h 2234757"/>
                    <a:gd name="connsiteX26" fmla="*/ 466131 w 2262025"/>
                    <a:gd name="connsiteY26" fmla="*/ 1959561 h 2234757"/>
                    <a:gd name="connsiteX27" fmla="*/ 138327 w 2262025"/>
                    <a:gd name="connsiteY27" fmla="*/ 1812912 h 2234757"/>
                    <a:gd name="connsiteX28" fmla="*/ 302229 w 2262025"/>
                    <a:gd name="connsiteY28" fmla="*/ 1355712 h 2234757"/>
                    <a:gd name="connsiteX29" fmla="*/ 155580 w 2262025"/>
                    <a:gd name="connsiteY29" fmla="*/ 1321206 h 2234757"/>
                    <a:gd name="connsiteX30" fmla="*/ 304 w 2262025"/>
                    <a:gd name="connsiteY30" fmla="*/ 1019282 h 2234757"/>
                    <a:gd name="connsiteX31" fmla="*/ 129700 w 2262025"/>
                    <a:gd name="connsiteY31" fmla="*/ 786368 h 2234757"/>
                    <a:gd name="connsiteX0" fmla="*/ 129700 w 2262025"/>
                    <a:gd name="connsiteY0" fmla="*/ 786368 h 2237156"/>
                    <a:gd name="connsiteX1" fmla="*/ 86568 w 2262025"/>
                    <a:gd name="connsiteY1" fmla="*/ 562082 h 2237156"/>
                    <a:gd name="connsiteX2" fmla="*/ 276349 w 2262025"/>
                    <a:gd name="connsiteY2" fmla="*/ 424059 h 2237156"/>
                    <a:gd name="connsiteX3" fmla="*/ 690417 w 2262025"/>
                    <a:gd name="connsiteY3" fmla="*/ 424059 h 2237156"/>
                    <a:gd name="connsiteX4" fmla="*/ 724923 w 2262025"/>
                    <a:gd name="connsiteY4" fmla="*/ 320542 h 2237156"/>
                    <a:gd name="connsiteX5" fmla="*/ 768055 w 2262025"/>
                    <a:gd name="connsiteY5" fmla="*/ 165267 h 2237156"/>
                    <a:gd name="connsiteX6" fmla="*/ 1026848 w 2262025"/>
                    <a:gd name="connsiteY6" fmla="*/ 35870 h 2237156"/>
                    <a:gd name="connsiteX7" fmla="*/ 1199376 w 2262025"/>
                    <a:gd name="connsiteY7" fmla="*/ 35870 h 2237156"/>
                    <a:gd name="connsiteX8" fmla="*/ 1406410 w 2262025"/>
                    <a:gd name="connsiteY8" fmla="*/ 9991 h 2237156"/>
                    <a:gd name="connsiteX9" fmla="*/ 1673829 w 2262025"/>
                    <a:gd name="connsiteY9" fmla="*/ 225651 h 2237156"/>
                    <a:gd name="connsiteX10" fmla="*/ 1699708 w 2262025"/>
                    <a:gd name="connsiteY10" fmla="*/ 458565 h 2237156"/>
                    <a:gd name="connsiteX11" fmla="*/ 1880863 w 2262025"/>
                    <a:gd name="connsiteY11" fmla="*/ 424059 h 2237156"/>
                    <a:gd name="connsiteX12" fmla="*/ 2156908 w 2262025"/>
                    <a:gd name="connsiteY12" fmla="*/ 639719 h 2237156"/>
                    <a:gd name="connsiteX13" fmla="*/ 2113776 w 2262025"/>
                    <a:gd name="connsiteY13" fmla="*/ 786368 h 2237156"/>
                    <a:gd name="connsiteX14" fmla="*/ 2225919 w 2262025"/>
                    <a:gd name="connsiteY14" fmla="*/ 846753 h 2237156"/>
                    <a:gd name="connsiteX15" fmla="*/ 2243172 w 2262025"/>
                    <a:gd name="connsiteY15" fmla="*/ 1200436 h 2237156"/>
                    <a:gd name="connsiteX16" fmla="*/ 1975753 w 2262025"/>
                    <a:gd name="connsiteY16" fmla="*/ 1390217 h 2237156"/>
                    <a:gd name="connsiteX17" fmla="*/ 2087897 w 2262025"/>
                    <a:gd name="connsiteY17" fmla="*/ 1536867 h 2237156"/>
                    <a:gd name="connsiteX18" fmla="*/ 2096523 w 2262025"/>
                    <a:gd name="connsiteY18" fmla="*/ 1812912 h 2237156"/>
                    <a:gd name="connsiteX19" fmla="*/ 1906742 w 2262025"/>
                    <a:gd name="connsiteY19" fmla="*/ 1942308 h 2237156"/>
                    <a:gd name="connsiteX20" fmla="*/ 1760092 w 2262025"/>
                    <a:gd name="connsiteY20" fmla="*/ 2183847 h 2237156"/>
                    <a:gd name="connsiteX21" fmla="*/ 1458168 w 2262025"/>
                    <a:gd name="connsiteY21" fmla="*/ 2218354 h 2237156"/>
                    <a:gd name="connsiteX22" fmla="*/ 1208002 w 2262025"/>
                    <a:gd name="connsiteY22" fmla="*/ 2002693 h 2237156"/>
                    <a:gd name="connsiteX23" fmla="*/ 1113112 w 2262025"/>
                    <a:gd name="connsiteY23" fmla="*/ 1709395 h 2237156"/>
                    <a:gd name="connsiteX24" fmla="*/ 1000968 w 2262025"/>
                    <a:gd name="connsiteY24" fmla="*/ 2140716 h 2237156"/>
                    <a:gd name="connsiteX25" fmla="*/ 586900 w 2262025"/>
                    <a:gd name="connsiteY25" fmla="*/ 2226979 h 2237156"/>
                    <a:gd name="connsiteX26" fmla="*/ 431625 w 2262025"/>
                    <a:gd name="connsiteY26" fmla="*/ 1976814 h 2237156"/>
                    <a:gd name="connsiteX27" fmla="*/ 138327 w 2262025"/>
                    <a:gd name="connsiteY27" fmla="*/ 1812912 h 2237156"/>
                    <a:gd name="connsiteX28" fmla="*/ 302229 w 2262025"/>
                    <a:gd name="connsiteY28" fmla="*/ 1355712 h 2237156"/>
                    <a:gd name="connsiteX29" fmla="*/ 155580 w 2262025"/>
                    <a:gd name="connsiteY29" fmla="*/ 1321206 h 2237156"/>
                    <a:gd name="connsiteX30" fmla="*/ 304 w 2262025"/>
                    <a:gd name="connsiteY30" fmla="*/ 1019282 h 2237156"/>
                    <a:gd name="connsiteX31" fmla="*/ 129700 w 2262025"/>
                    <a:gd name="connsiteY31" fmla="*/ 786368 h 2237156"/>
                    <a:gd name="connsiteX0" fmla="*/ 129700 w 2262025"/>
                    <a:gd name="connsiteY0" fmla="*/ 786368 h 2237156"/>
                    <a:gd name="connsiteX1" fmla="*/ 86568 w 2262025"/>
                    <a:gd name="connsiteY1" fmla="*/ 562082 h 2237156"/>
                    <a:gd name="connsiteX2" fmla="*/ 276349 w 2262025"/>
                    <a:gd name="connsiteY2" fmla="*/ 424059 h 2237156"/>
                    <a:gd name="connsiteX3" fmla="*/ 690417 w 2262025"/>
                    <a:gd name="connsiteY3" fmla="*/ 424059 h 2237156"/>
                    <a:gd name="connsiteX4" fmla="*/ 724923 w 2262025"/>
                    <a:gd name="connsiteY4" fmla="*/ 320542 h 2237156"/>
                    <a:gd name="connsiteX5" fmla="*/ 768055 w 2262025"/>
                    <a:gd name="connsiteY5" fmla="*/ 165267 h 2237156"/>
                    <a:gd name="connsiteX6" fmla="*/ 1026848 w 2262025"/>
                    <a:gd name="connsiteY6" fmla="*/ 35870 h 2237156"/>
                    <a:gd name="connsiteX7" fmla="*/ 1199376 w 2262025"/>
                    <a:gd name="connsiteY7" fmla="*/ 35870 h 2237156"/>
                    <a:gd name="connsiteX8" fmla="*/ 1406410 w 2262025"/>
                    <a:gd name="connsiteY8" fmla="*/ 9991 h 2237156"/>
                    <a:gd name="connsiteX9" fmla="*/ 1673829 w 2262025"/>
                    <a:gd name="connsiteY9" fmla="*/ 225651 h 2237156"/>
                    <a:gd name="connsiteX10" fmla="*/ 1699708 w 2262025"/>
                    <a:gd name="connsiteY10" fmla="*/ 458565 h 2237156"/>
                    <a:gd name="connsiteX11" fmla="*/ 1880863 w 2262025"/>
                    <a:gd name="connsiteY11" fmla="*/ 424059 h 2237156"/>
                    <a:gd name="connsiteX12" fmla="*/ 2156908 w 2262025"/>
                    <a:gd name="connsiteY12" fmla="*/ 639719 h 2237156"/>
                    <a:gd name="connsiteX13" fmla="*/ 2113776 w 2262025"/>
                    <a:gd name="connsiteY13" fmla="*/ 786368 h 2237156"/>
                    <a:gd name="connsiteX14" fmla="*/ 2225919 w 2262025"/>
                    <a:gd name="connsiteY14" fmla="*/ 846753 h 2237156"/>
                    <a:gd name="connsiteX15" fmla="*/ 2243172 w 2262025"/>
                    <a:gd name="connsiteY15" fmla="*/ 1200436 h 2237156"/>
                    <a:gd name="connsiteX16" fmla="*/ 1975753 w 2262025"/>
                    <a:gd name="connsiteY16" fmla="*/ 1390217 h 2237156"/>
                    <a:gd name="connsiteX17" fmla="*/ 2087897 w 2262025"/>
                    <a:gd name="connsiteY17" fmla="*/ 1536867 h 2237156"/>
                    <a:gd name="connsiteX18" fmla="*/ 2096523 w 2262025"/>
                    <a:gd name="connsiteY18" fmla="*/ 1812912 h 2237156"/>
                    <a:gd name="connsiteX19" fmla="*/ 1906742 w 2262025"/>
                    <a:gd name="connsiteY19" fmla="*/ 1942308 h 2237156"/>
                    <a:gd name="connsiteX20" fmla="*/ 1760092 w 2262025"/>
                    <a:gd name="connsiteY20" fmla="*/ 2183847 h 2237156"/>
                    <a:gd name="connsiteX21" fmla="*/ 1458168 w 2262025"/>
                    <a:gd name="connsiteY21" fmla="*/ 2218354 h 2237156"/>
                    <a:gd name="connsiteX22" fmla="*/ 1208002 w 2262025"/>
                    <a:gd name="connsiteY22" fmla="*/ 2002693 h 2237156"/>
                    <a:gd name="connsiteX23" fmla="*/ 1113112 w 2262025"/>
                    <a:gd name="connsiteY23" fmla="*/ 1709395 h 2237156"/>
                    <a:gd name="connsiteX24" fmla="*/ 1000968 w 2262025"/>
                    <a:gd name="connsiteY24" fmla="*/ 2140716 h 2237156"/>
                    <a:gd name="connsiteX25" fmla="*/ 586900 w 2262025"/>
                    <a:gd name="connsiteY25" fmla="*/ 2226979 h 2237156"/>
                    <a:gd name="connsiteX26" fmla="*/ 431625 w 2262025"/>
                    <a:gd name="connsiteY26" fmla="*/ 1976814 h 2237156"/>
                    <a:gd name="connsiteX27" fmla="*/ 138327 w 2262025"/>
                    <a:gd name="connsiteY27" fmla="*/ 1812912 h 2237156"/>
                    <a:gd name="connsiteX28" fmla="*/ 302229 w 2262025"/>
                    <a:gd name="connsiteY28" fmla="*/ 1355712 h 2237156"/>
                    <a:gd name="connsiteX29" fmla="*/ 155580 w 2262025"/>
                    <a:gd name="connsiteY29" fmla="*/ 1321206 h 2237156"/>
                    <a:gd name="connsiteX30" fmla="*/ 304 w 2262025"/>
                    <a:gd name="connsiteY30" fmla="*/ 1019282 h 2237156"/>
                    <a:gd name="connsiteX31" fmla="*/ 129700 w 2262025"/>
                    <a:gd name="connsiteY31" fmla="*/ 786368 h 2237156"/>
                    <a:gd name="connsiteX0" fmla="*/ 129700 w 2262025"/>
                    <a:gd name="connsiteY0" fmla="*/ 786368 h 2237156"/>
                    <a:gd name="connsiteX1" fmla="*/ 86568 w 2262025"/>
                    <a:gd name="connsiteY1" fmla="*/ 562082 h 2237156"/>
                    <a:gd name="connsiteX2" fmla="*/ 276349 w 2262025"/>
                    <a:gd name="connsiteY2" fmla="*/ 424059 h 2237156"/>
                    <a:gd name="connsiteX3" fmla="*/ 690417 w 2262025"/>
                    <a:gd name="connsiteY3" fmla="*/ 424059 h 2237156"/>
                    <a:gd name="connsiteX4" fmla="*/ 724923 w 2262025"/>
                    <a:gd name="connsiteY4" fmla="*/ 320542 h 2237156"/>
                    <a:gd name="connsiteX5" fmla="*/ 768055 w 2262025"/>
                    <a:gd name="connsiteY5" fmla="*/ 165267 h 2237156"/>
                    <a:gd name="connsiteX6" fmla="*/ 1026848 w 2262025"/>
                    <a:gd name="connsiteY6" fmla="*/ 35870 h 2237156"/>
                    <a:gd name="connsiteX7" fmla="*/ 1199376 w 2262025"/>
                    <a:gd name="connsiteY7" fmla="*/ 35870 h 2237156"/>
                    <a:gd name="connsiteX8" fmla="*/ 1406410 w 2262025"/>
                    <a:gd name="connsiteY8" fmla="*/ 9991 h 2237156"/>
                    <a:gd name="connsiteX9" fmla="*/ 1673829 w 2262025"/>
                    <a:gd name="connsiteY9" fmla="*/ 225651 h 2237156"/>
                    <a:gd name="connsiteX10" fmla="*/ 1699708 w 2262025"/>
                    <a:gd name="connsiteY10" fmla="*/ 458565 h 2237156"/>
                    <a:gd name="connsiteX11" fmla="*/ 1880863 w 2262025"/>
                    <a:gd name="connsiteY11" fmla="*/ 424059 h 2237156"/>
                    <a:gd name="connsiteX12" fmla="*/ 2156908 w 2262025"/>
                    <a:gd name="connsiteY12" fmla="*/ 639719 h 2237156"/>
                    <a:gd name="connsiteX13" fmla="*/ 2113776 w 2262025"/>
                    <a:gd name="connsiteY13" fmla="*/ 786368 h 2237156"/>
                    <a:gd name="connsiteX14" fmla="*/ 2225919 w 2262025"/>
                    <a:gd name="connsiteY14" fmla="*/ 846753 h 2237156"/>
                    <a:gd name="connsiteX15" fmla="*/ 2243172 w 2262025"/>
                    <a:gd name="connsiteY15" fmla="*/ 1200436 h 2237156"/>
                    <a:gd name="connsiteX16" fmla="*/ 1975753 w 2262025"/>
                    <a:gd name="connsiteY16" fmla="*/ 1390217 h 2237156"/>
                    <a:gd name="connsiteX17" fmla="*/ 2087897 w 2262025"/>
                    <a:gd name="connsiteY17" fmla="*/ 1536867 h 2237156"/>
                    <a:gd name="connsiteX18" fmla="*/ 2096523 w 2262025"/>
                    <a:gd name="connsiteY18" fmla="*/ 1812912 h 2237156"/>
                    <a:gd name="connsiteX19" fmla="*/ 1906742 w 2262025"/>
                    <a:gd name="connsiteY19" fmla="*/ 1942308 h 2237156"/>
                    <a:gd name="connsiteX20" fmla="*/ 1760092 w 2262025"/>
                    <a:gd name="connsiteY20" fmla="*/ 2183847 h 2237156"/>
                    <a:gd name="connsiteX21" fmla="*/ 1458168 w 2262025"/>
                    <a:gd name="connsiteY21" fmla="*/ 2218354 h 2237156"/>
                    <a:gd name="connsiteX22" fmla="*/ 1208002 w 2262025"/>
                    <a:gd name="connsiteY22" fmla="*/ 2002693 h 2237156"/>
                    <a:gd name="connsiteX23" fmla="*/ 1113112 w 2262025"/>
                    <a:gd name="connsiteY23" fmla="*/ 1709395 h 2237156"/>
                    <a:gd name="connsiteX24" fmla="*/ 1000968 w 2262025"/>
                    <a:gd name="connsiteY24" fmla="*/ 2140716 h 2237156"/>
                    <a:gd name="connsiteX25" fmla="*/ 586900 w 2262025"/>
                    <a:gd name="connsiteY25" fmla="*/ 2226979 h 2237156"/>
                    <a:gd name="connsiteX26" fmla="*/ 431625 w 2262025"/>
                    <a:gd name="connsiteY26" fmla="*/ 1976814 h 2237156"/>
                    <a:gd name="connsiteX27" fmla="*/ 138327 w 2262025"/>
                    <a:gd name="connsiteY27" fmla="*/ 1812912 h 2237156"/>
                    <a:gd name="connsiteX28" fmla="*/ 302229 w 2262025"/>
                    <a:gd name="connsiteY28" fmla="*/ 1355712 h 2237156"/>
                    <a:gd name="connsiteX29" fmla="*/ 155580 w 2262025"/>
                    <a:gd name="connsiteY29" fmla="*/ 1321206 h 2237156"/>
                    <a:gd name="connsiteX30" fmla="*/ 304 w 2262025"/>
                    <a:gd name="connsiteY30" fmla="*/ 1019282 h 2237156"/>
                    <a:gd name="connsiteX31" fmla="*/ 129700 w 2262025"/>
                    <a:gd name="connsiteY31" fmla="*/ 786368 h 2237156"/>
                    <a:gd name="connsiteX0" fmla="*/ 129700 w 2262025"/>
                    <a:gd name="connsiteY0" fmla="*/ 786368 h 2237156"/>
                    <a:gd name="connsiteX1" fmla="*/ 86568 w 2262025"/>
                    <a:gd name="connsiteY1" fmla="*/ 562082 h 2237156"/>
                    <a:gd name="connsiteX2" fmla="*/ 276349 w 2262025"/>
                    <a:gd name="connsiteY2" fmla="*/ 424059 h 2237156"/>
                    <a:gd name="connsiteX3" fmla="*/ 690417 w 2262025"/>
                    <a:gd name="connsiteY3" fmla="*/ 424059 h 2237156"/>
                    <a:gd name="connsiteX4" fmla="*/ 724923 w 2262025"/>
                    <a:gd name="connsiteY4" fmla="*/ 320542 h 2237156"/>
                    <a:gd name="connsiteX5" fmla="*/ 768055 w 2262025"/>
                    <a:gd name="connsiteY5" fmla="*/ 165267 h 2237156"/>
                    <a:gd name="connsiteX6" fmla="*/ 1026848 w 2262025"/>
                    <a:gd name="connsiteY6" fmla="*/ 35870 h 2237156"/>
                    <a:gd name="connsiteX7" fmla="*/ 1199376 w 2262025"/>
                    <a:gd name="connsiteY7" fmla="*/ 35870 h 2237156"/>
                    <a:gd name="connsiteX8" fmla="*/ 1406410 w 2262025"/>
                    <a:gd name="connsiteY8" fmla="*/ 9991 h 2237156"/>
                    <a:gd name="connsiteX9" fmla="*/ 1673829 w 2262025"/>
                    <a:gd name="connsiteY9" fmla="*/ 225651 h 2237156"/>
                    <a:gd name="connsiteX10" fmla="*/ 1699708 w 2262025"/>
                    <a:gd name="connsiteY10" fmla="*/ 458565 h 2237156"/>
                    <a:gd name="connsiteX11" fmla="*/ 1880863 w 2262025"/>
                    <a:gd name="connsiteY11" fmla="*/ 424059 h 2237156"/>
                    <a:gd name="connsiteX12" fmla="*/ 2156908 w 2262025"/>
                    <a:gd name="connsiteY12" fmla="*/ 639719 h 2237156"/>
                    <a:gd name="connsiteX13" fmla="*/ 2113776 w 2262025"/>
                    <a:gd name="connsiteY13" fmla="*/ 786368 h 2237156"/>
                    <a:gd name="connsiteX14" fmla="*/ 2225919 w 2262025"/>
                    <a:gd name="connsiteY14" fmla="*/ 846753 h 2237156"/>
                    <a:gd name="connsiteX15" fmla="*/ 2243172 w 2262025"/>
                    <a:gd name="connsiteY15" fmla="*/ 1200436 h 2237156"/>
                    <a:gd name="connsiteX16" fmla="*/ 1975753 w 2262025"/>
                    <a:gd name="connsiteY16" fmla="*/ 1390217 h 2237156"/>
                    <a:gd name="connsiteX17" fmla="*/ 2087897 w 2262025"/>
                    <a:gd name="connsiteY17" fmla="*/ 1536867 h 2237156"/>
                    <a:gd name="connsiteX18" fmla="*/ 2096523 w 2262025"/>
                    <a:gd name="connsiteY18" fmla="*/ 1812912 h 2237156"/>
                    <a:gd name="connsiteX19" fmla="*/ 1906742 w 2262025"/>
                    <a:gd name="connsiteY19" fmla="*/ 1942308 h 2237156"/>
                    <a:gd name="connsiteX20" fmla="*/ 1760092 w 2262025"/>
                    <a:gd name="connsiteY20" fmla="*/ 2183847 h 2237156"/>
                    <a:gd name="connsiteX21" fmla="*/ 1458168 w 2262025"/>
                    <a:gd name="connsiteY21" fmla="*/ 2218354 h 2237156"/>
                    <a:gd name="connsiteX22" fmla="*/ 1208002 w 2262025"/>
                    <a:gd name="connsiteY22" fmla="*/ 2002693 h 2237156"/>
                    <a:gd name="connsiteX23" fmla="*/ 1113112 w 2262025"/>
                    <a:gd name="connsiteY23" fmla="*/ 1709395 h 2237156"/>
                    <a:gd name="connsiteX24" fmla="*/ 1000968 w 2262025"/>
                    <a:gd name="connsiteY24" fmla="*/ 2140716 h 2237156"/>
                    <a:gd name="connsiteX25" fmla="*/ 586900 w 2262025"/>
                    <a:gd name="connsiteY25" fmla="*/ 2226979 h 2237156"/>
                    <a:gd name="connsiteX26" fmla="*/ 431625 w 2262025"/>
                    <a:gd name="connsiteY26" fmla="*/ 1976814 h 2237156"/>
                    <a:gd name="connsiteX27" fmla="*/ 138327 w 2262025"/>
                    <a:gd name="connsiteY27" fmla="*/ 1812912 h 2237156"/>
                    <a:gd name="connsiteX28" fmla="*/ 302229 w 2262025"/>
                    <a:gd name="connsiteY28" fmla="*/ 1355712 h 2237156"/>
                    <a:gd name="connsiteX29" fmla="*/ 155580 w 2262025"/>
                    <a:gd name="connsiteY29" fmla="*/ 1321206 h 2237156"/>
                    <a:gd name="connsiteX30" fmla="*/ 304 w 2262025"/>
                    <a:gd name="connsiteY30" fmla="*/ 1019282 h 2237156"/>
                    <a:gd name="connsiteX31" fmla="*/ 129700 w 2262025"/>
                    <a:gd name="connsiteY31" fmla="*/ 786368 h 2237156"/>
                    <a:gd name="connsiteX0" fmla="*/ 129625 w 2261950"/>
                    <a:gd name="connsiteY0" fmla="*/ 786368 h 2237156"/>
                    <a:gd name="connsiteX1" fmla="*/ 86493 w 2261950"/>
                    <a:gd name="connsiteY1" fmla="*/ 562082 h 2237156"/>
                    <a:gd name="connsiteX2" fmla="*/ 276274 w 2261950"/>
                    <a:gd name="connsiteY2" fmla="*/ 424059 h 2237156"/>
                    <a:gd name="connsiteX3" fmla="*/ 690342 w 2261950"/>
                    <a:gd name="connsiteY3" fmla="*/ 424059 h 2237156"/>
                    <a:gd name="connsiteX4" fmla="*/ 724848 w 2261950"/>
                    <a:gd name="connsiteY4" fmla="*/ 320542 h 2237156"/>
                    <a:gd name="connsiteX5" fmla="*/ 767980 w 2261950"/>
                    <a:gd name="connsiteY5" fmla="*/ 165267 h 2237156"/>
                    <a:gd name="connsiteX6" fmla="*/ 1026773 w 2261950"/>
                    <a:gd name="connsiteY6" fmla="*/ 35870 h 2237156"/>
                    <a:gd name="connsiteX7" fmla="*/ 1199301 w 2261950"/>
                    <a:gd name="connsiteY7" fmla="*/ 35870 h 2237156"/>
                    <a:gd name="connsiteX8" fmla="*/ 1406335 w 2261950"/>
                    <a:gd name="connsiteY8" fmla="*/ 9991 h 2237156"/>
                    <a:gd name="connsiteX9" fmla="*/ 1673754 w 2261950"/>
                    <a:gd name="connsiteY9" fmla="*/ 225651 h 2237156"/>
                    <a:gd name="connsiteX10" fmla="*/ 1699633 w 2261950"/>
                    <a:gd name="connsiteY10" fmla="*/ 458565 h 2237156"/>
                    <a:gd name="connsiteX11" fmla="*/ 1880788 w 2261950"/>
                    <a:gd name="connsiteY11" fmla="*/ 424059 h 2237156"/>
                    <a:gd name="connsiteX12" fmla="*/ 2156833 w 2261950"/>
                    <a:gd name="connsiteY12" fmla="*/ 639719 h 2237156"/>
                    <a:gd name="connsiteX13" fmla="*/ 2113701 w 2261950"/>
                    <a:gd name="connsiteY13" fmla="*/ 786368 h 2237156"/>
                    <a:gd name="connsiteX14" fmla="*/ 2225844 w 2261950"/>
                    <a:gd name="connsiteY14" fmla="*/ 846753 h 2237156"/>
                    <a:gd name="connsiteX15" fmla="*/ 2243097 w 2261950"/>
                    <a:gd name="connsiteY15" fmla="*/ 1200436 h 2237156"/>
                    <a:gd name="connsiteX16" fmla="*/ 1975678 w 2261950"/>
                    <a:gd name="connsiteY16" fmla="*/ 1390217 h 2237156"/>
                    <a:gd name="connsiteX17" fmla="*/ 2087822 w 2261950"/>
                    <a:gd name="connsiteY17" fmla="*/ 1536867 h 2237156"/>
                    <a:gd name="connsiteX18" fmla="*/ 2096448 w 2261950"/>
                    <a:gd name="connsiteY18" fmla="*/ 1812912 h 2237156"/>
                    <a:gd name="connsiteX19" fmla="*/ 1906667 w 2261950"/>
                    <a:gd name="connsiteY19" fmla="*/ 1942308 h 2237156"/>
                    <a:gd name="connsiteX20" fmla="*/ 1760017 w 2261950"/>
                    <a:gd name="connsiteY20" fmla="*/ 2183847 h 2237156"/>
                    <a:gd name="connsiteX21" fmla="*/ 1458093 w 2261950"/>
                    <a:gd name="connsiteY21" fmla="*/ 2218354 h 2237156"/>
                    <a:gd name="connsiteX22" fmla="*/ 1207927 w 2261950"/>
                    <a:gd name="connsiteY22" fmla="*/ 2002693 h 2237156"/>
                    <a:gd name="connsiteX23" fmla="*/ 1113037 w 2261950"/>
                    <a:gd name="connsiteY23" fmla="*/ 1709395 h 2237156"/>
                    <a:gd name="connsiteX24" fmla="*/ 1000893 w 2261950"/>
                    <a:gd name="connsiteY24" fmla="*/ 2140716 h 2237156"/>
                    <a:gd name="connsiteX25" fmla="*/ 586825 w 2261950"/>
                    <a:gd name="connsiteY25" fmla="*/ 2226979 h 2237156"/>
                    <a:gd name="connsiteX26" fmla="*/ 431550 w 2261950"/>
                    <a:gd name="connsiteY26" fmla="*/ 1976814 h 2237156"/>
                    <a:gd name="connsiteX27" fmla="*/ 138252 w 2261950"/>
                    <a:gd name="connsiteY27" fmla="*/ 1812912 h 2237156"/>
                    <a:gd name="connsiteX28" fmla="*/ 302154 w 2261950"/>
                    <a:gd name="connsiteY28" fmla="*/ 1355712 h 2237156"/>
                    <a:gd name="connsiteX29" fmla="*/ 103746 w 2261950"/>
                    <a:gd name="connsiteY29" fmla="*/ 1321206 h 2237156"/>
                    <a:gd name="connsiteX30" fmla="*/ 229 w 2261950"/>
                    <a:gd name="connsiteY30" fmla="*/ 1019282 h 2237156"/>
                    <a:gd name="connsiteX31" fmla="*/ 129625 w 2261950"/>
                    <a:gd name="connsiteY31" fmla="*/ 786368 h 2237156"/>
                    <a:gd name="connsiteX0" fmla="*/ 129625 w 2261950"/>
                    <a:gd name="connsiteY0" fmla="*/ 786368 h 2237156"/>
                    <a:gd name="connsiteX1" fmla="*/ 86493 w 2261950"/>
                    <a:gd name="connsiteY1" fmla="*/ 562082 h 2237156"/>
                    <a:gd name="connsiteX2" fmla="*/ 276274 w 2261950"/>
                    <a:gd name="connsiteY2" fmla="*/ 424059 h 2237156"/>
                    <a:gd name="connsiteX3" fmla="*/ 690342 w 2261950"/>
                    <a:gd name="connsiteY3" fmla="*/ 424059 h 2237156"/>
                    <a:gd name="connsiteX4" fmla="*/ 724848 w 2261950"/>
                    <a:gd name="connsiteY4" fmla="*/ 320542 h 2237156"/>
                    <a:gd name="connsiteX5" fmla="*/ 767980 w 2261950"/>
                    <a:gd name="connsiteY5" fmla="*/ 165267 h 2237156"/>
                    <a:gd name="connsiteX6" fmla="*/ 1026773 w 2261950"/>
                    <a:gd name="connsiteY6" fmla="*/ 35870 h 2237156"/>
                    <a:gd name="connsiteX7" fmla="*/ 1199301 w 2261950"/>
                    <a:gd name="connsiteY7" fmla="*/ 35870 h 2237156"/>
                    <a:gd name="connsiteX8" fmla="*/ 1406335 w 2261950"/>
                    <a:gd name="connsiteY8" fmla="*/ 9991 h 2237156"/>
                    <a:gd name="connsiteX9" fmla="*/ 1673754 w 2261950"/>
                    <a:gd name="connsiteY9" fmla="*/ 225651 h 2237156"/>
                    <a:gd name="connsiteX10" fmla="*/ 1699633 w 2261950"/>
                    <a:gd name="connsiteY10" fmla="*/ 458565 h 2237156"/>
                    <a:gd name="connsiteX11" fmla="*/ 1880788 w 2261950"/>
                    <a:gd name="connsiteY11" fmla="*/ 424059 h 2237156"/>
                    <a:gd name="connsiteX12" fmla="*/ 2156833 w 2261950"/>
                    <a:gd name="connsiteY12" fmla="*/ 639719 h 2237156"/>
                    <a:gd name="connsiteX13" fmla="*/ 2113701 w 2261950"/>
                    <a:gd name="connsiteY13" fmla="*/ 786368 h 2237156"/>
                    <a:gd name="connsiteX14" fmla="*/ 2225844 w 2261950"/>
                    <a:gd name="connsiteY14" fmla="*/ 846753 h 2237156"/>
                    <a:gd name="connsiteX15" fmla="*/ 2243097 w 2261950"/>
                    <a:gd name="connsiteY15" fmla="*/ 1200436 h 2237156"/>
                    <a:gd name="connsiteX16" fmla="*/ 1975678 w 2261950"/>
                    <a:gd name="connsiteY16" fmla="*/ 1390217 h 2237156"/>
                    <a:gd name="connsiteX17" fmla="*/ 2087822 w 2261950"/>
                    <a:gd name="connsiteY17" fmla="*/ 1536867 h 2237156"/>
                    <a:gd name="connsiteX18" fmla="*/ 2096448 w 2261950"/>
                    <a:gd name="connsiteY18" fmla="*/ 1812912 h 2237156"/>
                    <a:gd name="connsiteX19" fmla="*/ 1906667 w 2261950"/>
                    <a:gd name="connsiteY19" fmla="*/ 1942308 h 2237156"/>
                    <a:gd name="connsiteX20" fmla="*/ 1760017 w 2261950"/>
                    <a:gd name="connsiteY20" fmla="*/ 2183847 h 2237156"/>
                    <a:gd name="connsiteX21" fmla="*/ 1458093 w 2261950"/>
                    <a:gd name="connsiteY21" fmla="*/ 2218354 h 2237156"/>
                    <a:gd name="connsiteX22" fmla="*/ 1207927 w 2261950"/>
                    <a:gd name="connsiteY22" fmla="*/ 2002693 h 2237156"/>
                    <a:gd name="connsiteX23" fmla="*/ 1113037 w 2261950"/>
                    <a:gd name="connsiteY23" fmla="*/ 1709395 h 2237156"/>
                    <a:gd name="connsiteX24" fmla="*/ 1000893 w 2261950"/>
                    <a:gd name="connsiteY24" fmla="*/ 2140716 h 2237156"/>
                    <a:gd name="connsiteX25" fmla="*/ 586825 w 2261950"/>
                    <a:gd name="connsiteY25" fmla="*/ 2226979 h 2237156"/>
                    <a:gd name="connsiteX26" fmla="*/ 431550 w 2261950"/>
                    <a:gd name="connsiteY26" fmla="*/ 1976814 h 2237156"/>
                    <a:gd name="connsiteX27" fmla="*/ 138252 w 2261950"/>
                    <a:gd name="connsiteY27" fmla="*/ 1812912 h 2237156"/>
                    <a:gd name="connsiteX28" fmla="*/ 302154 w 2261950"/>
                    <a:gd name="connsiteY28" fmla="*/ 1355712 h 2237156"/>
                    <a:gd name="connsiteX29" fmla="*/ 103746 w 2261950"/>
                    <a:gd name="connsiteY29" fmla="*/ 1321206 h 2237156"/>
                    <a:gd name="connsiteX30" fmla="*/ 229 w 2261950"/>
                    <a:gd name="connsiteY30" fmla="*/ 1019282 h 2237156"/>
                    <a:gd name="connsiteX31" fmla="*/ 129625 w 2261950"/>
                    <a:gd name="connsiteY31" fmla="*/ 786368 h 22371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2261950" h="2237156">
                      <a:moveTo>
                        <a:pt x="129625" y="786368"/>
                      </a:moveTo>
                      <a:cubicBezTo>
                        <a:pt x="144002" y="710168"/>
                        <a:pt x="62051" y="622467"/>
                        <a:pt x="86493" y="562082"/>
                      </a:cubicBezTo>
                      <a:cubicBezTo>
                        <a:pt x="110934" y="501697"/>
                        <a:pt x="175633" y="447063"/>
                        <a:pt x="276274" y="424059"/>
                      </a:cubicBezTo>
                      <a:cubicBezTo>
                        <a:pt x="376916" y="401055"/>
                        <a:pt x="615580" y="441312"/>
                        <a:pt x="690342" y="424059"/>
                      </a:cubicBezTo>
                      <a:cubicBezTo>
                        <a:pt x="765104" y="406806"/>
                        <a:pt x="711908" y="363674"/>
                        <a:pt x="724848" y="320542"/>
                      </a:cubicBezTo>
                      <a:cubicBezTo>
                        <a:pt x="737788" y="277410"/>
                        <a:pt x="717659" y="212712"/>
                        <a:pt x="767980" y="165267"/>
                      </a:cubicBezTo>
                      <a:cubicBezTo>
                        <a:pt x="818301" y="117822"/>
                        <a:pt x="954886" y="57436"/>
                        <a:pt x="1026773" y="35870"/>
                      </a:cubicBezTo>
                      <a:cubicBezTo>
                        <a:pt x="1098660" y="14304"/>
                        <a:pt x="1136041" y="40183"/>
                        <a:pt x="1199301" y="35870"/>
                      </a:cubicBezTo>
                      <a:cubicBezTo>
                        <a:pt x="1262561" y="31557"/>
                        <a:pt x="1327260" y="-21639"/>
                        <a:pt x="1406335" y="9991"/>
                      </a:cubicBezTo>
                      <a:cubicBezTo>
                        <a:pt x="1485410" y="41621"/>
                        <a:pt x="1624871" y="150889"/>
                        <a:pt x="1673754" y="225651"/>
                      </a:cubicBezTo>
                      <a:cubicBezTo>
                        <a:pt x="1722637" y="300413"/>
                        <a:pt x="1665127" y="425497"/>
                        <a:pt x="1699633" y="458565"/>
                      </a:cubicBezTo>
                      <a:cubicBezTo>
                        <a:pt x="1734139" y="491633"/>
                        <a:pt x="1804588" y="393867"/>
                        <a:pt x="1880788" y="424059"/>
                      </a:cubicBezTo>
                      <a:cubicBezTo>
                        <a:pt x="1956988" y="454251"/>
                        <a:pt x="2118014" y="579334"/>
                        <a:pt x="2156833" y="639719"/>
                      </a:cubicBezTo>
                      <a:cubicBezTo>
                        <a:pt x="2195652" y="700104"/>
                        <a:pt x="2102199" y="751862"/>
                        <a:pt x="2113701" y="786368"/>
                      </a:cubicBezTo>
                      <a:cubicBezTo>
                        <a:pt x="2125203" y="820874"/>
                        <a:pt x="2204278" y="777742"/>
                        <a:pt x="2225844" y="846753"/>
                      </a:cubicBezTo>
                      <a:cubicBezTo>
                        <a:pt x="2247410" y="915764"/>
                        <a:pt x="2284791" y="1109859"/>
                        <a:pt x="2243097" y="1200436"/>
                      </a:cubicBezTo>
                      <a:cubicBezTo>
                        <a:pt x="2201403" y="1291013"/>
                        <a:pt x="2001557" y="1334145"/>
                        <a:pt x="1975678" y="1390217"/>
                      </a:cubicBezTo>
                      <a:cubicBezTo>
                        <a:pt x="1949799" y="1446289"/>
                        <a:pt x="2067694" y="1466418"/>
                        <a:pt x="2087822" y="1536867"/>
                      </a:cubicBezTo>
                      <a:cubicBezTo>
                        <a:pt x="2107950" y="1607316"/>
                        <a:pt x="2126641" y="1745339"/>
                        <a:pt x="2096448" y="1812912"/>
                      </a:cubicBezTo>
                      <a:cubicBezTo>
                        <a:pt x="2066256" y="1880486"/>
                        <a:pt x="1962739" y="1880486"/>
                        <a:pt x="1906667" y="1942308"/>
                      </a:cubicBezTo>
                      <a:cubicBezTo>
                        <a:pt x="1850595" y="2004130"/>
                        <a:pt x="1834779" y="2137839"/>
                        <a:pt x="1760017" y="2183847"/>
                      </a:cubicBezTo>
                      <a:cubicBezTo>
                        <a:pt x="1685255" y="2229855"/>
                        <a:pt x="1550108" y="2248546"/>
                        <a:pt x="1458093" y="2218354"/>
                      </a:cubicBezTo>
                      <a:cubicBezTo>
                        <a:pt x="1366078" y="2188162"/>
                        <a:pt x="1265436" y="2087520"/>
                        <a:pt x="1207927" y="2002693"/>
                      </a:cubicBezTo>
                      <a:cubicBezTo>
                        <a:pt x="1150418" y="1917866"/>
                        <a:pt x="1147543" y="1686391"/>
                        <a:pt x="1113037" y="1709395"/>
                      </a:cubicBezTo>
                      <a:cubicBezTo>
                        <a:pt x="1078531" y="1732399"/>
                        <a:pt x="1088595" y="2054452"/>
                        <a:pt x="1000893" y="2140716"/>
                      </a:cubicBezTo>
                      <a:cubicBezTo>
                        <a:pt x="913191" y="2226980"/>
                        <a:pt x="681716" y="2254296"/>
                        <a:pt x="586825" y="2226979"/>
                      </a:cubicBezTo>
                      <a:cubicBezTo>
                        <a:pt x="491935" y="2199662"/>
                        <a:pt x="506312" y="2045825"/>
                        <a:pt x="431550" y="1976814"/>
                      </a:cubicBezTo>
                      <a:cubicBezTo>
                        <a:pt x="356788" y="1907803"/>
                        <a:pt x="185697" y="1925054"/>
                        <a:pt x="138252" y="1812912"/>
                      </a:cubicBezTo>
                      <a:cubicBezTo>
                        <a:pt x="90807" y="1700770"/>
                        <a:pt x="230267" y="1411784"/>
                        <a:pt x="302154" y="1355712"/>
                      </a:cubicBezTo>
                      <a:cubicBezTo>
                        <a:pt x="374041" y="1299640"/>
                        <a:pt x="154067" y="1377278"/>
                        <a:pt x="103746" y="1321206"/>
                      </a:cubicBezTo>
                      <a:cubicBezTo>
                        <a:pt x="53425" y="1265134"/>
                        <a:pt x="-4084" y="1108422"/>
                        <a:pt x="229" y="1019282"/>
                      </a:cubicBezTo>
                      <a:cubicBezTo>
                        <a:pt x="4542" y="930142"/>
                        <a:pt x="115248" y="862568"/>
                        <a:pt x="129625" y="786368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pic>
              <p:nvPicPr>
                <p:cNvPr id="196" name="Picture 4" descr="Free Black And White Cartoon Flowers, Download Free Black And White Cartoon  Flowers png images, Free ClipArts on Clipart Library">
                  <a:extLst>
                    <a:ext uri="{FF2B5EF4-FFF2-40B4-BE49-F238E27FC236}">
                      <a16:creationId xmlns:a16="http://schemas.microsoft.com/office/drawing/2014/main" id="{BA66FA16-CEF7-5C48-AB0D-C6B10833A78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180524" y="482600"/>
                  <a:ext cx="2317638" cy="224674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194" name="Freeform 193"/>
              <p:cNvSpPr/>
              <p:nvPr/>
            </p:nvSpPr>
            <p:spPr>
              <a:xfrm>
                <a:off x="5361506" y="2463877"/>
                <a:ext cx="228794" cy="731520"/>
              </a:xfrm>
              <a:custGeom>
                <a:avLst/>
                <a:gdLst>
                  <a:gd name="connsiteX0" fmla="*/ 74380 w 144719"/>
                  <a:gd name="connsiteY0" fmla="*/ 0 h 731520"/>
                  <a:gd name="connsiteX1" fmla="*/ 46245 w 144719"/>
                  <a:gd name="connsiteY1" fmla="*/ 70338 h 731520"/>
                  <a:gd name="connsiteX2" fmla="*/ 32177 w 144719"/>
                  <a:gd name="connsiteY2" fmla="*/ 140677 h 731520"/>
                  <a:gd name="connsiteX3" fmla="*/ 18110 w 144719"/>
                  <a:gd name="connsiteY3" fmla="*/ 182880 h 731520"/>
                  <a:gd name="connsiteX4" fmla="*/ 18110 w 144719"/>
                  <a:gd name="connsiteY4" fmla="*/ 562708 h 731520"/>
                  <a:gd name="connsiteX5" fmla="*/ 60313 w 144719"/>
                  <a:gd name="connsiteY5" fmla="*/ 604911 h 731520"/>
                  <a:gd name="connsiteX6" fmla="*/ 102516 w 144719"/>
                  <a:gd name="connsiteY6" fmla="*/ 689317 h 731520"/>
                  <a:gd name="connsiteX7" fmla="*/ 144719 w 144719"/>
                  <a:gd name="connsiteY7" fmla="*/ 731520 h 731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4719" h="731520">
                    <a:moveTo>
                      <a:pt x="74380" y="0"/>
                    </a:moveTo>
                    <a:cubicBezTo>
                      <a:pt x="65002" y="23446"/>
                      <a:pt x="53501" y="46151"/>
                      <a:pt x="46245" y="70338"/>
                    </a:cubicBezTo>
                    <a:cubicBezTo>
                      <a:pt x="39374" y="93240"/>
                      <a:pt x="37976" y="117480"/>
                      <a:pt x="32177" y="140677"/>
                    </a:cubicBezTo>
                    <a:cubicBezTo>
                      <a:pt x="28581" y="155063"/>
                      <a:pt x="22799" y="168812"/>
                      <a:pt x="18110" y="182880"/>
                    </a:cubicBezTo>
                    <a:cubicBezTo>
                      <a:pt x="2087" y="327080"/>
                      <a:pt x="-13008" y="399339"/>
                      <a:pt x="18110" y="562708"/>
                    </a:cubicBezTo>
                    <a:cubicBezTo>
                      <a:pt x="21833" y="582251"/>
                      <a:pt x="47577" y="589627"/>
                      <a:pt x="60313" y="604911"/>
                    </a:cubicBezTo>
                    <a:cubicBezTo>
                      <a:pt x="170990" y="737724"/>
                      <a:pt x="17921" y="562425"/>
                      <a:pt x="102516" y="689317"/>
                    </a:cubicBezTo>
                    <a:cubicBezTo>
                      <a:pt x="113552" y="705870"/>
                      <a:pt x="144719" y="731520"/>
                      <a:pt x="144719" y="731520"/>
                    </a:cubicBezTo>
                  </a:path>
                </a:pathLst>
              </a:custGeom>
              <a:ln w="38100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97" name="Group 196"/>
            <p:cNvGrpSpPr/>
            <p:nvPr/>
          </p:nvGrpSpPr>
          <p:grpSpPr>
            <a:xfrm>
              <a:off x="2500459" y="3747971"/>
              <a:ext cx="633767" cy="1267852"/>
              <a:chOff x="5169540" y="1927545"/>
              <a:chExt cx="633767" cy="1267852"/>
            </a:xfrm>
          </p:grpSpPr>
          <p:grpSp>
            <p:nvGrpSpPr>
              <p:cNvPr id="198" name="Group 197">
                <a:extLst>
                  <a:ext uri="{FF2B5EF4-FFF2-40B4-BE49-F238E27FC236}">
                    <a16:creationId xmlns:a16="http://schemas.microsoft.com/office/drawing/2014/main" id="{AFB065D0-E49C-E84B-A029-1F02F1ED4C56}"/>
                  </a:ext>
                </a:extLst>
              </p:cNvPr>
              <p:cNvGrpSpPr/>
              <p:nvPr/>
            </p:nvGrpSpPr>
            <p:grpSpPr>
              <a:xfrm flipH="1">
                <a:off x="5169540" y="1927545"/>
                <a:ext cx="633767" cy="614624"/>
                <a:chOff x="1180524" y="481715"/>
                <a:chExt cx="2317638" cy="2247631"/>
              </a:xfrm>
            </p:grpSpPr>
            <p:sp>
              <p:nvSpPr>
                <p:cNvPr id="200" name="Freeform 199">
                  <a:extLst>
                    <a:ext uri="{FF2B5EF4-FFF2-40B4-BE49-F238E27FC236}">
                      <a16:creationId xmlns:a16="http://schemas.microsoft.com/office/drawing/2014/main" id="{B039E9C1-720B-344E-B2ED-6B4619A1CC40}"/>
                    </a:ext>
                  </a:extLst>
                </p:cNvPr>
                <p:cNvSpPr/>
                <p:nvPr/>
              </p:nvSpPr>
              <p:spPr>
                <a:xfrm>
                  <a:off x="1207470" y="481715"/>
                  <a:ext cx="2261950" cy="2237156"/>
                </a:xfrm>
                <a:custGeom>
                  <a:avLst/>
                  <a:gdLst>
                    <a:gd name="connsiteX0" fmla="*/ 129700 w 2262025"/>
                    <a:gd name="connsiteY0" fmla="*/ 786368 h 2249618"/>
                    <a:gd name="connsiteX1" fmla="*/ 86568 w 2262025"/>
                    <a:gd name="connsiteY1" fmla="*/ 562082 h 2249618"/>
                    <a:gd name="connsiteX2" fmla="*/ 276349 w 2262025"/>
                    <a:gd name="connsiteY2" fmla="*/ 424059 h 2249618"/>
                    <a:gd name="connsiteX3" fmla="*/ 690417 w 2262025"/>
                    <a:gd name="connsiteY3" fmla="*/ 424059 h 2249618"/>
                    <a:gd name="connsiteX4" fmla="*/ 724923 w 2262025"/>
                    <a:gd name="connsiteY4" fmla="*/ 320542 h 2249618"/>
                    <a:gd name="connsiteX5" fmla="*/ 768055 w 2262025"/>
                    <a:gd name="connsiteY5" fmla="*/ 165267 h 2249618"/>
                    <a:gd name="connsiteX6" fmla="*/ 1026848 w 2262025"/>
                    <a:gd name="connsiteY6" fmla="*/ 35870 h 2249618"/>
                    <a:gd name="connsiteX7" fmla="*/ 1199376 w 2262025"/>
                    <a:gd name="connsiteY7" fmla="*/ 35870 h 2249618"/>
                    <a:gd name="connsiteX8" fmla="*/ 1406410 w 2262025"/>
                    <a:gd name="connsiteY8" fmla="*/ 9991 h 2249618"/>
                    <a:gd name="connsiteX9" fmla="*/ 1673829 w 2262025"/>
                    <a:gd name="connsiteY9" fmla="*/ 225651 h 2249618"/>
                    <a:gd name="connsiteX10" fmla="*/ 1699708 w 2262025"/>
                    <a:gd name="connsiteY10" fmla="*/ 458565 h 2249618"/>
                    <a:gd name="connsiteX11" fmla="*/ 1880863 w 2262025"/>
                    <a:gd name="connsiteY11" fmla="*/ 424059 h 2249618"/>
                    <a:gd name="connsiteX12" fmla="*/ 2156908 w 2262025"/>
                    <a:gd name="connsiteY12" fmla="*/ 639719 h 2249618"/>
                    <a:gd name="connsiteX13" fmla="*/ 2113776 w 2262025"/>
                    <a:gd name="connsiteY13" fmla="*/ 786368 h 2249618"/>
                    <a:gd name="connsiteX14" fmla="*/ 2225919 w 2262025"/>
                    <a:gd name="connsiteY14" fmla="*/ 846753 h 2249618"/>
                    <a:gd name="connsiteX15" fmla="*/ 2243172 w 2262025"/>
                    <a:gd name="connsiteY15" fmla="*/ 1200436 h 2249618"/>
                    <a:gd name="connsiteX16" fmla="*/ 1975753 w 2262025"/>
                    <a:gd name="connsiteY16" fmla="*/ 1390217 h 2249618"/>
                    <a:gd name="connsiteX17" fmla="*/ 2087897 w 2262025"/>
                    <a:gd name="connsiteY17" fmla="*/ 1536867 h 2249618"/>
                    <a:gd name="connsiteX18" fmla="*/ 2096523 w 2262025"/>
                    <a:gd name="connsiteY18" fmla="*/ 1812912 h 2249618"/>
                    <a:gd name="connsiteX19" fmla="*/ 1906742 w 2262025"/>
                    <a:gd name="connsiteY19" fmla="*/ 1942308 h 2249618"/>
                    <a:gd name="connsiteX20" fmla="*/ 1777346 w 2262025"/>
                    <a:gd name="connsiteY20" fmla="*/ 2209727 h 2249618"/>
                    <a:gd name="connsiteX21" fmla="*/ 1501300 w 2262025"/>
                    <a:gd name="connsiteY21" fmla="*/ 2226980 h 2249618"/>
                    <a:gd name="connsiteX22" fmla="*/ 1208002 w 2262025"/>
                    <a:gd name="connsiteY22" fmla="*/ 2002693 h 2249618"/>
                    <a:gd name="connsiteX23" fmla="*/ 1113112 w 2262025"/>
                    <a:gd name="connsiteY23" fmla="*/ 1709395 h 2249618"/>
                    <a:gd name="connsiteX24" fmla="*/ 1000968 w 2262025"/>
                    <a:gd name="connsiteY24" fmla="*/ 2140716 h 2249618"/>
                    <a:gd name="connsiteX25" fmla="*/ 526515 w 2262025"/>
                    <a:gd name="connsiteY25" fmla="*/ 2132089 h 2249618"/>
                    <a:gd name="connsiteX26" fmla="*/ 466131 w 2262025"/>
                    <a:gd name="connsiteY26" fmla="*/ 1959561 h 2249618"/>
                    <a:gd name="connsiteX27" fmla="*/ 138327 w 2262025"/>
                    <a:gd name="connsiteY27" fmla="*/ 1812912 h 2249618"/>
                    <a:gd name="connsiteX28" fmla="*/ 302229 w 2262025"/>
                    <a:gd name="connsiteY28" fmla="*/ 1355712 h 2249618"/>
                    <a:gd name="connsiteX29" fmla="*/ 155580 w 2262025"/>
                    <a:gd name="connsiteY29" fmla="*/ 1321206 h 2249618"/>
                    <a:gd name="connsiteX30" fmla="*/ 304 w 2262025"/>
                    <a:gd name="connsiteY30" fmla="*/ 1019282 h 2249618"/>
                    <a:gd name="connsiteX31" fmla="*/ 129700 w 2262025"/>
                    <a:gd name="connsiteY31" fmla="*/ 786368 h 2249618"/>
                    <a:gd name="connsiteX0" fmla="*/ 129700 w 2262025"/>
                    <a:gd name="connsiteY0" fmla="*/ 786368 h 2242639"/>
                    <a:gd name="connsiteX1" fmla="*/ 86568 w 2262025"/>
                    <a:gd name="connsiteY1" fmla="*/ 562082 h 2242639"/>
                    <a:gd name="connsiteX2" fmla="*/ 276349 w 2262025"/>
                    <a:gd name="connsiteY2" fmla="*/ 424059 h 2242639"/>
                    <a:gd name="connsiteX3" fmla="*/ 690417 w 2262025"/>
                    <a:gd name="connsiteY3" fmla="*/ 424059 h 2242639"/>
                    <a:gd name="connsiteX4" fmla="*/ 724923 w 2262025"/>
                    <a:gd name="connsiteY4" fmla="*/ 320542 h 2242639"/>
                    <a:gd name="connsiteX5" fmla="*/ 768055 w 2262025"/>
                    <a:gd name="connsiteY5" fmla="*/ 165267 h 2242639"/>
                    <a:gd name="connsiteX6" fmla="*/ 1026848 w 2262025"/>
                    <a:gd name="connsiteY6" fmla="*/ 35870 h 2242639"/>
                    <a:gd name="connsiteX7" fmla="*/ 1199376 w 2262025"/>
                    <a:gd name="connsiteY7" fmla="*/ 35870 h 2242639"/>
                    <a:gd name="connsiteX8" fmla="*/ 1406410 w 2262025"/>
                    <a:gd name="connsiteY8" fmla="*/ 9991 h 2242639"/>
                    <a:gd name="connsiteX9" fmla="*/ 1673829 w 2262025"/>
                    <a:gd name="connsiteY9" fmla="*/ 225651 h 2242639"/>
                    <a:gd name="connsiteX10" fmla="*/ 1699708 w 2262025"/>
                    <a:gd name="connsiteY10" fmla="*/ 458565 h 2242639"/>
                    <a:gd name="connsiteX11" fmla="*/ 1880863 w 2262025"/>
                    <a:gd name="connsiteY11" fmla="*/ 424059 h 2242639"/>
                    <a:gd name="connsiteX12" fmla="*/ 2156908 w 2262025"/>
                    <a:gd name="connsiteY12" fmla="*/ 639719 h 2242639"/>
                    <a:gd name="connsiteX13" fmla="*/ 2113776 w 2262025"/>
                    <a:gd name="connsiteY13" fmla="*/ 786368 h 2242639"/>
                    <a:gd name="connsiteX14" fmla="*/ 2225919 w 2262025"/>
                    <a:gd name="connsiteY14" fmla="*/ 846753 h 2242639"/>
                    <a:gd name="connsiteX15" fmla="*/ 2243172 w 2262025"/>
                    <a:gd name="connsiteY15" fmla="*/ 1200436 h 2242639"/>
                    <a:gd name="connsiteX16" fmla="*/ 1975753 w 2262025"/>
                    <a:gd name="connsiteY16" fmla="*/ 1390217 h 2242639"/>
                    <a:gd name="connsiteX17" fmla="*/ 2087897 w 2262025"/>
                    <a:gd name="connsiteY17" fmla="*/ 1536867 h 2242639"/>
                    <a:gd name="connsiteX18" fmla="*/ 2096523 w 2262025"/>
                    <a:gd name="connsiteY18" fmla="*/ 1812912 h 2242639"/>
                    <a:gd name="connsiteX19" fmla="*/ 1906742 w 2262025"/>
                    <a:gd name="connsiteY19" fmla="*/ 1942308 h 2242639"/>
                    <a:gd name="connsiteX20" fmla="*/ 1785972 w 2262025"/>
                    <a:gd name="connsiteY20" fmla="*/ 2192474 h 2242639"/>
                    <a:gd name="connsiteX21" fmla="*/ 1501300 w 2262025"/>
                    <a:gd name="connsiteY21" fmla="*/ 2226980 h 2242639"/>
                    <a:gd name="connsiteX22" fmla="*/ 1208002 w 2262025"/>
                    <a:gd name="connsiteY22" fmla="*/ 2002693 h 2242639"/>
                    <a:gd name="connsiteX23" fmla="*/ 1113112 w 2262025"/>
                    <a:gd name="connsiteY23" fmla="*/ 1709395 h 2242639"/>
                    <a:gd name="connsiteX24" fmla="*/ 1000968 w 2262025"/>
                    <a:gd name="connsiteY24" fmla="*/ 2140716 h 2242639"/>
                    <a:gd name="connsiteX25" fmla="*/ 526515 w 2262025"/>
                    <a:gd name="connsiteY25" fmla="*/ 2132089 h 2242639"/>
                    <a:gd name="connsiteX26" fmla="*/ 466131 w 2262025"/>
                    <a:gd name="connsiteY26" fmla="*/ 1959561 h 2242639"/>
                    <a:gd name="connsiteX27" fmla="*/ 138327 w 2262025"/>
                    <a:gd name="connsiteY27" fmla="*/ 1812912 h 2242639"/>
                    <a:gd name="connsiteX28" fmla="*/ 302229 w 2262025"/>
                    <a:gd name="connsiteY28" fmla="*/ 1355712 h 2242639"/>
                    <a:gd name="connsiteX29" fmla="*/ 155580 w 2262025"/>
                    <a:gd name="connsiteY29" fmla="*/ 1321206 h 2242639"/>
                    <a:gd name="connsiteX30" fmla="*/ 304 w 2262025"/>
                    <a:gd name="connsiteY30" fmla="*/ 1019282 h 2242639"/>
                    <a:gd name="connsiteX31" fmla="*/ 129700 w 2262025"/>
                    <a:gd name="connsiteY31" fmla="*/ 786368 h 2242639"/>
                    <a:gd name="connsiteX0" fmla="*/ 129700 w 2262025"/>
                    <a:gd name="connsiteY0" fmla="*/ 786368 h 2236200"/>
                    <a:gd name="connsiteX1" fmla="*/ 86568 w 2262025"/>
                    <a:gd name="connsiteY1" fmla="*/ 562082 h 2236200"/>
                    <a:gd name="connsiteX2" fmla="*/ 276349 w 2262025"/>
                    <a:gd name="connsiteY2" fmla="*/ 424059 h 2236200"/>
                    <a:gd name="connsiteX3" fmla="*/ 690417 w 2262025"/>
                    <a:gd name="connsiteY3" fmla="*/ 424059 h 2236200"/>
                    <a:gd name="connsiteX4" fmla="*/ 724923 w 2262025"/>
                    <a:gd name="connsiteY4" fmla="*/ 320542 h 2236200"/>
                    <a:gd name="connsiteX5" fmla="*/ 768055 w 2262025"/>
                    <a:gd name="connsiteY5" fmla="*/ 165267 h 2236200"/>
                    <a:gd name="connsiteX6" fmla="*/ 1026848 w 2262025"/>
                    <a:gd name="connsiteY6" fmla="*/ 35870 h 2236200"/>
                    <a:gd name="connsiteX7" fmla="*/ 1199376 w 2262025"/>
                    <a:gd name="connsiteY7" fmla="*/ 35870 h 2236200"/>
                    <a:gd name="connsiteX8" fmla="*/ 1406410 w 2262025"/>
                    <a:gd name="connsiteY8" fmla="*/ 9991 h 2236200"/>
                    <a:gd name="connsiteX9" fmla="*/ 1673829 w 2262025"/>
                    <a:gd name="connsiteY9" fmla="*/ 225651 h 2236200"/>
                    <a:gd name="connsiteX10" fmla="*/ 1699708 w 2262025"/>
                    <a:gd name="connsiteY10" fmla="*/ 458565 h 2236200"/>
                    <a:gd name="connsiteX11" fmla="*/ 1880863 w 2262025"/>
                    <a:gd name="connsiteY11" fmla="*/ 424059 h 2236200"/>
                    <a:gd name="connsiteX12" fmla="*/ 2156908 w 2262025"/>
                    <a:gd name="connsiteY12" fmla="*/ 639719 h 2236200"/>
                    <a:gd name="connsiteX13" fmla="*/ 2113776 w 2262025"/>
                    <a:gd name="connsiteY13" fmla="*/ 786368 h 2236200"/>
                    <a:gd name="connsiteX14" fmla="*/ 2225919 w 2262025"/>
                    <a:gd name="connsiteY14" fmla="*/ 846753 h 2236200"/>
                    <a:gd name="connsiteX15" fmla="*/ 2243172 w 2262025"/>
                    <a:gd name="connsiteY15" fmla="*/ 1200436 h 2236200"/>
                    <a:gd name="connsiteX16" fmla="*/ 1975753 w 2262025"/>
                    <a:gd name="connsiteY16" fmla="*/ 1390217 h 2236200"/>
                    <a:gd name="connsiteX17" fmla="*/ 2087897 w 2262025"/>
                    <a:gd name="connsiteY17" fmla="*/ 1536867 h 2236200"/>
                    <a:gd name="connsiteX18" fmla="*/ 2096523 w 2262025"/>
                    <a:gd name="connsiteY18" fmla="*/ 1812912 h 2236200"/>
                    <a:gd name="connsiteX19" fmla="*/ 1906742 w 2262025"/>
                    <a:gd name="connsiteY19" fmla="*/ 1942308 h 2236200"/>
                    <a:gd name="connsiteX20" fmla="*/ 1785972 w 2262025"/>
                    <a:gd name="connsiteY20" fmla="*/ 2192474 h 2236200"/>
                    <a:gd name="connsiteX21" fmla="*/ 1458168 w 2262025"/>
                    <a:gd name="connsiteY21" fmla="*/ 2218354 h 2236200"/>
                    <a:gd name="connsiteX22" fmla="*/ 1208002 w 2262025"/>
                    <a:gd name="connsiteY22" fmla="*/ 2002693 h 2236200"/>
                    <a:gd name="connsiteX23" fmla="*/ 1113112 w 2262025"/>
                    <a:gd name="connsiteY23" fmla="*/ 1709395 h 2236200"/>
                    <a:gd name="connsiteX24" fmla="*/ 1000968 w 2262025"/>
                    <a:gd name="connsiteY24" fmla="*/ 2140716 h 2236200"/>
                    <a:gd name="connsiteX25" fmla="*/ 526515 w 2262025"/>
                    <a:gd name="connsiteY25" fmla="*/ 2132089 h 2236200"/>
                    <a:gd name="connsiteX26" fmla="*/ 466131 w 2262025"/>
                    <a:gd name="connsiteY26" fmla="*/ 1959561 h 2236200"/>
                    <a:gd name="connsiteX27" fmla="*/ 138327 w 2262025"/>
                    <a:gd name="connsiteY27" fmla="*/ 1812912 h 2236200"/>
                    <a:gd name="connsiteX28" fmla="*/ 302229 w 2262025"/>
                    <a:gd name="connsiteY28" fmla="*/ 1355712 h 2236200"/>
                    <a:gd name="connsiteX29" fmla="*/ 155580 w 2262025"/>
                    <a:gd name="connsiteY29" fmla="*/ 1321206 h 2236200"/>
                    <a:gd name="connsiteX30" fmla="*/ 304 w 2262025"/>
                    <a:gd name="connsiteY30" fmla="*/ 1019282 h 2236200"/>
                    <a:gd name="connsiteX31" fmla="*/ 129700 w 2262025"/>
                    <a:gd name="connsiteY31" fmla="*/ 786368 h 2236200"/>
                    <a:gd name="connsiteX0" fmla="*/ 129700 w 2262025"/>
                    <a:gd name="connsiteY0" fmla="*/ 786368 h 2233050"/>
                    <a:gd name="connsiteX1" fmla="*/ 86568 w 2262025"/>
                    <a:gd name="connsiteY1" fmla="*/ 562082 h 2233050"/>
                    <a:gd name="connsiteX2" fmla="*/ 276349 w 2262025"/>
                    <a:gd name="connsiteY2" fmla="*/ 424059 h 2233050"/>
                    <a:gd name="connsiteX3" fmla="*/ 690417 w 2262025"/>
                    <a:gd name="connsiteY3" fmla="*/ 424059 h 2233050"/>
                    <a:gd name="connsiteX4" fmla="*/ 724923 w 2262025"/>
                    <a:gd name="connsiteY4" fmla="*/ 320542 h 2233050"/>
                    <a:gd name="connsiteX5" fmla="*/ 768055 w 2262025"/>
                    <a:gd name="connsiteY5" fmla="*/ 165267 h 2233050"/>
                    <a:gd name="connsiteX6" fmla="*/ 1026848 w 2262025"/>
                    <a:gd name="connsiteY6" fmla="*/ 35870 h 2233050"/>
                    <a:gd name="connsiteX7" fmla="*/ 1199376 w 2262025"/>
                    <a:gd name="connsiteY7" fmla="*/ 35870 h 2233050"/>
                    <a:gd name="connsiteX8" fmla="*/ 1406410 w 2262025"/>
                    <a:gd name="connsiteY8" fmla="*/ 9991 h 2233050"/>
                    <a:gd name="connsiteX9" fmla="*/ 1673829 w 2262025"/>
                    <a:gd name="connsiteY9" fmla="*/ 225651 h 2233050"/>
                    <a:gd name="connsiteX10" fmla="*/ 1699708 w 2262025"/>
                    <a:gd name="connsiteY10" fmla="*/ 458565 h 2233050"/>
                    <a:gd name="connsiteX11" fmla="*/ 1880863 w 2262025"/>
                    <a:gd name="connsiteY11" fmla="*/ 424059 h 2233050"/>
                    <a:gd name="connsiteX12" fmla="*/ 2156908 w 2262025"/>
                    <a:gd name="connsiteY12" fmla="*/ 639719 h 2233050"/>
                    <a:gd name="connsiteX13" fmla="*/ 2113776 w 2262025"/>
                    <a:gd name="connsiteY13" fmla="*/ 786368 h 2233050"/>
                    <a:gd name="connsiteX14" fmla="*/ 2225919 w 2262025"/>
                    <a:gd name="connsiteY14" fmla="*/ 846753 h 2233050"/>
                    <a:gd name="connsiteX15" fmla="*/ 2243172 w 2262025"/>
                    <a:gd name="connsiteY15" fmla="*/ 1200436 h 2233050"/>
                    <a:gd name="connsiteX16" fmla="*/ 1975753 w 2262025"/>
                    <a:gd name="connsiteY16" fmla="*/ 1390217 h 2233050"/>
                    <a:gd name="connsiteX17" fmla="*/ 2087897 w 2262025"/>
                    <a:gd name="connsiteY17" fmla="*/ 1536867 h 2233050"/>
                    <a:gd name="connsiteX18" fmla="*/ 2096523 w 2262025"/>
                    <a:gd name="connsiteY18" fmla="*/ 1812912 h 2233050"/>
                    <a:gd name="connsiteX19" fmla="*/ 1906742 w 2262025"/>
                    <a:gd name="connsiteY19" fmla="*/ 1942308 h 2233050"/>
                    <a:gd name="connsiteX20" fmla="*/ 1760092 w 2262025"/>
                    <a:gd name="connsiteY20" fmla="*/ 2183847 h 2233050"/>
                    <a:gd name="connsiteX21" fmla="*/ 1458168 w 2262025"/>
                    <a:gd name="connsiteY21" fmla="*/ 2218354 h 2233050"/>
                    <a:gd name="connsiteX22" fmla="*/ 1208002 w 2262025"/>
                    <a:gd name="connsiteY22" fmla="*/ 2002693 h 2233050"/>
                    <a:gd name="connsiteX23" fmla="*/ 1113112 w 2262025"/>
                    <a:gd name="connsiteY23" fmla="*/ 1709395 h 2233050"/>
                    <a:gd name="connsiteX24" fmla="*/ 1000968 w 2262025"/>
                    <a:gd name="connsiteY24" fmla="*/ 2140716 h 2233050"/>
                    <a:gd name="connsiteX25" fmla="*/ 526515 w 2262025"/>
                    <a:gd name="connsiteY25" fmla="*/ 2132089 h 2233050"/>
                    <a:gd name="connsiteX26" fmla="*/ 466131 w 2262025"/>
                    <a:gd name="connsiteY26" fmla="*/ 1959561 h 2233050"/>
                    <a:gd name="connsiteX27" fmla="*/ 138327 w 2262025"/>
                    <a:gd name="connsiteY27" fmla="*/ 1812912 h 2233050"/>
                    <a:gd name="connsiteX28" fmla="*/ 302229 w 2262025"/>
                    <a:gd name="connsiteY28" fmla="*/ 1355712 h 2233050"/>
                    <a:gd name="connsiteX29" fmla="*/ 155580 w 2262025"/>
                    <a:gd name="connsiteY29" fmla="*/ 1321206 h 2233050"/>
                    <a:gd name="connsiteX30" fmla="*/ 304 w 2262025"/>
                    <a:gd name="connsiteY30" fmla="*/ 1019282 h 2233050"/>
                    <a:gd name="connsiteX31" fmla="*/ 129700 w 2262025"/>
                    <a:gd name="connsiteY31" fmla="*/ 786368 h 2233050"/>
                    <a:gd name="connsiteX0" fmla="*/ 129700 w 2262025"/>
                    <a:gd name="connsiteY0" fmla="*/ 786368 h 2238369"/>
                    <a:gd name="connsiteX1" fmla="*/ 86568 w 2262025"/>
                    <a:gd name="connsiteY1" fmla="*/ 562082 h 2238369"/>
                    <a:gd name="connsiteX2" fmla="*/ 276349 w 2262025"/>
                    <a:gd name="connsiteY2" fmla="*/ 424059 h 2238369"/>
                    <a:gd name="connsiteX3" fmla="*/ 690417 w 2262025"/>
                    <a:gd name="connsiteY3" fmla="*/ 424059 h 2238369"/>
                    <a:gd name="connsiteX4" fmla="*/ 724923 w 2262025"/>
                    <a:gd name="connsiteY4" fmla="*/ 320542 h 2238369"/>
                    <a:gd name="connsiteX5" fmla="*/ 768055 w 2262025"/>
                    <a:gd name="connsiteY5" fmla="*/ 165267 h 2238369"/>
                    <a:gd name="connsiteX6" fmla="*/ 1026848 w 2262025"/>
                    <a:gd name="connsiteY6" fmla="*/ 35870 h 2238369"/>
                    <a:gd name="connsiteX7" fmla="*/ 1199376 w 2262025"/>
                    <a:gd name="connsiteY7" fmla="*/ 35870 h 2238369"/>
                    <a:gd name="connsiteX8" fmla="*/ 1406410 w 2262025"/>
                    <a:gd name="connsiteY8" fmla="*/ 9991 h 2238369"/>
                    <a:gd name="connsiteX9" fmla="*/ 1673829 w 2262025"/>
                    <a:gd name="connsiteY9" fmla="*/ 225651 h 2238369"/>
                    <a:gd name="connsiteX10" fmla="*/ 1699708 w 2262025"/>
                    <a:gd name="connsiteY10" fmla="*/ 458565 h 2238369"/>
                    <a:gd name="connsiteX11" fmla="*/ 1880863 w 2262025"/>
                    <a:gd name="connsiteY11" fmla="*/ 424059 h 2238369"/>
                    <a:gd name="connsiteX12" fmla="*/ 2156908 w 2262025"/>
                    <a:gd name="connsiteY12" fmla="*/ 639719 h 2238369"/>
                    <a:gd name="connsiteX13" fmla="*/ 2113776 w 2262025"/>
                    <a:gd name="connsiteY13" fmla="*/ 786368 h 2238369"/>
                    <a:gd name="connsiteX14" fmla="*/ 2225919 w 2262025"/>
                    <a:gd name="connsiteY14" fmla="*/ 846753 h 2238369"/>
                    <a:gd name="connsiteX15" fmla="*/ 2243172 w 2262025"/>
                    <a:gd name="connsiteY15" fmla="*/ 1200436 h 2238369"/>
                    <a:gd name="connsiteX16" fmla="*/ 1975753 w 2262025"/>
                    <a:gd name="connsiteY16" fmla="*/ 1390217 h 2238369"/>
                    <a:gd name="connsiteX17" fmla="*/ 2087897 w 2262025"/>
                    <a:gd name="connsiteY17" fmla="*/ 1536867 h 2238369"/>
                    <a:gd name="connsiteX18" fmla="*/ 2096523 w 2262025"/>
                    <a:gd name="connsiteY18" fmla="*/ 1812912 h 2238369"/>
                    <a:gd name="connsiteX19" fmla="*/ 1906742 w 2262025"/>
                    <a:gd name="connsiteY19" fmla="*/ 1942308 h 2238369"/>
                    <a:gd name="connsiteX20" fmla="*/ 1760092 w 2262025"/>
                    <a:gd name="connsiteY20" fmla="*/ 2183847 h 2238369"/>
                    <a:gd name="connsiteX21" fmla="*/ 1458168 w 2262025"/>
                    <a:gd name="connsiteY21" fmla="*/ 2218354 h 2238369"/>
                    <a:gd name="connsiteX22" fmla="*/ 1208002 w 2262025"/>
                    <a:gd name="connsiteY22" fmla="*/ 2002693 h 2238369"/>
                    <a:gd name="connsiteX23" fmla="*/ 1113112 w 2262025"/>
                    <a:gd name="connsiteY23" fmla="*/ 1709395 h 2238369"/>
                    <a:gd name="connsiteX24" fmla="*/ 1000968 w 2262025"/>
                    <a:gd name="connsiteY24" fmla="*/ 2140716 h 2238369"/>
                    <a:gd name="connsiteX25" fmla="*/ 586900 w 2262025"/>
                    <a:gd name="connsiteY25" fmla="*/ 2226979 h 2238369"/>
                    <a:gd name="connsiteX26" fmla="*/ 466131 w 2262025"/>
                    <a:gd name="connsiteY26" fmla="*/ 1959561 h 2238369"/>
                    <a:gd name="connsiteX27" fmla="*/ 138327 w 2262025"/>
                    <a:gd name="connsiteY27" fmla="*/ 1812912 h 2238369"/>
                    <a:gd name="connsiteX28" fmla="*/ 302229 w 2262025"/>
                    <a:gd name="connsiteY28" fmla="*/ 1355712 h 2238369"/>
                    <a:gd name="connsiteX29" fmla="*/ 155580 w 2262025"/>
                    <a:gd name="connsiteY29" fmla="*/ 1321206 h 2238369"/>
                    <a:gd name="connsiteX30" fmla="*/ 304 w 2262025"/>
                    <a:gd name="connsiteY30" fmla="*/ 1019282 h 2238369"/>
                    <a:gd name="connsiteX31" fmla="*/ 129700 w 2262025"/>
                    <a:gd name="connsiteY31" fmla="*/ 786368 h 2238369"/>
                    <a:gd name="connsiteX0" fmla="*/ 129700 w 2262025"/>
                    <a:gd name="connsiteY0" fmla="*/ 786368 h 2234757"/>
                    <a:gd name="connsiteX1" fmla="*/ 86568 w 2262025"/>
                    <a:gd name="connsiteY1" fmla="*/ 562082 h 2234757"/>
                    <a:gd name="connsiteX2" fmla="*/ 276349 w 2262025"/>
                    <a:gd name="connsiteY2" fmla="*/ 424059 h 2234757"/>
                    <a:gd name="connsiteX3" fmla="*/ 690417 w 2262025"/>
                    <a:gd name="connsiteY3" fmla="*/ 424059 h 2234757"/>
                    <a:gd name="connsiteX4" fmla="*/ 724923 w 2262025"/>
                    <a:gd name="connsiteY4" fmla="*/ 320542 h 2234757"/>
                    <a:gd name="connsiteX5" fmla="*/ 768055 w 2262025"/>
                    <a:gd name="connsiteY5" fmla="*/ 165267 h 2234757"/>
                    <a:gd name="connsiteX6" fmla="*/ 1026848 w 2262025"/>
                    <a:gd name="connsiteY6" fmla="*/ 35870 h 2234757"/>
                    <a:gd name="connsiteX7" fmla="*/ 1199376 w 2262025"/>
                    <a:gd name="connsiteY7" fmla="*/ 35870 h 2234757"/>
                    <a:gd name="connsiteX8" fmla="*/ 1406410 w 2262025"/>
                    <a:gd name="connsiteY8" fmla="*/ 9991 h 2234757"/>
                    <a:gd name="connsiteX9" fmla="*/ 1673829 w 2262025"/>
                    <a:gd name="connsiteY9" fmla="*/ 225651 h 2234757"/>
                    <a:gd name="connsiteX10" fmla="*/ 1699708 w 2262025"/>
                    <a:gd name="connsiteY10" fmla="*/ 458565 h 2234757"/>
                    <a:gd name="connsiteX11" fmla="*/ 1880863 w 2262025"/>
                    <a:gd name="connsiteY11" fmla="*/ 424059 h 2234757"/>
                    <a:gd name="connsiteX12" fmla="*/ 2156908 w 2262025"/>
                    <a:gd name="connsiteY12" fmla="*/ 639719 h 2234757"/>
                    <a:gd name="connsiteX13" fmla="*/ 2113776 w 2262025"/>
                    <a:gd name="connsiteY13" fmla="*/ 786368 h 2234757"/>
                    <a:gd name="connsiteX14" fmla="*/ 2225919 w 2262025"/>
                    <a:gd name="connsiteY14" fmla="*/ 846753 h 2234757"/>
                    <a:gd name="connsiteX15" fmla="*/ 2243172 w 2262025"/>
                    <a:gd name="connsiteY15" fmla="*/ 1200436 h 2234757"/>
                    <a:gd name="connsiteX16" fmla="*/ 1975753 w 2262025"/>
                    <a:gd name="connsiteY16" fmla="*/ 1390217 h 2234757"/>
                    <a:gd name="connsiteX17" fmla="*/ 2087897 w 2262025"/>
                    <a:gd name="connsiteY17" fmla="*/ 1536867 h 2234757"/>
                    <a:gd name="connsiteX18" fmla="*/ 2096523 w 2262025"/>
                    <a:gd name="connsiteY18" fmla="*/ 1812912 h 2234757"/>
                    <a:gd name="connsiteX19" fmla="*/ 1906742 w 2262025"/>
                    <a:gd name="connsiteY19" fmla="*/ 1942308 h 2234757"/>
                    <a:gd name="connsiteX20" fmla="*/ 1760092 w 2262025"/>
                    <a:gd name="connsiteY20" fmla="*/ 2183847 h 2234757"/>
                    <a:gd name="connsiteX21" fmla="*/ 1458168 w 2262025"/>
                    <a:gd name="connsiteY21" fmla="*/ 2218354 h 2234757"/>
                    <a:gd name="connsiteX22" fmla="*/ 1208002 w 2262025"/>
                    <a:gd name="connsiteY22" fmla="*/ 2002693 h 2234757"/>
                    <a:gd name="connsiteX23" fmla="*/ 1113112 w 2262025"/>
                    <a:gd name="connsiteY23" fmla="*/ 1709395 h 2234757"/>
                    <a:gd name="connsiteX24" fmla="*/ 1000968 w 2262025"/>
                    <a:gd name="connsiteY24" fmla="*/ 2140716 h 2234757"/>
                    <a:gd name="connsiteX25" fmla="*/ 586900 w 2262025"/>
                    <a:gd name="connsiteY25" fmla="*/ 2226979 h 2234757"/>
                    <a:gd name="connsiteX26" fmla="*/ 466131 w 2262025"/>
                    <a:gd name="connsiteY26" fmla="*/ 1959561 h 2234757"/>
                    <a:gd name="connsiteX27" fmla="*/ 138327 w 2262025"/>
                    <a:gd name="connsiteY27" fmla="*/ 1812912 h 2234757"/>
                    <a:gd name="connsiteX28" fmla="*/ 302229 w 2262025"/>
                    <a:gd name="connsiteY28" fmla="*/ 1355712 h 2234757"/>
                    <a:gd name="connsiteX29" fmla="*/ 155580 w 2262025"/>
                    <a:gd name="connsiteY29" fmla="*/ 1321206 h 2234757"/>
                    <a:gd name="connsiteX30" fmla="*/ 304 w 2262025"/>
                    <a:gd name="connsiteY30" fmla="*/ 1019282 h 2234757"/>
                    <a:gd name="connsiteX31" fmla="*/ 129700 w 2262025"/>
                    <a:gd name="connsiteY31" fmla="*/ 786368 h 2234757"/>
                    <a:gd name="connsiteX0" fmla="*/ 129700 w 2262025"/>
                    <a:gd name="connsiteY0" fmla="*/ 786368 h 2237156"/>
                    <a:gd name="connsiteX1" fmla="*/ 86568 w 2262025"/>
                    <a:gd name="connsiteY1" fmla="*/ 562082 h 2237156"/>
                    <a:gd name="connsiteX2" fmla="*/ 276349 w 2262025"/>
                    <a:gd name="connsiteY2" fmla="*/ 424059 h 2237156"/>
                    <a:gd name="connsiteX3" fmla="*/ 690417 w 2262025"/>
                    <a:gd name="connsiteY3" fmla="*/ 424059 h 2237156"/>
                    <a:gd name="connsiteX4" fmla="*/ 724923 w 2262025"/>
                    <a:gd name="connsiteY4" fmla="*/ 320542 h 2237156"/>
                    <a:gd name="connsiteX5" fmla="*/ 768055 w 2262025"/>
                    <a:gd name="connsiteY5" fmla="*/ 165267 h 2237156"/>
                    <a:gd name="connsiteX6" fmla="*/ 1026848 w 2262025"/>
                    <a:gd name="connsiteY6" fmla="*/ 35870 h 2237156"/>
                    <a:gd name="connsiteX7" fmla="*/ 1199376 w 2262025"/>
                    <a:gd name="connsiteY7" fmla="*/ 35870 h 2237156"/>
                    <a:gd name="connsiteX8" fmla="*/ 1406410 w 2262025"/>
                    <a:gd name="connsiteY8" fmla="*/ 9991 h 2237156"/>
                    <a:gd name="connsiteX9" fmla="*/ 1673829 w 2262025"/>
                    <a:gd name="connsiteY9" fmla="*/ 225651 h 2237156"/>
                    <a:gd name="connsiteX10" fmla="*/ 1699708 w 2262025"/>
                    <a:gd name="connsiteY10" fmla="*/ 458565 h 2237156"/>
                    <a:gd name="connsiteX11" fmla="*/ 1880863 w 2262025"/>
                    <a:gd name="connsiteY11" fmla="*/ 424059 h 2237156"/>
                    <a:gd name="connsiteX12" fmla="*/ 2156908 w 2262025"/>
                    <a:gd name="connsiteY12" fmla="*/ 639719 h 2237156"/>
                    <a:gd name="connsiteX13" fmla="*/ 2113776 w 2262025"/>
                    <a:gd name="connsiteY13" fmla="*/ 786368 h 2237156"/>
                    <a:gd name="connsiteX14" fmla="*/ 2225919 w 2262025"/>
                    <a:gd name="connsiteY14" fmla="*/ 846753 h 2237156"/>
                    <a:gd name="connsiteX15" fmla="*/ 2243172 w 2262025"/>
                    <a:gd name="connsiteY15" fmla="*/ 1200436 h 2237156"/>
                    <a:gd name="connsiteX16" fmla="*/ 1975753 w 2262025"/>
                    <a:gd name="connsiteY16" fmla="*/ 1390217 h 2237156"/>
                    <a:gd name="connsiteX17" fmla="*/ 2087897 w 2262025"/>
                    <a:gd name="connsiteY17" fmla="*/ 1536867 h 2237156"/>
                    <a:gd name="connsiteX18" fmla="*/ 2096523 w 2262025"/>
                    <a:gd name="connsiteY18" fmla="*/ 1812912 h 2237156"/>
                    <a:gd name="connsiteX19" fmla="*/ 1906742 w 2262025"/>
                    <a:gd name="connsiteY19" fmla="*/ 1942308 h 2237156"/>
                    <a:gd name="connsiteX20" fmla="*/ 1760092 w 2262025"/>
                    <a:gd name="connsiteY20" fmla="*/ 2183847 h 2237156"/>
                    <a:gd name="connsiteX21" fmla="*/ 1458168 w 2262025"/>
                    <a:gd name="connsiteY21" fmla="*/ 2218354 h 2237156"/>
                    <a:gd name="connsiteX22" fmla="*/ 1208002 w 2262025"/>
                    <a:gd name="connsiteY22" fmla="*/ 2002693 h 2237156"/>
                    <a:gd name="connsiteX23" fmla="*/ 1113112 w 2262025"/>
                    <a:gd name="connsiteY23" fmla="*/ 1709395 h 2237156"/>
                    <a:gd name="connsiteX24" fmla="*/ 1000968 w 2262025"/>
                    <a:gd name="connsiteY24" fmla="*/ 2140716 h 2237156"/>
                    <a:gd name="connsiteX25" fmla="*/ 586900 w 2262025"/>
                    <a:gd name="connsiteY25" fmla="*/ 2226979 h 2237156"/>
                    <a:gd name="connsiteX26" fmla="*/ 431625 w 2262025"/>
                    <a:gd name="connsiteY26" fmla="*/ 1976814 h 2237156"/>
                    <a:gd name="connsiteX27" fmla="*/ 138327 w 2262025"/>
                    <a:gd name="connsiteY27" fmla="*/ 1812912 h 2237156"/>
                    <a:gd name="connsiteX28" fmla="*/ 302229 w 2262025"/>
                    <a:gd name="connsiteY28" fmla="*/ 1355712 h 2237156"/>
                    <a:gd name="connsiteX29" fmla="*/ 155580 w 2262025"/>
                    <a:gd name="connsiteY29" fmla="*/ 1321206 h 2237156"/>
                    <a:gd name="connsiteX30" fmla="*/ 304 w 2262025"/>
                    <a:gd name="connsiteY30" fmla="*/ 1019282 h 2237156"/>
                    <a:gd name="connsiteX31" fmla="*/ 129700 w 2262025"/>
                    <a:gd name="connsiteY31" fmla="*/ 786368 h 2237156"/>
                    <a:gd name="connsiteX0" fmla="*/ 129700 w 2262025"/>
                    <a:gd name="connsiteY0" fmla="*/ 786368 h 2237156"/>
                    <a:gd name="connsiteX1" fmla="*/ 86568 w 2262025"/>
                    <a:gd name="connsiteY1" fmla="*/ 562082 h 2237156"/>
                    <a:gd name="connsiteX2" fmla="*/ 276349 w 2262025"/>
                    <a:gd name="connsiteY2" fmla="*/ 424059 h 2237156"/>
                    <a:gd name="connsiteX3" fmla="*/ 690417 w 2262025"/>
                    <a:gd name="connsiteY3" fmla="*/ 424059 h 2237156"/>
                    <a:gd name="connsiteX4" fmla="*/ 724923 w 2262025"/>
                    <a:gd name="connsiteY4" fmla="*/ 320542 h 2237156"/>
                    <a:gd name="connsiteX5" fmla="*/ 768055 w 2262025"/>
                    <a:gd name="connsiteY5" fmla="*/ 165267 h 2237156"/>
                    <a:gd name="connsiteX6" fmla="*/ 1026848 w 2262025"/>
                    <a:gd name="connsiteY6" fmla="*/ 35870 h 2237156"/>
                    <a:gd name="connsiteX7" fmla="*/ 1199376 w 2262025"/>
                    <a:gd name="connsiteY7" fmla="*/ 35870 h 2237156"/>
                    <a:gd name="connsiteX8" fmla="*/ 1406410 w 2262025"/>
                    <a:gd name="connsiteY8" fmla="*/ 9991 h 2237156"/>
                    <a:gd name="connsiteX9" fmla="*/ 1673829 w 2262025"/>
                    <a:gd name="connsiteY9" fmla="*/ 225651 h 2237156"/>
                    <a:gd name="connsiteX10" fmla="*/ 1699708 w 2262025"/>
                    <a:gd name="connsiteY10" fmla="*/ 458565 h 2237156"/>
                    <a:gd name="connsiteX11" fmla="*/ 1880863 w 2262025"/>
                    <a:gd name="connsiteY11" fmla="*/ 424059 h 2237156"/>
                    <a:gd name="connsiteX12" fmla="*/ 2156908 w 2262025"/>
                    <a:gd name="connsiteY12" fmla="*/ 639719 h 2237156"/>
                    <a:gd name="connsiteX13" fmla="*/ 2113776 w 2262025"/>
                    <a:gd name="connsiteY13" fmla="*/ 786368 h 2237156"/>
                    <a:gd name="connsiteX14" fmla="*/ 2225919 w 2262025"/>
                    <a:gd name="connsiteY14" fmla="*/ 846753 h 2237156"/>
                    <a:gd name="connsiteX15" fmla="*/ 2243172 w 2262025"/>
                    <a:gd name="connsiteY15" fmla="*/ 1200436 h 2237156"/>
                    <a:gd name="connsiteX16" fmla="*/ 1975753 w 2262025"/>
                    <a:gd name="connsiteY16" fmla="*/ 1390217 h 2237156"/>
                    <a:gd name="connsiteX17" fmla="*/ 2087897 w 2262025"/>
                    <a:gd name="connsiteY17" fmla="*/ 1536867 h 2237156"/>
                    <a:gd name="connsiteX18" fmla="*/ 2096523 w 2262025"/>
                    <a:gd name="connsiteY18" fmla="*/ 1812912 h 2237156"/>
                    <a:gd name="connsiteX19" fmla="*/ 1906742 w 2262025"/>
                    <a:gd name="connsiteY19" fmla="*/ 1942308 h 2237156"/>
                    <a:gd name="connsiteX20" fmla="*/ 1760092 w 2262025"/>
                    <a:gd name="connsiteY20" fmla="*/ 2183847 h 2237156"/>
                    <a:gd name="connsiteX21" fmla="*/ 1458168 w 2262025"/>
                    <a:gd name="connsiteY21" fmla="*/ 2218354 h 2237156"/>
                    <a:gd name="connsiteX22" fmla="*/ 1208002 w 2262025"/>
                    <a:gd name="connsiteY22" fmla="*/ 2002693 h 2237156"/>
                    <a:gd name="connsiteX23" fmla="*/ 1113112 w 2262025"/>
                    <a:gd name="connsiteY23" fmla="*/ 1709395 h 2237156"/>
                    <a:gd name="connsiteX24" fmla="*/ 1000968 w 2262025"/>
                    <a:gd name="connsiteY24" fmla="*/ 2140716 h 2237156"/>
                    <a:gd name="connsiteX25" fmla="*/ 586900 w 2262025"/>
                    <a:gd name="connsiteY25" fmla="*/ 2226979 h 2237156"/>
                    <a:gd name="connsiteX26" fmla="*/ 431625 w 2262025"/>
                    <a:gd name="connsiteY26" fmla="*/ 1976814 h 2237156"/>
                    <a:gd name="connsiteX27" fmla="*/ 138327 w 2262025"/>
                    <a:gd name="connsiteY27" fmla="*/ 1812912 h 2237156"/>
                    <a:gd name="connsiteX28" fmla="*/ 302229 w 2262025"/>
                    <a:gd name="connsiteY28" fmla="*/ 1355712 h 2237156"/>
                    <a:gd name="connsiteX29" fmla="*/ 155580 w 2262025"/>
                    <a:gd name="connsiteY29" fmla="*/ 1321206 h 2237156"/>
                    <a:gd name="connsiteX30" fmla="*/ 304 w 2262025"/>
                    <a:gd name="connsiteY30" fmla="*/ 1019282 h 2237156"/>
                    <a:gd name="connsiteX31" fmla="*/ 129700 w 2262025"/>
                    <a:gd name="connsiteY31" fmla="*/ 786368 h 2237156"/>
                    <a:gd name="connsiteX0" fmla="*/ 129700 w 2262025"/>
                    <a:gd name="connsiteY0" fmla="*/ 786368 h 2237156"/>
                    <a:gd name="connsiteX1" fmla="*/ 86568 w 2262025"/>
                    <a:gd name="connsiteY1" fmla="*/ 562082 h 2237156"/>
                    <a:gd name="connsiteX2" fmla="*/ 276349 w 2262025"/>
                    <a:gd name="connsiteY2" fmla="*/ 424059 h 2237156"/>
                    <a:gd name="connsiteX3" fmla="*/ 690417 w 2262025"/>
                    <a:gd name="connsiteY3" fmla="*/ 424059 h 2237156"/>
                    <a:gd name="connsiteX4" fmla="*/ 724923 w 2262025"/>
                    <a:gd name="connsiteY4" fmla="*/ 320542 h 2237156"/>
                    <a:gd name="connsiteX5" fmla="*/ 768055 w 2262025"/>
                    <a:gd name="connsiteY5" fmla="*/ 165267 h 2237156"/>
                    <a:gd name="connsiteX6" fmla="*/ 1026848 w 2262025"/>
                    <a:gd name="connsiteY6" fmla="*/ 35870 h 2237156"/>
                    <a:gd name="connsiteX7" fmla="*/ 1199376 w 2262025"/>
                    <a:gd name="connsiteY7" fmla="*/ 35870 h 2237156"/>
                    <a:gd name="connsiteX8" fmla="*/ 1406410 w 2262025"/>
                    <a:gd name="connsiteY8" fmla="*/ 9991 h 2237156"/>
                    <a:gd name="connsiteX9" fmla="*/ 1673829 w 2262025"/>
                    <a:gd name="connsiteY9" fmla="*/ 225651 h 2237156"/>
                    <a:gd name="connsiteX10" fmla="*/ 1699708 w 2262025"/>
                    <a:gd name="connsiteY10" fmla="*/ 458565 h 2237156"/>
                    <a:gd name="connsiteX11" fmla="*/ 1880863 w 2262025"/>
                    <a:gd name="connsiteY11" fmla="*/ 424059 h 2237156"/>
                    <a:gd name="connsiteX12" fmla="*/ 2156908 w 2262025"/>
                    <a:gd name="connsiteY12" fmla="*/ 639719 h 2237156"/>
                    <a:gd name="connsiteX13" fmla="*/ 2113776 w 2262025"/>
                    <a:gd name="connsiteY13" fmla="*/ 786368 h 2237156"/>
                    <a:gd name="connsiteX14" fmla="*/ 2225919 w 2262025"/>
                    <a:gd name="connsiteY14" fmla="*/ 846753 h 2237156"/>
                    <a:gd name="connsiteX15" fmla="*/ 2243172 w 2262025"/>
                    <a:gd name="connsiteY15" fmla="*/ 1200436 h 2237156"/>
                    <a:gd name="connsiteX16" fmla="*/ 1975753 w 2262025"/>
                    <a:gd name="connsiteY16" fmla="*/ 1390217 h 2237156"/>
                    <a:gd name="connsiteX17" fmla="*/ 2087897 w 2262025"/>
                    <a:gd name="connsiteY17" fmla="*/ 1536867 h 2237156"/>
                    <a:gd name="connsiteX18" fmla="*/ 2096523 w 2262025"/>
                    <a:gd name="connsiteY18" fmla="*/ 1812912 h 2237156"/>
                    <a:gd name="connsiteX19" fmla="*/ 1906742 w 2262025"/>
                    <a:gd name="connsiteY19" fmla="*/ 1942308 h 2237156"/>
                    <a:gd name="connsiteX20" fmla="*/ 1760092 w 2262025"/>
                    <a:gd name="connsiteY20" fmla="*/ 2183847 h 2237156"/>
                    <a:gd name="connsiteX21" fmla="*/ 1458168 w 2262025"/>
                    <a:gd name="connsiteY21" fmla="*/ 2218354 h 2237156"/>
                    <a:gd name="connsiteX22" fmla="*/ 1208002 w 2262025"/>
                    <a:gd name="connsiteY22" fmla="*/ 2002693 h 2237156"/>
                    <a:gd name="connsiteX23" fmla="*/ 1113112 w 2262025"/>
                    <a:gd name="connsiteY23" fmla="*/ 1709395 h 2237156"/>
                    <a:gd name="connsiteX24" fmla="*/ 1000968 w 2262025"/>
                    <a:gd name="connsiteY24" fmla="*/ 2140716 h 2237156"/>
                    <a:gd name="connsiteX25" fmla="*/ 586900 w 2262025"/>
                    <a:gd name="connsiteY25" fmla="*/ 2226979 h 2237156"/>
                    <a:gd name="connsiteX26" fmla="*/ 431625 w 2262025"/>
                    <a:gd name="connsiteY26" fmla="*/ 1976814 h 2237156"/>
                    <a:gd name="connsiteX27" fmla="*/ 138327 w 2262025"/>
                    <a:gd name="connsiteY27" fmla="*/ 1812912 h 2237156"/>
                    <a:gd name="connsiteX28" fmla="*/ 302229 w 2262025"/>
                    <a:gd name="connsiteY28" fmla="*/ 1355712 h 2237156"/>
                    <a:gd name="connsiteX29" fmla="*/ 155580 w 2262025"/>
                    <a:gd name="connsiteY29" fmla="*/ 1321206 h 2237156"/>
                    <a:gd name="connsiteX30" fmla="*/ 304 w 2262025"/>
                    <a:gd name="connsiteY30" fmla="*/ 1019282 h 2237156"/>
                    <a:gd name="connsiteX31" fmla="*/ 129700 w 2262025"/>
                    <a:gd name="connsiteY31" fmla="*/ 786368 h 2237156"/>
                    <a:gd name="connsiteX0" fmla="*/ 129700 w 2262025"/>
                    <a:gd name="connsiteY0" fmla="*/ 786368 h 2237156"/>
                    <a:gd name="connsiteX1" fmla="*/ 86568 w 2262025"/>
                    <a:gd name="connsiteY1" fmla="*/ 562082 h 2237156"/>
                    <a:gd name="connsiteX2" fmla="*/ 276349 w 2262025"/>
                    <a:gd name="connsiteY2" fmla="*/ 424059 h 2237156"/>
                    <a:gd name="connsiteX3" fmla="*/ 690417 w 2262025"/>
                    <a:gd name="connsiteY3" fmla="*/ 424059 h 2237156"/>
                    <a:gd name="connsiteX4" fmla="*/ 724923 w 2262025"/>
                    <a:gd name="connsiteY4" fmla="*/ 320542 h 2237156"/>
                    <a:gd name="connsiteX5" fmla="*/ 768055 w 2262025"/>
                    <a:gd name="connsiteY5" fmla="*/ 165267 h 2237156"/>
                    <a:gd name="connsiteX6" fmla="*/ 1026848 w 2262025"/>
                    <a:gd name="connsiteY6" fmla="*/ 35870 h 2237156"/>
                    <a:gd name="connsiteX7" fmla="*/ 1199376 w 2262025"/>
                    <a:gd name="connsiteY7" fmla="*/ 35870 h 2237156"/>
                    <a:gd name="connsiteX8" fmla="*/ 1406410 w 2262025"/>
                    <a:gd name="connsiteY8" fmla="*/ 9991 h 2237156"/>
                    <a:gd name="connsiteX9" fmla="*/ 1673829 w 2262025"/>
                    <a:gd name="connsiteY9" fmla="*/ 225651 h 2237156"/>
                    <a:gd name="connsiteX10" fmla="*/ 1699708 w 2262025"/>
                    <a:gd name="connsiteY10" fmla="*/ 458565 h 2237156"/>
                    <a:gd name="connsiteX11" fmla="*/ 1880863 w 2262025"/>
                    <a:gd name="connsiteY11" fmla="*/ 424059 h 2237156"/>
                    <a:gd name="connsiteX12" fmla="*/ 2156908 w 2262025"/>
                    <a:gd name="connsiteY12" fmla="*/ 639719 h 2237156"/>
                    <a:gd name="connsiteX13" fmla="*/ 2113776 w 2262025"/>
                    <a:gd name="connsiteY13" fmla="*/ 786368 h 2237156"/>
                    <a:gd name="connsiteX14" fmla="*/ 2225919 w 2262025"/>
                    <a:gd name="connsiteY14" fmla="*/ 846753 h 2237156"/>
                    <a:gd name="connsiteX15" fmla="*/ 2243172 w 2262025"/>
                    <a:gd name="connsiteY15" fmla="*/ 1200436 h 2237156"/>
                    <a:gd name="connsiteX16" fmla="*/ 1975753 w 2262025"/>
                    <a:gd name="connsiteY16" fmla="*/ 1390217 h 2237156"/>
                    <a:gd name="connsiteX17" fmla="*/ 2087897 w 2262025"/>
                    <a:gd name="connsiteY17" fmla="*/ 1536867 h 2237156"/>
                    <a:gd name="connsiteX18" fmla="*/ 2096523 w 2262025"/>
                    <a:gd name="connsiteY18" fmla="*/ 1812912 h 2237156"/>
                    <a:gd name="connsiteX19" fmla="*/ 1906742 w 2262025"/>
                    <a:gd name="connsiteY19" fmla="*/ 1942308 h 2237156"/>
                    <a:gd name="connsiteX20" fmla="*/ 1760092 w 2262025"/>
                    <a:gd name="connsiteY20" fmla="*/ 2183847 h 2237156"/>
                    <a:gd name="connsiteX21" fmla="*/ 1458168 w 2262025"/>
                    <a:gd name="connsiteY21" fmla="*/ 2218354 h 2237156"/>
                    <a:gd name="connsiteX22" fmla="*/ 1208002 w 2262025"/>
                    <a:gd name="connsiteY22" fmla="*/ 2002693 h 2237156"/>
                    <a:gd name="connsiteX23" fmla="*/ 1113112 w 2262025"/>
                    <a:gd name="connsiteY23" fmla="*/ 1709395 h 2237156"/>
                    <a:gd name="connsiteX24" fmla="*/ 1000968 w 2262025"/>
                    <a:gd name="connsiteY24" fmla="*/ 2140716 h 2237156"/>
                    <a:gd name="connsiteX25" fmla="*/ 586900 w 2262025"/>
                    <a:gd name="connsiteY25" fmla="*/ 2226979 h 2237156"/>
                    <a:gd name="connsiteX26" fmla="*/ 431625 w 2262025"/>
                    <a:gd name="connsiteY26" fmla="*/ 1976814 h 2237156"/>
                    <a:gd name="connsiteX27" fmla="*/ 138327 w 2262025"/>
                    <a:gd name="connsiteY27" fmla="*/ 1812912 h 2237156"/>
                    <a:gd name="connsiteX28" fmla="*/ 302229 w 2262025"/>
                    <a:gd name="connsiteY28" fmla="*/ 1355712 h 2237156"/>
                    <a:gd name="connsiteX29" fmla="*/ 155580 w 2262025"/>
                    <a:gd name="connsiteY29" fmla="*/ 1321206 h 2237156"/>
                    <a:gd name="connsiteX30" fmla="*/ 304 w 2262025"/>
                    <a:gd name="connsiteY30" fmla="*/ 1019282 h 2237156"/>
                    <a:gd name="connsiteX31" fmla="*/ 129700 w 2262025"/>
                    <a:gd name="connsiteY31" fmla="*/ 786368 h 2237156"/>
                    <a:gd name="connsiteX0" fmla="*/ 129625 w 2261950"/>
                    <a:gd name="connsiteY0" fmla="*/ 786368 h 2237156"/>
                    <a:gd name="connsiteX1" fmla="*/ 86493 w 2261950"/>
                    <a:gd name="connsiteY1" fmla="*/ 562082 h 2237156"/>
                    <a:gd name="connsiteX2" fmla="*/ 276274 w 2261950"/>
                    <a:gd name="connsiteY2" fmla="*/ 424059 h 2237156"/>
                    <a:gd name="connsiteX3" fmla="*/ 690342 w 2261950"/>
                    <a:gd name="connsiteY3" fmla="*/ 424059 h 2237156"/>
                    <a:gd name="connsiteX4" fmla="*/ 724848 w 2261950"/>
                    <a:gd name="connsiteY4" fmla="*/ 320542 h 2237156"/>
                    <a:gd name="connsiteX5" fmla="*/ 767980 w 2261950"/>
                    <a:gd name="connsiteY5" fmla="*/ 165267 h 2237156"/>
                    <a:gd name="connsiteX6" fmla="*/ 1026773 w 2261950"/>
                    <a:gd name="connsiteY6" fmla="*/ 35870 h 2237156"/>
                    <a:gd name="connsiteX7" fmla="*/ 1199301 w 2261950"/>
                    <a:gd name="connsiteY7" fmla="*/ 35870 h 2237156"/>
                    <a:gd name="connsiteX8" fmla="*/ 1406335 w 2261950"/>
                    <a:gd name="connsiteY8" fmla="*/ 9991 h 2237156"/>
                    <a:gd name="connsiteX9" fmla="*/ 1673754 w 2261950"/>
                    <a:gd name="connsiteY9" fmla="*/ 225651 h 2237156"/>
                    <a:gd name="connsiteX10" fmla="*/ 1699633 w 2261950"/>
                    <a:gd name="connsiteY10" fmla="*/ 458565 h 2237156"/>
                    <a:gd name="connsiteX11" fmla="*/ 1880788 w 2261950"/>
                    <a:gd name="connsiteY11" fmla="*/ 424059 h 2237156"/>
                    <a:gd name="connsiteX12" fmla="*/ 2156833 w 2261950"/>
                    <a:gd name="connsiteY12" fmla="*/ 639719 h 2237156"/>
                    <a:gd name="connsiteX13" fmla="*/ 2113701 w 2261950"/>
                    <a:gd name="connsiteY13" fmla="*/ 786368 h 2237156"/>
                    <a:gd name="connsiteX14" fmla="*/ 2225844 w 2261950"/>
                    <a:gd name="connsiteY14" fmla="*/ 846753 h 2237156"/>
                    <a:gd name="connsiteX15" fmla="*/ 2243097 w 2261950"/>
                    <a:gd name="connsiteY15" fmla="*/ 1200436 h 2237156"/>
                    <a:gd name="connsiteX16" fmla="*/ 1975678 w 2261950"/>
                    <a:gd name="connsiteY16" fmla="*/ 1390217 h 2237156"/>
                    <a:gd name="connsiteX17" fmla="*/ 2087822 w 2261950"/>
                    <a:gd name="connsiteY17" fmla="*/ 1536867 h 2237156"/>
                    <a:gd name="connsiteX18" fmla="*/ 2096448 w 2261950"/>
                    <a:gd name="connsiteY18" fmla="*/ 1812912 h 2237156"/>
                    <a:gd name="connsiteX19" fmla="*/ 1906667 w 2261950"/>
                    <a:gd name="connsiteY19" fmla="*/ 1942308 h 2237156"/>
                    <a:gd name="connsiteX20" fmla="*/ 1760017 w 2261950"/>
                    <a:gd name="connsiteY20" fmla="*/ 2183847 h 2237156"/>
                    <a:gd name="connsiteX21" fmla="*/ 1458093 w 2261950"/>
                    <a:gd name="connsiteY21" fmla="*/ 2218354 h 2237156"/>
                    <a:gd name="connsiteX22" fmla="*/ 1207927 w 2261950"/>
                    <a:gd name="connsiteY22" fmla="*/ 2002693 h 2237156"/>
                    <a:gd name="connsiteX23" fmla="*/ 1113037 w 2261950"/>
                    <a:gd name="connsiteY23" fmla="*/ 1709395 h 2237156"/>
                    <a:gd name="connsiteX24" fmla="*/ 1000893 w 2261950"/>
                    <a:gd name="connsiteY24" fmla="*/ 2140716 h 2237156"/>
                    <a:gd name="connsiteX25" fmla="*/ 586825 w 2261950"/>
                    <a:gd name="connsiteY25" fmla="*/ 2226979 h 2237156"/>
                    <a:gd name="connsiteX26" fmla="*/ 431550 w 2261950"/>
                    <a:gd name="connsiteY26" fmla="*/ 1976814 h 2237156"/>
                    <a:gd name="connsiteX27" fmla="*/ 138252 w 2261950"/>
                    <a:gd name="connsiteY27" fmla="*/ 1812912 h 2237156"/>
                    <a:gd name="connsiteX28" fmla="*/ 302154 w 2261950"/>
                    <a:gd name="connsiteY28" fmla="*/ 1355712 h 2237156"/>
                    <a:gd name="connsiteX29" fmla="*/ 103746 w 2261950"/>
                    <a:gd name="connsiteY29" fmla="*/ 1321206 h 2237156"/>
                    <a:gd name="connsiteX30" fmla="*/ 229 w 2261950"/>
                    <a:gd name="connsiteY30" fmla="*/ 1019282 h 2237156"/>
                    <a:gd name="connsiteX31" fmla="*/ 129625 w 2261950"/>
                    <a:gd name="connsiteY31" fmla="*/ 786368 h 2237156"/>
                    <a:gd name="connsiteX0" fmla="*/ 129625 w 2261950"/>
                    <a:gd name="connsiteY0" fmla="*/ 786368 h 2237156"/>
                    <a:gd name="connsiteX1" fmla="*/ 86493 w 2261950"/>
                    <a:gd name="connsiteY1" fmla="*/ 562082 h 2237156"/>
                    <a:gd name="connsiteX2" fmla="*/ 276274 w 2261950"/>
                    <a:gd name="connsiteY2" fmla="*/ 424059 h 2237156"/>
                    <a:gd name="connsiteX3" fmla="*/ 690342 w 2261950"/>
                    <a:gd name="connsiteY3" fmla="*/ 424059 h 2237156"/>
                    <a:gd name="connsiteX4" fmla="*/ 724848 w 2261950"/>
                    <a:gd name="connsiteY4" fmla="*/ 320542 h 2237156"/>
                    <a:gd name="connsiteX5" fmla="*/ 767980 w 2261950"/>
                    <a:gd name="connsiteY5" fmla="*/ 165267 h 2237156"/>
                    <a:gd name="connsiteX6" fmla="*/ 1026773 w 2261950"/>
                    <a:gd name="connsiteY6" fmla="*/ 35870 h 2237156"/>
                    <a:gd name="connsiteX7" fmla="*/ 1199301 w 2261950"/>
                    <a:gd name="connsiteY7" fmla="*/ 35870 h 2237156"/>
                    <a:gd name="connsiteX8" fmla="*/ 1406335 w 2261950"/>
                    <a:gd name="connsiteY8" fmla="*/ 9991 h 2237156"/>
                    <a:gd name="connsiteX9" fmla="*/ 1673754 w 2261950"/>
                    <a:gd name="connsiteY9" fmla="*/ 225651 h 2237156"/>
                    <a:gd name="connsiteX10" fmla="*/ 1699633 w 2261950"/>
                    <a:gd name="connsiteY10" fmla="*/ 458565 h 2237156"/>
                    <a:gd name="connsiteX11" fmla="*/ 1880788 w 2261950"/>
                    <a:gd name="connsiteY11" fmla="*/ 424059 h 2237156"/>
                    <a:gd name="connsiteX12" fmla="*/ 2156833 w 2261950"/>
                    <a:gd name="connsiteY12" fmla="*/ 639719 h 2237156"/>
                    <a:gd name="connsiteX13" fmla="*/ 2113701 w 2261950"/>
                    <a:gd name="connsiteY13" fmla="*/ 786368 h 2237156"/>
                    <a:gd name="connsiteX14" fmla="*/ 2225844 w 2261950"/>
                    <a:gd name="connsiteY14" fmla="*/ 846753 h 2237156"/>
                    <a:gd name="connsiteX15" fmla="*/ 2243097 w 2261950"/>
                    <a:gd name="connsiteY15" fmla="*/ 1200436 h 2237156"/>
                    <a:gd name="connsiteX16" fmla="*/ 1975678 w 2261950"/>
                    <a:gd name="connsiteY16" fmla="*/ 1390217 h 2237156"/>
                    <a:gd name="connsiteX17" fmla="*/ 2087822 w 2261950"/>
                    <a:gd name="connsiteY17" fmla="*/ 1536867 h 2237156"/>
                    <a:gd name="connsiteX18" fmla="*/ 2096448 w 2261950"/>
                    <a:gd name="connsiteY18" fmla="*/ 1812912 h 2237156"/>
                    <a:gd name="connsiteX19" fmla="*/ 1906667 w 2261950"/>
                    <a:gd name="connsiteY19" fmla="*/ 1942308 h 2237156"/>
                    <a:gd name="connsiteX20" fmla="*/ 1760017 w 2261950"/>
                    <a:gd name="connsiteY20" fmla="*/ 2183847 h 2237156"/>
                    <a:gd name="connsiteX21" fmla="*/ 1458093 w 2261950"/>
                    <a:gd name="connsiteY21" fmla="*/ 2218354 h 2237156"/>
                    <a:gd name="connsiteX22" fmla="*/ 1207927 w 2261950"/>
                    <a:gd name="connsiteY22" fmla="*/ 2002693 h 2237156"/>
                    <a:gd name="connsiteX23" fmla="*/ 1113037 w 2261950"/>
                    <a:gd name="connsiteY23" fmla="*/ 1709395 h 2237156"/>
                    <a:gd name="connsiteX24" fmla="*/ 1000893 w 2261950"/>
                    <a:gd name="connsiteY24" fmla="*/ 2140716 h 2237156"/>
                    <a:gd name="connsiteX25" fmla="*/ 586825 w 2261950"/>
                    <a:gd name="connsiteY25" fmla="*/ 2226979 h 2237156"/>
                    <a:gd name="connsiteX26" fmla="*/ 431550 w 2261950"/>
                    <a:gd name="connsiteY26" fmla="*/ 1976814 h 2237156"/>
                    <a:gd name="connsiteX27" fmla="*/ 138252 w 2261950"/>
                    <a:gd name="connsiteY27" fmla="*/ 1812912 h 2237156"/>
                    <a:gd name="connsiteX28" fmla="*/ 302154 w 2261950"/>
                    <a:gd name="connsiteY28" fmla="*/ 1355712 h 2237156"/>
                    <a:gd name="connsiteX29" fmla="*/ 103746 w 2261950"/>
                    <a:gd name="connsiteY29" fmla="*/ 1321206 h 2237156"/>
                    <a:gd name="connsiteX30" fmla="*/ 229 w 2261950"/>
                    <a:gd name="connsiteY30" fmla="*/ 1019282 h 2237156"/>
                    <a:gd name="connsiteX31" fmla="*/ 129625 w 2261950"/>
                    <a:gd name="connsiteY31" fmla="*/ 786368 h 22371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2261950" h="2237156">
                      <a:moveTo>
                        <a:pt x="129625" y="786368"/>
                      </a:moveTo>
                      <a:cubicBezTo>
                        <a:pt x="144002" y="710168"/>
                        <a:pt x="62051" y="622467"/>
                        <a:pt x="86493" y="562082"/>
                      </a:cubicBezTo>
                      <a:cubicBezTo>
                        <a:pt x="110934" y="501697"/>
                        <a:pt x="175633" y="447063"/>
                        <a:pt x="276274" y="424059"/>
                      </a:cubicBezTo>
                      <a:cubicBezTo>
                        <a:pt x="376916" y="401055"/>
                        <a:pt x="615580" y="441312"/>
                        <a:pt x="690342" y="424059"/>
                      </a:cubicBezTo>
                      <a:cubicBezTo>
                        <a:pt x="765104" y="406806"/>
                        <a:pt x="711908" y="363674"/>
                        <a:pt x="724848" y="320542"/>
                      </a:cubicBezTo>
                      <a:cubicBezTo>
                        <a:pt x="737788" y="277410"/>
                        <a:pt x="717659" y="212712"/>
                        <a:pt x="767980" y="165267"/>
                      </a:cubicBezTo>
                      <a:cubicBezTo>
                        <a:pt x="818301" y="117822"/>
                        <a:pt x="954886" y="57436"/>
                        <a:pt x="1026773" y="35870"/>
                      </a:cubicBezTo>
                      <a:cubicBezTo>
                        <a:pt x="1098660" y="14304"/>
                        <a:pt x="1136041" y="40183"/>
                        <a:pt x="1199301" y="35870"/>
                      </a:cubicBezTo>
                      <a:cubicBezTo>
                        <a:pt x="1262561" y="31557"/>
                        <a:pt x="1327260" y="-21639"/>
                        <a:pt x="1406335" y="9991"/>
                      </a:cubicBezTo>
                      <a:cubicBezTo>
                        <a:pt x="1485410" y="41621"/>
                        <a:pt x="1624871" y="150889"/>
                        <a:pt x="1673754" y="225651"/>
                      </a:cubicBezTo>
                      <a:cubicBezTo>
                        <a:pt x="1722637" y="300413"/>
                        <a:pt x="1665127" y="425497"/>
                        <a:pt x="1699633" y="458565"/>
                      </a:cubicBezTo>
                      <a:cubicBezTo>
                        <a:pt x="1734139" y="491633"/>
                        <a:pt x="1804588" y="393867"/>
                        <a:pt x="1880788" y="424059"/>
                      </a:cubicBezTo>
                      <a:cubicBezTo>
                        <a:pt x="1956988" y="454251"/>
                        <a:pt x="2118014" y="579334"/>
                        <a:pt x="2156833" y="639719"/>
                      </a:cubicBezTo>
                      <a:cubicBezTo>
                        <a:pt x="2195652" y="700104"/>
                        <a:pt x="2102199" y="751862"/>
                        <a:pt x="2113701" y="786368"/>
                      </a:cubicBezTo>
                      <a:cubicBezTo>
                        <a:pt x="2125203" y="820874"/>
                        <a:pt x="2204278" y="777742"/>
                        <a:pt x="2225844" y="846753"/>
                      </a:cubicBezTo>
                      <a:cubicBezTo>
                        <a:pt x="2247410" y="915764"/>
                        <a:pt x="2284791" y="1109859"/>
                        <a:pt x="2243097" y="1200436"/>
                      </a:cubicBezTo>
                      <a:cubicBezTo>
                        <a:pt x="2201403" y="1291013"/>
                        <a:pt x="2001557" y="1334145"/>
                        <a:pt x="1975678" y="1390217"/>
                      </a:cubicBezTo>
                      <a:cubicBezTo>
                        <a:pt x="1949799" y="1446289"/>
                        <a:pt x="2067694" y="1466418"/>
                        <a:pt x="2087822" y="1536867"/>
                      </a:cubicBezTo>
                      <a:cubicBezTo>
                        <a:pt x="2107950" y="1607316"/>
                        <a:pt x="2126641" y="1745339"/>
                        <a:pt x="2096448" y="1812912"/>
                      </a:cubicBezTo>
                      <a:cubicBezTo>
                        <a:pt x="2066256" y="1880486"/>
                        <a:pt x="1962739" y="1880486"/>
                        <a:pt x="1906667" y="1942308"/>
                      </a:cubicBezTo>
                      <a:cubicBezTo>
                        <a:pt x="1850595" y="2004130"/>
                        <a:pt x="1834779" y="2137839"/>
                        <a:pt x="1760017" y="2183847"/>
                      </a:cubicBezTo>
                      <a:cubicBezTo>
                        <a:pt x="1685255" y="2229855"/>
                        <a:pt x="1550108" y="2248546"/>
                        <a:pt x="1458093" y="2218354"/>
                      </a:cubicBezTo>
                      <a:cubicBezTo>
                        <a:pt x="1366078" y="2188162"/>
                        <a:pt x="1265436" y="2087520"/>
                        <a:pt x="1207927" y="2002693"/>
                      </a:cubicBezTo>
                      <a:cubicBezTo>
                        <a:pt x="1150418" y="1917866"/>
                        <a:pt x="1147543" y="1686391"/>
                        <a:pt x="1113037" y="1709395"/>
                      </a:cubicBezTo>
                      <a:cubicBezTo>
                        <a:pt x="1078531" y="1732399"/>
                        <a:pt x="1088595" y="2054452"/>
                        <a:pt x="1000893" y="2140716"/>
                      </a:cubicBezTo>
                      <a:cubicBezTo>
                        <a:pt x="913191" y="2226980"/>
                        <a:pt x="681716" y="2254296"/>
                        <a:pt x="586825" y="2226979"/>
                      </a:cubicBezTo>
                      <a:cubicBezTo>
                        <a:pt x="491935" y="2199662"/>
                        <a:pt x="506312" y="2045825"/>
                        <a:pt x="431550" y="1976814"/>
                      </a:cubicBezTo>
                      <a:cubicBezTo>
                        <a:pt x="356788" y="1907803"/>
                        <a:pt x="185697" y="1925054"/>
                        <a:pt x="138252" y="1812912"/>
                      </a:cubicBezTo>
                      <a:cubicBezTo>
                        <a:pt x="90807" y="1700770"/>
                        <a:pt x="230267" y="1411784"/>
                        <a:pt x="302154" y="1355712"/>
                      </a:cubicBezTo>
                      <a:cubicBezTo>
                        <a:pt x="374041" y="1299640"/>
                        <a:pt x="154067" y="1377278"/>
                        <a:pt x="103746" y="1321206"/>
                      </a:cubicBezTo>
                      <a:cubicBezTo>
                        <a:pt x="53425" y="1265134"/>
                        <a:pt x="-4084" y="1108422"/>
                        <a:pt x="229" y="1019282"/>
                      </a:cubicBezTo>
                      <a:cubicBezTo>
                        <a:pt x="4542" y="930142"/>
                        <a:pt x="115248" y="862568"/>
                        <a:pt x="129625" y="786368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pic>
              <p:nvPicPr>
                <p:cNvPr id="201" name="Picture 4" descr="Free Black And White Cartoon Flowers, Download Free Black And White Cartoon  Flowers png images, Free ClipArts on Clipart Library">
                  <a:extLst>
                    <a:ext uri="{FF2B5EF4-FFF2-40B4-BE49-F238E27FC236}">
                      <a16:creationId xmlns:a16="http://schemas.microsoft.com/office/drawing/2014/main" id="{BA66FA16-CEF7-5C48-AB0D-C6B10833A78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180524" y="482600"/>
                  <a:ext cx="2317638" cy="224674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199" name="Freeform 198"/>
              <p:cNvSpPr/>
              <p:nvPr/>
            </p:nvSpPr>
            <p:spPr>
              <a:xfrm>
                <a:off x="5361506" y="2463877"/>
                <a:ext cx="228794" cy="731520"/>
              </a:xfrm>
              <a:custGeom>
                <a:avLst/>
                <a:gdLst>
                  <a:gd name="connsiteX0" fmla="*/ 74380 w 144719"/>
                  <a:gd name="connsiteY0" fmla="*/ 0 h 731520"/>
                  <a:gd name="connsiteX1" fmla="*/ 46245 w 144719"/>
                  <a:gd name="connsiteY1" fmla="*/ 70338 h 731520"/>
                  <a:gd name="connsiteX2" fmla="*/ 32177 w 144719"/>
                  <a:gd name="connsiteY2" fmla="*/ 140677 h 731520"/>
                  <a:gd name="connsiteX3" fmla="*/ 18110 w 144719"/>
                  <a:gd name="connsiteY3" fmla="*/ 182880 h 731520"/>
                  <a:gd name="connsiteX4" fmla="*/ 18110 w 144719"/>
                  <a:gd name="connsiteY4" fmla="*/ 562708 h 731520"/>
                  <a:gd name="connsiteX5" fmla="*/ 60313 w 144719"/>
                  <a:gd name="connsiteY5" fmla="*/ 604911 h 731520"/>
                  <a:gd name="connsiteX6" fmla="*/ 102516 w 144719"/>
                  <a:gd name="connsiteY6" fmla="*/ 689317 h 731520"/>
                  <a:gd name="connsiteX7" fmla="*/ 144719 w 144719"/>
                  <a:gd name="connsiteY7" fmla="*/ 731520 h 731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4719" h="731520">
                    <a:moveTo>
                      <a:pt x="74380" y="0"/>
                    </a:moveTo>
                    <a:cubicBezTo>
                      <a:pt x="65002" y="23446"/>
                      <a:pt x="53501" y="46151"/>
                      <a:pt x="46245" y="70338"/>
                    </a:cubicBezTo>
                    <a:cubicBezTo>
                      <a:pt x="39374" y="93240"/>
                      <a:pt x="37976" y="117480"/>
                      <a:pt x="32177" y="140677"/>
                    </a:cubicBezTo>
                    <a:cubicBezTo>
                      <a:pt x="28581" y="155063"/>
                      <a:pt x="22799" y="168812"/>
                      <a:pt x="18110" y="182880"/>
                    </a:cubicBezTo>
                    <a:cubicBezTo>
                      <a:pt x="2087" y="327080"/>
                      <a:pt x="-13008" y="399339"/>
                      <a:pt x="18110" y="562708"/>
                    </a:cubicBezTo>
                    <a:cubicBezTo>
                      <a:pt x="21833" y="582251"/>
                      <a:pt x="47577" y="589627"/>
                      <a:pt x="60313" y="604911"/>
                    </a:cubicBezTo>
                    <a:cubicBezTo>
                      <a:pt x="170990" y="737724"/>
                      <a:pt x="17921" y="562425"/>
                      <a:pt x="102516" y="689317"/>
                    </a:cubicBezTo>
                    <a:cubicBezTo>
                      <a:pt x="113552" y="705870"/>
                      <a:pt x="144719" y="731520"/>
                      <a:pt x="144719" y="731520"/>
                    </a:cubicBezTo>
                  </a:path>
                </a:pathLst>
              </a:custGeom>
              <a:ln w="38100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02" name="Group 201"/>
            <p:cNvGrpSpPr/>
            <p:nvPr/>
          </p:nvGrpSpPr>
          <p:grpSpPr>
            <a:xfrm>
              <a:off x="3682612" y="2696664"/>
              <a:ext cx="633767" cy="1267852"/>
              <a:chOff x="5169540" y="1927545"/>
              <a:chExt cx="633767" cy="1267852"/>
            </a:xfrm>
          </p:grpSpPr>
          <p:grpSp>
            <p:nvGrpSpPr>
              <p:cNvPr id="203" name="Group 202">
                <a:extLst>
                  <a:ext uri="{FF2B5EF4-FFF2-40B4-BE49-F238E27FC236}">
                    <a16:creationId xmlns:a16="http://schemas.microsoft.com/office/drawing/2014/main" id="{AFB065D0-E49C-E84B-A029-1F02F1ED4C56}"/>
                  </a:ext>
                </a:extLst>
              </p:cNvPr>
              <p:cNvGrpSpPr/>
              <p:nvPr/>
            </p:nvGrpSpPr>
            <p:grpSpPr>
              <a:xfrm flipH="1">
                <a:off x="5169540" y="1927545"/>
                <a:ext cx="633767" cy="614624"/>
                <a:chOff x="1180524" y="481715"/>
                <a:chExt cx="2317638" cy="2247631"/>
              </a:xfrm>
            </p:grpSpPr>
            <p:sp>
              <p:nvSpPr>
                <p:cNvPr id="205" name="Freeform 204">
                  <a:extLst>
                    <a:ext uri="{FF2B5EF4-FFF2-40B4-BE49-F238E27FC236}">
                      <a16:creationId xmlns:a16="http://schemas.microsoft.com/office/drawing/2014/main" id="{B039E9C1-720B-344E-B2ED-6B4619A1CC40}"/>
                    </a:ext>
                  </a:extLst>
                </p:cNvPr>
                <p:cNvSpPr/>
                <p:nvPr/>
              </p:nvSpPr>
              <p:spPr>
                <a:xfrm>
                  <a:off x="1207470" y="481715"/>
                  <a:ext cx="2261950" cy="2237156"/>
                </a:xfrm>
                <a:custGeom>
                  <a:avLst/>
                  <a:gdLst>
                    <a:gd name="connsiteX0" fmla="*/ 129700 w 2262025"/>
                    <a:gd name="connsiteY0" fmla="*/ 786368 h 2249618"/>
                    <a:gd name="connsiteX1" fmla="*/ 86568 w 2262025"/>
                    <a:gd name="connsiteY1" fmla="*/ 562082 h 2249618"/>
                    <a:gd name="connsiteX2" fmla="*/ 276349 w 2262025"/>
                    <a:gd name="connsiteY2" fmla="*/ 424059 h 2249618"/>
                    <a:gd name="connsiteX3" fmla="*/ 690417 w 2262025"/>
                    <a:gd name="connsiteY3" fmla="*/ 424059 h 2249618"/>
                    <a:gd name="connsiteX4" fmla="*/ 724923 w 2262025"/>
                    <a:gd name="connsiteY4" fmla="*/ 320542 h 2249618"/>
                    <a:gd name="connsiteX5" fmla="*/ 768055 w 2262025"/>
                    <a:gd name="connsiteY5" fmla="*/ 165267 h 2249618"/>
                    <a:gd name="connsiteX6" fmla="*/ 1026848 w 2262025"/>
                    <a:gd name="connsiteY6" fmla="*/ 35870 h 2249618"/>
                    <a:gd name="connsiteX7" fmla="*/ 1199376 w 2262025"/>
                    <a:gd name="connsiteY7" fmla="*/ 35870 h 2249618"/>
                    <a:gd name="connsiteX8" fmla="*/ 1406410 w 2262025"/>
                    <a:gd name="connsiteY8" fmla="*/ 9991 h 2249618"/>
                    <a:gd name="connsiteX9" fmla="*/ 1673829 w 2262025"/>
                    <a:gd name="connsiteY9" fmla="*/ 225651 h 2249618"/>
                    <a:gd name="connsiteX10" fmla="*/ 1699708 w 2262025"/>
                    <a:gd name="connsiteY10" fmla="*/ 458565 h 2249618"/>
                    <a:gd name="connsiteX11" fmla="*/ 1880863 w 2262025"/>
                    <a:gd name="connsiteY11" fmla="*/ 424059 h 2249618"/>
                    <a:gd name="connsiteX12" fmla="*/ 2156908 w 2262025"/>
                    <a:gd name="connsiteY12" fmla="*/ 639719 h 2249618"/>
                    <a:gd name="connsiteX13" fmla="*/ 2113776 w 2262025"/>
                    <a:gd name="connsiteY13" fmla="*/ 786368 h 2249618"/>
                    <a:gd name="connsiteX14" fmla="*/ 2225919 w 2262025"/>
                    <a:gd name="connsiteY14" fmla="*/ 846753 h 2249618"/>
                    <a:gd name="connsiteX15" fmla="*/ 2243172 w 2262025"/>
                    <a:gd name="connsiteY15" fmla="*/ 1200436 h 2249618"/>
                    <a:gd name="connsiteX16" fmla="*/ 1975753 w 2262025"/>
                    <a:gd name="connsiteY16" fmla="*/ 1390217 h 2249618"/>
                    <a:gd name="connsiteX17" fmla="*/ 2087897 w 2262025"/>
                    <a:gd name="connsiteY17" fmla="*/ 1536867 h 2249618"/>
                    <a:gd name="connsiteX18" fmla="*/ 2096523 w 2262025"/>
                    <a:gd name="connsiteY18" fmla="*/ 1812912 h 2249618"/>
                    <a:gd name="connsiteX19" fmla="*/ 1906742 w 2262025"/>
                    <a:gd name="connsiteY19" fmla="*/ 1942308 h 2249618"/>
                    <a:gd name="connsiteX20" fmla="*/ 1777346 w 2262025"/>
                    <a:gd name="connsiteY20" fmla="*/ 2209727 h 2249618"/>
                    <a:gd name="connsiteX21" fmla="*/ 1501300 w 2262025"/>
                    <a:gd name="connsiteY21" fmla="*/ 2226980 h 2249618"/>
                    <a:gd name="connsiteX22" fmla="*/ 1208002 w 2262025"/>
                    <a:gd name="connsiteY22" fmla="*/ 2002693 h 2249618"/>
                    <a:gd name="connsiteX23" fmla="*/ 1113112 w 2262025"/>
                    <a:gd name="connsiteY23" fmla="*/ 1709395 h 2249618"/>
                    <a:gd name="connsiteX24" fmla="*/ 1000968 w 2262025"/>
                    <a:gd name="connsiteY24" fmla="*/ 2140716 h 2249618"/>
                    <a:gd name="connsiteX25" fmla="*/ 526515 w 2262025"/>
                    <a:gd name="connsiteY25" fmla="*/ 2132089 h 2249618"/>
                    <a:gd name="connsiteX26" fmla="*/ 466131 w 2262025"/>
                    <a:gd name="connsiteY26" fmla="*/ 1959561 h 2249618"/>
                    <a:gd name="connsiteX27" fmla="*/ 138327 w 2262025"/>
                    <a:gd name="connsiteY27" fmla="*/ 1812912 h 2249618"/>
                    <a:gd name="connsiteX28" fmla="*/ 302229 w 2262025"/>
                    <a:gd name="connsiteY28" fmla="*/ 1355712 h 2249618"/>
                    <a:gd name="connsiteX29" fmla="*/ 155580 w 2262025"/>
                    <a:gd name="connsiteY29" fmla="*/ 1321206 h 2249618"/>
                    <a:gd name="connsiteX30" fmla="*/ 304 w 2262025"/>
                    <a:gd name="connsiteY30" fmla="*/ 1019282 h 2249618"/>
                    <a:gd name="connsiteX31" fmla="*/ 129700 w 2262025"/>
                    <a:gd name="connsiteY31" fmla="*/ 786368 h 2249618"/>
                    <a:gd name="connsiteX0" fmla="*/ 129700 w 2262025"/>
                    <a:gd name="connsiteY0" fmla="*/ 786368 h 2242639"/>
                    <a:gd name="connsiteX1" fmla="*/ 86568 w 2262025"/>
                    <a:gd name="connsiteY1" fmla="*/ 562082 h 2242639"/>
                    <a:gd name="connsiteX2" fmla="*/ 276349 w 2262025"/>
                    <a:gd name="connsiteY2" fmla="*/ 424059 h 2242639"/>
                    <a:gd name="connsiteX3" fmla="*/ 690417 w 2262025"/>
                    <a:gd name="connsiteY3" fmla="*/ 424059 h 2242639"/>
                    <a:gd name="connsiteX4" fmla="*/ 724923 w 2262025"/>
                    <a:gd name="connsiteY4" fmla="*/ 320542 h 2242639"/>
                    <a:gd name="connsiteX5" fmla="*/ 768055 w 2262025"/>
                    <a:gd name="connsiteY5" fmla="*/ 165267 h 2242639"/>
                    <a:gd name="connsiteX6" fmla="*/ 1026848 w 2262025"/>
                    <a:gd name="connsiteY6" fmla="*/ 35870 h 2242639"/>
                    <a:gd name="connsiteX7" fmla="*/ 1199376 w 2262025"/>
                    <a:gd name="connsiteY7" fmla="*/ 35870 h 2242639"/>
                    <a:gd name="connsiteX8" fmla="*/ 1406410 w 2262025"/>
                    <a:gd name="connsiteY8" fmla="*/ 9991 h 2242639"/>
                    <a:gd name="connsiteX9" fmla="*/ 1673829 w 2262025"/>
                    <a:gd name="connsiteY9" fmla="*/ 225651 h 2242639"/>
                    <a:gd name="connsiteX10" fmla="*/ 1699708 w 2262025"/>
                    <a:gd name="connsiteY10" fmla="*/ 458565 h 2242639"/>
                    <a:gd name="connsiteX11" fmla="*/ 1880863 w 2262025"/>
                    <a:gd name="connsiteY11" fmla="*/ 424059 h 2242639"/>
                    <a:gd name="connsiteX12" fmla="*/ 2156908 w 2262025"/>
                    <a:gd name="connsiteY12" fmla="*/ 639719 h 2242639"/>
                    <a:gd name="connsiteX13" fmla="*/ 2113776 w 2262025"/>
                    <a:gd name="connsiteY13" fmla="*/ 786368 h 2242639"/>
                    <a:gd name="connsiteX14" fmla="*/ 2225919 w 2262025"/>
                    <a:gd name="connsiteY14" fmla="*/ 846753 h 2242639"/>
                    <a:gd name="connsiteX15" fmla="*/ 2243172 w 2262025"/>
                    <a:gd name="connsiteY15" fmla="*/ 1200436 h 2242639"/>
                    <a:gd name="connsiteX16" fmla="*/ 1975753 w 2262025"/>
                    <a:gd name="connsiteY16" fmla="*/ 1390217 h 2242639"/>
                    <a:gd name="connsiteX17" fmla="*/ 2087897 w 2262025"/>
                    <a:gd name="connsiteY17" fmla="*/ 1536867 h 2242639"/>
                    <a:gd name="connsiteX18" fmla="*/ 2096523 w 2262025"/>
                    <a:gd name="connsiteY18" fmla="*/ 1812912 h 2242639"/>
                    <a:gd name="connsiteX19" fmla="*/ 1906742 w 2262025"/>
                    <a:gd name="connsiteY19" fmla="*/ 1942308 h 2242639"/>
                    <a:gd name="connsiteX20" fmla="*/ 1785972 w 2262025"/>
                    <a:gd name="connsiteY20" fmla="*/ 2192474 h 2242639"/>
                    <a:gd name="connsiteX21" fmla="*/ 1501300 w 2262025"/>
                    <a:gd name="connsiteY21" fmla="*/ 2226980 h 2242639"/>
                    <a:gd name="connsiteX22" fmla="*/ 1208002 w 2262025"/>
                    <a:gd name="connsiteY22" fmla="*/ 2002693 h 2242639"/>
                    <a:gd name="connsiteX23" fmla="*/ 1113112 w 2262025"/>
                    <a:gd name="connsiteY23" fmla="*/ 1709395 h 2242639"/>
                    <a:gd name="connsiteX24" fmla="*/ 1000968 w 2262025"/>
                    <a:gd name="connsiteY24" fmla="*/ 2140716 h 2242639"/>
                    <a:gd name="connsiteX25" fmla="*/ 526515 w 2262025"/>
                    <a:gd name="connsiteY25" fmla="*/ 2132089 h 2242639"/>
                    <a:gd name="connsiteX26" fmla="*/ 466131 w 2262025"/>
                    <a:gd name="connsiteY26" fmla="*/ 1959561 h 2242639"/>
                    <a:gd name="connsiteX27" fmla="*/ 138327 w 2262025"/>
                    <a:gd name="connsiteY27" fmla="*/ 1812912 h 2242639"/>
                    <a:gd name="connsiteX28" fmla="*/ 302229 w 2262025"/>
                    <a:gd name="connsiteY28" fmla="*/ 1355712 h 2242639"/>
                    <a:gd name="connsiteX29" fmla="*/ 155580 w 2262025"/>
                    <a:gd name="connsiteY29" fmla="*/ 1321206 h 2242639"/>
                    <a:gd name="connsiteX30" fmla="*/ 304 w 2262025"/>
                    <a:gd name="connsiteY30" fmla="*/ 1019282 h 2242639"/>
                    <a:gd name="connsiteX31" fmla="*/ 129700 w 2262025"/>
                    <a:gd name="connsiteY31" fmla="*/ 786368 h 2242639"/>
                    <a:gd name="connsiteX0" fmla="*/ 129700 w 2262025"/>
                    <a:gd name="connsiteY0" fmla="*/ 786368 h 2236200"/>
                    <a:gd name="connsiteX1" fmla="*/ 86568 w 2262025"/>
                    <a:gd name="connsiteY1" fmla="*/ 562082 h 2236200"/>
                    <a:gd name="connsiteX2" fmla="*/ 276349 w 2262025"/>
                    <a:gd name="connsiteY2" fmla="*/ 424059 h 2236200"/>
                    <a:gd name="connsiteX3" fmla="*/ 690417 w 2262025"/>
                    <a:gd name="connsiteY3" fmla="*/ 424059 h 2236200"/>
                    <a:gd name="connsiteX4" fmla="*/ 724923 w 2262025"/>
                    <a:gd name="connsiteY4" fmla="*/ 320542 h 2236200"/>
                    <a:gd name="connsiteX5" fmla="*/ 768055 w 2262025"/>
                    <a:gd name="connsiteY5" fmla="*/ 165267 h 2236200"/>
                    <a:gd name="connsiteX6" fmla="*/ 1026848 w 2262025"/>
                    <a:gd name="connsiteY6" fmla="*/ 35870 h 2236200"/>
                    <a:gd name="connsiteX7" fmla="*/ 1199376 w 2262025"/>
                    <a:gd name="connsiteY7" fmla="*/ 35870 h 2236200"/>
                    <a:gd name="connsiteX8" fmla="*/ 1406410 w 2262025"/>
                    <a:gd name="connsiteY8" fmla="*/ 9991 h 2236200"/>
                    <a:gd name="connsiteX9" fmla="*/ 1673829 w 2262025"/>
                    <a:gd name="connsiteY9" fmla="*/ 225651 h 2236200"/>
                    <a:gd name="connsiteX10" fmla="*/ 1699708 w 2262025"/>
                    <a:gd name="connsiteY10" fmla="*/ 458565 h 2236200"/>
                    <a:gd name="connsiteX11" fmla="*/ 1880863 w 2262025"/>
                    <a:gd name="connsiteY11" fmla="*/ 424059 h 2236200"/>
                    <a:gd name="connsiteX12" fmla="*/ 2156908 w 2262025"/>
                    <a:gd name="connsiteY12" fmla="*/ 639719 h 2236200"/>
                    <a:gd name="connsiteX13" fmla="*/ 2113776 w 2262025"/>
                    <a:gd name="connsiteY13" fmla="*/ 786368 h 2236200"/>
                    <a:gd name="connsiteX14" fmla="*/ 2225919 w 2262025"/>
                    <a:gd name="connsiteY14" fmla="*/ 846753 h 2236200"/>
                    <a:gd name="connsiteX15" fmla="*/ 2243172 w 2262025"/>
                    <a:gd name="connsiteY15" fmla="*/ 1200436 h 2236200"/>
                    <a:gd name="connsiteX16" fmla="*/ 1975753 w 2262025"/>
                    <a:gd name="connsiteY16" fmla="*/ 1390217 h 2236200"/>
                    <a:gd name="connsiteX17" fmla="*/ 2087897 w 2262025"/>
                    <a:gd name="connsiteY17" fmla="*/ 1536867 h 2236200"/>
                    <a:gd name="connsiteX18" fmla="*/ 2096523 w 2262025"/>
                    <a:gd name="connsiteY18" fmla="*/ 1812912 h 2236200"/>
                    <a:gd name="connsiteX19" fmla="*/ 1906742 w 2262025"/>
                    <a:gd name="connsiteY19" fmla="*/ 1942308 h 2236200"/>
                    <a:gd name="connsiteX20" fmla="*/ 1785972 w 2262025"/>
                    <a:gd name="connsiteY20" fmla="*/ 2192474 h 2236200"/>
                    <a:gd name="connsiteX21" fmla="*/ 1458168 w 2262025"/>
                    <a:gd name="connsiteY21" fmla="*/ 2218354 h 2236200"/>
                    <a:gd name="connsiteX22" fmla="*/ 1208002 w 2262025"/>
                    <a:gd name="connsiteY22" fmla="*/ 2002693 h 2236200"/>
                    <a:gd name="connsiteX23" fmla="*/ 1113112 w 2262025"/>
                    <a:gd name="connsiteY23" fmla="*/ 1709395 h 2236200"/>
                    <a:gd name="connsiteX24" fmla="*/ 1000968 w 2262025"/>
                    <a:gd name="connsiteY24" fmla="*/ 2140716 h 2236200"/>
                    <a:gd name="connsiteX25" fmla="*/ 526515 w 2262025"/>
                    <a:gd name="connsiteY25" fmla="*/ 2132089 h 2236200"/>
                    <a:gd name="connsiteX26" fmla="*/ 466131 w 2262025"/>
                    <a:gd name="connsiteY26" fmla="*/ 1959561 h 2236200"/>
                    <a:gd name="connsiteX27" fmla="*/ 138327 w 2262025"/>
                    <a:gd name="connsiteY27" fmla="*/ 1812912 h 2236200"/>
                    <a:gd name="connsiteX28" fmla="*/ 302229 w 2262025"/>
                    <a:gd name="connsiteY28" fmla="*/ 1355712 h 2236200"/>
                    <a:gd name="connsiteX29" fmla="*/ 155580 w 2262025"/>
                    <a:gd name="connsiteY29" fmla="*/ 1321206 h 2236200"/>
                    <a:gd name="connsiteX30" fmla="*/ 304 w 2262025"/>
                    <a:gd name="connsiteY30" fmla="*/ 1019282 h 2236200"/>
                    <a:gd name="connsiteX31" fmla="*/ 129700 w 2262025"/>
                    <a:gd name="connsiteY31" fmla="*/ 786368 h 2236200"/>
                    <a:gd name="connsiteX0" fmla="*/ 129700 w 2262025"/>
                    <a:gd name="connsiteY0" fmla="*/ 786368 h 2233050"/>
                    <a:gd name="connsiteX1" fmla="*/ 86568 w 2262025"/>
                    <a:gd name="connsiteY1" fmla="*/ 562082 h 2233050"/>
                    <a:gd name="connsiteX2" fmla="*/ 276349 w 2262025"/>
                    <a:gd name="connsiteY2" fmla="*/ 424059 h 2233050"/>
                    <a:gd name="connsiteX3" fmla="*/ 690417 w 2262025"/>
                    <a:gd name="connsiteY3" fmla="*/ 424059 h 2233050"/>
                    <a:gd name="connsiteX4" fmla="*/ 724923 w 2262025"/>
                    <a:gd name="connsiteY4" fmla="*/ 320542 h 2233050"/>
                    <a:gd name="connsiteX5" fmla="*/ 768055 w 2262025"/>
                    <a:gd name="connsiteY5" fmla="*/ 165267 h 2233050"/>
                    <a:gd name="connsiteX6" fmla="*/ 1026848 w 2262025"/>
                    <a:gd name="connsiteY6" fmla="*/ 35870 h 2233050"/>
                    <a:gd name="connsiteX7" fmla="*/ 1199376 w 2262025"/>
                    <a:gd name="connsiteY7" fmla="*/ 35870 h 2233050"/>
                    <a:gd name="connsiteX8" fmla="*/ 1406410 w 2262025"/>
                    <a:gd name="connsiteY8" fmla="*/ 9991 h 2233050"/>
                    <a:gd name="connsiteX9" fmla="*/ 1673829 w 2262025"/>
                    <a:gd name="connsiteY9" fmla="*/ 225651 h 2233050"/>
                    <a:gd name="connsiteX10" fmla="*/ 1699708 w 2262025"/>
                    <a:gd name="connsiteY10" fmla="*/ 458565 h 2233050"/>
                    <a:gd name="connsiteX11" fmla="*/ 1880863 w 2262025"/>
                    <a:gd name="connsiteY11" fmla="*/ 424059 h 2233050"/>
                    <a:gd name="connsiteX12" fmla="*/ 2156908 w 2262025"/>
                    <a:gd name="connsiteY12" fmla="*/ 639719 h 2233050"/>
                    <a:gd name="connsiteX13" fmla="*/ 2113776 w 2262025"/>
                    <a:gd name="connsiteY13" fmla="*/ 786368 h 2233050"/>
                    <a:gd name="connsiteX14" fmla="*/ 2225919 w 2262025"/>
                    <a:gd name="connsiteY14" fmla="*/ 846753 h 2233050"/>
                    <a:gd name="connsiteX15" fmla="*/ 2243172 w 2262025"/>
                    <a:gd name="connsiteY15" fmla="*/ 1200436 h 2233050"/>
                    <a:gd name="connsiteX16" fmla="*/ 1975753 w 2262025"/>
                    <a:gd name="connsiteY16" fmla="*/ 1390217 h 2233050"/>
                    <a:gd name="connsiteX17" fmla="*/ 2087897 w 2262025"/>
                    <a:gd name="connsiteY17" fmla="*/ 1536867 h 2233050"/>
                    <a:gd name="connsiteX18" fmla="*/ 2096523 w 2262025"/>
                    <a:gd name="connsiteY18" fmla="*/ 1812912 h 2233050"/>
                    <a:gd name="connsiteX19" fmla="*/ 1906742 w 2262025"/>
                    <a:gd name="connsiteY19" fmla="*/ 1942308 h 2233050"/>
                    <a:gd name="connsiteX20" fmla="*/ 1760092 w 2262025"/>
                    <a:gd name="connsiteY20" fmla="*/ 2183847 h 2233050"/>
                    <a:gd name="connsiteX21" fmla="*/ 1458168 w 2262025"/>
                    <a:gd name="connsiteY21" fmla="*/ 2218354 h 2233050"/>
                    <a:gd name="connsiteX22" fmla="*/ 1208002 w 2262025"/>
                    <a:gd name="connsiteY22" fmla="*/ 2002693 h 2233050"/>
                    <a:gd name="connsiteX23" fmla="*/ 1113112 w 2262025"/>
                    <a:gd name="connsiteY23" fmla="*/ 1709395 h 2233050"/>
                    <a:gd name="connsiteX24" fmla="*/ 1000968 w 2262025"/>
                    <a:gd name="connsiteY24" fmla="*/ 2140716 h 2233050"/>
                    <a:gd name="connsiteX25" fmla="*/ 526515 w 2262025"/>
                    <a:gd name="connsiteY25" fmla="*/ 2132089 h 2233050"/>
                    <a:gd name="connsiteX26" fmla="*/ 466131 w 2262025"/>
                    <a:gd name="connsiteY26" fmla="*/ 1959561 h 2233050"/>
                    <a:gd name="connsiteX27" fmla="*/ 138327 w 2262025"/>
                    <a:gd name="connsiteY27" fmla="*/ 1812912 h 2233050"/>
                    <a:gd name="connsiteX28" fmla="*/ 302229 w 2262025"/>
                    <a:gd name="connsiteY28" fmla="*/ 1355712 h 2233050"/>
                    <a:gd name="connsiteX29" fmla="*/ 155580 w 2262025"/>
                    <a:gd name="connsiteY29" fmla="*/ 1321206 h 2233050"/>
                    <a:gd name="connsiteX30" fmla="*/ 304 w 2262025"/>
                    <a:gd name="connsiteY30" fmla="*/ 1019282 h 2233050"/>
                    <a:gd name="connsiteX31" fmla="*/ 129700 w 2262025"/>
                    <a:gd name="connsiteY31" fmla="*/ 786368 h 2233050"/>
                    <a:gd name="connsiteX0" fmla="*/ 129700 w 2262025"/>
                    <a:gd name="connsiteY0" fmla="*/ 786368 h 2238369"/>
                    <a:gd name="connsiteX1" fmla="*/ 86568 w 2262025"/>
                    <a:gd name="connsiteY1" fmla="*/ 562082 h 2238369"/>
                    <a:gd name="connsiteX2" fmla="*/ 276349 w 2262025"/>
                    <a:gd name="connsiteY2" fmla="*/ 424059 h 2238369"/>
                    <a:gd name="connsiteX3" fmla="*/ 690417 w 2262025"/>
                    <a:gd name="connsiteY3" fmla="*/ 424059 h 2238369"/>
                    <a:gd name="connsiteX4" fmla="*/ 724923 w 2262025"/>
                    <a:gd name="connsiteY4" fmla="*/ 320542 h 2238369"/>
                    <a:gd name="connsiteX5" fmla="*/ 768055 w 2262025"/>
                    <a:gd name="connsiteY5" fmla="*/ 165267 h 2238369"/>
                    <a:gd name="connsiteX6" fmla="*/ 1026848 w 2262025"/>
                    <a:gd name="connsiteY6" fmla="*/ 35870 h 2238369"/>
                    <a:gd name="connsiteX7" fmla="*/ 1199376 w 2262025"/>
                    <a:gd name="connsiteY7" fmla="*/ 35870 h 2238369"/>
                    <a:gd name="connsiteX8" fmla="*/ 1406410 w 2262025"/>
                    <a:gd name="connsiteY8" fmla="*/ 9991 h 2238369"/>
                    <a:gd name="connsiteX9" fmla="*/ 1673829 w 2262025"/>
                    <a:gd name="connsiteY9" fmla="*/ 225651 h 2238369"/>
                    <a:gd name="connsiteX10" fmla="*/ 1699708 w 2262025"/>
                    <a:gd name="connsiteY10" fmla="*/ 458565 h 2238369"/>
                    <a:gd name="connsiteX11" fmla="*/ 1880863 w 2262025"/>
                    <a:gd name="connsiteY11" fmla="*/ 424059 h 2238369"/>
                    <a:gd name="connsiteX12" fmla="*/ 2156908 w 2262025"/>
                    <a:gd name="connsiteY12" fmla="*/ 639719 h 2238369"/>
                    <a:gd name="connsiteX13" fmla="*/ 2113776 w 2262025"/>
                    <a:gd name="connsiteY13" fmla="*/ 786368 h 2238369"/>
                    <a:gd name="connsiteX14" fmla="*/ 2225919 w 2262025"/>
                    <a:gd name="connsiteY14" fmla="*/ 846753 h 2238369"/>
                    <a:gd name="connsiteX15" fmla="*/ 2243172 w 2262025"/>
                    <a:gd name="connsiteY15" fmla="*/ 1200436 h 2238369"/>
                    <a:gd name="connsiteX16" fmla="*/ 1975753 w 2262025"/>
                    <a:gd name="connsiteY16" fmla="*/ 1390217 h 2238369"/>
                    <a:gd name="connsiteX17" fmla="*/ 2087897 w 2262025"/>
                    <a:gd name="connsiteY17" fmla="*/ 1536867 h 2238369"/>
                    <a:gd name="connsiteX18" fmla="*/ 2096523 w 2262025"/>
                    <a:gd name="connsiteY18" fmla="*/ 1812912 h 2238369"/>
                    <a:gd name="connsiteX19" fmla="*/ 1906742 w 2262025"/>
                    <a:gd name="connsiteY19" fmla="*/ 1942308 h 2238369"/>
                    <a:gd name="connsiteX20" fmla="*/ 1760092 w 2262025"/>
                    <a:gd name="connsiteY20" fmla="*/ 2183847 h 2238369"/>
                    <a:gd name="connsiteX21" fmla="*/ 1458168 w 2262025"/>
                    <a:gd name="connsiteY21" fmla="*/ 2218354 h 2238369"/>
                    <a:gd name="connsiteX22" fmla="*/ 1208002 w 2262025"/>
                    <a:gd name="connsiteY22" fmla="*/ 2002693 h 2238369"/>
                    <a:gd name="connsiteX23" fmla="*/ 1113112 w 2262025"/>
                    <a:gd name="connsiteY23" fmla="*/ 1709395 h 2238369"/>
                    <a:gd name="connsiteX24" fmla="*/ 1000968 w 2262025"/>
                    <a:gd name="connsiteY24" fmla="*/ 2140716 h 2238369"/>
                    <a:gd name="connsiteX25" fmla="*/ 586900 w 2262025"/>
                    <a:gd name="connsiteY25" fmla="*/ 2226979 h 2238369"/>
                    <a:gd name="connsiteX26" fmla="*/ 466131 w 2262025"/>
                    <a:gd name="connsiteY26" fmla="*/ 1959561 h 2238369"/>
                    <a:gd name="connsiteX27" fmla="*/ 138327 w 2262025"/>
                    <a:gd name="connsiteY27" fmla="*/ 1812912 h 2238369"/>
                    <a:gd name="connsiteX28" fmla="*/ 302229 w 2262025"/>
                    <a:gd name="connsiteY28" fmla="*/ 1355712 h 2238369"/>
                    <a:gd name="connsiteX29" fmla="*/ 155580 w 2262025"/>
                    <a:gd name="connsiteY29" fmla="*/ 1321206 h 2238369"/>
                    <a:gd name="connsiteX30" fmla="*/ 304 w 2262025"/>
                    <a:gd name="connsiteY30" fmla="*/ 1019282 h 2238369"/>
                    <a:gd name="connsiteX31" fmla="*/ 129700 w 2262025"/>
                    <a:gd name="connsiteY31" fmla="*/ 786368 h 2238369"/>
                    <a:gd name="connsiteX0" fmla="*/ 129700 w 2262025"/>
                    <a:gd name="connsiteY0" fmla="*/ 786368 h 2234757"/>
                    <a:gd name="connsiteX1" fmla="*/ 86568 w 2262025"/>
                    <a:gd name="connsiteY1" fmla="*/ 562082 h 2234757"/>
                    <a:gd name="connsiteX2" fmla="*/ 276349 w 2262025"/>
                    <a:gd name="connsiteY2" fmla="*/ 424059 h 2234757"/>
                    <a:gd name="connsiteX3" fmla="*/ 690417 w 2262025"/>
                    <a:gd name="connsiteY3" fmla="*/ 424059 h 2234757"/>
                    <a:gd name="connsiteX4" fmla="*/ 724923 w 2262025"/>
                    <a:gd name="connsiteY4" fmla="*/ 320542 h 2234757"/>
                    <a:gd name="connsiteX5" fmla="*/ 768055 w 2262025"/>
                    <a:gd name="connsiteY5" fmla="*/ 165267 h 2234757"/>
                    <a:gd name="connsiteX6" fmla="*/ 1026848 w 2262025"/>
                    <a:gd name="connsiteY6" fmla="*/ 35870 h 2234757"/>
                    <a:gd name="connsiteX7" fmla="*/ 1199376 w 2262025"/>
                    <a:gd name="connsiteY7" fmla="*/ 35870 h 2234757"/>
                    <a:gd name="connsiteX8" fmla="*/ 1406410 w 2262025"/>
                    <a:gd name="connsiteY8" fmla="*/ 9991 h 2234757"/>
                    <a:gd name="connsiteX9" fmla="*/ 1673829 w 2262025"/>
                    <a:gd name="connsiteY9" fmla="*/ 225651 h 2234757"/>
                    <a:gd name="connsiteX10" fmla="*/ 1699708 w 2262025"/>
                    <a:gd name="connsiteY10" fmla="*/ 458565 h 2234757"/>
                    <a:gd name="connsiteX11" fmla="*/ 1880863 w 2262025"/>
                    <a:gd name="connsiteY11" fmla="*/ 424059 h 2234757"/>
                    <a:gd name="connsiteX12" fmla="*/ 2156908 w 2262025"/>
                    <a:gd name="connsiteY12" fmla="*/ 639719 h 2234757"/>
                    <a:gd name="connsiteX13" fmla="*/ 2113776 w 2262025"/>
                    <a:gd name="connsiteY13" fmla="*/ 786368 h 2234757"/>
                    <a:gd name="connsiteX14" fmla="*/ 2225919 w 2262025"/>
                    <a:gd name="connsiteY14" fmla="*/ 846753 h 2234757"/>
                    <a:gd name="connsiteX15" fmla="*/ 2243172 w 2262025"/>
                    <a:gd name="connsiteY15" fmla="*/ 1200436 h 2234757"/>
                    <a:gd name="connsiteX16" fmla="*/ 1975753 w 2262025"/>
                    <a:gd name="connsiteY16" fmla="*/ 1390217 h 2234757"/>
                    <a:gd name="connsiteX17" fmla="*/ 2087897 w 2262025"/>
                    <a:gd name="connsiteY17" fmla="*/ 1536867 h 2234757"/>
                    <a:gd name="connsiteX18" fmla="*/ 2096523 w 2262025"/>
                    <a:gd name="connsiteY18" fmla="*/ 1812912 h 2234757"/>
                    <a:gd name="connsiteX19" fmla="*/ 1906742 w 2262025"/>
                    <a:gd name="connsiteY19" fmla="*/ 1942308 h 2234757"/>
                    <a:gd name="connsiteX20" fmla="*/ 1760092 w 2262025"/>
                    <a:gd name="connsiteY20" fmla="*/ 2183847 h 2234757"/>
                    <a:gd name="connsiteX21" fmla="*/ 1458168 w 2262025"/>
                    <a:gd name="connsiteY21" fmla="*/ 2218354 h 2234757"/>
                    <a:gd name="connsiteX22" fmla="*/ 1208002 w 2262025"/>
                    <a:gd name="connsiteY22" fmla="*/ 2002693 h 2234757"/>
                    <a:gd name="connsiteX23" fmla="*/ 1113112 w 2262025"/>
                    <a:gd name="connsiteY23" fmla="*/ 1709395 h 2234757"/>
                    <a:gd name="connsiteX24" fmla="*/ 1000968 w 2262025"/>
                    <a:gd name="connsiteY24" fmla="*/ 2140716 h 2234757"/>
                    <a:gd name="connsiteX25" fmla="*/ 586900 w 2262025"/>
                    <a:gd name="connsiteY25" fmla="*/ 2226979 h 2234757"/>
                    <a:gd name="connsiteX26" fmla="*/ 466131 w 2262025"/>
                    <a:gd name="connsiteY26" fmla="*/ 1959561 h 2234757"/>
                    <a:gd name="connsiteX27" fmla="*/ 138327 w 2262025"/>
                    <a:gd name="connsiteY27" fmla="*/ 1812912 h 2234757"/>
                    <a:gd name="connsiteX28" fmla="*/ 302229 w 2262025"/>
                    <a:gd name="connsiteY28" fmla="*/ 1355712 h 2234757"/>
                    <a:gd name="connsiteX29" fmla="*/ 155580 w 2262025"/>
                    <a:gd name="connsiteY29" fmla="*/ 1321206 h 2234757"/>
                    <a:gd name="connsiteX30" fmla="*/ 304 w 2262025"/>
                    <a:gd name="connsiteY30" fmla="*/ 1019282 h 2234757"/>
                    <a:gd name="connsiteX31" fmla="*/ 129700 w 2262025"/>
                    <a:gd name="connsiteY31" fmla="*/ 786368 h 2234757"/>
                    <a:gd name="connsiteX0" fmla="*/ 129700 w 2262025"/>
                    <a:gd name="connsiteY0" fmla="*/ 786368 h 2237156"/>
                    <a:gd name="connsiteX1" fmla="*/ 86568 w 2262025"/>
                    <a:gd name="connsiteY1" fmla="*/ 562082 h 2237156"/>
                    <a:gd name="connsiteX2" fmla="*/ 276349 w 2262025"/>
                    <a:gd name="connsiteY2" fmla="*/ 424059 h 2237156"/>
                    <a:gd name="connsiteX3" fmla="*/ 690417 w 2262025"/>
                    <a:gd name="connsiteY3" fmla="*/ 424059 h 2237156"/>
                    <a:gd name="connsiteX4" fmla="*/ 724923 w 2262025"/>
                    <a:gd name="connsiteY4" fmla="*/ 320542 h 2237156"/>
                    <a:gd name="connsiteX5" fmla="*/ 768055 w 2262025"/>
                    <a:gd name="connsiteY5" fmla="*/ 165267 h 2237156"/>
                    <a:gd name="connsiteX6" fmla="*/ 1026848 w 2262025"/>
                    <a:gd name="connsiteY6" fmla="*/ 35870 h 2237156"/>
                    <a:gd name="connsiteX7" fmla="*/ 1199376 w 2262025"/>
                    <a:gd name="connsiteY7" fmla="*/ 35870 h 2237156"/>
                    <a:gd name="connsiteX8" fmla="*/ 1406410 w 2262025"/>
                    <a:gd name="connsiteY8" fmla="*/ 9991 h 2237156"/>
                    <a:gd name="connsiteX9" fmla="*/ 1673829 w 2262025"/>
                    <a:gd name="connsiteY9" fmla="*/ 225651 h 2237156"/>
                    <a:gd name="connsiteX10" fmla="*/ 1699708 w 2262025"/>
                    <a:gd name="connsiteY10" fmla="*/ 458565 h 2237156"/>
                    <a:gd name="connsiteX11" fmla="*/ 1880863 w 2262025"/>
                    <a:gd name="connsiteY11" fmla="*/ 424059 h 2237156"/>
                    <a:gd name="connsiteX12" fmla="*/ 2156908 w 2262025"/>
                    <a:gd name="connsiteY12" fmla="*/ 639719 h 2237156"/>
                    <a:gd name="connsiteX13" fmla="*/ 2113776 w 2262025"/>
                    <a:gd name="connsiteY13" fmla="*/ 786368 h 2237156"/>
                    <a:gd name="connsiteX14" fmla="*/ 2225919 w 2262025"/>
                    <a:gd name="connsiteY14" fmla="*/ 846753 h 2237156"/>
                    <a:gd name="connsiteX15" fmla="*/ 2243172 w 2262025"/>
                    <a:gd name="connsiteY15" fmla="*/ 1200436 h 2237156"/>
                    <a:gd name="connsiteX16" fmla="*/ 1975753 w 2262025"/>
                    <a:gd name="connsiteY16" fmla="*/ 1390217 h 2237156"/>
                    <a:gd name="connsiteX17" fmla="*/ 2087897 w 2262025"/>
                    <a:gd name="connsiteY17" fmla="*/ 1536867 h 2237156"/>
                    <a:gd name="connsiteX18" fmla="*/ 2096523 w 2262025"/>
                    <a:gd name="connsiteY18" fmla="*/ 1812912 h 2237156"/>
                    <a:gd name="connsiteX19" fmla="*/ 1906742 w 2262025"/>
                    <a:gd name="connsiteY19" fmla="*/ 1942308 h 2237156"/>
                    <a:gd name="connsiteX20" fmla="*/ 1760092 w 2262025"/>
                    <a:gd name="connsiteY20" fmla="*/ 2183847 h 2237156"/>
                    <a:gd name="connsiteX21" fmla="*/ 1458168 w 2262025"/>
                    <a:gd name="connsiteY21" fmla="*/ 2218354 h 2237156"/>
                    <a:gd name="connsiteX22" fmla="*/ 1208002 w 2262025"/>
                    <a:gd name="connsiteY22" fmla="*/ 2002693 h 2237156"/>
                    <a:gd name="connsiteX23" fmla="*/ 1113112 w 2262025"/>
                    <a:gd name="connsiteY23" fmla="*/ 1709395 h 2237156"/>
                    <a:gd name="connsiteX24" fmla="*/ 1000968 w 2262025"/>
                    <a:gd name="connsiteY24" fmla="*/ 2140716 h 2237156"/>
                    <a:gd name="connsiteX25" fmla="*/ 586900 w 2262025"/>
                    <a:gd name="connsiteY25" fmla="*/ 2226979 h 2237156"/>
                    <a:gd name="connsiteX26" fmla="*/ 431625 w 2262025"/>
                    <a:gd name="connsiteY26" fmla="*/ 1976814 h 2237156"/>
                    <a:gd name="connsiteX27" fmla="*/ 138327 w 2262025"/>
                    <a:gd name="connsiteY27" fmla="*/ 1812912 h 2237156"/>
                    <a:gd name="connsiteX28" fmla="*/ 302229 w 2262025"/>
                    <a:gd name="connsiteY28" fmla="*/ 1355712 h 2237156"/>
                    <a:gd name="connsiteX29" fmla="*/ 155580 w 2262025"/>
                    <a:gd name="connsiteY29" fmla="*/ 1321206 h 2237156"/>
                    <a:gd name="connsiteX30" fmla="*/ 304 w 2262025"/>
                    <a:gd name="connsiteY30" fmla="*/ 1019282 h 2237156"/>
                    <a:gd name="connsiteX31" fmla="*/ 129700 w 2262025"/>
                    <a:gd name="connsiteY31" fmla="*/ 786368 h 2237156"/>
                    <a:gd name="connsiteX0" fmla="*/ 129700 w 2262025"/>
                    <a:gd name="connsiteY0" fmla="*/ 786368 h 2237156"/>
                    <a:gd name="connsiteX1" fmla="*/ 86568 w 2262025"/>
                    <a:gd name="connsiteY1" fmla="*/ 562082 h 2237156"/>
                    <a:gd name="connsiteX2" fmla="*/ 276349 w 2262025"/>
                    <a:gd name="connsiteY2" fmla="*/ 424059 h 2237156"/>
                    <a:gd name="connsiteX3" fmla="*/ 690417 w 2262025"/>
                    <a:gd name="connsiteY3" fmla="*/ 424059 h 2237156"/>
                    <a:gd name="connsiteX4" fmla="*/ 724923 w 2262025"/>
                    <a:gd name="connsiteY4" fmla="*/ 320542 h 2237156"/>
                    <a:gd name="connsiteX5" fmla="*/ 768055 w 2262025"/>
                    <a:gd name="connsiteY5" fmla="*/ 165267 h 2237156"/>
                    <a:gd name="connsiteX6" fmla="*/ 1026848 w 2262025"/>
                    <a:gd name="connsiteY6" fmla="*/ 35870 h 2237156"/>
                    <a:gd name="connsiteX7" fmla="*/ 1199376 w 2262025"/>
                    <a:gd name="connsiteY7" fmla="*/ 35870 h 2237156"/>
                    <a:gd name="connsiteX8" fmla="*/ 1406410 w 2262025"/>
                    <a:gd name="connsiteY8" fmla="*/ 9991 h 2237156"/>
                    <a:gd name="connsiteX9" fmla="*/ 1673829 w 2262025"/>
                    <a:gd name="connsiteY9" fmla="*/ 225651 h 2237156"/>
                    <a:gd name="connsiteX10" fmla="*/ 1699708 w 2262025"/>
                    <a:gd name="connsiteY10" fmla="*/ 458565 h 2237156"/>
                    <a:gd name="connsiteX11" fmla="*/ 1880863 w 2262025"/>
                    <a:gd name="connsiteY11" fmla="*/ 424059 h 2237156"/>
                    <a:gd name="connsiteX12" fmla="*/ 2156908 w 2262025"/>
                    <a:gd name="connsiteY12" fmla="*/ 639719 h 2237156"/>
                    <a:gd name="connsiteX13" fmla="*/ 2113776 w 2262025"/>
                    <a:gd name="connsiteY13" fmla="*/ 786368 h 2237156"/>
                    <a:gd name="connsiteX14" fmla="*/ 2225919 w 2262025"/>
                    <a:gd name="connsiteY14" fmla="*/ 846753 h 2237156"/>
                    <a:gd name="connsiteX15" fmla="*/ 2243172 w 2262025"/>
                    <a:gd name="connsiteY15" fmla="*/ 1200436 h 2237156"/>
                    <a:gd name="connsiteX16" fmla="*/ 1975753 w 2262025"/>
                    <a:gd name="connsiteY16" fmla="*/ 1390217 h 2237156"/>
                    <a:gd name="connsiteX17" fmla="*/ 2087897 w 2262025"/>
                    <a:gd name="connsiteY17" fmla="*/ 1536867 h 2237156"/>
                    <a:gd name="connsiteX18" fmla="*/ 2096523 w 2262025"/>
                    <a:gd name="connsiteY18" fmla="*/ 1812912 h 2237156"/>
                    <a:gd name="connsiteX19" fmla="*/ 1906742 w 2262025"/>
                    <a:gd name="connsiteY19" fmla="*/ 1942308 h 2237156"/>
                    <a:gd name="connsiteX20" fmla="*/ 1760092 w 2262025"/>
                    <a:gd name="connsiteY20" fmla="*/ 2183847 h 2237156"/>
                    <a:gd name="connsiteX21" fmla="*/ 1458168 w 2262025"/>
                    <a:gd name="connsiteY21" fmla="*/ 2218354 h 2237156"/>
                    <a:gd name="connsiteX22" fmla="*/ 1208002 w 2262025"/>
                    <a:gd name="connsiteY22" fmla="*/ 2002693 h 2237156"/>
                    <a:gd name="connsiteX23" fmla="*/ 1113112 w 2262025"/>
                    <a:gd name="connsiteY23" fmla="*/ 1709395 h 2237156"/>
                    <a:gd name="connsiteX24" fmla="*/ 1000968 w 2262025"/>
                    <a:gd name="connsiteY24" fmla="*/ 2140716 h 2237156"/>
                    <a:gd name="connsiteX25" fmla="*/ 586900 w 2262025"/>
                    <a:gd name="connsiteY25" fmla="*/ 2226979 h 2237156"/>
                    <a:gd name="connsiteX26" fmla="*/ 431625 w 2262025"/>
                    <a:gd name="connsiteY26" fmla="*/ 1976814 h 2237156"/>
                    <a:gd name="connsiteX27" fmla="*/ 138327 w 2262025"/>
                    <a:gd name="connsiteY27" fmla="*/ 1812912 h 2237156"/>
                    <a:gd name="connsiteX28" fmla="*/ 302229 w 2262025"/>
                    <a:gd name="connsiteY28" fmla="*/ 1355712 h 2237156"/>
                    <a:gd name="connsiteX29" fmla="*/ 155580 w 2262025"/>
                    <a:gd name="connsiteY29" fmla="*/ 1321206 h 2237156"/>
                    <a:gd name="connsiteX30" fmla="*/ 304 w 2262025"/>
                    <a:gd name="connsiteY30" fmla="*/ 1019282 h 2237156"/>
                    <a:gd name="connsiteX31" fmla="*/ 129700 w 2262025"/>
                    <a:gd name="connsiteY31" fmla="*/ 786368 h 2237156"/>
                    <a:gd name="connsiteX0" fmla="*/ 129700 w 2262025"/>
                    <a:gd name="connsiteY0" fmla="*/ 786368 h 2237156"/>
                    <a:gd name="connsiteX1" fmla="*/ 86568 w 2262025"/>
                    <a:gd name="connsiteY1" fmla="*/ 562082 h 2237156"/>
                    <a:gd name="connsiteX2" fmla="*/ 276349 w 2262025"/>
                    <a:gd name="connsiteY2" fmla="*/ 424059 h 2237156"/>
                    <a:gd name="connsiteX3" fmla="*/ 690417 w 2262025"/>
                    <a:gd name="connsiteY3" fmla="*/ 424059 h 2237156"/>
                    <a:gd name="connsiteX4" fmla="*/ 724923 w 2262025"/>
                    <a:gd name="connsiteY4" fmla="*/ 320542 h 2237156"/>
                    <a:gd name="connsiteX5" fmla="*/ 768055 w 2262025"/>
                    <a:gd name="connsiteY5" fmla="*/ 165267 h 2237156"/>
                    <a:gd name="connsiteX6" fmla="*/ 1026848 w 2262025"/>
                    <a:gd name="connsiteY6" fmla="*/ 35870 h 2237156"/>
                    <a:gd name="connsiteX7" fmla="*/ 1199376 w 2262025"/>
                    <a:gd name="connsiteY7" fmla="*/ 35870 h 2237156"/>
                    <a:gd name="connsiteX8" fmla="*/ 1406410 w 2262025"/>
                    <a:gd name="connsiteY8" fmla="*/ 9991 h 2237156"/>
                    <a:gd name="connsiteX9" fmla="*/ 1673829 w 2262025"/>
                    <a:gd name="connsiteY9" fmla="*/ 225651 h 2237156"/>
                    <a:gd name="connsiteX10" fmla="*/ 1699708 w 2262025"/>
                    <a:gd name="connsiteY10" fmla="*/ 458565 h 2237156"/>
                    <a:gd name="connsiteX11" fmla="*/ 1880863 w 2262025"/>
                    <a:gd name="connsiteY11" fmla="*/ 424059 h 2237156"/>
                    <a:gd name="connsiteX12" fmla="*/ 2156908 w 2262025"/>
                    <a:gd name="connsiteY12" fmla="*/ 639719 h 2237156"/>
                    <a:gd name="connsiteX13" fmla="*/ 2113776 w 2262025"/>
                    <a:gd name="connsiteY13" fmla="*/ 786368 h 2237156"/>
                    <a:gd name="connsiteX14" fmla="*/ 2225919 w 2262025"/>
                    <a:gd name="connsiteY14" fmla="*/ 846753 h 2237156"/>
                    <a:gd name="connsiteX15" fmla="*/ 2243172 w 2262025"/>
                    <a:gd name="connsiteY15" fmla="*/ 1200436 h 2237156"/>
                    <a:gd name="connsiteX16" fmla="*/ 1975753 w 2262025"/>
                    <a:gd name="connsiteY16" fmla="*/ 1390217 h 2237156"/>
                    <a:gd name="connsiteX17" fmla="*/ 2087897 w 2262025"/>
                    <a:gd name="connsiteY17" fmla="*/ 1536867 h 2237156"/>
                    <a:gd name="connsiteX18" fmla="*/ 2096523 w 2262025"/>
                    <a:gd name="connsiteY18" fmla="*/ 1812912 h 2237156"/>
                    <a:gd name="connsiteX19" fmla="*/ 1906742 w 2262025"/>
                    <a:gd name="connsiteY19" fmla="*/ 1942308 h 2237156"/>
                    <a:gd name="connsiteX20" fmla="*/ 1760092 w 2262025"/>
                    <a:gd name="connsiteY20" fmla="*/ 2183847 h 2237156"/>
                    <a:gd name="connsiteX21" fmla="*/ 1458168 w 2262025"/>
                    <a:gd name="connsiteY21" fmla="*/ 2218354 h 2237156"/>
                    <a:gd name="connsiteX22" fmla="*/ 1208002 w 2262025"/>
                    <a:gd name="connsiteY22" fmla="*/ 2002693 h 2237156"/>
                    <a:gd name="connsiteX23" fmla="*/ 1113112 w 2262025"/>
                    <a:gd name="connsiteY23" fmla="*/ 1709395 h 2237156"/>
                    <a:gd name="connsiteX24" fmla="*/ 1000968 w 2262025"/>
                    <a:gd name="connsiteY24" fmla="*/ 2140716 h 2237156"/>
                    <a:gd name="connsiteX25" fmla="*/ 586900 w 2262025"/>
                    <a:gd name="connsiteY25" fmla="*/ 2226979 h 2237156"/>
                    <a:gd name="connsiteX26" fmla="*/ 431625 w 2262025"/>
                    <a:gd name="connsiteY26" fmla="*/ 1976814 h 2237156"/>
                    <a:gd name="connsiteX27" fmla="*/ 138327 w 2262025"/>
                    <a:gd name="connsiteY27" fmla="*/ 1812912 h 2237156"/>
                    <a:gd name="connsiteX28" fmla="*/ 302229 w 2262025"/>
                    <a:gd name="connsiteY28" fmla="*/ 1355712 h 2237156"/>
                    <a:gd name="connsiteX29" fmla="*/ 155580 w 2262025"/>
                    <a:gd name="connsiteY29" fmla="*/ 1321206 h 2237156"/>
                    <a:gd name="connsiteX30" fmla="*/ 304 w 2262025"/>
                    <a:gd name="connsiteY30" fmla="*/ 1019282 h 2237156"/>
                    <a:gd name="connsiteX31" fmla="*/ 129700 w 2262025"/>
                    <a:gd name="connsiteY31" fmla="*/ 786368 h 2237156"/>
                    <a:gd name="connsiteX0" fmla="*/ 129700 w 2262025"/>
                    <a:gd name="connsiteY0" fmla="*/ 786368 h 2237156"/>
                    <a:gd name="connsiteX1" fmla="*/ 86568 w 2262025"/>
                    <a:gd name="connsiteY1" fmla="*/ 562082 h 2237156"/>
                    <a:gd name="connsiteX2" fmla="*/ 276349 w 2262025"/>
                    <a:gd name="connsiteY2" fmla="*/ 424059 h 2237156"/>
                    <a:gd name="connsiteX3" fmla="*/ 690417 w 2262025"/>
                    <a:gd name="connsiteY3" fmla="*/ 424059 h 2237156"/>
                    <a:gd name="connsiteX4" fmla="*/ 724923 w 2262025"/>
                    <a:gd name="connsiteY4" fmla="*/ 320542 h 2237156"/>
                    <a:gd name="connsiteX5" fmla="*/ 768055 w 2262025"/>
                    <a:gd name="connsiteY5" fmla="*/ 165267 h 2237156"/>
                    <a:gd name="connsiteX6" fmla="*/ 1026848 w 2262025"/>
                    <a:gd name="connsiteY6" fmla="*/ 35870 h 2237156"/>
                    <a:gd name="connsiteX7" fmla="*/ 1199376 w 2262025"/>
                    <a:gd name="connsiteY7" fmla="*/ 35870 h 2237156"/>
                    <a:gd name="connsiteX8" fmla="*/ 1406410 w 2262025"/>
                    <a:gd name="connsiteY8" fmla="*/ 9991 h 2237156"/>
                    <a:gd name="connsiteX9" fmla="*/ 1673829 w 2262025"/>
                    <a:gd name="connsiteY9" fmla="*/ 225651 h 2237156"/>
                    <a:gd name="connsiteX10" fmla="*/ 1699708 w 2262025"/>
                    <a:gd name="connsiteY10" fmla="*/ 458565 h 2237156"/>
                    <a:gd name="connsiteX11" fmla="*/ 1880863 w 2262025"/>
                    <a:gd name="connsiteY11" fmla="*/ 424059 h 2237156"/>
                    <a:gd name="connsiteX12" fmla="*/ 2156908 w 2262025"/>
                    <a:gd name="connsiteY12" fmla="*/ 639719 h 2237156"/>
                    <a:gd name="connsiteX13" fmla="*/ 2113776 w 2262025"/>
                    <a:gd name="connsiteY13" fmla="*/ 786368 h 2237156"/>
                    <a:gd name="connsiteX14" fmla="*/ 2225919 w 2262025"/>
                    <a:gd name="connsiteY14" fmla="*/ 846753 h 2237156"/>
                    <a:gd name="connsiteX15" fmla="*/ 2243172 w 2262025"/>
                    <a:gd name="connsiteY15" fmla="*/ 1200436 h 2237156"/>
                    <a:gd name="connsiteX16" fmla="*/ 1975753 w 2262025"/>
                    <a:gd name="connsiteY16" fmla="*/ 1390217 h 2237156"/>
                    <a:gd name="connsiteX17" fmla="*/ 2087897 w 2262025"/>
                    <a:gd name="connsiteY17" fmla="*/ 1536867 h 2237156"/>
                    <a:gd name="connsiteX18" fmla="*/ 2096523 w 2262025"/>
                    <a:gd name="connsiteY18" fmla="*/ 1812912 h 2237156"/>
                    <a:gd name="connsiteX19" fmla="*/ 1906742 w 2262025"/>
                    <a:gd name="connsiteY19" fmla="*/ 1942308 h 2237156"/>
                    <a:gd name="connsiteX20" fmla="*/ 1760092 w 2262025"/>
                    <a:gd name="connsiteY20" fmla="*/ 2183847 h 2237156"/>
                    <a:gd name="connsiteX21" fmla="*/ 1458168 w 2262025"/>
                    <a:gd name="connsiteY21" fmla="*/ 2218354 h 2237156"/>
                    <a:gd name="connsiteX22" fmla="*/ 1208002 w 2262025"/>
                    <a:gd name="connsiteY22" fmla="*/ 2002693 h 2237156"/>
                    <a:gd name="connsiteX23" fmla="*/ 1113112 w 2262025"/>
                    <a:gd name="connsiteY23" fmla="*/ 1709395 h 2237156"/>
                    <a:gd name="connsiteX24" fmla="*/ 1000968 w 2262025"/>
                    <a:gd name="connsiteY24" fmla="*/ 2140716 h 2237156"/>
                    <a:gd name="connsiteX25" fmla="*/ 586900 w 2262025"/>
                    <a:gd name="connsiteY25" fmla="*/ 2226979 h 2237156"/>
                    <a:gd name="connsiteX26" fmla="*/ 431625 w 2262025"/>
                    <a:gd name="connsiteY26" fmla="*/ 1976814 h 2237156"/>
                    <a:gd name="connsiteX27" fmla="*/ 138327 w 2262025"/>
                    <a:gd name="connsiteY27" fmla="*/ 1812912 h 2237156"/>
                    <a:gd name="connsiteX28" fmla="*/ 302229 w 2262025"/>
                    <a:gd name="connsiteY28" fmla="*/ 1355712 h 2237156"/>
                    <a:gd name="connsiteX29" fmla="*/ 155580 w 2262025"/>
                    <a:gd name="connsiteY29" fmla="*/ 1321206 h 2237156"/>
                    <a:gd name="connsiteX30" fmla="*/ 304 w 2262025"/>
                    <a:gd name="connsiteY30" fmla="*/ 1019282 h 2237156"/>
                    <a:gd name="connsiteX31" fmla="*/ 129700 w 2262025"/>
                    <a:gd name="connsiteY31" fmla="*/ 786368 h 2237156"/>
                    <a:gd name="connsiteX0" fmla="*/ 129625 w 2261950"/>
                    <a:gd name="connsiteY0" fmla="*/ 786368 h 2237156"/>
                    <a:gd name="connsiteX1" fmla="*/ 86493 w 2261950"/>
                    <a:gd name="connsiteY1" fmla="*/ 562082 h 2237156"/>
                    <a:gd name="connsiteX2" fmla="*/ 276274 w 2261950"/>
                    <a:gd name="connsiteY2" fmla="*/ 424059 h 2237156"/>
                    <a:gd name="connsiteX3" fmla="*/ 690342 w 2261950"/>
                    <a:gd name="connsiteY3" fmla="*/ 424059 h 2237156"/>
                    <a:gd name="connsiteX4" fmla="*/ 724848 w 2261950"/>
                    <a:gd name="connsiteY4" fmla="*/ 320542 h 2237156"/>
                    <a:gd name="connsiteX5" fmla="*/ 767980 w 2261950"/>
                    <a:gd name="connsiteY5" fmla="*/ 165267 h 2237156"/>
                    <a:gd name="connsiteX6" fmla="*/ 1026773 w 2261950"/>
                    <a:gd name="connsiteY6" fmla="*/ 35870 h 2237156"/>
                    <a:gd name="connsiteX7" fmla="*/ 1199301 w 2261950"/>
                    <a:gd name="connsiteY7" fmla="*/ 35870 h 2237156"/>
                    <a:gd name="connsiteX8" fmla="*/ 1406335 w 2261950"/>
                    <a:gd name="connsiteY8" fmla="*/ 9991 h 2237156"/>
                    <a:gd name="connsiteX9" fmla="*/ 1673754 w 2261950"/>
                    <a:gd name="connsiteY9" fmla="*/ 225651 h 2237156"/>
                    <a:gd name="connsiteX10" fmla="*/ 1699633 w 2261950"/>
                    <a:gd name="connsiteY10" fmla="*/ 458565 h 2237156"/>
                    <a:gd name="connsiteX11" fmla="*/ 1880788 w 2261950"/>
                    <a:gd name="connsiteY11" fmla="*/ 424059 h 2237156"/>
                    <a:gd name="connsiteX12" fmla="*/ 2156833 w 2261950"/>
                    <a:gd name="connsiteY12" fmla="*/ 639719 h 2237156"/>
                    <a:gd name="connsiteX13" fmla="*/ 2113701 w 2261950"/>
                    <a:gd name="connsiteY13" fmla="*/ 786368 h 2237156"/>
                    <a:gd name="connsiteX14" fmla="*/ 2225844 w 2261950"/>
                    <a:gd name="connsiteY14" fmla="*/ 846753 h 2237156"/>
                    <a:gd name="connsiteX15" fmla="*/ 2243097 w 2261950"/>
                    <a:gd name="connsiteY15" fmla="*/ 1200436 h 2237156"/>
                    <a:gd name="connsiteX16" fmla="*/ 1975678 w 2261950"/>
                    <a:gd name="connsiteY16" fmla="*/ 1390217 h 2237156"/>
                    <a:gd name="connsiteX17" fmla="*/ 2087822 w 2261950"/>
                    <a:gd name="connsiteY17" fmla="*/ 1536867 h 2237156"/>
                    <a:gd name="connsiteX18" fmla="*/ 2096448 w 2261950"/>
                    <a:gd name="connsiteY18" fmla="*/ 1812912 h 2237156"/>
                    <a:gd name="connsiteX19" fmla="*/ 1906667 w 2261950"/>
                    <a:gd name="connsiteY19" fmla="*/ 1942308 h 2237156"/>
                    <a:gd name="connsiteX20" fmla="*/ 1760017 w 2261950"/>
                    <a:gd name="connsiteY20" fmla="*/ 2183847 h 2237156"/>
                    <a:gd name="connsiteX21" fmla="*/ 1458093 w 2261950"/>
                    <a:gd name="connsiteY21" fmla="*/ 2218354 h 2237156"/>
                    <a:gd name="connsiteX22" fmla="*/ 1207927 w 2261950"/>
                    <a:gd name="connsiteY22" fmla="*/ 2002693 h 2237156"/>
                    <a:gd name="connsiteX23" fmla="*/ 1113037 w 2261950"/>
                    <a:gd name="connsiteY23" fmla="*/ 1709395 h 2237156"/>
                    <a:gd name="connsiteX24" fmla="*/ 1000893 w 2261950"/>
                    <a:gd name="connsiteY24" fmla="*/ 2140716 h 2237156"/>
                    <a:gd name="connsiteX25" fmla="*/ 586825 w 2261950"/>
                    <a:gd name="connsiteY25" fmla="*/ 2226979 h 2237156"/>
                    <a:gd name="connsiteX26" fmla="*/ 431550 w 2261950"/>
                    <a:gd name="connsiteY26" fmla="*/ 1976814 h 2237156"/>
                    <a:gd name="connsiteX27" fmla="*/ 138252 w 2261950"/>
                    <a:gd name="connsiteY27" fmla="*/ 1812912 h 2237156"/>
                    <a:gd name="connsiteX28" fmla="*/ 302154 w 2261950"/>
                    <a:gd name="connsiteY28" fmla="*/ 1355712 h 2237156"/>
                    <a:gd name="connsiteX29" fmla="*/ 103746 w 2261950"/>
                    <a:gd name="connsiteY29" fmla="*/ 1321206 h 2237156"/>
                    <a:gd name="connsiteX30" fmla="*/ 229 w 2261950"/>
                    <a:gd name="connsiteY30" fmla="*/ 1019282 h 2237156"/>
                    <a:gd name="connsiteX31" fmla="*/ 129625 w 2261950"/>
                    <a:gd name="connsiteY31" fmla="*/ 786368 h 2237156"/>
                    <a:gd name="connsiteX0" fmla="*/ 129625 w 2261950"/>
                    <a:gd name="connsiteY0" fmla="*/ 786368 h 2237156"/>
                    <a:gd name="connsiteX1" fmla="*/ 86493 w 2261950"/>
                    <a:gd name="connsiteY1" fmla="*/ 562082 h 2237156"/>
                    <a:gd name="connsiteX2" fmla="*/ 276274 w 2261950"/>
                    <a:gd name="connsiteY2" fmla="*/ 424059 h 2237156"/>
                    <a:gd name="connsiteX3" fmla="*/ 690342 w 2261950"/>
                    <a:gd name="connsiteY3" fmla="*/ 424059 h 2237156"/>
                    <a:gd name="connsiteX4" fmla="*/ 724848 w 2261950"/>
                    <a:gd name="connsiteY4" fmla="*/ 320542 h 2237156"/>
                    <a:gd name="connsiteX5" fmla="*/ 767980 w 2261950"/>
                    <a:gd name="connsiteY5" fmla="*/ 165267 h 2237156"/>
                    <a:gd name="connsiteX6" fmla="*/ 1026773 w 2261950"/>
                    <a:gd name="connsiteY6" fmla="*/ 35870 h 2237156"/>
                    <a:gd name="connsiteX7" fmla="*/ 1199301 w 2261950"/>
                    <a:gd name="connsiteY7" fmla="*/ 35870 h 2237156"/>
                    <a:gd name="connsiteX8" fmla="*/ 1406335 w 2261950"/>
                    <a:gd name="connsiteY8" fmla="*/ 9991 h 2237156"/>
                    <a:gd name="connsiteX9" fmla="*/ 1673754 w 2261950"/>
                    <a:gd name="connsiteY9" fmla="*/ 225651 h 2237156"/>
                    <a:gd name="connsiteX10" fmla="*/ 1699633 w 2261950"/>
                    <a:gd name="connsiteY10" fmla="*/ 458565 h 2237156"/>
                    <a:gd name="connsiteX11" fmla="*/ 1880788 w 2261950"/>
                    <a:gd name="connsiteY11" fmla="*/ 424059 h 2237156"/>
                    <a:gd name="connsiteX12" fmla="*/ 2156833 w 2261950"/>
                    <a:gd name="connsiteY12" fmla="*/ 639719 h 2237156"/>
                    <a:gd name="connsiteX13" fmla="*/ 2113701 w 2261950"/>
                    <a:gd name="connsiteY13" fmla="*/ 786368 h 2237156"/>
                    <a:gd name="connsiteX14" fmla="*/ 2225844 w 2261950"/>
                    <a:gd name="connsiteY14" fmla="*/ 846753 h 2237156"/>
                    <a:gd name="connsiteX15" fmla="*/ 2243097 w 2261950"/>
                    <a:gd name="connsiteY15" fmla="*/ 1200436 h 2237156"/>
                    <a:gd name="connsiteX16" fmla="*/ 1975678 w 2261950"/>
                    <a:gd name="connsiteY16" fmla="*/ 1390217 h 2237156"/>
                    <a:gd name="connsiteX17" fmla="*/ 2087822 w 2261950"/>
                    <a:gd name="connsiteY17" fmla="*/ 1536867 h 2237156"/>
                    <a:gd name="connsiteX18" fmla="*/ 2096448 w 2261950"/>
                    <a:gd name="connsiteY18" fmla="*/ 1812912 h 2237156"/>
                    <a:gd name="connsiteX19" fmla="*/ 1906667 w 2261950"/>
                    <a:gd name="connsiteY19" fmla="*/ 1942308 h 2237156"/>
                    <a:gd name="connsiteX20" fmla="*/ 1760017 w 2261950"/>
                    <a:gd name="connsiteY20" fmla="*/ 2183847 h 2237156"/>
                    <a:gd name="connsiteX21" fmla="*/ 1458093 w 2261950"/>
                    <a:gd name="connsiteY21" fmla="*/ 2218354 h 2237156"/>
                    <a:gd name="connsiteX22" fmla="*/ 1207927 w 2261950"/>
                    <a:gd name="connsiteY22" fmla="*/ 2002693 h 2237156"/>
                    <a:gd name="connsiteX23" fmla="*/ 1113037 w 2261950"/>
                    <a:gd name="connsiteY23" fmla="*/ 1709395 h 2237156"/>
                    <a:gd name="connsiteX24" fmla="*/ 1000893 w 2261950"/>
                    <a:gd name="connsiteY24" fmla="*/ 2140716 h 2237156"/>
                    <a:gd name="connsiteX25" fmla="*/ 586825 w 2261950"/>
                    <a:gd name="connsiteY25" fmla="*/ 2226979 h 2237156"/>
                    <a:gd name="connsiteX26" fmla="*/ 431550 w 2261950"/>
                    <a:gd name="connsiteY26" fmla="*/ 1976814 h 2237156"/>
                    <a:gd name="connsiteX27" fmla="*/ 138252 w 2261950"/>
                    <a:gd name="connsiteY27" fmla="*/ 1812912 h 2237156"/>
                    <a:gd name="connsiteX28" fmla="*/ 302154 w 2261950"/>
                    <a:gd name="connsiteY28" fmla="*/ 1355712 h 2237156"/>
                    <a:gd name="connsiteX29" fmla="*/ 103746 w 2261950"/>
                    <a:gd name="connsiteY29" fmla="*/ 1321206 h 2237156"/>
                    <a:gd name="connsiteX30" fmla="*/ 229 w 2261950"/>
                    <a:gd name="connsiteY30" fmla="*/ 1019282 h 2237156"/>
                    <a:gd name="connsiteX31" fmla="*/ 129625 w 2261950"/>
                    <a:gd name="connsiteY31" fmla="*/ 786368 h 22371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2261950" h="2237156">
                      <a:moveTo>
                        <a:pt x="129625" y="786368"/>
                      </a:moveTo>
                      <a:cubicBezTo>
                        <a:pt x="144002" y="710168"/>
                        <a:pt x="62051" y="622467"/>
                        <a:pt x="86493" y="562082"/>
                      </a:cubicBezTo>
                      <a:cubicBezTo>
                        <a:pt x="110934" y="501697"/>
                        <a:pt x="175633" y="447063"/>
                        <a:pt x="276274" y="424059"/>
                      </a:cubicBezTo>
                      <a:cubicBezTo>
                        <a:pt x="376916" y="401055"/>
                        <a:pt x="615580" y="441312"/>
                        <a:pt x="690342" y="424059"/>
                      </a:cubicBezTo>
                      <a:cubicBezTo>
                        <a:pt x="765104" y="406806"/>
                        <a:pt x="711908" y="363674"/>
                        <a:pt x="724848" y="320542"/>
                      </a:cubicBezTo>
                      <a:cubicBezTo>
                        <a:pt x="737788" y="277410"/>
                        <a:pt x="717659" y="212712"/>
                        <a:pt x="767980" y="165267"/>
                      </a:cubicBezTo>
                      <a:cubicBezTo>
                        <a:pt x="818301" y="117822"/>
                        <a:pt x="954886" y="57436"/>
                        <a:pt x="1026773" y="35870"/>
                      </a:cubicBezTo>
                      <a:cubicBezTo>
                        <a:pt x="1098660" y="14304"/>
                        <a:pt x="1136041" y="40183"/>
                        <a:pt x="1199301" y="35870"/>
                      </a:cubicBezTo>
                      <a:cubicBezTo>
                        <a:pt x="1262561" y="31557"/>
                        <a:pt x="1327260" y="-21639"/>
                        <a:pt x="1406335" y="9991"/>
                      </a:cubicBezTo>
                      <a:cubicBezTo>
                        <a:pt x="1485410" y="41621"/>
                        <a:pt x="1624871" y="150889"/>
                        <a:pt x="1673754" y="225651"/>
                      </a:cubicBezTo>
                      <a:cubicBezTo>
                        <a:pt x="1722637" y="300413"/>
                        <a:pt x="1665127" y="425497"/>
                        <a:pt x="1699633" y="458565"/>
                      </a:cubicBezTo>
                      <a:cubicBezTo>
                        <a:pt x="1734139" y="491633"/>
                        <a:pt x="1804588" y="393867"/>
                        <a:pt x="1880788" y="424059"/>
                      </a:cubicBezTo>
                      <a:cubicBezTo>
                        <a:pt x="1956988" y="454251"/>
                        <a:pt x="2118014" y="579334"/>
                        <a:pt x="2156833" y="639719"/>
                      </a:cubicBezTo>
                      <a:cubicBezTo>
                        <a:pt x="2195652" y="700104"/>
                        <a:pt x="2102199" y="751862"/>
                        <a:pt x="2113701" y="786368"/>
                      </a:cubicBezTo>
                      <a:cubicBezTo>
                        <a:pt x="2125203" y="820874"/>
                        <a:pt x="2204278" y="777742"/>
                        <a:pt x="2225844" y="846753"/>
                      </a:cubicBezTo>
                      <a:cubicBezTo>
                        <a:pt x="2247410" y="915764"/>
                        <a:pt x="2284791" y="1109859"/>
                        <a:pt x="2243097" y="1200436"/>
                      </a:cubicBezTo>
                      <a:cubicBezTo>
                        <a:pt x="2201403" y="1291013"/>
                        <a:pt x="2001557" y="1334145"/>
                        <a:pt x="1975678" y="1390217"/>
                      </a:cubicBezTo>
                      <a:cubicBezTo>
                        <a:pt x="1949799" y="1446289"/>
                        <a:pt x="2067694" y="1466418"/>
                        <a:pt x="2087822" y="1536867"/>
                      </a:cubicBezTo>
                      <a:cubicBezTo>
                        <a:pt x="2107950" y="1607316"/>
                        <a:pt x="2126641" y="1745339"/>
                        <a:pt x="2096448" y="1812912"/>
                      </a:cubicBezTo>
                      <a:cubicBezTo>
                        <a:pt x="2066256" y="1880486"/>
                        <a:pt x="1962739" y="1880486"/>
                        <a:pt x="1906667" y="1942308"/>
                      </a:cubicBezTo>
                      <a:cubicBezTo>
                        <a:pt x="1850595" y="2004130"/>
                        <a:pt x="1834779" y="2137839"/>
                        <a:pt x="1760017" y="2183847"/>
                      </a:cubicBezTo>
                      <a:cubicBezTo>
                        <a:pt x="1685255" y="2229855"/>
                        <a:pt x="1550108" y="2248546"/>
                        <a:pt x="1458093" y="2218354"/>
                      </a:cubicBezTo>
                      <a:cubicBezTo>
                        <a:pt x="1366078" y="2188162"/>
                        <a:pt x="1265436" y="2087520"/>
                        <a:pt x="1207927" y="2002693"/>
                      </a:cubicBezTo>
                      <a:cubicBezTo>
                        <a:pt x="1150418" y="1917866"/>
                        <a:pt x="1147543" y="1686391"/>
                        <a:pt x="1113037" y="1709395"/>
                      </a:cubicBezTo>
                      <a:cubicBezTo>
                        <a:pt x="1078531" y="1732399"/>
                        <a:pt x="1088595" y="2054452"/>
                        <a:pt x="1000893" y="2140716"/>
                      </a:cubicBezTo>
                      <a:cubicBezTo>
                        <a:pt x="913191" y="2226980"/>
                        <a:pt x="681716" y="2254296"/>
                        <a:pt x="586825" y="2226979"/>
                      </a:cubicBezTo>
                      <a:cubicBezTo>
                        <a:pt x="491935" y="2199662"/>
                        <a:pt x="506312" y="2045825"/>
                        <a:pt x="431550" y="1976814"/>
                      </a:cubicBezTo>
                      <a:cubicBezTo>
                        <a:pt x="356788" y="1907803"/>
                        <a:pt x="185697" y="1925054"/>
                        <a:pt x="138252" y="1812912"/>
                      </a:cubicBezTo>
                      <a:cubicBezTo>
                        <a:pt x="90807" y="1700770"/>
                        <a:pt x="230267" y="1411784"/>
                        <a:pt x="302154" y="1355712"/>
                      </a:cubicBezTo>
                      <a:cubicBezTo>
                        <a:pt x="374041" y="1299640"/>
                        <a:pt x="154067" y="1377278"/>
                        <a:pt x="103746" y="1321206"/>
                      </a:cubicBezTo>
                      <a:cubicBezTo>
                        <a:pt x="53425" y="1265134"/>
                        <a:pt x="-4084" y="1108422"/>
                        <a:pt x="229" y="1019282"/>
                      </a:cubicBezTo>
                      <a:cubicBezTo>
                        <a:pt x="4542" y="930142"/>
                        <a:pt x="115248" y="862568"/>
                        <a:pt x="129625" y="786368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pic>
              <p:nvPicPr>
                <p:cNvPr id="206" name="Picture 4" descr="Free Black And White Cartoon Flowers, Download Free Black And White Cartoon  Flowers png images, Free ClipArts on Clipart Library">
                  <a:extLst>
                    <a:ext uri="{FF2B5EF4-FFF2-40B4-BE49-F238E27FC236}">
                      <a16:creationId xmlns:a16="http://schemas.microsoft.com/office/drawing/2014/main" id="{BA66FA16-CEF7-5C48-AB0D-C6B10833A78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180524" y="482600"/>
                  <a:ext cx="2317638" cy="224674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204" name="Freeform 203"/>
              <p:cNvSpPr/>
              <p:nvPr/>
            </p:nvSpPr>
            <p:spPr>
              <a:xfrm>
                <a:off x="5361506" y="2463877"/>
                <a:ext cx="228794" cy="731520"/>
              </a:xfrm>
              <a:custGeom>
                <a:avLst/>
                <a:gdLst>
                  <a:gd name="connsiteX0" fmla="*/ 74380 w 144719"/>
                  <a:gd name="connsiteY0" fmla="*/ 0 h 731520"/>
                  <a:gd name="connsiteX1" fmla="*/ 46245 w 144719"/>
                  <a:gd name="connsiteY1" fmla="*/ 70338 h 731520"/>
                  <a:gd name="connsiteX2" fmla="*/ 32177 w 144719"/>
                  <a:gd name="connsiteY2" fmla="*/ 140677 h 731520"/>
                  <a:gd name="connsiteX3" fmla="*/ 18110 w 144719"/>
                  <a:gd name="connsiteY3" fmla="*/ 182880 h 731520"/>
                  <a:gd name="connsiteX4" fmla="*/ 18110 w 144719"/>
                  <a:gd name="connsiteY4" fmla="*/ 562708 h 731520"/>
                  <a:gd name="connsiteX5" fmla="*/ 60313 w 144719"/>
                  <a:gd name="connsiteY5" fmla="*/ 604911 h 731520"/>
                  <a:gd name="connsiteX6" fmla="*/ 102516 w 144719"/>
                  <a:gd name="connsiteY6" fmla="*/ 689317 h 731520"/>
                  <a:gd name="connsiteX7" fmla="*/ 144719 w 144719"/>
                  <a:gd name="connsiteY7" fmla="*/ 731520 h 731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4719" h="731520">
                    <a:moveTo>
                      <a:pt x="74380" y="0"/>
                    </a:moveTo>
                    <a:cubicBezTo>
                      <a:pt x="65002" y="23446"/>
                      <a:pt x="53501" y="46151"/>
                      <a:pt x="46245" y="70338"/>
                    </a:cubicBezTo>
                    <a:cubicBezTo>
                      <a:pt x="39374" y="93240"/>
                      <a:pt x="37976" y="117480"/>
                      <a:pt x="32177" y="140677"/>
                    </a:cubicBezTo>
                    <a:cubicBezTo>
                      <a:pt x="28581" y="155063"/>
                      <a:pt x="22799" y="168812"/>
                      <a:pt x="18110" y="182880"/>
                    </a:cubicBezTo>
                    <a:cubicBezTo>
                      <a:pt x="2087" y="327080"/>
                      <a:pt x="-13008" y="399339"/>
                      <a:pt x="18110" y="562708"/>
                    </a:cubicBezTo>
                    <a:cubicBezTo>
                      <a:pt x="21833" y="582251"/>
                      <a:pt x="47577" y="589627"/>
                      <a:pt x="60313" y="604911"/>
                    </a:cubicBezTo>
                    <a:cubicBezTo>
                      <a:pt x="170990" y="737724"/>
                      <a:pt x="17921" y="562425"/>
                      <a:pt x="102516" y="689317"/>
                    </a:cubicBezTo>
                    <a:cubicBezTo>
                      <a:pt x="113552" y="705870"/>
                      <a:pt x="144719" y="731520"/>
                      <a:pt x="144719" y="731520"/>
                    </a:cubicBezTo>
                  </a:path>
                </a:pathLst>
              </a:custGeom>
              <a:ln w="38100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07" name="Group 206"/>
            <p:cNvGrpSpPr/>
            <p:nvPr/>
          </p:nvGrpSpPr>
          <p:grpSpPr>
            <a:xfrm>
              <a:off x="4493958" y="2683985"/>
              <a:ext cx="633767" cy="1267852"/>
              <a:chOff x="5169540" y="1927545"/>
              <a:chExt cx="633767" cy="1267852"/>
            </a:xfrm>
          </p:grpSpPr>
          <p:grpSp>
            <p:nvGrpSpPr>
              <p:cNvPr id="208" name="Group 207">
                <a:extLst>
                  <a:ext uri="{FF2B5EF4-FFF2-40B4-BE49-F238E27FC236}">
                    <a16:creationId xmlns:a16="http://schemas.microsoft.com/office/drawing/2014/main" id="{AFB065D0-E49C-E84B-A029-1F02F1ED4C56}"/>
                  </a:ext>
                </a:extLst>
              </p:cNvPr>
              <p:cNvGrpSpPr/>
              <p:nvPr/>
            </p:nvGrpSpPr>
            <p:grpSpPr>
              <a:xfrm flipH="1">
                <a:off x="5169540" y="1927545"/>
                <a:ext cx="633767" cy="614624"/>
                <a:chOff x="1180524" y="481715"/>
                <a:chExt cx="2317638" cy="2247631"/>
              </a:xfrm>
            </p:grpSpPr>
            <p:sp>
              <p:nvSpPr>
                <p:cNvPr id="210" name="Freeform 209">
                  <a:extLst>
                    <a:ext uri="{FF2B5EF4-FFF2-40B4-BE49-F238E27FC236}">
                      <a16:creationId xmlns:a16="http://schemas.microsoft.com/office/drawing/2014/main" id="{B039E9C1-720B-344E-B2ED-6B4619A1CC40}"/>
                    </a:ext>
                  </a:extLst>
                </p:cNvPr>
                <p:cNvSpPr/>
                <p:nvPr/>
              </p:nvSpPr>
              <p:spPr>
                <a:xfrm>
                  <a:off x="1207470" y="481715"/>
                  <a:ext cx="2261950" cy="2237156"/>
                </a:xfrm>
                <a:custGeom>
                  <a:avLst/>
                  <a:gdLst>
                    <a:gd name="connsiteX0" fmla="*/ 129700 w 2262025"/>
                    <a:gd name="connsiteY0" fmla="*/ 786368 h 2249618"/>
                    <a:gd name="connsiteX1" fmla="*/ 86568 w 2262025"/>
                    <a:gd name="connsiteY1" fmla="*/ 562082 h 2249618"/>
                    <a:gd name="connsiteX2" fmla="*/ 276349 w 2262025"/>
                    <a:gd name="connsiteY2" fmla="*/ 424059 h 2249618"/>
                    <a:gd name="connsiteX3" fmla="*/ 690417 w 2262025"/>
                    <a:gd name="connsiteY3" fmla="*/ 424059 h 2249618"/>
                    <a:gd name="connsiteX4" fmla="*/ 724923 w 2262025"/>
                    <a:gd name="connsiteY4" fmla="*/ 320542 h 2249618"/>
                    <a:gd name="connsiteX5" fmla="*/ 768055 w 2262025"/>
                    <a:gd name="connsiteY5" fmla="*/ 165267 h 2249618"/>
                    <a:gd name="connsiteX6" fmla="*/ 1026848 w 2262025"/>
                    <a:gd name="connsiteY6" fmla="*/ 35870 h 2249618"/>
                    <a:gd name="connsiteX7" fmla="*/ 1199376 w 2262025"/>
                    <a:gd name="connsiteY7" fmla="*/ 35870 h 2249618"/>
                    <a:gd name="connsiteX8" fmla="*/ 1406410 w 2262025"/>
                    <a:gd name="connsiteY8" fmla="*/ 9991 h 2249618"/>
                    <a:gd name="connsiteX9" fmla="*/ 1673829 w 2262025"/>
                    <a:gd name="connsiteY9" fmla="*/ 225651 h 2249618"/>
                    <a:gd name="connsiteX10" fmla="*/ 1699708 w 2262025"/>
                    <a:gd name="connsiteY10" fmla="*/ 458565 h 2249618"/>
                    <a:gd name="connsiteX11" fmla="*/ 1880863 w 2262025"/>
                    <a:gd name="connsiteY11" fmla="*/ 424059 h 2249618"/>
                    <a:gd name="connsiteX12" fmla="*/ 2156908 w 2262025"/>
                    <a:gd name="connsiteY12" fmla="*/ 639719 h 2249618"/>
                    <a:gd name="connsiteX13" fmla="*/ 2113776 w 2262025"/>
                    <a:gd name="connsiteY13" fmla="*/ 786368 h 2249618"/>
                    <a:gd name="connsiteX14" fmla="*/ 2225919 w 2262025"/>
                    <a:gd name="connsiteY14" fmla="*/ 846753 h 2249618"/>
                    <a:gd name="connsiteX15" fmla="*/ 2243172 w 2262025"/>
                    <a:gd name="connsiteY15" fmla="*/ 1200436 h 2249618"/>
                    <a:gd name="connsiteX16" fmla="*/ 1975753 w 2262025"/>
                    <a:gd name="connsiteY16" fmla="*/ 1390217 h 2249618"/>
                    <a:gd name="connsiteX17" fmla="*/ 2087897 w 2262025"/>
                    <a:gd name="connsiteY17" fmla="*/ 1536867 h 2249618"/>
                    <a:gd name="connsiteX18" fmla="*/ 2096523 w 2262025"/>
                    <a:gd name="connsiteY18" fmla="*/ 1812912 h 2249618"/>
                    <a:gd name="connsiteX19" fmla="*/ 1906742 w 2262025"/>
                    <a:gd name="connsiteY19" fmla="*/ 1942308 h 2249618"/>
                    <a:gd name="connsiteX20" fmla="*/ 1777346 w 2262025"/>
                    <a:gd name="connsiteY20" fmla="*/ 2209727 h 2249618"/>
                    <a:gd name="connsiteX21" fmla="*/ 1501300 w 2262025"/>
                    <a:gd name="connsiteY21" fmla="*/ 2226980 h 2249618"/>
                    <a:gd name="connsiteX22" fmla="*/ 1208002 w 2262025"/>
                    <a:gd name="connsiteY22" fmla="*/ 2002693 h 2249618"/>
                    <a:gd name="connsiteX23" fmla="*/ 1113112 w 2262025"/>
                    <a:gd name="connsiteY23" fmla="*/ 1709395 h 2249618"/>
                    <a:gd name="connsiteX24" fmla="*/ 1000968 w 2262025"/>
                    <a:gd name="connsiteY24" fmla="*/ 2140716 h 2249618"/>
                    <a:gd name="connsiteX25" fmla="*/ 526515 w 2262025"/>
                    <a:gd name="connsiteY25" fmla="*/ 2132089 h 2249618"/>
                    <a:gd name="connsiteX26" fmla="*/ 466131 w 2262025"/>
                    <a:gd name="connsiteY26" fmla="*/ 1959561 h 2249618"/>
                    <a:gd name="connsiteX27" fmla="*/ 138327 w 2262025"/>
                    <a:gd name="connsiteY27" fmla="*/ 1812912 h 2249618"/>
                    <a:gd name="connsiteX28" fmla="*/ 302229 w 2262025"/>
                    <a:gd name="connsiteY28" fmla="*/ 1355712 h 2249618"/>
                    <a:gd name="connsiteX29" fmla="*/ 155580 w 2262025"/>
                    <a:gd name="connsiteY29" fmla="*/ 1321206 h 2249618"/>
                    <a:gd name="connsiteX30" fmla="*/ 304 w 2262025"/>
                    <a:gd name="connsiteY30" fmla="*/ 1019282 h 2249618"/>
                    <a:gd name="connsiteX31" fmla="*/ 129700 w 2262025"/>
                    <a:gd name="connsiteY31" fmla="*/ 786368 h 2249618"/>
                    <a:gd name="connsiteX0" fmla="*/ 129700 w 2262025"/>
                    <a:gd name="connsiteY0" fmla="*/ 786368 h 2242639"/>
                    <a:gd name="connsiteX1" fmla="*/ 86568 w 2262025"/>
                    <a:gd name="connsiteY1" fmla="*/ 562082 h 2242639"/>
                    <a:gd name="connsiteX2" fmla="*/ 276349 w 2262025"/>
                    <a:gd name="connsiteY2" fmla="*/ 424059 h 2242639"/>
                    <a:gd name="connsiteX3" fmla="*/ 690417 w 2262025"/>
                    <a:gd name="connsiteY3" fmla="*/ 424059 h 2242639"/>
                    <a:gd name="connsiteX4" fmla="*/ 724923 w 2262025"/>
                    <a:gd name="connsiteY4" fmla="*/ 320542 h 2242639"/>
                    <a:gd name="connsiteX5" fmla="*/ 768055 w 2262025"/>
                    <a:gd name="connsiteY5" fmla="*/ 165267 h 2242639"/>
                    <a:gd name="connsiteX6" fmla="*/ 1026848 w 2262025"/>
                    <a:gd name="connsiteY6" fmla="*/ 35870 h 2242639"/>
                    <a:gd name="connsiteX7" fmla="*/ 1199376 w 2262025"/>
                    <a:gd name="connsiteY7" fmla="*/ 35870 h 2242639"/>
                    <a:gd name="connsiteX8" fmla="*/ 1406410 w 2262025"/>
                    <a:gd name="connsiteY8" fmla="*/ 9991 h 2242639"/>
                    <a:gd name="connsiteX9" fmla="*/ 1673829 w 2262025"/>
                    <a:gd name="connsiteY9" fmla="*/ 225651 h 2242639"/>
                    <a:gd name="connsiteX10" fmla="*/ 1699708 w 2262025"/>
                    <a:gd name="connsiteY10" fmla="*/ 458565 h 2242639"/>
                    <a:gd name="connsiteX11" fmla="*/ 1880863 w 2262025"/>
                    <a:gd name="connsiteY11" fmla="*/ 424059 h 2242639"/>
                    <a:gd name="connsiteX12" fmla="*/ 2156908 w 2262025"/>
                    <a:gd name="connsiteY12" fmla="*/ 639719 h 2242639"/>
                    <a:gd name="connsiteX13" fmla="*/ 2113776 w 2262025"/>
                    <a:gd name="connsiteY13" fmla="*/ 786368 h 2242639"/>
                    <a:gd name="connsiteX14" fmla="*/ 2225919 w 2262025"/>
                    <a:gd name="connsiteY14" fmla="*/ 846753 h 2242639"/>
                    <a:gd name="connsiteX15" fmla="*/ 2243172 w 2262025"/>
                    <a:gd name="connsiteY15" fmla="*/ 1200436 h 2242639"/>
                    <a:gd name="connsiteX16" fmla="*/ 1975753 w 2262025"/>
                    <a:gd name="connsiteY16" fmla="*/ 1390217 h 2242639"/>
                    <a:gd name="connsiteX17" fmla="*/ 2087897 w 2262025"/>
                    <a:gd name="connsiteY17" fmla="*/ 1536867 h 2242639"/>
                    <a:gd name="connsiteX18" fmla="*/ 2096523 w 2262025"/>
                    <a:gd name="connsiteY18" fmla="*/ 1812912 h 2242639"/>
                    <a:gd name="connsiteX19" fmla="*/ 1906742 w 2262025"/>
                    <a:gd name="connsiteY19" fmla="*/ 1942308 h 2242639"/>
                    <a:gd name="connsiteX20" fmla="*/ 1785972 w 2262025"/>
                    <a:gd name="connsiteY20" fmla="*/ 2192474 h 2242639"/>
                    <a:gd name="connsiteX21" fmla="*/ 1501300 w 2262025"/>
                    <a:gd name="connsiteY21" fmla="*/ 2226980 h 2242639"/>
                    <a:gd name="connsiteX22" fmla="*/ 1208002 w 2262025"/>
                    <a:gd name="connsiteY22" fmla="*/ 2002693 h 2242639"/>
                    <a:gd name="connsiteX23" fmla="*/ 1113112 w 2262025"/>
                    <a:gd name="connsiteY23" fmla="*/ 1709395 h 2242639"/>
                    <a:gd name="connsiteX24" fmla="*/ 1000968 w 2262025"/>
                    <a:gd name="connsiteY24" fmla="*/ 2140716 h 2242639"/>
                    <a:gd name="connsiteX25" fmla="*/ 526515 w 2262025"/>
                    <a:gd name="connsiteY25" fmla="*/ 2132089 h 2242639"/>
                    <a:gd name="connsiteX26" fmla="*/ 466131 w 2262025"/>
                    <a:gd name="connsiteY26" fmla="*/ 1959561 h 2242639"/>
                    <a:gd name="connsiteX27" fmla="*/ 138327 w 2262025"/>
                    <a:gd name="connsiteY27" fmla="*/ 1812912 h 2242639"/>
                    <a:gd name="connsiteX28" fmla="*/ 302229 w 2262025"/>
                    <a:gd name="connsiteY28" fmla="*/ 1355712 h 2242639"/>
                    <a:gd name="connsiteX29" fmla="*/ 155580 w 2262025"/>
                    <a:gd name="connsiteY29" fmla="*/ 1321206 h 2242639"/>
                    <a:gd name="connsiteX30" fmla="*/ 304 w 2262025"/>
                    <a:gd name="connsiteY30" fmla="*/ 1019282 h 2242639"/>
                    <a:gd name="connsiteX31" fmla="*/ 129700 w 2262025"/>
                    <a:gd name="connsiteY31" fmla="*/ 786368 h 2242639"/>
                    <a:gd name="connsiteX0" fmla="*/ 129700 w 2262025"/>
                    <a:gd name="connsiteY0" fmla="*/ 786368 h 2236200"/>
                    <a:gd name="connsiteX1" fmla="*/ 86568 w 2262025"/>
                    <a:gd name="connsiteY1" fmla="*/ 562082 h 2236200"/>
                    <a:gd name="connsiteX2" fmla="*/ 276349 w 2262025"/>
                    <a:gd name="connsiteY2" fmla="*/ 424059 h 2236200"/>
                    <a:gd name="connsiteX3" fmla="*/ 690417 w 2262025"/>
                    <a:gd name="connsiteY3" fmla="*/ 424059 h 2236200"/>
                    <a:gd name="connsiteX4" fmla="*/ 724923 w 2262025"/>
                    <a:gd name="connsiteY4" fmla="*/ 320542 h 2236200"/>
                    <a:gd name="connsiteX5" fmla="*/ 768055 w 2262025"/>
                    <a:gd name="connsiteY5" fmla="*/ 165267 h 2236200"/>
                    <a:gd name="connsiteX6" fmla="*/ 1026848 w 2262025"/>
                    <a:gd name="connsiteY6" fmla="*/ 35870 h 2236200"/>
                    <a:gd name="connsiteX7" fmla="*/ 1199376 w 2262025"/>
                    <a:gd name="connsiteY7" fmla="*/ 35870 h 2236200"/>
                    <a:gd name="connsiteX8" fmla="*/ 1406410 w 2262025"/>
                    <a:gd name="connsiteY8" fmla="*/ 9991 h 2236200"/>
                    <a:gd name="connsiteX9" fmla="*/ 1673829 w 2262025"/>
                    <a:gd name="connsiteY9" fmla="*/ 225651 h 2236200"/>
                    <a:gd name="connsiteX10" fmla="*/ 1699708 w 2262025"/>
                    <a:gd name="connsiteY10" fmla="*/ 458565 h 2236200"/>
                    <a:gd name="connsiteX11" fmla="*/ 1880863 w 2262025"/>
                    <a:gd name="connsiteY11" fmla="*/ 424059 h 2236200"/>
                    <a:gd name="connsiteX12" fmla="*/ 2156908 w 2262025"/>
                    <a:gd name="connsiteY12" fmla="*/ 639719 h 2236200"/>
                    <a:gd name="connsiteX13" fmla="*/ 2113776 w 2262025"/>
                    <a:gd name="connsiteY13" fmla="*/ 786368 h 2236200"/>
                    <a:gd name="connsiteX14" fmla="*/ 2225919 w 2262025"/>
                    <a:gd name="connsiteY14" fmla="*/ 846753 h 2236200"/>
                    <a:gd name="connsiteX15" fmla="*/ 2243172 w 2262025"/>
                    <a:gd name="connsiteY15" fmla="*/ 1200436 h 2236200"/>
                    <a:gd name="connsiteX16" fmla="*/ 1975753 w 2262025"/>
                    <a:gd name="connsiteY16" fmla="*/ 1390217 h 2236200"/>
                    <a:gd name="connsiteX17" fmla="*/ 2087897 w 2262025"/>
                    <a:gd name="connsiteY17" fmla="*/ 1536867 h 2236200"/>
                    <a:gd name="connsiteX18" fmla="*/ 2096523 w 2262025"/>
                    <a:gd name="connsiteY18" fmla="*/ 1812912 h 2236200"/>
                    <a:gd name="connsiteX19" fmla="*/ 1906742 w 2262025"/>
                    <a:gd name="connsiteY19" fmla="*/ 1942308 h 2236200"/>
                    <a:gd name="connsiteX20" fmla="*/ 1785972 w 2262025"/>
                    <a:gd name="connsiteY20" fmla="*/ 2192474 h 2236200"/>
                    <a:gd name="connsiteX21" fmla="*/ 1458168 w 2262025"/>
                    <a:gd name="connsiteY21" fmla="*/ 2218354 h 2236200"/>
                    <a:gd name="connsiteX22" fmla="*/ 1208002 w 2262025"/>
                    <a:gd name="connsiteY22" fmla="*/ 2002693 h 2236200"/>
                    <a:gd name="connsiteX23" fmla="*/ 1113112 w 2262025"/>
                    <a:gd name="connsiteY23" fmla="*/ 1709395 h 2236200"/>
                    <a:gd name="connsiteX24" fmla="*/ 1000968 w 2262025"/>
                    <a:gd name="connsiteY24" fmla="*/ 2140716 h 2236200"/>
                    <a:gd name="connsiteX25" fmla="*/ 526515 w 2262025"/>
                    <a:gd name="connsiteY25" fmla="*/ 2132089 h 2236200"/>
                    <a:gd name="connsiteX26" fmla="*/ 466131 w 2262025"/>
                    <a:gd name="connsiteY26" fmla="*/ 1959561 h 2236200"/>
                    <a:gd name="connsiteX27" fmla="*/ 138327 w 2262025"/>
                    <a:gd name="connsiteY27" fmla="*/ 1812912 h 2236200"/>
                    <a:gd name="connsiteX28" fmla="*/ 302229 w 2262025"/>
                    <a:gd name="connsiteY28" fmla="*/ 1355712 h 2236200"/>
                    <a:gd name="connsiteX29" fmla="*/ 155580 w 2262025"/>
                    <a:gd name="connsiteY29" fmla="*/ 1321206 h 2236200"/>
                    <a:gd name="connsiteX30" fmla="*/ 304 w 2262025"/>
                    <a:gd name="connsiteY30" fmla="*/ 1019282 h 2236200"/>
                    <a:gd name="connsiteX31" fmla="*/ 129700 w 2262025"/>
                    <a:gd name="connsiteY31" fmla="*/ 786368 h 2236200"/>
                    <a:gd name="connsiteX0" fmla="*/ 129700 w 2262025"/>
                    <a:gd name="connsiteY0" fmla="*/ 786368 h 2233050"/>
                    <a:gd name="connsiteX1" fmla="*/ 86568 w 2262025"/>
                    <a:gd name="connsiteY1" fmla="*/ 562082 h 2233050"/>
                    <a:gd name="connsiteX2" fmla="*/ 276349 w 2262025"/>
                    <a:gd name="connsiteY2" fmla="*/ 424059 h 2233050"/>
                    <a:gd name="connsiteX3" fmla="*/ 690417 w 2262025"/>
                    <a:gd name="connsiteY3" fmla="*/ 424059 h 2233050"/>
                    <a:gd name="connsiteX4" fmla="*/ 724923 w 2262025"/>
                    <a:gd name="connsiteY4" fmla="*/ 320542 h 2233050"/>
                    <a:gd name="connsiteX5" fmla="*/ 768055 w 2262025"/>
                    <a:gd name="connsiteY5" fmla="*/ 165267 h 2233050"/>
                    <a:gd name="connsiteX6" fmla="*/ 1026848 w 2262025"/>
                    <a:gd name="connsiteY6" fmla="*/ 35870 h 2233050"/>
                    <a:gd name="connsiteX7" fmla="*/ 1199376 w 2262025"/>
                    <a:gd name="connsiteY7" fmla="*/ 35870 h 2233050"/>
                    <a:gd name="connsiteX8" fmla="*/ 1406410 w 2262025"/>
                    <a:gd name="connsiteY8" fmla="*/ 9991 h 2233050"/>
                    <a:gd name="connsiteX9" fmla="*/ 1673829 w 2262025"/>
                    <a:gd name="connsiteY9" fmla="*/ 225651 h 2233050"/>
                    <a:gd name="connsiteX10" fmla="*/ 1699708 w 2262025"/>
                    <a:gd name="connsiteY10" fmla="*/ 458565 h 2233050"/>
                    <a:gd name="connsiteX11" fmla="*/ 1880863 w 2262025"/>
                    <a:gd name="connsiteY11" fmla="*/ 424059 h 2233050"/>
                    <a:gd name="connsiteX12" fmla="*/ 2156908 w 2262025"/>
                    <a:gd name="connsiteY12" fmla="*/ 639719 h 2233050"/>
                    <a:gd name="connsiteX13" fmla="*/ 2113776 w 2262025"/>
                    <a:gd name="connsiteY13" fmla="*/ 786368 h 2233050"/>
                    <a:gd name="connsiteX14" fmla="*/ 2225919 w 2262025"/>
                    <a:gd name="connsiteY14" fmla="*/ 846753 h 2233050"/>
                    <a:gd name="connsiteX15" fmla="*/ 2243172 w 2262025"/>
                    <a:gd name="connsiteY15" fmla="*/ 1200436 h 2233050"/>
                    <a:gd name="connsiteX16" fmla="*/ 1975753 w 2262025"/>
                    <a:gd name="connsiteY16" fmla="*/ 1390217 h 2233050"/>
                    <a:gd name="connsiteX17" fmla="*/ 2087897 w 2262025"/>
                    <a:gd name="connsiteY17" fmla="*/ 1536867 h 2233050"/>
                    <a:gd name="connsiteX18" fmla="*/ 2096523 w 2262025"/>
                    <a:gd name="connsiteY18" fmla="*/ 1812912 h 2233050"/>
                    <a:gd name="connsiteX19" fmla="*/ 1906742 w 2262025"/>
                    <a:gd name="connsiteY19" fmla="*/ 1942308 h 2233050"/>
                    <a:gd name="connsiteX20" fmla="*/ 1760092 w 2262025"/>
                    <a:gd name="connsiteY20" fmla="*/ 2183847 h 2233050"/>
                    <a:gd name="connsiteX21" fmla="*/ 1458168 w 2262025"/>
                    <a:gd name="connsiteY21" fmla="*/ 2218354 h 2233050"/>
                    <a:gd name="connsiteX22" fmla="*/ 1208002 w 2262025"/>
                    <a:gd name="connsiteY22" fmla="*/ 2002693 h 2233050"/>
                    <a:gd name="connsiteX23" fmla="*/ 1113112 w 2262025"/>
                    <a:gd name="connsiteY23" fmla="*/ 1709395 h 2233050"/>
                    <a:gd name="connsiteX24" fmla="*/ 1000968 w 2262025"/>
                    <a:gd name="connsiteY24" fmla="*/ 2140716 h 2233050"/>
                    <a:gd name="connsiteX25" fmla="*/ 526515 w 2262025"/>
                    <a:gd name="connsiteY25" fmla="*/ 2132089 h 2233050"/>
                    <a:gd name="connsiteX26" fmla="*/ 466131 w 2262025"/>
                    <a:gd name="connsiteY26" fmla="*/ 1959561 h 2233050"/>
                    <a:gd name="connsiteX27" fmla="*/ 138327 w 2262025"/>
                    <a:gd name="connsiteY27" fmla="*/ 1812912 h 2233050"/>
                    <a:gd name="connsiteX28" fmla="*/ 302229 w 2262025"/>
                    <a:gd name="connsiteY28" fmla="*/ 1355712 h 2233050"/>
                    <a:gd name="connsiteX29" fmla="*/ 155580 w 2262025"/>
                    <a:gd name="connsiteY29" fmla="*/ 1321206 h 2233050"/>
                    <a:gd name="connsiteX30" fmla="*/ 304 w 2262025"/>
                    <a:gd name="connsiteY30" fmla="*/ 1019282 h 2233050"/>
                    <a:gd name="connsiteX31" fmla="*/ 129700 w 2262025"/>
                    <a:gd name="connsiteY31" fmla="*/ 786368 h 2233050"/>
                    <a:gd name="connsiteX0" fmla="*/ 129700 w 2262025"/>
                    <a:gd name="connsiteY0" fmla="*/ 786368 h 2238369"/>
                    <a:gd name="connsiteX1" fmla="*/ 86568 w 2262025"/>
                    <a:gd name="connsiteY1" fmla="*/ 562082 h 2238369"/>
                    <a:gd name="connsiteX2" fmla="*/ 276349 w 2262025"/>
                    <a:gd name="connsiteY2" fmla="*/ 424059 h 2238369"/>
                    <a:gd name="connsiteX3" fmla="*/ 690417 w 2262025"/>
                    <a:gd name="connsiteY3" fmla="*/ 424059 h 2238369"/>
                    <a:gd name="connsiteX4" fmla="*/ 724923 w 2262025"/>
                    <a:gd name="connsiteY4" fmla="*/ 320542 h 2238369"/>
                    <a:gd name="connsiteX5" fmla="*/ 768055 w 2262025"/>
                    <a:gd name="connsiteY5" fmla="*/ 165267 h 2238369"/>
                    <a:gd name="connsiteX6" fmla="*/ 1026848 w 2262025"/>
                    <a:gd name="connsiteY6" fmla="*/ 35870 h 2238369"/>
                    <a:gd name="connsiteX7" fmla="*/ 1199376 w 2262025"/>
                    <a:gd name="connsiteY7" fmla="*/ 35870 h 2238369"/>
                    <a:gd name="connsiteX8" fmla="*/ 1406410 w 2262025"/>
                    <a:gd name="connsiteY8" fmla="*/ 9991 h 2238369"/>
                    <a:gd name="connsiteX9" fmla="*/ 1673829 w 2262025"/>
                    <a:gd name="connsiteY9" fmla="*/ 225651 h 2238369"/>
                    <a:gd name="connsiteX10" fmla="*/ 1699708 w 2262025"/>
                    <a:gd name="connsiteY10" fmla="*/ 458565 h 2238369"/>
                    <a:gd name="connsiteX11" fmla="*/ 1880863 w 2262025"/>
                    <a:gd name="connsiteY11" fmla="*/ 424059 h 2238369"/>
                    <a:gd name="connsiteX12" fmla="*/ 2156908 w 2262025"/>
                    <a:gd name="connsiteY12" fmla="*/ 639719 h 2238369"/>
                    <a:gd name="connsiteX13" fmla="*/ 2113776 w 2262025"/>
                    <a:gd name="connsiteY13" fmla="*/ 786368 h 2238369"/>
                    <a:gd name="connsiteX14" fmla="*/ 2225919 w 2262025"/>
                    <a:gd name="connsiteY14" fmla="*/ 846753 h 2238369"/>
                    <a:gd name="connsiteX15" fmla="*/ 2243172 w 2262025"/>
                    <a:gd name="connsiteY15" fmla="*/ 1200436 h 2238369"/>
                    <a:gd name="connsiteX16" fmla="*/ 1975753 w 2262025"/>
                    <a:gd name="connsiteY16" fmla="*/ 1390217 h 2238369"/>
                    <a:gd name="connsiteX17" fmla="*/ 2087897 w 2262025"/>
                    <a:gd name="connsiteY17" fmla="*/ 1536867 h 2238369"/>
                    <a:gd name="connsiteX18" fmla="*/ 2096523 w 2262025"/>
                    <a:gd name="connsiteY18" fmla="*/ 1812912 h 2238369"/>
                    <a:gd name="connsiteX19" fmla="*/ 1906742 w 2262025"/>
                    <a:gd name="connsiteY19" fmla="*/ 1942308 h 2238369"/>
                    <a:gd name="connsiteX20" fmla="*/ 1760092 w 2262025"/>
                    <a:gd name="connsiteY20" fmla="*/ 2183847 h 2238369"/>
                    <a:gd name="connsiteX21" fmla="*/ 1458168 w 2262025"/>
                    <a:gd name="connsiteY21" fmla="*/ 2218354 h 2238369"/>
                    <a:gd name="connsiteX22" fmla="*/ 1208002 w 2262025"/>
                    <a:gd name="connsiteY22" fmla="*/ 2002693 h 2238369"/>
                    <a:gd name="connsiteX23" fmla="*/ 1113112 w 2262025"/>
                    <a:gd name="connsiteY23" fmla="*/ 1709395 h 2238369"/>
                    <a:gd name="connsiteX24" fmla="*/ 1000968 w 2262025"/>
                    <a:gd name="connsiteY24" fmla="*/ 2140716 h 2238369"/>
                    <a:gd name="connsiteX25" fmla="*/ 586900 w 2262025"/>
                    <a:gd name="connsiteY25" fmla="*/ 2226979 h 2238369"/>
                    <a:gd name="connsiteX26" fmla="*/ 466131 w 2262025"/>
                    <a:gd name="connsiteY26" fmla="*/ 1959561 h 2238369"/>
                    <a:gd name="connsiteX27" fmla="*/ 138327 w 2262025"/>
                    <a:gd name="connsiteY27" fmla="*/ 1812912 h 2238369"/>
                    <a:gd name="connsiteX28" fmla="*/ 302229 w 2262025"/>
                    <a:gd name="connsiteY28" fmla="*/ 1355712 h 2238369"/>
                    <a:gd name="connsiteX29" fmla="*/ 155580 w 2262025"/>
                    <a:gd name="connsiteY29" fmla="*/ 1321206 h 2238369"/>
                    <a:gd name="connsiteX30" fmla="*/ 304 w 2262025"/>
                    <a:gd name="connsiteY30" fmla="*/ 1019282 h 2238369"/>
                    <a:gd name="connsiteX31" fmla="*/ 129700 w 2262025"/>
                    <a:gd name="connsiteY31" fmla="*/ 786368 h 2238369"/>
                    <a:gd name="connsiteX0" fmla="*/ 129700 w 2262025"/>
                    <a:gd name="connsiteY0" fmla="*/ 786368 h 2234757"/>
                    <a:gd name="connsiteX1" fmla="*/ 86568 w 2262025"/>
                    <a:gd name="connsiteY1" fmla="*/ 562082 h 2234757"/>
                    <a:gd name="connsiteX2" fmla="*/ 276349 w 2262025"/>
                    <a:gd name="connsiteY2" fmla="*/ 424059 h 2234757"/>
                    <a:gd name="connsiteX3" fmla="*/ 690417 w 2262025"/>
                    <a:gd name="connsiteY3" fmla="*/ 424059 h 2234757"/>
                    <a:gd name="connsiteX4" fmla="*/ 724923 w 2262025"/>
                    <a:gd name="connsiteY4" fmla="*/ 320542 h 2234757"/>
                    <a:gd name="connsiteX5" fmla="*/ 768055 w 2262025"/>
                    <a:gd name="connsiteY5" fmla="*/ 165267 h 2234757"/>
                    <a:gd name="connsiteX6" fmla="*/ 1026848 w 2262025"/>
                    <a:gd name="connsiteY6" fmla="*/ 35870 h 2234757"/>
                    <a:gd name="connsiteX7" fmla="*/ 1199376 w 2262025"/>
                    <a:gd name="connsiteY7" fmla="*/ 35870 h 2234757"/>
                    <a:gd name="connsiteX8" fmla="*/ 1406410 w 2262025"/>
                    <a:gd name="connsiteY8" fmla="*/ 9991 h 2234757"/>
                    <a:gd name="connsiteX9" fmla="*/ 1673829 w 2262025"/>
                    <a:gd name="connsiteY9" fmla="*/ 225651 h 2234757"/>
                    <a:gd name="connsiteX10" fmla="*/ 1699708 w 2262025"/>
                    <a:gd name="connsiteY10" fmla="*/ 458565 h 2234757"/>
                    <a:gd name="connsiteX11" fmla="*/ 1880863 w 2262025"/>
                    <a:gd name="connsiteY11" fmla="*/ 424059 h 2234757"/>
                    <a:gd name="connsiteX12" fmla="*/ 2156908 w 2262025"/>
                    <a:gd name="connsiteY12" fmla="*/ 639719 h 2234757"/>
                    <a:gd name="connsiteX13" fmla="*/ 2113776 w 2262025"/>
                    <a:gd name="connsiteY13" fmla="*/ 786368 h 2234757"/>
                    <a:gd name="connsiteX14" fmla="*/ 2225919 w 2262025"/>
                    <a:gd name="connsiteY14" fmla="*/ 846753 h 2234757"/>
                    <a:gd name="connsiteX15" fmla="*/ 2243172 w 2262025"/>
                    <a:gd name="connsiteY15" fmla="*/ 1200436 h 2234757"/>
                    <a:gd name="connsiteX16" fmla="*/ 1975753 w 2262025"/>
                    <a:gd name="connsiteY16" fmla="*/ 1390217 h 2234757"/>
                    <a:gd name="connsiteX17" fmla="*/ 2087897 w 2262025"/>
                    <a:gd name="connsiteY17" fmla="*/ 1536867 h 2234757"/>
                    <a:gd name="connsiteX18" fmla="*/ 2096523 w 2262025"/>
                    <a:gd name="connsiteY18" fmla="*/ 1812912 h 2234757"/>
                    <a:gd name="connsiteX19" fmla="*/ 1906742 w 2262025"/>
                    <a:gd name="connsiteY19" fmla="*/ 1942308 h 2234757"/>
                    <a:gd name="connsiteX20" fmla="*/ 1760092 w 2262025"/>
                    <a:gd name="connsiteY20" fmla="*/ 2183847 h 2234757"/>
                    <a:gd name="connsiteX21" fmla="*/ 1458168 w 2262025"/>
                    <a:gd name="connsiteY21" fmla="*/ 2218354 h 2234757"/>
                    <a:gd name="connsiteX22" fmla="*/ 1208002 w 2262025"/>
                    <a:gd name="connsiteY22" fmla="*/ 2002693 h 2234757"/>
                    <a:gd name="connsiteX23" fmla="*/ 1113112 w 2262025"/>
                    <a:gd name="connsiteY23" fmla="*/ 1709395 h 2234757"/>
                    <a:gd name="connsiteX24" fmla="*/ 1000968 w 2262025"/>
                    <a:gd name="connsiteY24" fmla="*/ 2140716 h 2234757"/>
                    <a:gd name="connsiteX25" fmla="*/ 586900 w 2262025"/>
                    <a:gd name="connsiteY25" fmla="*/ 2226979 h 2234757"/>
                    <a:gd name="connsiteX26" fmla="*/ 466131 w 2262025"/>
                    <a:gd name="connsiteY26" fmla="*/ 1959561 h 2234757"/>
                    <a:gd name="connsiteX27" fmla="*/ 138327 w 2262025"/>
                    <a:gd name="connsiteY27" fmla="*/ 1812912 h 2234757"/>
                    <a:gd name="connsiteX28" fmla="*/ 302229 w 2262025"/>
                    <a:gd name="connsiteY28" fmla="*/ 1355712 h 2234757"/>
                    <a:gd name="connsiteX29" fmla="*/ 155580 w 2262025"/>
                    <a:gd name="connsiteY29" fmla="*/ 1321206 h 2234757"/>
                    <a:gd name="connsiteX30" fmla="*/ 304 w 2262025"/>
                    <a:gd name="connsiteY30" fmla="*/ 1019282 h 2234757"/>
                    <a:gd name="connsiteX31" fmla="*/ 129700 w 2262025"/>
                    <a:gd name="connsiteY31" fmla="*/ 786368 h 2234757"/>
                    <a:gd name="connsiteX0" fmla="*/ 129700 w 2262025"/>
                    <a:gd name="connsiteY0" fmla="*/ 786368 h 2237156"/>
                    <a:gd name="connsiteX1" fmla="*/ 86568 w 2262025"/>
                    <a:gd name="connsiteY1" fmla="*/ 562082 h 2237156"/>
                    <a:gd name="connsiteX2" fmla="*/ 276349 w 2262025"/>
                    <a:gd name="connsiteY2" fmla="*/ 424059 h 2237156"/>
                    <a:gd name="connsiteX3" fmla="*/ 690417 w 2262025"/>
                    <a:gd name="connsiteY3" fmla="*/ 424059 h 2237156"/>
                    <a:gd name="connsiteX4" fmla="*/ 724923 w 2262025"/>
                    <a:gd name="connsiteY4" fmla="*/ 320542 h 2237156"/>
                    <a:gd name="connsiteX5" fmla="*/ 768055 w 2262025"/>
                    <a:gd name="connsiteY5" fmla="*/ 165267 h 2237156"/>
                    <a:gd name="connsiteX6" fmla="*/ 1026848 w 2262025"/>
                    <a:gd name="connsiteY6" fmla="*/ 35870 h 2237156"/>
                    <a:gd name="connsiteX7" fmla="*/ 1199376 w 2262025"/>
                    <a:gd name="connsiteY7" fmla="*/ 35870 h 2237156"/>
                    <a:gd name="connsiteX8" fmla="*/ 1406410 w 2262025"/>
                    <a:gd name="connsiteY8" fmla="*/ 9991 h 2237156"/>
                    <a:gd name="connsiteX9" fmla="*/ 1673829 w 2262025"/>
                    <a:gd name="connsiteY9" fmla="*/ 225651 h 2237156"/>
                    <a:gd name="connsiteX10" fmla="*/ 1699708 w 2262025"/>
                    <a:gd name="connsiteY10" fmla="*/ 458565 h 2237156"/>
                    <a:gd name="connsiteX11" fmla="*/ 1880863 w 2262025"/>
                    <a:gd name="connsiteY11" fmla="*/ 424059 h 2237156"/>
                    <a:gd name="connsiteX12" fmla="*/ 2156908 w 2262025"/>
                    <a:gd name="connsiteY12" fmla="*/ 639719 h 2237156"/>
                    <a:gd name="connsiteX13" fmla="*/ 2113776 w 2262025"/>
                    <a:gd name="connsiteY13" fmla="*/ 786368 h 2237156"/>
                    <a:gd name="connsiteX14" fmla="*/ 2225919 w 2262025"/>
                    <a:gd name="connsiteY14" fmla="*/ 846753 h 2237156"/>
                    <a:gd name="connsiteX15" fmla="*/ 2243172 w 2262025"/>
                    <a:gd name="connsiteY15" fmla="*/ 1200436 h 2237156"/>
                    <a:gd name="connsiteX16" fmla="*/ 1975753 w 2262025"/>
                    <a:gd name="connsiteY16" fmla="*/ 1390217 h 2237156"/>
                    <a:gd name="connsiteX17" fmla="*/ 2087897 w 2262025"/>
                    <a:gd name="connsiteY17" fmla="*/ 1536867 h 2237156"/>
                    <a:gd name="connsiteX18" fmla="*/ 2096523 w 2262025"/>
                    <a:gd name="connsiteY18" fmla="*/ 1812912 h 2237156"/>
                    <a:gd name="connsiteX19" fmla="*/ 1906742 w 2262025"/>
                    <a:gd name="connsiteY19" fmla="*/ 1942308 h 2237156"/>
                    <a:gd name="connsiteX20" fmla="*/ 1760092 w 2262025"/>
                    <a:gd name="connsiteY20" fmla="*/ 2183847 h 2237156"/>
                    <a:gd name="connsiteX21" fmla="*/ 1458168 w 2262025"/>
                    <a:gd name="connsiteY21" fmla="*/ 2218354 h 2237156"/>
                    <a:gd name="connsiteX22" fmla="*/ 1208002 w 2262025"/>
                    <a:gd name="connsiteY22" fmla="*/ 2002693 h 2237156"/>
                    <a:gd name="connsiteX23" fmla="*/ 1113112 w 2262025"/>
                    <a:gd name="connsiteY23" fmla="*/ 1709395 h 2237156"/>
                    <a:gd name="connsiteX24" fmla="*/ 1000968 w 2262025"/>
                    <a:gd name="connsiteY24" fmla="*/ 2140716 h 2237156"/>
                    <a:gd name="connsiteX25" fmla="*/ 586900 w 2262025"/>
                    <a:gd name="connsiteY25" fmla="*/ 2226979 h 2237156"/>
                    <a:gd name="connsiteX26" fmla="*/ 431625 w 2262025"/>
                    <a:gd name="connsiteY26" fmla="*/ 1976814 h 2237156"/>
                    <a:gd name="connsiteX27" fmla="*/ 138327 w 2262025"/>
                    <a:gd name="connsiteY27" fmla="*/ 1812912 h 2237156"/>
                    <a:gd name="connsiteX28" fmla="*/ 302229 w 2262025"/>
                    <a:gd name="connsiteY28" fmla="*/ 1355712 h 2237156"/>
                    <a:gd name="connsiteX29" fmla="*/ 155580 w 2262025"/>
                    <a:gd name="connsiteY29" fmla="*/ 1321206 h 2237156"/>
                    <a:gd name="connsiteX30" fmla="*/ 304 w 2262025"/>
                    <a:gd name="connsiteY30" fmla="*/ 1019282 h 2237156"/>
                    <a:gd name="connsiteX31" fmla="*/ 129700 w 2262025"/>
                    <a:gd name="connsiteY31" fmla="*/ 786368 h 2237156"/>
                    <a:gd name="connsiteX0" fmla="*/ 129700 w 2262025"/>
                    <a:gd name="connsiteY0" fmla="*/ 786368 h 2237156"/>
                    <a:gd name="connsiteX1" fmla="*/ 86568 w 2262025"/>
                    <a:gd name="connsiteY1" fmla="*/ 562082 h 2237156"/>
                    <a:gd name="connsiteX2" fmla="*/ 276349 w 2262025"/>
                    <a:gd name="connsiteY2" fmla="*/ 424059 h 2237156"/>
                    <a:gd name="connsiteX3" fmla="*/ 690417 w 2262025"/>
                    <a:gd name="connsiteY3" fmla="*/ 424059 h 2237156"/>
                    <a:gd name="connsiteX4" fmla="*/ 724923 w 2262025"/>
                    <a:gd name="connsiteY4" fmla="*/ 320542 h 2237156"/>
                    <a:gd name="connsiteX5" fmla="*/ 768055 w 2262025"/>
                    <a:gd name="connsiteY5" fmla="*/ 165267 h 2237156"/>
                    <a:gd name="connsiteX6" fmla="*/ 1026848 w 2262025"/>
                    <a:gd name="connsiteY6" fmla="*/ 35870 h 2237156"/>
                    <a:gd name="connsiteX7" fmla="*/ 1199376 w 2262025"/>
                    <a:gd name="connsiteY7" fmla="*/ 35870 h 2237156"/>
                    <a:gd name="connsiteX8" fmla="*/ 1406410 w 2262025"/>
                    <a:gd name="connsiteY8" fmla="*/ 9991 h 2237156"/>
                    <a:gd name="connsiteX9" fmla="*/ 1673829 w 2262025"/>
                    <a:gd name="connsiteY9" fmla="*/ 225651 h 2237156"/>
                    <a:gd name="connsiteX10" fmla="*/ 1699708 w 2262025"/>
                    <a:gd name="connsiteY10" fmla="*/ 458565 h 2237156"/>
                    <a:gd name="connsiteX11" fmla="*/ 1880863 w 2262025"/>
                    <a:gd name="connsiteY11" fmla="*/ 424059 h 2237156"/>
                    <a:gd name="connsiteX12" fmla="*/ 2156908 w 2262025"/>
                    <a:gd name="connsiteY12" fmla="*/ 639719 h 2237156"/>
                    <a:gd name="connsiteX13" fmla="*/ 2113776 w 2262025"/>
                    <a:gd name="connsiteY13" fmla="*/ 786368 h 2237156"/>
                    <a:gd name="connsiteX14" fmla="*/ 2225919 w 2262025"/>
                    <a:gd name="connsiteY14" fmla="*/ 846753 h 2237156"/>
                    <a:gd name="connsiteX15" fmla="*/ 2243172 w 2262025"/>
                    <a:gd name="connsiteY15" fmla="*/ 1200436 h 2237156"/>
                    <a:gd name="connsiteX16" fmla="*/ 1975753 w 2262025"/>
                    <a:gd name="connsiteY16" fmla="*/ 1390217 h 2237156"/>
                    <a:gd name="connsiteX17" fmla="*/ 2087897 w 2262025"/>
                    <a:gd name="connsiteY17" fmla="*/ 1536867 h 2237156"/>
                    <a:gd name="connsiteX18" fmla="*/ 2096523 w 2262025"/>
                    <a:gd name="connsiteY18" fmla="*/ 1812912 h 2237156"/>
                    <a:gd name="connsiteX19" fmla="*/ 1906742 w 2262025"/>
                    <a:gd name="connsiteY19" fmla="*/ 1942308 h 2237156"/>
                    <a:gd name="connsiteX20" fmla="*/ 1760092 w 2262025"/>
                    <a:gd name="connsiteY20" fmla="*/ 2183847 h 2237156"/>
                    <a:gd name="connsiteX21" fmla="*/ 1458168 w 2262025"/>
                    <a:gd name="connsiteY21" fmla="*/ 2218354 h 2237156"/>
                    <a:gd name="connsiteX22" fmla="*/ 1208002 w 2262025"/>
                    <a:gd name="connsiteY22" fmla="*/ 2002693 h 2237156"/>
                    <a:gd name="connsiteX23" fmla="*/ 1113112 w 2262025"/>
                    <a:gd name="connsiteY23" fmla="*/ 1709395 h 2237156"/>
                    <a:gd name="connsiteX24" fmla="*/ 1000968 w 2262025"/>
                    <a:gd name="connsiteY24" fmla="*/ 2140716 h 2237156"/>
                    <a:gd name="connsiteX25" fmla="*/ 586900 w 2262025"/>
                    <a:gd name="connsiteY25" fmla="*/ 2226979 h 2237156"/>
                    <a:gd name="connsiteX26" fmla="*/ 431625 w 2262025"/>
                    <a:gd name="connsiteY26" fmla="*/ 1976814 h 2237156"/>
                    <a:gd name="connsiteX27" fmla="*/ 138327 w 2262025"/>
                    <a:gd name="connsiteY27" fmla="*/ 1812912 h 2237156"/>
                    <a:gd name="connsiteX28" fmla="*/ 302229 w 2262025"/>
                    <a:gd name="connsiteY28" fmla="*/ 1355712 h 2237156"/>
                    <a:gd name="connsiteX29" fmla="*/ 155580 w 2262025"/>
                    <a:gd name="connsiteY29" fmla="*/ 1321206 h 2237156"/>
                    <a:gd name="connsiteX30" fmla="*/ 304 w 2262025"/>
                    <a:gd name="connsiteY30" fmla="*/ 1019282 h 2237156"/>
                    <a:gd name="connsiteX31" fmla="*/ 129700 w 2262025"/>
                    <a:gd name="connsiteY31" fmla="*/ 786368 h 2237156"/>
                    <a:gd name="connsiteX0" fmla="*/ 129700 w 2262025"/>
                    <a:gd name="connsiteY0" fmla="*/ 786368 h 2237156"/>
                    <a:gd name="connsiteX1" fmla="*/ 86568 w 2262025"/>
                    <a:gd name="connsiteY1" fmla="*/ 562082 h 2237156"/>
                    <a:gd name="connsiteX2" fmla="*/ 276349 w 2262025"/>
                    <a:gd name="connsiteY2" fmla="*/ 424059 h 2237156"/>
                    <a:gd name="connsiteX3" fmla="*/ 690417 w 2262025"/>
                    <a:gd name="connsiteY3" fmla="*/ 424059 h 2237156"/>
                    <a:gd name="connsiteX4" fmla="*/ 724923 w 2262025"/>
                    <a:gd name="connsiteY4" fmla="*/ 320542 h 2237156"/>
                    <a:gd name="connsiteX5" fmla="*/ 768055 w 2262025"/>
                    <a:gd name="connsiteY5" fmla="*/ 165267 h 2237156"/>
                    <a:gd name="connsiteX6" fmla="*/ 1026848 w 2262025"/>
                    <a:gd name="connsiteY6" fmla="*/ 35870 h 2237156"/>
                    <a:gd name="connsiteX7" fmla="*/ 1199376 w 2262025"/>
                    <a:gd name="connsiteY7" fmla="*/ 35870 h 2237156"/>
                    <a:gd name="connsiteX8" fmla="*/ 1406410 w 2262025"/>
                    <a:gd name="connsiteY8" fmla="*/ 9991 h 2237156"/>
                    <a:gd name="connsiteX9" fmla="*/ 1673829 w 2262025"/>
                    <a:gd name="connsiteY9" fmla="*/ 225651 h 2237156"/>
                    <a:gd name="connsiteX10" fmla="*/ 1699708 w 2262025"/>
                    <a:gd name="connsiteY10" fmla="*/ 458565 h 2237156"/>
                    <a:gd name="connsiteX11" fmla="*/ 1880863 w 2262025"/>
                    <a:gd name="connsiteY11" fmla="*/ 424059 h 2237156"/>
                    <a:gd name="connsiteX12" fmla="*/ 2156908 w 2262025"/>
                    <a:gd name="connsiteY12" fmla="*/ 639719 h 2237156"/>
                    <a:gd name="connsiteX13" fmla="*/ 2113776 w 2262025"/>
                    <a:gd name="connsiteY13" fmla="*/ 786368 h 2237156"/>
                    <a:gd name="connsiteX14" fmla="*/ 2225919 w 2262025"/>
                    <a:gd name="connsiteY14" fmla="*/ 846753 h 2237156"/>
                    <a:gd name="connsiteX15" fmla="*/ 2243172 w 2262025"/>
                    <a:gd name="connsiteY15" fmla="*/ 1200436 h 2237156"/>
                    <a:gd name="connsiteX16" fmla="*/ 1975753 w 2262025"/>
                    <a:gd name="connsiteY16" fmla="*/ 1390217 h 2237156"/>
                    <a:gd name="connsiteX17" fmla="*/ 2087897 w 2262025"/>
                    <a:gd name="connsiteY17" fmla="*/ 1536867 h 2237156"/>
                    <a:gd name="connsiteX18" fmla="*/ 2096523 w 2262025"/>
                    <a:gd name="connsiteY18" fmla="*/ 1812912 h 2237156"/>
                    <a:gd name="connsiteX19" fmla="*/ 1906742 w 2262025"/>
                    <a:gd name="connsiteY19" fmla="*/ 1942308 h 2237156"/>
                    <a:gd name="connsiteX20" fmla="*/ 1760092 w 2262025"/>
                    <a:gd name="connsiteY20" fmla="*/ 2183847 h 2237156"/>
                    <a:gd name="connsiteX21" fmla="*/ 1458168 w 2262025"/>
                    <a:gd name="connsiteY21" fmla="*/ 2218354 h 2237156"/>
                    <a:gd name="connsiteX22" fmla="*/ 1208002 w 2262025"/>
                    <a:gd name="connsiteY22" fmla="*/ 2002693 h 2237156"/>
                    <a:gd name="connsiteX23" fmla="*/ 1113112 w 2262025"/>
                    <a:gd name="connsiteY23" fmla="*/ 1709395 h 2237156"/>
                    <a:gd name="connsiteX24" fmla="*/ 1000968 w 2262025"/>
                    <a:gd name="connsiteY24" fmla="*/ 2140716 h 2237156"/>
                    <a:gd name="connsiteX25" fmla="*/ 586900 w 2262025"/>
                    <a:gd name="connsiteY25" fmla="*/ 2226979 h 2237156"/>
                    <a:gd name="connsiteX26" fmla="*/ 431625 w 2262025"/>
                    <a:gd name="connsiteY26" fmla="*/ 1976814 h 2237156"/>
                    <a:gd name="connsiteX27" fmla="*/ 138327 w 2262025"/>
                    <a:gd name="connsiteY27" fmla="*/ 1812912 h 2237156"/>
                    <a:gd name="connsiteX28" fmla="*/ 302229 w 2262025"/>
                    <a:gd name="connsiteY28" fmla="*/ 1355712 h 2237156"/>
                    <a:gd name="connsiteX29" fmla="*/ 155580 w 2262025"/>
                    <a:gd name="connsiteY29" fmla="*/ 1321206 h 2237156"/>
                    <a:gd name="connsiteX30" fmla="*/ 304 w 2262025"/>
                    <a:gd name="connsiteY30" fmla="*/ 1019282 h 2237156"/>
                    <a:gd name="connsiteX31" fmla="*/ 129700 w 2262025"/>
                    <a:gd name="connsiteY31" fmla="*/ 786368 h 2237156"/>
                    <a:gd name="connsiteX0" fmla="*/ 129700 w 2262025"/>
                    <a:gd name="connsiteY0" fmla="*/ 786368 h 2237156"/>
                    <a:gd name="connsiteX1" fmla="*/ 86568 w 2262025"/>
                    <a:gd name="connsiteY1" fmla="*/ 562082 h 2237156"/>
                    <a:gd name="connsiteX2" fmla="*/ 276349 w 2262025"/>
                    <a:gd name="connsiteY2" fmla="*/ 424059 h 2237156"/>
                    <a:gd name="connsiteX3" fmla="*/ 690417 w 2262025"/>
                    <a:gd name="connsiteY3" fmla="*/ 424059 h 2237156"/>
                    <a:gd name="connsiteX4" fmla="*/ 724923 w 2262025"/>
                    <a:gd name="connsiteY4" fmla="*/ 320542 h 2237156"/>
                    <a:gd name="connsiteX5" fmla="*/ 768055 w 2262025"/>
                    <a:gd name="connsiteY5" fmla="*/ 165267 h 2237156"/>
                    <a:gd name="connsiteX6" fmla="*/ 1026848 w 2262025"/>
                    <a:gd name="connsiteY6" fmla="*/ 35870 h 2237156"/>
                    <a:gd name="connsiteX7" fmla="*/ 1199376 w 2262025"/>
                    <a:gd name="connsiteY7" fmla="*/ 35870 h 2237156"/>
                    <a:gd name="connsiteX8" fmla="*/ 1406410 w 2262025"/>
                    <a:gd name="connsiteY8" fmla="*/ 9991 h 2237156"/>
                    <a:gd name="connsiteX9" fmla="*/ 1673829 w 2262025"/>
                    <a:gd name="connsiteY9" fmla="*/ 225651 h 2237156"/>
                    <a:gd name="connsiteX10" fmla="*/ 1699708 w 2262025"/>
                    <a:gd name="connsiteY10" fmla="*/ 458565 h 2237156"/>
                    <a:gd name="connsiteX11" fmla="*/ 1880863 w 2262025"/>
                    <a:gd name="connsiteY11" fmla="*/ 424059 h 2237156"/>
                    <a:gd name="connsiteX12" fmla="*/ 2156908 w 2262025"/>
                    <a:gd name="connsiteY12" fmla="*/ 639719 h 2237156"/>
                    <a:gd name="connsiteX13" fmla="*/ 2113776 w 2262025"/>
                    <a:gd name="connsiteY13" fmla="*/ 786368 h 2237156"/>
                    <a:gd name="connsiteX14" fmla="*/ 2225919 w 2262025"/>
                    <a:gd name="connsiteY14" fmla="*/ 846753 h 2237156"/>
                    <a:gd name="connsiteX15" fmla="*/ 2243172 w 2262025"/>
                    <a:gd name="connsiteY15" fmla="*/ 1200436 h 2237156"/>
                    <a:gd name="connsiteX16" fmla="*/ 1975753 w 2262025"/>
                    <a:gd name="connsiteY16" fmla="*/ 1390217 h 2237156"/>
                    <a:gd name="connsiteX17" fmla="*/ 2087897 w 2262025"/>
                    <a:gd name="connsiteY17" fmla="*/ 1536867 h 2237156"/>
                    <a:gd name="connsiteX18" fmla="*/ 2096523 w 2262025"/>
                    <a:gd name="connsiteY18" fmla="*/ 1812912 h 2237156"/>
                    <a:gd name="connsiteX19" fmla="*/ 1906742 w 2262025"/>
                    <a:gd name="connsiteY19" fmla="*/ 1942308 h 2237156"/>
                    <a:gd name="connsiteX20" fmla="*/ 1760092 w 2262025"/>
                    <a:gd name="connsiteY20" fmla="*/ 2183847 h 2237156"/>
                    <a:gd name="connsiteX21" fmla="*/ 1458168 w 2262025"/>
                    <a:gd name="connsiteY21" fmla="*/ 2218354 h 2237156"/>
                    <a:gd name="connsiteX22" fmla="*/ 1208002 w 2262025"/>
                    <a:gd name="connsiteY22" fmla="*/ 2002693 h 2237156"/>
                    <a:gd name="connsiteX23" fmla="*/ 1113112 w 2262025"/>
                    <a:gd name="connsiteY23" fmla="*/ 1709395 h 2237156"/>
                    <a:gd name="connsiteX24" fmla="*/ 1000968 w 2262025"/>
                    <a:gd name="connsiteY24" fmla="*/ 2140716 h 2237156"/>
                    <a:gd name="connsiteX25" fmla="*/ 586900 w 2262025"/>
                    <a:gd name="connsiteY25" fmla="*/ 2226979 h 2237156"/>
                    <a:gd name="connsiteX26" fmla="*/ 431625 w 2262025"/>
                    <a:gd name="connsiteY26" fmla="*/ 1976814 h 2237156"/>
                    <a:gd name="connsiteX27" fmla="*/ 138327 w 2262025"/>
                    <a:gd name="connsiteY27" fmla="*/ 1812912 h 2237156"/>
                    <a:gd name="connsiteX28" fmla="*/ 302229 w 2262025"/>
                    <a:gd name="connsiteY28" fmla="*/ 1355712 h 2237156"/>
                    <a:gd name="connsiteX29" fmla="*/ 155580 w 2262025"/>
                    <a:gd name="connsiteY29" fmla="*/ 1321206 h 2237156"/>
                    <a:gd name="connsiteX30" fmla="*/ 304 w 2262025"/>
                    <a:gd name="connsiteY30" fmla="*/ 1019282 h 2237156"/>
                    <a:gd name="connsiteX31" fmla="*/ 129700 w 2262025"/>
                    <a:gd name="connsiteY31" fmla="*/ 786368 h 2237156"/>
                    <a:gd name="connsiteX0" fmla="*/ 129625 w 2261950"/>
                    <a:gd name="connsiteY0" fmla="*/ 786368 h 2237156"/>
                    <a:gd name="connsiteX1" fmla="*/ 86493 w 2261950"/>
                    <a:gd name="connsiteY1" fmla="*/ 562082 h 2237156"/>
                    <a:gd name="connsiteX2" fmla="*/ 276274 w 2261950"/>
                    <a:gd name="connsiteY2" fmla="*/ 424059 h 2237156"/>
                    <a:gd name="connsiteX3" fmla="*/ 690342 w 2261950"/>
                    <a:gd name="connsiteY3" fmla="*/ 424059 h 2237156"/>
                    <a:gd name="connsiteX4" fmla="*/ 724848 w 2261950"/>
                    <a:gd name="connsiteY4" fmla="*/ 320542 h 2237156"/>
                    <a:gd name="connsiteX5" fmla="*/ 767980 w 2261950"/>
                    <a:gd name="connsiteY5" fmla="*/ 165267 h 2237156"/>
                    <a:gd name="connsiteX6" fmla="*/ 1026773 w 2261950"/>
                    <a:gd name="connsiteY6" fmla="*/ 35870 h 2237156"/>
                    <a:gd name="connsiteX7" fmla="*/ 1199301 w 2261950"/>
                    <a:gd name="connsiteY7" fmla="*/ 35870 h 2237156"/>
                    <a:gd name="connsiteX8" fmla="*/ 1406335 w 2261950"/>
                    <a:gd name="connsiteY8" fmla="*/ 9991 h 2237156"/>
                    <a:gd name="connsiteX9" fmla="*/ 1673754 w 2261950"/>
                    <a:gd name="connsiteY9" fmla="*/ 225651 h 2237156"/>
                    <a:gd name="connsiteX10" fmla="*/ 1699633 w 2261950"/>
                    <a:gd name="connsiteY10" fmla="*/ 458565 h 2237156"/>
                    <a:gd name="connsiteX11" fmla="*/ 1880788 w 2261950"/>
                    <a:gd name="connsiteY11" fmla="*/ 424059 h 2237156"/>
                    <a:gd name="connsiteX12" fmla="*/ 2156833 w 2261950"/>
                    <a:gd name="connsiteY12" fmla="*/ 639719 h 2237156"/>
                    <a:gd name="connsiteX13" fmla="*/ 2113701 w 2261950"/>
                    <a:gd name="connsiteY13" fmla="*/ 786368 h 2237156"/>
                    <a:gd name="connsiteX14" fmla="*/ 2225844 w 2261950"/>
                    <a:gd name="connsiteY14" fmla="*/ 846753 h 2237156"/>
                    <a:gd name="connsiteX15" fmla="*/ 2243097 w 2261950"/>
                    <a:gd name="connsiteY15" fmla="*/ 1200436 h 2237156"/>
                    <a:gd name="connsiteX16" fmla="*/ 1975678 w 2261950"/>
                    <a:gd name="connsiteY16" fmla="*/ 1390217 h 2237156"/>
                    <a:gd name="connsiteX17" fmla="*/ 2087822 w 2261950"/>
                    <a:gd name="connsiteY17" fmla="*/ 1536867 h 2237156"/>
                    <a:gd name="connsiteX18" fmla="*/ 2096448 w 2261950"/>
                    <a:gd name="connsiteY18" fmla="*/ 1812912 h 2237156"/>
                    <a:gd name="connsiteX19" fmla="*/ 1906667 w 2261950"/>
                    <a:gd name="connsiteY19" fmla="*/ 1942308 h 2237156"/>
                    <a:gd name="connsiteX20" fmla="*/ 1760017 w 2261950"/>
                    <a:gd name="connsiteY20" fmla="*/ 2183847 h 2237156"/>
                    <a:gd name="connsiteX21" fmla="*/ 1458093 w 2261950"/>
                    <a:gd name="connsiteY21" fmla="*/ 2218354 h 2237156"/>
                    <a:gd name="connsiteX22" fmla="*/ 1207927 w 2261950"/>
                    <a:gd name="connsiteY22" fmla="*/ 2002693 h 2237156"/>
                    <a:gd name="connsiteX23" fmla="*/ 1113037 w 2261950"/>
                    <a:gd name="connsiteY23" fmla="*/ 1709395 h 2237156"/>
                    <a:gd name="connsiteX24" fmla="*/ 1000893 w 2261950"/>
                    <a:gd name="connsiteY24" fmla="*/ 2140716 h 2237156"/>
                    <a:gd name="connsiteX25" fmla="*/ 586825 w 2261950"/>
                    <a:gd name="connsiteY25" fmla="*/ 2226979 h 2237156"/>
                    <a:gd name="connsiteX26" fmla="*/ 431550 w 2261950"/>
                    <a:gd name="connsiteY26" fmla="*/ 1976814 h 2237156"/>
                    <a:gd name="connsiteX27" fmla="*/ 138252 w 2261950"/>
                    <a:gd name="connsiteY27" fmla="*/ 1812912 h 2237156"/>
                    <a:gd name="connsiteX28" fmla="*/ 302154 w 2261950"/>
                    <a:gd name="connsiteY28" fmla="*/ 1355712 h 2237156"/>
                    <a:gd name="connsiteX29" fmla="*/ 103746 w 2261950"/>
                    <a:gd name="connsiteY29" fmla="*/ 1321206 h 2237156"/>
                    <a:gd name="connsiteX30" fmla="*/ 229 w 2261950"/>
                    <a:gd name="connsiteY30" fmla="*/ 1019282 h 2237156"/>
                    <a:gd name="connsiteX31" fmla="*/ 129625 w 2261950"/>
                    <a:gd name="connsiteY31" fmla="*/ 786368 h 2237156"/>
                    <a:gd name="connsiteX0" fmla="*/ 129625 w 2261950"/>
                    <a:gd name="connsiteY0" fmla="*/ 786368 h 2237156"/>
                    <a:gd name="connsiteX1" fmla="*/ 86493 w 2261950"/>
                    <a:gd name="connsiteY1" fmla="*/ 562082 h 2237156"/>
                    <a:gd name="connsiteX2" fmla="*/ 276274 w 2261950"/>
                    <a:gd name="connsiteY2" fmla="*/ 424059 h 2237156"/>
                    <a:gd name="connsiteX3" fmla="*/ 690342 w 2261950"/>
                    <a:gd name="connsiteY3" fmla="*/ 424059 h 2237156"/>
                    <a:gd name="connsiteX4" fmla="*/ 724848 w 2261950"/>
                    <a:gd name="connsiteY4" fmla="*/ 320542 h 2237156"/>
                    <a:gd name="connsiteX5" fmla="*/ 767980 w 2261950"/>
                    <a:gd name="connsiteY5" fmla="*/ 165267 h 2237156"/>
                    <a:gd name="connsiteX6" fmla="*/ 1026773 w 2261950"/>
                    <a:gd name="connsiteY6" fmla="*/ 35870 h 2237156"/>
                    <a:gd name="connsiteX7" fmla="*/ 1199301 w 2261950"/>
                    <a:gd name="connsiteY7" fmla="*/ 35870 h 2237156"/>
                    <a:gd name="connsiteX8" fmla="*/ 1406335 w 2261950"/>
                    <a:gd name="connsiteY8" fmla="*/ 9991 h 2237156"/>
                    <a:gd name="connsiteX9" fmla="*/ 1673754 w 2261950"/>
                    <a:gd name="connsiteY9" fmla="*/ 225651 h 2237156"/>
                    <a:gd name="connsiteX10" fmla="*/ 1699633 w 2261950"/>
                    <a:gd name="connsiteY10" fmla="*/ 458565 h 2237156"/>
                    <a:gd name="connsiteX11" fmla="*/ 1880788 w 2261950"/>
                    <a:gd name="connsiteY11" fmla="*/ 424059 h 2237156"/>
                    <a:gd name="connsiteX12" fmla="*/ 2156833 w 2261950"/>
                    <a:gd name="connsiteY12" fmla="*/ 639719 h 2237156"/>
                    <a:gd name="connsiteX13" fmla="*/ 2113701 w 2261950"/>
                    <a:gd name="connsiteY13" fmla="*/ 786368 h 2237156"/>
                    <a:gd name="connsiteX14" fmla="*/ 2225844 w 2261950"/>
                    <a:gd name="connsiteY14" fmla="*/ 846753 h 2237156"/>
                    <a:gd name="connsiteX15" fmla="*/ 2243097 w 2261950"/>
                    <a:gd name="connsiteY15" fmla="*/ 1200436 h 2237156"/>
                    <a:gd name="connsiteX16" fmla="*/ 1975678 w 2261950"/>
                    <a:gd name="connsiteY16" fmla="*/ 1390217 h 2237156"/>
                    <a:gd name="connsiteX17" fmla="*/ 2087822 w 2261950"/>
                    <a:gd name="connsiteY17" fmla="*/ 1536867 h 2237156"/>
                    <a:gd name="connsiteX18" fmla="*/ 2096448 w 2261950"/>
                    <a:gd name="connsiteY18" fmla="*/ 1812912 h 2237156"/>
                    <a:gd name="connsiteX19" fmla="*/ 1906667 w 2261950"/>
                    <a:gd name="connsiteY19" fmla="*/ 1942308 h 2237156"/>
                    <a:gd name="connsiteX20" fmla="*/ 1760017 w 2261950"/>
                    <a:gd name="connsiteY20" fmla="*/ 2183847 h 2237156"/>
                    <a:gd name="connsiteX21" fmla="*/ 1458093 w 2261950"/>
                    <a:gd name="connsiteY21" fmla="*/ 2218354 h 2237156"/>
                    <a:gd name="connsiteX22" fmla="*/ 1207927 w 2261950"/>
                    <a:gd name="connsiteY22" fmla="*/ 2002693 h 2237156"/>
                    <a:gd name="connsiteX23" fmla="*/ 1113037 w 2261950"/>
                    <a:gd name="connsiteY23" fmla="*/ 1709395 h 2237156"/>
                    <a:gd name="connsiteX24" fmla="*/ 1000893 w 2261950"/>
                    <a:gd name="connsiteY24" fmla="*/ 2140716 h 2237156"/>
                    <a:gd name="connsiteX25" fmla="*/ 586825 w 2261950"/>
                    <a:gd name="connsiteY25" fmla="*/ 2226979 h 2237156"/>
                    <a:gd name="connsiteX26" fmla="*/ 431550 w 2261950"/>
                    <a:gd name="connsiteY26" fmla="*/ 1976814 h 2237156"/>
                    <a:gd name="connsiteX27" fmla="*/ 138252 w 2261950"/>
                    <a:gd name="connsiteY27" fmla="*/ 1812912 h 2237156"/>
                    <a:gd name="connsiteX28" fmla="*/ 302154 w 2261950"/>
                    <a:gd name="connsiteY28" fmla="*/ 1355712 h 2237156"/>
                    <a:gd name="connsiteX29" fmla="*/ 103746 w 2261950"/>
                    <a:gd name="connsiteY29" fmla="*/ 1321206 h 2237156"/>
                    <a:gd name="connsiteX30" fmla="*/ 229 w 2261950"/>
                    <a:gd name="connsiteY30" fmla="*/ 1019282 h 2237156"/>
                    <a:gd name="connsiteX31" fmla="*/ 129625 w 2261950"/>
                    <a:gd name="connsiteY31" fmla="*/ 786368 h 22371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2261950" h="2237156">
                      <a:moveTo>
                        <a:pt x="129625" y="786368"/>
                      </a:moveTo>
                      <a:cubicBezTo>
                        <a:pt x="144002" y="710168"/>
                        <a:pt x="62051" y="622467"/>
                        <a:pt x="86493" y="562082"/>
                      </a:cubicBezTo>
                      <a:cubicBezTo>
                        <a:pt x="110934" y="501697"/>
                        <a:pt x="175633" y="447063"/>
                        <a:pt x="276274" y="424059"/>
                      </a:cubicBezTo>
                      <a:cubicBezTo>
                        <a:pt x="376916" y="401055"/>
                        <a:pt x="615580" y="441312"/>
                        <a:pt x="690342" y="424059"/>
                      </a:cubicBezTo>
                      <a:cubicBezTo>
                        <a:pt x="765104" y="406806"/>
                        <a:pt x="711908" y="363674"/>
                        <a:pt x="724848" y="320542"/>
                      </a:cubicBezTo>
                      <a:cubicBezTo>
                        <a:pt x="737788" y="277410"/>
                        <a:pt x="717659" y="212712"/>
                        <a:pt x="767980" y="165267"/>
                      </a:cubicBezTo>
                      <a:cubicBezTo>
                        <a:pt x="818301" y="117822"/>
                        <a:pt x="954886" y="57436"/>
                        <a:pt x="1026773" y="35870"/>
                      </a:cubicBezTo>
                      <a:cubicBezTo>
                        <a:pt x="1098660" y="14304"/>
                        <a:pt x="1136041" y="40183"/>
                        <a:pt x="1199301" y="35870"/>
                      </a:cubicBezTo>
                      <a:cubicBezTo>
                        <a:pt x="1262561" y="31557"/>
                        <a:pt x="1327260" y="-21639"/>
                        <a:pt x="1406335" y="9991"/>
                      </a:cubicBezTo>
                      <a:cubicBezTo>
                        <a:pt x="1485410" y="41621"/>
                        <a:pt x="1624871" y="150889"/>
                        <a:pt x="1673754" y="225651"/>
                      </a:cubicBezTo>
                      <a:cubicBezTo>
                        <a:pt x="1722637" y="300413"/>
                        <a:pt x="1665127" y="425497"/>
                        <a:pt x="1699633" y="458565"/>
                      </a:cubicBezTo>
                      <a:cubicBezTo>
                        <a:pt x="1734139" y="491633"/>
                        <a:pt x="1804588" y="393867"/>
                        <a:pt x="1880788" y="424059"/>
                      </a:cubicBezTo>
                      <a:cubicBezTo>
                        <a:pt x="1956988" y="454251"/>
                        <a:pt x="2118014" y="579334"/>
                        <a:pt x="2156833" y="639719"/>
                      </a:cubicBezTo>
                      <a:cubicBezTo>
                        <a:pt x="2195652" y="700104"/>
                        <a:pt x="2102199" y="751862"/>
                        <a:pt x="2113701" y="786368"/>
                      </a:cubicBezTo>
                      <a:cubicBezTo>
                        <a:pt x="2125203" y="820874"/>
                        <a:pt x="2204278" y="777742"/>
                        <a:pt x="2225844" y="846753"/>
                      </a:cubicBezTo>
                      <a:cubicBezTo>
                        <a:pt x="2247410" y="915764"/>
                        <a:pt x="2284791" y="1109859"/>
                        <a:pt x="2243097" y="1200436"/>
                      </a:cubicBezTo>
                      <a:cubicBezTo>
                        <a:pt x="2201403" y="1291013"/>
                        <a:pt x="2001557" y="1334145"/>
                        <a:pt x="1975678" y="1390217"/>
                      </a:cubicBezTo>
                      <a:cubicBezTo>
                        <a:pt x="1949799" y="1446289"/>
                        <a:pt x="2067694" y="1466418"/>
                        <a:pt x="2087822" y="1536867"/>
                      </a:cubicBezTo>
                      <a:cubicBezTo>
                        <a:pt x="2107950" y="1607316"/>
                        <a:pt x="2126641" y="1745339"/>
                        <a:pt x="2096448" y="1812912"/>
                      </a:cubicBezTo>
                      <a:cubicBezTo>
                        <a:pt x="2066256" y="1880486"/>
                        <a:pt x="1962739" y="1880486"/>
                        <a:pt x="1906667" y="1942308"/>
                      </a:cubicBezTo>
                      <a:cubicBezTo>
                        <a:pt x="1850595" y="2004130"/>
                        <a:pt x="1834779" y="2137839"/>
                        <a:pt x="1760017" y="2183847"/>
                      </a:cubicBezTo>
                      <a:cubicBezTo>
                        <a:pt x="1685255" y="2229855"/>
                        <a:pt x="1550108" y="2248546"/>
                        <a:pt x="1458093" y="2218354"/>
                      </a:cubicBezTo>
                      <a:cubicBezTo>
                        <a:pt x="1366078" y="2188162"/>
                        <a:pt x="1265436" y="2087520"/>
                        <a:pt x="1207927" y="2002693"/>
                      </a:cubicBezTo>
                      <a:cubicBezTo>
                        <a:pt x="1150418" y="1917866"/>
                        <a:pt x="1147543" y="1686391"/>
                        <a:pt x="1113037" y="1709395"/>
                      </a:cubicBezTo>
                      <a:cubicBezTo>
                        <a:pt x="1078531" y="1732399"/>
                        <a:pt x="1088595" y="2054452"/>
                        <a:pt x="1000893" y="2140716"/>
                      </a:cubicBezTo>
                      <a:cubicBezTo>
                        <a:pt x="913191" y="2226980"/>
                        <a:pt x="681716" y="2254296"/>
                        <a:pt x="586825" y="2226979"/>
                      </a:cubicBezTo>
                      <a:cubicBezTo>
                        <a:pt x="491935" y="2199662"/>
                        <a:pt x="506312" y="2045825"/>
                        <a:pt x="431550" y="1976814"/>
                      </a:cubicBezTo>
                      <a:cubicBezTo>
                        <a:pt x="356788" y="1907803"/>
                        <a:pt x="185697" y="1925054"/>
                        <a:pt x="138252" y="1812912"/>
                      </a:cubicBezTo>
                      <a:cubicBezTo>
                        <a:pt x="90807" y="1700770"/>
                        <a:pt x="230267" y="1411784"/>
                        <a:pt x="302154" y="1355712"/>
                      </a:cubicBezTo>
                      <a:cubicBezTo>
                        <a:pt x="374041" y="1299640"/>
                        <a:pt x="154067" y="1377278"/>
                        <a:pt x="103746" y="1321206"/>
                      </a:cubicBezTo>
                      <a:cubicBezTo>
                        <a:pt x="53425" y="1265134"/>
                        <a:pt x="-4084" y="1108422"/>
                        <a:pt x="229" y="1019282"/>
                      </a:cubicBezTo>
                      <a:cubicBezTo>
                        <a:pt x="4542" y="930142"/>
                        <a:pt x="115248" y="862568"/>
                        <a:pt x="129625" y="786368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pic>
              <p:nvPicPr>
                <p:cNvPr id="211" name="Picture 4" descr="Free Black And White Cartoon Flowers, Download Free Black And White Cartoon  Flowers png images, Free ClipArts on Clipart Library">
                  <a:extLst>
                    <a:ext uri="{FF2B5EF4-FFF2-40B4-BE49-F238E27FC236}">
                      <a16:creationId xmlns:a16="http://schemas.microsoft.com/office/drawing/2014/main" id="{BA66FA16-CEF7-5C48-AB0D-C6B10833A78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180524" y="482600"/>
                  <a:ext cx="2317638" cy="224674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209" name="Freeform 208"/>
              <p:cNvSpPr/>
              <p:nvPr/>
            </p:nvSpPr>
            <p:spPr>
              <a:xfrm>
                <a:off x="5361506" y="2463877"/>
                <a:ext cx="228794" cy="731520"/>
              </a:xfrm>
              <a:custGeom>
                <a:avLst/>
                <a:gdLst>
                  <a:gd name="connsiteX0" fmla="*/ 74380 w 144719"/>
                  <a:gd name="connsiteY0" fmla="*/ 0 h 731520"/>
                  <a:gd name="connsiteX1" fmla="*/ 46245 w 144719"/>
                  <a:gd name="connsiteY1" fmla="*/ 70338 h 731520"/>
                  <a:gd name="connsiteX2" fmla="*/ 32177 w 144719"/>
                  <a:gd name="connsiteY2" fmla="*/ 140677 h 731520"/>
                  <a:gd name="connsiteX3" fmla="*/ 18110 w 144719"/>
                  <a:gd name="connsiteY3" fmla="*/ 182880 h 731520"/>
                  <a:gd name="connsiteX4" fmla="*/ 18110 w 144719"/>
                  <a:gd name="connsiteY4" fmla="*/ 562708 h 731520"/>
                  <a:gd name="connsiteX5" fmla="*/ 60313 w 144719"/>
                  <a:gd name="connsiteY5" fmla="*/ 604911 h 731520"/>
                  <a:gd name="connsiteX6" fmla="*/ 102516 w 144719"/>
                  <a:gd name="connsiteY6" fmla="*/ 689317 h 731520"/>
                  <a:gd name="connsiteX7" fmla="*/ 144719 w 144719"/>
                  <a:gd name="connsiteY7" fmla="*/ 731520 h 731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4719" h="731520">
                    <a:moveTo>
                      <a:pt x="74380" y="0"/>
                    </a:moveTo>
                    <a:cubicBezTo>
                      <a:pt x="65002" y="23446"/>
                      <a:pt x="53501" y="46151"/>
                      <a:pt x="46245" y="70338"/>
                    </a:cubicBezTo>
                    <a:cubicBezTo>
                      <a:pt x="39374" y="93240"/>
                      <a:pt x="37976" y="117480"/>
                      <a:pt x="32177" y="140677"/>
                    </a:cubicBezTo>
                    <a:cubicBezTo>
                      <a:pt x="28581" y="155063"/>
                      <a:pt x="22799" y="168812"/>
                      <a:pt x="18110" y="182880"/>
                    </a:cubicBezTo>
                    <a:cubicBezTo>
                      <a:pt x="2087" y="327080"/>
                      <a:pt x="-13008" y="399339"/>
                      <a:pt x="18110" y="562708"/>
                    </a:cubicBezTo>
                    <a:cubicBezTo>
                      <a:pt x="21833" y="582251"/>
                      <a:pt x="47577" y="589627"/>
                      <a:pt x="60313" y="604911"/>
                    </a:cubicBezTo>
                    <a:cubicBezTo>
                      <a:pt x="170990" y="737724"/>
                      <a:pt x="17921" y="562425"/>
                      <a:pt x="102516" y="689317"/>
                    </a:cubicBezTo>
                    <a:cubicBezTo>
                      <a:pt x="113552" y="705870"/>
                      <a:pt x="144719" y="731520"/>
                      <a:pt x="144719" y="731520"/>
                    </a:cubicBezTo>
                  </a:path>
                </a:pathLst>
              </a:custGeom>
              <a:ln w="38100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222" name="Picture 221">
            <a:extLst>
              <a:ext uri="{FF2B5EF4-FFF2-40B4-BE49-F238E27FC236}">
                <a16:creationId xmlns:a16="http://schemas.microsoft.com/office/drawing/2014/main" id="{07398E26-7CD1-0045-B460-3FDEA6AA0F1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143" b="95455" l="694" r="93750">
                        <a14:foregroundMark x1="5556" y1="94805" x2="5556" y2="94805"/>
                        <a14:foregroundMark x1="43750" y1="7792" x2="43750" y2="7792"/>
                        <a14:foregroundMark x1="59028" y1="12338" x2="59028" y2="12338"/>
                        <a14:foregroundMark x1="56944" y1="9091" x2="61806" y2="14286"/>
                        <a14:foregroundMark x1="85417" y1="66883" x2="85417" y2="66883"/>
                        <a14:foregroundMark x1="87500" y1="64935" x2="87500" y2="64935"/>
                        <a14:foregroundMark x1="90972" y1="57792" x2="90972" y2="57792"/>
                        <a14:foregroundMark x1="93750" y1="55844" x2="93750" y2="55844"/>
                        <a14:foregroundMark x1="4861" y1="95455" x2="694" y2="92208"/>
                      </a14:backgroundRemoval>
                    </a14:imgEffect>
                    <a14:imgEffect>
                      <a14:sharpenSoften amount="34000"/>
                    </a14:imgEffect>
                    <a14:imgEffect>
                      <a14:brightnessContrast brigh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2240252" y="2131605"/>
            <a:ext cx="2318828" cy="26610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3" name="Picture 222">
            <a:extLst>
              <a:ext uri="{FF2B5EF4-FFF2-40B4-BE49-F238E27FC236}">
                <a16:creationId xmlns:a16="http://schemas.microsoft.com/office/drawing/2014/main" id="{076C0D39-41C5-2C41-9BAC-4202CBA28F0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806" b="100000" l="3215" r="31343">
                        <a14:foregroundMark x1="16762" y1="56604" x2="14811" y2="69542"/>
                        <a14:foregroundMark x1="16418" y1="58760" x2="19173" y2="66577"/>
                      </a14:backgroundRemoval>
                    </a14:imgEffect>
                    <a14:imgEffect>
                      <a14:sharpenSoften amount="34000"/>
                    </a14:imgEffect>
                    <a14:imgEffect>
                      <a14:brightnessContrast brigh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580" r="67826"/>
          <a:stretch/>
        </p:blipFill>
        <p:spPr>
          <a:xfrm>
            <a:off x="-3175183" y="1971513"/>
            <a:ext cx="3050323" cy="2937446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308392" y="1553871"/>
            <a:ext cx="9819153" cy="3466235"/>
            <a:chOff x="1366932" y="2447907"/>
            <a:chExt cx="9480682" cy="2902653"/>
          </a:xfrm>
        </p:grpSpPr>
        <p:pic>
          <p:nvPicPr>
            <p:cNvPr id="225" name="Picture 224">
              <a:extLst>
                <a:ext uri="{FF2B5EF4-FFF2-40B4-BE49-F238E27FC236}">
                  <a16:creationId xmlns:a16="http://schemas.microsoft.com/office/drawing/2014/main" id="{076C0D39-41C5-2C41-9BAC-4202CBA28F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0728" b="100000" l="5855" r="89897">
                          <a14:foregroundMark x1="13662" y1="40970" x2="19747" y2="96496"/>
                          <a14:foregroundMark x1="31803" y1="61186" x2="42710" y2="54178"/>
                          <a14:foregroundMark x1="43398" y1="62803" x2="34673" y2="84367"/>
                          <a14:foregroundMark x1="53042" y1="64960" x2="48335" y2="47709"/>
                          <a14:foregroundMark x1="61768" y1="60916" x2="61194" y2="64420"/>
                          <a14:foregroundMark x1="30999" y1="65229" x2="30654" y2="70350"/>
                        </a14:backgroundRemoval>
                      </a14:imgEffect>
                      <a14:imgEffect>
                        <a14:sharpenSoften amount="34000"/>
                      </a14:imgEffect>
                      <a14:imgEffect>
                        <a14:brightnessContrast bright="1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849"/>
            <a:stretch/>
          </p:blipFill>
          <p:spPr>
            <a:xfrm>
              <a:off x="1366932" y="2504049"/>
              <a:ext cx="9480682" cy="2846511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3481507" y="2447907"/>
              <a:ext cx="2484631" cy="35235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" name="Cloud 12"/>
          <p:cNvSpPr/>
          <p:nvPr/>
        </p:nvSpPr>
        <p:spPr>
          <a:xfrm>
            <a:off x="2940881" y="310941"/>
            <a:ext cx="4127003" cy="1638558"/>
          </a:xfrm>
          <a:prstGeom prst="cloud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Tớ cắt được bao nhiêu bông hoa đỏ?</a:t>
            </a:r>
          </a:p>
        </p:txBody>
      </p:sp>
      <p:sp>
        <p:nvSpPr>
          <p:cNvPr id="221" name="Cloud 220"/>
          <p:cNvSpPr/>
          <p:nvPr/>
        </p:nvSpPr>
        <p:spPr>
          <a:xfrm>
            <a:off x="6572772" y="4121505"/>
            <a:ext cx="4696039" cy="1638558"/>
          </a:xfrm>
          <a:prstGeom prst="cloud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Tớ cắt được bao nhiêu bông hoa vàng?</a:t>
            </a:r>
          </a:p>
        </p:txBody>
      </p:sp>
      <p:pic>
        <p:nvPicPr>
          <p:cNvPr id="2" name="Khám phá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735793" y="22324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903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3.7037E-7 L 0.47474 -0.037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37" y="-187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11111E-6 L -0.42435 -0.0636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24" y="-319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 animBg="1"/>
      <p:bldP spid="2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"/>
            <a:ext cx="12192000" cy="685753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270" y="385610"/>
            <a:ext cx="10378830" cy="631212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7840" y="172904"/>
            <a:ext cx="1982521" cy="339268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434" y="4871826"/>
            <a:ext cx="10852366" cy="216503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90" y="2331763"/>
            <a:ext cx="3923568" cy="4365972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37A7A021-B942-4826-8E86-0E1DA4522F2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538" y="385610"/>
            <a:ext cx="1560921" cy="156092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 rot="224422">
            <a:off x="3820489" y="604182"/>
            <a:ext cx="6406256" cy="26187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726"/>
              </a:spcAft>
            </a:pPr>
            <a:r>
              <a:rPr lang="en-US" sz="3629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 phim hoạt hình:</a:t>
            </a:r>
          </a:p>
          <a:p>
            <a:pPr algn="just">
              <a:lnSpc>
                <a:spcPct val="107000"/>
              </a:lnSpc>
              <a:spcAft>
                <a:spcPts val="726"/>
              </a:spcAft>
            </a:pPr>
            <a:r>
              <a:rPr lang="en-US" sz="3629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Có bao nhiêu bông hoa đỏ?</a:t>
            </a:r>
            <a:endParaRPr lang="en-US" sz="2903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Aft>
                <a:spcPts val="726"/>
              </a:spcAft>
            </a:pPr>
            <a:r>
              <a:rPr lang="en-US" sz="3629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Có bao nhiêu bông hoa vàng?</a:t>
            </a:r>
            <a:endParaRPr lang="en-US" sz="2903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 rot="279267">
            <a:off x="3864077" y="721930"/>
            <a:ext cx="5614518" cy="1209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29">
                <a:latin typeface="Arial" panose="020B0604020202020204" pitchFamily="34" charset="0"/>
                <a:cs typeface="Arial" panose="020B0604020202020204" pitchFamily="34" charset="0"/>
              </a:rPr>
              <a:t>Có 9 bông hoa đỏ và 5 bông hoa vàng.</a:t>
            </a:r>
          </a:p>
        </p:txBody>
      </p:sp>
      <p:sp>
        <p:nvSpPr>
          <p:cNvPr id="7" name="TextBox 6"/>
          <p:cNvSpPr txBox="1"/>
          <p:nvPr/>
        </p:nvSpPr>
        <p:spPr>
          <a:xfrm rot="258913">
            <a:off x="3468565" y="1906236"/>
            <a:ext cx="6540573" cy="6508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29">
                <a:latin typeface="Arial" panose="020B0604020202020204" pitchFamily="34" charset="0"/>
                <a:cs typeface="Arial" panose="020B0604020202020204" pitchFamily="34" charset="0"/>
              </a:rPr>
              <a:t>Có tất cả bao nhiêu bông hoa?</a:t>
            </a:r>
          </a:p>
        </p:txBody>
      </p:sp>
      <p:sp>
        <p:nvSpPr>
          <p:cNvPr id="12" name="Oval 11"/>
          <p:cNvSpPr/>
          <p:nvPr/>
        </p:nvSpPr>
        <p:spPr>
          <a:xfrm rot="209727">
            <a:off x="5283202" y="3017024"/>
            <a:ext cx="3480833" cy="1641632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903">
                <a:latin typeface="Arial" panose="020B0604020202020204" pitchFamily="34" charset="0"/>
                <a:cs typeface="Arial" panose="020B0604020202020204" pitchFamily="34" charset="0"/>
              </a:rPr>
              <a:t>Nêu bài toán?</a:t>
            </a:r>
          </a:p>
        </p:txBody>
      </p:sp>
      <p:sp>
        <p:nvSpPr>
          <p:cNvPr id="14" name="TextBox 13"/>
          <p:cNvSpPr txBox="1"/>
          <p:nvPr/>
        </p:nvSpPr>
        <p:spPr>
          <a:xfrm rot="259417">
            <a:off x="4280644" y="2766801"/>
            <a:ext cx="5235135" cy="3443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29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toán:</a:t>
            </a:r>
          </a:p>
          <a:p>
            <a:r>
              <a:rPr lang="en-US" sz="3629">
                <a:latin typeface="Arial" panose="020B0604020202020204" pitchFamily="34" charset="0"/>
                <a:cs typeface="Arial" panose="020B0604020202020204" pitchFamily="34" charset="0"/>
              </a:rPr>
              <a:t>Một lọ hoa có 9 bông hoa đỏ và một lọ hoa có 5 bông hoa vàng. Hỏi cả hai lọ có tất cả bao nhiêu bông hoa?</a:t>
            </a:r>
          </a:p>
        </p:txBody>
      </p:sp>
    </p:spTree>
    <p:extLst>
      <p:ext uri="{BB962C8B-B14F-4D97-AF65-F5344CB8AC3E}">
        <p14:creationId xmlns:p14="http://schemas.microsoft.com/office/powerpoint/2010/main" val="20024115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5" grpId="0"/>
      <p:bldP spid="7" grpId="0"/>
      <p:bldP spid="12" grpId="0" animBg="1"/>
      <p:bldP spid="12" grpId="1" animBg="1"/>
      <p:bldP spid="1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SubTitle"/>
  <p:tag name="MH_ORDER" val="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1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3103405"/>
  <p:tag name="MH_LIBRARY" val="GRAPHIC"/>
  <p:tag name="MH_TYPE" val="Other"/>
  <p:tag name="MH_ORDER" val="1"/>
</p:tagLst>
</file>

<file path=ppt/theme/theme1.xml><?xml version="1.0" encoding="utf-8"?>
<a:theme xmlns:a="http://schemas.openxmlformats.org/drawingml/2006/main" name="包图主题2">
  <a:themeElements>
    <a:clrScheme name="自定义 421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26B43"/>
      </a:accent1>
      <a:accent2>
        <a:srgbClr val="81C233"/>
      </a:accent2>
      <a:accent3>
        <a:srgbClr val="F26B43"/>
      </a:accent3>
      <a:accent4>
        <a:srgbClr val="81C233"/>
      </a:accent4>
      <a:accent5>
        <a:srgbClr val="F26B43"/>
      </a:accent5>
      <a:accent6>
        <a:srgbClr val="81C233"/>
      </a:accent6>
      <a:hlink>
        <a:srgbClr val="F26B43"/>
      </a:hlink>
      <a:folHlink>
        <a:srgbClr val="BFBFBF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包图主题2</Template>
  <TotalTime>4338</TotalTime>
  <Words>766</Words>
  <Application>Microsoft Office PowerPoint</Application>
  <PresentationFormat>Widescreen</PresentationFormat>
  <Paragraphs>204</Paragraphs>
  <Slides>28</Slides>
  <Notes>13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DengXian</vt:lpstr>
      <vt:lpstr>Microsoft YaHei</vt:lpstr>
      <vt:lpstr>Arial</vt:lpstr>
      <vt:lpstr>Calibri</vt:lpstr>
      <vt:lpstr>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WIN7</dc:creator>
  <cp:lastModifiedBy>Admin</cp:lastModifiedBy>
  <cp:revision>201</cp:revision>
  <dcterms:created xsi:type="dcterms:W3CDTF">2017-08-18T03:02:00Z</dcterms:created>
  <dcterms:modified xsi:type="dcterms:W3CDTF">2023-09-20T05:23:36Z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