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702" r:id="rId3"/>
    <p:sldMasterId id="2147483730" r:id="rId4"/>
    <p:sldMasterId id="2147483745" r:id="rId5"/>
    <p:sldMasterId id="2147483760" r:id="rId6"/>
    <p:sldMasterId id="2147483775" r:id="rId7"/>
    <p:sldMasterId id="2147483790" r:id="rId8"/>
  </p:sldMasterIdLst>
  <p:notesMasterIdLst>
    <p:notesMasterId r:id="rId25"/>
  </p:notesMasterIdLst>
  <p:sldIdLst>
    <p:sldId id="257" r:id="rId9"/>
    <p:sldId id="274" r:id="rId10"/>
    <p:sldId id="298" r:id="rId11"/>
    <p:sldId id="258" r:id="rId12"/>
    <p:sldId id="263" r:id="rId13"/>
    <p:sldId id="271" r:id="rId14"/>
    <p:sldId id="273" r:id="rId15"/>
    <p:sldId id="272" r:id="rId16"/>
    <p:sldId id="261" r:id="rId17"/>
    <p:sldId id="264" r:id="rId18"/>
    <p:sldId id="265" r:id="rId19"/>
    <p:sldId id="266" r:id="rId20"/>
    <p:sldId id="267" r:id="rId21"/>
    <p:sldId id="268" r:id="rId22"/>
    <p:sldId id="269" r:id="rId23"/>
    <p:sldId id="270" r:id="rId24"/>
  </p:sldIdLst>
  <p:sldSz cx="12192000" cy="6858000"/>
  <p:notesSz cx="6858000" cy="9144000"/>
  <p:embeddedFontLst>
    <p:embeddedFont>
      <p:font typeface="#9Slide03 AmpleSoft" panose="020B0604020202020204" charset="0"/>
      <p:regular r:id="rId26"/>
    </p:embeddedFont>
    <p:embeddedFont>
      <p:font typeface="#9Slide03 SFU Toledo Bold" panose="020B0604020202020204" charset="0"/>
      <p:bold r:id="rId27"/>
    </p:embeddedFont>
    <p:embeddedFont>
      <p:font typeface="IBM Plex Sans Light" panose="020B060402020202020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#9Slide07 HoneyCream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等线 Light" panose="020B0604020202020204" charset="-122"/>
      <p:regular r:id="rId37"/>
    </p:embeddedFont>
    <p:embeddedFont>
      <p:font typeface="Hobo" panose="02020500000000000000" charset="0"/>
      <p:regular r:id="rId38"/>
    </p:embeddedFont>
    <p:embeddedFont>
      <p:font typeface="#9Slide03 Arima Madurai ExtraBo" panose="020B0604020202020204" charset="0"/>
      <p:bold r:id="rId39"/>
    </p:embeddedFont>
    <p:embeddedFont>
      <p:font typeface="等线" panose="020B0604020202020204" charset="-122"/>
      <p:regular r:id="rId40"/>
      <p:bold r:id="rId41"/>
    </p:embeddedFont>
    <p:embeddedFont>
      <p:font typeface="Patrick Hand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#9Slide07 Altu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2902" autoAdjust="0"/>
  </p:normalViewPr>
  <p:slideViewPr>
    <p:cSldViewPr snapToGrid="0">
      <p:cViewPr varScale="1">
        <p:scale>
          <a:sx n="63" d="100"/>
          <a:sy n="63" d="100"/>
        </p:scale>
        <p:origin x="8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810B-0794-446C-B24F-F21304DAE95E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7C0D2-16A2-4847-954B-6681BA631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5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51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Theo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1 </a:t>
            </a:r>
            <a:r>
              <a:rPr lang="en-US" baseline="0" dirty="0" err="1"/>
              <a:t>đến</a:t>
            </a:r>
            <a:r>
              <a:rPr lang="en-US" baseline="0" dirty="0"/>
              <a:t> 5 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vi-VN" baseline="0" dirty="0"/>
              <a:t>cuối của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lạ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7C0D2-16A2-4847-954B-6681BA6316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9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4E8A08-85C0-4058-AD23-D3F9A0D7C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979B41-22AD-48F1-AA91-88F83534E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43824B-0FA8-4E79-93BB-34FB73F8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E7D7BA-6496-4D5C-8BF6-5E5B7978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727AB3-BE22-4773-89F3-0F48AB75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F9AEF7-6E7C-4928-B6FB-107CE2F8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4244752-8522-4B47-A256-56091B1B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AFE333-B245-4BDA-9BA1-4A10674A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6CDC3C-2756-408D-B3A3-C4CDC379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31197-7340-4808-B642-A5169EE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69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0276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906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59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198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144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07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7520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D069A9B-BCE4-4CB9-9585-68BC95000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BC4AA78-B93D-431E-B43F-B6C510B1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B76DAD-7156-4B7A-BEE1-791D028C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D12D5-B704-49DF-B293-EEFCB199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79245A-7FA5-45B6-A893-26D23D0C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897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748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32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002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69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05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304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32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435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9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2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156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77812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38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061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433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1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855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91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56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814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73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6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9092725"/>
      </p:ext>
    </p:extLst>
  </p:cSld>
  <p:clrMapOvr>
    <a:masterClrMapping/>
  </p:clrMapOvr>
  <p:transition spd="slow" advTm="1000">
    <p:split orient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4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5" name="Google Shape;1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" name="Google Shape;16;p4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2"/>
          </p:nvPr>
        </p:nvSpPr>
        <p:spPr>
          <a:xfrm>
            <a:off x="838200" y="255587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13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" name="Google Shape;2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" name="Google Shape;2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2611916" y="2170285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2625725" y="3160540"/>
            <a:ext cx="6807506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481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6" name="Google Shape;2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7" name="Google Shape;2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28" name="Google Shape;2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90" y="643166"/>
            <a:ext cx="6608010" cy="34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5"/>
          <p:cNvSpPr txBox="1">
            <a:spLocks noGrp="1"/>
          </p:cNvSpPr>
          <p:nvPr>
            <p:ph type="body" idx="1"/>
          </p:nvPr>
        </p:nvSpPr>
        <p:spPr>
          <a:xfrm>
            <a:off x="2026855" y="1367615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body" idx="2"/>
          </p:nvPr>
        </p:nvSpPr>
        <p:spPr>
          <a:xfrm>
            <a:off x="2026854" y="2054518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body" idx="3"/>
          </p:nvPr>
        </p:nvSpPr>
        <p:spPr>
          <a:xfrm>
            <a:off x="2026854" y="2775989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body" idx="4"/>
          </p:nvPr>
        </p:nvSpPr>
        <p:spPr>
          <a:xfrm>
            <a:off x="838200" y="4675064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5"/>
          </p:nvPr>
        </p:nvSpPr>
        <p:spPr>
          <a:xfrm>
            <a:off x="838200" y="5334711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76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6" name="Google Shape;3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1610298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1610299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3"/>
          </p:nvPr>
        </p:nvSpPr>
        <p:spPr>
          <a:xfrm>
            <a:off x="407623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4"/>
          </p:nvPr>
        </p:nvSpPr>
        <p:spPr>
          <a:xfrm>
            <a:off x="7171980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5"/>
          </p:nvPr>
        </p:nvSpPr>
        <p:spPr>
          <a:xfrm>
            <a:off x="7171981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6"/>
          </p:nvPr>
        </p:nvSpPr>
        <p:spPr>
          <a:xfrm>
            <a:off x="5969305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7"/>
          </p:nvPr>
        </p:nvSpPr>
        <p:spPr>
          <a:xfrm>
            <a:off x="1610298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8"/>
          </p:nvPr>
        </p:nvSpPr>
        <p:spPr>
          <a:xfrm>
            <a:off x="1610299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9"/>
          </p:nvPr>
        </p:nvSpPr>
        <p:spPr>
          <a:xfrm>
            <a:off x="407623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3"/>
          </p:nvPr>
        </p:nvSpPr>
        <p:spPr>
          <a:xfrm>
            <a:off x="7171980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4"/>
          </p:nvPr>
        </p:nvSpPr>
        <p:spPr>
          <a:xfrm>
            <a:off x="7171981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15"/>
          </p:nvPr>
        </p:nvSpPr>
        <p:spPr>
          <a:xfrm>
            <a:off x="5969305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16"/>
          </p:nvPr>
        </p:nvSpPr>
        <p:spPr>
          <a:xfrm>
            <a:off x="1610298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17"/>
          </p:nvPr>
        </p:nvSpPr>
        <p:spPr>
          <a:xfrm>
            <a:off x="1610299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18"/>
          </p:nvPr>
        </p:nvSpPr>
        <p:spPr>
          <a:xfrm>
            <a:off x="407623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19"/>
          </p:nvPr>
        </p:nvSpPr>
        <p:spPr>
          <a:xfrm>
            <a:off x="7171980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20"/>
          </p:nvPr>
        </p:nvSpPr>
        <p:spPr>
          <a:xfrm>
            <a:off x="7171981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21"/>
          </p:nvPr>
        </p:nvSpPr>
        <p:spPr>
          <a:xfrm>
            <a:off x="5969305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00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3864127" y="1156733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4400"/>
              <a:buNone/>
              <a:defRPr sz="440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3867380" y="1981735"/>
            <a:ext cx="3407005" cy="156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3"/>
          </p:nvPr>
        </p:nvSpPr>
        <p:spPr>
          <a:xfrm>
            <a:off x="3860874" y="4235584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body" idx="4"/>
          </p:nvPr>
        </p:nvSpPr>
        <p:spPr>
          <a:xfrm>
            <a:off x="3864127" y="506058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74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4110209" y="798828"/>
            <a:ext cx="3755834" cy="154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3800"/>
              <a:buNone/>
              <a:defRPr sz="13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1178805" y="2446121"/>
            <a:ext cx="6687238" cy="86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1178805" y="3669535"/>
            <a:ext cx="6687238" cy="54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1178805" y="4572918"/>
            <a:ext cx="6687238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1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FF4A41-6AB5-414E-957A-3B6C61EE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4F8576D-4F40-4849-8D6A-BDFCDDC9D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9EEF4A-8516-40B4-806F-AB96594E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39BBFF-E9EE-4864-B66B-A2511AE2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F2CF1C-D4A0-4E91-961B-00621D54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>
            <a:off x="7039777" y="765778"/>
            <a:ext cx="4314023" cy="111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8800"/>
              <a:buNone/>
              <a:defRPr sz="8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body" idx="2"/>
          </p:nvPr>
        </p:nvSpPr>
        <p:spPr>
          <a:xfrm>
            <a:off x="7039778" y="2164237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3"/>
          </p:nvPr>
        </p:nvSpPr>
        <p:spPr>
          <a:xfrm>
            <a:off x="7039776" y="5270425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4"/>
          </p:nvPr>
        </p:nvSpPr>
        <p:spPr>
          <a:xfrm>
            <a:off x="7039777" y="3239496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84" name="Google Shape;8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3924301"/>
            <a:ext cx="10629900" cy="3715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778677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778677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4434288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4434288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5"/>
          </p:nvPr>
        </p:nvSpPr>
        <p:spPr>
          <a:xfrm>
            <a:off x="8089900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body" idx="6"/>
          </p:nvPr>
        </p:nvSpPr>
        <p:spPr>
          <a:xfrm>
            <a:off x="8089900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body" idx="7"/>
          </p:nvPr>
        </p:nvSpPr>
        <p:spPr>
          <a:xfrm>
            <a:off x="1036044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8"/>
          </p:nvPr>
        </p:nvSpPr>
        <p:spPr>
          <a:xfrm>
            <a:off x="4691655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9"/>
          </p:nvPr>
        </p:nvSpPr>
        <p:spPr>
          <a:xfrm>
            <a:off x="8347266" y="4574415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28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6" name="Google Shape;9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7" name="Google Shape;9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"/>
          </p:nvPr>
        </p:nvSpPr>
        <p:spPr>
          <a:xfrm>
            <a:off x="474293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2"/>
          </p:nvPr>
        </p:nvSpPr>
        <p:spPr>
          <a:xfrm>
            <a:off x="474293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3"/>
          </p:nvPr>
        </p:nvSpPr>
        <p:spPr>
          <a:xfrm>
            <a:off x="731660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3928359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774700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7332" y="3147845"/>
            <a:ext cx="1056968" cy="19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4297076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5"/>
          </p:nvPr>
        </p:nvSpPr>
        <p:spPr>
          <a:xfrm>
            <a:off x="4297076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6"/>
          </p:nvPr>
        </p:nvSpPr>
        <p:spPr>
          <a:xfrm>
            <a:off x="4554443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764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9" name="Google Shape;10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0" name="Google Shape;11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1" name="Google Shape;11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7206" y="403750"/>
            <a:ext cx="3506788" cy="419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6857206" y="4964182"/>
            <a:ext cx="3404394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2"/>
          </p:nvPr>
        </p:nvSpPr>
        <p:spPr>
          <a:xfrm>
            <a:off x="584200" y="403225"/>
            <a:ext cx="5854700" cy="47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74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6" name="Google Shape;11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7" name="Google Shape;11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body" idx="2"/>
          </p:nvPr>
        </p:nvSpPr>
        <p:spPr>
          <a:xfrm>
            <a:off x="838200" y="245839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3"/>
          </p:nvPr>
        </p:nvSpPr>
        <p:spPr>
          <a:xfrm>
            <a:off x="8030377" y="2423711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4"/>
          </p:nvPr>
        </p:nvSpPr>
        <p:spPr>
          <a:xfrm>
            <a:off x="2396128" y="432973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02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4" name="Google Shape;12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5" name="Google Shape;12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1"/>
          </p:nvPr>
        </p:nvSpPr>
        <p:spPr>
          <a:xfrm>
            <a:off x="838201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body" idx="2"/>
          </p:nvPr>
        </p:nvSpPr>
        <p:spPr>
          <a:xfrm>
            <a:off x="838201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3"/>
          </p:nvPr>
        </p:nvSpPr>
        <p:spPr>
          <a:xfrm>
            <a:off x="4660900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4"/>
          </p:nvPr>
        </p:nvSpPr>
        <p:spPr>
          <a:xfrm>
            <a:off x="4660900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5"/>
          </p:nvPr>
        </p:nvSpPr>
        <p:spPr>
          <a:xfrm>
            <a:off x="8483599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6"/>
          </p:nvPr>
        </p:nvSpPr>
        <p:spPr>
          <a:xfrm>
            <a:off x="8483599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7"/>
          </p:nvPr>
        </p:nvSpPr>
        <p:spPr>
          <a:xfrm>
            <a:off x="7597965" y="697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8"/>
          </p:nvPr>
        </p:nvSpPr>
        <p:spPr>
          <a:xfrm>
            <a:off x="6892886" y="18100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82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6" name="Google Shape;13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7" name="Google Shape;137;p55"/>
          <p:cNvSpPr txBox="1">
            <a:spLocks noGrp="1"/>
          </p:cNvSpPr>
          <p:nvPr>
            <p:ph type="sldNum" idx="12"/>
          </p:nvPr>
        </p:nvSpPr>
        <p:spPr>
          <a:xfrm>
            <a:off x="8610600" y="6372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>
            <a:off x="4038600" y="1586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34"/>
              </a:buClr>
              <a:buSzPts val="6600"/>
              <a:buNone/>
              <a:defRPr sz="6600" b="0" i="0">
                <a:solidFill>
                  <a:srgbClr val="18243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body" idx="2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3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body" idx="4"/>
          </p:nvPr>
        </p:nvSpPr>
        <p:spPr>
          <a:xfrm>
            <a:off x="6892887" y="5649911"/>
            <a:ext cx="446091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458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4" name="Google Shape;14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5" name="Google Shape;14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733386" y="57695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733386" y="16449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3"/>
          </p:nvPr>
        </p:nvSpPr>
        <p:spPr>
          <a:xfrm>
            <a:off x="5287740" y="2975033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4"/>
          </p:nvPr>
        </p:nvSpPr>
        <p:spPr>
          <a:xfrm>
            <a:off x="5287739" y="369257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5"/>
          </p:nvPr>
        </p:nvSpPr>
        <p:spPr>
          <a:xfrm>
            <a:off x="5287739" y="4344250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6"/>
          </p:nvPr>
        </p:nvSpPr>
        <p:spPr>
          <a:xfrm>
            <a:off x="352607" y="2918432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7"/>
          </p:nvPr>
        </p:nvSpPr>
        <p:spPr>
          <a:xfrm>
            <a:off x="340537" y="357891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8"/>
          </p:nvPr>
        </p:nvSpPr>
        <p:spPr>
          <a:xfrm>
            <a:off x="340537" y="4331925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9"/>
          </p:nvPr>
        </p:nvSpPr>
        <p:spPr>
          <a:xfrm>
            <a:off x="7946679" y="927715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body" idx="13"/>
          </p:nvPr>
        </p:nvSpPr>
        <p:spPr>
          <a:xfrm>
            <a:off x="7946679" y="1556086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body" idx="14"/>
          </p:nvPr>
        </p:nvSpPr>
        <p:spPr>
          <a:xfrm>
            <a:off x="7946679" y="2743729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5"/>
          </p:nvPr>
        </p:nvSpPr>
        <p:spPr>
          <a:xfrm>
            <a:off x="7946679" y="3372100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 txBox="1">
            <a:spLocks noGrp="1"/>
          </p:cNvSpPr>
          <p:nvPr>
            <p:ph type="body" idx="16"/>
          </p:nvPr>
        </p:nvSpPr>
        <p:spPr>
          <a:xfrm>
            <a:off x="7961070" y="462290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56"/>
          <p:cNvSpPr txBox="1">
            <a:spLocks noGrp="1"/>
          </p:cNvSpPr>
          <p:nvPr>
            <p:ph type="body" idx="17"/>
          </p:nvPr>
        </p:nvSpPr>
        <p:spPr>
          <a:xfrm>
            <a:off x="7961070" y="5251279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6"/>
          <p:cNvSpPr txBox="1">
            <a:spLocks noGrp="1"/>
          </p:cNvSpPr>
          <p:nvPr>
            <p:ph type="body" idx="18"/>
          </p:nvPr>
        </p:nvSpPr>
        <p:spPr>
          <a:xfrm>
            <a:off x="6783114" y="927714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6"/>
          <p:cNvSpPr txBox="1">
            <a:spLocks noGrp="1"/>
          </p:cNvSpPr>
          <p:nvPr>
            <p:ph type="body" idx="19"/>
          </p:nvPr>
        </p:nvSpPr>
        <p:spPr>
          <a:xfrm>
            <a:off x="6761921" y="2688952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6"/>
          <p:cNvSpPr txBox="1">
            <a:spLocks noGrp="1"/>
          </p:cNvSpPr>
          <p:nvPr>
            <p:ph type="body" idx="20"/>
          </p:nvPr>
        </p:nvSpPr>
        <p:spPr>
          <a:xfrm>
            <a:off x="6761795" y="4625898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702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5" name="Google Shape;16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6" name="Google Shape;16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7" name="Google Shape;167;p57"/>
          <p:cNvSpPr txBox="1">
            <a:spLocks noGrp="1"/>
          </p:cNvSpPr>
          <p:nvPr>
            <p:ph type="body" idx="1"/>
          </p:nvPr>
        </p:nvSpPr>
        <p:spPr>
          <a:xfrm>
            <a:off x="1054101" y="43931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2"/>
          </p:nvPr>
        </p:nvSpPr>
        <p:spPr>
          <a:xfrm>
            <a:off x="1054101" y="49260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3"/>
          </p:nvPr>
        </p:nvSpPr>
        <p:spPr>
          <a:xfrm>
            <a:off x="5600701" y="343113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4"/>
          </p:nvPr>
        </p:nvSpPr>
        <p:spPr>
          <a:xfrm>
            <a:off x="5600701" y="396404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5"/>
          </p:nvPr>
        </p:nvSpPr>
        <p:spPr>
          <a:xfrm>
            <a:off x="6718300" y="678713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body" idx="6"/>
          </p:nvPr>
        </p:nvSpPr>
        <p:spPr>
          <a:xfrm>
            <a:off x="6718300" y="1211617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83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6" name="Google Shape;1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7" name="Google Shape;177;p58"/>
          <p:cNvSpPr txBox="1">
            <a:spLocks noGrp="1"/>
          </p:cNvSpPr>
          <p:nvPr>
            <p:ph type="body" idx="1"/>
          </p:nvPr>
        </p:nvSpPr>
        <p:spPr>
          <a:xfrm>
            <a:off x="562777" y="3169648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2"/>
          </p:nvPr>
        </p:nvSpPr>
        <p:spPr>
          <a:xfrm>
            <a:off x="562777" y="4179297"/>
            <a:ext cx="4314021" cy="1167404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body" idx="3"/>
          </p:nvPr>
        </p:nvSpPr>
        <p:spPr>
          <a:xfrm>
            <a:off x="8610600" y="992595"/>
            <a:ext cx="3018624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body" idx="4"/>
          </p:nvPr>
        </p:nvSpPr>
        <p:spPr>
          <a:xfrm>
            <a:off x="8610600" y="2002244"/>
            <a:ext cx="3018623" cy="88065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8"/>
          <p:cNvSpPr txBox="1">
            <a:spLocks noGrp="1"/>
          </p:cNvSpPr>
          <p:nvPr>
            <p:ph type="body" idx="5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8"/>
          <p:cNvSpPr txBox="1">
            <a:spLocks noGrp="1"/>
          </p:cNvSpPr>
          <p:nvPr>
            <p:ph type="body" idx="6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52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AB4711-1758-49F2-A292-42C1579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1856963-A4C6-42B7-B5CB-B62195BF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2318BB-E320-4486-B1F9-5AAA2E0F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EF0F33-49D6-45CB-8B9A-121B8FF6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D7533F-DAB2-4973-B18D-58F29AAE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5" name="Google Shape;18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6" name="Google Shape;1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7" name="Google Shape;187;p59"/>
          <p:cNvSpPr txBox="1">
            <a:spLocks noGrp="1"/>
          </p:cNvSpPr>
          <p:nvPr>
            <p:ph type="body" idx="1"/>
          </p:nvPr>
        </p:nvSpPr>
        <p:spPr>
          <a:xfrm>
            <a:off x="3124200" y="17864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9"/>
          <p:cNvSpPr txBox="1">
            <a:spLocks noGrp="1"/>
          </p:cNvSpPr>
          <p:nvPr>
            <p:ph type="body" idx="2"/>
          </p:nvPr>
        </p:nvSpPr>
        <p:spPr>
          <a:xfrm>
            <a:off x="2771660" y="276213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9"/>
          <p:cNvSpPr txBox="1">
            <a:spLocks noGrp="1"/>
          </p:cNvSpPr>
          <p:nvPr>
            <p:ph type="body" idx="3"/>
          </p:nvPr>
        </p:nvSpPr>
        <p:spPr>
          <a:xfrm>
            <a:off x="1354136" y="35560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10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2" name="Google Shape;19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3" name="Google Shape;19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4" name="Google Shape;194;p60"/>
          <p:cNvSpPr txBox="1">
            <a:spLocks noGrp="1"/>
          </p:cNvSpPr>
          <p:nvPr>
            <p:ph type="body" idx="1"/>
          </p:nvPr>
        </p:nvSpPr>
        <p:spPr>
          <a:xfrm>
            <a:off x="9013480" y="940346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0"/>
          <p:cNvSpPr txBox="1">
            <a:spLocks noGrp="1"/>
          </p:cNvSpPr>
          <p:nvPr>
            <p:ph type="body" idx="2"/>
          </p:nvPr>
        </p:nvSpPr>
        <p:spPr>
          <a:xfrm>
            <a:off x="9013481" y="1511858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60"/>
          <p:cNvSpPr txBox="1">
            <a:spLocks noGrp="1"/>
          </p:cNvSpPr>
          <p:nvPr>
            <p:ph type="body" idx="3"/>
          </p:nvPr>
        </p:nvSpPr>
        <p:spPr>
          <a:xfrm>
            <a:off x="9013479" y="2737338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60"/>
          <p:cNvSpPr txBox="1">
            <a:spLocks noGrp="1"/>
          </p:cNvSpPr>
          <p:nvPr>
            <p:ph type="body" idx="4"/>
          </p:nvPr>
        </p:nvSpPr>
        <p:spPr>
          <a:xfrm>
            <a:off x="9013480" y="3308850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0"/>
          <p:cNvSpPr txBox="1">
            <a:spLocks noGrp="1"/>
          </p:cNvSpPr>
          <p:nvPr>
            <p:ph type="body" idx="5"/>
          </p:nvPr>
        </p:nvSpPr>
        <p:spPr>
          <a:xfrm>
            <a:off x="8962678" y="4534330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60"/>
          <p:cNvSpPr txBox="1">
            <a:spLocks noGrp="1"/>
          </p:cNvSpPr>
          <p:nvPr>
            <p:ph type="body" idx="6"/>
          </p:nvPr>
        </p:nvSpPr>
        <p:spPr>
          <a:xfrm>
            <a:off x="8962679" y="5105842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235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2" name="Google Shape;202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3" name="Google Shape;203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4" name="Google Shape;204;p61"/>
          <p:cNvSpPr txBox="1">
            <a:spLocks noGrp="1"/>
          </p:cNvSpPr>
          <p:nvPr>
            <p:ph type="body" idx="1"/>
          </p:nvPr>
        </p:nvSpPr>
        <p:spPr>
          <a:xfrm>
            <a:off x="838200" y="42121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61"/>
          <p:cNvSpPr txBox="1">
            <a:spLocks noGrp="1"/>
          </p:cNvSpPr>
          <p:nvPr>
            <p:ph type="body" idx="2"/>
          </p:nvPr>
        </p:nvSpPr>
        <p:spPr>
          <a:xfrm>
            <a:off x="838200" y="5214883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61"/>
          <p:cNvSpPr txBox="1">
            <a:spLocks noGrp="1"/>
          </p:cNvSpPr>
          <p:nvPr>
            <p:ph type="body" idx="3"/>
          </p:nvPr>
        </p:nvSpPr>
        <p:spPr>
          <a:xfrm>
            <a:off x="7522378" y="619120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61"/>
          <p:cNvSpPr txBox="1">
            <a:spLocks noGrp="1"/>
          </p:cNvSpPr>
          <p:nvPr>
            <p:ph type="body" idx="4"/>
          </p:nvPr>
        </p:nvSpPr>
        <p:spPr>
          <a:xfrm>
            <a:off x="7522379" y="1376037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217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0" name="Google Shape;21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1" name="Google Shape;21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2" name="Google Shape;212;p62"/>
          <p:cNvSpPr txBox="1">
            <a:spLocks noGrp="1"/>
          </p:cNvSpPr>
          <p:nvPr>
            <p:ph type="body" idx="1"/>
          </p:nvPr>
        </p:nvSpPr>
        <p:spPr>
          <a:xfrm>
            <a:off x="1309783" y="884760"/>
            <a:ext cx="6310218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2"/>
          <p:cNvSpPr txBox="1">
            <a:spLocks noGrp="1"/>
          </p:cNvSpPr>
          <p:nvPr>
            <p:ph type="body" idx="2"/>
          </p:nvPr>
        </p:nvSpPr>
        <p:spPr>
          <a:xfrm>
            <a:off x="2234435" y="229223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6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>
            <a:spLocks noGrp="1"/>
          </p:cNvSpPr>
          <p:nvPr>
            <p:ph type="pic" idx="2"/>
          </p:nvPr>
        </p:nvSpPr>
        <p:spPr>
          <a:xfrm>
            <a:off x="6464300" y="1997226"/>
            <a:ext cx="6591300" cy="3844773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63"/>
          <p:cNvSpPr txBox="1">
            <a:spLocks noGrp="1"/>
          </p:cNvSpPr>
          <p:nvPr>
            <p:ph type="body" idx="3"/>
          </p:nvPr>
        </p:nvSpPr>
        <p:spPr>
          <a:xfrm>
            <a:off x="838200" y="245839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3"/>
          <p:cNvSpPr txBox="1">
            <a:spLocks noGrp="1"/>
          </p:cNvSpPr>
          <p:nvPr>
            <p:ph type="body" idx="4"/>
          </p:nvPr>
        </p:nvSpPr>
        <p:spPr>
          <a:xfrm>
            <a:off x="838200" y="363113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230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4"/>
          <p:cNvSpPr>
            <a:spLocks noGrp="1"/>
          </p:cNvSpPr>
          <p:nvPr>
            <p:ph type="pic" idx="2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1" name="Google Shape;221;p64"/>
          <p:cNvSpPr>
            <a:spLocks noGrp="1"/>
          </p:cNvSpPr>
          <p:nvPr>
            <p:ph type="pic" idx="3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2" name="Google Shape;222;p64"/>
          <p:cNvSpPr txBox="1">
            <a:spLocks noGrp="1"/>
          </p:cNvSpPr>
          <p:nvPr>
            <p:ph type="body" idx="1"/>
          </p:nvPr>
        </p:nvSpPr>
        <p:spPr>
          <a:xfrm>
            <a:off x="6096000" y="115837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64"/>
          <p:cNvSpPr txBox="1">
            <a:spLocks noGrp="1"/>
          </p:cNvSpPr>
          <p:nvPr>
            <p:ph type="body" idx="4"/>
          </p:nvPr>
        </p:nvSpPr>
        <p:spPr>
          <a:xfrm>
            <a:off x="6096000" y="226104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body" idx="5"/>
          </p:nvPr>
        </p:nvSpPr>
        <p:spPr>
          <a:xfrm>
            <a:off x="6096000" y="343378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77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7" name="Google Shape;22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8" name="Google Shape;22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9" name="Google Shape;229;p65"/>
          <p:cNvSpPr txBox="1">
            <a:spLocks noGrp="1"/>
          </p:cNvSpPr>
          <p:nvPr>
            <p:ph type="body" idx="1"/>
          </p:nvPr>
        </p:nvSpPr>
        <p:spPr>
          <a:xfrm>
            <a:off x="4218083" y="1409699"/>
            <a:ext cx="3755834" cy="165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500"/>
              <a:buNone/>
              <a:defRPr sz="115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65"/>
          <p:cNvSpPr txBox="1">
            <a:spLocks noGrp="1"/>
          </p:cNvSpPr>
          <p:nvPr>
            <p:ph type="body" idx="2"/>
          </p:nvPr>
        </p:nvSpPr>
        <p:spPr>
          <a:xfrm>
            <a:off x="3713143" y="414333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65"/>
          <p:cNvSpPr txBox="1">
            <a:spLocks noGrp="1"/>
          </p:cNvSpPr>
          <p:nvPr>
            <p:ph type="body" idx="3"/>
          </p:nvPr>
        </p:nvSpPr>
        <p:spPr>
          <a:xfrm>
            <a:off x="2295619" y="46863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5"/>
          <p:cNvSpPr txBox="1">
            <a:spLocks noGrp="1"/>
          </p:cNvSpPr>
          <p:nvPr>
            <p:ph type="body" idx="4"/>
          </p:nvPr>
        </p:nvSpPr>
        <p:spPr>
          <a:xfrm>
            <a:off x="4218083" y="307225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417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5" name="Google Shape;23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6" name="Google Shape;23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7" name="Google Shape;237;p66"/>
          <p:cNvSpPr txBox="1">
            <a:spLocks noGrp="1"/>
          </p:cNvSpPr>
          <p:nvPr>
            <p:ph type="body" idx="1"/>
          </p:nvPr>
        </p:nvSpPr>
        <p:spPr>
          <a:xfrm>
            <a:off x="4218083" y="25511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66"/>
          <p:cNvSpPr txBox="1">
            <a:spLocks noGrp="1"/>
          </p:cNvSpPr>
          <p:nvPr>
            <p:ph type="body" idx="2"/>
          </p:nvPr>
        </p:nvSpPr>
        <p:spPr>
          <a:xfrm>
            <a:off x="3865543" y="1230791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519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1" name="Google Shape;24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2" name="Google Shape;24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3" name="Google Shape;243;p67"/>
          <p:cNvSpPr txBox="1">
            <a:spLocks noGrp="1"/>
          </p:cNvSpPr>
          <p:nvPr>
            <p:ph type="body" idx="1"/>
          </p:nvPr>
        </p:nvSpPr>
        <p:spPr>
          <a:xfrm>
            <a:off x="1054101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7"/>
          <p:cNvSpPr txBox="1">
            <a:spLocks noGrp="1"/>
          </p:cNvSpPr>
          <p:nvPr>
            <p:ph type="body" idx="2"/>
          </p:nvPr>
        </p:nvSpPr>
        <p:spPr>
          <a:xfrm>
            <a:off x="1054101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7"/>
          <p:cNvSpPr txBox="1">
            <a:spLocks noGrp="1"/>
          </p:cNvSpPr>
          <p:nvPr>
            <p:ph type="body" idx="3"/>
          </p:nvPr>
        </p:nvSpPr>
        <p:spPr>
          <a:xfrm>
            <a:off x="4660900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7"/>
          <p:cNvSpPr txBox="1">
            <a:spLocks noGrp="1"/>
          </p:cNvSpPr>
          <p:nvPr>
            <p:ph type="body" idx="4"/>
          </p:nvPr>
        </p:nvSpPr>
        <p:spPr>
          <a:xfrm>
            <a:off x="4660900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67"/>
          <p:cNvSpPr txBox="1">
            <a:spLocks noGrp="1"/>
          </p:cNvSpPr>
          <p:nvPr>
            <p:ph type="body" idx="5"/>
          </p:nvPr>
        </p:nvSpPr>
        <p:spPr>
          <a:xfrm>
            <a:off x="8267699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67"/>
          <p:cNvSpPr txBox="1">
            <a:spLocks noGrp="1"/>
          </p:cNvSpPr>
          <p:nvPr>
            <p:ph type="body" idx="6"/>
          </p:nvPr>
        </p:nvSpPr>
        <p:spPr>
          <a:xfrm>
            <a:off x="8267699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242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1" name="Google Shape;25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2" name="Google Shape;25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8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2E4C5-0A8D-4CF3-B31F-86D01C7E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D5D2A2-4863-4929-AA23-FDEE999A2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E233224-F865-4C7F-9029-F7AEF920E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2F6259-F645-4F83-B070-65E18FDF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E9DB847-DF53-404E-A0B1-093DF229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1AB9D5-6DDC-4C72-AED8-8523808E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5" name="Google Shape;25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6" name="Google Shape;25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676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5" name="Google Shape;1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" name="Google Shape;16;p4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2"/>
          </p:nvPr>
        </p:nvSpPr>
        <p:spPr>
          <a:xfrm>
            <a:off x="838200" y="255587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39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" name="Google Shape;2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" name="Google Shape;2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2611916" y="2170285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2625725" y="3160540"/>
            <a:ext cx="6807506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922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6" name="Google Shape;3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1610298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1610299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3"/>
          </p:nvPr>
        </p:nvSpPr>
        <p:spPr>
          <a:xfrm>
            <a:off x="407623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4"/>
          </p:nvPr>
        </p:nvSpPr>
        <p:spPr>
          <a:xfrm>
            <a:off x="7171980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5"/>
          </p:nvPr>
        </p:nvSpPr>
        <p:spPr>
          <a:xfrm>
            <a:off x="7171981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6"/>
          </p:nvPr>
        </p:nvSpPr>
        <p:spPr>
          <a:xfrm>
            <a:off x="5969305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7"/>
          </p:nvPr>
        </p:nvSpPr>
        <p:spPr>
          <a:xfrm>
            <a:off x="1610298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8"/>
          </p:nvPr>
        </p:nvSpPr>
        <p:spPr>
          <a:xfrm>
            <a:off x="1610299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9"/>
          </p:nvPr>
        </p:nvSpPr>
        <p:spPr>
          <a:xfrm>
            <a:off x="407623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3"/>
          </p:nvPr>
        </p:nvSpPr>
        <p:spPr>
          <a:xfrm>
            <a:off x="7171980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4"/>
          </p:nvPr>
        </p:nvSpPr>
        <p:spPr>
          <a:xfrm>
            <a:off x="7171981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15"/>
          </p:nvPr>
        </p:nvSpPr>
        <p:spPr>
          <a:xfrm>
            <a:off x="5969305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16"/>
          </p:nvPr>
        </p:nvSpPr>
        <p:spPr>
          <a:xfrm>
            <a:off x="1610298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17"/>
          </p:nvPr>
        </p:nvSpPr>
        <p:spPr>
          <a:xfrm>
            <a:off x="1610299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18"/>
          </p:nvPr>
        </p:nvSpPr>
        <p:spPr>
          <a:xfrm>
            <a:off x="407623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19"/>
          </p:nvPr>
        </p:nvSpPr>
        <p:spPr>
          <a:xfrm>
            <a:off x="7171980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20"/>
          </p:nvPr>
        </p:nvSpPr>
        <p:spPr>
          <a:xfrm>
            <a:off x="7171981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21"/>
          </p:nvPr>
        </p:nvSpPr>
        <p:spPr>
          <a:xfrm>
            <a:off x="5969305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595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3864127" y="1156733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4400"/>
              <a:buNone/>
              <a:defRPr sz="440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3867380" y="1981735"/>
            <a:ext cx="3407005" cy="156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3"/>
          </p:nvPr>
        </p:nvSpPr>
        <p:spPr>
          <a:xfrm>
            <a:off x="3860874" y="4235584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body" idx="4"/>
          </p:nvPr>
        </p:nvSpPr>
        <p:spPr>
          <a:xfrm>
            <a:off x="3864127" y="506058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713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4110209" y="798828"/>
            <a:ext cx="3755834" cy="154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3800"/>
              <a:buNone/>
              <a:defRPr sz="13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1178805" y="2446121"/>
            <a:ext cx="6687238" cy="86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1178805" y="3669535"/>
            <a:ext cx="6687238" cy="54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1178805" y="4572918"/>
            <a:ext cx="6687238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655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>
            <a:off x="7039777" y="765778"/>
            <a:ext cx="4314023" cy="111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8800"/>
              <a:buNone/>
              <a:defRPr sz="8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body" idx="2"/>
          </p:nvPr>
        </p:nvSpPr>
        <p:spPr>
          <a:xfrm>
            <a:off x="7039778" y="2164237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3"/>
          </p:nvPr>
        </p:nvSpPr>
        <p:spPr>
          <a:xfrm>
            <a:off x="7039776" y="5270425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4"/>
          </p:nvPr>
        </p:nvSpPr>
        <p:spPr>
          <a:xfrm>
            <a:off x="7039777" y="3239496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063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84" name="Google Shape;8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3924301"/>
            <a:ext cx="10629900" cy="3715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778677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778677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4434288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4434288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5"/>
          </p:nvPr>
        </p:nvSpPr>
        <p:spPr>
          <a:xfrm>
            <a:off x="8089900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body" idx="6"/>
          </p:nvPr>
        </p:nvSpPr>
        <p:spPr>
          <a:xfrm>
            <a:off x="8089900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body" idx="7"/>
          </p:nvPr>
        </p:nvSpPr>
        <p:spPr>
          <a:xfrm>
            <a:off x="1036044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8"/>
          </p:nvPr>
        </p:nvSpPr>
        <p:spPr>
          <a:xfrm>
            <a:off x="4691655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9"/>
          </p:nvPr>
        </p:nvSpPr>
        <p:spPr>
          <a:xfrm>
            <a:off x="8347266" y="4574415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99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6" name="Google Shape;9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7" name="Google Shape;9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"/>
          </p:nvPr>
        </p:nvSpPr>
        <p:spPr>
          <a:xfrm>
            <a:off x="474293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2"/>
          </p:nvPr>
        </p:nvSpPr>
        <p:spPr>
          <a:xfrm>
            <a:off x="474293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3"/>
          </p:nvPr>
        </p:nvSpPr>
        <p:spPr>
          <a:xfrm>
            <a:off x="731660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3928359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774700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7332" y="3147845"/>
            <a:ext cx="1056968" cy="19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4297076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5"/>
          </p:nvPr>
        </p:nvSpPr>
        <p:spPr>
          <a:xfrm>
            <a:off x="4297076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6"/>
          </p:nvPr>
        </p:nvSpPr>
        <p:spPr>
          <a:xfrm>
            <a:off x="4554443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982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9" name="Google Shape;10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0" name="Google Shape;11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1" name="Google Shape;11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7206" y="403750"/>
            <a:ext cx="3506788" cy="419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6857206" y="4964182"/>
            <a:ext cx="3404394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2"/>
          </p:nvPr>
        </p:nvSpPr>
        <p:spPr>
          <a:xfrm>
            <a:off x="584200" y="403225"/>
            <a:ext cx="5854700" cy="47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77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B4CCFA-2BE9-4C53-8BB7-18BB09FA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77A2937-132B-423A-B16E-84390DEA9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E3DCC85-0385-4DFA-A294-EF7294E7B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AA992-94BF-4B71-AF99-0CC5E1DE5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9873C21-5F57-4505-8584-27F7665A1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134269B-FF58-44EE-9592-E6E91957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FD1137F-EEDE-4B2A-89CD-C81969FF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ADA754B-556E-4CEF-9D3C-AE89B4C9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6" name="Google Shape;11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7" name="Google Shape;11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body" idx="2"/>
          </p:nvPr>
        </p:nvSpPr>
        <p:spPr>
          <a:xfrm>
            <a:off x="838200" y="245839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3"/>
          </p:nvPr>
        </p:nvSpPr>
        <p:spPr>
          <a:xfrm>
            <a:off x="8030377" y="2423711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4"/>
          </p:nvPr>
        </p:nvSpPr>
        <p:spPr>
          <a:xfrm>
            <a:off x="2396128" y="432973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014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4" name="Google Shape;12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5" name="Google Shape;12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1"/>
          </p:nvPr>
        </p:nvSpPr>
        <p:spPr>
          <a:xfrm>
            <a:off x="838201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body" idx="2"/>
          </p:nvPr>
        </p:nvSpPr>
        <p:spPr>
          <a:xfrm>
            <a:off x="838201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3"/>
          </p:nvPr>
        </p:nvSpPr>
        <p:spPr>
          <a:xfrm>
            <a:off x="4660900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4"/>
          </p:nvPr>
        </p:nvSpPr>
        <p:spPr>
          <a:xfrm>
            <a:off x="4660900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5"/>
          </p:nvPr>
        </p:nvSpPr>
        <p:spPr>
          <a:xfrm>
            <a:off x="8483599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6"/>
          </p:nvPr>
        </p:nvSpPr>
        <p:spPr>
          <a:xfrm>
            <a:off x="8483599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7"/>
          </p:nvPr>
        </p:nvSpPr>
        <p:spPr>
          <a:xfrm>
            <a:off x="7597965" y="697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8"/>
          </p:nvPr>
        </p:nvSpPr>
        <p:spPr>
          <a:xfrm>
            <a:off x="6892886" y="18100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8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6" name="Google Shape;13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7" name="Google Shape;137;p55"/>
          <p:cNvSpPr txBox="1">
            <a:spLocks noGrp="1"/>
          </p:cNvSpPr>
          <p:nvPr>
            <p:ph type="sldNum" idx="12"/>
          </p:nvPr>
        </p:nvSpPr>
        <p:spPr>
          <a:xfrm>
            <a:off x="8610600" y="6372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>
            <a:off x="4038600" y="1586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34"/>
              </a:buClr>
              <a:buSzPts val="6600"/>
              <a:buNone/>
              <a:defRPr sz="6600" b="0" i="0">
                <a:solidFill>
                  <a:srgbClr val="18243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body" idx="2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3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body" idx="4"/>
          </p:nvPr>
        </p:nvSpPr>
        <p:spPr>
          <a:xfrm>
            <a:off x="6892887" y="5649911"/>
            <a:ext cx="446091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327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4" name="Google Shape;14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5" name="Google Shape;14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733386" y="57695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733386" y="16449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3"/>
          </p:nvPr>
        </p:nvSpPr>
        <p:spPr>
          <a:xfrm>
            <a:off x="5287740" y="2975033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4"/>
          </p:nvPr>
        </p:nvSpPr>
        <p:spPr>
          <a:xfrm>
            <a:off x="5287739" y="369257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5"/>
          </p:nvPr>
        </p:nvSpPr>
        <p:spPr>
          <a:xfrm>
            <a:off x="5287739" y="4344250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6"/>
          </p:nvPr>
        </p:nvSpPr>
        <p:spPr>
          <a:xfrm>
            <a:off x="352607" y="2918432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7"/>
          </p:nvPr>
        </p:nvSpPr>
        <p:spPr>
          <a:xfrm>
            <a:off x="340537" y="357891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8"/>
          </p:nvPr>
        </p:nvSpPr>
        <p:spPr>
          <a:xfrm>
            <a:off x="340537" y="4331925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9"/>
          </p:nvPr>
        </p:nvSpPr>
        <p:spPr>
          <a:xfrm>
            <a:off x="7946679" y="927715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body" idx="13"/>
          </p:nvPr>
        </p:nvSpPr>
        <p:spPr>
          <a:xfrm>
            <a:off x="7946679" y="1556086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body" idx="14"/>
          </p:nvPr>
        </p:nvSpPr>
        <p:spPr>
          <a:xfrm>
            <a:off x="7946679" y="2743729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5"/>
          </p:nvPr>
        </p:nvSpPr>
        <p:spPr>
          <a:xfrm>
            <a:off x="7946679" y="3372100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 txBox="1">
            <a:spLocks noGrp="1"/>
          </p:cNvSpPr>
          <p:nvPr>
            <p:ph type="body" idx="16"/>
          </p:nvPr>
        </p:nvSpPr>
        <p:spPr>
          <a:xfrm>
            <a:off x="7961070" y="462290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56"/>
          <p:cNvSpPr txBox="1">
            <a:spLocks noGrp="1"/>
          </p:cNvSpPr>
          <p:nvPr>
            <p:ph type="body" idx="17"/>
          </p:nvPr>
        </p:nvSpPr>
        <p:spPr>
          <a:xfrm>
            <a:off x="7961070" y="5251279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6"/>
          <p:cNvSpPr txBox="1">
            <a:spLocks noGrp="1"/>
          </p:cNvSpPr>
          <p:nvPr>
            <p:ph type="body" idx="18"/>
          </p:nvPr>
        </p:nvSpPr>
        <p:spPr>
          <a:xfrm>
            <a:off x="6783114" y="927714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6"/>
          <p:cNvSpPr txBox="1">
            <a:spLocks noGrp="1"/>
          </p:cNvSpPr>
          <p:nvPr>
            <p:ph type="body" idx="19"/>
          </p:nvPr>
        </p:nvSpPr>
        <p:spPr>
          <a:xfrm>
            <a:off x="6761921" y="2688952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6"/>
          <p:cNvSpPr txBox="1">
            <a:spLocks noGrp="1"/>
          </p:cNvSpPr>
          <p:nvPr>
            <p:ph type="body" idx="20"/>
          </p:nvPr>
        </p:nvSpPr>
        <p:spPr>
          <a:xfrm>
            <a:off x="6761795" y="4625898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955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5" name="Google Shape;16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6" name="Google Shape;16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7" name="Google Shape;167;p57"/>
          <p:cNvSpPr txBox="1">
            <a:spLocks noGrp="1"/>
          </p:cNvSpPr>
          <p:nvPr>
            <p:ph type="body" idx="1"/>
          </p:nvPr>
        </p:nvSpPr>
        <p:spPr>
          <a:xfrm>
            <a:off x="1054101" y="43931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2"/>
          </p:nvPr>
        </p:nvSpPr>
        <p:spPr>
          <a:xfrm>
            <a:off x="1054101" y="49260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3"/>
          </p:nvPr>
        </p:nvSpPr>
        <p:spPr>
          <a:xfrm>
            <a:off x="5600701" y="343113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4"/>
          </p:nvPr>
        </p:nvSpPr>
        <p:spPr>
          <a:xfrm>
            <a:off x="5600701" y="396404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5"/>
          </p:nvPr>
        </p:nvSpPr>
        <p:spPr>
          <a:xfrm>
            <a:off x="6718300" y="678713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body" idx="6"/>
          </p:nvPr>
        </p:nvSpPr>
        <p:spPr>
          <a:xfrm>
            <a:off x="6718300" y="1211617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829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6" name="Google Shape;1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7" name="Google Shape;177;p58"/>
          <p:cNvSpPr txBox="1">
            <a:spLocks noGrp="1"/>
          </p:cNvSpPr>
          <p:nvPr>
            <p:ph type="body" idx="1"/>
          </p:nvPr>
        </p:nvSpPr>
        <p:spPr>
          <a:xfrm>
            <a:off x="562777" y="3169648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2"/>
          </p:nvPr>
        </p:nvSpPr>
        <p:spPr>
          <a:xfrm>
            <a:off x="562777" y="4179297"/>
            <a:ext cx="4314021" cy="1167404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body" idx="3"/>
          </p:nvPr>
        </p:nvSpPr>
        <p:spPr>
          <a:xfrm>
            <a:off x="8610600" y="992595"/>
            <a:ext cx="3018624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body" idx="4"/>
          </p:nvPr>
        </p:nvSpPr>
        <p:spPr>
          <a:xfrm>
            <a:off x="8610600" y="2002244"/>
            <a:ext cx="3018623" cy="88065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8"/>
          <p:cNvSpPr txBox="1">
            <a:spLocks noGrp="1"/>
          </p:cNvSpPr>
          <p:nvPr>
            <p:ph type="body" idx="5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8"/>
          <p:cNvSpPr txBox="1">
            <a:spLocks noGrp="1"/>
          </p:cNvSpPr>
          <p:nvPr>
            <p:ph type="body" idx="6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1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5" name="Google Shape;18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6" name="Google Shape;1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7" name="Google Shape;187;p59"/>
          <p:cNvSpPr txBox="1">
            <a:spLocks noGrp="1"/>
          </p:cNvSpPr>
          <p:nvPr>
            <p:ph type="body" idx="1"/>
          </p:nvPr>
        </p:nvSpPr>
        <p:spPr>
          <a:xfrm>
            <a:off x="3124200" y="17864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9"/>
          <p:cNvSpPr txBox="1">
            <a:spLocks noGrp="1"/>
          </p:cNvSpPr>
          <p:nvPr>
            <p:ph type="body" idx="2"/>
          </p:nvPr>
        </p:nvSpPr>
        <p:spPr>
          <a:xfrm>
            <a:off x="2771660" y="276213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9"/>
          <p:cNvSpPr txBox="1">
            <a:spLocks noGrp="1"/>
          </p:cNvSpPr>
          <p:nvPr>
            <p:ph type="body" idx="3"/>
          </p:nvPr>
        </p:nvSpPr>
        <p:spPr>
          <a:xfrm>
            <a:off x="1354136" y="35560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674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2" name="Google Shape;19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3" name="Google Shape;19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4" name="Google Shape;194;p60"/>
          <p:cNvSpPr txBox="1">
            <a:spLocks noGrp="1"/>
          </p:cNvSpPr>
          <p:nvPr>
            <p:ph type="body" idx="1"/>
          </p:nvPr>
        </p:nvSpPr>
        <p:spPr>
          <a:xfrm>
            <a:off x="9013480" y="940346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0"/>
          <p:cNvSpPr txBox="1">
            <a:spLocks noGrp="1"/>
          </p:cNvSpPr>
          <p:nvPr>
            <p:ph type="body" idx="2"/>
          </p:nvPr>
        </p:nvSpPr>
        <p:spPr>
          <a:xfrm>
            <a:off x="9013481" y="1511858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60"/>
          <p:cNvSpPr txBox="1">
            <a:spLocks noGrp="1"/>
          </p:cNvSpPr>
          <p:nvPr>
            <p:ph type="body" idx="3"/>
          </p:nvPr>
        </p:nvSpPr>
        <p:spPr>
          <a:xfrm>
            <a:off x="9013479" y="2737338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60"/>
          <p:cNvSpPr txBox="1">
            <a:spLocks noGrp="1"/>
          </p:cNvSpPr>
          <p:nvPr>
            <p:ph type="body" idx="4"/>
          </p:nvPr>
        </p:nvSpPr>
        <p:spPr>
          <a:xfrm>
            <a:off x="9013480" y="3308850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0"/>
          <p:cNvSpPr txBox="1">
            <a:spLocks noGrp="1"/>
          </p:cNvSpPr>
          <p:nvPr>
            <p:ph type="body" idx="5"/>
          </p:nvPr>
        </p:nvSpPr>
        <p:spPr>
          <a:xfrm>
            <a:off x="8962678" y="4534330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60"/>
          <p:cNvSpPr txBox="1">
            <a:spLocks noGrp="1"/>
          </p:cNvSpPr>
          <p:nvPr>
            <p:ph type="body" idx="6"/>
          </p:nvPr>
        </p:nvSpPr>
        <p:spPr>
          <a:xfrm>
            <a:off x="8962679" y="5105842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463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2" name="Google Shape;202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3" name="Google Shape;203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4" name="Google Shape;204;p61"/>
          <p:cNvSpPr txBox="1">
            <a:spLocks noGrp="1"/>
          </p:cNvSpPr>
          <p:nvPr>
            <p:ph type="body" idx="1"/>
          </p:nvPr>
        </p:nvSpPr>
        <p:spPr>
          <a:xfrm>
            <a:off x="838200" y="42121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61"/>
          <p:cNvSpPr txBox="1">
            <a:spLocks noGrp="1"/>
          </p:cNvSpPr>
          <p:nvPr>
            <p:ph type="body" idx="2"/>
          </p:nvPr>
        </p:nvSpPr>
        <p:spPr>
          <a:xfrm>
            <a:off x="838200" y="5214883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61"/>
          <p:cNvSpPr txBox="1">
            <a:spLocks noGrp="1"/>
          </p:cNvSpPr>
          <p:nvPr>
            <p:ph type="body" idx="3"/>
          </p:nvPr>
        </p:nvSpPr>
        <p:spPr>
          <a:xfrm>
            <a:off x="7522378" y="619120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61"/>
          <p:cNvSpPr txBox="1">
            <a:spLocks noGrp="1"/>
          </p:cNvSpPr>
          <p:nvPr>
            <p:ph type="body" idx="4"/>
          </p:nvPr>
        </p:nvSpPr>
        <p:spPr>
          <a:xfrm>
            <a:off x="7522379" y="1376037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019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0" name="Google Shape;21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1" name="Google Shape;21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2" name="Google Shape;212;p62"/>
          <p:cNvSpPr txBox="1">
            <a:spLocks noGrp="1"/>
          </p:cNvSpPr>
          <p:nvPr>
            <p:ph type="body" idx="1"/>
          </p:nvPr>
        </p:nvSpPr>
        <p:spPr>
          <a:xfrm>
            <a:off x="1309783" y="884760"/>
            <a:ext cx="6310218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2"/>
          <p:cNvSpPr txBox="1">
            <a:spLocks noGrp="1"/>
          </p:cNvSpPr>
          <p:nvPr>
            <p:ph type="body" idx="2"/>
          </p:nvPr>
        </p:nvSpPr>
        <p:spPr>
          <a:xfrm>
            <a:off x="2234435" y="229223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1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E0D29-4D56-4D94-9326-3A589200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141C2E-ED40-4305-A260-CC004873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8AFCFD-71E0-4B7F-957A-E4E04313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CF12B0C-A015-4A74-9896-07EF88FE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>
            <a:spLocks noGrp="1"/>
          </p:cNvSpPr>
          <p:nvPr>
            <p:ph type="pic" idx="2"/>
          </p:nvPr>
        </p:nvSpPr>
        <p:spPr>
          <a:xfrm>
            <a:off x="6464300" y="1997226"/>
            <a:ext cx="6591300" cy="3844773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63"/>
          <p:cNvSpPr txBox="1">
            <a:spLocks noGrp="1"/>
          </p:cNvSpPr>
          <p:nvPr>
            <p:ph type="body" idx="3"/>
          </p:nvPr>
        </p:nvSpPr>
        <p:spPr>
          <a:xfrm>
            <a:off x="838200" y="245839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3"/>
          <p:cNvSpPr txBox="1">
            <a:spLocks noGrp="1"/>
          </p:cNvSpPr>
          <p:nvPr>
            <p:ph type="body" idx="4"/>
          </p:nvPr>
        </p:nvSpPr>
        <p:spPr>
          <a:xfrm>
            <a:off x="838200" y="363113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278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4"/>
          <p:cNvSpPr>
            <a:spLocks noGrp="1"/>
          </p:cNvSpPr>
          <p:nvPr>
            <p:ph type="pic" idx="2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1" name="Google Shape;221;p64"/>
          <p:cNvSpPr>
            <a:spLocks noGrp="1"/>
          </p:cNvSpPr>
          <p:nvPr>
            <p:ph type="pic" idx="3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2" name="Google Shape;222;p64"/>
          <p:cNvSpPr txBox="1">
            <a:spLocks noGrp="1"/>
          </p:cNvSpPr>
          <p:nvPr>
            <p:ph type="body" idx="1"/>
          </p:nvPr>
        </p:nvSpPr>
        <p:spPr>
          <a:xfrm>
            <a:off x="6096000" y="115837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64"/>
          <p:cNvSpPr txBox="1">
            <a:spLocks noGrp="1"/>
          </p:cNvSpPr>
          <p:nvPr>
            <p:ph type="body" idx="4"/>
          </p:nvPr>
        </p:nvSpPr>
        <p:spPr>
          <a:xfrm>
            <a:off x="6096000" y="226104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body" idx="5"/>
          </p:nvPr>
        </p:nvSpPr>
        <p:spPr>
          <a:xfrm>
            <a:off x="6096000" y="343378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136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7" name="Google Shape;22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8" name="Google Shape;22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9" name="Google Shape;229;p65"/>
          <p:cNvSpPr txBox="1">
            <a:spLocks noGrp="1"/>
          </p:cNvSpPr>
          <p:nvPr>
            <p:ph type="body" idx="1"/>
          </p:nvPr>
        </p:nvSpPr>
        <p:spPr>
          <a:xfrm>
            <a:off x="4218083" y="1409699"/>
            <a:ext cx="3755834" cy="165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500"/>
              <a:buNone/>
              <a:defRPr sz="115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65"/>
          <p:cNvSpPr txBox="1">
            <a:spLocks noGrp="1"/>
          </p:cNvSpPr>
          <p:nvPr>
            <p:ph type="body" idx="2"/>
          </p:nvPr>
        </p:nvSpPr>
        <p:spPr>
          <a:xfrm>
            <a:off x="3713143" y="414333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65"/>
          <p:cNvSpPr txBox="1">
            <a:spLocks noGrp="1"/>
          </p:cNvSpPr>
          <p:nvPr>
            <p:ph type="body" idx="3"/>
          </p:nvPr>
        </p:nvSpPr>
        <p:spPr>
          <a:xfrm>
            <a:off x="2295619" y="46863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5"/>
          <p:cNvSpPr txBox="1">
            <a:spLocks noGrp="1"/>
          </p:cNvSpPr>
          <p:nvPr>
            <p:ph type="body" idx="4"/>
          </p:nvPr>
        </p:nvSpPr>
        <p:spPr>
          <a:xfrm>
            <a:off x="4218083" y="307225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137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5" name="Google Shape;23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6" name="Google Shape;23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7" name="Google Shape;237;p66"/>
          <p:cNvSpPr txBox="1">
            <a:spLocks noGrp="1"/>
          </p:cNvSpPr>
          <p:nvPr>
            <p:ph type="body" idx="1"/>
          </p:nvPr>
        </p:nvSpPr>
        <p:spPr>
          <a:xfrm>
            <a:off x="4218083" y="25511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66"/>
          <p:cNvSpPr txBox="1">
            <a:spLocks noGrp="1"/>
          </p:cNvSpPr>
          <p:nvPr>
            <p:ph type="body" idx="2"/>
          </p:nvPr>
        </p:nvSpPr>
        <p:spPr>
          <a:xfrm>
            <a:off x="3865543" y="1230791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344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1" name="Google Shape;24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2" name="Google Shape;24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3" name="Google Shape;243;p67"/>
          <p:cNvSpPr txBox="1">
            <a:spLocks noGrp="1"/>
          </p:cNvSpPr>
          <p:nvPr>
            <p:ph type="body" idx="1"/>
          </p:nvPr>
        </p:nvSpPr>
        <p:spPr>
          <a:xfrm>
            <a:off x="1054101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7"/>
          <p:cNvSpPr txBox="1">
            <a:spLocks noGrp="1"/>
          </p:cNvSpPr>
          <p:nvPr>
            <p:ph type="body" idx="2"/>
          </p:nvPr>
        </p:nvSpPr>
        <p:spPr>
          <a:xfrm>
            <a:off x="1054101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7"/>
          <p:cNvSpPr txBox="1">
            <a:spLocks noGrp="1"/>
          </p:cNvSpPr>
          <p:nvPr>
            <p:ph type="body" idx="3"/>
          </p:nvPr>
        </p:nvSpPr>
        <p:spPr>
          <a:xfrm>
            <a:off x="4660900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7"/>
          <p:cNvSpPr txBox="1">
            <a:spLocks noGrp="1"/>
          </p:cNvSpPr>
          <p:nvPr>
            <p:ph type="body" idx="4"/>
          </p:nvPr>
        </p:nvSpPr>
        <p:spPr>
          <a:xfrm>
            <a:off x="4660900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67"/>
          <p:cNvSpPr txBox="1">
            <a:spLocks noGrp="1"/>
          </p:cNvSpPr>
          <p:nvPr>
            <p:ph type="body" idx="5"/>
          </p:nvPr>
        </p:nvSpPr>
        <p:spPr>
          <a:xfrm>
            <a:off x="8267699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67"/>
          <p:cNvSpPr txBox="1">
            <a:spLocks noGrp="1"/>
          </p:cNvSpPr>
          <p:nvPr>
            <p:ph type="body" idx="6"/>
          </p:nvPr>
        </p:nvSpPr>
        <p:spPr>
          <a:xfrm>
            <a:off x="8267699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756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1" name="Google Shape;25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2" name="Google Shape;25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4827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5" name="Google Shape;25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6" name="Google Shape;25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7434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14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41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2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A535797-11C8-4567-9352-125E1698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8D1D8EB-EAE7-4339-BFEC-96E6E974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78534AA-9DE1-4892-9545-426776EF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22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50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919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05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10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15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886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80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5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7CA5C1-FBC6-4C1E-A004-3DAC15DF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EA7B4DC-F678-453F-9BBC-0AF9D8D1E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F864EBA-2A05-4F83-97D8-CCB3CCD73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1D82AB-07CA-4A52-B127-FEC1FD33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872202-6349-493D-8FC0-F2F15ADE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7939FE-D977-4601-B0CD-3FF517D9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6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20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95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655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13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64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57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811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60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17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23F3D8-1B25-4048-A485-E4427E10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FFC6CB2-DCE4-4DF1-B191-8620CC014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4E3B1B-E28E-47EC-8994-FD2D8D446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B41F5F3-F3B8-4C93-A25C-F71A776E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7C002C9-2057-413E-B7AB-933AF169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8B82D8-50F7-460C-BA07-E4132F3F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76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244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5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524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75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82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21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453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07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3.xml"/><Relationship Id="rId30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4C4BF6C-B19D-4DC2-B569-F51CAA8B9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0D96D6-CD0F-4464-8ADE-6155B0F19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43206" r="70582" b="1"/>
          <a:stretch/>
        </p:blipFill>
        <p:spPr>
          <a:xfrm>
            <a:off x="0" y="5181600"/>
            <a:ext cx="1570262" cy="16862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E14C2B5-B547-4948-AA99-6133FEADE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43572"/>
          <a:stretch/>
        </p:blipFill>
        <p:spPr>
          <a:xfrm rot="10800000">
            <a:off x="9179378" y="0"/>
            <a:ext cx="3012622" cy="1899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9AF9950-70DA-47F4-9CD5-433F43FD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 rot="10800000">
            <a:off x="10431286" y="-1"/>
            <a:ext cx="1760713" cy="14122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6F9AE7-99CD-496C-8106-E1B423A25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64405" r="3085" b="2268"/>
          <a:stretch/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16B0854-9864-4EBF-821B-60EC9A87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77383" r="18496" b="8764"/>
          <a:stretch/>
        </p:blipFill>
        <p:spPr>
          <a:xfrm flipH="1">
            <a:off x="10923639" y="59341"/>
            <a:ext cx="1268360" cy="646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31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trick Hand"/>
              <a:buNone/>
              <a:defRPr sz="4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" name="Google Shape;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916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trick Hand"/>
              <a:buNone/>
              <a:defRPr sz="4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" name="Google Shape;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6929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1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0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2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6.png"/><Relationship Id="rId5" Type="http://schemas.openxmlformats.org/officeDocument/2006/relationships/slide" Target="slide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5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3.jp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9.png"/><Relationship Id="rId3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slide" Target="slide15.xml"/><Relationship Id="rId15" Type="http://schemas.microsoft.com/office/2007/relationships/hdphoto" Target="../media/hdphoto2.wdp"/><Relationship Id="rId10" Type="http://schemas.openxmlformats.org/officeDocument/2006/relationships/slide" Target="slide9.xml"/><Relationship Id="rId4" Type="http://schemas.openxmlformats.org/officeDocument/2006/relationships/image" Target="../media/image45.png"/><Relationship Id="rId9" Type="http://schemas.openxmlformats.org/officeDocument/2006/relationships/slide" Target="slide11.xml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474CAE-EB37-4ACB-8C8C-167AF602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4653" y="2511"/>
            <a:ext cx="805688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7" y="-1"/>
            <a:ext cx="3475164" cy="3007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347726" y="4003040"/>
            <a:ext cx="5844275" cy="2854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BA2507-A01C-40F0-A880-5C36B5A94C94}"/>
              </a:ext>
            </a:extLst>
          </p:cNvPr>
          <p:cNvSpPr txBox="1"/>
          <p:nvPr/>
        </p:nvSpPr>
        <p:spPr>
          <a:xfrm>
            <a:off x="7694164" y="4809587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Trang 20</a:t>
            </a:r>
            <a:endParaRPr kumimoji="0" lang="en-US" sz="44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srgbClr val="E7E6E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文本框 21"/>
          <p:cNvSpPr txBox="1"/>
          <p:nvPr/>
        </p:nvSpPr>
        <p:spPr>
          <a:xfrm>
            <a:off x="3330300" y="2319488"/>
            <a:ext cx="95692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3800" b="1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Marlboro" panose="02040603050506020204" pitchFamily="18" charset="0"/>
                <a:ea typeface="印品溜溜圆" panose="02000000000000000000" pitchFamily="2" charset="-122"/>
              </a:rPr>
              <a:t>LUYỆN TẬP</a:t>
            </a:r>
            <a:endParaRPr kumimoji="0" lang="zh-CN" altLang="en-US" sz="13800" b="1" i="0" u="none" strike="noStrike" kern="1200" cap="none" spc="0" normalizeH="0" baseline="0" noProof="0" dirty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Marlboro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29" name="椭圆 63"/>
          <p:cNvSpPr/>
          <p:nvPr/>
        </p:nvSpPr>
        <p:spPr>
          <a:xfrm>
            <a:off x="6178974" y="1515717"/>
            <a:ext cx="709563" cy="704850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0" name="椭圆 64"/>
          <p:cNvSpPr/>
          <p:nvPr/>
        </p:nvSpPr>
        <p:spPr>
          <a:xfrm>
            <a:off x="6786896" y="1515717"/>
            <a:ext cx="709563" cy="7048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1" name="椭圆 65"/>
          <p:cNvSpPr/>
          <p:nvPr/>
        </p:nvSpPr>
        <p:spPr>
          <a:xfrm>
            <a:off x="7394819" y="1515717"/>
            <a:ext cx="709563" cy="7048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2" name="椭圆 66"/>
          <p:cNvSpPr/>
          <p:nvPr/>
        </p:nvSpPr>
        <p:spPr>
          <a:xfrm>
            <a:off x="8002741" y="1515717"/>
            <a:ext cx="709563" cy="7048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56" y="-225502"/>
            <a:ext cx="5705017" cy="6163935"/>
            <a:chOff x="423796" y="694065"/>
            <a:chExt cx="5705017" cy="616393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A0232DE5-B913-4DE6-AC06-27B5E5A3E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5" r="67081" b="7411"/>
            <a:stretch/>
          </p:blipFill>
          <p:spPr>
            <a:xfrm>
              <a:off x="423796" y="694065"/>
              <a:ext cx="5705017" cy="616393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08" y="1305045"/>
              <a:ext cx="429691" cy="73069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9696" y="-18292744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532" y="-18292745"/>
            <a:ext cx="1190663" cy="2024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033" y="26665256"/>
            <a:ext cx="1190663" cy="2024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95" y="26665255"/>
            <a:ext cx="1190663" cy="2024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35737" y="9550193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067607" y="1085736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454619" y="112213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54419" y="1758743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109696" y="-18292744"/>
            <a:ext cx="80845554" cy="46982744"/>
            <a:chOff x="-35109696" y="-18292744"/>
            <a:chExt cx="80845554" cy="46982744"/>
          </a:xfrm>
        </p:grpSpPr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xmlns="" id="{6F1669D7-24FE-4DB1-8B3F-7FA1682C4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1" t="10754" r="3412" b="40997"/>
            <a:stretch/>
          </p:blipFill>
          <p:spPr>
            <a:xfrm>
              <a:off x="8716837" y="0"/>
              <a:ext cx="3475164" cy="300736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09696" y="-18292743"/>
              <a:ext cx="1190663" cy="20247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4532" y="-18292744"/>
              <a:ext cx="1190663" cy="202474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19033" y="26665257"/>
              <a:ext cx="1190663" cy="202474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5195" y="26665256"/>
              <a:ext cx="1190663" cy="20247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6EDD49C-554B-4C28-92F7-B784D7D88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635737" y="9550194"/>
              <a:ext cx="1824009" cy="2002485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xmlns="" id="{F9034237-DA06-4066-849E-00A115FF4EA1}"/>
                </a:ext>
              </a:extLst>
            </p:cNvPr>
            <p:cNvSpPr txBox="1"/>
            <p:nvPr/>
          </p:nvSpPr>
          <p:spPr>
            <a:xfrm>
              <a:off x="2067607" y="10857362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xmlns="" id="{9E5F6F2C-DE77-4B3E-986A-23D69ABD846E}"/>
                </a:ext>
              </a:extLst>
            </p:cNvPr>
            <p:cNvSpPr txBox="1">
              <a:spLocks/>
            </p:cNvSpPr>
            <p:nvPr/>
          </p:nvSpPr>
          <p:spPr>
            <a:xfrm>
              <a:off x="454619" y="1122130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>
                  <a:solidFill>
                    <a:srgbClr val="2C9430"/>
                  </a:solidFill>
                  <a:latin typeface="#9Slide07 HoneyCream" pitchFamily="2" charset="0"/>
                </a:rPr>
                <a:t>Măng Non</a:t>
              </a:r>
              <a:endParaRPr lang="en-US" sz="3200" b="0" dirty="0">
                <a:solidFill>
                  <a:srgbClr val="2C9430"/>
                </a:solidFill>
                <a:latin typeface="#9Slide07 HoneyCream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140888" y="1343244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6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30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4F7315FE-2C86-4CDB-9F19-0E7616A3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786" y="-282332"/>
            <a:ext cx="12941300" cy="7414486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802">
            <a:off x="8348092" y="551478"/>
            <a:ext cx="2677288" cy="2127487"/>
          </a:xfrm>
          <a:prstGeom prst="rect">
            <a:avLst/>
          </a:prstGeom>
        </p:spPr>
      </p:pic>
      <p:sp>
        <p:nvSpPr>
          <p:cNvPr id="7" name="Google Shape;1270;p44"/>
          <p:cNvSpPr txBox="1">
            <a:spLocks/>
          </p:cNvSpPr>
          <p:nvPr/>
        </p:nvSpPr>
        <p:spPr>
          <a:xfrm>
            <a:off x="717439" y="880415"/>
            <a:ext cx="3641517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2: Tính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526" y="3028855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20 + 6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760" y="4470003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43 + 20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9990" y="2288661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57 - 7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2668" y="3724296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75 - 70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3607" y="3034367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 + 40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2759" y="4437001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69 - 19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1405" y="303436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26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4576" y="2288660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50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4006" y="3034366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43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9448" y="44472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63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2619" y="3701521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2049" y="444722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50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5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289039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 rot="548582">
            <a:off x="10450234" y="3922882"/>
            <a:ext cx="1951504" cy="2615292"/>
          </a:xfrm>
          <a:prstGeom prst="rect">
            <a:avLst/>
          </a:prstGeom>
        </p:spPr>
      </p:pic>
      <p:sp>
        <p:nvSpPr>
          <p:cNvPr id="8" name="Google Shape;1270;p44"/>
          <p:cNvSpPr txBox="1">
            <a:spLocks/>
          </p:cNvSpPr>
          <p:nvPr/>
        </p:nvSpPr>
        <p:spPr>
          <a:xfrm>
            <a:off x="1523889" y="419544"/>
            <a:ext cx="9423451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 3: Những phép tính nào dưới đây có kết quả bé hơn 50? Những phép tính nào dưới đây có kết quả lớn hơn 50?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obo" panose="02020500000000000000" pitchFamily="18" charset="0"/>
              <a:ea typeface="Hobo" panose="02020500000000000000" pitchFamily="18" charset="0"/>
              <a:cs typeface="Hobo" panose="02020500000000000000" pitchFamily="18" charset="0"/>
              <a:sym typeface="IBM Plex Sans Light"/>
            </a:endParaRPr>
          </a:p>
        </p:txBody>
      </p:sp>
      <p:pic>
        <p:nvPicPr>
          <p:cNvPr id="1028" name="Picture 4" descr="https://img.loigiaihay.com/picture/question_lgh/2021_41/1620875764-ukf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2" y="2007419"/>
            <a:ext cx="9554264" cy="4380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6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382452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9985469" y="-225486"/>
            <a:ext cx="1951504" cy="261529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CEA6A1A-D4F5-42FC-9232-2DF8644B0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67">
            <a:off x="12249699" y="5511821"/>
            <a:ext cx="2428875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74100" y="7598194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40 + 8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9334" y="9039342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90 - 50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14564" y="6858000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32 + 20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07242" y="8293635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30 + 40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38181" y="7603706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70 - 30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57333" y="9006340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86 - 6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8778" y="214536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48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5615" y="1082160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52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82269" y="2375776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9562" y="41043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8192" y="31427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70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2268" y="430192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80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4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99792 -0.7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96" y="-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5182 -0.796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91" y="-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20456 -0.85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4" y="-4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1.16888 -0.769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51" y="-3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625 L -1.16419 -0.72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16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1.19245 -0.74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22" y="-3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1.15795 -0.688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04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289039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Picture 4" descr="https://img.loigiaihay.com/picture/question_lgh/2021_41/1620875764-ukf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57" y="1906574"/>
            <a:ext cx="9903314" cy="4540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 rot="411311">
            <a:off x="10279909" y="3774529"/>
            <a:ext cx="1951504" cy="261529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CEA6A1A-D4F5-42FC-9232-2DF8644B0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67">
            <a:off x="329393" y="1539555"/>
            <a:ext cx="2428875" cy="1752600"/>
          </a:xfrm>
          <a:prstGeom prst="rect">
            <a:avLst/>
          </a:prstGeom>
        </p:spPr>
      </p:pic>
      <p:sp>
        <p:nvSpPr>
          <p:cNvPr id="8" name="Google Shape;1270;p44"/>
          <p:cNvSpPr txBox="1">
            <a:spLocks/>
          </p:cNvSpPr>
          <p:nvPr/>
        </p:nvSpPr>
        <p:spPr>
          <a:xfrm>
            <a:off x="831395" y="506676"/>
            <a:ext cx="10986239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sym typeface="IBM Plex Sans Light"/>
              </a:rPr>
              <a:t>Bài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sym typeface="IBM Plex Sans Light"/>
              </a:rPr>
              <a:t> 3: Những phép tính nào dưới đây có kết quả bé hơn 50? Những phép tính nào dưới đây có kết quả lớn hơn 50?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sym typeface="IBM Plex Sans Ligh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29454" y="3317416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98107" y="3154628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96257" y="4719409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72063" y="2887651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905214" y="4730932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42107" y="4504397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03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486131" y="375667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869A8052-D46D-46D5-87F7-7F232CD73E12}"/>
              </a:ext>
            </a:extLst>
          </p:cNvPr>
          <p:cNvSpPr/>
          <p:nvPr/>
        </p:nvSpPr>
        <p:spPr>
          <a:xfrm>
            <a:off x="486131" y="393404"/>
            <a:ext cx="11402715" cy="607119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Google Shape;1270;p44"/>
          <p:cNvSpPr txBox="1">
            <a:spLocks/>
          </p:cNvSpPr>
          <p:nvPr/>
        </p:nvSpPr>
        <p:spPr>
          <a:xfrm>
            <a:off x="1489260" y="583298"/>
            <a:ext cx="9785518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4: Tìm</a:t>
            </a:r>
            <a:r>
              <a:rPr kumimoji="0" lang="vi-VN" sz="4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 chữ số thích hợp điền vào ô trống: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obo" panose="02020500000000000000" pitchFamily="18" charset="0"/>
              <a:ea typeface="Hobo" panose="02020500000000000000" pitchFamily="18" charset="0"/>
              <a:cs typeface="Hobo" panose="02020500000000000000" pitchFamily="18" charset="0"/>
              <a:sym typeface="IBM Plex Sans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89260" y="2357909"/>
            <a:ext cx="2939500" cy="9418449"/>
            <a:chOff x="1259861" y="1828800"/>
            <a:chExt cx="2939500" cy="9418449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59861" y="1828800"/>
              <a:ext cx="2939500" cy="9418449"/>
              <a:chOff x="1259861" y="1828800"/>
              <a:chExt cx="2939500" cy="9418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7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259861" y="1828800"/>
                <a:ext cx="2939500" cy="9418449"/>
                <a:chOff x="1259861" y="1828800"/>
                <a:chExt cx="2939500" cy="941844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2407506" y="2844949"/>
                  <a:ext cx="1791855" cy="840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2</a:t>
                  </a: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36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0" name="Group 19"/>
          <p:cNvGrpSpPr/>
          <p:nvPr/>
        </p:nvGrpSpPr>
        <p:grpSpPr>
          <a:xfrm>
            <a:off x="4850948" y="2344009"/>
            <a:ext cx="2490104" cy="3146193"/>
            <a:chOff x="1259861" y="1828800"/>
            <a:chExt cx="2490104" cy="314619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259861" y="1828800"/>
                <a:ext cx="2490104" cy="2088001"/>
                <a:chOff x="1259861" y="1828800"/>
                <a:chExt cx="2490104" cy="2088001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1926670" y="2901138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46</a:t>
                  </a:r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   8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28"/>
          <p:cNvGrpSpPr/>
          <p:nvPr/>
        </p:nvGrpSpPr>
        <p:grpSpPr>
          <a:xfrm>
            <a:off x="8153203" y="2336935"/>
            <a:ext cx="2490104" cy="3146193"/>
            <a:chOff x="1259861" y="1828800"/>
            <a:chExt cx="2490104" cy="3146193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87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   2</a:t>
                  </a:r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5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38" name="Rectangle 37"/>
          <p:cNvSpPr/>
          <p:nvPr/>
        </p:nvSpPr>
        <p:spPr>
          <a:xfrm>
            <a:off x="2132219" y="3344182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57232" y="2359719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5219" y="4470631"/>
            <a:ext cx="560188" cy="70920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18159" y="4347716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8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4688" y="4481127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381747" y="2323261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820012" y="3411494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08762" y="3199608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4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67629" y="43174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2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87850" y="21970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9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51172" y="2215145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5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02890" y="33355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3</a:t>
            </a:r>
            <a:endParaRPr lang="en-US" sz="60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9792395" y="4528971"/>
            <a:ext cx="1951504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8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 animBg="1"/>
      <p:bldP spid="39" grpId="0" animBg="1"/>
      <p:bldP spid="40" grpId="0" animBg="1"/>
      <p:bldP spid="41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5D36AC59-7E8F-4741-B600-92D538C4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68628" y="-3079799"/>
            <a:ext cx="7203311" cy="12401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4B35E0-9EF9-44B4-99EF-D0040A45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8819197" y="3721112"/>
            <a:ext cx="2457450" cy="2457450"/>
          </a:xfrm>
          <a:prstGeom prst="rect">
            <a:avLst/>
          </a:prstGeom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326164" y="635184"/>
            <a:ext cx="926912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3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 5: Đàn trâu và bò nhà bác Bình có 28 con, trong đó có 12 con trâu. Hỏi nhà bác Bình có bao nhiêu con bò?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122" name="Picture 2" descr="https://img.loigiaihay.com/picture/question_lgh/2021_41/1620875764-tc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85" y="2510725"/>
            <a:ext cx="5241551" cy="34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7801E28-4CA5-4E2F-BC30-4210524D45AC}"/>
              </a:ext>
            </a:extLst>
          </p:cNvPr>
          <p:cNvCxnSpPr/>
          <p:nvPr/>
        </p:nvCxnSpPr>
        <p:spPr>
          <a:xfrm>
            <a:off x="2882685" y="1177870"/>
            <a:ext cx="7501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E324E71-BBFF-47B4-B80D-8C45D99C8774}"/>
              </a:ext>
            </a:extLst>
          </p:cNvPr>
          <p:cNvCxnSpPr>
            <a:cxnSpLocks/>
          </p:cNvCxnSpPr>
          <p:nvPr/>
        </p:nvCxnSpPr>
        <p:spPr>
          <a:xfrm>
            <a:off x="1550372" y="1748724"/>
            <a:ext cx="4106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A165A4C-7B8D-4110-806B-4689E1EE365B}"/>
              </a:ext>
            </a:extLst>
          </p:cNvPr>
          <p:cNvCxnSpPr>
            <a:cxnSpLocks/>
          </p:cNvCxnSpPr>
          <p:nvPr/>
        </p:nvCxnSpPr>
        <p:spPr>
          <a:xfrm>
            <a:off x="5960728" y="1748724"/>
            <a:ext cx="442313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93AFF9A-908E-43FF-92FD-D4B742DC8494}"/>
              </a:ext>
            </a:extLst>
          </p:cNvPr>
          <p:cNvCxnSpPr>
            <a:cxnSpLocks/>
          </p:cNvCxnSpPr>
          <p:nvPr/>
        </p:nvCxnSpPr>
        <p:spPr>
          <a:xfrm>
            <a:off x="1444604" y="2273083"/>
            <a:ext cx="24454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9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5D36AC59-7E8F-4741-B600-92D538C4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68628" y="-3079799"/>
            <a:ext cx="7203311" cy="12401359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4B35E0-9EF9-44B4-99EF-D0040A459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898147" y="4583474"/>
            <a:ext cx="2457450" cy="2457450"/>
          </a:xfrm>
          <a:prstGeom prst="rect">
            <a:avLst/>
          </a:prstGeom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357160" y="585059"/>
            <a:ext cx="9269129" cy="193899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40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 5: Đàn trâu và bò nhà bác Bình có 28 con, trong đó có 12 con trâu. Hỏi nhà bác Bình có bao nhiêu con bò?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" panose="020B060402020202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0FA1CC-6C9B-4731-4E05-43510E533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10" y="2747269"/>
            <a:ext cx="8039100" cy="2933700"/>
          </a:xfrm>
          <a:prstGeom prst="rect">
            <a:avLst/>
          </a:prstGeom>
        </p:spPr>
      </p:pic>
      <p:sp>
        <p:nvSpPr>
          <p:cNvPr id="6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140236" y="3019041"/>
            <a:ext cx="928285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Bài giải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lang="vi-VN" altLang="en-US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DA96AC-8B74-1541-9490-D95F8769EE0D}"/>
              </a:ext>
            </a:extLst>
          </p:cNvPr>
          <p:cNvSpPr txBox="1"/>
          <p:nvPr/>
        </p:nvSpPr>
        <p:spPr>
          <a:xfrm>
            <a:off x="2624663" y="3579529"/>
            <a:ext cx="11751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vi-VN" alt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bò nhà bác Bình có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68D50-C64D-D6E7-4AF4-1A41631E68B8}"/>
              </a:ext>
            </a:extLst>
          </p:cNvPr>
          <p:cNvSpPr txBox="1"/>
          <p:nvPr/>
        </p:nvSpPr>
        <p:spPr>
          <a:xfrm rot="10800000" flipV="1">
            <a:off x="3704611" y="4137210"/>
            <a:ext cx="8198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3200" b="1" baseline="0">
                <a:solidFill>
                  <a:srgbClr val="7030A0"/>
                </a:solidFill>
                <a:latin typeface="HP001 4 hàng" panose="020B06030503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vi-VN" altLang="en-US" sz="3200" b="1">
                <a:solidFill>
                  <a:srgbClr val="7030A0"/>
                </a:solidFill>
                <a:latin typeface="HP001 4 hàng" panose="020B06030503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12 = 16 (con bò)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871BF6-A323-E52F-16EC-5F9029A4EC7E}"/>
              </a:ext>
            </a:extLst>
          </p:cNvPr>
          <p:cNvSpPr txBox="1"/>
          <p:nvPr/>
        </p:nvSpPr>
        <p:spPr>
          <a:xfrm rot="10800000" flipV="1">
            <a:off x="4316554" y="4691845"/>
            <a:ext cx="8198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3200" b="1">
                <a:solidFill>
                  <a:srgbClr val="7030A0"/>
                </a:solidFill>
                <a:latin typeface="HP001 4 hàng" panose="020B06030503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Đáp số: 16 con bò.</a:t>
            </a:r>
            <a:endParaRPr lang="vi-VN" altLang="en-US" sz="3200" b="1">
              <a:solidFill>
                <a:srgbClr val="7030A0"/>
              </a:solidFill>
              <a:latin typeface="HP001 4 hàng" panose="020B06030503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55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5" y="118679"/>
            <a:ext cx="1211555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5109" y="1267097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5738" y="537514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9" y="1766207"/>
            <a:ext cx="8039100" cy="293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994" y="2036636"/>
            <a:ext cx="696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690" y="2609619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85109" y="1766207"/>
            <a:ext cx="0" cy="2933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77878" y="3176742"/>
            <a:ext cx="686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Ôn tập phép cộng, phép trừ (không nhớ)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2800" y="3758366"/>
            <a:ext cx="63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trong phạm vi 100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392710"/>
      </p:ext>
    </p:extLst>
  </p:cSld>
  <p:clrMapOvr>
    <a:masterClrMapping/>
  </p:clrMapOvr>
  <p:transition spd="slow" advTm="7582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760B40A-7C18-1CF6-BFD5-345822E35C85}"/>
              </a:ext>
            </a:extLst>
          </p:cNvPr>
          <p:cNvSpPr/>
          <p:nvPr/>
        </p:nvSpPr>
        <p:spPr>
          <a:xfrm>
            <a:off x="1134533" y="931333"/>
            <a:ext cx="10143067" cy="54017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D3B375-2726-B356-3BF7-1D92EA3544C6}"/>
              </a:ext>
            </a:extLst>
          </p:cNvPr>
          <p:cNvSpPr txBox="1"/>
          <p:nvPr/>
        </p:nvSpPr>
        <p:spPr>
          <a:xfrm>
            <a:off x="1269245" y="1297494"/>
            <a:ext cx="101615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E96B3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vi 100.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vi 100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D8E12F-FCA2-A896-6BE7-8B010889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606" y="708453"/>
            <a:ext cx="6023370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0"/>
          <p:cNvSpPr txBox="1">
            <a:spLocks noGrp="1"/>
          </p:cNvSpPr>
          <p:nvPr>
            <p:ph type="body" idx="1"/>
          </p:nvPr>
        </p:nvSpPr>
        <p:spPr>
          <a:xfrm>
            <a:off x="1287603" y="817384"/>
            <a:ext cx="6172394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rPr lang="vi-VN" sz="4000" i="1" dirty="0">
                <a:latin typeface="#9Slide03 AmpleSoft" panose="02000000000000000000" pitchFamily="2" charset="0"/>
              </a:rPr>
              <a:t>Chào mừng các bạn nhỏ đến với vũ trụ! Boo sẽ dẫn các bạn đi gặp các sinh vật ở vũ trụ nhé!</a:t>
            </a:r>
            <a:endParaRPr sz="4000" i="1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088">
            <a:off x="4373890" y="476635"/>
            <a:ext cx="2743200" cy="2179864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95275" y="4302579"/>
            <a:ext cx="2457450" cy="2457450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 rot="420023">
            <a:off x="7503328" y="4357853"/>
            <a:ext cx="1951504" cy="2351314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7629226" y="1530219"/>
            <a:ext cx="1951504" cy="2615292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 rot="867859">
            <a:off x="9986169" y="310002"/>
            <a:ext cx="1905000" cy="17417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6105226" y="2221510"/>
            <a:ext cx="1945614" cy="17920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5818824" y="4871358"/>
            <a:ext cx="1814919" cy="19357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3578399" y="0"/>
            <a:ext cx="1292728" cy="1751051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9522229" y="619125"/>
            <a:ext cx="1292728" cy="17510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10444106" y="2975750"/>
            <a:ext cx="1292728" cy="175105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E6A0A8-21FC-465B-9673-CAD42DFB4B47}"/>
              </a:ext>
            </a:extLst>
          </p:cNvPr>
          <p:cNvSpPr txBox="1"/>
          <p:nvPr/>
        </p:nvSpPr>
        <p:spPr>
          <a:xfrm>
            <a:off x="10814957" y="750265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7517CD-474C-45C2-AE3E-1B2605E7C29C}"/>
              </a:ext>
            </a:extLst>
          </p:cNvPr>
          <p:cNvSpPr txBox="1"/>
          <p:nvPr/>
        </p:nvSpPr>
        <p:spPr>
          <a:xfrm rot="483088">
            <a:off x="5526542" y="1202062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5D2A2A-00EF-4677-A607-9E9FBB60A383}"/>
              </a:ext>
            </a:extLst>
          </p:cNvPr>
          <p:cNvSpPr txBox="1"/>
          <p:nvPr/>
        </p:nvSpPr>
        <p:spPr>
          <a:xfrm>
            <a:off x="8399048" y="2124217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A24399-3A23-4DBE-9C95-32C7815DF8ED}"/>
              </a:ext>
            </a:extLst>
          </p:cNvPr>
          <p:cNvSpPr txBox="1"/>
          <p:nvPr/>
        </p:nvSpPr>
        <p:spPr>
          <a:xfrm>
            <a:off x="8203567" y="5064396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D9BC21-3606-4EE4-8637-5F6E331280C5}"/>
              </a:ext>
            </a:extLst>
          </p:cNvPr>
          <p:cNvSpPr txBox="1"/>
          <p:nvPr/>
        </p:nvSpPr>
        <p:spPr>
          <a:xfrm>
            <a:off x="10845365" y="4531905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428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1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786681" y="5150766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39681" y="2008506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96649" y="4370252"/>
            <a:ext cx="1056968" cy="192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-5648074" y="2118782"/>
            <a:ext cx="1945614" cy="179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-2513954" y="753718"/>
            <a:ext cx="1814919" cy="1935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-3915508" y="257455"/>
            <a:ext cx="1292728" cy="1751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-5310853" y="504155"/>
            <a:ext cx="1292728" cy="1751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-3553855" y="1813973"/>
            <a:ext cx="1292728" cy="175105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7BA20D7-4063-44D7-A0AD-3117EDB5D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18" y="4344937"/>
            <a:ext cx="6949862" cy="22910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5FD004-8C96-40B9-9095-F2CE00B95EFE}"/>
              </a:ext>
            </a:extLst>
          </p:cNvPr>
          <p:cNvSpPr txBox="1"/>
          <p:nvPr/>
        </p:nvSpPr>
        <p:spPr>
          <a:xfrm>
            <a:off x="2402236" y="4868799"/>
            <a:ext cx="64452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vi-VN" altLang="en-US" sz="4400" dirty="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Các bạn giỏi quá! Hẹn gặp lại các bạn ở vũ trụ nhé!</a:t>
            </a:r>
            <a:endParaRPr lang="en-US" altLang="en-US" sz="4400" dirty="0">
              <a:solidFill>
                <a:srgbClr val="002060"/>
              </a:solidFill>
              <a:latin typeface="UTM Marlbor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778 -0.16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8461 -0.164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5" y="-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83581 -0.19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84" y="-95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49271 -0.0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48672 -0.0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2279 -0.061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3" y="-30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47943 -0.0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-31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48724 -0.032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87BA20D7-4063-44D7-A0AD-3117EDB5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0" y="3897465"/>
            <a:ext cx="8849999" cy="2291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5FD004-8C96-40B9-9095-F2CE00B95EFE}"/>
              </a:ext>
            </a:extLst>
          </p:cNvPr>
          <p:cNvSpPr txBox="1"/>
          <p:nvPr/>
        </p:nvSpPr>
        <p:spPr>
          <a:xfrm>
            <a:off x="4051133" y="4188854"/>
            <a:ext cx="79755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en-US" altLang="en-US" sz="540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Hoàn thành bài trong vở.</a:t>
            </a:r>
            <a:endParaRPr lang="vi-VN" altLang="en-US" sz="5400" dirty="0">
              <a:solidFill>
                <a:srgbClr val="002060"/>
              </a:solidFill>
              <a:latin typeface="UTM Marlboro" panose="02040603050506020204" pitchFamily="18" charset="0"/>
              <a:cs typeface="Arial" panose="020B0604020202020204" pitchFamily="34" charset="0"/>
            </a:endParaRPr>
          </a:p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vi-VN" altLang="en-US" sz="5400" dirty="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Chuẩn bị bài </a:t>
            </a:r>
            <a:r>
              <a:rPr lang="vi-VN" altLang="en-US" sz="540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tiếp theo</a:t>
            </a:r>
            <a:r>
              <a:rPr lang="en-US" altLang="en-US" sz="540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.</a:t>
            </a:r>
            <a:endParaRPr lang="en-US" altLang="en-US" sz="5400" dirty="0">
              <a:solidFill>
                <a:srgbClr val="002060"/>
              </a:solidFill>
              <a:latin typeface="UTM Marlbor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5D1193-C954-42E6-B9C6-278CF693703C}"/>
              </a:ext>
            </a:extLst>
          </p:cNvPr>
          <p:cNvSpPr txBox="1"/>
          <p:nvPr/>
        </p:nvSpPr>
        <p:spPr>
          <a:xfrm>
            <a:off x="0" y="1886367"/>
            <a:ext cx="660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Chúc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các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en-US" sz="8000" b="1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em</a:t>
            </a:r>
            <a:r>
              <a:rPr lang="en-US" sz="8000" b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học </a:t>
            </a:r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tốt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40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69A8052-D46D-46D5-87F7-7F232CD73E12}"/>
              </a:ext>
            </a:extLst>
          </p:cNvPr>
          <p:cNvSpPr/>
          <p:nvPr/>
        </p:nvSpPr>
        <p:spPr>
          <a:xfrm>
            <a:off x="614916" y="393404"/>
            <a:ext cx="10962168" cy="607119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sp>
        <p:nvSpPr>
          <p:cNvPr id="5" name="Google Shape;1270;p44"/>
          <p:cNvSpPr txBox="1">
            <a:spLocks/>
          </p:cNvSpPr>
          <p:nvPr/>
        </p:nvSpPr>
        <p:spPr>
          <a:xfrm>
            <a:off x="815323" y="684405"/>
            <a:ext cx="3641517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1: Đ , 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90770" y="2351083"/>
            <a:ext cx="2490104" cy="3146193"/>
            <a:chOff x="1259861" y="1828800"/>
            <a:chExt cx="2490104" cy="314619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75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4</a:t>
                  </a:r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35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1" name="Group 20"/>
          <p:cNvGrpSpPr/>
          <p:nvPr/>
        </p:nvGrpSpPr>
        <p:grpSpPr>
          <a:xfrm>
            <a:off x="4850948" y="2344009"/>
            <a:ext cx="2974363" cy="3146193"/>
            <a:chOff x="1259861" y="1828800"/>
            <a:chExt cx="2974363" cy="314619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259861" y="1828800"/>
              <a:ext cx="2974363" cy="3146193"/>
              <a:chOff x="1259861" y="1828800"/>
              <a:chExt cx="2974363" cy="314619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53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259861" y="1828800"/>
                <a:ext cx="2974363" cy="2116383"/>
                <a:chOff x="1259861" y="1828800"/>
                <a:chExt cx="2974363" cy="2116383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2442369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6</a:t>
                  </a:r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59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30" name="Group 29"/>
          <p:cNvGrpSpPr/>
          <p:nvPr/>
        </p:nvGrpSpPr>
        <p:grpSpPr>
          <a:xfrm>
            <a:off x="8153203" y="2336935"/>
            <a:ext cx="2490104" cy="3146193"/>
            <a:chOff x="1259861" y="1828800"/>
            <a:chExt cx="2490104" cy="314619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55</a:t>
                </a:r>
                <a:endParaRPr lang="en-US" sz="60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32</a:t>
                  </a:r>
                  <a:endParaRPr lang="en-US" sz="6000" dirty="0"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87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18" name="Rectangle 17"/>
          <p:cNvSpPr/>
          <p:nvPr/>
        </p:nvSpPr>
        <p:spPr>
          <a:xfrm>
            <a:off x="3391658" y="4939060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42803" y="4989444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982961" y="4951221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43979" y="4881869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S</a:t>
            </a:r>
            <a:endParaRPr lang="en-US" sz="44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31816" y="4947188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Đ</a:t>
            </a:r>
            <a:endParaRPr lang="en-US" sz="44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93156" y="4870613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Đ</a:t>
            </a:r>
            <a:endParaRPr lang="en-US" sz="4400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81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7">
      <a:dk1>
        <a:srgbClr val="000000"/>
      </a:dk1>
      <a:lt1>
        <a:srgbClr val="FFFFFF"/>
      </a:lt1>
      <a:dk2>
        <a:srgbClr val="182434"/>
      </a:dk2>
      <a:lt2>
        <a:srgbClr val="FFFFFF"/>
      </a:lt2>
      <a:accent1>
        <a:srgbClr val="FEDA22"/>
      </a:accent1>
      <a:accent2>
        <a:srgbClr val="D6646A"/>
      </a:accent2>
      <a:accent3>
        <a:srgbClr val="BE4AD1"/>
      </a:accent3>
      <a:accent4>
        <a:srgbClr val="1681A1"/>
      </a:accent4>
      <a:accent5>
        <a:srgbClr val="00C0C0"/>
      </a:accent5>
      <a:accent6>
        <a:srgbClr val="D7B5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57">
      <a:dk1>
        <a:srgbClr val="000000"/>
      </a:dk1>
      <a:lt1>
        <a:srgbClr val="FFFFFF"/>
      </a:lt1>
      <a:dk2>
        <a:srgbClr val="182434"/>
      </a:dk2>
      <a:lt2>
        <a:srgbClr val="FFFFFF"/>
      </a:lt2>
      <a:accent1>
        <a:srgbClr val="FEDA22"/>
      </a:accent1>
      <a:accent2>
        <a:srgbClr val="D6646A"/>
      </a:accent2>
      <a:accent3>
        <a:srgbClr val="BE4AD1"/>
      </a:accent3>
      <a:accent4>
        <a:srgbClr val="1681A1"/>
      </a:accent4>
      <a:accent5>
        <a:srgbClr val="00C0C0"/>
      </a:accent5>
      <a:accent6>
        <a:srgbClr val="D7B5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540</Words>
  <Application>Microsoft Office PowerPoint</Application>
  <PresentationFormat>Widescreen</PresentationFormat>
  <Paragraphs>114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7" baseType="lpstr">
      <vt:lpstr>UTM Marlboro</vt:lpstr>
      <vt:lpstr>Arial</vt:lpstr>
      <vt:lpstr>UTM Colossalis</vt:lpstr>
      <vt:lpstr>#9Slide03 AmpleSoft</vt:lpstr>
      <vt:lpstr>UTM Flamenco</vt:lpstr>
      <vt:lpstr>字魂20号-石头体</vt:lpstr>
      <vt:lpstr>印品溜溜圆</vt:lpstr>
      <vt:lpstr>#9Slide03 SFU Toledo Bold</vt:lpstr>
      <vt:lpstr>IBM Plex Sans Light</vt:lpstr>
      <vt:lpstr>HP001 4 hàng</vt:lpstr>
      <vt:lpstr>SVN-Newton</vt:lpstr>
      <vt:lpstr>#9Slide07 HoneyCream</vt:lpstr>
      <vt:lpstr>Calibri</vt:lpstr>
      <vt:lpstr>UTM Showcard</vt:lpstr>
      <vt:lpstr>等线 Light</vt:lpstr>
      <vt:lpstr>Times New Roman</vt:lpstr>
      <vt:lpstr>Hobo</vt:lpstr>
      <vt:lpstr>UTM American Sans</vt:lpstr>
      <vt:lpstr>#9Slide03 Arima Madurai ExtraBo</vt:lpstr>
      <vt:lpstr>等线</vt:lpstr>
      <vt:lpstr>Patrick Hand</vt:lpstr>
      <vt:lpstr>Calibri Light</vt:lpstr>
      <vt:lpstr>#9Slide07 Altus</vt:lpstr>
      <vt:lpstr>Office 主题​​</vt:lpstr>
      <vt:lpstr>1_Office Theme</vt:lpstr>
      <vt:lpstr>Office Theme</vt:lpstr>
      <vt:lpstr>1_Office 主题​​</vt:lpstr>
      <vt:lpstr>2_Office 主题​​</vt:lpstr>
      <vt:lpstr>3_Office 主题​​</vt:lpstr>
      <vt:lpstr>4_Office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</dc:title>
  <dc:creator>Windows User</dc:creator>
  <cp:keywords>MangnonTeam</cp:keywords>
  <cp:lastModifiedBy>Admin</cp:lastModifiedBy>
  <cp:revision>34</cp:revision>
  <dcterms:created xsi:type="dcterms:W3CDTF">2022-07-18T08:37:31Z</dcterms:created>
  <dcterms:modified xsi:type="dcterms:W3CDTF">2024-09-13T05:59:11Z</dcterms:modified>
  <cp:category>MangnonTeam; MMT</cp:category>
</cp:coreProperties>
</file>